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5"/>
  </p:notesMasterIdLst>
  <p:sldIdLst>
    <p:sldId id="256" r:id="rId4"/>
    <p:sldId id="257" r:id="rId5"/>
    <p:sldId id="259" r:id="rId6"/>
    <p:sldId id="260" r:id="rId7"/>
    <p:sldId id="261" r:id="rId8"/>
    <p:sldId id="268" r:id="rId9"/>
    <p:sldId id="262" r:id="rId10"/>
    <p:sldId id="263" r:id="rId11"/>
    <p:sldId id="264" r:id="rId12"/>
    <p:sldId id="265" r:id="rId13"/>
    <p:sldId id="266" r:id="rId14"/>
    <p:sldId id="267" r:id="rId15"/>
    <p:sldId id="269" r:id="rId16"/>
    <p:sldId id="270" r:id="rId17"/>
    <p:sldId id="271" r:id="rId18"/>
    <p:sldId id="272" r:id="rId19"/>
    <p:sldId id="276" r:id="rId20"/>
    <p:sldId id="273" r:id="rId21"/>
    <p:sldId id="274" r:id="rId22"/>
    <p:sldId id="275" r:id="rId23"/>
    <p:sldId id="277" r:id="rId24"/>
    <p:sldId id="280" r:id="rId25"/>
    <p:sldId id="278" r:id="rId26"/>
    <p:sldId id="279" r:id="rId27"/>
    <p:sldId id="281" r:id="rId28"/>
    <p:sldId id="282" r:id="rId29"/>
    <p:sldId id="283" r:id="rId30"/>
    <p:sldId id="304" r:id="rId31"/>
    <p:sldId id="305" r:id="rId32"/>
    <p:sldId id="306" r:id="rId33"/>
    <p:sldId id="1772" r:id="rId34"/>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AA2"/>
    <a:srgbClr val="ED5A00"/>
    <a:srgbClr val="F9C900"/>
    <a:srgbClr val="99CC39"/>
    <a:srgbClr val="484849"/>
    <a:srgbClr val="B5B5B7"/>
    <a:srgbClr val="ED7D31"/>
    <a:srgbClr val="294A5A"/>
    <a:srgbClr val="00B0F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69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方正正黑简体" panose="02000000000000000000" pitchFamily="2" charset="-122"/>
              <a:ea typeface="方正正黑简体" panose="02000000000000000000" pitchFamily="2" charset="-122"/>
              <a:cs typeface="+mn-cs"/>
            </a:defRPr>
          </a:pPr>
          <a:endParaRPr lang="zh-CN"/>
        </a:p>
      </c:txPr>
    </c:title>
    <c:autoTitleDeleted val="0"/>
    <c:plotArea>
      <c:layout/>
      <c:barChart>
        <c:barDir val="bar"/>
        <c:grouping val="stacked"/>
        <c:varyColors val="0"/>
        <c:ser>
          <c:idx val="0"/>
          <c:order val="0"/>
          <c:tx>
            <c:strRef>
              <c:f>Sheet1!$B$1</c:f>
              <c:strCache>
                <c:ptCount val="1"/>
                <c:pt idx="0">
                  <c:v>series 1</c:v>
                </c:pt>
              </c:strCache>
            </c:strRef>
          </c:tx>
          <c:spPr>
            <a:solidFill>
              <a:srgbClr val="294A5A"/>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6BE-4578-9EA3-FCA517C76762}"/>
            </c:ext>
          </c:extLst>
        </c:ser>
        <c:ser>
          <c:idx val="1"/>
          <c:order val="1"/>
          <c:tx>
            <c:strRef>
              <c:f>Sheet1!$C$1</c:f>
              <c:strCache>
                <c:ptCount val="1"/>
                <c:pt idx="0">
                  <c:v>series 2</c:v>
                </c:pt>
              </c:strCache>
            </c:strRef>
          </c:tx>
          <c:spPr>
            <a:solidFill>
              <a:schemeClr val="accent1">
                <a:lumMod val="7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6BE-4578-9EA3-FCA517C76762}"/>
            </c:ext>
          </c:extLst>
        </c:ser>
        <c:ser>
          <c:idx val="2"/>
          <c:order val="2"/>
          <c:tx>
            <c:strRef>
              <c:f>Sheet1!$D$1</c:f>
              <c:strCache>
                <c:ptCount val="1"/>
                <c:pt idx="0">
                  <c:v>series 3</c:v>
                </c:pt>
              </c:strCache>
            </c:strRef>
          </c:tx>
          <c:spPr>
            <a:solidFill>
              <a:schemeClr val="accent5">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6BE-4578-9EA3-FCA517C76762}"/>
            </c:ext>
          </c:extLst>
        </c:ser>
        <c:dLbls>
          <c:showLegendKey val="0"/>
          <c:showVal val="0"/>
          <c:showCatName val="0"/>
          <c:showSerName val="0"/>
          <c:showPercent val="0"/>
          <c:showBubbleSize val="0"/>
        </c:dLbls>
        <c:gapWidth val="40"/>
        <c:overlap val="100"/>
        <c:axId val="188296192"/>
        <c:axId val="189075456"/>
      </c:barChart>
      <c:catAx>
        <c:axId val="188296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方正兰亭细黑_GBK" panose="02000000000000000000" pitchFamily="2" charset="-122"/>
                <a:ea typeface="方正兰亭细黑_GBK" panose="02000000000000000000" pitchFamily="2" charset="-122"/>
                <a:cs typeface="+mn-cs"/>
              </a:defRPr>
            </a:pPr>
            <a:endParaRPr lang="zh-CN"/>
          </a:p>
        </c:txPr>
        <c:crossAx val="189075456"/>
        <c:crosses val="autoZero"/>
        <c:auto val="1"/>
        <c:lblAlgn val="ctr"/>
        <c:lblOffset val="100"/>
        <c:noMultiLvlLbl val="0"/>
      </c:catAx>
      <c:valAx>
        <c:axId val="189075456"/>
        <c:scaling>
          <c:orientation val="minMax"/>
        </c:scaling>
        <c:delete val="1"/>
        <c:axPos val="b"/>
        <c:numFmt formatCode="General" sourceLinked="1"/>
        <c:majorTickMark val="none"/>
        <c:minorTickMark val="none"/>
        <c:tickLblPos val="nextTo"/>
        <c:crossAx val="188296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20EC9-CFF3-487C-8F43-FD95B4923701}" type="doc">
      <dgm:prSet loTypeId="urn:microsoft.com/office/officeart/2005/8/layout/venn2" loCatId="relationship" qsTypeId="urn:microsoft.com/office/officeart/2005/8/quickstyle/simple5" qsCatId="simple" csTypeId="urn:microsoft.com/office/officeart/2005/8/colors/accent1_2" csCatId="accent1" phldr="1"/>
      <dgm:spPr/>
      <dgm:t>
        <a:bodyPr/>
        <a:lstStyle/>
        <a:p>
          <a:endParaRPr lang="zh-CN" altLang="en-US"/>
        </a:p>
      </dgm:t>
    </dgm:pt>
    <dgm:pt modelId="{55454EFF-AA50-4039-80C6-679761FE6702}">
      <dgm:prSet phldrT="[文本]"/>
      <dgm:spPr>
        <a:solidFill>
          <a:srgbClr val="484849"/>
        </a:solidFill>
      </dgm:spPr>
      <dgm:t>
        <a:bodyPr/>
        <a:lstStyle/>
        <a:p>
          <a:r>
            <a:rPr lang="zh-CN" altLang="en-US" dirty="0">
              <a:solidFill>
                <a:schemeClr val="accent2"/>
              </a:solidFill>
              <a:latin typeface="方正正中黑简体" panose="02000000000000000000" pitchFamily="2" charset="-122"/>
              <a:ea typeface="方正正中黑简体" panose="02000000000000000000" pitchFamily="2" charset="-122"/>
            </a:rPr>
            <a:t>请输入标题</a:t>
          </a:r>
        </a:p>
      </dgm:t>
    </dgm:pt>
    <dgm:pt modelId="{908FC6A4-08BD-4959-8570-64F1D16565AC}" type="parTrans" cxnId="{0B93FB68-75F7-4DED-A7FC-45503855AED9}">
      <dgm:prSet/>
      <dgm:spPr/>
      <dgm:t>
        <a:bodyPr/>
        <a:lstStyle/>
        <a:p>
          <a:endParaRPr lang="zh-CN" altLang="en-US"/>
        </a:p>
      </dgm:t>
    </dgm:pt>
    <dgm:pt modelId="{1168C83C-7F7B-4ECE-BDBB-8619FDF264BE}" type="sibTrans" cxnId="{0B93FB68-75F7-4DED-A7FC-45503855AED9}">
      <dgm:prSet/>
      <dgm:spPr/>
      <dgm:t>
        <a:bodyPr/>
        <a:lstStyle/>
        <a:p>
          <a:endParaRPr lang="zh-CN" altLang="en-US"/>
        </a:p>
      </dgm:t>
    </dgm:pt>
    <dgm:pt modelId="{4D7229E0-8E87-422F-98D8-DA4C6CCC452D}">
      <dgm:prSet phldrT="[文本]"/>
      <dgm:spPr>
        <a:solidFill>
          <a:srgbClr val="ED5A00"/>
        </a:solidFill>
      </dgm:spPr>
      <dgm:t>
        <a:bodyPr/>
        <a:lstStyle/>
        <a:p>
          <a:r>
            <a:rPr lang="zh-CN" altLang="en-US" dirty="0">
              <a:solidFill>
                <a:schemeClr val="accent2"/>
              </a:solidFill>
              <a:latin typeface="方正正中黑简体" panose="02000000000000000000" pitchFamily="2" charset="-122"/>
              <a:ea typeface="方正正中黑简体" panose="02000000000000000000" pitchFamily="2" charset="-122"/>
            </a:rPr>
            <a:t>请输入标题</a:t>
          </a:r>
        </a:p>
      </dgm:t>
    </dgm:pt>
    <dgm:pt modelId="{44A1E85A-316E-485F-9CC0-23077FE4FF2D}" type="parTrans" cxnId="{C273058A-F15A-4131-80BA-96B0C76D208B}">
      <dgm:prSet/>
      <dgm:spPr/>
      <dgm:t>
        <a:bodyPr/>
        <a:lstStyle/>
        <a:p>
          <a:endParaRPr lang="zh-CN" altLang="en-US"/>
        </a:p>
      </dgm:t>
    </dgm:pt>
    <dgm:pt modelId="{2ED71CB5-C10D-414D-BC69-9221CCBE8BA8}" type="sibTrans" cxnId="{C273058A-F15A-4131-80BA-96B0C76D208B}">
      <dgm:prSet/>
      <dgm:spPr/>
      <dgm:t>
        <a:bodyPr/>
        <a:lstStyle/>
        <a:p>
          <a:endParaRPr lang="zh-CN" altLang="en-US"/>
        </a:p>
      </dgm:t>
    </dgm:pt>
    <dgm:pt modelId="{58DD82E6-6111-462D-8779-88119A464AD0}">
      <dgm:prSet phldrT="[文本]"/>
      <dgm:spPr>
        <a:solidFill>
          <a:srgbClr val="99CC39"/>
        </a:solidFill>
      </dgm:spPr>
      <dgm:t>
        <a:bodyPr/>
        <a:lstStyle/>
        <a:p>
          <a:r>
            <a:rPr lang="zh-CN" altLang="en-US" dirty="0">
              <a:solidFill>
                <a:schemeClr val="accent2"/>
              </a:solidFill>
              <a:latin typeface="方正正中黑简体" panose="02000000000000000000" pitchFamily="2" charset="-122"/>
              <a:ea typeface="方正正中黑简体" panose="02000000000000000000" pitchFamily="2" charset="-122"/>
            </a:rPr>
            <a:t>请输入标题</a:t>
          </a:r>
        </a:p>
      </dgm:t>
    </dgm:pt>
    <dgm:pt modelId="{09493095-35B6-4DEA-8EA7-5C91B936FEFB}" type="parTrans" cxnId="{614DBC0D-CDE3-4E2E-B490-7AB2704EC875}">
      <dgm:prSet/>
      <dgm:spPr/>
      <dgm:t>
        <a:bodyPr/>
        <a:lstStyle/>
        <a:p>
          <a:endParaRPr lang="zh-CN" altLang="en-US"/>
        </a:p>
      </dgm:t>
    </dgm:pt>
    <dgm:pt modelId="{43CB17E7-0267-4796-8892-94D923279F70}" type="sibTrans" cxnId="{614DBC0D-CDE3-4E2E-B490-7AB2704EC875}">
      <dgm:prSet/>
      <dgm:spPr/>
      <dgm:t>
        <a:bodyPr/>
        <a:lstStyle/>
        <a:p>
          <a:endParaRPr lang="zh-CN" altLang="en-US"/>
        </a:p>
      </dgm:t>
    </dgm:pt>
    <dgm:pt modelId="{0607C59F-ECBF-4160-9175-F9194579B0B7}">
      <dgm:prSet phldrT="[文本]"/>
      <dgm:spPr>
        <a:solidFill>
          <a:srgbClr val="0A97A6"/>
        </a:solidFill>
      </dgm:spPr>
      <dgm:t>
        <a:bodyPr/>
        <a:lstStyle/>
        <a:p>
          <a:r>
            <a:rPr lang="zh-CN" altLang="en-US" dirty="0">
              <a:solidFill>
                <a:schemeClr val="accent2"/>
              </a:solidFill>
              <a:latin typeface="方正正中黑简体" panose="02000000000000000000" pitchFamily="2" charset="-122"/>
              <a:ea typeface="方正正中黑简体" panose="02000000000000000000" pitchFamily="2" charset="-122"/>
            </a:rPr>
            <a:t>请输入标题</a:t>
          </a:r>
        </a:p>
      </dgm:t>
    </dgm:pt>
    <dgm:pt modelId="{C000CE68-855E-4EC6-A8A3-0B8790F055AD}" type="parTrans" cxnId="{637C50E9-FE3D-45BC-A248-AD6BEBA1158F}">
      <dgm:prSet/>
      <dgm:spPr/>
      <dgm:t>
        <a:bodyPr/>
        <a:lstStyle/>
        <a:p>
          <a:endParaRPr lang="zh-CN" altLang="en-US"/>
        </a:p>
      </dgm:t>
    </dgm:pt>
    <dgm:pt modelId="{541269C2-937E-4C1B-ACD0-29E9ACDB62EA}" type="sibTrans" cxnId="{637C50E9-FE3D-45BC-A248-AD6BEBA1158F}">
      <dgm:prSet/>
      <dgm:spPr/>
      <dgm:t>
        <a:bodyPr/>
        <a:lstStyle/>
        <a:p>
          <a:endParaRPr lang="zh-CN" altLang="en-US"/>
        </a:p>
      </dgm:t>
    </dgm:pt>
    <dgm:pt modelId="{E361C366-3441-4A6F-8544-F0C74E9AB94C}" type="pres">
      <dgm:prSet presAssocID="{57620EC9-CFF3-487C-8F43-FD95B4923701}" presName="Name0" presStyleCnt="0">
        <dgm:presLayoutVars>
          <dgm:chMax val="7"/>
          <dgm:resizeHandles val="exact"/>
        </dgm:presLayoutVars>
      </dgm:prSet>
      <dgm:spPr/>
    </dgm:pt>
    <dgm:pt modelId="{4382CFD8-19D1-492E-84E7-AA8DD7BD9480}" type="pres">
      <dgm:prSet presAssocID="{57620EC9-CFF3-487C-8F43-FD95B4923701}" presName="comp1" presStyleCnt="0"/>
      <dgm:spPr/>
    </dgm:pt>
    <dgm:pt modelId="{448BFB69-2399-42E2-A452-11F4934E762B}" type="pres">
      <dgm:prSet presAssocID="{57620EC9-CFF3-487C-8F43-FD95B4923701}" presName="circle1" presStyleLbl="node1" presStyleIdx="0" presStyleCnt="4"/>
      <dgm:spPr/>
    </dgm:pt>
    <dgm:pt modelId="{70302254-14B4-4886-8C84-2795E2732BAD}" type="pres">
      <dgm:prSet presAssocID="{57620EC9-CFF3-487C-8F43-FD95B4923701}" presName="c1text" presStyleLbl="node1" presStyleIdx="0" presStyleCnt="4">
        <dgm:presLayoutVars>
          <dgm:bulletEnabled val="1"/>
        </dgm:presLayoutVars>
      </dgm:prSet>
      <dgm:spPr/>
    </dgm:pt>
    <dgm:pt modelId="{F013CCE9-25F2-4186-B831-B3508D614AE5}" type="pres">
      <dgm:prSet presAssocID="{57620EC9-CFF3-487C-8F43-FD95B4923701}" presName="comp2" presStyleCnt="0"/>
      <dgm:spPr/>
    </dgm:pt>
    <dgm:pt modelId="{11BCB45C-5FC9-45F6-A35B-2ECA9ADA8FFB}" type="pres">
      <dgm:prSet presAssocID="{57620EC9-CFF3-487C-8F43-FD95B4923701}" presName="circle2" presStyleLbl="node1" presStyleIdx="1" presStyleCnt="4"/>
      <dgm:spPr/>
    </dgm:pt>
    <dgm:pt modelId="{E6D0A0DF-08C0-437A-A006-427054D09D59}" type="pres">
      <dgm:prSet presAssocID="{57620EC9-CFF3-487C-8F43-FD95B4923701}" presName="c2text" presStyleLbl="node1" presStyleIdx="1" presStyleCnt="4">
        <dgm:presLayoutVars>
          <dgm:bulletEnabled val="1"/>
        </dgm:presLayoutVars>
      </dgm:prSet>
      <dgm:spPr/>
    </dgm:pt>
    <dgm:pt modelId="{4385BED3-6F21-4021-9C74-E39D4F7CF78A}" type="pres">
      <dgm:prSet presAssocID="{57620EC9-CFF3-487C-8F43-FD95B4923701}" presName="comp3" presStyleCnt="0"/>
      <dgm:spPr/>
    </dgm:pt>
    <dgm:pt modelId="{CD806D99-3D63-4070-A96C-9AC76838958B}" type="pres">
      <dgm:prSet presAssocID="{57620EC9-CFF3-487C-8F43-FD95B4923701}" presName="circle3" presStyleLbl="node1" presStyleIdx="2" presStyleCnt="4"/>
      <dgm:spPr/>
    </dgm:pt>
    <dgm:pt modelId="{0E250AB2-2644-4BAC-9999-64CB68D604F8}" type="pres">
      <dgm:prSet presAssocID="{57620EC9-CFF3-487C-8F43-FD95B4923701}" presName="c3text" presStyleLbl="node1" presStyleIdx="2" presStyleCnt="4">
        <dgm:presLayoutVars>
          <dgm:bulletEnabled val="1"/>
        </dgm:presLayoutVars>
      </dgm:prSet>
      <dgm:spPr/>
    </dgm:pt>
    <dgm:pt modelId="{830568E2-9886-4459-9C43-D76978FD40BE}" type="pres">
      <dgm:prSet presAssocID="{57620EC9-CFF3-487C-8F43-FD95B4923701}" presName="comp4" presStyleCnt="0"/>
      <dgm:spPr/>
    </dgm:pt>
    <dgm:pt modelId="{9C72EB82-E5BF-45F1-AC5B-298D1AF25B74}" type="pres">
      <dgm:prSet presAssocID="{57620EC9-CFF3-487C-8F43-FD95B4923701}" presName="circle4" presStyleLbl="node1" presStyleIdx="3" presStyleCnt="4"/>
      <dgm:spPr/>
    </dgm:pt>
    <dgm:pt modelId="{4A19EEA7-0089-4FDD-9299-159100955092}" type="pres">
      <dgm:prSet presAssocID="{57620EC9-CFF3-487C-8F43-FD95B4923701}" presName="c4text" presStyleLbl="node1" presStyleIdx="3" presStyleCnt="4">
        <dgm:presLayoutVars>
          <dgm:bulletEnabled val="1"/>
        </dgm:presLayoutVars>
      </dgm:prSet>
      <dgm:spPr/>
    </dgm:pt>
  </dgm:ptLst>
  <dgm:cxnLst>
    <dgm:cxn modelId="{614DBC0D-CDE3-4E2E-B490-7AB2704EC875}" srcId="{57620EC9-CFF3-487C-8F43-FD95B4923701}" destId="{58DD82E6-6111-462D-8779-88119A464AD0}" srcOrd="2" destOrd="0" parTransId="{09493095-35B6-4DEA-8EA7-5C91B936FEFB}" sibTransId="{43CB17E7-0267-4796-8892-94D923279F70}"/>
    <dgm:cxn modelId="{35478A2C-F3E6-44D1-B3DB-97BDBB1501DE}" type="presOf" srcId="{57620EC9-CFF3-487C-8F43-FD95B4923701}" destId="{E361C366-3441-4A6F-8544-F0C74E9AB94C}" srcOrd="0" destOrd="0" presId="urn:microsoft.com/office/officeart/2005/8/layout/venn2"/>
    <dgm:cxn modelId="{55CE5930-3642-4329-9719-B2EC3388044A}" type="presOf" srcId="{0607C59F-ECBF-4160-9175-F9194579B0B7}" destId="{9C72EB82-E5BF-45F1-AC5B-298D1AF25B74}" srcOrd="0" destOrd="0" presId="urn:microsoft.com/office/officeart/2005/8/layout/venn2"/>
    <dgm:cxn modelId="{273D0037-EC53-4AAB-A7C9-3A6F8EA995A8}" type="presOf" srcId="{58DD82E6-6111-462D-8779-88119A464AD0}" destId="{CD806D99-3D63-4070-A96C-9AC76838958B}" srcOrd="0" destOrd="0" presId="urn:microsoft.com/office/officeart/2005/8/layout/venn2"/>
    <dgm:cxn modelId="{3243EE3D-AED4-41E1-85F3-E9A96968875C}" type="presOf" srcId="{0607C59F-ECBF-4160-9175-F9194579B0B7}" destId="{4A19EEA7-0089-4FDD-9299-159100955092}" srcOrd="1" destOrd="0" presId="urn:microsoft.com/office/officeart/2005/8/layout/venn2"/>
    <dgm:cxn modelId="{C0796E61-BF06-4233-A24F-E2C986EAFFF2}" type="presOf" srcId="{58DD82E6-6111-462D-8779-88119A464AD0}" destId="{0E250AB2-2644-4BAC-9999-64CB68D604F8}" srcOrd="1" destOrd="0" presId="urn:microsoft.com/office/officeart/2005/8/layout/venn2"/>
    <dgm:cxn modelId="{0B93FB68-75F7-4DED-A7FC-45503855AED9}" srcId="{57620EC9-CFF3-487C-8F43-FD95B4923701}" destId="{55454EFF-AA50-4039-80C6-679761FE6702}" srcOrd="0" destOrd="0" parTransId="{908FC6A4-08BD-4959-8570-64F1D16565AC}" sibTransId="{1168C83C-7F7B-4ECE-BDBB-8619FDF264BE}"/>
    <dgm:cxn modelId="{ACC58C4B-FB35-456F-8454-CFF5272AE6A0}" type="presOf" srcId="{55454EFF-AA50-4039-80C6-679761FE6702}" destId="{448BFB69-2399-42E2-A452-11F4934E762B}" srcOrd="0" destOrd="0" presId="urn:microsoft.com/office/officeart/2005/8/layout/venn2"/>
    <dgm:cxn modelId="{823B7156-D842-415E-9090-935C8C8B3117}" type="presOf" srcId="{4D7229E0-8E87-422F-98D8-DA4C6CCC452D}" destId="{E6D0A0DF-08C0-437A-A006-427054D09D59}" srcOrd="1" destOrd="0" presId="urn:microsoft.com/office/officeart/2005/8/layout/venn2"/>
    <dgm:cxn modelId="{8DB22177-26C0-480E-ABEB-9FCB7005D5AC}" type="presOf" srcId="{55454EFF-AA50-4039-80C6-679761FE6702}" destId="{70302254-14B4-4886-8C84-2795E2732BAD}" srcOrd="1" destOrd="0" presId="urn:microsoft.com/office/officeart/2005/8/layout/venn2"/>
    <dgm:cxn modelId="{C273058A-F15A-4131-80BA-96B0C76D208B}" srcId="{57620EC9-CFF3-487C-8F43-FD95B4923701}" destId="{4D7229E0-8E87-422F-98D8-DA4C6CCC452D}" srcOrd="1" destOrd="0" parTransId="{44A1E85A-316E-485F-9CC0-23077FE4FF2D}" sibTransId="{2ED71CB5-C10D-414D-BC69-9221CCBE8BA8}"/>
    <dgm:cxn modelId="{CAEFA9DE-1EBE-4ACE-80ED-80F972463419}" type="presOf" srcId="{4D7229E0-8E87-422F-98D8-DA4C6CCC452D}" destId="{11BCB45C-5FC9-45F6-A35B-2ECA9ADA8FFB}" srcOrd="0" destOrd="0" presId="urn:microsoft.com/office/officeart/2005/8/layout/venn2"/>
    <dgm:cxn modelId="{637C50E9-FE3D-45BC-A248-AD6BEBA1158F}" srcId="{57620EC9-CFF3-487C-8F43-FD95B4923701}" destId="{0607C59F-ECBF-4160-9175-F9194579B0B7}" srcOrd="3" destOrd="0" parTransId="{C000CE68-855E-4EC6-A8A3-0B8790F055AD}" sibTransId="{541269C2-937E-4C1B-ACD0-29E9ACDB62EA}"/>
    <dgm:cxn modelId="{41C22816-F0C0-4214-84E2-C39D82AA6CC9}" type="presParOf" srcId="{E361C366-3441-4A6F-8544-F0C74E9AB94C}" destId="{4382CFD8-19D1-492E-84E7-AA8DD7BD9480}" srcOrd="0" destOrd="0" presId="urn:microsoft.com/office/officeart/2005/8/layout/venn2"/>
    <dgm:cxn modelId="{238A689E-CDA1-4802-852E-C38B1E4398DC}" type="presParOf" srcId="{4382CFD8-19D1-492E-84E7-AA8DD7BD9480}" destId="{448BFB69-2399-42E2-A452-11F4934E762B}" srcOrd="0" destOrd="0" presId="urn:microsoft.com/office/officeart/2005/8/layout/venn2"/>
    <dgm:cxn modelId="{BCDDACAF-6E6F-475E-A6E7-3B000FFBB64B}" type="presParOf" srcId="{4382CFD8-19D1-492E-84E7-AA8DD7BD9480}" destId="{70302254-14B4-4886-8C84-2795E2732BAD}" srcOrd="1" destOrd="0" presId="urn:microsoft.com/office/officeart/2005/8/layout/venn2"/>
    <dgm:cxn modelId="{73D8371F-C67F-4AF2-A40D-655ADF893D97}" type="presParOf" srcId="{E361C366-3441-4A6F-8544-F0C74E9AB94C}" destId="{F013CCE9-25F2-4186-B831-B3508D614AE5}" srcOrd="1" destOrd="0" presId="urn:microsoft.com/office/officeart/2005/8/layout/venn2"/>
    <dgm:cxn modelId="{888FAD91-7FD9-4F06-9256-FE37FFB4ED5B}" type="presParOf" srcId="{F013CCE9-25F2-4186-B831-B3508D614AE5}" destId="{11BCB45C-5FC9-45F6-A35B-2ECA9ADA8FFB}" srcOrd="0" destOrd="0" presId="urn:microsoft.com/office/officeart/2005/8/layout/venn2"/>
    <dgm:cxn modelId="{EAA0B6B1-7AE2-4136-B1CF-1228DD5BB12B}" type="presParOf" srcId="{F013CCE9-25F2-4186-B831-B3508D614AE5}" destId="{E6D0A0DF-08C0-437A-A006-427054D09D59}" srcOrd="1" destOrd="0" presId="urn:microsoft.com/office/officeart/2005/8/layout/venn2"/>
    <dgm:cxn modelId="{8729381D-988F-4810-B733-D75122DCFC23}" type="presParOf" srcId="{E361C366-3441-4A6F-8544-F0C74E9AB94C}" destId="{4385BED3-6F21-4021-9C74-E39D4F7CF78A}" srcOrd="2" destOrd="0" presId="urn:microsoft.com/office/officeart/2005/8/layout/venn2"/>
    <dgm:cxn modelId="{FD76444E-74E6-48FA-95AB-BD9BF4711A31}" type="presParOf" srcId="{4385BED3-6F21-4021-9C74-E39D4F7CF78A}" destId="{CD806D99-3D63-4070-A96C-9AC76838958B}" srcOrd="0" destOrd="0" presId="urn:microsoft.com/office/officeart/2005/8/layout/venn2"/>
    <dgm:cxn modelId="{D90EA1F5-7D72-4BB1-B4D2-7D0FE0D6811D}" type="presParOf" srcId="{4385BED3-6F21-4021-9C74-E39D4F7CF78A}" destId="{0E250AB2-2644-4BAC-9999-64CB68D604F8}" srcOrd="1" destOrd="0" presId="urn:microsoft.com/office/officeart/2005/8/layout/venn2"/>
    <dgm:cxn modelId="{9A35A358-3290-4E2C-B9E2-2B5961CD1B3A}" type="presParOf" srcId="{E361C366-3441-4A6F-8544-F0C74E9AB94C}" destId="{830568E2-9886-4459-9C43-D76978FD40BE}" srcOrd="3" destOrd="0" presId="urn:microsoft.com/office/officeart/2005/8/layout/venn2"/>
    <dgm:cxn modelId="{BC5EE1E5-7D7F-47D8-BAA9-C0936F5BC4C3}" type="presParOf" srcId="{830568E2-9886-4459-9C43-D76978FD40BE}" destId="{9C72EB82-E5BF-45F1-AC5B-298D1AF25B74}" srcOrd="0" destOrd="0" presId="urn:microsoft.com/office/officeart/2005/8/layout/venn2"/>
    <dgm:cxn modelId="{BEAAAFF6-7AD0-482B-BC14-79585C7BD23F}" type="presParOf" srcId="{830568E2-9886-4459-9C43-D76978FD40BE}" destId="{4A19EEA7-0089-4FDD-9299-15910095509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BFB69-2399-42E2-A452-11F4934E762B}">
      <dsp:nvSpPr>
        <dsp:cNvPr id="0" name=""/>
        <dsp:cNvSpPr/>
      </dsp:nvSpPr>
      <dsp:spPr>
        <a:xfrm>
          <a:off x="731160" y="0"/>
          <a:ext cx="2924642" cy="2924642"/>
        </a:xfrm>
        <a:prstGeom prst="ellipse">
          <a:avLst/>
        </a:prstGeom>
        <a:solidFill>
          <a:srgbClr val="48484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solidFill>
                <a:schemeClr val="accent2"/>
              </a:solidFill>
              <a:latin typeface="方正正中黑简体" panose="02000000000000000000" pitchFamily="2" charset="-122"/>
              <a:ea typeface="方正正中黑简体" panose="02000000000000000000" pitchFamily="2" charset="-122"/>
            </a:rPr>
            <a:t>请输入标题</a:t>
          </a:r>
        </a:p>
      </dsp:txBody>
      <dsp:txXfrm>
        <a:off x="1784616" y="146232"/>
        <a:ext cx="817729" cy="438696"/>
      </dsp:txXfrm>
    </dsp:sp>
    <dsp:sp modelId="{11BCB45C-5FC9-45F6-A35B-2ECA9ADA8FFB}">
      <dsp:nvSpPr>
        <dsp:cNvPr id="0" name=""/>
        <dsp:cNvSpPr/>
      </dsp:nvSpPr>
      <dsp:spPr>
        <a:xfrm>
          <a:off x="1023624" y="584928"/>
          <a:ext cx="2339713" cy="2339713"/>
        </a:xfrm>
        <a:prstGeom prst="ellipse">
          <a:avLst/>
        </a:prstGeom>
        <a:solidFill>
          <a:srgbClr val="ED5A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solidFill>
                <a:schemeClr val="accent2"/>
              </a:solidFill>
              <a:latin typeface="方正正中黑简体" panose="02000000000000000000" pitchFamily="2" charset="-122"/>
              <a:ea typeface="方正正中黑简体" panose="02000000000000000000" pitchFamily="2" charset="-122"/>
            </a:rPr>
            <a:t>请输入标题</a:t>
          </a:r>
        </a:p>
      </dsp:txBody>
      <dsp:txXfrm>
        <a:off x="1784616" y="725311"/>
        <a:ext cx="817729" cy="421148"/>
      </dsp:txXfrm>
    </dsp:sp>
    <dsp:sp modelId="{CD806D99-3D63-4070-A96C-9AC76838958B}">
      <dsp:nvSpPr>
        <dsp:cNvPr id="0" name=""/>
        <dsp:cNvSpPr/>
      </dsp:nvSpPr>
      <dsp:spPr>
        <a:xfrm>
          <a:off x="1316088" y="1169856"/>
          <a:ext cx="1754785" cy="1754785"/>
        </a:xfrm>
        <a:prstGeom prst="ellipse">
          <a:avLst/>
        </a:prstGeom>
        <a:solidFill>
          <a:srgbClr val="99CC3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solidFill>
                <a:schemeClr val="accent2"/>
              </a:solidFill>
              <a:latin typeface="方正正中黑简体" panose="02000000000000000000" pitchFamily="2" charset="-122"/>
              <a:ea typeface="方正正中黑简体" panose="02000000000000000000" pitchFamily="2" charset="-122"/>
            </a:rPr>
            <a:t>请输入标题</a:t>
          </a:r>
        </a:p>
      </dsp:txBody>
      <dsp:txXfrm>
        <a:off x="1784616" y="1301465"/>
        <a:ext cx="817729" cy="394826"/>
      </dsp:txXfrm>
    </dsp:sp>
    <dsp:sp modelId="{9C72EB82-E5BF-45F1-AC5B-298D1AF25B74}">
      <dsp:nvSpPr>
        <dsp:cNvPr id="0" name=""/>
        <dsp:cNvSpPr/>
      </dsp:nvSpPr>
      <dsp:spPr>
        <a:xfrm>
          <a:off x="1608553" y="1754785"/>
          <a:ext cx="1169856" cy="1169856"/>
        </a:xfrm>
        <a:prstGeom prst="ellipse">
          <a:avLst/>
        </a:prstGeom>
        <a:solidFill>
          <a:srgbClr val="0A97A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solidFill>
                <a:schemeClr val="accent2"/>
              </a:solidFill>
              <a:latin typeface="方正正中黑简体" panose="02000000000000000000" pitchFamily="2" charset="-122"/>
              <a:ea typeface="方正正中黑简体" panose="02000000000000000000" pitchFamily="2" charset="-122"/>
            </a:rPr>
            <a:t>请输入标题</a:t>
          </a:r>
        </a:p>
      </dsp:txBody>
      <dsp:txXfrm>
        <a:off x="1779874" y="2047249"/>
        <a:ext cx="827213" cy="58492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32830-B6B2-4C24-8AF3-93BAA4804C93}" type="datetimeFigureOut">
              <a:rPr lang="zh-CN" altLang="en-US" smtClean="0"/>
              <a:t>2021/9/18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2E346-FEF1-46EF-9575-1F27F2925A40}" type="slidenum">
              <a:rPr lang="zh-CN" altLang="en-US" smtClean="0"/>
              <a:t>‹#›</a:t>
            </a:fld>
            <a:endParaRPr lang="zh-CN" altLang="en-US"/>
          </a:p>
        </p:txBody>
      </p:sp>
    </p:spTree>
    <p:extLst>
      <p:ext uri="{BB962C8B-B14F-4D97-AF65-F5344CB8AC3E}">
        <p14:creationId xmlns:p14="http://schemas.microsoft.com/office/powerpoint/2010/main" val="20131433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837072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875B7850-636E-4530-A268-69953C7D3CE4}" type="datetimeFigureOut">
              <a:rPr lang="zh-CN" altLang="en-US" smtClean="0"/>
              <a:t>2021/9/18</a:t>
            </a:fld>
            <a:endParaRPr lang="zh-CN" alt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713539CE-1C86-489D-B3D8-992A554166A9}" type="slidenum">
              <a:rPr lang="zh-CN" altLang="en-US" smtClean="0"/>
              <a:t>‹#›</a:t>
            </a:fld>
            <a:endParaRPr lang="zh-CN" altLang="en-US"/>
          </a:p>
        </p:txBody>
      </p:sp>
    </p:spTree>
    <p:extLst>
      <p:ext uri="{BB962C8B-B14F-4D97-AF65-F5344CB8AC3E}">
        <p14:creationId xmlns:p14="http://schemas.microsoft.com/office/powerpoint/2010/main" val="2814589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875B7850-636E-4530-A268-69953C7D3CE4}" type="datetimeFigureOut">
              <a:rPr lang="zh-CN" altLang="en-US" smtClean="0"/>
              <a:t>2021/9/18</a:t>
            </a:fld>
            <a:endParaRPr lang="zh-CN" alt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713539CE-1C86-489D-B3D8-992A554166A9}" type="slidenum">
              <a:rPr lang="zh-CN" altLang="en-US" smtClean="0"/>
              <a:t>‹#›</a:t>
            </a:fld>
            <a:endParaRPr lang="zh-CN" altLang="en-US"/>
          </a:p>
        </p:txBody>
      </p:sp>
    </p:spTree>
    <p:extLst>
      <p:ext uri="{BB962C8B-B14F-4D97-AF65-F5344CB8AC3E}">
        <p14:creationId xmlns:p14="http://schemas.microsoft.com/office/powerpoint/2010/main" val="2038283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2" y="273845"/>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875B7850-636E-4530-A268-69953C7D3CE4}" type="datetimeFigureOut">
              <a:rPr lang="zh-CN" altLang="en-US" smtClean="0"/>
              <a:t>2021/9/18</a:t>
            </a:fld>
            <a:endParaRPr lang="zh-CN" alt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713539CE-1C86-489D-B3D8-992A554166A9}" type="slidenum">
              <a:rPr lang="zh-CN" altLang="en-US" smtClean="0"/>
              <a:t>‹#›</a:t>
            </a:fld>
            <a:endParaRPr lang="zh-CN" altLang="en-US"/>
          </a:p>
        </p:txBody>
      </p:sp>
    </p:spTree>
    <p:extLst>
      <p:ext uri="{BB962C8B-B14F-4D97-AF65-F5344CB8AC3E}">
        <p14:creationId xmlns:p14="http://schemas.microsoft.com/office/powerpoint/2010/main" val="1207439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6"/>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628650" y="4767264"/>
            <a:ext cx="2057400" cy="274637"/>
          </a:xfrm>
          <a:prstGeom prst="rect">
            <a:avLst/>
          </a:prstGeom>
        </p:spPr>
        <p:txBody>
          <a:bodyPr/>
          <a:lstStyle/>
          <a:p>
            <a:fld id="{BD772C0E-CA0B-4E76-9E76-C23CDE8338CE}" type="datetimeFigureOut">
              <a:rPr lang="zh-CN" altLang="en-US" smtClean="0"/>
              <a:t>2021/9/18</a:t>
            </a:fld>
            <a:endParaRPr lang="zh-CN" altLang="en-US"/>
          </a:p>
        </p:txBody>
      </p:sp>
      <p:sp>
        <p:nvSpPr>
          <p:cNvPr id="5" name="页脚占位符 4"/>
          <p:cNvSpPr>
            <a:spLocks noGrp="1"/>
          </p:cNvSpPr>
          <p:nvPr>
            <p:ph type="ftr" sz="quarter" idx="11"/>
          </p:nvPr>
        </p:nvSpPr>
        <p:spPr>
          <a:xfrm>
            <a:off x="3028950" y="4767264"/>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4"/>
            <a:ext cx="2057400" cy="274637"/>
          </a:xfrm>
          <a:prstGeom prst="rect">
            <a:avLst/>
          </a:prstGeom>
        </p:spPr>
        <p:txBody>
          <a:bodyPr/>
          <a:lstStyle/>
          <a:p>
            <a:fld id="{FDAF6D35-4BE2-4167-9141-5536BD2CE364}" type="slidenum">
              <a:rPr lang="zh-CN" altLang="en-US" smtClean="0"/>
              <a:t>‹#›</a:t>
            </a:fld>
            <a:endParaRPr lang="zh-CN" altLang="en-US"/>
          </a:p>
        </p:txBody>
      </p:sp>
    </p:spTree>
    <p:extLst>
      <p:ext uri="{BB962C8B-B14F-4D97-AF65-F5344CB8AC3E}">
        <p14:creationId xmlns:p14="http://schemas.microsoft.com/office/powerpoint/2010/main" val="1830413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9"/>
            <a:ext cx="7886700" cy="99377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70013"/>
            <a:ext cx="7886700" cy="32623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4"/>
            <a:ext cx="2057400" cy="274637"/>
          </a:xfrm>
          <a:prstGeom prst="rect">
            <a:avLst/>
          </a:prstGeom>
        </p:spPr>
        <p:txBody>
          <a:bodyPr/>
          <a:lstStyle/>
          <a:p>
            <a:fld id="{BD772C0E-CA0B-4E76-9E76-C23CDE8338CE}" type="datetimeFigureOut">
              <a:rPr lang="zh-CN" altLang="en-US" smtClean="0"/>
              <a:t>2021/9/18</a:t>
            </a:fld>
            <a:endParaRPr lang="zh-CN" altLang="en-US"/>
          </a:p>
        </p:txBody>
      </p:sp>
      <p:sp>
        <p:nvSpPr>
          <p:cNvPr id="5" name="页脚占位符 4"/>
          <p:cNvSpPr>
            <a:spLocks noGrp="1"/>
          </p:cNvSpPr>
          <p:nvPr>
            <p:ph type="ftr" sz="quarter" idx="11"/>
          </p:nvPr>
        </p:nvSpPr>
        <p:spPr>
          <a:xfrm>
            <a:off x="3028950" y="4767264"/>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4"/>
            <a:ext cx="2057400" cy="274637"/>
          </a:xfrm>
          <a:prstGeom prst="rect">
            <a:avLst/>
          </a:prstGeom>
        </p:spPr>
        <p:txBody>
          <a:bodyPr/>
          <a:lstStyle/>
          <a:p>
            <a:fld id="{FDAF6D35-4BE2-4167-9141-5536BD2CE364}" type="slidenum">
              <a:rPr lang="zh-CN" altLang="en-US" smtClean="0"/>
              <a:t>‹#›</a:t>
            </a:fld>
            <a:endParaRPr lang="zh-CN" altLang="en-US"/>
          </a:p>
        </p:txBody>
      </p:sp>
    </p:spTree>
    <p:extLst>
      <p:ext uri="{BB962C8B-B14F-4D97-AF65-F5344CB8AC3E}">
        <p14:creationId xmlns:p14="http://schemas.microsoft.com/office/powerpoint/2010/main" val="223103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1"/>
            <a:ext cx="7886700" cy="2139950"/>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1"/>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264"/>
            <a:ext cx="2057400" cy="274637"/>
          </a:xfrm>
          <a:prstGeom prst="rect">
            <a:avLst/>
          </a:prstGeom>
        </p:spPr>
        <p:txBody>
          <a:bodyPr/>
          <a:lstStyle/>
          <a:p>
            <a:fld id="{BD772C0E-CA0B-4E76-9E76-C23CDE8338CE}" type="datetimeFigureOut">
              <a:rPr lang="zh-CN" altLang="en-US" smtClean="0"/>
              <a:t>2021/9/18</a:t>
            </a:fld>
            <a:endParaRPr lang="zh-CN" altLang="en-US"/>
          </a:p>
        </p:txBody>
      </p:sp>
      <p:sp>
        <p:nvSpPr>
          <p:cNvPr id="5" name="页脚占位符 4"/>
          <p:cNvSpPr>
            <a:spLocks noGrp="1"/>
          </p:cNvSpPr>
          <p:nvPr>
            <p:ph type="ftr" sz="quarter" idx="11"/>
          </p:nvPr>
        </p:nvSpPr>
        <p:spPr>
          <a:xfrm>
            <a:off x="3028950" y="4767264"/>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4"/>
            <a:ext cx="2057400" cy="274637"/>
          </a:xfrm>
          <a:prstGeom prst="rect">
            <a:avLst/>
          </a:prstGeom>
        </p:spPr>
        <p:txBody>
          <a:bodyPr/>
          <a:lstStyle/>
          <a:p>
            <a:fld id="{FDAF6D35-4BE2-4167-9141-5536BD2CE364}" type="slidenum">
              <a:rPr lang="zh-CN" altLang="en-US" smtClean="0"/>
              <a:t>‹#›</a:t>
            </a:fld>
            <a:endParaRPr lang="zh-CN" altLang="en-US"/>
          </a:p>
        </p:txBody>
      </p:sp>
    </p:spTree>
    <p:extLst>
      <p:ext uri="{BB962C8B-B14F-4D97-AF65-F5344CB8AC3E}">
        <p14:creationId xmlns:p14="http://schemas.microsoft.com/office/powerpoint/2010/main" val="395153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9"/>
            <a:ext cx="7886700" cy="99377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4"/>
            <a:ext cx="2057400" cy="274637"/>
          </a:xfrm>
          <a:prstGeom prst="rect">
            <a:avLst/>
          </a:prstGeom>
        </p:spPr>
        <p:txBody>
          <a:bodyPr/>
          <a:lstStyle/>
          <a:p>
            <a:fld id="{BD772C0E-CA0B-4E76-9E76-C23CDE8338CE}" type="datetimeFigureOut">
              <a:rPr lang="zh-CN" altLang="en-US" smtClean="0"/>
              <a:t>2021/9/18</a:t>
            </a:fld>
            <a:endParaRPr lang="zh-CN" altLang="en-US"/>
          </a:p>
        </p:txBody>
      </p:sp>
      <p:sp>
        <p:nvSpPr>
          <p:cNvPr id="6" name="页脚占位符 5"/>
          <p:cNvSpPr>
            <a:spLocks noGrp="1"/>
          </p:cNvSpPr>
          <p:nvPr>
            <p:ph type="ftr" sz="quarter" idx="11"/>
          </p:nvPr>
        </p:nvSpPr>
        <p:spPr>
          <a:xfrm>
            <a:off x="3028950" y="4767264"/>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4"/>
            <a:ext cx="2057400" cy="274637"/>
          </a:xfrm>
          <a:prstGeom prst="rect">
            <a:avLst/>
          </a:prstGeom>
        </p:spPr>
        <p:txBody>
          <a:bodyPr/>
          <a:lstStyle/>
          <a:p>
            <a:fld id="{FDAF6D35-4BE2-4167-9141-5536BD2CE364}" type="slidenum">
              <a:rPr lang="zh-CN" altLang="en-US" smtClean="0"/>
              <a:t>‹#›</a:t>
            </a:fld>
            <a:endParaRPr lang="zh-CN" altLang="en-US"/>
          </a:p>
        </p:txBody>
      </p:sp>
    </p:spTree>
    <p:extLst>
      <p:ext uri="{BB962C8B-B14F-4D97-AF65-F5344CB8AC3E}">
        <p14:creationId xmlns:p14="http://schemas.microsoft.com/office/powerpoint/2010/main" val="67934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9"/>
            <a:ext cx="7886700" cy="99377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30239"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9" y="1879600"/>
            <a:ext cx="3868737" cy="276225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4"/>
            <a:ext cx="2057400" cy="274637"/>
          </a:xfrm>
          <a:prstGeom prst="rect">
            <a:avLst/>
          </a:prstGeom>
        </p:spPr>
        <p:txBody>
          <a:bodyPr/>
          <a:lstStyle/>
          <a:p>
            <a:fld id="{BD772C0E-CA0B-4E76-9E76-C23CDE8338CE}" type="datetimeFigureOut">
              <a:rPr lang="zh-CN" altLang="en-US" smtClean="0"/>
              <a:t>2021/9/18</a:t>
            </a:fld>
            <a:endParaRPr lang="zh-CN" altLang="en-US"/>
          </a:p>
        </p:txBody>
      </p:sp>
      <p:sp>
        <p:nvSpPr>
          <p:cNvPr id="8" name="页脚占位符 7"/>
          <p:cNvSpPr>
            <a:spLocks noGrp="1"/>
          </p:cNvSpPr>
          <p:nvPr>
            <p:ph type="ftr" sz="quarter" idx="11"/>
          </p:nvPr>
        </p:nvSpPr>
        <p:spPr>
          <a:xfrm>
            <a:off x="3028950" y="4767264"/>
            <a:ext cx="30861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4"/>
            <a:ext cx="2057400" cy="274637"/>
          </a:xfrm>
          <a:prstGeom prst="rect">
            <a:avLst/>
          </a:prstGeom>
        </p:spPr>
        <p:txBody>
          <a:bodyPr/>
          <a:lstStyle/>
          <a:p>
            <a:fld id="{FDAF6D35-4BE2-4167-9141-5536BD2CE364}" type="slidenum">
              <a:rPr lang="zh-CN" altLang="en-US" smtClean="0"/>
              <a:t>‹#›</a:t>
            </a:fld>
            <a:endParaRPr lang="zh-CN" altLang="en-US"/>
          </a:p>
        </p:txBody>
      </p:sp>
    </p:spTree>
    <p:extLst>
      <p:ext uri="{BB962C8B-B14F-4D97-AF65-F5344CB8AC3E}">
        <p14:creationId xmlns:p14="http://schemas.microsoft.com/office/powerpoint/2010/main" val="300844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9"/>
            <a:ext cx="7886700" cy="99377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4"/>
            <a:ext cx="2057400" cy="274637"/>
          </a:xfrm>
          <a:prstGeom prst="rect">
            <a:avLst/>
          </a:prstGeom>
        </p:spPr>
        <p:txBody>
          <a:bodyPr/>
          <a:lstStyle/>
          <a:p>
            <a:fld id="{BD772C0E-CA0B-4E76-9E76-C23CDE8338CE}" type="datetimeFigureOut">
              <a:rPr lang="zh-CN" altLang="en-US" smtClean="0"/>
              <a:t>2021/9/18</a:t>
            </a:fld>
            <a:endParaRPr lang="zh-CN" altLang="en-US"/>
          </a:p>
        </p:txBody>
      </p:sp>
      <p:sp>
        <p:nvSpPr>
          <p:cNvPr id="4" name="页脚占位符 3"/>
          <p:cNvSpPr>
            <a:spLocks noGrp="1"/>
          </p:cNvSpPr>
          <p:nvPr>
            <p:ph type="ftr" sz="quarter" idx="11"/>
          </p:nvPr>
        </p:nvSpPr>
        <p:spPr>
          <a:xfrm>
            <a:off x="3028950" y="4767264"/>
            <a:ext cx="30861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4"/>
            <a:ext cx="2057400" cy="274637"/>
          </a:xfrm>
          <a:prstGeom prst="rect">
            <a:avLst/>
          </a:prstGeom>
        </p:spPr>
        <p:txBody>
          <a:bodyPr/>
          <a:lstStyle/>
          <a:p>
            <a:fld id="{FDAF6D35-4BE2-4167-9141-5536BD2CE364}" type="slidenum">
              <a:rPr lang="zh-CN" altLang="en-US" smtClean="0"/>
              <a:t>‹#›</a:t>
            </a:fld>
            <a:endParaRPr lang="zh-CN" altLang="en-US"/>
          </a:p>
        </p:txBody>
      </p:sp>
    </p:spTree>
    <p:extLst>
      <p:ext uri="{BB962C8B-B14F-4D97-AF65-F5344CB8AC3E}">
        <p14:creationId xmlns:p14="http://schemas.microsoft.com/office/powerpoint/2010/main" val="1993904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4637"/>
          </a:xfrm>
          <a:prstGeom prst="rect">
            <a:avLst/>
          </a:prstGeom>
        </p:spPr>
        <p:txBody>
          <a:bodyPr/>
          <a:lstStyle/>
          <a:p>
            <a:fld id="{BD772C0E-CA0B-4E76-9E76-C23CDE8338CE}" type="datetimeFigureOut">
              <a:rPr lang="zh-CN" altLang="en-US" smtClean="0"/>
              <a:t>2021/9/18</a:t>
            </a:fld>
            <a:endParaRPr lang="zh-CN" altLang="en-US"/>
          </a:p>
        </p:txBody>
      </p:sp>
      <p:sp>
        <p:nvSpPr>
          <p:cNvPr id="3" name="页脚占位符 2"/>
          <p:cNvSpPr>
            <a:spLocks noGrp="1"/>
          </p:cNvSpPr>
          <p:nvPr>
            <p:ph type="ftr" sz="quarter" idx="11"/>
          </p:nvPr>
        </p:nvSpPr>
        <p:spPr>
          <a:xfrm>
            <a:off x="3028950" y="4767264"/>
            <a:ext cx="30861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4"/>
            <a:ext cx="2057400" cy="274637"/>
          </a:xfrm>
          <a:prstGeom prst="rect">
            <a:avLst/>
          </a:prstGeom>
        </p:spPr>
        <p:txBody>
          <a:bodyPr/>
          <a:lstStyle/>
          <a:p>
            <a:fld id="{FDAF6D35-4BE2-4167-9141-5536BD2CE364}" type="slidenum">
              <a:rPr lang="zh-CN" altLang="en-US" smtClean="0"/>
              <a:t>‹#›</a:t>
            </a:fld>
            <a:endParaRPr lang="zh-CN" altLang="en-US"/>
          </a:p>
        </p:txBody>
      </p:sp>
    </p:spTree>
    <p:extLst>
      <p:ext uri="{BB962C8B-B14F-4D97-AF65-F5344CB8AC3E}">
        <p14:creationId xmlns:p14="http://schemas.microsoft.com/office/powerpoint/2010/main" val="3154646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0" y="342900"/>
            <a:ext cx="2949575" cy="120015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4"/>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40"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628650" y="4767264"/>
            <a:ext cx="2057400" cy="274637"/>
          </a:xfrm>
          <a:prstGeom prst="rect">
            <a:avLst/>
          </a:prstGeom>
        </p:spPr>
        <p:txBody>
          <a:bodyPr/>
          <a:lstStyle/>
          <a:p>
            <a:fld id="{BD772C0E-CA0B-4E76-9E76-C23CDE8338CE}" type="datetimeFigureOut">
              <a:rPr lang="zh-CN" altLang="en-US" smtClean="0"/>
              <a:t>2021/9/18</a:t>
            </a:fld>
            <a:endParaRPr lang="zh-CN" altLang="en-US"/>
          </a:p>
        </p:txBody>
      </p:sp>
      <p:sp>
        <p:nvSpPr>
          <p:cNvPr id="6" name="页脚占位符 5"/>
          <p:cNvSpPr>
            <a:spLocks noGrp="1"/>
          </p:cNvSpPr>
          <p:nvPr>
            <p:ph type="ftr" sz="quarter" idx="11"/>
          </p:nvPr>
        </p:nvSpPr>
        <p:spPr>
          <a:xfrm>
            <a:off x="3028950" y="4767264"/>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4"/>
            <a:ext cx="2057400" cy="274637"/>
          </a:xfrm>
          <a:prstGeom prst="rect">
            <a:avLst/>
          </a:prstGeom>
        </p:spPr>
        <p:txBody>
          <a:bodyPr/>
          <a:lstStyle/>
          <a:p>
            <a:fld id="{FDAF6D35-4BE2-4167-9141-5536BD2CE364}" type="slidenum">
              <a:rPr lang="zh-CN" altLang="en-US" smtClean="0"/>
              <a:t>‹#›</a:t>
            </a:fld>
            <a:endParaRPr lang="zh-CN" altLang="en-US"/>
          </a:p>
        </p:txBody>
      </p:sp>
    </p:spTree>
    <p:extLst>
      <p:ext uri="{BB962C8B-B14F-4D97-AF65-F5344CB8AC3E}">
        <p14:creationId xmlns:p14="http://schemas.microsoft.com/office/powerpoint/2010/main" val="287831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875B7850-636E-4530-A268-69953C7D3CE4}" type="datetimeFigureOut">
              <a:rPr lang="zh-CN" altLang="en-US" smtClean="0"/>
              <a:t>2021/9/18</a:t>
            </a:fld>
            <a:endParaRPr lang="zh-CN" alt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713539CE-1C86-489D-B3D8-992A554166A9}" type="slidenum">
              <a:rPr lang="zh-CN" altLang="en-US" smtClean="0"/>
              <a:t>‹#›</a:t>
            </a:fld>
            <a:endParaRPr lang="zh-CN" altLang="en-US"/>
          </a:p>
        </p:txBody>
      </p:sp>
    </p:spTree>
    <p:extLst>
      <p:ext uri="{BB962C8B-B14F-4D97-AF65-F5344CB8AC3E}">
        <p14:creationId xmlns:p14="http://schemas.microsoft.com/office/powerpoint/2010/main" val="2362278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0" y="342900"/>
            <a:ext cx="2949575" cy="120015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4"/>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40"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628650" y="4767264"/>
            <a:ext cx="2057400" cy="274637"/>
          </a:xfrm>
          <a:prstGeom prst="rect">
            <a:avLst/>
          </a:prstGeom>
        </p:spPr>
        <p:txBody>
          <a:bodyPr/>
          <a:lstStyle/>
          <a:p>
            <a:fld id="{BD772C0E-CA0B-4E76-9E76-C23CDE8338CE}" type="datetimeFigureOut">
              <a:rPr lang="zh-CN" altLang="en-US" smtClean="0"/>
              <a:t>2021/9/18</a:t>
            </a:fld>
            <a:endParaRPr lang="zh-CN" altLang="en-US"/>
          </a:p>
        </p:txBody>
      </p:sp>
      <p:sp>
        <p:nvSpPr>
          <p:cNvPr id="6" name="页脚占位符 5"/>
          <p:cNvSpPr>
            <a:spLocks noGrp="1"/>
          </p:cNvSpPr>
          <p:nvPr>
            <p:ph type="ftr" sz="quarter" idx="11"/>
          </p:nvPr>
        </p:nvSpPr>
        <p:spPr>
          <a:xfrm>
            <a:off x="3028950" y="4767264"/>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4"/>
            <a:ext cx="2057400" cy="274637"/>
          </a:xfrm>
          <a:prstGeom prst="rect">
            <a:avLst/>
          </a:prstGeom>
        </p:spPr>
        <p:txBody>
          <a:bodyPr/>
          <a:lstStyle/>
          <a:p>
            <a:fld id="{FDAF6D35-4BE2-4167-9141-5536BD2CE364}" type="slidenum">
              <a:rPr lang="zh-CN" altLang="en-US" smtClean="0"/>
              <a:t>‹#›</a:t>
            </a:fld>
            <a:endParaRPr lang="zh-CN" altLang="en-US"/>
          </a:p>
        </p:txBody>
      </p:sp>
    </p:spTree>
    <p:extLst>
      <p:ext uri="{BB962C8B-B14F-4D97-AF65-F5344CB8AC3E}">
        <p14:creationId xmlns:p14="http://schemas.microsoft.com/office/powerpoint/2010/main" val="192459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9"/>
            <a:ext cx="7886700" cy="99377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70013"/>
            <a:ext cx="7886700" cy="326231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4"/>
            <a:ext cx="2057400" cy="274637"/>
          </a:xfrm>
          <a:prstGeom prst="rect">
            <a:avLst/>
          </a:prstGeom>
        </p:spPr>
        <p:txBody>
          <a:bodyPr/>
          <a:lstStyle/>
          <a:p>
            <a:fld id="{BD772C0E-CA0B-4E76-9E76-C23CDE8338CE}" type="datetimeFigureOut">
              <a:rPr lang="zh-CN" altLang="en-US" smtClean="0"/>
              <a:t>2021/9/18</a:t>
            </a:fld>
            <a:endParaRPr lang="zh-CN" altLang="en-US"/>
          </a:p>
        </p:txBody>
      </p:sp>
      <p:sp>
        <p:nvSpPr>
          <p:cNvPr id="5" name="页脚占位符 4"/>
          <p:cNvSpPr>
            <a:spLocks noGrp="1"/>
          </p:cNvSpPr>
          <p:nvPr>
            <p:ph type="ftr" sz="quarter" idx="11"/>
          </p:nvPr>
        </p:nvSpPr>
        <p:spPr>
          <a:xfrm>
            <a:off x="3028950" y="4767264"/>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4"/>
            <a:ext cx="2057400" cy="274637"/>
          </a:xfrm>
          <a:prstGeom prst="rect">
            <a:avLst/>
          </a:prstGeom>
        </p:spPr>
        <p:txBody>
          <a:bodyPr/>
          <a:lstStyle/>
          <a:p>
            <a:fld id="{FDAF6D35-4BE2-4167-9141-5536BD2CE364}" type="slidenum">
              <a:rPr lang="zh-CN" altLang="en-US" smtClean="0"/>
              <a:t>‹#›</a:t>
            </a:fld>
            <a:endParaRPr lang="zh-CN" altLang="en-US"/>
          </a:p>
        </p:txBody>
      </p:sp>
    </p:spTree>
    <p:extLst>
      <p:ext uri="{BB962C8B-B14F-4D97-AF65-F5344CB8AC3E}">
        <p14:creationId xmlns:p14="http://schemas.microsoft.com/office/powerpoint/2010/main" val="1979593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4639"/>
            <a:ext cx="1971675" cy="435768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2" y="274639"/>
            <a:ext cx="5762625" cy="435768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4"/>
            <a:ext cx="2057400" cy="274637"/>
          </a:xfrm>
          <a:prstGeom prst="rect">
            <a:avLst/>
          </a:prstGeom>
        </p:spPr>
        <p:txBody>
          <a:bodyPr/>
          <a:lstStyle/>
          <a:p>
            <a:fld id="{BD772C0E-CA0B-4E76-9E76-C23CDE8338CE}" type="datetimeFigureOut">
              <a:rPr lang="zh-CN" altLang="en-US" smtClean="0"/>
              <a:t>2021/9/18</a:t>
            </a:fld>
            <a:endParaRPr lang="zh-CN" altLang="en-US"/>
          </a:p>
        </p:txBody>
      </p:sp>
      <p:sp>
        <p:nvSpPr>
          <p:cNvPr id="5" name="页脚占位符 4"/>
          <p:cNvSpPr>
            <a:spLocks noGrp="1"/>
          </p:cNvSpPr>
          <p:nvPr>
            <p:ph type="ftr" sz="quarter" idx="11"/>
          </p:nvPr>
        </p:nvSpPr>
        <p:spPr>
          <a:xfrm>
            <a:off x="3028950" y="4767264"/>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4"/>
            <a:ext cx="2057400" cy="274637"/>
          </a:xfrm>
          <a:prstGeom prst="rect">
            <a:avLst/>
          </a:prstGeom>
        </p:spPr>
        <p:txBody>
          <a:bodyPr/>
          <a:lstStyle/>
          <a:p>
            <a:fld id="{FDAF6D35-4BE2-4167-9141-5536BD2CE364}" type="slidenum">
              <a:rPr lang="zh-CN" altLang="en-US" smtClean="0"/>
              <a:t>‹#›</a:t>
            </a:fld>
            <a:endParaRPr lang="zh-CN" altLang="en-US"/>
          </a:p>
        </p:txBody>
      </p:sp>
    </p:spTree>
    <p:extLst>
      <p:ext uri="{BB962C8B-B14F-4D97-AF65-F5344CB8AC3E}">
        <p14:creationId xmlns:p14="http://schemas.microsoft.com/office/powerpoint/2010/main" val="304185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www.freeppt7.com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487784"/>
            <a:ext cx="2037972" cy="738664"/>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963713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Images &amp; Contents Layout">
    <p:spTree>
      <p:nvGrpSpPr>
        <p:cNvPr id="1" name=""/>
        <p:cNvGrpSpPr/>
        <p:nvPr/>
      </p:nvGrpSpPr>
      <p:grpSpPr>
        <a:xfrm>
          <a:off x="0" y="0"/>
          <a:ext cx="0" cy="0"/>
          <a:chOff x="0" y="0"/>
          <a:chExt cx="0" cy="0"/>
        </a:xfrm>
      </p:grpSpPr>
      <p:sp>
        <p:nvSpPr>
          <p:cNvPr id="2" name="Picture Placeholder 2"/>
          <p:cNvSpPr>
            <a:spLocks noGrp="1"/>
          </p:cNvSpPr>
          <p:nvPr>
            <p:ph type="pic" idx="12" hasCustomPrompt="1"/>
          </p:nvPr>
        </p:nvSpPr>
        <p:spPr>
          <a:xfrm>
            <a:off x="3003569" y="39108"/>
            <a:ext cx="6083813" cy="3353624"/>
          </a:xfrm>
          <a:prstGeom prst="rect">
            <a:avLst/>
          </a:prstGeom>
          <a:solidFill>
            <a:schemeClr val="bg1">
              <a:lumMod val="95000"/>
            </a:schemeClr>
          </a:solidFill>
        </p:spPr>
        <p:txBody>
          <a:bodyPr anchor="ctr"/>
          <a:lstStyle>
            <a:lvl1pPr marL="0" indent="0" algn="ctr">
              <a:buNone/>
              <a:defRPr sz="9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5" name="Picture Placeholder 2"/>
          <p:cNvSpPr>
            <a:spLocks noGrp="1"/>
          </p:cNvSpPr>
          <p:nvPr>
            <p:ph type="pic" idx="15" hasCustomPrompt="1"/>
          </p:nvPr>
        </p:nvSpPr>
        <p:spPr>
          <a:xfrm>
            <a:off x="39372" y="1740971"/>
            <a:ext cx="2899771" cy="1641964"/>
          </a:xfrm>
          <a:prstGeom prst="rect">
            <a:avLst/>
          </a:prstGeom>
          <a:solidFill>
            <a:schemeClr val="bg1">
              <a:lumMod val="95000"/>
            </a:schemeClr>
          </a:solidFill>
        </p:spPr>
        <p:txBody>
          <a:bodyPr anchor="ctr"/>
          <a:lstStyle>
            <a:lvl1pPr marL="0" indent="0" algn="ctr">
              <a:buNone/>
              <a:defRPr sz="9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0" name="Picture Placeholder 2">
            <a:extLst>
              <a:ext uri="{FF2B5EF4-FFF2-40B4-BE49-F238E27FC236}">
                <a16:creationId xmlns:a16="http://schemas.microsoft.com/office/drawing/2014/main" id="{58EB7C68-1D9A-46E9-BA6C-81583C7C18CB}"/>
              </a:ext>
            </a:extLst>
          </p:cNvPr>
          <p:cNvSpPr>
            <a:spLocks noGrp="1"/>
          </p:cNvSpPr>
          <p:nvPr>
            <p:ph type="pic" idx="17" hasCustomPrompt="1"/>
          </p:nvPr>
        </p:nvSpPr>
        <p:spPr>
          <a:xfrm>
            <a:off x="39372" y="31517"/>
            <a:ext cx="2899771" cy="1641964"/>
          </a:xfrm>
          <a:prstGeom prst="rect">
            <a:avLst/>
          </a:prstGeom>
          <a:solidFill>
            <a:schemeClr val="bg1">
              <a:lumMod val="95000"/>
            </a:schemeClr>
          </a:solidFill>
        </p:spPr>
        <p:txBody>
          <a:bodyPr anchor="ctr"/>
          <a:lstStyle>
            <a:lvl1pPr marL="0" indent="0" algn="ctr">
              <a:buNone/>
              <a:defRPr sz="9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1" name="Picture Placeholder 2">
            <a:extLst>
              <a:ext uri="{FF2B5EF4-FFF2-40B4-BE49-F238E27FC236}">
                <a16:creationId xmlns:a16="http://schemas.microsoft.com/office/drawing/2014/main" id="{9E6EF280-0367-48C9-B8B6-3BB98A801128}"/>
              </a:ext>
            </a:extLst>
          </p:cNvPr>
          <p:cNvSpPr>
            <a:spLocks noGrp="1"/>
          </p:cNvSpPr>
          <p:nvPr>
            <p:ph type="pic" idx="18" hasCustomPrompt="1"/>
          </p:nvPr>
        </p:nvSpPr>
        <p:spPr>
          <a:xfrm>
            <a:off x="39372" y="3450426"/>
            <a:ext cx="2899771" cy="1641964"/>
          </a:xfrm>
          <a:prstGeom prst="rect">
            <a:avLst/>
          </a:prstGeom>
          <a:solidFill>
            <a:schemeClr val="bg1">
              <a:lumMod val="95000"/>
            </a:schemeClr>
          </a:solidFill>
        </p:spPr>
        <p:txBody>
          <a:bodyPr anchor="ctr"/>
          <a:lstStyle>
            <a:lvl1pPr marL="0" indent="0" algn="ctr">
              <a:buNone/>
              <a:defRPr sz="9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id="{BCBD211C-1A1D-4A5B-849B-BF510C1F589F}"/>
              </a:ext>
            </a:extLst>
          </p:cNvPr>
          <p:cNvSpPr>
            <a:spLocks noGrp="1"/>
          </p:cNvSpPr>
          <p:nvPr>
            <p:ph type="pic" idx="19" hasCustomPrompt="1"/>
          </p:nvPr>
        </p:nvSpPr>
        <p:spPr>
          <a:xfrm>
            <a:off x="3003569" y="3457019"/>
            <a:ext cx="3033351" cy="1634858"/>
          </a:xfrm>
          <a:prstGeom prst="rect">
            <a:avLst/>
          </a:prstGeom>
          <a:solidFill>
            <a:schemeClr val="bg1">
              <a:lumMod val="95000"/>
            </a:schemeClr>
          </a:solidFill>
        </p:spPr>
        <p:txBody>
          <a:bodyPr anchor="ctr"/>
          <a:lstStyle>
            <a:lvl1pPr marL="0" indent="0" algn="ctr">
              <a:buNone/>
              <a:defRPr sz="9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3" name="Picture Placeholder 2">
            <a:extLst>
              <a:ext uri="{FF2B5EF4-FFF2-40B4-BE49-F238E27FC236}">
                <a16:creationId xmlns:a16="http://schemas.microsoft.com/office/drawing/2014/main" id="{19E79D5F-331E-4CE3-B241-D25A4E847B2B}"/>
              </a:ext>
            </a:extLst>
          </p:cNvPr>
          <p:cNvSpPr>
            <a:spLocks noGrp="1"/>
          </p:cNvSpPr>
          <p:nvPr>
            <p:ph type="pic" idx="20" hasCustomPrompt="1"/>
          </p:nvPr>
        </p:nvSpPr>
        <p:spPr>
          <a:xfrm>
            <a:off x="6103727" y="3449914"/>
            <a:ext cx="2986138" cy="1634858"/>
          </a:xfrm>
          <a:prstGeom prst="rect">
            <a:avLst/>
          </a:prstGeom>
          <a:solidFill>
            <a:schemeClr val="bg1">
              <a:lumMod val="95000"/>
            </a:schemeClr>
          </a:solidFill>
        </p:spPr>
        <p:txBody>
          <a:bodyPr anchor="ctr"/>
          <a:lstStyle>
            <a:lvl1pPr marL="0" indent="0" algn="ctr">
              <a:buNone/>
              <a:defRPr sz="9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91252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P spid="11" grpId="0" animBg="1"/>
      <p:bldP spid="12" grpId="0" animBg="1"/>
      <p:bldP spid="1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Images &amp; Contents Layout">
    <p:spTree>
      <p:nvGrpSpPr>
        <p:cNvPr id="1" name=""/>
        <p:cNvGrpSpPr/>
        <p:nvPr/>
      </p:nvGrpSpPr>
      <p:grpSpPr>
        <a:xfrm>
          <a:off x="0" y="0"/>
          <a:ext cx="0" cy="0"/>
          <a:chOff x="0" y="0"/>
          <a:chExt cx="0" cy="0"/>
        </a:xfrm>
      </p:grpSpPr>
      <p:sp>
        <p:nvSpPr>
          <p:cNvPr id="2" name="Picture Placeholder 2"/>
          <p:cNvSpPr>
            <a:spLocks noGrp="1"/>
          </p:cNvSpPr>
          <p:nvPr>
            <p:ph type="pic" idx="12" hasCustomPrompt="1"/>
          </p:nvPr>
        </p:nvSpPr>
        <p:spPr>
          <a:xfrm>
            <a:off x="39373" y="35857"/>
            <a:ext cx="6083813" cy="3353624"/>
          </a:xfrm>
          <a:prstGeom prst="rect">
            <a:avLst/>
          </a:prstGeom>
          <a:solidFill>
            <a:schemeClr val="bg1">
              <a:lumMod val="95000"/>
            </a:schemeClr>
          </a:solidFill>
        </p:spPr>
        <p:txBody>
          <a:bodyPr anchor="ctr"/>
          <a:lstStyle>
            <a:lvl1pPr marL="0" indent="0" algn="ctr">
              <a:buNone/>
              <a:defRPr sz="9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5" name="Picture Placeholder 2"/>
          <p:cNvSpPr>
            <a:spLocks noGrp="1"/>
          </p:cNvSpPr>
          <p:nvPr>
            <p:ph type="pic" idx="15" hasCustomPrompt="1"/>
          </p:nvPr>
        </p:nvSpPr>
        <p:spPr>
          <a:xfrm>
            <a:off x="6190228" y="1742061"/>
            <a:ext cx="2899771" cy="1641964"/>
          </a:xfrm>
          <a:prstGeom prst="rect">
            <a:avLst/>
          </a:prstGeom>
          <a:solidFill>
            <a:schemeClr val="bg1">
              <a:lumMod val="95000"/>
            </a:schemeClr>
          </a:solidFill>
        </p:spPr>
        <p:txBody>
          <a:bodyPr anchor="ctr"/>
          <a:lstStyle>
            <a:lvl1pPr marL="0" indent="0" algn="ctr">
              <a:buNone/>
              <a:defRPr sz="9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0" name="Picture Placeholder 2">
            <a:extLst>
              <a:ext uri="{FF2B5EF4-FFF2-40B4-BE49-F238E27FC236}">
                <a16:creationId xmlns:a16="http://schemas.microsoft.com/office/drawing/2014/main" id="{58EB7C68-1D9A-46E9-BA6C-81583C7C18CB}"/>
              </a:ext>
            </a:extLst>
          </p:cNvPr>
          <p:cNvSpPr>
            <a:spLocks noGrp="1"/>
          </p:cNvSpPr>
          <p:nvPr>
            <p:ph type="pic" idx="17" hasCustomPrompt="1"/>
          </p:nvPr>
        </p:nvSpPr>
        <p:spPr>
          <a:xfrm>
            <a:off x="6186099" y="31517"/>
            <a:ext cx="2899771" cy="1641964"/>
          </a:xfrm>
          <a:prstGeom prst="rect">
            <a:avLst/>
          </a:prstGeom>
          <a:solidFill>
            <a:schemeClr val="bg1">
              <a:lumMod val="95000"/>
            </a:schemeClr>
          </a:solidFill>
        </p:spPr>
        <p:txBody>
          <a:bodyPr anchor="ctr"/>
          <a:lstStyle>
            <a:lvl1pPr marL="0" indent="0" algn="ctr">
              <a:buNone/>
              <a:defRPr sz="9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1" name="Picture Placeholder 2">
            <a:extLst>
              <a:ext uri="{FF2B5EF4-FFF2-40B4-BE49-F238E27FC236}">
                <a16:creationId xmlns:a16="http://schemas.microsoft.com/office/drawing/2014/main" id="{9E6EF280-0367-48C9-B8B6-3BB98A801128}"/>
              </a:ext>
            </a:extLst>
          </p:cNvPr>
          <p:cNvSpPr>
            <a:spLocks noGrp="1"/>
          </p:cNvSpPr>
          <p:nvPr>
            <p:ph type="pic" idx="18" hasCustomPrompt="1"/>
          </p:nvPr>
        </p:nvSpPr>
        <p:spPr>
          <a:xfrm>
            <a:off x="6196302" y="3447604"/>
            <a:ext cx="2899771" cy="1641964"/>
          </a:xfrm>
          <a:prstGeom prst="rect">
            <a:avLst/>
          </a:prstGeom>
          <a:solidFill>
            <a:schemeClr val="bg1">
              <a:lumMod val="95000"/>
            </a:schemeClr>
          </a:solidFill>
        </p:spPr>
        <p:txBody>
          <a:bodyPr anchor="ctr"/>
          <a:lstStyle>
            <a:lvl1pPr marL="0" indent="0" algn="ctr">
              <a:buNone/>
              <a:defRPr sz="9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id="{BCBD211C-1A1D-4A5B-849B-BF510C1F589F}"/>
              </a:ext>
            </a:extLst>
          </p:cNvPr>
          <p:cNvSpPr>
            <a:spLocks noGrp="1"/>
          </p:cNvSpPr>
          <p:nvPr>
            <p:ph type="pic" idx="19" hasCustomPrompt="1"/>
          </p:nvPr>
        </p:nvSpPr>
        <p:spPr>
          <a:xfrm>
            <a:off x="47927" y="3447605"/>
            <a:ext cx="3033351" cy="1641964"/>
          </a:xfrm>
          <a:prstGeom prst="rect">
            <a:avLst/>
          </a:prstGeom>
          <a:solidFill>
            <a:schemeClr val="bg1">
              <a:lumMod val="95000"/>
            </a:schemeClr>
          </a:solidFill>
        </p:spPr>
        <p:txBody>
          <a:bodyPr anchor="ctr"/>
          <a:lstStyle>
            <a:lvl1pPr marL="0" indent="0" algn="ctr">
              <a:buNone/>
              <a:defRPr sz="9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3" name="Picture Placeholder 2">
            <a:extLst>
              <a:ext uri="{FF2B5EF4-FFF2-40B4-BE49-F238E27FC236}">
                <a16:creationId xmlns:a16="http://schemas.microsoft.com/office/drawing/2014/main" id="{19E79D5F-331E-4CE3-B241-D25A4E847B2B}"/>
              </a:ext>
            </a:extLst>
          </p:cNvPr>
          <p:cNvSpPr>
            <a:spLocks noGrp="1"/>
          </p:cNvSpPr>
          <p:nvPr>
            <p:ph type="pic" idx="20" hasCustomPrompt="1"/>
          </p:nvPr>
        </p:nvSpPr>
        <p:spPr>
          <a:xfrm>
            <a:off x="3137048" y="3447604"/>
            <a:ext cx="2986138" cy="1641964"/>
          </a:xfrm>
          <a:prstGeom prst="rect">
            <a:avLst/>
          </a:prstGeom>
          <a:solidFill>
            <a:schemeClr val="bg1">
              <a:lumMod val="95000"/>
            </a:schemeClr>
          </a:solidFill>
        </p:spPr>
        <p:txBody>
          <a:bodyPr anchor="ctr"/>
          <a:lstStyle>
            <a:lvl1pPr marL="0" indent="0" algn="ctr">
              <a:buNone/>
              <a:defRPr sz="9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429036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P spid="11" grpId="0" animBg="1"/>
      <p:bldP spid="12" grpId="0" animBg="1"/>
      <p:bldP spid="13"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B17ECC-FC4F-43F2-A093-A7D47ADD9504}"/>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9AB01B49-AC3C-4D5D-B649-79FABB8AFCE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C1BC5B9-61E2-4455-9660-E14CCE93FDF4}"/>
              </a:ext>
            </a:extLst>
          </p:cNvPr>
          <p:cNvSpPr>
            <a:spLocks noGrp="1"/>
          </p:cNvSpPr>
          <p:nvPr>
            <p:ph type="dt" sz="half" idx="10"/>
          </p:nvPr>
        </p:nvSpPr>
        <p:spPr/>
        <p:txBody>
          <a:bodyPr/>
          <a:lstStyle/>
          <a:p>
            <a:fld id="{93FC91E9-BA21-4665-B569-3794335F89ED}" type="datetimeFigureOut">
              <a:rPr lang="zh-CN" altLang="en-US" smtClean="0"/>
              <a:t>2021/9/18</a:t>
            </a:fld>
            <a:endParaRPr lang="zh-CN" altLang="en-US"/>
          </a:p>
        </p:txBody>
      </p:sp>
      <p:sp>
        <p:nvSpPr>
          <p:cNvPr id="5" name="页脚占位符 4">
            <a:extLst>
              <a:ext uri="{FF2B5EF4-FFF2-40B4-BE49-F238E27FC236}">
                <a16:creationId xmlns:a16="http://schemas.microsoft.com/office/drawing/2014/main" id="{AF05D5EA-306B-488B-BB64-C5B5BF34012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CE0A82-47B2-4B50-AB8C-44FADE5B69C3}"/>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1645088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F2ED62-F664-44BF-B91E-AA049AB3CF3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13F92DF-82B5-44EF-8268-D2FD7CE3334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D8D7C-E351-4A30-AB9D-6FFF91C16DAA}"/>
              </a:ext>
            </a:extLst>
          </p:cNvPr>
          <p:cNvSpPr>
            <a:spLocks noGrp="1"/>
          </p:cNvSpPr>
          <p:nvPr>
            <p:ph type="dt" sz="half" idx="10"/>
          </p:nvPr>
        </p:nvSpPr>
        <p:spPr/>
        <p:txBody>
          <a:bodyPr/>
          <a:lstStyle/>
          <a:p>
            <a:fld id="{93FC91E9-BA21-4665-B569-3794335F89ED}" type="datetimeFigureOut">
              <a:rPr lang="zh-CN" altLang="en-US" smtClean="0"/>
              <a:t>2021/9/18</a:t>
            </a:fld>
            <a:endParaRPr lang="zh-CN" altLang="en-US"/>
          </a:p>
        </p:txBody>
      </p:sp>
      <p:sp>
        <p:nvSpPr>
          <p:cNvPr id="5" name="页脚占位符 4">
            <a:extLst>
              <a:ext uri="{FF2B5EF4-FFF2-40B4-BE49-F238E27FC236}">
                <a16:creationId xmlns:a16="http://schemas.microsoft.com/office/drawing/2014/main" id="{826C37D6-D9D1-41EA-B0A7-0603D21A4BE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18907A-6567-4074-93A0-20375B682291}"/>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1110169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ECA7B8-A938-43F1-BA2E-A12D1AD7BCEF}"/>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005C5454-6B29-4C77-8519-7CB9DC0F9D3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FAD185F-6B51-4122-90DC-9DCC8033011B}"/>
              </a:ext>
            </a:extLst>
          </p:cNvPr>
          <p:cNvSpPr>
            <a:spLocks noGrp="1"/>
          </p:cNvSpPr>
          <p:nvPr>
            <p:ph type="dt" sz="half" idx="10"/>
          </p:nvPr>
        </p:nvSpPr>
        <p:spPr/>
        <p:txBody>
          <a:bodyPr/>
          <a:lstStyle/>
          <a:p>
            <a:fld id="{93FC91E9-BA21-4665-B569-3794335F89ED}" type="datetimeFigureOut">
              <a:rPr lang="zh-CN" altLang="en-US" smtClean="0"/>
              <a:t>2021/9/18</a:t>
            </a:fld>
            <a:endParaRPr lang="zh-CN" altLang="en-US"/>
          </a:p>
        </p:txBody>
      </p:sp>
      <p:sp>
        <p:nvSpPr>
          <p:cNvPr id="5" name="页脚占位符 4">
            <a:extLst>
              <a:ext uri="{FF2B5EF4-FFF2-40B4-BE49-F238E27FC236}">
                <a16:creationId xmlns:a16="http://schemas.microsoft.com/office/drawing/2014/main" id="{3FCFE8E0-EA23-4BE8-BFED-DCE98CFF690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550A4F-3006-4784-9798-C8AEBD7BFB42}"/>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2817701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C3AE85-85C7-4F5B-8464-7CEBFFAEF2D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61490B8-7680-432B-BF59-4DFA5C473845}"/>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B6EBA0B-AEAA-4092-8A95-AE19BB38621D}"/>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CE2E69C-3B59-4ACC-9132-9D235AC313BE}"/>
              </a:ext>
            </a:extLst>
          </p:cNvPr>
          <p:cNvSpPr>
            <a:spLocks noGrp="1"/>
          </p:cNvSpPr>
          <p:nvPr>
            <p:ph type="dt" sz="half" idx="10"/>
          </p:nvPr>
        </p:nvSpPr>
        <p:spPr/>
        <p:txBody>
          <a:bodyPr/>
          <a:lstStyle/>
          <a:p>
            <a:fld id="{93FC91E9-BA21-4665-B569-3794335F89ED}" type="datetimeFigureOut">
              <a:rPr lang="zh-CN" altLang="en-US" smtClean="0"/>
              <a:t>2021/9/18</a:t>
            </a:fld>
            <a:endParaRPr lang="zh-CN" altLang="en-US"/>
          </a:p>
        </p:txBody>
      </p:sp>
      <p:sp>
        <p:nvSpPr>
          <p:cNvPr id="6" name="页脚占位符 5">
            <a:extLst>
              <a:ext uri="{FF2B5EF4-FFF2-40B4-BE49-F238E27FC236}">
                <a16:creationId xmlns:a16="http://schemas.microsoft.com/office/drawing/2014/main" id="{0B439F7D-3BD5-4AF7-A770-1A89104D44F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892F731-D1F4-439B-B402-7FBE9D909CC9}"/>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241279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9"/>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875B7850-636E-4530-A268-69953C7D3CE4}" type="datetimeFigureOut">
              <a:rPr lang="zh-CN" altLang="en-US" smtClean="0"/>
              <a:t>2021/9/18</a:t>
            </a:fld>
            <a:endParaRPr lang="zh-CN" alt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713539CE-1C86-489D-B3D8-992A554166A9}" type="slidenum">
              <a:rPr lang="zh-CN" altLang="en-US" smtClean="0"/>
              <a:t>‹#›</a:t>
            </a:fld>
            <a:endParaRPr lang="zh-CN" altLang="en-US"/>
          </a:p>
        </p:txBody>
      </p:sp>
    </p:spTree>
    <p:extLst>
      <p:ext uri="{BB962C8B-B14F-4D97-AF65-F5344CB8AC3E}">
        <p14:creationId xmlns:p14="http://schemas.microsoft.com/office/powerpoint/2010/main" val="20299761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E1611B-1A3A-427A-8140-A6CA9977CAD5}"/>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B9F6744-CE8D-4708-B5C7-AF089312B7B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969BF5F-93D7-4914-A98E-46360EA9C1FF}"/>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A7C32F0-A56D-4278-8717-14459ED685B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514C022-9392-4C0E-8EFB-3803D409E2E7}"/>
              </a:ext>
            </a:extLst>
          </p:cNvPr>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FADC142-1181-4BB6-BA11-254D19EE252C}"/>
              </a:ext>
            </a:extLst>
          </p:cNvPr>
          <p:cNvSpPr>
            <a:spLocks noGrp="1"/>
          </p:cNvSpPr>
          <p:nvPr>
            <p:ph type="dt" sz="half" idx="10"/>
          </p:nvPr>
        </p:nvSpPr>
        <p:spPr/>
        <p:txBody>
          <a:bodyPr/>
          <a:lstStyle/>
          <a:p>
            <a:fld id="{93FC91E9-BA21-4665-B569-3794335F89ED}" type="datetimeFigureOut">
              <a:rPr lang="zh-CN" altLang="en-US" smtClean="0"/>
              <a:t>2021/9/18</a:t>
            </a:fld>
            <a:endParaRPr lang="zh-CN" altLang="en-US"/>
          </a:p>
        </p:txBody>
      </p:sp>
      <p:sp>
        <p:nvSpPr>
          <p:cNvPr id="8" name="页脚占位符 7">
            <a:extLst>
              <a:ext uri="{FF2B5EF4-FFF2-40B4-BE49-F238E27FC236}">
                <a16:creationId xmlns:a16="http://schemas.microsoft.com/office/drawing/2014/main" id="{25A6B887-6142-4ACC-A60D-A965373BD44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7D2B6AB-F45B-4FDD-93E5-1CCDAEE3A90F}"/>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3668630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43F1F-2E27-4DBD-9C62-96F94B576CE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7A9939F-DCD1-45CD-860D-9B2B878803AF}"/>
              </a:ext>
            </a:extLst>
          </p:cNvPr>
          <p:cNvSpPr>
            <a:spLocks noGrp="1"/>
          </p:cNvSpPr>
          <p:nvPr>
            <p:ph type="dt" sz="half" idx="10"/>
          </p:nvPr>
        </p:nvSpPr>
        <p:spPr/>
        <p:txBody>
          <a:bodyPr/>
          <a:lstStyle/>
          <a:p>
            <a:fld id="{93FC91E9-BA21-4665-B569-3794335F89ED}" type="datetimeFigureOut">
              <a:rPr lang="zh-CN" altLang="en-US" smtClean="0"/>
              <a:t>2021/9/18</a:t>
            </a:fld>
            <a:endParaRPr lang="zh-CN" altLang="en-US"/>
          </a:p>
        </p:txBody>
      </p:sp>
      <p:sp>
        <p:nvSpPr>
          <p:cNvPr id="4" name="页脚占位符 3">
            <a:extLst>
              <a:ext uri="{FF2B5EF4-FFF2-40B4-BE49-F238E27FC236}">
                <a16:creationId xmlns:a16="http://schemas.microsoft.com/office/drawing/2014/main" id="{8BE7FD49-5A55-4DA5-BA2E-75C395A996B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E308369-6290-435F-A08D-058DF9A132DA}"/>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652950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4A9C83-D7D1-4657-ADDE-4E9F60AB36EC}"/>
              </a:ext>
            </a:extLst>
          </p:cNvPr>
          <p:cNvSpPr>
            <a:spLocks noGrp="1"/>
          </p:cNvSpPr>
          <p:nvPr>
            <p:ph type="dt" sz="half" idx="10"/>
          </p:nvPr>
        </p:nvSpPr>
        <p:spPr/>
        <p:txBody>
          <a:bodyPr/>
          <a:lstStyle/>
          <a:p>
            <a:fld id="{93FC91E9-BA21-4665-B569-3794335F89ED}" type="datetimeFigureOut">
              <a:rPr lang="zh-CN" altLang="en-US" smtClean="0"/>
              <a:t>2021/9/18</a:t>
            </a:fld>
            <a:endParaRPr lang="zh-CN" altLang="en-US"/>
          </a:p>
        </p:txBody>
      </p:sp>
      <p:sp>
        <p:nvSpPr>
          <p:cNvPr id="3" name="页脚占位符 2">
            <a:extLst>
              <a:ext uri="{FF2B5EF4-FFF2-40B4-BE49-F238E27FC236}">
                <a16:creationId xmlns:a16="http://schemas.microsoft.com/office/drawing/2014/main" id="{15782F24-BF15-4A53-A91D-09152DABC33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795C497-9509-40D5-B7E2-3088B3D8E29D}"/>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1030336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6E757F-007B-4371-A700-D0A91FEDD087}"/>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27E6EF5C-0641-4ECC-BB8F-21A5DCBE3F9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052D715-2981-4A80-8C39-81D13B2261F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DE4AD20-4BFD-4261-A491-9781229A3115}"/>
              </a:ext>
            </a:extLst>
          </p:cNvPr>
          <p:cNvSpPr>
            <a:spLocks noGrp="1"/>
          </p:cNvSpPr>
          <p:nvPr>
            <p:ph type="dt" sz="half" idx="10"/>
          </p:nvPr>
        </p:nvSpPr>
        <p:spPr/>
        <p:txBody>
          <a:bodyPr/>
          <a:lstStyle/>
          <a:p>
            <a:fld id="{93FC91E9-BA21-4665-B569-3794335F89ED}" type="datetimeFigureOut">
              <a:rPr lang="zh-CN" altLang="en-US" smtClean="0"/>
              <a:t>2021/9/18</a:t>
            </a:fld>
            <a:endParaRPr lang="zh-CN" altLang="en-US"/>
          </a:p>
        </p:txBody>
      </p:sp>
      <p:sp>
        <p:nvSpPr>
          <p:cNvPr id="6" name="页脚占位符 5">
            <a:extLst>
              <a:ext uri="{FF2B5EF4-FFF2-40B4-BE49-F238E27FC236}">
                <a16:creationId xmlns:a16="http://schemas.microsoft.com/office/drawing/2014/main" id="{E4C059F3-11B2-4EB9-A0B2-0B71F1CD2DC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7212123-F401-40DC-AC3F-E6989421CAB9}"/>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2011090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E5F61A-9DC1-4F73-8A5B-C16195101A4B}"/>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7143ED87-F2ED-410B-8853-568355F58DF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EF8726CC-CD51-4B7E-9162-3B265B9ACF9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659CC49-251E-4ABA-8143-44A797A87F6F}"/>
              </a:ext>
            </a:extLst>
          </p:cNvPr>
          <p:cNvSpPr>
            <a:spLocks noGrp="1"/>
          </p:cNvSpPr>
          <p:nvPr>
            <p:ph type="dt" sz="half" idx="10"/>
          </p:nvPr>
        </p:nvSpPr>
        <p:spPr/>
        <p:txBody>
          <a:bodyPr/>
          <a:lstStyle/>
          <a:p>
            <a:fld id="{93FC91E9-BA21-4665-B569-3794335F89ED}" type="datetimeFigureOut">
              <a:rPr lang="zh-CN" altLang="en-US" smtClean="0"/>
              <a:t>2021/9/18</a:t>
            </a:fld>
            <a:endParaRPr lang="zh-CN" altLang="en-US"/>
          </a:p>
        </p:txBody>
      </p:sp>
      <p:sp>
        <p:nvSpPr>
          <p:cNvPr id="6" name="页脚占位符 5">
            <a:extLst>
              <a:ext uri="{FF2B5EF4-FFF2-40B4-BE49-F238E27FC236}">
                <a16:creationId xmlns:a16="http://schemas.microsoft.com/office/drawing/2014/main" id="{58D232FB-5A71-4CA3-AD03-FCB0FA95226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2C8F8A4-AF5D-4EB7-BA0C-EA45F768B3FD}"/>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41127238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FD7094-0298-46D9-9383-B01EF500508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928AFD0-1BAA-4B83-BF38-82925396E04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1DDED9-46B7-4B68-AFCE-B50DA383FA18}"/>
              </a:ext>
            </a:extLst>
          </p:cNvPr>
          <p:cNvSpPr>
            <a:spLocks noGrp="1"/>
          </p:cNvSpPr>
          <p:nvPr>
            <p:ph type="dt" sz="half" idx="10"/>
          </p:nvPr>
        </p:nvSpPr>
        <p:spPr/>
        <p:txBody>
          <a:bodyPr/>
          <a:lstStyle/>
          <a:p>
            <a:fld id="{93FC91E9-BA21-4665-B569-3794335F89ED}" type="datetimeFigureOut">
              <a:rPr lang="zh-CN" altLang="en-US" smtClean="0"/>
              <a:t>2021/9/18</a:t>
            </a:fld>
            <a:endParaRPr lang="zh-CN" altLang="en-US"/>
          </a:p>
        </p:txBody>
      </p:sp>
      <p:sp>
        <p:nvSpPr>
          <p:cNvPr id="5" name="页脚占位符 4">
            <a:extLst>
              <a:ext uri="{FF2B5EF4-FFF2-40B4-BE49-F238E27FC236}">
                <a16:creationId xmlns:a16="http://schemas.microsoft.com/office/drawing/2014/main" id="{BE6600B9-1B93-491C-8F30-74660DAACDD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CFA1D6-EAF4-4B08-B88E-9E699810C952}"/>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15496915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513C813-506E-4CF6-8A39-FE1E96BD51E4}"/>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4B0BA30-BE10-4528-A295-BF98B32950D8}"/>
              </a:ext>
            </a:extLst>
          </p:cNvPr>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9F297A4-5EEB-45CF-86B9-9434BE6F99DF}"/>
              </a:ext>
            </a:extLst>
          </p:cNvPr>
          <p:cNvSpPr>
            <a:spLocks noGrp="1"/>
          </p:cNvSpPr>
          <p:nvPr>
            <p:ph type="dt" sz="half" idx="10"/>
          </p:nvPr>
        </p:nvSpPr>
        <p:spPr/>
        <p:txBody>
          <a:bodyPr/>
          <a:lstStyle/>
          <a:p>
            <a:fld id="{93FC91E9-BA21-4665-B569-3794335F89ED}" type="datetimeFigureOut">
              <a:rPr lang="zh-CN" altLang="en-US" smtClean="0"/>
              <a:t>2021/9/18</a:t>
            </a:fld>
            <a:endParaRPr lang="zh-CN" altLang="en-US"/>
          </a:p>
        </p:txBody>
      </p:sp>
      <p:sp>
        <p:nvSpPr>
          <p:cNvPr id="5" name="页脚占位符 4">
            <a:extLst>
              <a:ext uri="{FF2B5EF4-FFF2-40B4-BE49-F238E27FC236}">
                <a16:creationId xmlns:a16="http://schemas.microsoft.com/office/drawing/2014/main" id="{90023150-F116-4D33-A901-4E752D0AF38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10285C9-C50F-4206-9CFF-99CB5D72CA38}"/>
              </a:ext>
            </a:extLst>
          </p:cNvPr>
          <p:cNvSpPr>
            <a:spLocks noGrp="1"/>
          </p:cNvSpPr>
          <p:nvPr>
            <p:ph type="sldNum" sz="quarter" idx="12"/>
          </p:nvPr>
        </p:nvSpPr>
        <p:spPr/>
        <p:txBody>
          <a:body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385559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www.freeppt7.com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326202"/>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22825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967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875B7850-636E-4530-A268-69953C7D3CE4}" type="datetimeFigureOut">
              <a:rPr lang="zh-CN" altLang="en-US" smtClean="0"/>
              <a:t>2021/9/18</a:t>
            </a:fld>
            <a:endParaRPr lang="zh-CN" alt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713539CE-1C86-489D-B3D8-992A554166A9}" type="slidenum">
              <a:rPr lang="zh-CN" altLang="en-US" smtClean="0"/>
              <a:t>‹#›</a:t>
            </a:fld>
            <a:endParaRPr lang="zh-CN" altLang="en-US"/>
          </a:p>
        </p:txBody>
      </p:sp>
    </p:spTree>
    <p:extLst>
      <p:ext uri="{BB962C8B-B14F-4D97-AF65-F5344CB8AC3E}">
        <p14:creationId xmlns:p14="http://schemas.microsoft.com/office/powerpoint/2010/main" val="725024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2"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2"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a:lstStyle/>
          <a:p>
            <a:fld id="{875B7850-636E-4530-A268-69953C7D3CE4}" type="datetimeFigureOut">
              <a:rPr lang="zh-CN" altLang="en-US" smtClean="0"/>
              <a:t>2021/9/18</a:t>
            </a:fld>
            <a:endParaRPr lang="zh-CN" altLang="en-US"/>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fld id="{713539CE-1C86-489D-B3D8-992A554166A9}" type="slidenum">
              <a:rPr lang="zh-CN" altLang="en-US" smtClean="0"/>
              <a:t>‹#›</a:t>
            </a:fld>
            <a:endParaRPr lang="zh-CN" altLang="en-US"/>
          </a:p>
        </p:txBody>
      </p:sp>
    </p:spTree>
    <p:extLst>
      <p:ext uri="{BB962C8B-B14F-4D97-AF65-F5344CB8AC3E}">
        <p14:creationId xmlns:p14="http://schemas.microsoft.com/office/powerpoint/2010/main" val="318535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fld id="{875B7850-636E-4530-A268-69953C7D3CE4}" type="datetimeFigureOut">
              <a:rPr lang="zh-CN" altLang="en-US" smtClean="0"/>
              <a:t>2021/9/18</a:t>
            </a:fld>
            <a:endParaRPr lang="zh-CN" altLang="en-US"/>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fld id="{713539CE-1C86-489D-B3D8-992A554166A9}" type="slidenum">
              <a:rPr lang="zh-CN" altLang="en-US" smtClean="0"/>
              <a:t>‹#›</a:t>
            </a:fld>
            <a:endParaRPr lang="zh-CN" altLang="en-US"/>
          </a:p>
        </p:txBody>
      </p:sp>
    </p:spTree>
    <p:extLst>
      <p:ext uri="{BB962C8B-B14F-4D97-AF65-F5344CB8AC3E}">
        <p14:creationId xmlns:p14="http://schemas.microsoft.com/office/powerpoint/2010/main" val="344526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fld id="{875B7850-636E-4530-A268-69953C7D3CE4}" type="datetimeFigureOut">
              <a:rPr lang="zh-CN" altLang="en-US" smtClean="0"/>
              <a:t>2021/9/18</a:t>
            </a:fld>
            <a:endParaRPr lang="zh-CN" altLang="en-US"/>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fld id="{713539CE-1C86-489D-B3D8-992A554166A9}" type="slidenum">
              <a:rPr lang="zh-CN" altLang="en-US" smtClean="0"/>
              <a:t>‹#›</a:t>
            </a:fld>
            <a:endParaRPr lang="zh-CN" altLang="en-US"/>
          </a:p>
        </p:txBody>
      </p:sp>
    </p:spTree>
    <p:extLst>
      <p:ext uri="{BB962C8B-B14F-4D97-AF65-F5344CB8AC3E}">
        <p14:creationId xmlns:p14="http://schemas.microsoft.com/office/powerpoint/2010/main" val="341875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875B7850-636E-4530-A268-69953C7D3CE4}" type="datetimeFigureOut">
              <a:rPr lang="zh-CN" altLang="en-US" smtClean="0"/>
              <a:t>2021/9/18</a:t>
            </a:fld>
            <a:endParaRPr lang="zh-CN" alt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713539CE-1C86-489D-B3D8-992A554166A9}" type="slidenum">
              <a:rPr lang="zh-CN" altLang="en-US" smtClean="0"/>
              <a:t>‹#›</a:t>
            </a:fld>
            <a:endParaRPr lang="zh-CN" altLang="en-US"/>
          </a:p>
        </p:txBody>
      </p:sp>
    </p:spTree>
    <p:extLst>
      <p:ext uri="{BB962C8B-B14F-4D97-AF65-F5344CB8AC3E}">
        <p14:creationId xmlns:p14="http://schemas.microsoft.com/office/powerpoint/2010/main" val="351961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875B7850-636E-4530-A268-69953C7D3CE4}" type="datetimeFigureOut">
              <a:rPr lang="zh-CN" altLang="en-US" smtClean="0"/>
              <a:t>2021/9/18</a:t>
            </a:fld>
            <a:endParaRPr lang="zh-CN" alt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713539CE-1C86-489D-B3D8-992A554166A9}" type="slidenum">
              <a:rPr lang="zh-CN" altLang="en-US" smtClean="0"/>
              <a:t>‹#›</a:t>
            </a:fld>
            <a:endParaRPr lang="zh-CN" altLang="en-US"/>
          </a:p>
        </p:txBody>
      </p:sp>
    </p:spTree>
    <p:extLst>
      <p:ext uri="{BB962C8B-B14F-4D97-AF65-F5344CB8AC3E}">
        <p14:creationId xmlns:p14="http://schemas.microsoft.com/office/powerpoint/2010/main" val="145946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253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5053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ADB8B3F-5A61-49F0-B668-B084FA5C154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482CA6A-3C80-4DFB-AB7B-DB3A2ED9836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FCD5FB6-C516-404D-A0B2-33025D07716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3FC91E9-BA21-4665-B569-3794335F89ED}" type="datetimeFigureOut">
              <a:rPr lang="zh-CN" altLang="en-US" smtClean="0"/>
              <a:t>2021/9/18</a:t>
            </a:fld>
            <a:endParaRPr lang="zh-CN" altLang="en-US"/>
          </a:p>
        </p:txBody>
      </p:sp>
      <p:sp>
        <p:nvSpPr>
          <p:cNvPr id="5" name="页脚占位符 4">
            <a:extLst>
              <a:ext uri="{FF2B5EF4-FFF2-40B4-BE49-F238E27FC236}">
                <a16:creationId xmlns:a16="http://schemas.microsoft.com/office/drawing/2014/main" id="{8E531633-5BA2-4B54-A916-F076F13EA31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D57B13A-F3CB-4E7A-B658-219181D45A0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6526C87-8BF2-4EE6-A5B5-29351161E3D7}" type="slidenum">
              <a:rPr lang="zh-CN" altLang="en-US" smtClean="0"/>
              <a:t>‹#›</a:t>
            </a:fld>
            <a:endParaRPr lang="zh-CN" altLang="en-US"/>
          </a:p>
        </p:txBody>
      </p:sp>
    </p:spTree>
    <p:extLst>
      <p:ext uri="{BB962C8B-B14F-4D97-AF65-F5344CB8AC3E}">
        <p14:creationId xmlns:p14="http://schemas.microsoft.com/office/powerpoint/2010/main" val="22228284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9.jpe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5.png"/><Relationship Id="rId39" Type="http://schemas.openxmlformats.org/officeDocument/2006/relationships/image" Target="../media/image58.png"/><Relationship Id="rId21" Type="http://schemas.openxmlformats.org/officeDocument/2006/relationships/image" Target="../media/image41.png"/><Relationship Id="rId34" Type="http://schemas.openxmlformats.org/officeDocument/2006/relationships/image" Target="../media/image53.png"/><Relationship Id="rId42" Type="http://schemas.openxmlformats.org/officeDocument/2006/relationships/image" Target="../media/image60.png"/><Relationship Id="rId47" Type="http://schemas.openxmlformats.org/officeDocument/2006/relationships/image" Target="../media/image65.png"/><Relationship Id="rId50" Type="http://schemas.openxmlformats.org/officeDocument/2006/relationships/image" Target="../media/image68.png"/><Relationship Id="rId55" Type="http://schemas.openxmlformats.org/officeDocument/2006/relationships/image" Target="../media/image73.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 Id="rId46" Type="http://schemas.openxmlformats.org/officeDocument/2006/relationships/image" Target="../media/image64.png"/><Relationship Id="rId2" Type="http://schemas.openxmlformats.org/officeDocument/2006/relationships/image" Target="../media/image23.png"/><Relationship Id="rId16" Type="http://schemas.openxmlformats.org/officeDocument/2006/relationships/image" Target="../media/image37.png"/><Relationship Id="rId20" Type="http://schemas.microsoft.com/office/2007/relationships/hdphoto" Target="../media/hdphoto3.wdp"/><Relationship Id="rId29" Type="http://schemas.openxmlformats.org/officeDocument/2006/relationships/image" Target="../media/image48.png"/><Relationship Id="rId41" Type="http://schemas.openxmlformats.org/officeDocument/2006/relationships/image" Target="../media/image59.png"/><Relationship Id="rId54"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png"/><Relationship Id="rId40" Type="http://schemas.microsoft.com/office/2007/relationships/hdphoto" Target="../media/hdphoto5.wdp"/><Relationship Id="rId45" Type="http://schemas.openxmlformats.org/officeDocument/2006/relationships/image" Target="../media/image63.png"/><Relationship Id="rId53" Type="http://schemas.openxmlformats.org/officeDocument/2006/relationships/image" Target="../media/image7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49" Type="http://schemas.openxmlformats.org/officeDocument/2006/relationships/image" Target="../media/image67.png"/><Relationship Id="rId57" Type="http://schemas.openxmlformats.org/officeDocument/2006/relationships/image" Target="../media/image75.jpe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0.png"/><Relationship Id="rId44" Type="http://schemas.openxmlformats.org/officeDocument/2006/relationships/image" Target="../media/image62.png"/><Relationship Id="rId52" Type="http://schemas.openxmlformats.org/officeDocument/2006/relationships/image" Target="../media/image7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microsoft.com/office/2007/relationships/hdphoto" Target="../media/hdphoto4.wdp"/><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43" Type="http://schemas.openxmlformats.org/officeDocument/2006/relationships/image" Target="../media/image61.png"/><Relationship Id="rId48" Type="http://schemas.openxmlformats.org/officeDocument/2006/relationships/image" Target="../media/image66.png"/><Relationship Id="rId56" Type="http://schemas.openxmlformats.org/officeDocument/2006/relationships/image" Target="../media/image74.png"/><Relationship Id="rId8" Type="http://schemas.openxmlformats.org/officeDocument/2006/relationships/image" Target="../media/image29.png"/><Relationship Id="rId51" Type="http://schemas.openxmlformats.org/officeDocument/2006/relationships/image" Target="../media/image69.png"/><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7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8" Type="http://schemas.openxmlformats.org/officeDocument/2006/relationships/hyperlink" Target="https://www.youtube.com/channel/UCdDW77rhEfG4hzWmlBBnfTQ" TargetMode="External"/><Relationship Id="rId3" Type="http://schemas.openxmlformats.org/officeDocument/2006/relationships/hyperlink" Target="https://www.freeppt7.com/" TargetMode="External"/><Relationship Id="rId7" Type="http://schemas.openxmlformats.org/officeDocument/2006/relationships/hyperlink" Target="https://www.facebook.com/groups/best.PowerPoint.templates" TargetMode="External"/><Relationship Id="rId2" Type="http://schemas.openxmlformats.org/officeDocument/2006/relationships/hyperlink" Target="https://www.jpppt.com/" TargetMode="External"/><Relationship Id="rId1" Type="http://schemas.openxmlformats.org/officeDocument/2006/relationships/slideLayout" Target="../slideLayouts/slideLayout38.xml"/><Relationship Id="rId6" Type="http://schemas.openxmlformats.org/officeDocument/2006/relationships/hyperlink" Target="https://www.facebook.com/freeppt7/" TargetMode="External"/><Relationship Id="rId5" Type="http://schemas.openxmlformats.org/officeDocument/2006/relationships/hyperlink" Target="https://www.instagram.com/slidesfree/" TargetMode="External"/><Relationship Id="rId4" Type="http://schemas.openxmlformats.org/officeDocument/2006/relationships/hyperlink" Target="http://www.pixabay.com/" TargetMode="External"/><Relationship Id="rId9" Type="http://schemas.openxmlformats.org/officeDocument/2006/relationships/hyperlink" Target="https://twitter.com/freeppt7_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88761" cy="5143500"/>
          </a:xfrm>
          <a:prstGeom prst="rect">
            <a:avLst/>
          </a:prstGeom>
        </p:spPr>
      </p:pic>
      <p:sp>
        <p:nvSpPr>
          <p:cNvPr id="75" name="Freeform 7"/>
          <p:cNvSpPr>
            <a:spLocks/>
          </p:cNvSpPr>
          <p:nvPr/>
        </p:nvSpPr>
        <p:spPr bwMode="auto">
          <a:xfrm>
            <a:off x="8527686" y="4549053"/>
            <a:ext cx="484740" cy="485270"/>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bg1">
              <a:lumMod val="75000"/>
            </a:schemeClr>
          </a:solidFill>
          <a:ln>
            <a:noFill/>
          </a:ln>
        </p:spPr>
        <p:txBody>
          <a:bodyPr vert="horz" wrap="square" lIns="68553" tIns="34277" rIns="68553" bIns="34277"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76" name="Rectangle 6"/>
          <p:cNvSpPr>
            <a:spLocks noChangeArrowheads="1"/>
          </p:cNvSpPr>
          <p:nvPr/>
        </p:nvSpPr>
        <p:spPr bwMode="auto">
          <a:xfrm>
            <a:off x="4804631" y="3158453"/>
            <a:ext cx="1509451" cy="61116"/>
          </a:xfrm>
          <a:prstGeom prst="rect">
            <a:avLst/>
          </a:prstGeom>
          <a:solidFill>
            <a:srgbClr val="484849"/>
          </a:solidFill>
          <a:ln>
            <a:noFill/>
          </a:ln>
        </p:spPr>
        <p:txBody>
          <a:bodyPr vert="horz" wrap="square" lIns="68553" tIns="34277" rIns="68553" bIns="34277"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77" name="Rectangle 7"/>
          <p:cNvSpPr>
            <a:spLocks noChangeArrowheads="1"/>
          </p:cNvSpPr>
          <p:nvPr/>
        </p:nvSpPr>
        <p:spPr bwMode="auto">
          <a:xfrm>
            <a:off x="5754987" y="3158453"/>
            <a:ext cx="1507583" cy="61116"/>
          </a:xfrm>
          <a:prstGeom prst="rect">
            <a:avLst/>
          </a:prstGeom>
          <a:solidFill>
            <a:srgbClr val="99CC39"/>
          </a:solidFill>
          <a:ln>
            <a:noFill/>
          </a:ln>
        </p:spPr>
        <p:txBody>
          <a:bodyPr vert="horz" wrap="square" lIns="68553" tIns="34277" rIns="68553" bIns="34277"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78" name="Rectangle 8"/>
          <p:cNvSpPr>
            <a:spLocks noChangeArrowheads="1"/>
          </p:cNvSpPr>
          <p:nvPr/>
        </p:nvSpPr>
        <p:spPr bwMode="auto">
          <a:xfrm>
            <a:off x="6702782" y="3158453"/>
            <a:ext cx="1509451" cy="61116"/>
          </a:xfrm>
          <a:prstGeom prst="rect">
            <a:avLst/>
          </a:prstGeom>
          <a:solidFill>
            <a:srgbClr val="F9C900"/>
          </a:solidFill>
          <a:ln>
            <a:noFill/>
          </a:ln>
        </p:spPr>
        <p:txBody>
          <a:bodyPr vert="horz" wrap="square" lIns="68553" tIns="34277" rIns="68553" bIns="34277"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79" name="Rectangle 9"/>
          <p:cNvSpPr>
            <a:spLocks noChangeArrowheads="1"/>
          </p:cNvSpPr>
          <p:nvPr/>
        </p:nvSpPr>
        <p:spPr bwMode="auto">
          <a:xfrm>
            <a:off x="7653136" y="3158453"/>
            <a:ext cx="1507583" cy="61116"/>
          </a:xfrm>
          <a:prstGeom prst="rect">
            <a:avLst/>
          </a:prstGeom>
          <a:solidFill>
            <a:srgbClr val="ED5A00"/>
          </a:solidFill>
          <a:ln>
            <a:noFill/>
          </a:ln>
        </p:spPr>
        <p:txBody>
          <a:bodyPr vert="horz" wrap="square" lIns="68553" tIns="34277" rIns="68553" bIns="34277" numCol="1" anchor="t" anchorCtr="0" compatLnSpc="1">
            <a:prstTxWarp prst="textNoShape">
              <a:avLst/>
            </a:prstTxWarp>
          </a:bodyPr>
          <a:lstStyle/>
          <a:p>
            <a:endParaRPr lang="zh-CN" altLang="en-US">
              <a:latin typeface="微软雅黑" pitchFamily="34" charset="-122"/>
              <a:ea typeface="微软雅黑" pitchFamily="34" charset="-122"/>
            </a:endParaRPr>
          </a:p>
        </p:txBody>
      </p:sp>
      <p:grpSp>
        <p:nvGrpSpPr>
          <p:cNvPr id="80" name="组合 79"/>
          <p:cNvGrpSpPr/>
          <p:nvPr/>
        </p:nvGrpSpPr>
        <p:grpSpPr>
          <a:xfrm>
            <a:off x="361178" y="304384"/>
            <a:ext cx="355269" cy="363477"/>
            <a:chOff x="702608" y="-1899592"/>
            <a:chExt cx="1054013" cy="1078364"/>
          </a:xfrm>
        </p:grpSpPr>
        <p:sp>
          <p:nvSpPr>
            <p:cNvPr id="81" name="Oval 5"/>
            <p:cNvSpPr>
              <a:spLocks noChangeArrowheads="1"/>
            </p:cNvSpPr>
            <p:nvPr/>
          </p:nvSpPr>
          <p:spPr bwMode="auto">
            <a:xfrm>
              <a:off x="702608" y="-1899592"/>
              <a:ext cx="1054013" cy="1078364"/>
            </a:xfrm>
            <a:prstGeom prst="ellipse">
              <a:avLst/>
            </a:prstGeom>
            <a:solidFill>
              <a:schemeClr val="accent4"/>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82" name="Freeform 9"/>
            <p:cNvSpPr>
              <a:spLocks noEditPoints="1"/>
            </p:cNvSpPr>
            <p:nvPr/>
          </p:nvSpPr>
          <p:spPr bwMode="auto">
            <a:xfrm>
              <a:off x="904366" y="-1555211"/>
              <a:ext cx="650496" cy="445260"/>
            </a:xfrm>
            <a:custGeom>
              <a:avLst/>
              <a:gdLst>
                <a:gd name="T0" fmla="*/ 380 w 394"/>
                <a:gd name="T1" fmla="*/ 19 h 263"/>
                <a:gd name="T2" fmla="*/ 380 w 394"/>
                <a:gd name="T3" fmla="*/ 216 h 263"/>
                <a:gd name="T4" fmla="*/ 374 w 394"/>
                <a:gd name="T5" fmla="*/ 216 h 263"/>
                <a:gd name="T6" fmla="*/ 362 w 394"/>
                <a:gd name="T7" fmla="*/ 215 h 263"/>
                <a:gd name="T8" fmla="*/ 199 w 394"/>
                <a:gd name="T9" fmla="*/ 256 h 263"/>
                <a:gd name="T10" fmla="*/ 197 w 394"/>
                <a:gd name="T11" fmla="*/ 257 h 263"/>
                <a:gd name="T12" fmla="*/ 195 w 394"/>
                <a:gd name="T13" fmla="*/ 256 h 263"/>
                <a:gd name="T14" fmla="*/ 33 w 394"/>
                <a:gd name="T15" fmla="*/ 215 h 263"/>
                <a:gd name="T16" fmla="*/ 20 w 394"/>
                <a:gd name="T17" fmla="*/ 216 h 263"/>
                <a:gd name="T18" fmla="*/ 14 w 394"/>
                <a:gd name="T19" fmla="*/ 216 h 263"/>
                <a:gd name="T20" fmla="*/ 14 w 394"/>
                <a:gd name="T21" fmla="*/ 19 h 263"/>
                <a:gd name="T22" fmla="*/ 0 w 394"/>
                <a:gd name="T23" fmla="*/ 19 h 263"/>
                <a:gd name="T24" fmla="*/ 0 w 394"/>
                <a:gd name="T25" fmla="*/ 223 h 263"/>
                <a:gd name="T26" fmla="*/ 197 w 394"/>
                <a:gd name="T27" fmla="*/ 263 h 263"/>
                <a:gd name="T28" fmla="*/ 394 w 394"/>
                <a:gd name="T29" fmla="*/ 223 h 263"/>
                <a:gd name="T30" fmla="*/ 394 w 394"/>
                <a:gd name="T31" fmla="*/ 19 h 263"/>
                <a:gd name="T32" fmla="*/ 380 w 394"/>
                <a:gd name="T33" fmla="*/ 19 h 263"/>
                <a:gd name="T34" fmla="*/ 191 w 394"/>
                <a:gd name="T35" fmla="*/ 223 h 263"/>
                <a:gd name="T36" fmla="*/ 191 w 394"/>
                <a:gd name="T37" fmla="*/ 44 h 263"/>
                <a:gd name="T38" fmla="*/ 54 w 394"/>
                <a:gd name="T39" fmla="*/ 2 h 263"/>
                <a:gd name="T40" fmla="*/ 54 w 394"/>
                <a:gd name="T41" fmla="*/ 188 h 263"/>
                <a:gd name="T42" fmla="*/ 59 w 394"/>
                <a:gd name="T43" fmla="*/ 188 h 263"/>
                <a:gd name="T44" fmla="*/ 191 w 394"/>
                <a:gd name="T45" fmla="*/ 223 h 263"/>
                <a:gd name="T46" fmla="*/ 340 w 394"/>
                <a:gd name="T47" fmla="*/ 188 h 263"/>
                <a:gd name="T48" fmla="*/ 340 w 394"/>
                <a:gd name="T49" fmla="*/ 2 h 263"/>
                <a:gd name="T50" fmla="*/ 204 w 394"/>
                <a:gd name="T51" fmla="*/ 44 h 263"/>
                <a:gd name="T52" fmla="*/ 204 w 394"/>
                <a:gd name="T53" fmla="*/ 223 h 263"/>
                <a:gd name="T54" fmla="*/ 335 w 394"/>
                <a:gd name="T55" fmla="*/ 188 h 263"/>
                <a:gd name="T56" fmla="*/ 340 w 394"/>
                <a:gd name="T57" fmla="*/ 188 h 263"/>
                <a:gd name="T58" fmla="*/ 197 w 394"/>
                <a:gd name="T59" fmla="*/ 252 h 263"/>
                <a:gd name="T60" fmla="*/ 371 w 394"/>
                <a:gd name="T61" fmla="*/ 211 h 263"/>
                <a:gd name="T62" fmla="*/ 371 w 394"/>
                <a:gd name="T63" fmla="*/ 4 h 263"/>
                <a:gd name="T64" fmla="*/ 350 w 394"/>
                <a:gd name="T65" fmla="*/ 4 h 263"/>
                <a:gd name="T66" fmla="*/ 350 w 394"/>
                <a:gd name="T67" fmla="*/ 198 h 263"/>
                <a:gd name="T68" fmla="*/ 344 w 394"/>
                <a:gd name="T69" fmla="*/ 197 h 263"/>
                <a:gd name="T70" fmla="*/ 334 w 394"/>
                <a:gd name="T71" fmla="*/ 197 h 263"/>
                <a:gd name="T72" fmla="*/ 201 w 394"/>
                <a:gd name="T73" fmla="*/ 235 h 263"/>
                <a:gd name="T74" fmla="*/ 197 w 394"/>
                <a:gd name="T75" fmla="*/ 237 h 263"/>
                <a:gd name="T76" fmla="*/ 194 w 394"/>
                <a:gd name="T77" fmla="*/ 235 h 263"/>
                <a:gd name="T78" fmla="*/ 60 w 394"/>
                <a:gd name="T79" fmla="*/ 197 h 263"/>
                <a:gd name="T80" fmla="*/ 50 w 394"/>
                <a:gd name="T81" fmla="*/ 197 h 263"/>
                <a:gd name="T82" fmla="*/ 45 w 394"/>
                <a:gd name="T83" fmla="*/ 198 h 263"/>
                <a:gd name="T84" fmla="*/ 45 w 394"/>
                <a:gd name="T85" fmla="*/ 4 h 263"/>
                <a:gd name="T86" fmla="*/ 24 w 394"/>
                <a:gd name="T87" fmla="*/ 4 h 263"/>
                <a:gd name="T88" fmla="*/ 24 w 394"/>
                <a:gd name="T89" fmla="*/ 211 h 263"/>
                <a:gd name="T90" fmla="*/ 197 w 394"/>
                <a:gd name="T91" fmla="*/ 25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4" h="263">
                  <a:moveTo>
                    <a:pt x="380" y="19"/>
                  </a:moveTo>
                  <a:lnTo>
                    <a:pt x="380" y="216"/>
                  </a:lnTo>
                  <a:lnTo>
                    <a:pt x="374" y="216"/>
                  </a:lnTo>
                  <a:cubicBezTo>
                    <a:pt x="370" y="215"/>
                    <a:pt x="366" y="215"/>
                    <a:pt x="362" y="215"/>
                  </a:cubicBezTo>
                  <a:cubicBezTo>
                    <a:pt x="307" y="215"/>
                    <a:pt x="250" y="230"/>
                    <a:pt x="199" y="256"/>
                  </a:cubicBezTo>
                  <a:lnTo>
                    <a:pt x="197" y="257"/>
                  </a:lnTo>
                  <a:lnTo>
                    <a:pt x="195" y="256"/>
                  </a:lnTo>
                  <a:cubicBezTo>
                    <a:pt x="145" y="230"/>
                    <a:pt x="87" y="215"/>
                    <a:pt x="33" y="215"/>
                  </a:cubicBezTo>
                  <a:cubicBezTo>
                    <a:pt x="28" y="215"/>
                    <a:pt x="24" y="215"/>
                    <a:pt x="20" y="216"/>
                  </a:cubicBezTo>
                  <a:lnTo>
                    <a:pt x="14" y="216"/>
                  </a:lnTo>
                  <a:lnTo>
                    <a:pt x="14" y="19"/>
                  </a:lnTo>
                  <a:cubicBezTo>
                    <a:pt x="10" y="19"/>
                    <a:pt x="5" y="19"/>
                    <a:pt x="0" y="19"/>
                  </a:cubicBezTo>
                  <a:lnTo>
                    <a:pt x="0" y="223"/>
                  </a:lnTo>
                  <a:cubicBezTo>
                    <a:pt x="66" y="222"/>
                    <a:pt x="136" y="236"/>
                    <a:pt x="197" y="263"/>
                  </a:cubicBezTo>
                  <a:cubicBezTo>
                    <a:pt x="259" y="236"/>
                    <a:pt x="328" y="222"/>
                    <a:pt x="394" y="223"/>
                  </a:cubicBezTo>
                  <a:lnTo>
                    <a:pt x="394" y="19"/>
                  </a:lnTo>
                  <a:cubicBezTo>
                    <a:pt x="389" y="19"/>
                    <a:pt x="385" y="19"/>
                    <a:pt x="380" y="19"/>
                  </a:cubicBezTo>
                  <a:close/>
                  <a:moveTo>
                    <a:pt x="191" y="223"/>
                  </a:moveTo>
                  <a:lnTo>
                    <a:pt x="191" y="44"/>
                  </a:lnTo>
                  <a:cubicBezTo>
                    <a:pt x="148" y="16"/>
                    <a:pt x="100" y="0"/>
                    <a:pt x="54" y="2"/>
                  </a:cubicBezTo>
                  <a:lnTo>
                    <a:pt x="54" y="188"/>
                  </a:lnTo>
                  <a:cubicBezTo>
                    <a:pt x="56" y="188"/>
                    <a:pt x="58" y="188"/>
                    <a:pt x="59" y="188"/>
                  </a:cubicBezTo>
                  <a:cubicBezTo>
                    <a:pt x="103" y="188"/>
                    <a:pt x="150" y="200"/>
                    <a:pt x="191" y="223"/>
                  </a:cubicBezTo>
                  <a:close/>
                  <a:moveTo>
                    <a:pt x="340" y="188"/>
                  </a:moveTo>
                  <a:lnTo>
                    <a:pt x="340" y="2"/>
                  </a:lnTo>
                  <a:cubicBezTo>
                    <a:pt x="295" y="0"/>
                    <a:pt x="246" y="16"/>
                    <a:pt x="204" y="44"/>
                  </a:cubicBezTo>
                  <a:lnTo>
                    <a:pt x="204" y="223"/>
                  </a:lnTo>
                  <a:cubicBezTo>
                    <a:pt x="245" y="200"/>
                    <a:pt x="291" y="188"/>
                    <a:pt x="335" y="188"/>
                  </a:cubicBezTo>
                  <a:cubicBezTo>
                    <a:pt x="337" y="188"/>
                    <a:pt x="339" y="188"/>
                    <a:pt x="340" y="188"/>
                  </a:cubicBezTo>
                  <a:close/>
                  <a:moveTo>
                    <a:pt x="197" y="252"/>
                  </a:moveTo>
                  <a:cubicBezTo>
                    <a:pt x="253" y="222"/>
                    <a:pt x="315" y="209"/>
                    <a:pt x="371" y="211"/>
                  </a:cubicBezTo>
                  <a:lnTo>
                    <a:pt x="371" y="4"/>
                  </a:lnTo>
                  <a:cubicBezTo>
                    <a:pt x="364" y="4"/>
                    <a:pt x="357" y="4"/>
                    <a:pt x="350" y="4"/>
                  </a:cubicBezTo>
                  <a:lnTo>
                    <a:pt x="350" y="198"/>
                  </a:lnTo>
                  <a:lnTo>
                    <a:pt x="344" y="197"/>
                  </a:lnTo>
                  <a:cubicBezTo>
                    <a:pt x="341" y="197"/>
                    <a:pt x="337" y="197"/>
                    <a:pt x="334" y="197"/>
                  </a:cubicBezTo>
                  <a:cubicBezTo>
                    <a:pt x="289" y="197"/>
                    <a:pt x="242" y="211"/>
                    <a:pt x="201" y="235"/>
                  </a:cubicBezTo>
                  <a:lnTo>
                    <a:pt x="197" y="237"/>
                  </a:lnTo>
                  <a:lnTo>
                    <a:pt x="194" y="235"/>
                  </a:lnTo>
                  <a:cubicBezTo>
                    <a:pt x="153" y="211"/>
                    <a:pt x="105" y="197"/>
                    <a:pt x="60" y="197"/>
                  </a:cubicBezTo>
                  <a:cubicBezTo>
                    <a:pt x="57" y="197"/>
                    <a:pt x="54" y="197"/>
                    <a:pt x="50" y="197"/>
                  </a:cubicBezTo>
                  <a:lnTo>
                    <a:pt x="45" y="198"/>
                  </a:lnTo>
                  <a:lnTo>
                    <a:pt x="45" y="4"/>
                  </a:lnTo>
                  <a:cubicBezTo>
                    <a:pt x="38" y="4"/>
                    <a:pt x="31" y="4"/>
                    <a:pt x="24" y="4"/>
                  </a:cubicBezTo>
                  <a:lnTo>
                    <a:pt x="24" y="211"/>
                  </a:lnTo>
                  <a:cubicBezTo>
                    <a:pt x="79" y="209"/>
                    <a:pt x="142" y="222"/>
                    <a:pt x="197"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p>
          </p:txBody>
        </p:sp>
      </p:grpSp>
      <p:grpSp>
        <p:nvGrpSpPr>
          <p:cNvPr id="83" name="组合 82"/>
          <p:cNvGrpSpPr/>
          <p:nvPr/>
        </p:nvGrpSpPr>
        <p:grpSpPr>
          <a:xfrm>
            <a:off x="814909" y="304384"/>
            <a:ext cx="354096" cy="363477"/>
            <a:chOff x="2014036" y="-1899592"/>
            <a:chExt cx="1050534" cy="1078364"/>
          </a:xfrm>
          <a:solidFill>
            <a:schemeClr val="accent2"/>
          </a:solidFill>
        </p:grpSpPr>
        <p:sp>
          <p:nvSpPr>
            <p:cNvPr id="84" name="Oval 6"/>
            <p:cNvSpPr>
              <a:spLocks noChangeArrowheads="1"/>
            </p:cNvSpPr>
            <p:nvPr/>
          </p:nvSpPr>
          <p:spPr bwMode="auto">
            <a:xfrm>
              <a:off x="2014036" y="-1899592"/>
              <a:ext cx="1050534" cy="1078364"/>
            </a:xfrm>
            <a:prstGeom prst="ellipse">
              <a:avLst/>
            </a:prstGeom>
            <a:grp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85" name="Freeform 10"/>
            <p:cNvSpPr>
              <a:spLocks noEditPoints="1"/>
            </p:cNvSpPr>
            <p:nvPr/>
          </p:nvSpPr>
          <p:spPr bwMode="auto">
            <a:xfrm>
              <a:off x="2262755" y="-1683920"/>
              <a:ext cx="553096" cy="640061"/>
            </a:xfrm>
            <a:custGeom>
              <a:avLst/>
              <a:gdLst>
                <a:gd name="T0" fmla="*/ 214 w 336"/>
                <a:gd name="T1" fmla="*/ 48 h 380"/>
                <a:gd name="T2" fmla="*/ 167 w 336"/>
                <a:gd name="T3" fmla="*/ 95 h 380"/>
                <a:gd name="T4" fmla="*/ 119 w 336"/>
                <a:gd name="T5" fmla="*/ 95 h 380"/>
                <a:gd name="T6" fmla="*/ 72 w 336"/>
                <a:gd name="T7" fmla="*/ 48 h 380"/>
                <a:gd name="T8" fmla="*/ 119 w 336"/>
                <a:gd name="T9" fmla="*/ 0 h 380"/>
                <a:gd name="T10" fmla="*/ 167 w 336"/>
                <a:gd name="T11" fmla="*/ 0 h 380"/>
                <a:gd name="T12" fmla="*/ 214 w 336"/>
                <a:gd name="T13" fmla="*/ 48 h 380"/>
                <a:gd name="T14" fmla="*/ 237 w 336"/>
                <a:gd name="T15" fmla="*/ 48 h 380"/>
                <a:gd name="T16" fmla="*/ 238 w 336"/>
                <a:gd name="T17" fmla="*/ 59 h 380"/>
                <a:gd name="T18" fmla="*/ 179 w 336"/>
                <a:gd name="T19" fmla="*/ 118 h 380"/>
                <a:gd name="T20" fmla="*/ 107 w 336"/>
                <a:gd name="T21" fmla="*/ 118 h 380"/>
                <a:gd name="T22" fmla="*/ 48 w 336"/>
                <a:gd name="T23" fmla="*/ 59 h 380"/>
                <a:gd name="T24" fmla="*/ 49 w 336"/>
                <a:gd name="T25" fmla="*/ 48 h 380"/>
                <a:gd name="T26" fmla="*/ 0 w 336"/>
                <a:gd name="T27" fmla="*/ 106 h 380"/>
                <a:gd name="T28" fmla="*/ 0 w 336"/>
                <a:gd name="T29" fmla="*/ 320 h 380"/>
                <a:gd name="T30" fmla="*/ 60 w 336"/>
                <a:gd name="T31" fmla="*/ 380 h 380"/>
                <a:gd name="T32" fmla="*/ 218 w 336"/>
                <a:gd name="T33" fmla="*/ 380 h 380"/>
                <a:gd name="T34" fmla="*/ 153 w 336"/>
                <a:gd name="T35" fmla="*/ 282 h 380"/>
                <a:gd name="T36" fmla="*/ 260 w 336"/>
                <a:gd name="T37" fmla="*/ 176 h 380"/>
                <a:gd name="T38" fmla="*/ 286 w 336"/>
                <a:gd name="T39" fmla="*/ 179 h 380"/>
                <a:gd name="T40" fmla="*/ 286 w 336"/>
                <a:gd name="T41" fmla="*/ 106 h 380"/>
                <a:gd name="T42" fmla="*/ 237 w 336"/>
                <a:gd name="T43" fmla="*/ 48 h 380"/>
                <a:gd name="T44" fmla="*/ 134 w 336"/>
                <a:gd name="T45" fmla="*/ 238 h 380"/>
                <a:gd name="T46" fmla="*/ 134 w 336"/>
                <a:gd name="T47" fmla="*/ 238 h 380"/>
                <a:gd name="T48" fmla="*/ 60 w 336"/>
                <a:gd name="T49" fmla="*/ 238 h 380"/>
                <a:gd name="T50" fmla="*/ 48 w 336"/>
                <a:gd name="T51" fmla="*/ 226 h 380"/>
                <a:gd name="T52" fmla="*/ 60 w 336"/>
                <a:gd name="T53" fmla="*/ 214 h 380"/>
                <a:gd name="T54" fmla="*/ 134 w 336"/>
                <a:gd name="T55" fmla="*/ 214 h 380"/>
                <a:gd name="T56" fmla="*/ 146 w 336"/>
                <a:gd name="T57" fmla="*/ 226 h 380"/>
                <a:gd name="T58" fmla="*/ 134 w 336"/>
                <a:gd name="T59" fmla="*/ 238 h 380"/>
                <a:gd name="T60" fmla="*/ 158 w 336"/>
                <a:gd name="T61" fmla="*/ 190 h 380"/>
                <a:gd name="T62" fmla="*/ 158 w 336"/>
                <a:gd name="T63" fmla="*/ 190 h 380"/>
                <a:gd name="T64" fmla="*/ 60 w 336"/>
                <a:gd name="T65" fmla="*/ 190 h 380"/>
                <a:gd name="T66" fmla="*/ 48 w 336"/>
                <a:gd name="T67" fmla="*/ 178 h 380"/>
                <a:gd name="T68" fmla="*/ 60 w 336"/>
                <a:gd name="T69" fmla="*/ 167 h 380"/>
                <a:gd name="T70" fmla="*/ 158 w 336"/>
                <a:gd name="T71" fmla="*/ 167 h 380"/>
                <a:gd name="T72" fmla="*/ 170 w 336"/>
                <a:gd name="T73" fmla="*/ 178 h 380"/>
                <a:gd name="T74" fmla="*/ 158 w 336"/>
                <a:gd name="T75" fmla="*/ 190 h 380"/>
                <a:gd name="T76" fmla="*/ 279 w 336"/>
                <a:gd name="T77" fmla="*/ 208 h 380"/>
                <a:gd name="T78" fmla="*/ 260 w 336"/>
                <a:gd name="T79" fmla="*/ 206 h 380"/>
                <a:gd name="T80" fmla="*/ 184 w 336"/>
                <a:gd name="T81" fmla="*/ 281 h 380"/>
                <a:gd name="T82" fmla="*/ 244 w 336"/>
                <a:gd name="T83" fmla="*/ 356 h 380"/>
                <a:gd name="T84" fmla="*/ 260 w 336"/>
                <a:gd name="T85" fmla="*/ 357 h 380"/>
                <a:gd name="T86" fmla="*/ 336 w 336"/>
                <a:gd name="T87" fmla="*/ 281 h 380"/>
                <a:gd name="T88" fmla="*/ 279 w 336"/>
                <a:gd name="T89" fmla="*/ 208 h 380"/>
                <a:gd name="T90" fmla="*/ 303 w 336"/>
                <a:gd name="T91" fmla="*/ 271 h 380"/>
                <a:gd name="T92" fmla="*/ 303 w 336"/>
                <a:gd name="T93" fmla="*/ 271 h 380"/>
                <a:gd name="T94" fmla="*/ 279 w 336"/>
                <a:gd name="T95" fmla="*/ 295 h 380"/>
                <a:gd name="T96" fmla="*/ 260 w 336"/>
                <a:gd name="T97" fmla="*/ 314 h 380"/>
                <a:gd name="T98" fmla="*/ 239 w 336"/>
                <a:gd name="T99" fmla="*/ 314 h 380"/>
                <a:gd name="T100" fmla="*/ 217 w 336"/>
                <a:gd name="T101" fmla="*/ 292 h 380"/>
                <a:gd name="T102" fmla="*/ 217 w 336"/>
                <a:gd name="T103" fmla="*/ 271 h 380"/>
                <a:gd name="T104" fmla="*/ 239 w 336"/>
                <a:gd name="T105" fmla="*/ 271 h 380"/>
                <a:gd name="T106" fmla="*/ 250 w 336"/>
                <a:gd name="T107" fmla="*/ 281 h 380"/>
                <a:gd name="T108" fmla="*/ 279 w 336"/>
                <a:gd name="T109" fmla="*/ 252 h 380"/>
                <a:gd name="T110" fmla="*/ 282 w 336"/>
                <a:gd name="T111" fmla="*/ 249 h 380"/>
                <a:gd name="T112" fmla="*/ 303 w 336"/>
                <a:gd name="T113" fmla="*/ 249 h 380"/>
                <a:gd name="T114" fmla="*/ 303 w 336"/>
                <a:gd name="T115" fmla="*/ 27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6" h="380">
                  <a:moveTo>
                    <a:pt x="214" y="48"/>
                  </a:moveTo>
                  <a:cubicBezTo>
                    <a:pt x="214" y="74"/>
                    <a:pt x="193" y="95"/>
                    <a:pt x="167" y="95"/>
                  </a:cubicBezTo>
                  <a:lnTo>
                    <a:pt x="119" y="95"/>
                  </a:lnTo>
                  <a:cubicBezTo>
                    <a:pt x="93" y="95"/>
                    <a:pt x="72" y="74"/>
                    <a:pt x="72" y="48"/>
                  </a:cubicBezTo>
                  <a:cubicBezTo>
                    <a:pt x="72" y="21"/>
                    <a:pt x="93" y="0"/>
                    <a:pt x="119" y="0"/>
                  </a:cubicBezTo>
                  <a:lnTo>
                    <a:pt x="167" y="0"/>
                  </a:lnTo>
                  <a:cubicBezTo>
                    <a:pt x="193" y="0"/>
                    <a:pt x="214" y="21"/>
                    <a:pt x="214" y="48"/>
                  </a:cubicBezTo>
                  <a:close/>
                  <a:moveTo>
                    <a:pt x="237" y="48"/>
                  </a:moveTo>
                  <a:cubicBezTo>
                    <a:pt x="238" y="51"/>
                    <a:pt x="238" y="55"/>
                    <a:pt x="238" y="59"/>
                  </a:cubicBezTo>
                  <a:cubicBezTo>
                    <a:pt x="238" y="91"/>
                    <a:pt x="211" y="118"/>
                    <a:pt x="179" y="118"/>
                  </a:cubicBezTo>
                  <a:lnTo>
                    <a:pt x="107" y="118"/>
                  </a:lnTo>
                  <a:cubicBezTo>
                    <a:pt x="74" y="118"/>
                    <a:pt x="48" y="91"/>
                    <a:pt x="48" y="59"/>
                  </a:cubicBezTo>
                  <a:cubicBezTo>
                    <a:pt x="48" y="55"/>
                    <a:pt x="48" y="51"/>
                    <a:pt x="49" y="48"/>
                  </a:cubicBezTo>
                  <a:cubicBezTo>
                    <a:pt x="21" y="53"/>
                    <a:pt x="0" y="77"/>
                    <a:pt x="0" y="106"/>
                  </a:cubicBezTo>
                  <a:lnTo>
                    <a:pt x="0" y="320"/>
                  </a:lnTo>
                  <a:cubicBezTo>
                    <a:pt x="0" y="353"/>
                    <a:pt x="27" y="380"/>
                    <a:pt x="60" y="380"/>
                  </a:cubicBezTo>
                  <a:lnTo>
                    <a:pt x="218" y="380"/>
                  </a:lnTo>
                  <a:cubicBezTo>
                    <a:pt x="180" y="363"/>
                    <a:pt x="153" y="326"/>
                    <a:pt x="153" y="282"/>
                  </a:cubicBezTo>
                  <a:cubicBezTo>
                    <a:pt x="153" y="223"/>
                    <a:pt x="201" y="176"/>
                    <a:pt x="260" y="176"/>
                  </a:cubicBezTo>
                  <a:cubicBezTo>
                    <a:pt x="269" y="176"/>
                    <a:pt x="277" y="177"/>
                    <a:pt x="286" y="179"/>
                  </a:cubicBezTo>
                  <a:lnTo>
                    <a:pt x="286" y="106"/>
                  </a:lnTo>
                  <a:cubicBezTo>
                    <a:pt x="286" y="77"/>
                    <a:pt x="265" y="53"/>
                    <a:pt x="237" y="48"/>
                  </a:cubicBezTo>
                  <a:close/>
                  <a:moveTo>
                    <a:pt x="134" y="238"/>
                  </a:moveTo>
                  <a:lnTo>
                    <a:pt x="134" y="238"/>
                  </a:lnTo>
                  <a:lnTo>
                    <a:pt x="60" y="238"/>
                  </a:lnTo>
                  <a:cubicBezTo>
                    <a:pt x="53" y="238"/>
                    <a:pt x="48" y="233"/>
                    <a:pt x="48" y="226"/>
                  </a:cubicBezTo>
                  <a:cubicBezTo>
                    <a:pt x="48" y="219"/>
                    <a:pt x="53" y="214"/>
                    <a:pt x="60" y="214"/>
                  </a:cubicBezTo>
                  <a:lnTo>
                    <a:pt x="134" y="214"/>
                  </a:lnTo>
                  <a:cubicBezTo>
                    <a:pt x="141" y="214"/>
                    <a:pt x="146" y="219"/>
                    <a:pt x="146" y="226"/>
                  </a:cubicBezTo>
                  <a:cubicBezTo>
                    <a:pt x="146" y="233"/>
                    <a:pt x="141" y="238"/>
                    <a:pt x="134" y="238"/>
                  </a:cubicBezTo>
                  <a:close/>
                  <a:moveTo>
                    <a:pt x="158" y="190"/>
                  </a:moveTo>
                  <a:lnTo>
                    <a:pt x="158" y="190"/>
                  </a:lnTo>
                  <a:lnTo>
                    <a:pt x="60" y="190"/>
                  </a:lnTo>
                  <a:cubicBezTo>
                    <a:pt x="53" y="190"/>
                    <a:pt x="48" y="185"/>
                    <a:pt x="48" y="178"/>
                  </a:cubicBezTo>
                  <a:cubicBezTo>
                    <a:pt x="48" y="172"/>
                    <a:pt x="53" y="167"/>
                    <a:pt x="60" y="167"/>
                  </a:cubicBezTo>
                  <a:lnTo>
                    <a:pt x="158" y="167"/>
                  </a:lnTo>
                  <a:cubicBezTo>
                    <a:pt x="164" y="167"/>
                    <a:pt x="170" y="172"/>
                    <a:pt x="170" y="178"/>
                  </a:cubicBezTo>
                  <a:cubicBezTo>
                    <a:pt x="170" y="185"/>
                    <a:pt x="164" y="190"/>
                    <a:pt x="158" y="190"/>
                  </a:cubicBezTo>
                  <a:close/>
                  <a:moveTo>
                    <a:pt x="279" y="208"/>
                  </a:moveTo>
                  <a:cubicBezTo>
                    <a:pt x="273" y="207"/>
                    <a:pt x="267" y="206"/>
                    <a:pt x="260" y="206"/>
                  </a:cubicBezTo>
                  <a:cubicBezTo>
                    <a:pt x="218" y="206"/>
                    <a:pt x="184" y="240"/>
                    <a:pt x="184" y="281"/>
                  </a:cubicBezTo>
                  <a:cubicBezTo>
                    <a:pt x="184" y="318"/>
                    <a:pt x="210" y="348"/>
                    <a:pt x="244" y="356"/>
                  </a:cubicBezTo>
                  <a:cubicBezTo>
                    <a:pt x="249" y="357"/>
                    <a:pt x="255" y="357"/>
                    <a:pt x="260" y="357"/>
                  </a:cubicBezTo>
                  <a:cubicBezTo>
                    <a:pt x="302" y="357"/>
                    <a:pt x="336" y="323"/>
                    <a:pt x="336" y="281"/>
                  </a:cubicBezTo>
                  <a:cubicBezTo>
                    <a:pt x="336" y="246"/>
                    <a:pt x="312" y="216"/>
                    <a:pt x="279" y="208"/>
                  </a:cubicBezTo>
                  <a:close/>
                  <a:moveTo>
                    <a:pt x="303" y="271"/>
                  </a:moveTo>
                  <a:lnTo>
                    <a:pt x="303" y="271"/>
                  </a:lnTo>
                  <a:lnTo>
                    <a:pt x="279" y="295"/>
                  </a:lnTo>
                  <a:lnTo>
                    <a:pt x="260" y="314"/>
                  </a:lnTo>
                  <a:cubicBezTo>
                    <a:pt x="254" y="320"/>
                    <a:pt x="245" y="320"/>
                    <a:pt x="239" y="314"/>
                  </a:cubicBezTo>
                  <a:lnTo>
                    <a:pt x="217" y="292"/>
                  </a:lnTo>
                  <a:cubicBezTo>
                    <a:pt x="211" y="286"/>
                    <a:pt x="211" y="277"/>
                    <a:pt x="217" y="271"/>
                  </a:cubicBezTo>
                  <a:cubicBezTo>
                    <a:pt x="223" y="265"/>
                    <a:pt x="233" y="265"/>
                    <a:pt x="239" y="271"/>
                  </a:cubicBezTo>
                  <a:lnTo>
                    <a:pt x="250" y="281"/>
                  </a:lnTo>
                  <a:lnTo>
                    <a:pt x="279" y="252"/>
                  </a:lnTo>
                  <a:lnTo>
                    <a:pt x="282" y="249"/>
                  </a:lnTo>
                  <a:cubicBezTo>
                    <a:pt x="288" y="243"/>
                    <a:pt x="297" y="243"/>
                    <a:pt x="303" y="249"/>
                  </a:cubicBezTo>
                  <a:cubicBezTo>
                    <a:pt x="309" y="255"/>
                    <a:pt x="309" y="265"/>
                    <a:pt x="303" y="2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solidFill>
                  <a:schemeClr val="bg1"/>
                </a:solidFill>
              </a:endParaRPr>
            </a:p>
          </p:txBody>
        </p:sp>
      </p:grpSp>
      <p:grpSp>
        <p:nvGrpSpPr>
          <p:cNvPr id="86" name="组合 85"/>
          <p:cNvGrpSpPr/>
          <p:nvPr/>
        </p:nvGrpSpPr>
        <p:grpSpPr>
          <a:xfrm>
            <a:off x="1267468" y="304384"/>
            <a:ext cx="354096" cy="363477"/>
            <a:chOff x="3252414" y="-1899592"/>
            <a:chExt cx="1050534" cy="1078364"/>
          </a:xfrm>
        </p:grpSpPr>
        <p:sp>
          <p:nvSpPr>
            <p:cNvPr id="87" name="Oval 7"/>
            <p:cNvSpPr>
              <a:spLocks noChangeArrowheads="1"/>
            </p:cNvSpPr>
            <p:nvPr/>
          </p:nvSpPr>
          <p:spPr bwMode="auto">
            <a:xfrm>
              <a:off x="3252414" y="-1899592"/>
              <a:ext cx="1050534" cy="1078364"/>
            </a:xfrm>
            <a:prstGeom prst="ellipse">
              <a:avLst/>
            </a:prstGeom>
            <a:solidFill>
              <a:schemeClr val="tx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88" name="Freeform 11"/>
            <p:cNvSpPr>
              <a:spLocks noEditPoints="1"/>
            </p:cNvSpPr>
            <p:nvPr/>
          </p:nvSpPr>
          <p:spPr bwMode="auto">
            <a:xfrm>
              <a:off x="3450694" y="-1683919"/>
              <a:ext cx="594839" cy="647018"/>
            </a:xfrm>
            <a:custGeom>
              <a:avLst/>
              <a:gdLst>
                <a:gd name="T0" fmla="*/ 136 w 360"/>
                <a:gd name="T1" fmla="*/ 238 h 383"/>
                <a:gd name="T2" fmla="*/ 130 w 360"/>
                <a:gd name="T3" fmla="*/ 217 h 383"/>
                <a:gd name="T4" fmla="*/ 157 w 360"/>
                <a:gd name="T5" fmla="*/ 104 h 383"/>
                <a:gd name="T6" fmla="*/ 187 w 360"/>
                <a:gd name="T7" fmla="*/ 195 h 383"/>
                <a:gd name="T8" fmla="*/ 223 w 360"/>
                <a:gd name="T9" fmla="*/ 90 h 383"/>
                <a:gd name="T10" fmla="*/ 142 w 360"/>
                <a:gd name="T11" fmla="*/ 179 h 383"/>
                <a:gd name="T12" fmla="*/ 136 w 360"/>
                <a:gd name="T13" fmla="*/ 191 h 383"/>
                <a:gd name="T14" fmla="*/ 185 w 360"/>
                <a:gd name="T15" fmla="*/ 220 h 383"/>
                <a:gd name="T16" fmla="*/ 237 w 360"/>
                <a:gd name="T17" fmla="*/ 76 h 383"/>
                <a:gd name="T18" fmla="*/ 240 w 360"/>
                <a:gd name="T19" fmla="*/ 49 h 383"/>
                <a:gd name="T20" fmla="*/ 237 w 360"/>
                <a:gd name="T21" fmla="*/ 76 h 383"/>
                <a:gd name="T22" fmla="*/ 281 w 360"/>
                <a:gd name="T23" fmla="*/ 90 h 383"/>
                <a:gd name="T24" fmla="*/ 253 w 360"/>
                <a:gd name="T25" fmla="*/ 93 h 383"/>
                <a:gd name="T26" fmla="*/ 205 w 360"/>
                <a:gd name="T27" fmla="*/ 64 h 383"/>
                <a:gd name="T28" fmla="*/ 194 w 360"/>
                <a:gd name="T29" fmla="*/ 39 h 383"/>
                <a:gd name="T30" fmla="*/ 205 w 360"/>
                <a:gd name="T31" fmla="*/ 64 h 383"/>
                <a:gd name="T32" fmla="*/ 159 w 360"/>
                <a:gd name="T33" fmla="*/ 48 h 383"/>
                <a:gd name="T34" fmla="*/ 161 w 360"/>
                <a:gd name="T35" fmla="*/ 76 h 383"/>
                <a:gd name="T36" fmla="*/ 264 w 360"/>
                <a:gd name="T37" fmla="*/ 137 h 383"/>
                <a:gd name="T38" fmla="*/ 290 w 360"/>
                <a:gd name="T39" fmla="*/ 125 h 383"/>
                <a:gd name="T40" fmla="*/ 264 w 360"/>
                <a:gd name="T41" fmla="*/ 137 h 383"/>
                <a:gd name="T42" fmla="*/ 132 w 360"/>
                <a:gd name="T43" fmla="*/ 196 h 383"/>
                <a:gd name="T44" fmla="*/ 126 w 360"/>
                <a:gd name="T45" fmla="*/ 208 h 383"/>
                <a:gd name="T46" fmla="*/ 175 w 360"/>
                <a:gd name="T47" fmla="*/ 237 h 383"/>
                <a:gd name="T48" fmla="*/ 131 w 360"/>
                <a:gd name="T49" fmla="*/ 383 h 383"/>
                <a:gd name="T50" fmla="*/ 141 w 360"/>
                <a:gd name="T51" fmla="*/ 22 h 383"/>
                <a:gd name="T52" fmla="*/ 342 w 360"/>
                <a:gd name="T53" fmla="*/ 109 h 383"/>
                <a:gd name="T54" fmla="*/ 345 w 360"/>
                <a:gd name="T55" fmla="*/ 167 h 383"/>
                <a:gd name="T56" fmla="*/ 356 w 360"/>
                <a:gd name="T57" fmla="*/ 240 h 383"/>
                <a:gd name="T58" fmla="*/ 343 w 360"/>
                <a:gd name="T59" fmla="*/ 301 h 383"/>
                <a:gd name="T60" fmla="*/ 269 w 360"/>
                <a:gd name="T61" fmla="*/ 318 h 383"/>
                <a:gd name="T62" fmla="*/ 131 w 360"/>
                <a:gd name="T63"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83">
                  <a:moveTo>
                    <a:pt x="130" y="217"/>
                  </a:moveTo>
                  <a:cubicBezTo>
                    <a:pt x="126" y="224"/>
                    <a:pt x="129" y="234"/>
                    <a:pt x="136" y="238"/>
                  </a:cubicBezTo>
                  <a:cubicBezTo>
                    <a:pt x="143" y="242"/>
                    <a:pt x="151" y="241"/>
                    <a:pt x="156" y="236"/>
                  </a:cubicBezTo>
                  <a:lnTo>
                    <a:pt x="130" y="217"/>
                  </a:lnTo>
                  <a:close/>
                  <a:moveTo>
                    <a:pt x="223" y="90"/>
                  </a:moveTo>
                  <a:cubicBezTo>
                    <a:pt x="199" y="76"/>
                    <a:pt x="170" y="83"/>
                    <a:pt x="157" y="104"/>
                  </a:cubicBezTo>
                  <a:cubicBezTo>
                    <a:pt x="144" y="127"/>
                    <a:pt x="161" y="151"/>
                    <a:pt x="149" y="174"/>
                  </a:cubicBezTo>
                  <a:lnTo>
                    <a:pt x="187" y="195"/>
                  </a:lnTo>
                  <a:cubicBezTo>
                    <a:pt x="201" y="174"/>
                    <a:pt x="231" y="176"/>
                    <a:pt x="243" y="154"/>
                  </a:cubicBezTo>
                  <a:cubicBezTo>
                    <a:pt x="256" y="132"/>
                    <a:pt x="247" y="104"/>
                    <a:pt x="223" y="90"/>
                  </a:cubicBezTo>
                  <a:close/>
                  <a:moveTo>
                    <a:pt x="183" y="209"/>
                  </a:moveTo>
                  <a:lnTo>
                    <a:pt x="142" y="179"/>
                  </a:lnTo>
                  <a:cubicBezTo>
                    <a:pt x="139" y="176"/>
                    <a:pt x="135" y="177"/>
                    <a:pt x="133" y="181"/>
                  </a:cubicBezTo>
                  <a:cubicBezTo>
                    <a:pt x="132" y="184"/>
                    <a:pt x="132" y="188"/>
                    <a:pt x="136" y="191"/>
                  </a:cubicBezTo>
                  <a:lnTo>
                    <a:pt x="176" y="221"/>
                  </a:lnTo>
                  <a:cubicBezTo>
                    <a:pt x="179" y="224"/>
                    <a:pt x="183" y="223"/>
                    <a:pt x="185" y="220"/>
                  </a:cubicBezTo>
                  <a:cubicBezTo>
                    <a:pt x="187" y="216"/>
                    <a:pt x="186" y="212"/>
                    <a:pt x="183" y="209"/>
                  </a:cubicBezTo>
                  <a:close/>
                  <a:moveTo>
                    <a:pt x="237" y="76"/>
                  </a:moveTo>
                  <a:lnTo>
                    <a:pt x="250" y="54"/>
                  </a:lnTo>
                  <a:lnTo>
                    <a:pt x="240" y="49"/>
                  </a:lnTo>
                  <a:lnTo>
                    <a:pt x="227" y="70"/>
                  </a:lnTo>
                  <a:lnTo>
                    <a:pt x="237" y="76"/>
                  </a:lnTo>
                  <a:close/>
                  <a:moveTo>
                    <a:pt x="259" y="103"/>
                  </a:moveTo>
                  <a:lnTo>
                    <a:pt x="281" y="90"/>
                  </a:lnTo>
                  <a:lnTo>
                    <a:pt x="275" y="80"/>
                  </a:lnTo>
                  <a:lnTo>
                    <a:pt x="253" y="93"/>
                  </a:lnTo>
                  <a:lnTo>
                    <a:pt x="259" y="103"/>
                  </a:lnTo>
                  <a:close/>
                  <a:moveTo>
                    <a:pt x="205" y="64"/>
                  </a:moveTo>
                  <a:lnTo>
                    <a:pt x="205" y="39"/>
                  </a:lnTo>
                  <a:lnTo>
                    <a:pt x="194" y="39"/>
                  </a:lnTo>
                  <a:lnTo>
                    <a:pt x="194" y="64"/>
                  </a:lnTo>
                  <a:lnTo>
                    <a:pt x="205" y="64"/>
                  </a:lnTo>
                  <a:close/>
                  <a:moveTo>
                    <a:pt x="172" y="70"/>
                  </a:moveTo>
                  <a:lnTo>
                    <a:pt x="159" y="48"/>
                  </a:lnTo>
                  <a:lnTo>
                    <a:pt x="149" y="54"/>
                  </a:lnTo>
                  <a:lnTo>
                    <a:pt x="161" y="76"/>
                  </a:lnTo>
                  <a:lnTo>
                    <a:pt x="172" y="70"/>
                  </a:lnTo>
                  <a:close/>
                  <a:moveTo>
                    <a:pt x="264" y="137"/>
                  </a:moveTo>
                  <a:lnTo>
                    <a:pt x="290" y="137"/>
                  </a:lnTo>
                  <a:lnTo>
                    <a:pt x="290" y="125"/>
                  </a:lnTo>
                  <a:lnTo>
                    <a:pt x="264" y="125"/>
                  </a:lnTo>
                  <a:lnTo>
                    <a:pt x="264" y="137"/>
                  </a:lnTo>
                  <a:close/>
                  <a:moveTo>
                    <a:pt x="173" y="227"/>
                  </a:moveTo>
                  <a:lnTo>
                    <a:pt x="132" y="196"/>
                  </a:lnTo>
                  <a:cubicBezTo>
                    <a:pt x="129" y="194"/>
                    <a:pt x="125" y="195"/>
                    <a:pt x="123" y="198"/>
                  </a:cubicBezTo>
                  <a:cubicBezTo>
                    <a:pt x="122" y="201"/>
                    <a:pt x="122" y="206"/>
                    <a:pt x="126" y="208"/>
                  </a:cubicBezTo>
                  <a:lnTo>
                    <a:pt x="166" y="239"/>
                  </a:lnTo>
                  <a:cubicBezTo>
                    <a:pt x="169" y="241"/>
                    <a:pt x="173" y="240"/>
                    <a:pt x="175" y="237"/>
                  </a:cubicBezTo>
                  <a:cubicBezTo>
                    <a:pt x="177" y="234"/>
                    <a:pt x="176" y="229"/>
                    <a:pt x="173" y="227"/>
                  </a:cubicBezTo>
                  <a:close/>
                  <a:moveTo>
                    <a:pt x="131" y="383"/>
                  </a:moveTo>
                  <a:cubicBezTo>
                    <a:pt x="136" y="353"/>
                    <a:pt x="136" y="321"/>
                    <a:pt x="127" y="293"/>
                  </a:cubicBezTo>
                  <a:cubicBezTo>
                    <a:pt x="0" y="221"/>
                    <a:pt x="34" y="56"/>
                    <a:pt x="141" y="22"/>
                  </a:cubicBezTo>
                  <a:cubicBezTo>
                    <a:pt x="197" y="0"/>
                    <a:pt x="274" y="13"/>
                    <a:pt x="323" y="63"/>
                  </a:cubicBezTo>
                  <a:cubicBezTo>
                    <a:pt x="360" y="99"/>
                    <a:pt x="342" y="109"/>
                    <a:pt x="342" y="109"/>
                  </a:cubicBezTo>
                  <a:lnTo>
                    <a:pt x="334" y="113"/>
                  </a:lnTo>
                  <a:cubicBezTo>
                    <a:pt x="339" y="131"/>
                    <a:pt x="346" y="162"/>
                    <a:pt x="345" y="167"/>
                  </a:cubicBezTo>
                  <a:cubicBezTo>
                    <a:pt x="344" y="173"/>
                    <a:pt x="337" y="179"/>
                    <a:pt x="337" y="179"/>
                  </a:cubicBezTo>
                  <a:lnTo>
                    <a:pt x="356" y="240"/>
                  </a:lnTo>
                  <a:lnTo>
                    <a:pt x="339" y="246"/>
                  </a:lnTo>
                  <a:cubicBezTo>
                    <a:pt x="343" y="266"/>
                    <a:pt x="345" y="282"/>
                    <a:pt x="343" y="301"/>
                  </a:cubicBezTo>
                  <a:cubicBezTo>
                    <a:pt x="343" y="305"/>
                    <a:pt x="332" y="314"/>
                    <a:pt x="323" y="315"/>
                  </a:cubicBezTo>
                  <a:lnTo>
                    <a:pt x="269" y="318"/>
                  </a:lnTo>
                  <a:lnTo>
                    <a:pt x="272" y="383"/>
                  </a:lnTo>
                  <a:lnTo>
                    <a:pt x="131" y="3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p>
          </p:txBody>
        </p:sp>
      </p:grpSp>
      <p:grpSp>
        <p:nvGrpSpPr>
          <p:cNvPr id="89" name="组合 88"/>
          <p:cNvGrpSpPr/>
          <p:nvPr/>
        </p:nvGrpSpPr>
        <p:grpSpPr>
          <a:xfrm>
            <a:off x="1720030" y="304384"/>
            <a:ext cx="355269" cy="363477"/>
            <a:chOff x="4553407" y="-1899592"/>
            <a:chExt cx="1054013" cy="1078364"/>
          </a:xfrm>
        </p:grpSpPr>
        <p:sp>
          <p:nvSpPr>
            <p:cNvPr id="90" name="Oval 8"/>
            <p:cNvSpPr>
              <a:spLocks noChangeArrowheads="1"/>
            </p:cNvSpPr>
            <p:nvPr/>
          </p:nvSpPr>
          <p:spPr bwMode="auto">
            <a:xfrm>
              <a:off x="4553407" y="-1899592"/>
              <a:ext cx="1054013" cy="1078364"/>
            </a:xfrm>
            <a:prstGeom prst="ellipse">
              <a:avLst/>
            </a:prstGeom>
            <a:solidFill>
              <a:srgbClr val="00B0F0"/>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91" name="Freeform 12"/>
            <p:cNvSpPr>
              <a:spLocks noEditPoints="1"/>
            </p:cNvSpPr>
            <p:nvPr/>
          </p:nvSpPr>
          <p:spPr bwMode="auto">
            <a:xfrm>
              <a:off x="4824737" y="-1683919"/>
              <a:ext cx="594839" cy="650497"/>
            </a:xfrm>
            <a:custGeom>
              <a:avLst/>
              <a:gdLst>
                <a:gd name="T0" fmla="*/ 108 w 360"/>
                <a:gd name="T1" fmla="*/ 59 h 384"/>
                <a:gd name="T2" fmla="*/ 236 w 360"/>
                <a:gd name="T3" fmla="*/ 43 h 384"/>
                <a:gd name="T4" fmla="*/ 190 w 360"/>
                <a:gd name="T5" fmla="*/ 26 h 384"/>
                <a:gd name="T6" fmla="*/ 138 w 360"/>
                <a:gd name="T7" fmla="*/ 26 h 384"/>
                <a:gd name="T8" fmla="*/ 92 w 360"/>
                <a:gd name="T9" fmla="*/ 43 h 384"/>
                <a:gd name="T10" fmla="*/ 296 w 360"/>
                <a:gd name="T11" fmla="*/ 332 h 384"/>
                <a:gd name="T12" fmla="*/ 301 w 360"/>
                <a:gd name="T13" fmla="*/ 321 h 384"/>
                <a:gd name="T14" fmla="*/ 280 w 360"/>
                <a:gd name="T15" fmla="*/ 249 h 384"/>
                <a:gd name="T16" fmla="*/ 267 w 360"/>
                <a:gd name="T17" fmla="*/ 249 h 384"/>
                <a:gd name="T18" fmla="*/ 267 w 360"/>
                <a:gd name="T19" fmla="*/ 304 h 384"/>
                <a:gd name="T20" fmla="*/ 268 w 360"/>
                <a:gd name="T21" fmla="*/ 306 h 384"/>
                <a:gd name="T22" fmla="*/ 268 w 360"/>
                <a:gd name="T23" fmla="*/ 307 h 384"/>
                <a:gd name="T24" fmla="*/ 269 w 360"/>
                <a:gd name="T25" fmla="*/ 308 h 384"/>
                <a:gd name="T26" fmla="*/ 343 w 360"/>
                <a:gd name="T27" fmla="*/ 253 h 384"/>
                <a:gd name="T28" fmla="*/ 274 w 360"/>
                <a:gd name="T29" fmla="*/ 217 h 384"/>
                <a:gd name="T30" fmla="*/ 258 w 360"/>
                <a:gd name="T31" fmla="*/ 382 h 384"/>
                <a:gd name="T32" fmla="*/ 356 w 360"/>
                <a:gd name="T33" fmla="*/ 316 h 384"/>
                <a:gd name="T34" fmla="*/ 343 w 360"/>
                <a:gd name="T35" fmla="*/ 313 h 384"/>
                <a:gd name="T36" fmla="*/ 274 w 360"/>
                <a:gd name="T37" fmla="*/ 371 h 384"/>
                <a:gd name="T38" fmla="*/ 205 w 360"/>
                <a:gd name="T39" fmla="*/ 287 h 384"/>
                <a:gd name="T40" fmla="*/ 287 w 360"/>
                <a:gd name="T41" fmla="*/ 231 h 384"/>
                <a:gd name="T42" fmla="*/ 343 w 360"/>
                <a:gd name="T43" fmla="*/ 313 h 384"/>
                <a:gd name="T44" fmla="*/ 121 w 360"/>
                <a:gd name="T45" fmla="*/ 313 h 384"/>
                <a:gd name="T46" fmla="*/ 206 w 360"/>
                <a:gd name="T47" fmla="*/ 228 h 384"/>
                <a:gd name="T48" fmla="*/ 224 w 360"/>
                <a:gd name="T49" fmla="*/ 215 h 384"/>
                <a:gd name="T50" fmla="*/ 311 w 360"/>
                <a:gd name="T51" fmla="*/ 130 h 384"/>
                <a:gd name="T52" fmla="*/ 314 w 360"/>
                <a:gd name="T53" fmla="*/ 210 h 384"/>
                <a:gd name="T54" fmla="*/ 328 w 360"/>
                <a:gd name="T55" fmla="*/ 215 h 384"/>
                <a:gd name="T56" fmla="*/ 328 w 360"/>
                <a:gd name="T57" fmla="*/ 88 h 384"/>
                <a:gd name="T58" fmla="*/ 17 w 360"/>
                <a:gd name="T59" fmla="*/ 71 h 384"/>
                <a:gd name="T60" fmla="*/ 0 w 360"/>
                <a:gd name="T61" fmla="*/ 134 h 384"/>
                <a:gd name="T62" fmla="*/ 0 w 360"/>
                <a:gd name="T63" fmla="*/ 228 h 384"/>
                <a:gd name="T64" fmla="*/ 0 w 360"/>
                <a:gd name="T65" fmla="*/ 319 h 384"/>
                <a:gd name="T66" fmla="*/ 181 w 360"/>
                <a:gd name="T67" fmla="*/ 336 h 384"/>
                <a:gd name="T68" fmla="*/ 14 w 360"/>
                <a:gd name="T69" fmla="*/ 134 h 384"/>
                <a:gd name="T70" fmla="*/ 17 w 360"/>
                <a:gd name="T71" fmla="*/ 130 h 384"/>
                <a:gd name="T72" fmla="*/ 107 w 360"/>
                <a:gd name="T73" fmla="*/ 215 h 384"/>
                <a:gd name="T74" fmla="*/ 14 w 360"/>
                <a:gd name="T75" fmla="*/ 134 h 384"/>
                <a:gd name="T76" fmla="*/ 107 w 360"/>
                <a:gd name="T77" fmla="*/ 228 h 384"/>
                <a:gd name="T78" fmla="*/ 17 w 360"/>
                <a:gd name="T79" fmla="*/ 313 h 384"/>
                <a:gd name="T80" fmla="*/ 14 w 360"/>
                <a:gd name="T81" fmla="*/ 228 h 384"/>
                <a:gd name="T82" fmla="*/ 121 w 360"/>
                <a:gd name="T83" fmla="*/ 215 h 384"/>
                <a:gd name="T84" fmla="*/ 121 w 360"/>
                <a:gd name="T85" fmla="*/ 130 h 384"/>
                <a:gd name="T86" fmla="*/ 210 w 360"/>
                <a:gd name="T87" fmla="*/ 215 h 384"/>
                <a:gd name="T88" fmla="*/ 217 w 360"/>
                <a:gd name="T89" fmla="*/ 88 h 384"/>
                <a:gd name="T90" fmla="*/ 229 w 360"/>
                <a:gd name="T91" fmla="*/ 100 h 384"/>
                <a:gd name="T92" fmla="*/ 205 w 360"/>
                <a:gd name="T93" fmla="*/ 100 h 384"/>
                <a:gd name="T94" fmla="*/ 114 w 360"/>
                <a:gd name="T95" fmla="*/ 88 h 384"/>
                <a:gd name="T96" fmla="*/ 126 w 360"/>
                <a:gd name="T97" fmla="*/ 100 h 384"/>
                <a:gd name="T98" fmla="*/ 103 w 360"/>
                <a:gd name="T99" fmla="*/ 10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0" h="384">
                  <a:moveTo>
                    <a:pt x="92" y="43"/>
                  </a:moveTo>
                  <a:cubicBezTo>
                    <a:pt x="92" y="52"/>
                    <a:pt x="100" y="59"/>
                    <a:pt x="108" y="59"/>
                  </a:cubicBezTo>
                  <a:lnTo>
                    <a:pt x="220" y="59"/>
                  </a:lnTo>
                  <a:cubicBezTo>
                    <a:pt x="229" y="59"/>
                    <a:pt x="236" y="52"/>
                    <a:pt x="236" y="43"/>
                  </a:cubicBezTo>
                  <a:cubicBezTo>
                    <a:pt x="236" y="34"/>
                    <a:pt x="229" y="26"/>
                    <a:pt x="220" y="26"/>
                  </a:cubicBezTo>
                  <a:lnTo>
                    <a:pt x="190" y="26"/>
                  </a:lnTo>
                  <a:cubicBezTo>
                    <a:pt x="190" y="12"/>
                    <a:pt x="179" y="0"/>
                    <a:pt x="164" y="0"/>
                  </a:cubicBezTo>
                  <a:cubicBezTo>
                    <a:pt x="150" y="0"/>
                    <a:pt x="138" y="12"/>
                    <a:pt x="138" y="26"/>
                  </a:cubicBezTo>
                  <a:lnTo>
                    <a:pt x="108" y="26"/>
                  </a:lnTo>
                  <a:cubicBezTo>
                    <a:pt x="100" y="26"/>
                    <a:pt x="92" y="34"/>
                    <a:pt x="92" y="43"/>
                  </a:cubicBezTo>
                  <a:close/>
                  <a:moveTo>
                    <a:pt x="292" y="330"/>
                  </a:moveTo>
                  <a:cubicBezTo>
                    <a:pt x="293" y="332"/>
                    <a:pt x="295" y="332"/>
                    <a:pt x="296" y="332"/>
                  </a:cubicBezTo>
                  <a:cubicBezTo>
                    <a:pt x="298" y="332"/>
                    <a:pt x="300" y="332"/>
                    <a:pt x="301" y="330"/>
                  </a:cubicBezTo>
                  <a:cubicBezTo>
                    <a:pt x="304" y="328"/>
                    <a:pt x="304" y="323"/>
                    <a:pt x="301" y="321"/>
                  </a:cubicBezTo>
                  <a:lnTo>
                    <a:pt x="280" y="300"/>
                  </a:lnTo>
                  <a:lnTo>
                    <a:pt x="280" y="249"/>
                  </a:lnTo>
                  <a:cubicBezTo>
                    <a:pt x="280" y="245"/>
                    <a:pt x="278" y="242"/>
                    <a:pt x="274" y="242"/>
                  </a:cubicBezTo>
                  <a:cubicBezTo>
                    <a:pt x="270" y="242"/>
                    <a:pt x="267" y="245"/>
                    <a:pt x="267" y="249"/>
                  </a:cubicBezTo>
                  <a:lnTo>
                    <a:pt x="267" y="303"/>
                  </a:lnTo>
                  <a:cubicBezTo>
                    <a:pt x="267" y="303"/>
                    <a:pt x="267" y="304"/>
                    <a:pt x="267" y="304"/>
                  </a:cubicBezTo>
                  <a:cubicBezTo>
                    <a:pt x="267" y="305"/>
                    <a:pt x="267" y="305"/>
                    <a:pt x="267" y="305"/>
                  </a:cubicBezTo>
                  <a:cubicBezTo>
                    <a:pt x="267" y="305"/>
                    <a:pt x="268" y="305"/>
                    <a:pt x="268" y="306"/>
                  </a:cubicBezTo>
                  <a:cubicBezTo>
                    <a:pt x="268" y="306"/>
                    <a:pt x="268" y="306"/>
                    <a:pt x="268" y="306"/>
                  </a:cubicBezTo>
                  <a:cubicBezTo>
                    <a:pt x="268" y="306"/>
                    <a:pt x="268" y="307"/>
                    <a:pt x="268" y="307"/>
                  </a:cubicBezTo>
                  <a:cubicBezTo>
                    <a:pt x="268" y="307"/>
                    <a:pt x="269" y="307"/>
                    <a:pt x="269" y="308"/>
                  </a:cubicBezTo>
                  <a:cubicBezTo>
                    <a:pt x="269" y="308"/>
                    <a:pt x="269" y="308"/>
                    <a:pt x="269" y="308"/>
                  </a:cubicBezTo>
                  <a:lnTo>
                    <a:pt x="292" y="330"/>
                  </a:lnTo>
                  <a:close/>
                  <a:moveTo>
                    <a:pt x="343" y="253"/>
                  </a:moveTo>
                  <a:cubicBezTo>
                    <a:pt x="330" y="235"/>
                    <a:pt x="311" y="222"/>
                    <a:pt x="289" y="218"/>
                  </a:cubicBezTo>
                  <a:cubicBezTo>
                    <a:pt x="284" y="217"/>
                    <a:pt x="279" y="217"/>
                    <a:pt x="274" y="217"/>
                  </a:cubicBezTo>
                  <a:cubicBezTo>
                    <a:pt x="234" y="217"/>
                    <a:pt x="199" y="245"/>
                    <a:pt x="192" y="285"/>
                  </a:cubicBezTo>
                  <a:cubicBezTo>
                    <a:pt x="183" y="330"/>
                    <a:pt x="213" y="373"/>
                    <a:pt x="258" y="382"/>
                  </a:cubicBezTo>
                  <a:cubicBezTo>
                    <a:pt x="263" y="383"/>
                    <a:pt x="269" y="384"/>
                    <a:pt x="274" y="384"/>
                  </a:cubicBezTo>
                  <a:cubicBezTo>
                    <a:pt x="314" y="384"/>
                    <a:pt x="348" y="355"/>
                    <a:pt x="356" y="316"/>
                  </a:cubicBezTo>
                  <a:cubicBezTo>
                    <a:pt x="360" y="294"/>
                    <a:pt x="355" y="272"/>
                    <a:pt x="343" y="253"/>
                  </a:cubicBezTo>
                  <a:close/>
                  <a:moveTo>
                    <a:pt x="343" y="313"/>
                  </a:moveTo>
                  <a:lnTo>
                    <a:pt x="343" y="313"/>
                  </a:lnTo>
                  <a:cubicBezTo>
                    <a:pt x="337" y="347"/>
                    <a:pt x="308" y="371"/>
                    <a:pt x="274" y="371"/>
                  </a:cubicBezTo>
                  <a:cubicBezTo>
                    <a:pt x="269" y="371"/>
                    <a:pt x="265" y="370"/>
                    <a:pt x="261" y="369"/>
                  </a:cubicBezTo>
                  <a:cubicBezTo>
                    <a:pt x="222" y="362"/>
                    <a:pt x="197" y="325"/>
                    <a:pt x="205" y="287"/>
                  </a:cubicBezTo>
                  <a:cubicBezTo>
                    <a:pt x="211" y="254"/>
                    <a:pt x="240" y="230"/>
                    <a:pt x="274" y="230"/>
                  </a:cubicBezTo>
                  <a:cubicBezTo>
                    <a:pt x="278" y="230"/>
                    <a:pt x="283" y="230"/>
                    <a:pt x="287" y="231"/>
                  </a:cubicBezTo>
                  <a:cubicBezTo>
                    <a:pt x="306" y="234"/>
                    <a:pt x="322" y="245"/>
                    <a:pt x="332" y="261"/>
                  </a:cubicBezTo>
                  <a:cubicBezTo>
                    <a:pt x="343" y="276"/>
                    <a:pt x="347" y="295"/>
                    <a:pt x="343" y="313"/>
                  </a:cubicBezTo>
                  <a:close/>
                  <a:moveTo>
                    <a:pt x="176" y="313"/>
                  </a:moveTo>
                  <a:lnTo>
                    <a:pt x="121" y="313"/>
                  </a:lnTo>
                  <a:lnTo>
                    <a:pt x="121" y="228"/>
                  </a:lnTo>
                  <a:lnTo>
                    <a:pt x="206" y="228"/>
                  </a:lnTo>
                  <a:cubicBezTo>
                    <a:pt x="211" y="223"/>
                    <a:pt x="217" y="218"/>
                    <a:pt x="224" y="215"/>
                  </a:cubicBezTo>
                  <a:lnTo>
                    <a:pt x="224" y="215"/>
                  </a:lnTo>
                  <a:lnTo>
                    <a:pt x="224" y="130"/>
                  </a:lnTo>
                  <a:lnTo>
                    <a:pt x="311" y="130"/>
                  </a:lnTo>
                  <a:cubicBezTo>
                    <a:pt x="313" y="130"/>
                    <a:pt x="314" y="132"/>
                    <a:pt x="314" y="134"/>
                  </a:cubicBezTo>
                  <a:lnTo>
                    <a:pt x="314" y="210"/>
                  </a:lnTo>
                  <a:cubicBezTo>
                    <a:pt x="319" y="212"/>
                    <a:pt x="324" y="215"/>
                    <a:pt x="328" y="217"/>
                  </a:cubicBezTo>
                  <a:lnTo>
                    <a:pt x="328" y="215"/>
                  </a:lnTo>
                  <a:lnTo>
                    <a:pt x="328" y="134"/>
                  </a:lnTo>
                  <a:lnTo>
                    <a:pt x="328" y="88"/>
                  </a:lnTo>
                  <a:cubicBezTo>
                    <a:pt x="328" y="79"/>
                    <a:pt x="320" y="71"/>
                    <a:pt x="311" y="71"/>
                  </a:cubicBezTo>
                  <a:lnTo>
                    <a:pt x="17" y="71"/>
                  </a:lnTo>
                  <a:cubicBezTo>
                    <a:pt x="8" y="71"/>
                    <a:pt x="0" y="79"/>
                    <a:pt x="0" y="88"/>
                  </a:cubicBezTo>
                  <a:lnTo>
                    <a:pt x="0" y="134"/>
                  </a:lnTo>
                  <a:lnTo>
                    <a:pt x="0" y="215"/>
                  </a:lnTo>
                  <a:lnTo>
                    <a:pt x="0" y="228"/>
                  </a:lnTo>
                  <a:lnTo>
                    <a:pt x="0" y="309"/>
                  </a:lnTo>
                  <a:lnTo>
                    <a:pt x="0" y="319"/>
                  </a:lnTo>
                  <a:cubicBezTo>
                    <a:pt x="0" y="329"/>
                    <a:pt x="8" y="336"/>
                    <a:pt x="17" y="336"/>
                  </a:cubicBezTo>
                  <a:lnTo>
                    <a:pt x="181" y="336"/>
                  </a:lnTo>
                  <a:cubicBezTo>
                    <a:pt x="179" y="329"/>
                    <a:pt x="177" y="321"/>
                    <a:pt x="176" y="313"/>
                  </a:cubicBezTo>
                  <a:close/>
                  <a:moveTo>
                    <a:pt x="14" y="134"/>
                  </a:moveTo>
                  <a:lnTo>
                    <a:pt x="14" y="134"/>
                  </a:lnTo>
                  <a:cubicBezTo>
                    <a:pt x="14" y="132"/>
                    <a:pt x="15" y="130"/>
                    <a:pt x="17" y="130"/>
                  </a:cubicBezTo>
                  <a:lnTo>
                    <a:pt x="107" y="130"/>
                  </a:lnTo>
                  <a:lnTo>
                    <a:pt x="107" y="215"/>
                  </a:lnTo>
                  <a:lnTo>
                    <a:pt x="14" y="215"/>
                  </a:lnTo>
                  <a:lnTo>
                    <a:pt x="14" y="134"/>
                  </a:lnTo>
                  <a:close/>
                  <a:moveTo>
                    <a:pt x="107" y="228"/>
                  </a:moveTo>
                  <a:lnTo>
                    <a:pt x="107" y="228"/>
                  </a:lnTo>
                  <a:lnTo>
                    <a:pt x="107" y="313"/>
                  </a:lnTo>
                  <a:lnTo>
                    <a:pt x="17" y="313"/>
                  </a:lnTo>
                  <a:cubicBezTo>
                    <a:pt x="15" y="313"/>
                    <a:pt x="14" y="311"/>
                    <a:pt x="14" y="309"/>
                  </a:cubicBezTo>
                  <a:lnTo>
                    <a:pt x="14" y="228"/>
                  </a:lnTo>
                  <a:lnTo>
                    <a:pt x="107" y="228"/>
                  </a:lnTo>
                  <a:close/>
                  <a:moveTo>
                    <a:pt x="121" y="215"/>
                  </a:moveTo>
                  <a:lnTo>
                    <a:pt x="121" y="215"/>
                  </a:lnTo>
                  <a:lnTo>
                    <a:pt x="121" y="130"/>
                  </a:lnTo>
                  <a:lnTo>
                    <a:pt x="210" y="130"/>
                  </a:lnTo>
                  <a:lnTo>
                    <a:pt x="210" y="215"/>
                  </a:lnTo>
                  <a:lnTo>
                    <a:pt x="121" y="215"/>
                  </a:lnTo>
                  <a:close/>
                  <a:moveTo>
                    <a:pt x="217" y="88"/>
                  </a:moveTo>
                  <a:lnTo>
                    <a:pt x="217" y="88"/>
                  </a:lnTo>
                  <a:cubicBezTo>
                    <a:pt x="223" y="88"/>
                    <a:pt x="229" y="94"/>
                    <a:pt x="229" y="100"/>
                  </a:cubicBezTo>
                  <a:cubicBezTo>
                    <a:pt x="229" y="106"/>
                    <a:pt x="223" y="111"/>
                    <a:pt x="217" y="111"/>
                  </a:cubicBezTo>
                  <a:cubicBezTo>
                    <a:pt x="211" y="111"/>
                    <a:pt x="205" y="106"/>
                    <a:pt x="205" y="100"/>
                  </a:cubicBezTo>
                  <a:cubicBezTo>
                    <a:pt x="205" y="94"/>
                    <a:pt x="211" y="88"/>
                    <a:pt x="217" y="88"/>
                  </a:cubicBezTo>
                  <a:close/>
                  <a:moveTo>
                    <a:pt x="114" y="88"/>
                  </a:moveTo>
                  <a:lnTo>
                    <a:pt x="114" y="88"/>
                  </a:lnTo>
                  <a:cubicBezTo>
                    <a:pt x="120" y="88"/>
                    <a:pt x="126" y="94"/>
                    <a:pt x="126" y="100"/>
                  </a:cubicBezTo>
                  <a:cubicBezTo>
                    <a:pt x="126" y="106"/>
                    <a:pt x="120" y="111"/>
                    <a:pt x="114" y="111"/>
                  </a:cubicBezTo>
                  <a:cubicBezTo>
                    <a:pt x="108" y="111"/>
                    <a:pt x="103" y="106"/>
                    <a:pt x="103" y="100"/>
                  </a:cubicBezTo>
                  <a:cubicBezTo>
                    <a:pt x="103" y="94"/>
                    <a:pt x="108" y="88"/>
                    <a:pt x="114"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p>
          </p:txBody>
        </p:sp>
      </p:grpSp>
      <p:sp>
        <p:nvSpPr>
          <p:cNvPr id="92" name="Rectangle 3"/>
          <p:cNvSpPr txBox="1">
            <a:spLocks noChangeArrowheads="1"/>
          </p:cNvSpPr>
          <p:nvPr/>
        </p:nvSpPr>
        <p:spPr bwMode="auto">
          <a:xfrm>
            <a:off x="4751596" y="2023343"/>
            <a:ext cx="4258502" cy="755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en-US" altLang="zh-CN" sz="3000" dirty="0">
                <a:solidFill>
                  <a:srgbClr val="294A5A"/>
                </a:solidFill>
                <a:latin typeface="微软雅黑" pitchFamily="34" charset="-122"/>
                <a:ea typeface="微软雅黑" pitchFamily="34" charset="-122"/>
              </a:rPr>
              <a:t>FREE PPT TEMPLATES</a:t>
            </a:r>
          </a:p>
        </p:txBody>
      </p:sp>
      <p:sp>
        <p:nvSpPr>
          <p:cNvPr id="93" name="TextBox 67"/>
          <p:cNvSpPr txBox="1"/>
          <p:nvPr/>
        </p:nvSpPr>
        <p:spPr>
          <a:xfrm>
            <a:off x="4772378" y="2737935"/>
            <a:ext cx="3678286" cy="307777"/>
          </a:xfrm>
          <a:prstGeom prst="rect">
            <a:avLst/>
          </a:prstGeom>
          <a:noFill/>
        </p:spPr>
        <p:txBody>
          <a:bodyPr wrap="square" rtlCol="0">
            <a:spAutoFit/>
          </a:bodyPr>
          <a:lstStyle/>
          <a:p>
            <a:pPr algn="dist"/>
            <a:r>
              <a:rPr lang="en-US" altLang="zh-CN" sz="1400" dirty="0">
                <a:solidFill>
                  <a:schemeClr val="accent1"/>
                </a:solidFill>
                <a:latin typeface="微软雅黑" pitchFamily="34" charset="-122"/>
                <a:ea typeface="微软雅黑" pitchFamily="34" charset="-122"/>
              </a:rPr>
              <a:t>Insert the Subtitle of Your Presentation</a:t>
            </a:r>
          </a:p>
        </p:txBody>
      </p:sp>
      <p:sp>
        <p:nvSpPr>
          <p:cNvPr id="94" name="TextBox 68"/>
          <p:cNvSpPr txBox="1"/>
          <p:nvPr/>
        </p:nvSpPr>
        <p:spPr>
          <a:xfrm>
            <a:off x="4893684" y="4691836"/>
            <a:ext cx="2198597" cy="276999"/>
          </a:xfrm>
          <a:prstGeom prst="rect">
            <a:avLst/>
          </a:prstGeom>
          <a:noFill/>
        </p:spPr>
        <p:txBody>
          <a:bodyPr wrap="square" rtlCol="0">
            <a:spAutoFit/>
          </a:bodyPr>
          <a:lstStyle/>
          <a:p>
            <a:r>
              <a:rPr lang="en-US" altLang="zh-CN" sz="1200" b="1" dirty="0">
                <a:solidFill>
                  <a:schemeClr val="accent1"/>
                </a:solidFill>
                <a:latin typeface="微软雅黑" pitchFamily="34" charset="-122"/>
                <a:ea typeface="微软雅黑" pitchFamily="34" charset="-122"/>
              </a:rPr>
              <a:t>T</a:t>
            </a:r>
            <a:r>
              <a:rPr lang="zh-CN" altLang="en-US" sz="1200" b="1" dirty="0">
                <a:solidFill>
                  <a:schemeClr val="accent1"/>
                </a:solidFill>
                <a:latin typeface="微软雅黑" pitchFamily="34" charset="-122"/>
                <a:ea typeface="微软雅黑" pitchFamily="34" charset="-122"/>
              </a:rPr>
              <a:t>he department name</a:t>
            </a:r>
          </a:p>
        </p:txBody>
      </p:sp>
      <p:sp>
        <p:nvSpPr>
          <p:cNvPr id="95" name="Freeform 9"/>
          <p:cNvSpPr>
            <a:spLocks noEditPoints="1"/>
          </p:cNvSpPr>
          <p:nvPr/>
        </p:nvSpPr>
        <p:spPr bwMode="auto">
          <a:xfrm>
            <a:off x="6944625" y="4688983"/>
            <a:ext cx="279727" cy="280903"/>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ED5A00"/>
          </a:solidFill>
          <a:ln>
            <a:noFill/>
          </a:ln>
        </p:spPr>
        <p:txBody>
          <a:bodyPr vert="horz" wrap="square" lIns="68553" tIns="34277" rIns="68553" bIns="34277" numCol="1" anchor="t" anchorCtr="0" compatLnSpc="1">
            <a:prstTxWarp prst="textNoShape">
              <a:avLst/>
            </a:prstTxWarp>
          </a:bodyPr>
          <a:lstStyle/>
          <a:p>
            <a:endParaRPr lang="zh-CN" altLang="en-US">
              <a:solidFill>
                <a:schemeClr val="accent1"/>
              </a:solidFill>
              <a:latin typeface="微软雅黑" pitchFamily="34" charset="-122"/>
              <a:ea typeface="微软雅黑" pitchFamily="34" charset="-122"/>
            </a:endParaRPr>
          </a:p>
        </p:txBody>
      </p:sp>
      <p:sp>
        <p:nvSpPr>
          <p:cNvPr id="96" name="Rectangle 4"/>
          <p:cNvSpPr txBox="1">
            <a:spLocks noChangeArrowheads="1"/>
          </p:cNvSpPr>
          <p:nvPr/>
        </p:nvSpPr>
        <p:spPr bwMode="auto">
          <a:xfrm>
            <a:off x="7251345" y="4691836"/>
            <a:ext cx="1353105"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defRPr sz="2400" b="1">
                <a:latin typeface="+mj-ea"/>
                <a:ea typeface="+mj-ea"/>
              </a:defRPr>
            </a:lvl1pPr>
          </a:lstStyle>
          <a:p>
            <a:r>
              <a:rPr lang="en-US" altLang="zh-CN" sz="1200" dirty="0">
                <a:solidFill>
                  <a:schemeClr val="accent1"/>
                </a:solidFill>
                <a:latin typeface="微软雅黑" pitchFamily="34" charset="-122"/>
                <a:ea typeface="微软雅黑" pitchFamily="34" charset="-122"/>
              </a:rPr>
              <a:t>R</a:t>
            </a:r>
            <a:r>
              <a:rPr lang="zh-CN" altLang="en-US" sz="1200" dirty="0">
                <a:solidFill>
                  <a:schemeClr val="accent1"/>
                </a:solidFill>
                <a:latin typeface="微软雅黑" pitchFamily="34" charset="-122"/>
                <a:ea typeface="微软雅黑" pitchFamily="34" charset="-122"/>
              </a:rPr>
              <a:t>eport : </a:t>
            </a:r>
            <a:r>
              <a:rPr lang="en-US" altLang="zh-CN" sz="1200" dirty="0">
                <a:solidFill>
                  <a:schemeClr val="accent1"/>
                </a:solidFill>
                <a:latin typeface="微软雅黑" pitchFamily="34" charset="-122"/>
                <a:ea typeface="微软雅黑" pitchFamily="34" charset="-122"/>
              </a:rPr>
              <a:t>xxx</a:t>
            </a:r>
            <a:endParaRPr lang="zh-CN" altLang="en-US" sz="1200" dirty="0">
              <a:solidFill>
                <a:schemeClr val="accent1"/>
              </a:solidFill>
              <a:latin typeface="微软雅黑" pitchFamily="34" charset="-122"/>
              <a:ea typeface="微软雅黑" pitchFamily="34" charset="-122"/>
            </a:endParaRPr>
          </a:p>
        </p:txBody>
      </p:sp>
      <p:sp>
        <p:nvSpPr>
          <p:cNvPr id="97" name="Freeform 10"/>
          <p:cNvSpPr>
            <a:spLocks noChangeAspect="1" noEditPoints="1"/>
          </p:cNvSpPr>
          <p:nvPr/>
        </p:nvSpPr>
        <p:spPr bwMode="auto">
          <a:xfrm>
            <a:off x="4614165" y="4689087"/>
            <a:ext cx="279518" cy="280690"/>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ED5A00"/>
          </a:solidFill>
          <a:ln>
            <a:noFill/>
          </a:ln>
        </p:spPr>
        <p:txBody>
          <a:bodyPr vert="horz" wrap="square" lIns="68553" tIns="34277" rIns="68553" bIns="34277"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26" name="Rounded Rectangle 7">
            <a:extLst>
              <a:ext uri="{FF2B5EF4-FFF2-40B4-BE49-F238E27FC236}">
                <a16:creationId xmlns:a16="http://schemas.microsoft.com/office/drawing/2014/main" id="{BC7F4353-47BE-47EC-9376-9C320D37B2B6}"/>
              </a:ext>
            </a:extLst>
          </p:cNvPr>
          <p:cNvSpPr/>
          <p:nvPr/>
        </p:nvSpPr>
        <p:spPr>
          <a:xfrm>
            <a:off x="7589931" y="377079"/>
            <a:ext cx="1244603" cy="363477"/>
          </a:xfrm>
          <a:prstGeom prst="roundRect">
            <a:avLst>
              <a:gd name="adj" fmla="val 50000"/>
            </a:avLst>
          </a:prstGeom>
          <a:solidFill>
            <a:schemeClr val="bg1">
              <a:alpha val="0"/>
            </a:schemeClr>
          </a:solidFill>
          <a:ln w="15875">
            <a:solidFill>
              <a:srgbClr val="00A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lumMod val="65000"/>
                  </a:schemeClr>
                </a:solidFill>
              </a:rPr>
              <a:t>LOGO</a:t>
            </a:r>
            <a:endParaRPr lang="ko-KR" altLang="en-US" sz="2400" dirty="0">
              <a:solidFill>
                <a:schemeClr val="bg1">
                  <a:lumMod val="65000"/>
                </a:schemeClr>
              </a:solidFill>
            </a:endParaRPr>
          </a:p>
        </p:txBody>
      </p:sp>
      <p:sp>
        <p:nvSpPr>
          <p:cNvPr id="27" name="TextBox 3">
            <a:hlinkClick r:id="rId3"/>
            <a:extLst>
              <a:ext uri="{FF2B5EF4-FFF2-40B4-BE49-F238E27FC236}">
                <a16:creationId xmlns:a16="http://schemas.microsoft.com/office/drawing/2014/main" id="{6FAFB9D3-6232-4FE4-87B4-657AF090137E}"/>
              </a:ext>
            </a:extLst>
          </p:cNvPr>
          <p:cNvSpPr txBox="1"/>
          <p:nvPr/>
        </p:nvSpPr>
        <p:spPr>
          <a:xfrm>
            <a:off x="4797654" y="3267617"/>
            <a:ext cx="3988215" cy="246221"/>
          </a:xfrm>
          <a:prstGeom prst="rect">
            <a:avLst/>
          </a:prstGeom>
          <a:noFill/>
        </p:spPr>
        <p:txBody>
          <a:bodyPr wrap="square" rtlCol="0">
            <a:spAutoFit/>
          </a:bodyPr>
          <a:lstStyle/>
          <a:p>
            <a:r>
              <a:rPr lang="en-US" altLang="zh-CN" sz="1000" dirty="0">
                <a:solidFill>
                  <a:schemeClr val="accent1"/>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accent1"/>
              </a:solidFill>
              <a:cs typeface="Arial" pitchFamily="34" charset="0"/>
            </a:endParaRPr>
          </a:p>
        </p:txBody>
      </p:sp>
    </p:spTree>
    <p:extLst>
      <p:ext uri="{BB962C8B-B14F-4D97-AF65-F5344CB8AC3E}">
        <p14:creationId xmlns:p14="http://schemas.microsoft.com/office/powerpoint/2010/main" val="902256474"/>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ahyp="http://schemas.microsoft.com/office/drawing/2018/hyperlinkcolor" xmlns:a16="http://schemas.microsoft.com/office/drawing/2014/main" xmlns:a14="http://schemas.microsoft.com/office/drawing/2010/main" xmlns="">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 calcmode="lin" valueType="num">
                                          <p:cBhvr>
                                            <p:cTn id="9" dur="500" fill="hold"/>
                                            <p:tgtEl>
                                              <p:spTgt spid="76"/>
                                            </p:tgtEl>
                                            <p:attrNameLst>
                                              <p:attrName>style.rotation</p:attrName>
                                            </p:attrNameLst>
                                          </p:cBhvr>
                                          <p:tavLst>
                                            <p:tav tm="0">
                                              <p:val>
                                                <p:fltVal val="90"/>
                                              </p:val>
                                            </p:tav>
                                            <p:tav tm="100000">
                                              <p:val>
                                                <p:fltVal val="0"/>
                                              </p:val>
                                            </p:tav>
                                          </p:tavLst>
                                        </p:anim>
                                        <p:animEffect transition="in" filter="fade">
                                          <p:cBhvr>
                                            <p:cTn id="10" dur="500"/>
                                            <p:tgtEl>
                                              <p:spTgt spid="76"/>
                                            </p:tgtEl>
                                          </p:cBhvr>
                                        </p:animEffect>
                                      </p:childTnLst>
                                    </p:cTn>
                                  </p:par>
                                  <p:par>
                                    <p:cTn id="11" presetID="31" presetClass="entr" presetSubtype="0" fill="hold" grpId="0" nodeType="withEffect">
                                      <p:stCondLst>
                                        <p:cond delay="100"/>
                                      </p:stCondLst>
                                      <p:childTnLst>
                                        <p:set>
                                          <p:cBhvr>
                                            <p:cTn id="12" dur="1" fill="hold">
                                              <p:stCondLst>
                                                <p:cond delay="0"/>
                                              </p:stCondLst>
                                            </p:cTn>
                                            <p:tgtEl>
                                              <p:spTgt spid="77"/>
                                            </p:tgtEl>
                                            <p:attrNameLst>
                                              <p:attrName>style.visibility</p:attrName>
                                            </p:attrNameLst>
                                          </p:cBhvr>
                                          <p:to>
                                            <p:strVal val="visible"/>
                                          </p:to>
                                        </p:set>
                                        <p:anim calcmode="lin" valueType="num">
                                          <p:cBhvr>
                                            <p:cTn id="13" dur="500" fill="hold"/>
                                            <p:tgtEl>
                                              <p:spTgt spid="77"/>
                                            </p:tgtEl>
                                            <p:attrNameLst>
                                              <p:attrName>ppt_w</p:attrName>
                                            </p:attrNameLst>
                                          </p:cBhvr>
                                          <p:tavLst>
                                            <p:tav tm="0">
                                              <p:val>
                                                <p:fltVal val="0"/>
                                              </p:val>
                                            </p:tav>
                                            <p:tav tm="100000">
                                              <p:val>
                                                <p:strVal val="#ppt_w"/>
                                              </p:val>
                                            </p:tav>
                                          </p:tavLst>
                                        </p:anim>
                                        <p:anim calcmode="lin" valueType="num">
                                          <p:cBhvr>
                                            <p:cTn id="14" dur="500" fill="hold"/>
                                            <p:tgtEl>
                                              <p:spTgt spid="77"/>
                                            </p:tgtEl>
                                            <p:attrNameLst>
                                              <p:attrName>ppt_h</p:attrName>
                                            </p:attrNameLst>
                                          </p:cBhvr>
                                          <p:tavLst>
                                            <p:tav tm="0">
                                              <p:val>
                                                <p:fltVal val="0"/>
                                              </p:val>
                                            </p:tav>
                                            <p:tav tm="100000">
                                              <p:val>
                                                <p:strVal val="#ppt_h"/>
                                              </p:val>
                                            </p:tav>
                                          </p:tavLst>
                                        </p:anim>
                                        <p:anim calcmode="lin" valueType="num">
                                          <p:cBhvr>
                                            <p:cTn id="15" dur="500" fill="hold"/>
                                            <p:tgtEl>
                                              <p:spTgt spid="77"/>
                                            </p:tgtEl>
                                            <p:attrNameLst>
                                              <p:attrName>style.rotation</p:attrName>
                                            </p:attrNameLst>
                                          </p:cBhvr>
                                          <p:tavLst>
                                            <p:tav tm="0">
                                              <p:val>
                                                <p:fltVal val="90"/>
                                              </p:val>
                                            </p:tav>
                                            <p:tav tm="100000">
                                              <p:val>
                                                <p:fltVal val="0"/>
                                              </p:val>
                                            </p:tav>
                                          </p:tavLst>
                                        </p:anim>
                                        <p:animEffect transition="in" filter="fade">
                                          <p:cBhvr>
                                            <p:cTn id="16" dur="500"/>
                                            <p:tgtEl>
                                              <p:spTgt spid="77"/>
                                            </p:tgtEl>
                                          </p:cBhvr>
                                        </p:animEffect>
                                      </p:childTnLst>
                                    </p:cTn>
                                  </p:par>
                                  <p:par>
                                    <p:cTn id="17" presetID="31" presetClass="entr" presetSubtype="0" fill="hold" grpId="0" nodeType="withEffect">
                                      <p:stCondLst>
                                        <p:cond delay="200"/>
                                      </p:stCondLst>
                                      <p:childTnLst>
                                        <p:set>
                                          <p:cBhvr>
                                            <p:cTn id="18" dur="1" fill="hold">
                                              <p:stCondLst>
                                                <p:cond delay="0"/>
                                              </p:stCondLst>
                                            </p:cTn>
                                            <p:tgtEl>
                                              <p:spTgt spid="78"/>
                                            </p:tgtEl>
                                            <p:attrNameLst>
                                              <p:attrName>style.visibility</p:attrName>
                                            </p:attrNameLst>
                                          </p:cBhvr>
                                          <p:to>
                                            <p:strVal val="visible"/>
                                          </p:to>
                                        </p:set>
                                        <p:anim calcmode="lin" valueType="num">
                                          <p:cBhvr>
                                            <p:cTn id="19" dur="500" fill="hold"/>
                                            <p:tgtEl>
                                              <p:spTgt spid="78"/>
                                            </p:tgtEl>
                                            <p:attrNameLst>
                                              <p:attrName>ppt_w</p:attrName>
                                            </p:attrNameLst>
                                          </p:cBhvr>
                                          <p:tavLst>
                                            <p:tav tm="0">
                                              <p:val>
                                                <p:fltVal val="0"/>
                                              </p:val>
                                            </p:tav>
                                            <p:tav tm="100000">
                                              <p:val>
                                                <p:strVal val="#ppt_w"/>
                                              </p:val>
                                            </p:tav>
                                          </p:tavLst>
                                        </p:anim>
                                        <p:anim calcmode="lin" valueType="num">
                                          <p:cBhvr>
                                            <p:cTn id="20" dur="500" fill="hold"/>
                                            <p:tgtEl>
                                              <p:spTgt spid="78"/>
                                            </p:tgtEl>
                                            <p:attrNameLst>
                                              <p:attrName>ppt_h</p:attrName>
                                            </p:attrNameLst>
                                          </p:cBhvr>
                                          <p:tavLst>
                                            <p:tav tm="0">
                                              <p:val>
                                                <p:fltVal val="0"/>
                                              </p:val>
                                            </p:tav>
                                            <p:tav tm="100000">
                                              <p:val>
                                                <p:strVal val="#ppt_h"/>
                                              </p:val>
                                            </p:tav>
                                          </p:tavLst>
                                        </p:anim>
                                        <p:anim calcmode="lin" valueType="num">
                                          <p:cBhvr>
                                            <p:cTn id="21" dur="500" fill="hold"/>
                                            <p:tgtEl>
                                              <p:spTgt spid="78"/>
                                            </p:tgtEl>
                                            <p:attrNameLst>
                                              <p:attrName>style.rotation</p:attrName>
                                            </p:attrNameLst>
                                          </p:cBhvr>
                                          <p:tavLst>
                                            <p:tav tm="0">
                                              <p:val>
                                                <p:fltVal val="90"/>
                                              </p:val>
                                            </p:tav>
                                            <p:tav tm="100000">
                                              <p:val>
                                                <p:fltVal val="0"/>
                                              </p:val>
                                            </p:tav>
                                          </p:tavLst>
                                        </p:anim>
                                        <p:animEffect transition="in" filter="fade">
                                          <p:cBhvr>
                                            <p:cTn id="22" dur="500"/>
                                            <p:tgtEl>
                                              <p:spTgt spid="78"/>
                                            </p:tgtEl>
                                          </p:cBhvr>
                                        </p:animEffect>
                                      </p:childTnLst>
                                    </p:cTn>
                                  </p:par>
                                  <p:par>
                                    <p:cTn id="23" presetID="31" presetClass="entr" presetSubtype="0" fill="hold" grpId="0" nodeType="withEffect">
                                      <p:stCondLst>
                                        <p:cond delay="300"/>
                                      </p:stCondLst>
                                      <p:childTnLst>
                                        <p:set>
                                          <p:cBhvr>
                                            <p:cTn id="24" dur="1" fill="hold">
                                              <p:stCondLst>
                                                <p:cond delay="0"/>
                                              </p:stCondLst>
                                            </p:cTn>
                                            <p:tgtEl>
                                              <p:spTgt spid="79"/>
                                            </p:tgtEl>
                                            <p:attrNameLst>
                                              <p:attrName>style.visibility</p:attrName>
                                            </p:attrNameLst>
                                          </p:cBhvr>
                                          <p:to>
                                            <p:strVal val="visible"/>
                                          </p:to>
                                        </p:set>
                                        <p:anim calcmode="lin" valueType="num">
                                          <p:cBhvr>
                                            <p:cTn id="25" dur="500" fill="hold"/>
                                            <p:tgtEl>
                                              <p:spTgt spid="79"/>
                                            </p:tgtEl>
                                            <p:attrNameLst>
                                              <p:attrName>ppt_w</p:attrName>
                                            </p:attrNameLst>
                                          </p:cBhvr>
                                          <p:tavLst>
                                            <p:tav tm="0">
                                              <p:val>
                                                <p:fltVal val="0"/>
                                              </p:val>
                                            </p:tav>
                                            <p:tav tm="100000">
                                              <p:val>
                                                <p:strVal val="#ppt_w"/>
                                              </p:val>
                                            </p:tav>
                                          </p:tavLst>
                                        </p:anim>
                                        <p:anim calcmode="lin" valueType="num">
                                          <p:cBhvr>
                                            <p:cTn id="26" dur="500" fill="hold"/>
                                            <p:tgtEl>
                                              <p:spTgt spid="79"/>
                                            </p:tgtEl>
                                            <p:attrNameLst>
                                              <p:attrName>ppt_h</p:attrName>
                                            </p:attrNameLst>
                                          </p:cBhvr>
                                          <p:tavLst>
                                            <p:tav tm="0">
                                              <p:val>
                                                <p:fltVal val="0"/>
                                              </p:val>
                                            </p:tav>
                                            <p:tav tm="100000">
                                              <p:val>
                                                <p:strVal val="#ppt_h"/>
                                              </p:val>
                                            </p:tav>
                                          </p:tavLst>
                                        </p:anim>
                                        <p:anim calcmode="lin" valueType="num">
                                          <p:cBhvr>
                                            <p:cTn id="27" dur="500" fill="hold"/>
                                            <p:tgtEl>
                                              <p:spTgt spid="79"/>
                                            </p:tgtEl>
                                            <p:attrNameLst>
                                              <p:attrName>style.rotation</p:attrName>
                                            </p:attrNameLst>
                                          </p:cBhvr>
                                          <p:tavLst>
                                            <p:tav tm="0">
                                              <p:val>
                                                <p:fltVal val="90"/>
                                              </p:val>
                                            </p:tav>
                                            <p:tav tm="100000">
                                              <p:val>
                                                <p:fltVal val="0"/>
                                              </p:val>
                                            </p:tav>
                                          </p:tavLst>
                                        </p:anim>
                                        <p:animEffect transition="in" filter="fade">
                                          <p:cBhvr>
                                            <p:cTn id="28" dur="500"/>
                                            <p:tgtEl>
                                              <p:spTgt spid="79"/>
                                            </p:tgtEl>
                                          </p:cBhvr>
                                        </p:animEffect>
                                      </p:childTnLst>
                                    </p:cTn>
                                  </p:par>
                                </p:childTnLst>
                              </p:cTn>
                            </p:par>
                            <p:par>
                              <p:cTn id="29" fill="hold">
                                <p:stCondLst>
                                  <p:cond delay="800"/>
                                </p:stCondLst>
                                <p:childTnLst>
                                  <p:par>
                                    <p:cTn id="30" presetID="2" presetClass="entr" presetSubtype="6" fill="hold" nodeType="after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additive="base">
                                            <p:cTn id="32" dur="500" fill="hold"/>
                                            <p:tgtEl>
                                              <p:spTgt spid="80"/>
                                            </p:tgtEl>
                                            <p:attrNameLst>
                                              <p:attrName>ppt_x</p:attrName>
                                            </p:attrNameLst>
                                          </p:cBhvr>
                                          <p:tavLst>
                                            <p:tav tm="0">
                                              <p:val>
                                                <p:strVal val="1+#ppt_w/2"/>
                                              </p:val>
                                            </p:tav>
                                            <p:tav tm="100000">
                                              <p:val>
                                                <p:strVal val="#ppt_x"/>
                                              </p:val>
                                            </p:tav>
                                          </p:tavLst>
                                        </p:anim>
                                        <p:anim calcmode="lin" valueType="num">
                                          <p:cBhvr additive="base">
                                            <p:cTn id="33" dur="500" fill="hold"/>
                                            <p:tgtEl>
                                              <p:spTgt spid="80"/>
                                            </p:tgtEl>
                                            <p:attrNameLst>
                                              <p:attrName>ppt_y</p:attrName>
                                            </p:attrNameLst>
                                          </p:cBhvr>
                                          <p:tavLst>
                                            <p:tav tm="0">
                                              <p:val>
                                                <p:strVal val="1+#ppt_h/2"/>
                                              </p:val>
                                            </p:tav>
                                            <p:tav tm="100000">
                                              <p:val>
                                                <p:strVal val="#ppt_y"/>
                                              </p:val>
                                            </p:tav>
                                          </p:tavLst>
                                        </p:anim>
                                      </p:childTnLst>
                                    </p:cTn>
                                  </p:par>
                                  <p:par>
                                    <p:cTn id="34" presetID="2" presetClass="entr" presetSubtype="6" fill="hold" nodeType="withEffect">
                                      <p:stCondLst>
                                        <p:cond delay="100"/>
                                      </p:stCondLst>
                                      <p:childTnLst>
                                        <p:set>
                                          <p:cBhvr>
                                            <p:cTn id="35" dur="1" fill="hold">
                                              <p:stCondLst>
                                                <p:cond delay="0"/>
                                              </p:stCondLst>
                                            </p:cTn>
                                            <p:tgtEl>
                                              <p:spTgt spid="83"/>
                                            </p:tgtEl>
                                            <p:attrNameLst>
                                              <p:attrName>style.visibility</p:attrName>
                                            </p:attrNameLst>
                                          </p:cBhvr>
                                          <p:to>
                                            <p:strVal val="visible"/>
                                          </p:to>
                                        </p:set>
                                        <p:anim calcmode="lin" valueType="num">
                                          <p:cBhvr additive="base">
                                            <p:cTn id="36" dur="500" fill="hold"/>
                                            <p:tgtEl>
                                              <p:spTgt spid="83"/>
                                            </p:tgtEl>
                                            <p:attrNameLst>
                                              <p:attrName>ppt_x</p:attrName>
                                            </p:attrNameLst>
                                          </p:cBhvr>
                                          <p:tavLst>
                                            <p:tav tm="0">
                                              <p:val>
                                                <p:strVal val="1+#ppt_w/2"/>
                                              </p:val>
                                            </p:tav>
                                            <p:tav tm="100000">
                                              <p:val>
                                                <p:strVal val="#ppt_x"/>
                                              </p:val>
                                            </p:tav>
                                          </p:tavLst>
                                        </p:anim>
                                        <p:anim calcmode="lin" valueType="num">
                                          <p:cBhvr additive="base">
                                            <p:cTn id="37" dur="500" fill="hold"/>
                                            <p:tgtEl>
                                              <p:spTgt spid="83"/>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200"/>
                                      </p:stCondLst>
                                      <p:childTnLst>
                                        <p:set>
                                          <p:cBhvr>
                                            <p:cTn id="39" dur="1" fill="hold">
                                              <p:stCondLst>
                                                <p:cond delay="0"/>
                                              </p:stCondLst>
                                            </p:cTn>
                                            <p:tgtEl>
                                              <p:spTgt spid="86"/>
                                            </p:tgtEl>
                                            <p:attrNameLst>
                                              <p:attrName>style.visibility</p:attrName>
                                            </p:attrNameLst>
                                          </p:cBhvr>
                                          <p:to>
                                            <p:strVal val="visible"/>
                                          </p:to>
                                        </p:set>
                                        <p:anim calcmode="lin" valueType="num">
                                          <p:cBhvr additive="base">
                                            <p:cTn id="40" dur="500" fill="hold"/>
                                            <p:tgtEl>
                                              <p:spTgt spid="86"/>
                                            </p:tgtEl>
                                            <p:attrNameLst>
                                              <p:attrName>ppt_x</p:attrName>
                                            </p:attrNameLst>
                                          </p:cBhvr>
                                          <p:tavLst>
                                            <p:tav tm="0">
                                              <p:val>
                                                <p:strVal val="1+#ppt_w/2"/>
                                              </p:val>
                                            </p:tav>
                                            <p:tav tm="100000">
                                              <p:val>
                                                <p:strVal val="#ppt_x"/>
                                              </p:val>
                                            </p:tav>
                                          </p:tavLst>
                                        </p:anim>
                                        <p:anim calcmode="lin" valueType="num">
                                          <p:cBhvr additive="base">
                                            <p:cTn id="41" dur="500" fill="hold"/>
                                            <p:tgtEl>
                                              <p:spTgt spid="86"/>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stCondLst>
                                        <p:cond delay="300"/>
                                      </p:stCondLst>
                                      <p:childTnLst>
                                        <p:set>
                                          <p:cBhvr>
                                            <p:cTn id="43" dur="1" fill="hold">
                                              <p:stCondLst>
                                                <p:cond delay="0"/>
                                              </p:stCondLst>
                                            </p:cTn>
                                            <p:tgtEl>
                                              <p:spTgt spid="89"/>
                                            </p:tgtEl>
                                            <p:attrNameLst>
                                              <p:attrName>style.visibility</p:attrName>
                                            </p:attrNameLst>
                                          </p:cBhvr>
                                          <p:to>
                                            <p:strVal val="visible"/>
                                          </p:to>
                                        </p:set>
                                        <p:anim calcmode="lin" valueType="num">
                                          <p:cBhvr additive="base">
                                            <p:cTn id="44" dur="500" fill="hold"/>
                                            <p:tgtEl>
                                              <p:spTgt spid="89"/>
                                            </p:tgtEl>
                                            <p:attrNameLst>
                                              <p:attrName>ppt_x</p:attrName>
                                            </p:attrNameLst>
                                          </p:cBhvr>
                                          <p:tavLst>
                                            <p:tav tm="0">
                                              <p:val>
                                                <p:strVal val="1+#ppt_w/2"/>
                                              </p:val>
                                            </p:tav>
                                            <p:tav tm="100000">
                                              <p:val>
                                                <p:strVal val="#ppt_x"/>
                                              </p:val>
                                            </p:tav>
                                          </p:tavLst>
                                        </p:anim>
                                        <p:anim calcmode="lin" valueType="num">
                                          <p:cBhvr additive="base">
                                            <p:cTn id="45" dur="500" fill="hold"/>
                                            <p:tgtEl>
                                              <p:spTgt spid="89"/>
                                            </p:tgtEl>
                                            <p:attrNameLst>
                                              <p:attrName>ppt_y</p:attrName>
                                            </p:attrNameLst>
                                          </p:cBhvr>
                                          <p:tavLst>
                                            <p:tav tm="0">
                                              <p:val>
                                                <p:strVal val="1+#ppt_h/2"/>
                                              </p:val>
                                            </p:tav>
                                            <p:tav tm="100000">
                                              <p:val>
                                                <p:strVal val="#ppt_y"/>
                                              </p:val>
                                            </p:tav>
                                          </p:tavLst>
                                        </p:anim>
                                      </p:childTnLst>
                                    </p:cTn>
                                  </p:par>
                                </p:childTnLst>
                              </p:cTn>
                            </p:par>
                            <p:par>
                              <p:cTn id="46" fill="hold">
                                <p:stCondLst>
                                  <p:cond delay="16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92"/>
                                            </p:tgtEl>
                                            <p:attrNameLst>
                                              <p:attrName>style.visibility</p:attrName>
                                            </p:attrNameLst>
                                          </p:cBhvr>
                                          <p:to>
                                            <p:strVal val="visible"/>
                                          </p:to>
                                        </p:set>
                                        <p:anim by="(-#ppt_w*2)" calcmode="lin" valueType="num">
                                          <p:cBhvr rctx="PPT">
                                            <p:cTn id="49" dur="500" autoRev="1" fill="hold">
                                              <p:stCondLst>
                                                <p:cond delay="0"/>
                                              </p:stCondLst>
                                            </p:cTn>
                                            <p:tgtEl>
                                              <p:spTgt spid="92"/>
                                            </p:tgtEl>
                                            <p:attrNameLst>
                                              <p:attrName>ppt_w</p:attrName>
                                            </p:attrNameLst>
                                          </p:cBhvr>
                                        </p:anim>
                                        <p:anim by="(#ppt_w*0.50)" calcmode="lin" valueType="num">
                                          <p:cBhvr>
                                            <p:cTn id="50" dur="500" decel="50000" autoRev="1" fill="hold">
                                              <p:stCondLst>
                                                <p:cond delay="0"/>
                                              </p:stCondLst>
                                            </p:cTn>
                                            <p:tgtEl>
                                              <p:spTgt spid="92"/>
                                            </p:tgtEl>
                                            <p:attrNameLst>
                                              <p:attrName>ppt_x</p:attrName>
                                            </p:attrNameLst>
                                          </p:cBhvr>
                                        </p:anim>
                                        <p:anim from="(-#ppt_h/2)" to="(#ppt_y)" calcmode="lin" valueType="num">
                                          <p:cBhvr>
                                            <p:cTn id="51" dur="1000" fill="hold">
                                              <p:stCondLst>
                                                <p:cond delay="0"/>
                                              </p:stCondLst>
                                            </p:cTn>
                                            <p:tgtEl>
                                              <p:spTgt spid="92"/>
                                            </p:tgtEl>
                                            <p:attrNameLst>
                                              <p:attrName>ppt_y</p:attrName>
                                            </p:attrNameLst>
                                          </p:cBhvr>
                                        </p:anim>
                                        <p:animRot by="21600000">
                                          <p:cBhvr>
                                            <p:cTn id="52" dur="1000" fill="hold">
                                              <p:stCondLst>
                                                <p:cond delay="0"/>
                                              </p:stCondLst>
                                            </p:cTn>
                                            <p:tgtEl>
                                              <p:spTgt spid="92"/>
                                            </p:tgtEl>
                                            <p:attrNameLst>
                                              <p:attrName>r</p:attrName>
                                            </p:attrNameLst>
                                          </p:cBhvr>
                                        </p:animRot>
                                      </p:childTnLst>
                                    </p:cTn>
                                  </p:par>
                                </p:childTnLst>
                              </p:cTn>
                            </p:par>
                            <p:par>
                              <p:cTn id="53" fill="hold">
                                <p:stCondLst>
                                  <p:cond delay="4100"/>
                                </p:stCondLst>
                                <p:childTnLst>
                                  <p:par>
                                    <p:cTn id="54" presetID="22" presetClass="entr" presetSubtype="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wipe(left)">
                                          <p:cBhvr>
                                            <p:cTn id="56" dur="500"/>
                                            <p:tgtEl>
                                              <p:spTgt spid="93"/>
                                            </p:tgtEl>
                                          </p:cBhvr>
                                        </p:animEffect>
                                      </p:childTnLst>
                                    </p:cTn>
                                  </p:par>
                                </p:childTnLst>
                              </p:cTn>
                            </p:par>
                            <p:par>
                              <p:cTn id="57" fill="hold">
                                <p:stCondLst>
                                  <p:cond delay="4600"/>
                                </p:stCondLst>
                                <p:childTnLst>
                                  <p:par>
                                    <p:cTn id="58" presetID="2" presetClass="entr" presetSubtype="1" fill="hold" grpId="0" nodeType="afterEffect" p14:presetBounceEnd="66667">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14:bounceEnd="66667">
                                          <p:cBhvr additive="base">
                                            <p:cTn id="60" dur="300" fill="hold"/>
                                            <p:tgtEl>
                                              <p:spTgt spid="97"/>
                                            </p:tgtEl>
                                            <p:attrNameLst>
                                              <p:attrName>ppt_x</p:attrName>
                                            </p:attrNameLst>
                                          </p:cBhvr>
                                          <p:tavLst>
                                            <p:tav tm="0">
                                              <p:val>
                                                <p:strVal val="#ppt_x"/>
                                              </p:val>
                                            </p:tav>
                                            <p:tav tm="100000">
                                              <p:val>
                                                <p:strVal val="#ppt_x"/>
                                              </p:val>
                                            </p:tav>
                                          </p:tavLst>
                                        </p:anim>
                                        <p:anim calcmode="lin" valueType="num" p14:bounceEnd="66667">
                                          <p:cBhvr additive="base">
                                            <p:cTn id="61" dur="300" fill="hold"/>
                                            <p:tgtEl>
                                              <p:spTgt spid="97"/>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14:presetBounceEnd="66667">
                                      <p:stCondLst>
                                        <p:cond delay="0"/>
                                      </p:stCondLst>
                                      <p:childTnLst>
                                        <p:set>
                                          <p:cBhvr>
                                            <p:cTn id="63" dur="1" fill="hold">
                                              <p:stCondLst>
                                                <p:cond delay="0"/>
                                              </p:stCondLst>
                                            </p:cTn>
                                            <p:tgtEl>
                                              <p:spTgt spid="95"/>
                                            </p:tgtEl>
                                            <p:attrNameLst>
                                              <p:attrName>style.visibility</p:attrName>
                                            </p:attrNameLst>
                                          </p:cBhvr>
                                          <p:to>
                                            <p:strVal val="visible"/>
                                          </p:to>
                                        </p:set>
                                        <p:anim calcmode="lin" valueType="num" p14:bounceEnd="66667">
                                          <p:cBhvr additive="base">
                                            <p:cTn id="64" dur="300" fill="hold"/>
                                            <p:tgtEl>
                                              <p:spTgt spid="95"/>
                                            </p:tgtEl>
                                            <p:attrNameLst>
                                              <p:attrName>ppt_x</p:attrName>
                                            </p:attrNameLst>
                                          </p:cBhvr>
                                          <p:tavLst>
                                            <p:tav tm="0">
                                              <p:val>
                                                <p:strVal val="#ppt_x"/>
                                              </p:val>
                                            </p:tav>
                                            <p:tav tm="100000">
                                              <p:val>
                                                <p:strVal val="#ppt_x"/>
                                              </p:val>
                                            </p:tav>
                                          </p:tavLst>
                                        </p:anim>
                                        <p:anim calcmode="lin" valueType="num" p14:bounceEnd="66667">
                                          <p:cBhvr additive="base">
                                            <p:cTn id="65" dur="300" fill="hold"/>
                                            <p:tgtEl>
                                              <p:spTgt spid="95"/>
                                            </p:tgtEl>
                                            <p:attrNameLst>
                                              <p:attrName>ppt_y</p:attrName>
                                            </p:attrNameLst>
                                          </p:cBhvr>
                                          <p:tavLst>
                                            <p:tav tm="0">
                                              <p:val>
                                                <p:strVal val="0-#ppt_h/2"/>
                                              </p:val>
                                            </p:tav>
                                            <p:tav tm="100000">
                                              <p:val>
                                                <p:strVal val="#ppt_y"/>
                                              </p:val>
                                            </p:tav>
                                          </p:tavLst>
                                        </p:anim>
                                      </p:childTnLst>
                                    </p:cTn>
                                  </p:par>
                                </p:childTnLst>
                              </p:cTn>
                            </p:par>
                            <p:par>
                              <p:cTn id="66" fill="hold">
                                <p:stCondLst>
                                  <p:cond delay="4900"/>
                                </p:stCondLst>
                                <p:childTnLst>
                                  <p:par>
                                    <p:cTn id="67" presetID="22" presetClass="entr" presetSubtype="8" fill="hold" grpId="0" nodeType="after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wipe(left)">
                                          <p:cBhvr>
                                            <p:cTn id="69" dur="500"/>
                                            <p:tgtEl>
                                              <p:spTgt spid="9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96"/>
                                            </p:tgtEl>
                                            <p:attrNameLst>
                                              <p:attrName>style.visibility</p:attrName>
                                            </p:attrNameLst>
                                          </p:cBhvr>
                                          <p:to>
                                            <p:strVal val="visible"/>
                                          </p:to>
                                        </p:set>
                                        <p:animEffect transition="in" filter="wipe(left)">
                                          <p:cBhvr>
                                            <p:cTn id="72" dur="500"/>
                                            <p:tgtEl>
                                              <p:spTgt spid="96"/>
                                            </p:tgtEl>
                                          </p:cBhvr>
                                        </p:animEffect>
                                      </p:childTnLst>
                                    </p:cTn>
                                  </p:par>
                                </p:childTnLst>
                              </p:cTn>
                            </p:par>
                            <p:par>
                              <p:cTn id="73" fill="hold">
                                <p:stCondLst>
                                  <p:cond delay="5400"/>
                                </p:stCondLst>
                                <p:childTnLst>
                                  <p:par>
                                    <p:cTn id="74" presetID="2" presetClass="entr" presetSubtype="9" fill="hold" grpId="0" nodeType="afterEffect" p14:presetBounceEnd="40000">
                                      <p:stCondLst>
                                        <p:cond delay="0"/>
                                      </p:stCondLst>
                                      <p:childTnLst>
                                        <p:set>
                                          <p:cBhvr>
                                            <p:cTn id="75" dur="1" fill="hold">
                                              <p:stCondLst>
                                                <p:cond delay="0"/>
                                              </p:stCondLst>
                                            </p:cTn>
                                            <p:tgtEl>
                                              <p:spTgt spid="75"/>
                                            </p:tgtEl>
                                            <p:attrNameLst>
                                              <p:attrName>style.visibility</p:attrName>
                                            </p:attrNameLst>
                                          </p:cBhvr>
                                          <p:to>
                                            <p:strVal val="visible"/>
                                          </p:to>
                                        </p:set>
                                        <p:anim calcmode="lin" valueType="num" p14:bounceEnd="40000">
                                          <p:cBhvr additive="base">
                                            <p:cTn id="76" dur="500" fill="hold"/>
                                            <p:tgtEl>
                                              <p:spTgt spid="75"/>
                                            </p:tgtEl>
                                            <p:attrNameLst>
                                              <p:attrName>ppt_x</p:attrName>
                                            </p:attrNameLst>
                                          </p:cBhvr>
                                          <p:tavLst>
                                            <p:tav tm="0">
                                              <p:val>
                                                <p:strVal val="0-#ppt_w/2"/>
                                              </p:val>
                                            </p:tav>
                                            <p:tav tm="100000">
                                              <p:val>
                                                <p:strVal val="#ppt_x"/>
                                              </p:val>
                                            </p:tav>
                                          </p:tavLst>
                                        </p:anim>
                                        <p:anim calcmode="lin" valueType="num" p14:bounceEnd="40000">
                                          <p:cBhvr additive="base">
                                            <p:cTn id="77" dur="500" fill="hold"/>
                                            <p:tgtEl>
                                              <p:spTgt spid="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92" grpId="0"/>
          <p:bldP spid="93" grpId="0"/>
          <p:bldP spid="94" grpId="0"/>
          <p:bldP spid="95" grpId="0" animBg="1"/>
          <p:bldP spid="96" grpId="0"/>
          <p:bldP spid="9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 calcmode="lin" valueType="num">
                                          <p:cBhvr>
                                            <p:cTn id="9" dur="500" fill="hold"/>
                                            <p:tgtEl>
                                              <p:spTgt spid="76"/>
                                            </p:tgtEl>
                                            <p:attrNameLst>
                                              <p:attrName>style.rotation</p:attrName>
                                            </p:attrNameLst>
                                          </p:cBhvr>
                                          <p:tavLst>
                                            <p:tav tm="0">
                                              <p:val>
                                                <p:fltVal val="90"/>
                                              </p:val>
                                            </p:tav>
                                            <p:tav tm="100000">
                                              <p:val>
                                                <p:fltVal val="0"/>
                                              </p:val>
                                            </p:tav>
                                          </p:tavLst>
                                        </p:anim>
                                        <p:animEffect transition="in" filter="fade">
                                          <p:cBhvr>
                                            <p:cTn id="10" dur="500"/>
                                            <p:tgtEl>
                                              <p:spTgt spid="76"/>
                                            </p:tgtEl>
                                          </p:cBhvr>
                                        </p:animEffect>
                                      </p:childTnLst>
                                    </p:cTn>
                                  </p:par>
                                  <p:par>
                                    <p:cTn id="11" presetID="31" presetClass="entr" presetSubtype="0" fill="hold" grpId="0" nodeType="withEffect">
                                      <p:stCondLst>
                                        <p:cond delay="100"/>
                                      </p:stCondLst>
                                      <p:childTnLst>
                                        <p:set>
                                          <p:cBhvr>
                                            <p:cTn id="12" dur="1" fill="hold">
                                              <p:stCondLst>
                                                <p:cond delay="0"/>
                                              </p:stCondLst>
                                            </p:cTn>
                                            <p:tgtEl>
                                              <p:spTgt spid="77"/>
                                            </p:tgtEl>
                                            <p:attrNameLst>
                                              <p:attrName>style.visibility</p:attrName>
                                            </p:attrNameLst>
                                          </p:cBhvr>
                                          <p:to>
                                            <p:strVal val="visible"/>
                                          </p:to>
                                        </p:set>
                                        <p:anim calcmode="lin" valueType="num">
                                          <p:cBhvr>
                                            <p:cTn id="13" dur="500" fill="hold"/>
                                            <p:tgtEl>
                                              <p:spTgt spid="77"/>
                                            </p:tgtEl>
                                            <p:attrNameLst>
                                              <p:attrName>ppt_w</p:attrName>
                                            </p:attrNameLst>
                                          </p:cBhvr>
                                          <p:tavLst>
                                            <p:tav tm="0">
                                              <p:val>
                                                <p:fltVal val="0"/>
                                              </p:val>
                                            </p:tav>
                                            <p:tav tm="100000">
                                              <p:val>
                                                <p:strVal val="#ppt_w"/>
                                              </p:val>
                                            </p:tav>
                                          </p:tavLst>
                                        </p:anim>
                                        <p:anim calcmode="lin" valueType="num">
                                          <p:cBhvr>
                                            <p:cTn id="14" dur="500" fill="hold"/>
                                            <p:tgtEl>
                                              <p:spTgt spid="77"/>
                                            </p:tgtEl>
                                            <p:attrNameLst>
                                              <p:attrName>ppt_h</p:attrName>
                                            </p:attrNameLst>
                                          </p:cBhvr>
                                          <p:tavLst>
                                            <p:tav tm="0">
                                              <p:val>
                                                <p:fltVal val="0"/>
                                              </p:val>
                                            </p:tav>
                                            <p:tav tm="100000">
                                              <p:val>
                                                <p:strVal val="#ppt_h"/>
                                              </p:val>
                                            </p:tav>
                                          </p:tavLst>
                                        </p:anim>
                                        <p:anim calcmode="lin" valueType="num">
                                          <p:cBhvr>
                                            <p:cTn id="15" dur="500" fill="hold"/>
                                            <p:tgtEl>
                                              <p:spTgt spid="77"/>
                                            </p:tgtEl>
                                            <p:attrNameLst>
                                              <p:attrName>style.rotation</p:attrName>
                                            </p:attrNameLst>
                                          </p:cBhvr>
                                          <p:tavLst>
                                            <p:tav tm="0">
                                              <p:val>
                                                <p:fltVal val="90"/>
                                              </p:val>
                                            </p:tav>
                                            <p:tav tm="100000">
                                              <p:val>
                                                <p:fltVal val="0"/>
                                              </p:val>
                                            </p:tav>
                                          </p:tavLst>
                                        </p:anim>
                                        <p:animEffect transition="in" filter="fade">
                                          <p:cBhvr>
                                            <p:cTn id="16" dur="500"/>
                                            <p:tgtEl>
                                              <p:spTgt spid="77"/>
                                            </p:tgtEl>
                                          </p:cBhvr>
                                        </p:animEffect>
                                      </p:childTnLst>
                                    </p:cTn>
                                  </p:par>
                                  <p:par>
                                    <p:cTn id="17" presetID="31" presetClass="entr" presetSubtype="0" fill="hold" grpId="0" nodeType="withEffect">
                                      <p:stCondLst>
                                        <p:cond delay="200"/>
                                      </p:stCondLst>
                                      <p:childTnLst>
                                        <p:set>
                                          <p:cBhvr>
                                            <p:cTn id="18" dur="1" fill="hold">
                                              <p:stCondLst>
                                                <p:cond delay="0"/>
                                              </p:stCondLst>
                                            </p:cTn>
                                            <p:tgtEl>
                                              <p:spTgt spid="78"/>
                                            </p:tgtEl>
                                            <p:attrNameLst>
                                              <p:attrName>style.visibility</p:attrName>
                                            </p:attrNameLst>
                                          </p:cBhvr>
                                          <p:to>
                                            <p:strVal val="visible"/>
                                          </p:to>
                                        </p:set>
                                        <p:anim calcmode="lin" valueType="num">
                                          <p:cBhvr>
                                            <p:cTn id="19" dur="500" fill="hold"/>
                                            <p:tgtEl>
                                              <p:spTgt spid="78"/>
                                            </p:tgtEl>
                                            <p:attrNameLst>
                                              <p:attrName>ppt_w</p:attrName>
                                            </p:attrNameLst>
                                          </p:cBhvr>
                                          <p:tavLst>
                                            <p:tav tm="0">
                                              <p:val>
                                                <p:fltVal val="0"/>
                                              </p:val>
                                            </p:tav>
                                            <p:tav tm="100000">
                                              <p:val>
                                                <p:strVal val="#ppt_w"/>
                                              </p:val>
                                            </p:tav>
                                          </p:tavLst>
                                        </p:anim>
                                        <p:anim calcmode="lin" valueType="num">
                                          <p:cBhvr>
                                            <p:cTn id="20" dur="500" fill="hold"/>
                                            <p:tgtEl>
                                              <p:spTgt spid="78"/>
                                            </p:tgtEl>
                                            <p:attrNameLst>
                                              <p:attrName>ppt_h</p:attrName>
                                            </p:attrNameLst>
                                          </p:cBhvr>
                                          <p:tavLst>
                                            <p:tav tm="0">
                                              <p:val>
                                                <p:fltVal val="0"/>
                                              </p:val>
                                            </p:tav>
                                            <p:tav tm="100000">
                                              <p:val>
                                                <p:strVal val="#ppt_h"/>
                                              </p:val>
                                            </p:tav>
                                          </p:tavLst>
                                        </p:anim>
                                        <p:anim calcmode="lin" valueType="num">
                                          <p:cBhvr>
                                            <p:cTn id="21" dur="500" fill="hold"/>
                                            <p:tgtEl>
                                              <p:spTgt spid="78"/>
                                            </p:tgtEl>
                                            <p:attrNameLst>
                                              <p:attrName>style.rotation</p:attrName>
                                            </p:attrNameLst>
                                          </p:cBhvr>
                                          <p:tavLst>
                                            <p:tav tm="0">
                                              <p:val>
                                                <p:fltVal val="90"/>
                                              </p:val>
                                            </p:tav>
                                            <p:tav tm="100000">
                                              <p:val>
                                                <p:fltVal val="0"/>
                                              </p:val>
                                            </p:tav>
                                          </p:tavLst>
                                        </p:anim>
                                        <p:animEffect transition="in" filter="fade">
                                          <p:cBhvr>
                                            <p:cTn id="22" dur="500"/>
                                            <p:tgtEl>
                                              <p:spTgt spid="78"/>
                                            </p:tgtEl>
                                          </p:cBhvr>
                                        </p:animEffect>
                                      </p:childTnLst>
                                    </p:cTn>
                                  </p:par>
                                  <p:par>
                                    <p:cTn id="23" presetID="31" presetClass="entr" presetSubtype="0" fill="hold" grpId="0" nodeType="withEffect">
                                      <p:stCondLst>
                                        <p:cond delay="300"/>
                                      </p:stCondLst>
                                      <p:childTnLst>
                                        <p:set>
                                          <p:cBhvr>
                                            <p:cTn id="24" dur="1" fill="hold">
                                              <p:stCondLst>
                                                <p:cond delay="0"/>
                                              </p:stCondLst>
                                            </p:cTn>
                                            <p:tgtEl>
                                              <p:spTgt spid="79"/>
                                            </p:tgtEl>
                                            <p:attrNameLst>
                                              <p:attrName>style.visibility</p:attrName>
                                            </p:attrNameLst>
                                          </p:cBhvr>
                                          <p:to>
                                            <p:strVal val="visible"/>
                                          </p:to>
                                        </p:set>
                                        <p:anim calcmode="lin" valueType="num">
                                          <p:cBhvr>
                                            <p:cTn id="25" dur="500" fill="hold"/>
                                            <p:tgtEl>
                                              <p:spTgt spid="79"/>
                                            </p:tgtEl>
                                            <p:attrNameLst>
                                              <p:attrName>ppt_w</p:attrName>
                                            </p:attrNameLst>
                                          </p:cBhvr>
                                          <p:tavLst>
                                            <p:tav tm="0">
                                              <p:val>
                                                <p:fltVal val="0"/>
                                              </p:val>
                                            </p:tav>
                                            <p:tav tm="100000">
                                              <p:val>
                                                <p:strVal val="#ppt_w"/>
                                              </p:val>
                                            </p:tav>
                                          </p:tavLst>
                                        </p:anim>
                                        <p:anim calcmode="lin" valueType="num">
                                          <p:cBhvr>
                                            <p:cTn id="26" dur="500" fill="hold"/>
                                            <p:tgtEl>
                                              <p:spTgt spid="79"/>
                                            </p:tgtEl>
                                            <p:attrNameLst>
                                              <p:attrName>ppt_h</p:attrName>
                                            </p:attrNameLst>
                                          </p:cBhvr>
                                          <p:tavLst>
                                            <p:tav tm="0">
                                              <p:val>
                                                <p:fltVal val="0"/>
                                              </p:val>
                                            </p:tav>
                                            <p:tav tm="100000">
                                              <p:val>
                                                <p:strVal val="#ppt_h"/>
                                              </p:val>
                                            </p:tav>
                                          </p:tavLst>
                                        </p:anim>
                                        <p:anim calcmode="lin" valueType="num">
                                          <p:cBhvr>
                                            <p:cTn id="27" dur="500" fill="hold"/>
                                            <p:tgtEl>
                                              <p:spTgt spid="79"/>
                                            </p:tgtEl>
                                            <p:attrNameLst>
                                              <p:attrName>style.rotation</p:attrName>
                                            </p:attrNameLst>
                                          </p:cBhvr>
                                          <p:tavLst>
                                            <p:tav tm="0">
                                              <p:val>
                                                <p:fltVal val="90"/>
                                              </p:val>
                                            </p:tav>
                                            <p:tav tm="100000">
                                              <p:val>
                                                <p:fltVal val="0"/>
                                              </p:val>
                                            </p:tav>
                                          </p:tavLst>
                                        </p:anim>
                                        <p:animEffect transition="in" filter="fade">
                                          <p:cBhvr>
                                            <p:cTn id="28" dur="500"/>
                                            <p:tgtEl>
                                              <p:spTgt spid="79"/>
                                            </p:tgtEl>
                                          </p:cBhvr>
                                        </p:animEffect>
                                      </p:childTnLst>
                                    </p:cTn>
                                  </p:par>
                                </p:childTnLst>
                              </p:cTn>
                            </p:par>
                            <p:par>
                              <p:cTn id="29" fill="hold">
                                <p:stCondLst>
                                  <p:cond delay="800"/>
                                </p:stCondLst>
                                <p:childTnLst>
                                  <p:par>
                                    <p:cTn id="30" presetID="2" presetClass="entr" presetSubtype="6" fill="hold" nodeType="after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additive="base">
                                            <p:cTn id="32" dur="500" fill="hold"/>
                                            <p:tgtEl>
                                              <p:spTgt spid="80"/>
                                            </p:tgtEl>
                                            <p:attrNameLst>
                                              <p:attrName>ppt_x</p:attrName>
                                            </p:attrNameLst>
                                          </p:cBhvr>
                                          <p:tavLst>
                                            <p:tav tm="0">
                                              <p:val>
                                                <p:strVal val="1+#ppt_w/2"/>
                                              </p:val>
                                            </p:tav>
                                            <p:tav tm="100000">
                                              <p:val>
                                                <p:strVal val="#ppt_x"/>
                                              </p:val>
                                            </p:tav>
                                          </p:tavLst>
                                        </p:anim>
                                        <p:anim calcmode="lin" valueType="num">
                                          <p:cBhvr additive="base">
                                            <p:cTn id="33" dur="500" fill="hold"/>
                                            <p:tgtEl>
                                              <p:spTgt spid="80"/>
                                            </p:tgtEl>
                                            <p:attrNameLst>
                                              <p:attrName>ppt_y</p:attrName>
                                            </p:attrNameLst>
                                          </p:cBhvr>
                                          <p:tavLst>
                                            <p:tav tm="0">
                                              <p:val>
                                                <p:strVal val="1+#ppt_h/2"/>
                                              </p:val>
                                            </p:tav>
                                            <p:tav tm="100000">
                                              <p:val>
                                                <p:strVal val="#ppt_y"/>
                                              </p:val>
                                            </p:tav>
                                          </p:tavLst>
                                        </p:anim>
                                      </p:childTnLst>
                                    </p:cTn>
                                  </p:par>
                                  <p:par>
                                    <p:cTn id="34" presetID="2" presetClass="entr" presetSubtype="6" fill="hold" nodeType="withEffect">
                                      <p:stCondLst>
                                        <p:cond delay="100"/>
                                      </p:stCondLst>
                                      <p:childTnLst>
                                        <p:set>
                                          <p:cBhvr>
                                            <p:cTn id="35" dur="1" fill="hold">
                                              <p:stCondLst>
                                                <p:cond delay="0"/>
                                              </p:stCondLst>
                                            </p:cTn>
                                            <p:tgtEl>
                                              <p:spTgt spid="83"/>
                                            </p:tgtEl>
                                            <p:attrNameLst>
                                              <p:attrName>style.visibility</p:attrName>
                                            </p:attrNameLst>
                                          </p:cBhvr>
                                          <p:to>
                                            <p:strVal val="visible"/>
                                          </p:to>
                                        </p:set>
                                        <p:anim calcmode="lin" valueType="num">
                                          <p:cBhvr additive="base">
                                            <p:cTn id="36" dur="500" fill="hold"/>
                                            <p:tgtEl>
                                              <p:spTgt spid="83"/>
                                            </p:tgtEl>
                                            <p:attrNameLst>
                                              <p:attrName>ppt_x</p:attrName>
                                            </p:attrNameLst>
                                          </p:cBhvr>
                                          <p:tavLst>
                                            <p:tav tm="0">
                                              <p:val>
                                                <p:strVal val="1+#ppt_w/2"/>
                                              </p:val>
                                            </p:tav>
                                            <p:tav tm="100000">
                                              <p:val>
                                                <p:strVal val="#ppt_x"/>
                                              </p:val>
                                            </p:tav>
                                          </p:tavLst>
                                        </p:anim>
                                        <p:anim calcmode="lin" valueType="num">
                                          <p:cBhvr additive="base">
                                            <p:cTn id="37" dur="500" fill="hold"/>
                                            <p:tgtEl>
                                              <p:spTgt spid="83"/>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200"/>
                                      </p:stCondLst>
                                      <p:childTnLst>
                                        <p:set>
                                          <p:cBhvr>
                                            <p:cTn id="39" dur="1" fill="hold">
                                              <p:stCondLst>
                                                <p:cond delay="0"/>
                                              </p:stCondLst>
                                            </p:cTn>
                                            <p:tgtEl>
                                              <p:spTgt spid="86"/>
                                            </p:tgtEl>
                                            <p:attrNameLst>
                                              <p:attrName>style.visibility</p:attrName>
                                            </p:attrNameLst>
                                          </p:cBhvr>
                                          <p:to>
                                            <p:strVal val="visible"/>
                                          </p:to>
                                        </p:set>
                                        <p:anim calcmode="lin" valueType="num">
                                          <p:cBhvr additive="base">
                                            <p:cTn id="40" dur="500" fill="hold"/>
                                            <p:tgtEl>
                                              <p:spTgt spid="86"/>
                                            </p:tgtEl>
                                            <p:attrNameLst>
                                              <p:attrName>ppt_x</p:attrName>
                                            </p:attrNameLst>
                                          </p:cBhvr>
                                          <p:tavLst>
                                            <p:tav tm="0">
                                              <p:val>
                                                <p:strVal val="1+#ppt_w/2"/>
                                              </p:val>
                                            </p:tav>
                                            <p:tav tm="100000">
                                              <p:val>
                                                <p:strVal val="#ppt_x"/>
                                              </p:val>
                                            </p:tav>
                                          </p:tavLst>
                                        </p:anim>
                                        <p:anim calcmode="lin" valueType="num">
                                          <p:cBhvr additive="base">
                                            <p:cTn id="41" dur="500" fill="hold"/>
                                            <p:tgtEl>
                                              <p:spTgt spid="86"/>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stCondLst>
                                        <p:cond delay="300"/>
                                      </p:stCondLst>
                                      <p:childTnLst>
                                        <p:set>
                                          <p:cBhvr>
                                            <p:cTn id="43" dur="1" fill="hold">
                                              <p:stCondLst>
                                                <p:cond delay="0"/>
                                              </p:stCondLst>
                                            </p:cTn>
                                            <p:tgtEl>
                                              <p:spTgt spid="89"/>
                                            </p:tgtEl>
                                            <p:attrNameLst>
                                              <p:attrName>style.visibility</p:attrName>
                                            </p:attrNameLst>
                                          </p:cBhvr>
                                          <p:to>
                                            <p:strVal val="visible"/>
                                          </p:to>
                                        </p:set>
                                        <p:anim calcmode="lin" valueType="num">
                                          <p:cBhvr additive="base">
                                            <p:cTn id="44" dur="500" fill="hold"/>
                                            <p:tgtEl>
                                              <p:spTgt spid="89"/>
                                            </p:tgtEl>
                                            <p:attrNameLst>
                                              <p:attrName>ppt_x</p:attrName>
                                            </p:attrNameLst>
                                          </p:cBhvr>
                                          <p:tavLst>
                                            <p:tav tm="0">
                                              <p:val>
                                                <p:strVal val="1+#ppt_w/2"/>
                                              </p:val>
                                            </p:tav>
                                            <p:tav tm="100000">
                                              <p:val>
                                                <p:strVal val="#ppt_x"/>
                                              </p:val>
                                            </p:tav>
                                          </p:tavLst>
                                        </p:anim>
                                        <p:anim calcmode="lin" valueType="num">
                                          <p:cBhvr additive="base">
                                            <p:cTn id="45" dur="500" fill="hold"/>
                                            <p:tgtEl>
                                              <p:spTgt spid="89"/>
                                            </p:tgtEl>
                                            <p:attrNameLst>
                                              <p:attrName>ppt_y</p:attrName>
                                            </p:attrNameLst>
                                          </p:cBhvr>
                                          <p:tavLst>
                                            <p:tav tm="0">
                                              <p:val>
                                                <p:strVal val="1+#ppt_h/2"/>
                                              </p:val>
                                            </p:tav>
                                            <p:tav tm="100000">
                                              <p:val>
                                                <p:strVal val="#ppt_y"/>
                                              </p:val>
                                            </p:tav>
                                          </p:tavLst>
                                        </p:anim>
                                      </p:childTnLst>
                                    </p:cTn>
                                  </p:par>
                                </p:childTnLst>
                              </p:cTn>
                            </p:par>
                            <p:par>
                              <p:cTn id="46" fill="hold">
                                <p:stCondLst>
                                  <p:cond delay="16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92"/>
                                            </p:tgtEl>
                                            <p:attrNameLst>
                                              <p:attrName>style.visibility</p:attrName>
                                            </p:attrNameLst>
                                          </p:cBhvr>
                                          <p:to>
                                            <p:strVal val="visible"/>
                                          </p:to>
                                        </p:set>
                                        <p:anim by="(-#ppt_w*2)" calcmode="lin" valueType="num">
                                          <p:cBhvr rctx="PPT">
                                            <p:cTn id="49" dur="500" autoRev="1" fill="hold">
                                              <p:stCondLst>
                                                <p:cond delay="0"/>
                                              </p:stCondLst>
                                            </p:cTn>
                                            <p:tgtEl>
                                              <p:spTgt spid="92"/>
                                            </p:tgtEl>
                                            <p:attrNameLst>
                                              <p:attrName>ppt_w</p:attrName>
                                            </p:attrNameLst>
                                          </p:cBhvr>
                                        </p:anim>
                                        <p:anim by="(#ppt_w*0.50)" calcmode="lin" valueType="num">
                                          <p:cBhvr>
                                            <p:cTn id="50" dur="500" decel="50000" autoRev="1" fill="hold">
                                              <p:stCondLst>
                                                <p:cond delay="0"/>
                                              </p:stCondLst>
                                            </p:cTn>
                                            <p:tgtEl>
                                              <p:spTgt spid="92"/>
                                            </p:tgtEl>
                                            <p:attrNameLst>
                                              <p:attrName>ppt_x</p:attrName>
                                            </p:attrNameLst>
                                          </p:cBhvr>
                                        </p:anim>
                                        <p:anim from="(-#ppt_h/2)" to="(#ppt_y)" calcmode="lin" valueType="num">
                                          <p:cBhvr>
                                            <p:cTn id="51" dur="1000" fill="hold">
                                              <p:stCondLst>
                                                <p:cond delay="0"/>
                                              </p:stCondLst>
                                            </p:cTn>
                                            <p:tgtEl>
                                              <p:spTgt spid="92"/>
                                            </p:tgtEl>
                                            <p:attrNameLst>
                                              <p:attrName>ppt_y</p:attrName>
                                            </p:attrNameLst>
                                          </p:cBhvr>
                                        </p:anim>
                                        <p:animRot by="21600000">
                                          <p:cBhvr>
                                            <p:cTn id="52" dur="1000" fill="hold">
                                              <p:stCondLst>
                                                <p:cond delay="0"/>
                                              </p:stCondLst>
                                            </p:cTn>
                                            <p:tgtEl>
                                              <p:spTgt spid="92"/>
                                            </p:tgtEl>
                                            <p:attrNameLst>
                                              <p:attrName>r</p:attrName>
                                            </p:attrNameLst>
                                          </p:cBhvr>
                                        </p:animRot>
                                      </p:childTnLst>
                                    </p:cTn>
                                  </p:par>
                                </p:childTnLst>
                              </p:cTn>
                            </p:par>
                            <p:par>
                              <p:cTn id="53" fill="hold">
                                <p:stCondLst>
                                  <p:cond delay="4100"/>
                                </p:stCondLst>
                                <p:childTnLst>
                                  <p:par>
                                    <p:cTn id="54" presetID="22" presetClass="entr" presetSubtype="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wipe(left)">
                                          <p:cBhvr>
                                            <p:cTn id="56" dur="500"/>
                                            <p:tgtEl>
                                              <p:spTgt spid="93"/>
                                            </p:tgtEl>
                                          </p:cBhvr>
                                        </p:animEffect>
                                      </p:childTnLst>
                                    </p:cTn>
                                  </p:par>
                                </p:childTnLst>
                              </p:cTn>
                            </p:par>
                            <p:par>
                              <p:cTn id="57" fill="hold">
                                <p:stCondLst>
                                  <p:cond delay="4600"/>
                                </p:stCondLst>
                                <p:childTnLst>
                                  <p:par>
                                    <p:cTn id="58" presetID="2" presetClass="entr" presetSubtype="1" fill="hold" grpId="0" nodeType="after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additive="base">
                                            <p:cTn id="60" dur="300" fill="hold"/>
                                            <p:tgtEl>
                                              <p:spTgt spid="97"/>
                                            </p:tgtEl>
                                            <p:attrNameLst>
                                              <p:attrName>ppt_x</p:attrName>
                                            </p:attrNameLst>
                                          </p:cBhvr>
                                          <p:tavLst>
                                            <p:tav tm="0">
                                              <p:val>
                                                <p:strVal val="#ppt_x"/>
                                              </p:val>
                                            </p:tav>
                                            <p:tav tm="100000">
                                              <p:val>
                                                <p:strVal val="#ppt_x"/>
                                              </p:val>
                                            </p:tav>
                                          </p:tavLst>
                                        </p:anim>
                                        <p:anim calcmode="lin" valueType="num">
                                          <p:cBhvr additive="base">
                                            <p:cTn id="61" dur="300" fill="hold"/>
                                            <p:tgtEl>
                                              <p:spTgt spid="97"/>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95"/>
                                            </p:tgtEl>
                                            <p:attrNameLst>
                                              <p:attrName>style.visibility</p:attrName>
                                            </p:attrNameLst>
                                          </p:cBhvr>
                                          <p:to>
                                            <p:strVal val="visible"/>
                                          </p:to>
                                        </p:set>
                                        <p:anim calcmode="lin" valueType="num">
                                          <p:cBhvr additive="base">
                                            <p:cTn id="64" dur="300" fill="hold"/>
                                            <p:tgtEl>
                                              <p:spTgt spid="95"/>
                                            </p:tgtEl>
                                            <p:attrNameLst>
                                              <p:attrName>ppt_x</p:attrName>
                                            </p:attrNameLst>
                                          </p:cBhvr>
                                          <p:tavLst>
                                            <p:tav tm="0">
                                              <p:val>
                                                <p:strVal val="#ppt_x"/>
                                              </p:val>
                                            </p:tav>
                                            <p:tav tm="100000">
                                              <p:val>
                                                <p:strVal val="#ppt_x"/>
                                              </p:val>
                                            </p:tav>
                                          </p:tavLst>
                                        </p:anim>
                                        <p:anim calcmode="lin" valueType="num">
                                          <p:cBhvr additive="base">
                                            <p:cTn id="65" dur="300" fill="hold"/>
                                            <p:tgtEl>
                                              <p:spTgt spid="95"/>
                                            </p:tgtEl>
                                            <p:attrNameLst>
                                              <p:attrName>ppt_y</p:attrName>
                                            </p:attrNameLst>
                                          </p:cBhvr>
                                          <p:tavLst>
                                            <p:tav tm="0">
                                              <p:val>
                                                <p:strVal val="0-#ppt_h/2"/>
                                              </p:val>
                                            </p:tav>
                                            <p:tav tm="100000">
                                              <p:val>
                                                <p:strVal val="#ppt_y"/>
                                              </p:val>
                                            </p:tav>
                                          </p:tavLst>
                                        </p:anim>
                                      </p:childTnLst>
                                    </p:cTn>
                                  </p:par>
                                </p:childTnLst>
                              </p:cTn>
                            </p:par>
                            <p:par>
                              <p:cTn id="66" fill="hold">
                                <p:stCondLst>
                                  <p:cond delay="4900"/>
                                </p:stCondLst>
                                <p:childTnLst>
                                  <p:par>
                                    <p:cTn id="67" presetID="22" presetClass="entr" presetSubtype="8" fill="hold" grpId="0" nodeType="after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wipe(left)">
                                          <p:cBhvr>
                                            <p:cTn id="69" dur="500"/>
                                            <p:tgtEl>
                                              <p:spTgt spid="9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96"/>
                                            </p:tgtEl>
                                            <p:attrNameLst>
                                              <p:attrName>style.visibility</p:attrName>
                                            </p:attrNameLst>
                                          </p:cBhvr>
                                          <p:to>
                                            <p:strVal val="visible"/>
                                          </p:to>
                                        </p:set>
                                        <p:animEffect transition="in" filter="wipe(left)">
                                          <p:cBhvr>
                                            <p:cTn id="72" dur="500"/>
                                            <p:tgtEl>
                                              <p:spTgt spid="96"/>
                                            </p:tgtEl>
                                          </p:cBhvr>
                                        </p:animEffect>
                                      </p:childTnLst>
                                    </p:cTn>
                                  </p:par>
                                </p:childTnLst>
                              </p:cTn>
                            </p:par>
                            <p:par>
                              <p:cTn id="73" fill="hold">
                                <p:stCondLst>
                                  <p:cond delay="5400"/>
                                </p:stCondLst>
                                <p:childTnLst>
                                  <p:par>
                                    <p:cTn id="74" presetID="2" presetClass="entr" presetSubtype="9" fill="hold" grpId="0" nodeType="afterEffect">
                                      <p:stCondLst>
                                        <p:cond delay="0"/>
                                      </p:stCondLst>
                                      <p:childTnLst>
                                        <p:set>
                                          <p:cBhvr>
                                            <p:cTn id="75" dur="1" fill="hold">
                                              <p:stCondLst>
                                                <p:cond delay="0"/>
                                              </p:stCondLst>
                                            </p:cTn>
                                            <p:tgtEl>
                                              <p:spTgt spid="75"/>
                                            </p:tgtEl>
                                            <p:attrNameLst>
                                              <p:attrName>style.visibility</p:attrName>
                                            </p:attrNameLst>
                                          </p:cBhvr>
                                          <p:to>
                                            <p:strVal val="visible"/>
                                          </p:to>
                                        </p:set>
                                        <p:anim calcmode="lin" valueType="num">
                                          <p:cBhvr additive="base">
                                            <p:cTn id="76" dur="500" fill="hold"/>
                                            <p:tgtEl>
                                              <p:spTgt spid="75"/>
                                            </p:tgtEl>
                                            <p:attrNameLst>
                                              <p:attrName>ppt_x</p:attrName>
                                            </p:attrNameLst>
                                          </p:cBhvr>
                                          <p:tavLst>
                                            <p:tav tm="0">
                                              <p:val>
                                                <p:strVal val="0-#ppt_w/2"/>
                                              </p:val>
                                            </p:tav>
                                            <p:tav tm="100000">
                                              <p:val>
                                                <p:strVal val="#ppt_x"/>
                                              </p:val>
                                            </p:tav>
                                          </p:tavLst>
                                        </p:anim>
                                        <p:anim calcmode="lin" valueType="num">
                                          <p:cBhvr additive="base">
                                            <p:cTn id="77" dur="500" fill="hold"/>
                                            <p:tgtEl>
                                              <p:spTgt spid="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92" grpId="0"/>
          <p:bldP spid="93" grpId="0"/>
          <p:bldP spid="94" grpId="0"/>
          <p:bldP spid="95" grpId="0" animBg="1"/>
          <p:bldP spid="96" grpId="0"/>
          <p:bldP spid="97"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p:cNvSpPr txBox="1"/>
          <p:nvPr/>
        </p:nvSpPr>
        <p:spPr>
          <a:xfrm>
            <a:off x="523131" y="243869"/>
            <a:ext cx="4480748" cy="461537"/>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399" b="1" dirty="0">
                <a:solidFill>
                  <a:schemeClr val="tx1"/>
                </a:solidFill>
                <a:latin typeface="微软雅黑"/>
                <a:ea typeface="微软雅黑"/>
              </a:rPr>
              <a:t>Add a title</a:t>
            </a:r>
          </a:p>
        </p:txBody>
      </p:sp>
      <p:sp>
        <p:nvSpPr>
          <p:cNvPr id="3" name="Freeform 5"/>
          <p:cNvSpPr>
            <a:spLocks/>
          </p:cNvSpPr>
          <p:nvPr/>
        </p:nvSpPr>
        <p:spPr bwMode="auto">
          <a:xfrm>
            <a:off x="202188" y="201936"/>
            <a:ext cx="196962"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4" name="Freeform 6"/>
          <p:cNvSpPr>
            <a:spLocks/>
          </p:cNvSpPr>
          <p:nvPr/>
        </p:nvSpPr>
        <p:spPr bwMode="auto">
          <a:xfrm>
            <a:off x="331027" y="332258"/>
            <a:ext cx="196962" cy="20140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5" name="Freeform 7"/>
          <p:cNvSpPr>
            <a:spLocks/>
          </p:cNvSpPr>
          <p:nvPr/>
        </p:nvSpPr>
        <p:spPr bwMode="auto">
          <a:xfrm>
            <a:off x="199227" y="468501"/>
            <a:ext cx="195480"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6" name="Freeform 10"/>
          <p:cNvSpPr>
            <a:spLocks noEditPoints="1"/>
          </p:cNvSpPr>
          <p:nvPr/>
        </p:nvSpPr>
        <p:spPr bwMode="auto">
          <a:xfrm>
            <a:off x="530814" y="2707076"/>
            <a:ext cx="1983997" cy="213039"/>
          </a:xfrm>
          <a:custGeom>
            <a:avLst/>
            <a:gdLst>
              <a:gd name="T0" fmla="*/ 0 w 3467"/>
              <a:gd name="T1" fmla="*/ 51 h 374"/>
              <a:gd name="T2" fmla="*/ 3467 w 3467"/>
              <a:gd name="T3" fmla="*/ 51 h 374"/>
              <a:gd name="T4" fmla="*/ 3467 w 3467"/>
              <a:gd name="T5" fmla="*/ 0 h 374"/>
              <a:gd name="T6" fmla="*/ 0 w 3467"/>
              <a:gd name="T7" fmla="*/ 0 h 374"/>
              <a:gd name="T8" fmla="*/ 0 w 3467"/>
              <a:gd name="T9" fmla="*/ 51 h 374"/>
              <a:gd name="T10" fmla="*/ 1795 w 3467"/>
              <a:gd name="T11" fmla="*/ 374 h 374"/>
              <a:gd name="T12" fmla="*/ 1905 w 3467"/>
              <a:gd name="T13" fmla="*/ 238 h 374"/>
              <a:gd name="T14" fmla="*/ 2014 w 3467"/>
              <a:gd name="T15" fmla="*/ 103 h 374"/>
              <a:gd name="T16" fmla="*/ 1795 w 3467"/>
              <a:gd name="T17" fmla="*/ 103 h 374"/>
              <a:gd name="T18" fmla="*/ 1577 w 3467"/>
              <a:gd name="T19" fmla="*/ 103 h 374"/>
              <a:gd name="T20" fmla="*/ 1686 w 3467"/>
              <a:gd name="T21" fmla="*/ 238 h 374"/>
              <a:gd name="T22" fmla="*/ 1795 w 3467"/>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7" h="374">
                <a:moveTo>
                  <a:pt x="0" y="51"/>
                </a:moveTo>
                <a:lnTo>
                  <a:pt x="3467" y="51"/>
                </a:lnTo>
                <a:lnTo>
                  <a:pt x="3467" y="0"/>
                </a:lnTo>
                <a:lnTo>
                  <a:pt x="0" y="0"/>
                </a:lnTo>
                <a:lnTo>
                  <a:pt x="0" y="51"/>
                </a:lnTo>
                <a:close/>
                <a:moveTo>
                  <a:pt x="1795" y="374"/>
                </a:moveTo>
                <a:lnTo>
                  <a:pt x="1905" y="238"/>
                </a:lnTo>
                <a:lnTo>
                  <a:pt x="2014" y="103"/>
                </a:lnTo>
                <a:lnTo>
                  <a:pt x="1795" y="103"/>
                </a:lnTo>
                <a:lnTo>
                  <a:pt x="1577" y="103"/>
                </a:lnTo>
                <a:lnTo>
                  <a:pt x="1686" y="238"/>
                </a:lnTo>
                <a:lnTo>
                  <a:pt x="1795" y="374"/>
                </a:lnTo>
                <a:close/>
              </a:path>
            </a:pathLst>
          </a:custGeom>
          <a:solidFill>
            <a:srgbClr val="ED7D31"/>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7" name="Freeform 11"/>
          <p:cNvSpPr>
            <a:spLocks noEditPoints="1"/>
          </p:cNvSpPr>
          <p:nvPr/>
        </p:nvSpPr>
        <p:spPr bwMode="auto">
          <a:xfrm>
            <a:off x="2606453" y="2707076"/>
            <a:ext cx="1983997" cy="213039"/>
          </a:xfrm>
          <a:custGeom>
            <a:avLst/>
            <a:gdLst>
              <a:gd name="T0" fmla="*/ 0 w 3467"/>
              <a:gd name="T1" fmla="*/ 51 h 374"/>
              <a:gd name="T2" fmla="*/ 3467 w 3467"/>
              <a:gd name="T3" fmla="*/ 51 h 374"/>
              <a:gd name="T4" fmla="*/ 3467 w 3467"/>
              <a:gd name="T5" fmla="*/ 0 h 374"/>
              <a:gd name="T6" fmla="*/ 0 w 3467"/>
              <a:gd name="T7" fmla="*/ 0 h 374"/>
              <a:gd name="T8" fmla="*/ 0 w 3467"/>
              <a:gd name="T9" fmla="*/ 51 h 374"/>
              <a:gd name="T10" fmla="*/ 1796 w 3467"/>
              <a:gd name="T11" fmla="*/ 374 h 374"/>
              <a:gd name="T12" fmla="*/ 1905 w 3467"/>
              <a:gd name="T13" fmla="*/ 238 h 374"/>
              <a:gd name="T14" fmla="*/ 2014 w 3467"/>
              <a:gd name="T15" fmla="*/ 103 h 374"/>
              <a:gd name="T16" fmla="*/ 1796 w 3467"/>
              <a:gd name="T17" fmla="*/ 103 h 374"/>
              <a:gd name="T18" fmla="*/ 1577 w 3467"/>
              <a:gd name="T19" fmla="*/ 103 h 374"/>
              <a:gd name="T20" fmla="*/ 1686 w 3467"/>
              <a:gd name="T21" fmla="*/ 238 h 374"/>
              <a:gd name="T22" fmla="*/ 1796 w 3467"/>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7" h="374">
                <a:moveTo>
                  <a:pt x="0" y="51"/>
                </a:moveTo>
                <a:lnTo>
                  <a:pt x="3467" y="51"/>
                </a:lnTo>
                <a:lnTo>
                  <a:pt x="3467" y="0"/>
                </a:lnTo>
                <a:lnTo>
                  <a:pt x="0" y="0"/>
                </a:lnTo>
                <a:lnTo>
                  <a:pt x="0" y="51"/>
                </a:lnTo>
                <a:close/>
                <a:moveTo>
                  <a:pt x="1796" y="374"/>
                </a:moveTo>
                <a:lnTo>
                  <a:pt x="1905" y="238"/>
                </a:lnTo>
                <a:lnTo>
                  <a:pt x="2014" y="103"/>
                </a:lnTo>
                <a:lnTo>
                  <a:pt x="1796" y="103"/>
                </a:lnTo>
                <a:lnTo>
                  <a:pt x="1577" y="103"/>
                </a:lnTo>
                <a:lnTo>
                  <a:pt x="1686" y="238"/>
                </a:lnTo>
                <a:lnTo>
                  <a:pt x="1796" y="374"/>
                </a:ln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8" name="Freeform 12"/>
          <p:cNvSpPr>
            <a:spLocks noEditPoints="1"/>
          </p:cNvSpPr>
          <p:nvPr/>
        </p:nvSpPr>
        <p:spPr bwMode="auto">
          <a:xfrm>
            <a:off x="4667811" y="2707076"/>
            <a:ext cx="1983997" cy="213039"/>
          </a:xfrm>
          <a:custGeom>
            <a:avLst/>
            <a:gdLst>
              <a:gd name="T0" fmla="*/ 0 w 3467"/>
              <a:gd name="T1" fmla="*/ 51 h 374"/>
              <a:gd name="T2" fmla="*/ 3467 w 3467"/>
              <a:gd name="T3" fmla="*/ 51 h 374"/>
              <a:gd name="T4" fmla="*/ 3467 w 3467"/>
              <a:gd name="T5" fmla="*/ 0 h 374"/>
              <a:gd name="T6" fmla="*/ 0 w 3467"/>
              <a:gd name="T7" fmla="*/ 0 h 374"/>
              <a:gd name="T8" fmla="*/ 0 w 3467"/>
              <a:gd name="T9" fmla="*/ 51 h 374"/>
              <a:gd name="T10" fmla="*/ 1796 w 3467"/>
              <a:gd name="T11" fmla="*/ 374 h 374"/>
              <a:gd name="T12" fmla="*/ 1905 w 3467"/>
              <a:gd name="T13" fmla="*/ 238 h 374"/>
              <a:gd name="T14" fmla="*/ 2014 w 3467"/>
              <a:gd name="T15" fmla="*/ 103 h 374"/>
              <a:gd name="T16" fmla="*/ 1796 w 3467"/>
              <a:gd name="T17" fmla="*/ 103 h 374"/>
              <a:gd name="T18" fmla="*/ 1577 w 3467"/>
              <a:gd name="T19" fmla="*/ 103 h 374"/>
              <a:gd name="T20" fmla="*/ 1686 w 3467"/>
              <a:gd name="T21" fmla="*/ 238 h 374"/>
              <a:gd name="T22" fmla="*/ 1796 w 3467"/>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7" h="374">
                <a:moveTo>
                  <a:pt x="0" y="51"/>
                </a:moveTo>
                <a:lnTo>
                  <a:pt x="3467" y="51"/>
                </a:lnTo>
                <a:lnTo>
                  <a:pt x="3467" y="0"/>
                </a:lnTo>
                <a:lnTo>
                  <a:pt x="0" y="0"/>
                </a:lnTo>
                <a:lnTo>
                  <a:pt x="0" y="51"/>
                </a:lnTo>
                <a:close/>
                <a:moveTo>
                  <a:pt x="1796" y="374"/>
                </a:moveTo>
                <a:lnTo>
                  <a:pt x="1905" y="238"/>
                </a:lnTo>
                <a:lnTo>
                  <a:pt x="2014" y="103"/>
                </a:lnTo>
                <a:lnTo>
                  <a:pt x="1796" y="103"/>
                </a:lnTo>
                <a:lnTo>
                  <a:pt x="1577" y="103"/>
                </a:lnTo>
                <a:lnTo>
                  <a:pt x="1686" y="238"/>
                </a:lnTo>
                <a:lnTo>
                  <a:pt x="1796" y="374"/>
                </a:lnTo>
                <a:close/>
              </a:path>
            </a:pathLst>
          </a:custGeom>
          <a:solidFill>
            <a:srgbClr val="ED7D31"/>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9" name="Freeform 13"/>
          <p:cNvSpPr>
            <a:spLocks noEditPoints="1"/>
          </p:cNvSpPr>
          <p:nvPr/>
        </p:nvSpPr>
        <p:spPr bwMode="auto">
          <a:xfrm>
            <a:off x="6738689" y="2707076"/>
            <a:ext cx="1983997" cy="213039"/>
          </a:xfrm>
          <a:custGeom>
            <a:avLst/>
            <a:gdLst>
              <a:gd name="T0" fmla="*/ 0 w 3466"/>
              <a:gd name="T1" fmla="*/ 51 h 374"/>
              <a:gd name="T2" fmla="*/ 3466 w 3466"/>
              <a:gd name="T3" fmla="*/ 51 h 374"/>
              <a:gd name="T4" fmla="*/ 3466 w 3466"/>
              <a:gd name="T5" fmla="*/ 0 h 374"/>
              <a:gd name="T6" fmla="*/ 0 w 3466"/>
              <a:gd name="T7" fmla="*/ 0 h 374"/>
              <a:gd name="T8" fmla="*/ 0 w 3466"/>
              <a:gd name="T9" fmla="*/ 51 h 374"/>
              <a:gd name="T10" fmla="*/ 1795 w 3466"/>
              <a:gd name="T11" fmla="*/ 374 h 374"/>
              <a:gd name="T12" fmla="*/ 1904 w 3466"/>
              <a:gd name="T13" fmla="*/ 238 h 374"/>
              <a:gd name="T14" fmla="*/ 2013 w 3466"/>
              <a:gd name="T15" fmla="*/ 103 h 374"/>
              <a:gd name="T16" fmla="*/ 1795 w 3466"/>
              <a:gd name="T17" fmla="*/ 103 h 374"/>
              <a:gd name="T18" fmla="*/ 1576 w 3466"/>
              <a:gd name="T19" fmla="*/ 103 h 374"/>
              <a:gd name="T20" fmla="*/ 1686 w 3466"/>
              <a:gd name="T21" fmla="*/ 238 h 374"/>
              <a:gd name="T22" fmla="*/ 1795 w 3466"/>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6" h="374">
                <a:moveTo>
                  <a:pt x="0" y="51"/>
                </a:moveTo>
                <a:lnTo>
                  <a:pt x="3466" y="51"/>
                </a:lnTo>
                <a:lnTo>
                  <a:pt x="3466" y="0"/>
                </a:lnTo>
                <a:lnTo>
                  <a:pt x="0" y="0"/>
                </a:lnTo>
                <a:lnTo>
                  <a:pt x="0" y="51"/>
                </a:lnTo>
                <a:close/>
                <a:moveTo>
                  <a:pt x="1795" y="374"/>
                </a:moveTo>
                <a:lnTo>
                  <a:pt x="1904" y="238"/>
                </a:lnTo>
                <a:lnTo>
                  <a:pt x="2013" y="103"/>
                </a:lnTo>
                <a:lnTo>
                  <a:pt x="1795" y="103"/>
                </a:lnTo>
                <a:lnTo>
                  <a:pt x="1576" y="103"/>
                </a:lnTo>
                <a:lnTo>
                  <a:pt x="1686" y="238"/>
                </a:lnTo>
                <a:lnTo>
                  <a:pt x="1795" y="374"/>
                </a:ln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10" name="TextBox 11"/>
          <p:cNvSpPr txBox="1"/>
          <p:nvPr/>
        </p:nvSpPr>
        <p:spPr>
          <a:xfrm>
            <a:off x="530545" y="3110802"/>
            <a:ext cx="1969372" cy="300082"/>
          </a:xfrm>
          <a:prstGeom prst="rect">
            <a:avLst/>
          </a:prstGeom>
          <a:solidFill>
            <a:srgbClr val="ED7D31"/>
          </a:solidFill>
        </p:spPr>
        <p:txBody>
          <a:bodyPr wrap="square" rtlCol="0">
            <a:spAutoFit/>
          </a:bodyPr>
          <a:lstStyle/>
          <a:p>
            <a:pPr algn="ctr"/>
            <a:r>
              <a:rPr lang="zh-CN" altLang="en-US" b="1" dirty="0">
                <a:solidFill>
                  <a:schemeClr val="bg1"/>
                </a:solidFill>
                <a:latin typeface="+mn-ea"/>
                <a:ea typeface="+mn-ea"/>
              </a:rPr>
              <a:t>Add a title</a:t>
            </a:r>
            <a:endParaRPr lang="en-US" altLang="zh-CN" b="1" dirty="0">
              <a:solidFill>
                <a:schemeClr val="bg1"/>
              </a:solidFill>
              <a:latin typeface="+mn-ea"/>
              <a:ea typeface="+mn-ea"/>
            </a:endParaRPr>
          </a:p>
        </p:txBody>
      </p:sp>
      <p:sp>
        <p:nvSpPr>
          <p:cNvPr id="11" name="TextBox 12"/>
          <p:cNvSpPr txBox="1"/>
          <p:nvPr/>
        </p:nvSpPr>
        <p:spPr>
          <a:xfrm>
            <a:off x="511591" y="3454664"/>
            <a:ext cx="1984974" cy="830997"/>
          </a:xfrm>
          <a:prstGeom prst="rect">
            <a:avLst/>
          </a:prstGeom>
          <a:noFill/>
        </p:spPr>
        <p:txBody>
          <a:bodyPr wrap="square" rtlCol="0">
            <a:spAutoFit/>
          </a:bodyPr>
          <a:lstStyle/>
          <a:p>
            <a:pPr algn="ctr"/>
            <a:r>
              <a:rPr lang="en-US" altLang="zh-CN" sz="1200" dirty="0">
                <a:latin typeface="+mn-ea"/>
              </a:rPr>
              <a:t>Click here to add content that matches the title.</a:t>
            </a:r>
          </a:p>
          <a:p>
            <a:pPr algn="ctr"/>
            <a:endParaRPr lang="zh-CN" altLang="en-US" sz="1200" dirty="0">
              <a:latin typeface="+mn-ea"/>
              <a:ea typeface="+mn-ea"/>
            </a:endParaRPr>
          </a:p>
        </p:txBody>
      </p:sp>
      <p:sp>
        <p:nvSpPr>
          <p:cNvPr id="12" name="TextBox 13"/>
          <p:cNvSpPr txBox="1"/>
          <p:nvPr/>
        </p:nvSpPr>
        <p:spPr>
          <a:xfrm>
            <a:off x="2628069" y="3110802"/>
            <a:ext cx="1969372" cy="300082"/>
          </a:xfrm>
          <a:prstGeom prst="rect">
            <a:avLst/>
          </a:prstGeom>
          <a:solidFill>
            <a:srgbClr val="00AAA2"/>
          </a:solidFill>
        </p:spPr>
        <p:txBody>
          <a:bodyPr wrap="square" rtlCol="0">
            <a:spAutoFit/>
          </a:bodyPr>
          <a:lstStyle/>
          <a:p>
            <a:pPr algn="ctr"/>
            <a:r>
              <a:rPr lang="zh-CN" altLang="en-US" b="1" dirty="0">
                <a:solidFill>
                  <a:schemeClr val="bg1"/>
                </a:solidFill>
                <a:latin typeface="+mn-ea"/>
                <a:ea typeface="+mn-ea"/>
              </a:rPr>
              <a:t>Add a title</a:t>
            </a:r>
            <a:endParaRPr lang="en-US" altLang="zh-CN" b="1" dirty="0">
              <a:solidFill>
                <a:schemeClr val="bg1"/>
              </a:solidFill>
              <a:latin typeface="+mn-ea"/>
              <a:ea typeface="+mn-ea"/>
            </a:endParaRPr>
          </a:p>
        </p:txBody>
      </p:sp>
      <p:sp>
        <p:nvSpPr>
          <p:cNvPr id="13" name="TextBox 14"/>
          <p:cNvSpPr txBox="1"/>
          <p:nvPr/>
        </p:nvSpPr>
        <p:spPr>
          <a:xfrm>
            <a:off x="4715361" y="3110802"/>
            <a:ext cx="1969372" cy="300082"/>
          </a:xfrm>
          <a:prstGeom prst="rect">
            <a:avLst/>
          </a:prstGeom>
          <a:solidFill>
            <a:srgbClr val="ED7D31"/>
          </a:solidFill>
        </p:spPr>
        <p:txBody>
          <a:bodyPr wrap="square" rtlCol="0">
            <a:spAutoFit/>
          </a:bodyPr>
          <a:lstStyle/>
          <a:p>
            <a:pPr algn="ctr"/>
            <a:r>
              <a:rPr lang="zh-CN" altLang="en-US" b="1" dirty="0">
                <a:solidFill>
                  <a:schemeClr val="bg1"/>
                </a:solidFill>
                <a:latin typeface="+mn-ea"/>
                <a:ea typeface="+mn-ea"/>
              </a:rPr>
              <a:t>Add a title</a:t>
            </a:r>
            <a:endParaRPr lang="en-US" altLang="zh-CN" b="1" dirty="0">
              <a:solidFill>
                <a:schemeClr val="bg1"/>
              </a:solidFill>
              <a:latin typeface="+mn-ea"/>
              <a:ea typeface="+mn-ea"/>
            </a:endParaRPr>
          </a:p>
        </p:txBody>
      </p:sp>
      <p:sp>
        <p:nvSpPr>
          <p:cNvPr id="14" name="TextBox 15"/>
          <p:cNvSpPr txBox="1"/>
          <p:nvPr/>
        </p:nvSpPr>
        <p:spPr>
          <a:xfrm>
            <a:off x="6761725" y="3110802"/>
            <a:ext cx="1969372" cy="300082"/>
          </a:xfrm>
          <a:prstGeom prst="rect">
            <a:avLst/>
          </a:prstGeom>
          <a:solidFill>
            <a:srgbClr val="00AAA2"/>
          </a:solidFill>
        </p:spPr>
        <p:txBody>
          <a:bodyPr wrap="square" rtlCol="0">
            <a:spAutoFit/>
          </a:bodyPr>
          <a:lstStyle/>
          <a:p>
            <a:pPr algn="ctr"/>
            <a:r>
              <a:rPr lang="zh-CN" altLang="en-US" b="1" dirty="0">
                <a:solidFill>
                  <a:schemeClr val="bg1"/>
                </a:solidFill>
                <a:latin typeface="+mn-ea"/>
                <a:ea typeface="+mn-ea"/>
              </a:rPr>
              <a:t>Add a title</a:t>
            </a:r>
            <a:endParaRPr lang="en-US" altLang="zh-CN" b="1" dirty="0">
              <a:solidFill>
                <a:schemeClr val="bg1"/>
              </a:solidFill>
              <a:latin typeface="+mn-ea"/>
              <a:ea typeface="+mn-ea"/>
            </a:endParaRPr>
          </a:p>
        </p:txBody>
      </p:sp>
      <p:sp>
        <p:nvSpPr>
          <p:cNvPr id="15" name="TextBox 16"/>
          <p:cNvSpPr txBox="1"/>
          <p:nvPr/>
        </p:nvSpPr>
        <p:spPr>
          <a:xfrm>
            <a:off x="2598883" y="3454664"/>
            <a:ext cx="1984974" cy="830997"/>
          </a:xfrm>
          <a:prstGeom prst="rect">
            <a:avLst/>
          </a:prstGeom>
          <a:noFill/>
        </p:spPr>
        <p:txBody>
          <a:bodyPr wrap="square" rtlCol="0">
            <a:spAutoFit/>
          </a:bodyPr>
          <a:lstStyle/>
          <a:p>
            <a:pPr algn="ctr"/>
            <a:r>
              <a:rPr lang="en-US" altLang="zh-CN" sz="1200" dirty="0">
                <a:latin typeface="+mn-ea"/>
              </a:rPr>
              <a:t>Click here to add content that matches the title.</a:t>
            </a:r>
          </a:p>
          <a:p>
            <a:pPr algn="ctr"/>
            <a:endParaRPr lang="zh-CN" altLang="en-US" sz="1200" dirty="0">
              <a:latin typeface="+mn-ea"/>
              <a:ea typeface="+mn-ea"/>
            </a:endParaRPr>
          </a:p>
        </p:txBody>
      </p:sp>
      <p:sp>
        <p:nvSpPr>
          <p:cNvPr id="16" name="TextBox 17"/>
          <p:cNvSpPr txBox="1"/>
          <p:nvPr/>
        </p:nvSpPr>
        <p:spPr>
          <a:xfrm>
            <a:off x="4679970" y="3454664"/>
            <a:ext cx="1984974" cy="830997"/>
          </a:xfrm>
          <a:prstGeom prst="rect">
            <a:avLst/>
          </a:prstGeom>
          <a:noFill/>
        </p:spPr>
        <p:txBody>
          <a:bodyPr wrap="square" rtlCol="0">
            <a:spAutoFit/>
          </a:bodyPr>
          <a:lstStyle/>
          <a:p>
            <a:pPr algn="ctr"/>
            <a:r>
              <a:rPr lang="en-US" altLang="zh-CN" sz="1200" dirty="0">
                <a:latin typeface="+mn-ea"/>
              </a:rPr>
              <a:t>Click here to add content that matches the title.</a:t>
            </a:r>
          </a:p>
          <a:p>
            <a:pPr algn="ctr"/>
            <a:endParaRPr lang="zh-CN" altLang="en-US" sz="1200" dirty="0">
              <a:latin typeface="+mn-ea"/>
              <a:ea typeface="+mn-ea"/>
            </a:endParaRPr>
          </a:p>
        </p:txBody>
      </p:sp>
      <p:sp>
        <p:nvSpPr>
          <p:cNvPr id="17" name="TextBox 18"/>
          <p:cNvSpPr txBox="1"/>
          <p:nvPr/>
        </p:nvSpPr>
        <p:spPr>
          <a:xfrm>
            <a:off x="6767262" y="3454664"/>
            <a:ext cx="1984974" cy="830997"/>
          </a:xfrm>
          <a:prstGeom prst="rect">
            <a:avLst/>
          </a:prstGeom>
          <a:noFill/>
        </p:spPr>
        <p:txBody>
          <a:bodyPr wrap="square" rtlCol="0">
            <a:spAutoFit/>
          </a:bodyPr>
          <a:lstStyle/>
          <a:p>
            <a:pPr algn="ctr"/>
            <a:r>
              <a:rPr lang="en-US" altLang="zh-CN" sz="1200" dirty="0">
                <a:latin typeface="+mn-ea"/>
              </a:rPr>
              <a:t>Click here to add content that matches the title.</a:t>
            </a:r>
          </a:p>
          <a:p>
            <a:pPr algn="ctr"/>
            <a:endParaRPr lang="zh-CN" altLang="en-US" sz="1200" dirty="0">
              <a:latin typeface="+mn-ea"/>
              <a:ea typeface="+mn-ea"/>
            </a:endParaRPr>
          </a:p>
        </p:txBody>
      </p:sp>
      <p:sp>
        <p:nvSpPr>
          <p:cNvPr id="18" name="Rectangle 6"/>
          <p:cNvSpPr>
            <a:spLocks noChangeArrowheads="1"/>
          </p:cNvSpPr>
          <p:nvPr/>
        </p:nvSpPr>
        <p:spPr bwMode="auto">
          <a:xfrm>
            <a:off x="536765" y="1131304"/>
            <a:ext cx="1979237" cy="1537687"/>
          </a:xfrm>
          <a:prstGeom prst="rect">
            <a:avLst/>
          </a:prstGeom>
          <a:blipFill>
            <a:blip r:embed="rId2" cstate="email">
              <a:extLst>
                <a:ext uri="{28A0092B-C50C-407E-A947-70E740481C1C}">
                  <a14:useLocalDpi xmlns:a14="http://schemas.microsoft.com/office/drawing/2010/main"/>
                </a:ext>
              </a:extLst>
            </a:blip>
            <a:stretch>
              <a:fillRect/>
            </a:stretch>
          </a:blip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19" name="Rectangle 7"/>
          <p:cNvSpPr>
            <a:spLocks noChangeArrowheads="1"/>
          </p:cNvSpPr>
          <p:nvPr/>
        </p:nvSpPr>
        <p:spPr bwMode="auto">
          <a:xfrm>
            <a:off x="2605263" y="1131304"/>
            <a:ext cx="1979237" cy="1537687"/>
          </a:xfrm>
          <a:prstGeom prst="rect">
            <a:avLst/>
          </a:prstGeom>
          <a:blipFill>
            <a:blip r:embed="rId3" cstate="email">
              <a:extLst>
                <a:ext uri="{28A0092B-C50C-407E-A947-70E740481C1C}">
                  <a14:useLocalDpi xmlns:a14="http://schemas.microsoft.com/office/drawing/2010/main"/>
                </a:ext>
              </a:extLst>
            </a:blip>
            <a:stretch>
              <a:fillRect/>
            </a:stretch>
          </a:blip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20" name="Rectangle 8"/>
          <p:cNvSpPr>
            <a:spLocks noChangeArrowheads="1"/>
          </p:cNvSpPr>
          <p:nvPr/>
        </p:nvSpPr>
        <p:spPr bwMode="auto">
          <a:xfrm>
            <a:off x="4673761" y="1131304"/>
            <a:ext cx="1979237" cy="1537687"/>
          </a:xfrm>
          <a:prstGeom prst="rect">
            <a:avLst/>
          </a:prstGeom>
          <a:blipFill>
            <a:blip r:embed="rId4" cstate="email">
              <a:extLst>
                <a:ext uri="{28A0092B-C50C-407E-A947-70E740481C1C}">
                  <a14:useLocalDpi xmlns:a14="http://schemas.microsoft.com/office/drawing/2010/main"/>
                </a:ext>
              </a:extLst>
            </a:blip>
            <a:stretch>
              <a:fillRect/>
            </a:stretch>
          </a:blip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21" name="Rectangle 9"/>
          <p:cNvSpPr>
            <a:spLocks noChangeArrowheads="1"/>
          </p:cNvSpPr>
          <p:nvPr/>
        </p:nvSpPr>
        <p:spPr bwMode="auto">
          <a:xfrm>
            <a:off x="6742258" y="1131304"/>
            <a:ext cx="1978046" cy="1537687"/>
          </a:xfrm>
          <a:prstGeom prst="rect">
            <a:avLst/>
          </a:prstGeom>
          <a:blipFill>
            <a:blip r:embed="rId5" cstate="email">
              <a:extLst>
                <a:ext uri="{28A0092B-C50C-407E-A947-70E740481C1C}">
                  <a14:useLocalDpi xmlns:a14="http://schemas.microsoft.com/office/drawing/2010/main"/>
                </a:ext>
              </a:extLst>
            </a:blip>
            <a:stretch>
              <a:fillRect/>
            </a:stretch>
          </a:blipFill>
          <a:ln>
            <a:noFill/>
          </a:ln>
        </p:spPr>
        <p:txBody>
          <a:bodyPr vert="horz" wrap="square" lIns="68553" tIns="34277" rIns="68553" bIns="34277"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92452968"/>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 fill="hold"/>
                                        <p:tgtEl>
                                          <p:spTgt spid="5"/>
                                        </p:tgtEl>
                                        <p:attrNameLst>
                                          <p:attrName>ppt_x</p:attrName>
                                        </p:attrNameLst>
                                      </p:cBhvr>
                                      <p:tavLst>
                                        <p:tav tm="0">
                                          <p:val>
                                            <p:strVal val="0-#ppt_w/2"/>
                                          </p:val>
                                        </p:tav>
                                        <p:tav tm="100000">
                                          <p:val>
                                            <p:strVal val="#ppt_x"/>
                                          </p:val>
                                        </p:tav>
                                      </p:tavLst>
                                    </p:anim>
                                    <p:anim calcmode="lin" valueType="num">
                                      <p:cBhvr additive="base">
                                        <p:cTn id="16" dur="3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by="(-#ppt_w*2)" calcmode="lin" valueType="num">
                                      <p:cBhvr rctx="PPT">
                                        <p:cTn id="20" dur="200" autoRev="1" fill="hold">
                                          <p:stCondLst>
                                            <p:cond delay="0"/>
                                          </p:stCondLst>
                                        </p:cTn>
                                        <p:tgtEl>
                                          <p:spTgt spid="2"/>
                                        </p:tgtEl>
                                        <p:attrNameLst>
                                          <p:attrName>ppt_w</p:attrName>
                                        </p:attrNameLst>
                                      </p:cBhvr>
                                    </p:anim>
                                    <p:anim by="(#ppt_w*0.50)" calcmode="lin" valueType="num">
                                      <p:cBhvr>
                                        <p:cTn id="21" dur="200" decel="50000" autoRev="1" fill="hold">
                                          <p:stCondLst>
                                            <p:cond delay="0"/>
                                          </p:stCondLst>
                                        </p:cTn>
                                        <p:tgtEl>
                                          <p:spTgt spid="2"/>
                                        </p:tgtEl>
                                        <p:attrNameLst>
                                          <p:attrName>ppt_x</p:attrName>
                                        </p:attrNameLst>
                                      </p:cBhvr>
                                    </p:anim>
                                    <p:anim from="(-#ppt_h/2)" to="(#ppt_y)" calcmode="lin" valueType="num">
                                      <p:cBhvr>
                                        <p:cTn id="22" dur="400" fill="hold">
                                          <p:stCondLst>
                                            <p:cond delay="0"/>
                                          </p:stCondLst>
                                        </p:cTn>
                                        <p:tgtEl>
                                          <p:spTgt spid="2"/>
                                        </p:tgtEl>
                                        <p:attrNameLst>
                                          <p:attrName>ppt_y</p:attrName>
                                        </p:attrNameLst>
                                      </p:cBhvr>
                                    </p:anim>
                                    <p:animRot by="21600000">
                                      <p:cBhvr>
                                        <p:cTn id="23" dur="400" fill="hold">
                                          <p:stCondLst>
                                            <p:cond delay="0"/>
                                          </p:stCondLst>
                                        </p:cTn>
                                        <p:tgtEl>
                                          <p:spTgt spid="2"/>
                                        </p:tgtEl>
                                        <p:attrNameLst>
                                          <p:attrName>r</p:attrName>
                                        </p:attrNameLst>
                                      </p:cBhvr>
                                    </p:animRot>
                                  </p:childTnLst>
                                </p:cTn>
                              </p:par>
                            </p:childTnLst>
                          </p:cTn>
                        </p:par>
                        <p:par>
                          <p:cTn id="24" fill="hold">
                            <p:stCondLst>
                              <p:cond delay="920"/>
                            </p:stCondLst>
                            <p:childTnLst>
                              <p:par>
                                <p:cTn id="25" presetID="47"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2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4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6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2520"/>
                            </p:stCondLst>
                            <p:childTnLst>
                              <p:par>
                                <p:cTn id="46" presetID="47" presetClass="entr" presetSubtype="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anim calcmode="lin" valueType="num">
                                      <p:cBhvr>
                                        <p:cTn id="49" dur="500" fill="hold"/>
                                        <p:tgtEl>
                                          <p:spTgt spid="6"/>
                                        </p:tgtEl>
                                        <p:attrNameLst>
                                          <p:attrName>ppt_x</p:attrName>
                                        </p:attrNameLst>
                                      </p:cBhvr>
                                      <p:tavLst>
                                        <p:tav tm="0">
                                          <p:val>
                                            <p:strVal val="#ppt_x"/>
                                          </p:val>
                                        </p:tav>
                                        <p:tav tm="100000">
                                          <p:val>
                                            <p:strVal val="#ppt_x"/>
                                          </p:val>
                                        </p:tav>
                                      </p:tavLst>
                                    </p:anim>
                                    <p:anim calcmode="lin" valueType="num">
                                      <p:cBhvr>
                                        <p:cTn id="50" dur="500" fill="hold"/>
                                        <p:tgtEl>
                                          <p:spTgt spid="6"/>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10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anim calcmode="lin" valueType="num">
                                      <p:cBhvr>
                                        <p:cTn id="54" dur="500" fill="hold"/>
                                        <p:tgtEl>
                                          <p:spTgt spid="7"/>
                                        </p:tgtEl>
                                        <p:attrNameLst>
                                          <p:attrName>ppt_x</p:attrName>
                                        </p:attrNameLst>
                                      </p:cBhvr>
                                      <p:tavLst>
                                        <p:tav tm="0">
                                          <p:val>
                                            <p:strVal val="#ppt_x"/>
                                          </p:val>
                                        </p:tav>
                                        <p:tav tm="100000">
                                          <p:val>
                                            <p:strVal val="#ppt_x"/>
                                          </p:val>
                                        </p:tav>
                                      </p:tavLst>
                                    </p:anim>
                                    <p:anim calcmode="lin" valueType="num">
                                      <p:cBhvr>
                                        <p:cTn id="55" dur="500" fill="hold"/>
                                        <p:tgtEl>
                                          <p:spTgt spid="7"/>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2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anim calcmode="lin" valueType="num">
                                      <p:cBhvr>
                                        <p:cTn id="59" dur="500" fill="hold"/>
                                        <p:tgtEl>
                                          <p:spTgt spid="8"/>
                                        </p:tgtEl>
                                        <p:attrNameLst>
                                          <p:attrName>ppt_x</p:attrName>
                                        </p:attrNameLst>
                                      </p:cBhvr>
                                      <p:tavLst>
                                        <p:tav tm="0">
                                          <p:val>
                                            <p:strVal val="#ppt_x"/>
                                          </p:val>
                                        </p:tav>
                                        <p:tav tm="100000">
                                          <p:val>
                                            <p:strVal val="#ppt_x"/>
                                          </p:val>
                                        </p:tav>
                                      </p:tavLst>
                                    </p:anim>
                                    <p:anim calcmode="lin" valueType="num">
                                      <p:cBhvr>
                                        <p:cTn id="60" dur="500" fill="hold"/>
                                        <p:tgtEl>
                                          <p:spTgt spid="8"/>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30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anim calcmode="lin" valueType="num">
                                      <p:cBhvr>
                                        <p:cTn id="64" dur="500" fill="hold"/>
                                        <p:tgtEl>
                                          <p:spTgt spid="9"/>
                                        </p:tgtEl>
                                        <p:attrNameLst>
                                          <p:attrName>ppt_x</p:attrName>
                                        </p:attrNameLst>
                                      </p:cBhvr>
                                      <p:tavLst>
                                        <p:tav tm="0">
                                          <p:val>
                                            <p:strVal val="#ppt_x"/>
                                          </p:val>
                                        </p:tav>
                                        <p:tav tm="100000">
                                          <p:val>
                                            <p:strVal val="#ppt_x"/>
                                          </p:val>
                                        </p:tav>
                                      </p:tavLst>
                                    </p:anim>
                                    <p:anim calcmode="lin" valueType="num">
                                      <p:cBhvr>
                                        <p:cTn id="65" dur="500" fill="hold"/>
                                        <p:tgtEl>
                                          <p:spTgt spid="9"/>
                                        </p:tgtEl>
                                        <p:attrNameLst>
                                          <p:attrName>ppt_y</p:attrName>
                                        </p:attrNameLst>
                                      </p:cBhvr>
                                      <p:tavLst>
                                        <p:tav tm="0">
                                          <p:val>
                                            <p:strVal val="#ppt_y-.1"/>
                                          </p:val>
                                        </p:tav>
                                        <p:tav tm="100000">
                                          <p:val>
                                            <p:strVal val="#ppt_y"/>
                                          </p:val>
                                        </p:tav>
                                      </p:tavLst>
                                    </p:anim>
                                  </p:childTnLst>
                                </p:cTn>
                              </p:par>
                            </p:childTnLst>
                          </p:cTn>
                        </p:par>
                        <p:par>
                          <p:cTn id="66" fill="hold">
                            <p:stCondLst>
                              <p:cond delay="3320"/>
                            </p:stCondLst>
                            <p:childTnLst>
                              <p:par>
                                <p:cTn id="67" presetID="2" presetClass="entr" presetSubtype="12"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0-#ppt_w/2"/>
                                          </p:val>
                                        </p:tav>
                                        <p:tav tm="100000">
                                          <p:val>
                                            <p:strVal val="#ppt_x"/>
                                          </p:val>
                                        </p:tav>
                                      </p:tavLst>
                                    </p:anim>
                                    <p:anim calcmode="lin" valueType="num">
                                      <p:cBhvr additive="base">
                                        <p:cTn id="70" dur="500" fill="hold"/>
                                        <p:tgtEl>
                                          <p:spTgt spid="10"/>
                                        </p:tgtEl>
                                        <p:attrNameLst>
                                          <p:attrName>ppt_y</p:attrName>
                                        </p:attrNameLst>
                                      </p:cBhvr>
                                      <p:tavLst>
                                        <p:tav tm="0">
                                          <p:val>
                                            <p:strVal val="1+#ppt_h/2"/>
                                          </p:val>
                                        </p:tav>
                                        <p:tav tm="100000">
                                          <p:val>
                                            <p:strVal val="#ppt_y"/>
                                          </p:val>
                                        </p:tav>
                                      </p:tavLst>
                                    </p:anim>
                                  </p:childTnLst>
                                </p:cTn>
                              </p:par>
                              <p:par>
                                <p:cTn id="71" presetID="2" presetClass="entr" presetSubtype="12" fill="hold" grpId="0" nodeType="withEffect">
                                  <p:stCondLst>
                                    <p:cond delay="20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par>
                                <p:cTn id="75" presetID="2" presetClass="entr" presetSubtype="12" fill="hold" grpId="0" nodeType="withEffect">
                                  <p:stCondLst>
                                    <p:cond delay="40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1+#ppt_h/2"/>
                                          </p:val>
                                        </p:tav>
                                        <p:tav tm="100000">
                                          <p:val>
                                            <p:strVal val="#ppt_y"/>
                                          </p:val>
                                        </p:tav>
                                      </p:tavLst>
                                    </p:anim>
                                  </p:childTnLst>
                                </p:cTn>
                              </p:par>
                              <p:par>
                                <p:cTn id="79" presetID="2" presetClass="entr" presetSubtype="12" fill="hold" grpId="0" nodeType="withEffect">
                                  <p:stCondLst>
                                    <p:cond delay="60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500" fill="hold"/>
                                        <p:tgtEl>
                                          <p:spTgt spid="14"/>
                                        </p:tgtEl>
                                        <p:attrNameLst>
                                          <p:attrName>ppt_x</p:attrName>
                                        </p:attrNameLst>
                                      </p:cBhvr>
                                      <p:tavLst>
                                        <p:tav tm="0">
                                          <p:val>
                                            <p:strVal val="0-#ppt_w/2"/>
                                          </p:val>
                                        </p:tav>
                                        <p:tav tm="100000">
                                          <p:val>
                                            <p:strVal val="#ppt_x"/>
                                          </p:val>
                                        </p:tav>
                                      </p:tavLst>
                                    </p:anim>
                                    <p:anim calcmode="lin" valueType="num">
                                      <p:cBhvr additive="base">
                                        <p:cTn id="82" dur="500" fill="hold"/>
                                        <p:tgtEl>
                                          <p:spTgt spid="14"/>
                                        </p:tgtEl>
                                        <p:attrNameLst>
                                          <p:attrName>ppt_y</p:attrName>
                                        </p:attrNameLst>
                                      </p:cBhvr>
                                      <p:tavLst>
                                        <p:tav tm="0">
                                          <p:val>
                                            <p:strVal val="1+#ppt_h/2"/>
                                          </p:val>
                                        </p:tav>
                                        <p:tav tm="100000">
                                          <p:val>
                                            <p:strVal val="#ppt_y"/>
                                          </p:val>
                                        </p:tav>
                                      </p:tavLst>
                                    </p:anim>
                                  </p:childTnLst>
                                </p:cTn>
                              </p:par>
                            </p:childTnLst>
                          </p:cTn>
                        </p:par>
                        <p:par>
                          <p:cTn id="83" fill="hold">
                            <p:stCondLst>
                              <p:cond delay="442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00"/>
                                  </p:stCondLst>
                                  <p:childTnLst>
                                    <p:set>
                                      <p:cBhvr>
                                        <p:cTn id="88" dur="1" fill="hold">
                                          <p:stCondLst>
                                            <p:cond delay="0"/>
                                          </p:stCondLst>
                                        </p:cTn>
                                        <p:tgtEl>
                                          <p:spTgt spid="15"/>
                                        </p:tgtEl>
                                        <p:attrNameLst>
                                          <p:attrName>style.visibility</p:attrName>
                                        </p:attrNameLst>
                                      </p:cBhvr>
                                      <p:to>
                                        <p:strVal val="visible"/>
                                      </p:to>
                                    </p:set>
                                    <p:animEffect transition="in" filter="wipe(up)">
                                      <p:cBhvr>
                                        <p:cTn id="89" dur="500"/>
                                        <p:tgtEl>
                                          <p:spTgt spid="15"/>
                                        </p:tgtEl>
                                      </p:cBhvr>
                                    </p:animEffect>
                                  </p:childTnLst>
                                </p:cTn>
                              </p:par>
                              <p:par>
                                <p:cTn id="90" presetID="22" presetClass="entr" presetSubtype="1" fill="hold" grpId="0" nodeType="withEffect">
                                  <p:stCondLst>
                                    <p:cond delay="400"/>
                                  </p:stCondLst>
                                  <p:childTnLst>
                                    <p:set>
                                      <p:cBhvr>
                                        <p:cTn id="91" dur="1" fill="hold">
                                          <p:stCondLst>
                                            <p:cond delay="0"/>
                                          </p:stCondLst>
                                        </p:cTn>
                                        <p:tgtEl>
                                          <p:spTgt spid="16"/>
                                        </p:tgtEl>
                                        <p:attrNameLst>
                                          <p:attrName>style.visibility</p:attrName>
                                        </p:attrNameLst>
                                      </p:cBhvr>
                                      <p:to>
                                        <p:strVal val="visible"/>
                                      </p:to>
                                    </p:set>
                                    <p:animEffect transition="in" filter="wipe(up)">
                                      <p:cBhvr>
                                        <p:cTn id="92" dur="500"/>
                                        <p:tgtEl>
                                          <p:spTgt spid="16"/>
                                        </p:tgtEl>
                                      </p:cBhvr>
                                    </p:animEffect>
                                  </p:childTnLst>
                                </p:cTn>
                              </p:par>
                              <p:par>
                                <p:cTn id="93" presetID="22" presetClass="entr" presetSubtype="1" fill="hold" grpId="0" nodeType="withEffect">
                                  <p:stCondLst>
                                    <p:cond delay="600"/>
                                  </p:stCondLst>
                                  <p:childTnLst>
                                    <p:set>
                                      <p:cBhvr>
                                        <p:cTn id="94" dur="1" fill="hold">
                                          <p:stCondLst>
                                            <p:cond delay="0"/>
                                          </p:stCondLst>
                                        </p:cTn>
                                        <p:tgtEl>
                                          <p:spTgt spid="17"/>
                                        </p:tgtEl>
                                        <p:attrNameLst>
                                          <p:attrName>style.visibility</p:attrName>
                                        </p:attrNameLst>
                                      </p:cBhvr>
                                      <p:to>
                                        <p:strVal val="visible"/>
                                      </p:to>
                                    </p:set>
                                    <p:animEffect transition="in" filter="wipe(up)">
                                      <p:cBhvr>
                                        <p:cTn id="9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p:bldP spid="12" grpId="0" animBg="1"/>
      <p:bldP spid="13" grpId="0" animBg="1"/>
      <p:bldP spid="14" grpId="0" animBg="1"/>
      <p:bldP spid="15" grpId="0"/>
      <p:bldP spid="16" grpId="0"/>
      <p:bldP spid="17" grpId="0"/>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p:cNvSpPr txBox="1"/>
          <p:nvPr/>
        </p:nvSpPr>
        <p:spPr>
          <a:xfrm>
            <a:off x="523131" y="243869"/>
            <a:ext cx="4480748" cy="461537"/>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399" b="1" dirty="0">
                <a:solidFill>
                  <a:schemeClr val="tx1"/>
                </a:solidFill>
                <a:latin typeface="微软雅黑"/>
                <a:ea typeface="微软雅黑"/>
              </a:rPr>
              <a:t>Add a title</a:t>
            </a:r>
          </a:p>
        </p:txBody>
      </p:sp>
      <p:sp>
        <p:nvSpPr>
          <p:cNvPr id="3" name="Freeform 5"/>
          <p:cNvSpPr>
            <a:spLocks/>
          </p:cNvSpPr>
          <p:nvPr/>
        </p:nvSpPr>
        <p:spPr bwMode="auto">
          <a:xfrm>
            <a:off x="202188" y="201936"/>
            <a:ext cx="196962"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4" name="Freeform 6"/>
          <p:cNvSpPr>
            <a:spLocks/>
          </p:cNvSpPr>
          <p:nvPr/>
        </p:nvSpPr>
        <p:spPr bwMode="auto">
          <a:xfrm>
            <a:off x="331027" y="332258"/>
            <a:ext cx="196962" cy="20140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5" name="Freeform 7"/>
          <p:cNvSpPr>
            <a:spLocks/>
          </p:cNvSpPr>
          <p:nvPr/>
        </p:nvSpPr>
        <p:spPr bwMode="auto">
          <a:xfrm>
            <a:off x="199227" y="468501"/>
            <a:ext cx="195480"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6" name="椭圆 5"/>
          <p:cNvSpPr/>
          <p:nvPr/>
        </p:nvSpPr>
        <p:spPr>
          <a:xfrm>
            <a:off x="1741796" y="1289039"/>
            <a:ext cx="1429907" cy="1429906"/>
          </a:xfrm>
          <a:prstGeom prst="ellipse">
            <a:avLst/>
          </a:prstGeom>
          <a:solidFill>
            <a:srgbClr val="ED5A00"/>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solidFill>
                <a:schemeClr val="accent2"/>
              </a:solidFill>
            </a:endParaRPr>
          </a:p>
        </p:txBody>
      </p:sp>
      <p:sp>
        <p:nvSpPr>
          <p:cNvPr id="7" name="椭圆 6"/>
          <p:cNvSpPr/>
          <p:nvPr/>
        </p:nvSpPr>
        <p:spPr>
          <a:xfrm>
            <a:off x="1275059" y="2265507"/>
            <a:ext cx="933474" cy="933473"/>
          </a:xfrm>
          <a:prstGeom prst="ellipse">
            <a:avLst/>
          </a:prstGeom>
          <a:solidFill>
            <a:srgbClr val="99CC39">
              <a:alpha val="90000"/>
            </a:srgbClr>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solidFill>
                <a:schemeClr val="bg1"/>
              </a:solidFill>
            </a:endParaRPr>
          </a:p>
        </p:txBody>
      </p:sp>
      <p:sp>
        <p:nvSpPr>
          <p:cNvPr id="8" name="椭圆 7"/>
          <p:cNvSpPr/>
          <p:nvPr/>
        </p:nvSpPr>
        <p:spPr>
          <a:xfrm>
            <a:off x="3451394" y="1934956"/>
            <a:ext cx="2198162" cy="2198162"/>
          </a:xfrm>
          <a:prstGeom prst="ellipse">
            <a:avLst/>
          </a:prstGeom>
          <a:solidFill>
            <a:srgbClr val="294A5A">
              <a:alpha val="87000"/>
            </a:srgbClr>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solidFill>
                <a:schemeClr val="bg1"/>
              </a:solidFill>
            </a:endParaRPr>
          </a:p>
        </p:txBody>
      </p:sp>
      <p:sp>
        <p:nvSpPr>
          <p:cNvPr id="9" name="同心圆 8"/>
          <p:cNvSpPr/>
          <p:nvPr/>
        </p:nvSpPr>
        <p:spPr>
          <a:xfrm>
            <a:off x="6589395" y="3296334"/>
            <a:ext cx="606214" cy="606214"/>
          </a:xfrm>
          <a:prstGeom prst="donut">
            <a:avLst>
              <a:gd name="adj" fmla="val 5385"/>
            </a:avLst>
          </a:prstGeom>
          <a:solidFill>
            <a:srgbClr val="294A5A"/>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solidFill>
                <a:schemeClr val="bg1"/>
              </a:solidFill>
            </a:endParaRPr>
          </a:p>
        </p:txBody>
      </p:sp>
      <p:grpSp>
        <p:nvGrpSpPr>
          <p:cNvPr id="10" name="组合 9"/>
          <p:cNvGrpSpPr/>
          <p:nvPr/>
        </p:nvGrpSpPr>
        <p:grpSpPr>
          <a:xfrm>
            <a:off x="5422458" y="1503616"/>
            <a:ext cx="1291252" cy="850629"/>
            <a:chOff x="7224180" y="1761907"/>
            <a:chExt cx="1721668" cy="1134172"/>
          </a:xfrm>
        </p:grpSpPr>
        <p:cxnSp>
          <p:nvCxnSpPr>
            <p:cNvPr id="12" name="直接连接符 11"/>
            <p:cNvCxnSpPr>
              <a:endCxn id="11" idx="2"/>
            </p:cNvCxnSpPr>
            <p:nvPr/>
          </p:nvCxnSpPr>
          <p:spPr>
            <a:xfrm flipV="1">
              <a:off x="7224180" y="2310159"/>
              <a:ext cx="625165" cy="585920"/>
            </a:xfrm>
            <a:prstGeom prst="line">
              <a:avLst/>
            </a:prstGeom>
            <a:ln w="25400" cmpd="sng">
              <a:solidFill>
                <a:srgbClr val="294A5A"/>
              </a:solidFill>
            </a:ln>
          </p:spPr>
          <p:style>
            <a:lnRef idx="1">
              <a:schemeClr val="accent1"/>
            </a:lnRef>
            <a:fillRef idx="0">
              <a:schemeClr val="accent1"/>
            </a:fillRef>
            <a:effectRef idx="0">
              <a:schemeClr val="accent1"/>
            </a:effectRef>
            <a:fontRef idx="minor">
              <a:schemeClr val="tx1"/>
            </a:fontRef>
          </p:style>
        </p:cxnSp>
        <p:sp>
          <p:nvSpPr>
            <p:cNvPr id="11" name="同心圆 10"/>
            <p:cNvSpPr/>
            <p:nvPr/>
          </p:nvSpPr>
          <p:spPr>
            <a:xfrm>
              <a:off x="7849344" y="1761907"/>
              <a:ext cx="1096504" cy="1096504"/>
            </a:xfrm>
            <a:prstGeom prst="donut">
              <a:avLst>
                <a:gd name="adj" fmla="val 5385"/>
              </a:avLst>
            </a:prstGeom>
            <a:solidFill>
              <a:srgbClr val="ED5A00"/>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solidFill>
                  <a:schemeClr val="bg1"/>
                </a:solidFill>
              </a:endParaRPr>
            </a:p>
          </p:txBody>
        </p:sp>
      </p:grpSp>
      <p:grpSp>
        <p:nvGrpSpPr>
          <p:cNvPr id="13" name="组合 12"/>
          <p:cNvGrpSpPr/>
          <p:nvPr/>
        </p:nvGrpSpPr>
        <p:grpSpPr>
          <a:xfrm>
            <a:off x="5624914" y="2221167"/>
            <a:ext cx="2741105" cy="1258604"/>
            <a:chOff x="7494121" y="2718640"/>
            <a:chExt cx="3654806" cy="1678139"/>
          </a:xfrm>
        </p:grpSpPr>
        <p:sp>
          <p:nvSpPr>
            <p:cNvPr id="14" name="同心圆 13"/>
            <p:cNvSpPr/>
            <p:nvPr/>
          </p:nvSpPr>
          <p:spPr>
            <a:xfrm>
              <a:off x="9470788" y="2718640"/>
              <a:ext cx="1678139" cy="1678139"/>
            </a:xfrm>
            <a:prstGeom prst="donut">
              <a:avLst>
                <a:gd name="adj" fmla="val 5385"/>
              </a:avLst>
            </a:prstGeom>
            <a:solidFill>
              <a:srgbClr val="0A97A6"/>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solidFill>
                  <a:schemeClr val="bg1"/>
                </a:solidFill>
              </a:endParaRPr>
            </a:p>
          </p:txBody>
        </p:sp>
        <p:cxnSp>
          <p:nvCxnSpPr>
            <p:cNvPr id="15" name="直接连接符 14"/>
            <p:cNvCxnSpPr>
              <a:endCxn id="14" idx="2"/>
            </p:cNvCxnSpPr>
            <p:nvPr/>
          </p:nvCxnSpPr>
          <p:spPr>
            <a:xfrm>
              <a:off x="7494121" y="3475183"/>
              <a:ext cx="1976667" cy="82527"/>
            </a:xfrm>
            <a:prstGeom prst="line">
              <a:avLst/>
            </a:prstGeom>
            <a:ln w="25400" cmpd="sng">
              <a:solidFill>
                <a:srgbClr val="294A5A"/>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5268991" y="3819427"/>
            <a:ext cx="1474865" cy="1094300"/>
            <a:chOff x="7019559" y="4849658"/>
            <a:chExt cx="1966487" cy="1459067"/>
          </a:xfrm>
        </p:grpSpPr>
        <p:sp>
          <p:nvSpPr>
            <p:cNvPr id="17" name="同心圆 16"/>
            <p:cNvSpPr/>
            <p:nvPr/>
          </p:nvSpPr>
          <p:spPr>
            <a:xfrm>
              <a:off x="7526979" y="4849658"/>
              <a:ext cx="1459067" cy="1459067"/>
            </a:xfrm>
            <a:prstGeom prst="donut">
              <a:avLst>
                <a:gd name="adj" fmla="val 5385"/>
              </a:avLst>
            </a:prstGeom>
            <a:solidFill>
              <a:srgbClr val="99CC39"/>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solidFill>
                  <a:schemeClr val="bg1"/>
                </a:solidFill>
              </a:endParaRPr>
            </a:p>
          </p:txBody>
        </p:sp>
        <p:cxnSp>
          <p:nvCxnSpPr>
            <p:cNvPr id="18" name="直接连接符 17"/>
            <p:cNvCxnSpPr/>
            <p:nvPr/>
          </p:nvCxnSpPr>
          <p:spPr>
            <a:xfrm>
              <a:off x="7019559" y="5025709"/>
              <a:ext cx="591915" cy="394043"/>
            </a:xfrm>
            <a:prstGeom prst="line">
              <a:avLst/>
            </a:prstGeom>
            <a:ln w="25400" cmpd="sng">
              <a:solidFill>
                <a:srgbClr val="294A5A"/>
              </a:soli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1397456" y="2508179"/>
            <a:ext cx="688680" cy="276999"/>
          </a:xfrm>
          <a:prstGeom prst="rect">
            <a:avLst/>
          </a:prstGeom>
          <a:noFill/>
        </p:spPr>
        <p:txBody>
          <a:bodyPr wrap="square" rtlCol="0">
            <a:spAutoFit/>
          </a:bodyPr>
          <a:lstStyle/>
          <a:p>
            <a:pPr algn="ctr"/>
            <a:r>
              <a:rPr lang="zh-CN" altLang="en-US" sz="1200" dirty="0">
                <a:solidFill>
                  <a:schemeClr val="bg1"/>
                </a:solidFill>
                <a:latin typeface="方正正中黑简体" panose="02000000000000000000" pitchFamily="2" charset="-122"/>
                <a:ea typeface="方正正中黑简体" panose="02000000000000000000" pitchFamily="2" charset="-122"/>
              </a:rPr>
              <a:t>TITLE</a:t>
            </a:r>
          </a:p>
        </p:txBody>
      </p:sp>
      <p:sp>
        <p:nvSpPr>
          <p:cNvPr id="20" name="椭圆 19"/>
          <p:cNvSpPr/>
          <p:nvPr/>
        </p:nvSpPr>
        <p:spPr>
          <a:xfrm>
            <a:off x="1983537" y="2381846"/>
            <a:ext cx="1729900" cy="1729900"/>
          </a:xfrm>
          <a:prstGeom prst="ellipse">
            <a:avLst/>
          </a:prstGeom>
          <a:solidFill>
            <a:srgbClr val="0A97A6">
              <a:alpha val="85000"/>
            </a:srgbClr>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solidFill>
                <a:schemeClr val="bg1"/>
              </a:solidFill>
            </a:endParaRPr>
          </a:p>
        </p:txBody>
      </p:sp>
      <p:grpSp>
        <p:nvGrpSpPr>
          <p:cNvPr id="21" name="组合 20"/>
          <p:cNvGrpSpPr/>
          <p:nvPr/>
        </p:nvGrpSpPr>
        <p:grpSpPr>
          <a:xfrm>
            <a:off x="2128065" y="2794798"/>
            <a:ext cx="1456014" cy="879223"/>
            <a:chOff x="2831659" y="3483486"/>
            <a:chExt cx="1941352" cy="1172297"/>
          </a:xfrm>
        </p:grpSpPr>
        <p:sp>
          <p:nvSpPr>
            <p:cNvPr id="22" name="文本框 21"/>
            <p:cNvSpPr txBox="1"/>
            <p:nvPr/>
          </p:nvSpPr>
          <p:spPr>
            <a:xfrm>
              <a:off x="3418511" y="3483486"/>
              <a:ext cx="759183" cy="369332"/>
            </a:xfrm>
            <a:prstGeom prst="rect">
              <a:avLst/>
            </a:prstGeom>
            <a:noFill/>
          </p:spPr>
          <p:txBody>
            <a:bodyPr wrap="none" rtlCol="0">
              <a:spAutoFit/>
            </a:bodyPr>
            <a:lstStyle/>
            <a:p>
              <a:r>
                <a:rPr lang="zh-CN" altLang="en-US" sz="1200" dirty="0">
                  <a:solidFill>
                    <a:schemeClr val="bg1"/>
                  </a:solidFill>
                  <a:latin typeface="方正正中黑简体" panose="02000000000000000000" pitchFamily="2" charset="-122"/>
                  <a:ea typeface="方正正中黑简体" panose="02000000000000000000" pitchFamily="2" charset="-122"/>
                </a:rPr>
                <a:t>TITLE</a:t>
              </a:r>
            </a:p>
          </p:txBody>
        </p:sp>
        <p:sp>
          <p:nvSpPr>
            <p:cNvPr id="23" name="矩形 22"/>
            <p:cNvSpPr/>
            <p:nvPr/>
          </p:nvSpPr>
          <p:spPr>
            <a:xfrm>
              <a:off x="2831659" y="3886342"/>
              <a:ext cx="1941352" cy="769441"/>
            </a:xfrm>
            <a:prstGeom prst="rect">
              <a:avLst/>
            </a:prstGeom>
          </p:spPr>
          <p:txBody>
            <a:bodyPr wrap="square">
              <a:spAutoFit/>
            </a:bodyPr>
            <a:lstStyle/>
            <a:p>
              <a:pPr algn="ctr"/>
              <a:r>
                <a:rPr lang="en-US" altLang="zh-CN" sz="1050" kern="100" dirty="0">
                  <a:solidFill>
                    <a:schemeClr val="bg1"/>
                  </a:solidFill>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nvGrpSpPr>
          <p:cNvPr id="24" name="组合 23"/>
          <p:cNvGrpSpPr/>
          <p:nvPr/>
        </p:nvGrpSpPr>
        <p:grpSpPr>
          <a:xfrm>
            <a:off x="3722899" y="2452381"/>
            <a:ext cx="1745767" cy="1026533"/>
            <a:chOff x="4958101" y="3026928"/>
            <a:chExt cx="2327689" cy="1368711"/>
          </a:xfrm>
        </p:grpSpPr>
        <p:sp>
          <p:nvSpPr>
            <p:cNvPr id="25" name="文本框 24"/>
            <p:cNvSpPr txBox="1"/>
            <p:nvPr/>
          </p:nvSpPr>
          <p:spPr>
            <a:xfrm>
              <a:off x="5710644" y="3026928"/>
              <a:ext cx="759183" cy="369332"/>
            </a:xfrm>
            <a:prstGeom prst="rect">
              <a:avLst/>
            </a:prstGeom>
            <a:noFill/>
          </p:spPr>
          <p:txBody>
            <a:bodyPr wrap="none" rtlCol="0">
              <a:spAutoFit/>
            </a:bodyPr>
            <a:lstStyle/>
            <a:p>
              <a:r>
                <a:rPr lang="zh-CN" altLang="en-US" sz="1200" dirty="0">
                  <a:solidFill>
                    <a:schemeClr val="bg1"/>
                  </a:solidFill>
                  <a:latin typeface="方正正中黑简体" panose="02000000000000000000" pitchFamily="2" charset="-122"/>
                  <a:ea typeface="方正正中黑简体" panose="02000000000000000000" pitchFamily="2" charset="-122"/>
                </a:rPr>
                <a:t>TITLE</a:t>
              </a:r>
            </a:p>
          </p:txBody>
        </p:sp>
        <p:sp>
          <p:nvSpPr>
            <p:cNvPr id="26" name="矩形 25"/>
            <p:cNvSpPr/>
            <p:nvPr/>
          </p:nvSpPr>
          <p:spPr>
            <a:xfrm>
              <a:off x="4958101" y="3410754"/>
              <a:ext cx="2327689" cy="984885"/>
            </a:xfrm>
            <a:prstGeom prst="rect">
              <a:avLst/>
            </a:prstGeom>
          </p:spPr>
          <p:txBody>
            <a:bodyPr wrap="square">
              <a:spAutoFit/>
            </a:bodyPr>
            <a:lstStyle/>
            <a:p>
              <a:pPr algn="ctr"/>
              <a:r>
                <a:rPr lang="en-US" altLang="zh-CN" sz="1050" kern="100" dirty="0">
                  <a:solidFill>
                    <a:schemeClr val="bg1"/>
                  </a:solidFill>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a:p>
              <a:pPr algn="ctr"/>
              <a:endParaRPr lang="zh-CN" altLang="zh-CN" sz="1050" kern="100" dirty="0">
                <a:solidFill>
                  <a:schemeClr val="bg1"/>
                </a:solidFill>
                <a:latin typeface="方正兰亭细黑_GBK" panose="02000000000000000000" pitchFamily="2" charset="-122"/>
                <a:ea typeface="方正兰亭细黑_GBK" panose="02000000000000000000" pitchFamily="2" charset="-122"/>
                <a:cs typeface="Times New Roman" panose="02020603050405020304" pitchFamily="18" charset="0"/>
              </a:endParaRPr>
            </a:p>
          </p:txBody>
        </p:sp>
      </p:grpSp>
      <p:sp>
        <p:nvSpPr>
          <p:cNvPr id="27" name="矩形 26"/>
          <p:cNvSpPr/>
          <p:nvPr/>
        </p:nvSpPr>
        <p:spPr>
          <a:xfrm>
            <a:off x="7159670" y="2646678"/>
            <a:ext cx="1154093" cy="253916"/>
          </a:xfrm>
          <a:prstGeom prst="rect">
            <a:avLst/>
          </a:prstGeom>
        </p:spPr>
        <p:txBody>
          <a:bodyPr wrap="square">
            <a:spAutoFit/>
          </a:bodyPr>
          <a:lstStyle/>
          <a:p>
            <a:pPr algn="ctr"/>
            <a:r>
              <a:rPr lang="zh-CN" altLang="en-US" sz="105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Add Content</a:t>
            </a:r>
            <a:endParaRPr lang="zh-CN" altLang="zh-CN" sz="1050" kern="100" dirty="0">
              <a:latin typeface="方正兰亭细黑_GBK" panose="02000000000000000000" pitchFamily="2" charset="-122"/>
              <a:ea typeface="方正兰亭细黑_GBK" panose="02000000000000000000" pitchFamily="2" charset="-122"/>
              <a:cs typeface="Times New Roman" panose="02020603050405020304" pitchFamily="18" charset="0"/>
            </a:endParaRPr>
          </a:p>
        </p:txBody>
      </p:sp>
      <p:sp>
        <p:nvSpPr>
          <p:cNvPr id="28" name="矩形 27"/>
          <p:cNvSpPr/>
          <p:nvPr/>
        </p:nvSpPr>
        <p:spPr>
          <a:xfrm>
            <a:off x="5720432" y="4175817"/>
            <a:ext cx="952548" cy="400110"/>
          </a:xfrm>
          <a:prstGeom prst="rect">
            <a:avLst/>
          </a:prstGeom>
        </p:spPr>
        <p:txBody>
          <a:bodyPr wrap="square">
            <a:spAutoFit/>
          </a:bodyPr>
          <a:lstStyle/>
          <a:p>
            <a:pPr algn="ctr"/>
            <a:r>
              <a:rPr lang="zh-CN" altLang="en-US" sz="100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Add Content</a:t>
            </a:r>
            <a:endParaRPr lang="zh-CN" altLang="zh-CN" sz="1000" kern="100" dirty="0">
              <a:latin typeface="方正兰亭细黑_GBK" panose="02000000000000000000" pitchFamily="2" charset="-122"/>
              <a:ea typeface="方正兰亭细黑_GBK" panose="02000000000000000000" pitchFamily="2" charset="-122"/>
              <a:cs typeface="Times New Roman" panose="02020603050405020304" pitchFamily="18" charset="0"/>
            </a:endParaRPr>
          </a:p>
        </p:txBody>
      </p:sp>
      <p:sp>
        <p:nvSpPr>
          <p:cNvPr id="29" name="文本框 28"/>
          <p:cNvSpPr txBox="1"/>
          <p:nvPr/>
        </p:nvSpPr>
        <p:spPr>
          <a:xfrm>
            <a:off x="5927943" y="1659713"/>
            <a:ext cx="733534" cy="415498"/>
          </a:xfrm>
          <a:prstGeom prst="rect">
            <a:avLst/>
          </a:prstGeom>
          <a:noFill/>
        </p:spPr>
        <p:txBody>
          <a:bodyPr wrap="square" rtlCol="0">
            <a:spAutoFit/>
          </a:bodyPr>
          <a:lstStyle/>
          <a:p>
            <a:pPr algn="ctr"/>
            <a:r>
              <a:rPr lang="zh-CN" altLang="en-US" sz="1050" kern="100" dirty="0">
                <a:latin typeface="方正兰亭细黑_GBK" panose="02000000000000000000" pitchFamily="2" charset="-122"/>
                <a:ea typeface="方正兰亭细黑_GBK" panose="02000000000000000000" pitchFamily="2" charset="-122"/>
                <a:cs typeface="Times New Roman" panose="02020603050405020304" pitchFamily="18" charset="0"/>
              </a:rPr>
              <a:t>Add content</a:t>
            </a:r>
            <a:endParaRPr lang="zh-CN" altLang="zh-CN" sz="1050" kern="100" dirty="0">
              <a:latin typeface="方正兰亭细黑_GBK" panose="02000000000000000000" pitchFamily="2" charset="-122"/>
              <a:ea typeface="方正兰亭细黑_GBK" panose="02000000000000000000" pitchFamily="2" charset="-122"/>
              <a:cs typeface="Times New Roman" panose="02020603050405020304" pitchFamily="18" charset="0"/>
            </a:endParaRPr>
          </a:p>
        </p:txBody>
      </p:sp>
      <p:grpSp>
        <p:nvGrpSpPr>
          <p:cNvPr id="30" name="组合 29"/>
          <p:cNvGrpSpPr/>
          <p:nvPr/>
        </p:nvGrpSpPr>
        <p:grpSpPr>
          <a:xfrm>
            <a:off x="5615737" y="3198974"/>
            <a:ext cx="1503909" cy="540145"/>
            <a:chOff x="7481888" y="4022393"/>
            <a:chExt cx="2005212" cy="720194"/>
          </a:xfrm>
        </p:grpSpPr>
        <p:cxnSp>
          <p:nvCxnSpPr>
            <p:cNvPr id="31" name="直接连接符 30"/>
            <p:cNvCxnSpPr/>
            <p:nvPr/>
          </p:nvCxnSpPr>
          <p:spPr>
            <a:xfrm>
              <a:off x="7481888" y="4022393"/>
              <a:ext cx="1352550" cy="473407"/>
            </a:xfrm>
            <a:prstGeom prst="line">
              <a:avLst/>
            </a:prstGeom>
            <a:ln w="25400" cmpd="sng">
              <a:solidFill>
                <a:srgbClr val="294A5A"/>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8828330" y="4404032"/>
              <a:ext cx="658770" cy="338555"/>
            </a:xfrm>
            <a:prstGeom prst="rect">
              <a:avLst/>
            </a:prstGeom>
            <a:noFill/>
          </p:spPr>
          <p:txBody>
            <a:bodyPr wrap="square" rtlCol="0">
              <a:spAutoFit/>
            </a:bodyPr>
            <a:lstStyle/>
            <a:p>
              <a:r>
                <a:rPr lang="en-US" altLang="zh-CN" sz="1050" dirty="0">
                  <a:latin typeface="方正兰亭细黑_GBK" panose="02000000000000000000" pitchFamily="2" charset="-122"/>
                  <a:ea typeface="方正兰亭细黑_GBK" panose="02000000000000000000" pitchFamily="2" charset="-122"/>
                </a:rPr>
                <a:t>TEXT</a:t>
              </a:r>
              <a:endParaRPr lang="zh-CN" altLang="en-US" sz="1050" dirty="0">
                <a:latin typeface="方正兰亭细黑_GBK" panose="02000000000000000000" pitchFamily="2" charset="-122"/>
                <a:ea typeface="方正兰亭细黑_GBK" panose="02000000000000000000" pitchFamily="2" charset="-122"/>
              </a:endParaRPr>
            </a:p>
          </p:txBody>
        </p:sp>
      </p:grpSp>
      <p:grpSp>
        <p:nvGrpSpPr>
          <p:cNvPr id="33" name="组合 32"/>
          <p:cNvGrpSpPr/>
          <p:nvPr/>
        </p:nvGrpSpPr>
        <p:grpSpPr>
          <a:xfrm>
            <a:off x="1861748" y="1521214"/>
            <a:ext cx="1194845" cy="771067"/>
            <a:chOff x="2476567" y="1785370"/>
            <a:chExt cx="1593126" cy="1028089"/>
          </a:xfrm>
        </p:grpSpPr>
        <p:sp>
          <p:nvSpPr>
            <p:cNvPr id="34" name="文本框 33"/>
            <p:cNvSpPr txBox="1"/>
            <p:nvPr/>
          </p:nvSpPr>
          <p:spPr>
            <a:xfrm>
              <a:off x="2911299" y="1785370"/>
              <a:ext cx="759182" cy="369332"/>
            </a:xfrm>
            <a:prstGeom prst="rect">
              <a:avLst/>
            </a:prstGeom>
            <a:noFill/>
          </p:spPr>
          <p:txBody>
            <a:bodyPr wrap="none" rtlCol="0">
              <a:spAutoFit/>
            </a:bodyPr>
            <a:lstStyle/>
            <a:p>
              <a:r>
                <a:rPr lang="zh-CN" altLang="en-US" sz="1200" dirty="0">
                  <a:solidFill>
                    <a:schemeClr val="bg1"/>
                  </a:solidFill>
                  <a:latin typeface="方正正中黑简体" panose="02000000000000000000" pitchFamily="2" charset="-122"/>
                  <a:ea typeface="方正正中黑简体" panose="02000000000000000000" pitchFamily="2" charset="-122"/>
                </a:rPr>
                <a:t>TITLE</a:t>
              </a:r>
            </a:p>
          </p:txBody>
        </p:sp>
        <p:sp>
          <p:nvSpPr>
            <p:cNvPr id="35" name="矩形 34"/>
            <p:cNvSpPr/>
            <p:nvPr/>
          </p:nvSpPr>
          <p:spPr>
            <a:xfrm>
              <a:off x="2476567" y="2136351"/>
              <a:ext cx="1593126" cy="677108"/>
            </a:xfrm>
            <a:prstGeom prst="rect">
              <a:avLst/>
            </a:prstGeom>
          </p:spPr>
          <p:txBody>
            <a:bodyPr wrap="square">
              <a:spAutoFit/>
            </a:bodyPr>
            <a:lstStyle/>
            <a:p>
              <a:pPr algn="ctr"/>
              <a:r>
                <a:rPr lang="en-US" altLang="zh-CN" sz="900" kern="100" dirty="0">
                  <a:solidFill>
                    <a:schemeClr val="bg1"/>
                  </a:solidFill>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spTree>
    <p:extLst>
      <p:ext uri="{BB962C8B-B14F-4D97-AF65-F5344CB8AC3E}">
        <p14:creationId xmlns:p14="http://schemas.microsoft.com/office/powerpoint/2010/main" val="2337193231"/>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 fill="hold"/>
                                        <p:tgtEl>
                                          <p:spTgt spid="5"/>
                                        </p:tgtEl>
                                        <p:attrNameLst>
                                          <p:attrName>ppt_x</p:attrName>
                                        </p:attrNameLst>
                                      </p:cBhvr>
                                      <p:tavLst>
                                        <p:tav tm="0">
                                          <p:val>
                                            <p:strVal val="0-#ppt_w/2"/>
                                          </p:val>
                                        </p:tav>
                                        <p:tav tm="100000">
                                          <p:val>
                                            <p:strVal val="#ppt_x"/>
                                          </p:val>
                                        </p:tav>
                                      </p:tavLst>
                                    </p:anim>
                                    <p:anim calcmode="lin" valueType="num">
                                      <p:cBhvr additive="base">
                                        <p:cTn id="16" dur="3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by="(-#ppt_w*2)" calcmode="lin" valueType="num">
                                      <p:cBhvr rctx="PPT">
                                        <p:cTn id="20" dur="200" autoRev="1" fill="hold">
                                          <p:stCondLst>
                                            <p:cond delay="0"/>
                                          </p:stCondLst>
                                        </p:cTn>
                                        <p:tgtEl>
                                          <p:spTgt spid="2"/>
                                        </p:tgtEl>
                                        <p:attrNameLst>
                                          <p:attrName>ppt_w</p:attrName>
                                        </p:attrNameLst>
                                      </p:cBhvr>
                                    </p:anim>
                                    <p:anim by="(#ppt_w*0.50)" calcmode="lin" valueType="num">
                                      <p:cBhvr>
                                        <p:cTn id="21" dur="200" decel="50000" autoRev="1" fill="hold">
                                          <p:stCondLst>
                                            <p:cond delay="0"/>
                                          </p:stCondLst>
                                        </p:cTn>
                                        <p:tgtEl>
                                          <p:spTgt spid="2"/>
                                        </p:tgtEl>
                                        <p:attrNameLst>
                                          <p:attrName>ppt_x</p:attrName>
                                        </p:attrNameLst>
                                      </p:cBhvr>
                                    </p:anim>
                                    <p:anim from="(-#ppt_h/2)" to="(#ppt_y)" calcmode="lin" valueType="num">
                                      <p:cBhvr>
                                        <p:cTn id="22" dur="400" fill="hold">
                                          <p:stCondLst>
                                            <p:cond delay="0"/>
                                          </p:stCondLst>
                                        </p:cTn>
                                        <p:tgtEl>
                                          <p:spTgt spid="2"/>
                                        </p:tgtEl>
                                        <p:attrNameLst>
                                          <p:attrName>ppt_y</p:attrName>
                                        </p:attrNameLst>
                                      </p:cBhvr>
                                    </p:anim>
                                    <p:animRot by="21600000">
                                      <p:cBhvr>
                                        <p:cTn id="23" dur="400" fill="hold">
                                          <p:stCondLst>
                                            <p:cond delay="0"/>
                                          </p:stCondLst>
                                        </p:cTn>
                                        <p:tgtEl>
                                          <p:spTgt spid="2"/>
                                        </p:tgtEl>
                                        <p:attrNameLst>
                                          <p:attrName>r</p:attrName>
                                        </p:attrNameLst>
                                      </p:cBhvr>
                                    </p:animRot>
                                  </p:childTnLst>
                                </p:cTn>
                              </p:par>
                            </p:childTnLst>
                          </p:cTn>
                        </p:par>
                        <p:par>
                          <p:cTn id="24" fill="hold">
                            <p:stCondLst>
                              <p:cond delay="920"/>
                            </p:stCondLst>
                            <p:childTnLst>
                              <p:par>
                                <p:cTn id="25" presetID="21"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500"/>
                                        <p:tgtEl>
                                          <p:spTgt spid="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500"/>
                                        <p:tgtEl>
                                          <p:spTgt spid="7"/>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500"/>
                                        <p:tgtEl>
                                          <p:spTgt spid="8"/>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heel(1)">
                                      <p:cBhvr>
                                        <p:cTn id="36" dur="500"/>
                                        <p:tgtEl>
                                          <p:spTgt spid="20"/>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heel(1)">
                                      <p:cBhvr>
                                        <p:cTn id="39" dur="500"/>
                                        <p:tgtEl>
                                          <p:spTgt spid="19"/>
                                        </p:tgtEl>
                                      </p:cBhvr>
                                    </p:animEffect>
                                  </p:childTnLst>
                                </p:cTn>
                              </p:par>
                              <p:par>
                                <p:cTn id="40" presetID="21" presetClass="entr" presetSubtype="1"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heel(1)">
                                      <p:cBhvr>
                                        <p:cTn id="42" dur="500"/>
                                        <p:tgtEl>
                                          <p:spTgt spid="21"/>
                                        </p:tgtEl>
                                      </p:cBhvr>
                                    </p:animEffect>
                                  </p:childTnLst>
                                </p:cTn>
                              </p:par>
                              <p:par>
                                <p:cTn id="43" presetID="21" presetClass="entr" presetSubtype="1"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heel(1)">
                                      <p:cBhvr>
                                        <p:cTn id="45" dur="500"/>
                                        <p:tgtEl>
                                          <p:spTgt spid="24"/>
                                        </p:tgtEl>
                                      </p:cBhvr>
                                    </p:animEffect>
                                  </p:childTnLst>
                                </p:cTn>
                              </p:par>
                              <p:par>
                                <p:cTn id="46" presetID="21" presetClass="entr" presetSubtype="1"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heel(1)">
                                      <p:cBhvr>
                                        <p:cTn id="48" dur="500"/>
                                        <p:tgtEl>
                                          <p:spTgt spid="33"/>
                                        </p:tgtEl>
                                      </p:cBhvr>
                                    </p:animEffect>
                                  </p:childTnLst>
                                </p:cTn>
                              </p:par>
                            </p:childTnLst>
                          </p:cTn>
                        </p:par>
                        <p:par>
                          <p:cTn id="49" fill="hold">
                            <p:stCondLst>
                              <p:cond delay="1420"/>
                            </p:stCondLst>
                            <p:childTnLst>
                              <p:par>
                                <p:cTn id="50" presetID="21"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heel(1)">
                                      <p:cBhvr>
                                        <p:cTn id="52" dur="500"/>
                                        <p:tgtEl>
                                          <p:spTgt spid="10"/>
                                        </p:tgtEl>
                                      </p:cBhvr>
                                    </p:animEffect>
                                  </p:childTnLst>
                                </p:cTn>
                              </p:par>
                              <p:par>
                                <p:cTn id="53" presetID="21" presetClass="entr" presetSubtype="1"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heel(1)">
                                      <p:cBhvr>
                                        <p:cTn id="55" dur="500"/>
                                        <p:tgtEl>
                                          <p:spTgt spid="13"/>
                                        </p:tgtEl>
                                      </p:cBhvr>
                                    </p:animEffect>
                                  </p:childTnLst>
                                </p:cTn>
                              </p:par>
                              <p:par>
                                <p:cTn id="56" presetID="21" presetClass="entr" presetSubtype="1"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heel(1)">
                                      <p:cBhvr>
                                        <p:cTn id="58" dur="500"/>
                                        <p:tgtEl>
                                          <p:spTgt spid="16"/>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heel(1)">
                                      <p:cBhvr>
                                        <p:cTn id="61" dur="500"/>
                                        <p:tgtEl>
                                          <p:spTgt spid="9"/>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heel(1)">
                                      <p:cBhvr>
                                        <p:cTn id="64" dur="500"/>
                                        <p:tgtEl>
                                          <p:spTgt spid="27"/>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heel(1)">
                                      <p:cBhvr>
                                        <p:cTn id="67" dur="500"/>
                                        <p:tgtEl>
                                          <p:spTgt spid="28"/>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heel(1)">
                                      <p:cBhvr>
                                        <p:cTn id="70" dur="500"/>
                                        <p:tgtEl>
                                          <p:spTgt spid="29"/>
                                        </p:tgtEl>
                                      </p:cBhvr>
                                    </p:animEffect>
                                  </p:childTnLst>
                                </p:cTn>
                              </p:par>
                              <p:par>
                                <p:cTn id="71" presetID="21" presetClass="entr" presetSubtype="1"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heel(1)">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9" grpId="0"/>
      <p:bldP spid="20"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p:cNvSpPr txBox="1"/>
          <p:nvPr/>
        </p:nvSpPr>
        <p:spPr>
          <a:xfrm>
            <a:off x="523131" y="243869"/>
            <a:ext cx="4480748" cy="461537"/>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399" b="1" dirty="0">
                <a:solidFill>
                  <a:schemeClr val="tx1"/>
                </a:solidFill>
                <a:latin typeface="微软雅黑"/>
                <a:ea typeface="微软雅黑"/>
              </a:rPr>
              <a:t>Add a title</a:t>
            </a:r>
          </a:p>
        </p:txBody>
      </p:sp>
      <p:sp>
        <p:nvSpPr>
          <p:cNvPr id="3" name="Freeform 5"/>
          <p:cNvSpPr>
            <a:spLocks/>
          </p:cNvSpPr>
          <p:nvPr/>
        </p:nvSpPr>
        <p:spPr bwMode="auto">
          <a:xfrm>
            <a:off x="202188" y="201936"/>
            <a:ext cx="196962"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4" name="Freeform 6"/>
          <p:cNvSpPr>
            <a:spLocks/>
          </p:cNvSpPr>
          <p:nvPr/>
        </p:nvSpPr>
        <p:spPr bwMode="auto">
          <a:xfrm>
            <a:off x="331027" y="332258"/>
            <a:ext cx="196962" cy="20140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5" name="Freeform 7"/>
          <p:cNvSpPr>
            <a:spLocks/>
          </p:cNvSpPr>
          <p:nvPr/>
        </p:nvSpPr>
        <p:spPr bwMode="auto">
          <a:xfrm>
            <a:off x="199227" y="468501"/>
            <a:ext cx="195480"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6" name="TextBox 84"/>
          <p:cNvSpPr txBox="1">
            <a:spLocks noChangeArrowheads="1"/>
          </p:cNvSpPr>
          <p:nvPr/>
        </p:nvSpPr>
        <p:spPr bwMode="auto">
          <a:xfrm>
            <a:off x="818612" y="952204"/>
            <a:ext cx="7579619" cy="50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eaLnBrk="0" hangingPunct="0">
              <a:defRPr sz="2000">
                <a:solidFill>
                  <a:schemeClr val="bg1"/>
                </a:solidFill>
                <a:latin typeface="微软雅黑" pitchFamily="34" charset="-122"/>
                <a:ea typeface="微软雅黑"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itchFamily="34" charset="0"/>
            </a:lvl6pPr>
            <a:lvl7pPr marL="2971800" indent="-228600" eaLnBrk="0" fontAlgn="base" hangingPunct="0">
              <a:spcBef>
                <a:spcPct val="0"/>
              </a:spcBef>
              <a:spcAft>
                <a:spcPct val="0"/>
              </a:spcAft>
              <a:buFont typeface="Arial" pitchFamily="34" charset="0"/>
            </a:lvl7pPr>
            <a:lvl8pPr marL="3429000" indent="-228600" eaLnBrk="0" fontAlgn="base" hangingPunct="0">
              <a:spcBef>
                <a:spcPct val="0"/>
              </a:spcBef>
              <a:spcAft>
                <a:spcPct val="0"/>
              </a:spcAft>
              <a:buFont typeface="Arial" pitchFamily="34" charset="0"/>
            </a:lvl8pPr>
            <a:lvl9pPr marL="3886200" indent="-228600" eaLnBrk="0" fontAlgn="base" hangingPunct="0">
              <a:spcBef>
                <a:spcPct val="0"/>
              </a:spcBef>
              <a:spcAft>
                <a:spcPct val="0"/>
              </a:spcAft>
              <a:buFont typeface="Arial" pitchFamily="34" charset="0"/>
            </a:lvl9pPr>
          </a:lstStyle>
          <a:p>
            <a:r>
              <a:rPr lang="en-US" altLang="zh-CN" sz="1349" dirty="0">
                <a:solidFill>
                  <a:schemeClr val="tx1"/>
                </a:solidFill>
              </a:rPr>
              <a:t>Click here to add content, content to match the title, you can copy and paste directly, to select useful keyword entry.</a:t>
            </a:r>
          </a:p>
        </p:txBody>
      </p:sp>
      <p:sp>
        <p:nvSpPr>
          <p:cNvPr id="7" name="矩形 6"/>
          <p:cNvSpPr/>
          <p:nvPr/>
        </p:nvSpPr>
        <p:spPr bwMode="auto">
          <a:xfrm>
            <a:off x="1092345" y="1761977"/>
            <a:ext cx="2051427" cy="1457593"/>
          </a:xfrm>
          <a:prstGeom prst="rect">
            <a:avLst/>
          </a:prstGeom>
          <a:blipFill>
            <a:blip r:embed="rId2" cstate="email">
              <a:extLst>
                <a:ext uri="{28A0092B-C50C-407E-A947-70E740481C1C}">
                  <a14:useLocalDpi xmlns:a14="http://schemas.microsoft.com/office/drawing/2010/main"/>
                </a:ext>
              </a:extLst>
            </a:blip>
            <a:stretch>
              <a:fillRect/>
            </a:stretch>
          </a:blipFill>
          <a:ln w="9525" cap="flat" cmpd="sng" algn="ctr">
            <a:solidFill>
              <a:schemeClr val="accent1">
                <a:lumMod val="60000"/>
                <a:lumOff val="40000"/>
              </a:schemeClr>
            </a:solidFill>
            <a:prstDash val="solid"/>
            <a:round/>
            <a:headEnd type="none" w="med" len="med"/>
            <a:tailEnd type="none" w="med" len="med"/>
          </a:ln>
          <a:effectLst/>
        </p:spPr>
        <p:txBody>
          <a:bodyPr vert="horz" wrap="square" lIns="68553" tIns="34277" rIns="68553" bIns="34277" numCol="1" rtlCol="0" anchor="t" anchorCtr="0" compatLnSpc="1">
            <a:prstTxWarp prst="textNoShape">
              <a:avLst/>
            </a:prstTxWarp>
          </a:bodyPr>
          <a:lstStyle/>
          <a:p>
            <a:pPr defTabSz="685526"/>
            <a:endParaRPr lang="zh-CN" altLang="en-US" sz="1349"/>
          </a:p>
        </p:txBody>
      </p:sp>
      <p:sp>
        <p:nvSpPr>
          <p:cNvPr id="8" name="矩形 7"/>
          <p:cNvSpPr/>
          <p:nvPr/>
        </p:nvSpPr>
        <p:spPr bwMode="auto">
          <a:xfrm>
            <a:off x="3574444" y="1761977"/>
            <a:ext cx="2051427" cy="1457593"/>
          </a:xfrm>
          <a:prstGeom prst="rect">
            <a:avLst/>
          </a:prstGeom>
          <a:blipFill>
            <a:blip r:embed="rId3" cstate="email">
              <a:extLst>
                <a:ext uri="{28A0092B-C50C-407E-A947-70E740481C1C}">
                  <a14:useLocalDpi xmlns:a14="http://schemas.microsoft.com/office/drawing/2010/main"/>
                </a:ext>
              </a:extLst>
            </a:blip>
            <a:stretch>
              <a:fillRect/>
            </a:stretch>
          </a:blipFill>
          <a:ln w="9525" cap="flat" cmpd="sng" algn="ctr">
            <a:solidFill>
              <a:schemeClr val="accent1">
                <a:lumMod val="60000"/>
                <a:lumOff val="40000"/>
              </a:schemeClr>
            </a:solidFill>
            <a:prstDash val="solid"/>
            <a:round/>
            <a:headEnd type="none" w="med" len="med"/>
            <a:tailEnd type="none" w="med" len="med"/>
          </a:ln>
          <a:effectLst/>
        </p:spPr>
        <p:txBody>
          <a:bodyPr vert="horz" wrap="square" lIns="68553" tIns="34277" rIns="68553" bIns="34277" numCol="1" rtlCol="0" anchor="t" anchorCtr="0" compatLnSpc="1">
            <a:prstTxWarp prst="textNoShape">
              <a:avLst/>
            </a:prstTxWarp>
          </a:bodyPr>
          <a:lstStyle/>
          <a:p>
            <a:pPr defTabSz="685526"/>
            <a:endParaRPr lang="zh-CN" altLang="en-US" sz="1349"/>
          </a:p>
        </p:txBody>
      </p:sp>
      <p:sp>
        <p:nvSpPr>
          <p:cNvPr id="9" name="矩形 8"/>
          <p:cNvSpPr/>
          <p:nvPr/>
        </p:nvSpPr>
        <p:spPr bwMode="auto">
          <a:xfrm>
            <a:off x="6056544" y="1761977"/>
            <a:ext cx="2051427" cy="1457593"/>
          </a:xfrm>
          <a:prstGeom prst="rect">
            <a:avLst/>
          </a:prstGeom>
          <a:blipFill>
            <a:blip r:embed="rId4" cstate="email">
              <a:extLst>
                <a:ext uri="{28A0092B-C50C-407E-A947-70E740481C1C}">
                  <a14:useLocalDpi xmlns:a14="http://schemas.microsoft.com/office/drawing/2010/main"/>
                </a:ext>
              </a:extLst>
            </a:blip>
            <a:stretch>
              <a:fillRect/>
            </a:stretch>
          </a:blipFill>
          <a:ln w="9525" cap="flat" cmpd="sng" algn="ctr">
            <a:solidFill>
              <a:schemeClr val="accent1">
                <a:lumMod val="60000"/>
                <a:lumOff val="40000"/>
              </a:schemeClr>
            </a:solidFill>
            <a:prstDash val="solid"/>
            <a:round/>
            <a:headEnd type="none" w="med" len="med"/>
            <a:tailEnd type="none" w="med" len="med"/>
          </a:ln>
          <a:effectLst/>
        </p:spPr>
        <p:txBody>
          <a:bodyPr vert="horz" wrap="square" lIns="68553" tIns="34277" rIns="68553" bIns="34277" numCol="1" rtlCol="0" anchor="t" anchorCtr="0" compatLnSpc="1">
            <a:prstTxWarp prst="textNoShape">
              <a:avLst/>
            </a:prstTxWarp>
          </a:bodyPr>
          <a:lstStyle/>
          <a:p>
            <a:pPr defTabSz="685526"/>
            <a:endParaRPr lang="zh-CN" altLang="en-US" sz="1349"/>
          </a:p>
        </p:txBody>
      </p:sp>
      <p:sp>
        <p:nvSpPr>
          <p:cNvPr id="10" name="矩形 9"/>
          <p:cNvSpPr/>
          <p:nvPr/>
        </p:nvSpPr>
        <p:spPr bwMode="auto">
          <a:xfrm>
            <a:off x="1" y="3381525"/>
            <a:ext cx="9144000" cy="485864"/>
          </a:xfrm>
          <a:prstGeom prst="rect">
            <a:avLst/>
          </a:prstGeom>
          <a:solidFill>
            <a:srgbClr val="00AAA2"/>
          </a:solidFill>
          <a:ln w="9525" cap="flat" cmpd="sng" algn="ctr">
            <a:noFill/>
            <a:prstDash val="solid"/>
            <a:round/>
            <a:headEnd type="none" w="med" len="med"/>
            <a:tailEnd type="none" w="med" len="med"/>
          </a:ln>
          <a:effectLst/>
        </p:spPr>
        <p:txBody>
          <a:bodyPr vert="horz" wrap="square" lIns="68553" tIns="34277" rIns="68553" bIns="34277" numCol="1" rtlCol="0" anchor="t" anchorCtr="0" compatLnSpc="1">
            <a:prstTxWarp prst="textNoShape">
              <a:avLst/>
            </a:prstTxWarp>
          </a:bodyPr>
          <a:lstStyle/>
          <a:p>
            <a:pPr defTabSz="685526"/>
            <a:endParaRPr lang="zh-CN" altLang="en-US" sz="1349"/>
          </a:p>
        </p:txBody>
      </p:sp>
      <p:sp>
        <p:nvSpPr>
          <p:cNvPr id="11" name="TextBox 16"/>
          <p:cNvSpPr txBox="1"/>
          <p:nvPr/>
        </p:nvSpPr>
        <p:spPr>
          <a:xfrm>
            <a:off x="1132340" y="3456355"/>
            <a:ext cx="1631166" cy="369204"/>
          </a:xfrm>
          <a:prstGeom prst="rect">
            <a:avLst/>
          </a:prstGeom>
          <a:noFill/>
        </p:spPr>
        <p:txBody>
          <a:bodyPr wrap="square" rtlCol="0">
            <a:spAutoFit/>
          </a:bodyPr>
          <a:lstStyle/>
          <a:p>
            <a:pPr algn="ctr"/>
            <a:r>
              <a:rPr lang="zh-CN" altLang="en-US" sz="1799" b="1" dirty="0">
                <a:solidFill>
                  <a:schemeClr val="bg1"/>
                </a:solidFill>
                <a:latin typeface="+mn-ea"/>
                <a:ea typeface="+mn-ea"/>
              </a:rPr>
              <a:t>title</a:t>
            </a:r>
            <a:endParaRPr lang="en-US" altLang="zh-CN" sz="1799" b="1" dirty="0">
              <a:solidFill>
                <a:schemeClr val="bg1"/>
              </a:solidFill>
              <a:latin typeface="+mn-ea"/>
              <a:ea typeface="+mn-ea"/>
            </a:endParaRPr>
          </a:p>
        </p:txBody>
      </p:sp>
      <p:sp>
        <p:nvSpPr>
          <p:cNvPr id="12" name="TextBox 17"/>
          <p:cNvSpPr txBox="1"/>
          <p:nvPr/>
        </p:nvSpPr>
        <p:spPr>
          <a:xfrm>
            <a:off x="1068820" y="4015406"/>
            <a:ext cx="2074950" cy="276999"/>
          </a:xfrm>
          <a:prstGeom prst="rect">
            <a:avLst/>
          </a:prstGeom>
          <a:noFill/>
        </p:spPr>
        <p:txBody>
          <a:bodyPr wrap="square" rtlCol="0">
            <a:spAutoFit/>
          </a:bodyPr>
          <a:lstStyle/>
          <a:p>
            <a:pPr algn="ctr"/>
            <a:r>
              <a:rPr lang="zh-CN" altLang="en-US" sz="1200" dirty="0">
                <a:latin typeface="+mn-ea"/>
                <a:ea typeface="+mn-ea"/>
              </a:rPr>
              <a:t>You can add the main content here</a:t>
            </a:r>
          </a:p>
        </p:txBody>
      </p:sp>
      <p:sp>
        <p:nvSpPr>
          <p:cNvPr id="13" name="TextBox 18"/>
          <p:cNvSpPr txBox="1"/>
          <p:nvPr/>
        </p:nvSpPr>
        <p:spPr>
          <a:xfrm>
            <a:off x="3803385" y="3456355"/>
            <a:ext cx="1631166" cy="369204"/>
          </a:xfrm>
          <a:prstGeom prst="rect">
            <a:avLst/>
          </a:prstGeom>
          <a:noFill/>
        </p:spPr>
        <p:txBody>
          <a:bodyPr wrap="square" rtlCol="0">
            <a:spAutoFit/>
          </a:bodyPr>
          <a:lstStyle/>
          <a:p>
            <a:pPr algn="ctr"/>
            <a:r>
              <a:rPr lang="zh-CN" altLang="en-US" sz="1799" b="1" dirty="0">
                <a:solidFill>
                  <a:schemeClr val="bg1"/>
                </a:solidFill>
                <a:latin typeface="+mn-ea"/>
                <a:ea typeface="+mn-ea"/>
              </a:rPr>
              <a:t>title</a:t>
            </a:r>
            <a:endParaRPr lang="en-US" altLang="zh-CN" sz="1799" b="1" dirty="0">
              <a:solidFill>
                <a:schemeClr val="bg1"/>
              </a:solidFill>
              <a:latin typeface="+mn-ea"/>
              <a:ea typeface="+mn-ea"/>
            </a:endParaRPr>
          </a:p>
        </p:txBody>
      </p:sp>
      <p:sp>
        <p:nvSpPr>
          <p:cNvPr id="14" name="TextBox 19"/>
          <p:cNvSpPr txBox="1"/>
          <p:nvPr/>
        </p:nvSpPr>
        <p:spPr>
          <a:xfrm>
            <a:off x="3550919" y="4015406"/>
            <a:ext cx="2074950" cy="276999"/>
          </a:xfrm>
          <a:prstGeom prst="rect">
            <a:avLst/>
          </a:prstGeom>
          <a:noFill/>
        </p:spPr>
        <p:txBody>
          <a:bodyPr wrap="square" rtlCol="0">
            <a:spAutoFit/>
          </a:bodyPr>
          <a:lstStyle/>
          <a:p>
            <a:pPr algn="ctr"/>
            <a:r>
              <a:rPr lang="zh-CN" altLang="en-US" sz="1200" dirty="0">
                <a:latin typeface="+mn-ea"/>
                <a:ea typeface="+mn-ea"/>
              </a:rPr>
              <a:t>You can add the main content here</a:t>
            </a:r>
          </a:p>
        </p:txBody>
      </p:sp>
      <p:sp>
        <p:nvSpPr>
          <p:cNvPr id="15" name="TextBox 20"/>
          <p:cNvSpPr txBox="1"/>
          <p:nvPr/>
        </p:nvSpPr>
        <p:spPr>
          <a:xfrm>
            <a:off x="6297304" y="3456355"/>
            <a:ext cx="1631166" cy="369204"/>
          </a:xfrm>
          <a:prstGeom prst="rect">
            <a:avLst/>
          </a:prstGeom>
          <a:noFill/>
        </p:spPr>
        <p:txBody>
          <a:bodyPr wrap="square" rtlCol="0">
            <a:spAutoFit/>
          </a:bodyPr>
          <a:lstStyle/>
          <a:p>
            <a:pPr algn="ctr"/>
            <a:r>
              <a:rPr lang="zh-CN" altLang="en-US" sz="1799" b="1" dirty="0">
                <a:solidFill>
                  <a:schemeClr val="bg1"/>
                </a:solidFill>
                <a:latin typeface="+mn-ea"/>
                <a:ea typeface="+mn-ea"/>
              </a:rPr>
              <a:t>title</a:t>
            </a:r>
            <a:endParaRPr lang="en-US" altLang="zh-CN" sz="1799" b="1" dirty="0">
              <a:solidFill>
                <a:schemeClr val="bg1"/>
              </a:solidFill>
              <a:latin typeface="+mn-ea"/>
              <a:ea typeface="+mn-ea"/>
            </a:endParaRPr>
          </a:p>
        </p:txBody>
      </p:sp>
      <p:sp>
        <p:nvSpPr>
          <p:cNvPr id="16" name="TextBox 21"/>
          <p:cNvSpPr txBox="1"/>
          <p:nvPr/>
        </p:nvSpPr>
        <p:spPr>
          <a:xfrm>
            <a:off x="6044838" y="4015406"/>
            <a:ext cx="2074950" cy="276999"/>
          </a:xfrm>
          <a:prstGeom prst="rect">
            <a:avLst/>
          </a:prstGeom>
          <a:noFill/>
        </p:spPr>
        <p:txBody>
          <a:bodyPr wrap="square" rtlCol="0">
            <a:spAutoFit/>
          </a:bodyPr>
          <a:lstStyle/>
          <a:p>
            <a:pPr algn="ctr"/>
            <a:r>
              <a:rPr lang="zh-CN" altLang="en-US" sz="1200" dirty="0">
                <a:latin typeface="+mn-ea"/>
                <a:ea typeface="+mn-ea"/>
              </a:rPr>
              <a:t>You can add the main content here</a:t>
            </a:r>
          </a:p>
        </p:txBody>
      </p:sp>
    </p:spTree>
    <p:extLst>
      <p:ext uri="{BB962C8B-B14F-4D97-AF65-F5344CB8AC3E}">
        <p14:creationId xmlns:p14="http://schemas.microsoft.com/office/powerpoint/2010/main" val="915489201"/>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 fill="hold"/>
                                        <p:tgtEl>
                                          <p:spTgt spid="5"/>
                                        </p:tgtEl>
                                        <p:attrNameLst>
                                          <p:attrName>ppt_x</p:attrName>
                                        </p:attrNameLst>
                                      </p:cBhvr>
                                      <p:tavLst>
                                        <p:tav tm="0">
                                          <p:val>
                                            <p:strVal val="0-#ppt_w/2"/>
                                          </p:val>
                                        </p:tav>
                                        <p:tav tm="100000">
                                          <p:val>
                                            <p:strVal val="#ppt_x"/>
                                          </p:val>
                                        </p:tav>
                                      </p:tavLst>
                                    </p:anim>
                                    <p:anim calcmode="lin" valueType="num">
                                      <p:cBhvr additive="base">
                                        <p:cTn id="16" dur="3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by="(-#ppt_w*2)" calcmode="lin" valueType="num">
                                      <p:cBhvr rctx="PPT">
                                        <p:cTn id="20" dur="200" autoRev="1" fill="hold">
                                          <p:stCondLst>
                                            <p:cond delay="0"/>
                                          </p:stCondLst>
                                        </p:cTn>
                                        <p:tgtEl>
                                          <p:spTgt spid="2"/>
                                        </p:tgtEl>
                                        <p:attrNameLst>
                                          <p:attrName>ppt_w</p:attrName>
                                        </p:attrNameLst>
                                      </p:cBhvr>
                                    </p:anim>
                                    <p:anim by="(#ppt_w*0.50)" calcmode="lin" valueType="num">
                                      <p:cBhvr>
                                        <p:cTn id="21" dur="200" decel="50000" autoRev="1" fill="hold">
                                          <p:stCondLst>
                                            <p:cond delay="0"/>
                                          </p:stCondLst>
                                        </p:cTn>
                                        <p:tgtEl>
                                          <p:spTgt spid="2"/>
                                        </p:tgtEl>
                                        <p:attrNameLst>
                                          <p:attrName>ppt_x</p:attrName>
                                        </p:attrNameLst>
                                      </p:cBhvr>
                                    </p:anim>
                                    <p:anim from="(-#ppt_h/2)" to="(#ppt_y)" calcmode="lin" valueType="num">
                                      <p:cBhvr>
                                        <p:cTn id="22" dur="400" fill="hold">
                                          <p:stCondLst>
                                            <p:cond delay="0"/>
                                          </p:stCondLst>
                                        </p:cTn>
                                        <p:tgtEl>
                                          <p:spTgt spid="2"/>
                                        </p:tgtEl>
                                        <p:attrNameLst>
                                          <p:attrName>ppt_y</p:attrName>
                                        </p:attrNameLst>
                                      </p:cBhvr>
                                    </p:anim>
                                    <p:animRot by="21600000">
                                      <p:cBhvr>
                                        <p:cTn id="23" dur="400" fill="hold">
                                          <p:stCondLst>
                                            <p:cond delay="0"/>
                                          </p:stCondLst>
                                        </p:cTn>
                                        <p:tgtEl>
                                          <p:spTgt spid="2"/>
                                        </p:tgtEl>
                                        <p:attrNameLst>
                                          <p:attrName>r</p:attrName>
                                        </p:attrNameLst>
                                      </p:cBhvr>
                                    </p:animRot>
                                  </p:childTnLst>
                                </p:cTn>
                              </p:par>
                            </p:childTnLst>
                          </p:cTn>
                        </p:par>
                        <p:par>
                          <p:cTn id="24" fill="hold">
                            <p:stCondLst>
                              <p:cond delay="920"/>
                            </p:stCondLst>
                            <p:childTnLst>
                              <p:par>
                                <p:cTn id="25" presetID="22" presetClass="entr" presetSubtype="1" fill="hold"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up)">
                                      <p:cBhvr>
                                        <p:cTn id="27" dur="500"/>
                                        <p:tgtEl>
                                          <p:spTgt spid="6">
                                            <p:txEl>
                                              <p:pRg st="0" end="0"/>
                                            </p:txEl>
                                          </p:spTgt>
                                        </p:tgtEl>
                                      </p:cBhvr>
                                    </p:animEffect>
                                  </p:childTnLst>
                                </p:cTn>
                              </p:par>
                            </p:childTnLst>
                          </p:cTn>
                        </p:par>
                        <p:par>
                          <p:cTn id="28" fill="hold">
                            <p:stCondLst>
                              <p:cond delay="1420"/>
                            </p:stCondLst>
                            <p:childTnLst>
                              <p:par>
                                <p:cTn id="29" presetID="16" presetClass="entr" presetSubtype="2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par>
                          <p:cTn id="32" fill="hold">
                            <p:stCondLst>
                              <p:cond delay="1920"/>
                            </p:stCondLst>
                            <p:childTnLst>
                              <p:par>
                                <p:cTn id="33" presetID="1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400"/>
                                        <p:tgtEl>
                                          <p:spTgt spid="7"/>
                                        </p:tgtEl>
                                        <p:attrNameLst>
                                          <p:attrName>ppt_y</p:attrName>
                                        </p:attrNameLst>
                                      </p:cBhvr>
                                      <p:tavLst>
                                        <p:tav tm="0">
                                          <p:val>
                                            <p:strVal val="#ppt_y+#ppt_h*1.125000"/>
                                          </p:val>
                                        </p:tav>
                                        <p:tav tm="100000">
                                          <p:val>
                                            <p:strVal val="#ppt_y"/>
                                          </p:val>
                                        </p:tav>
                                      </p:tavLst>
                                    </p:anim>
                                    <p:animEffect transition="in" filter="wipe(up)">
                                      <p:cBhvr>
                                        <p:cTn id="36" dur="400"/>
                                        <p:tgtEl>
                                          <p:spTgt spid="7"/>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400"/>
                                        <p:tgtEl>
                                          <p:spTgt spid="8"/>
                                        </p:tgtEl>
                                        <p:attrNameLst>
                                          <p:attrName>ppt_y</p:attrName>
                                        </p:attrNameLst>
                                      </p:cBhvr>
                                      <p:tavLst>
                                        <p:tav tm="0">
                                          <p:val>
                                            <p:strVal val="#ppt_y+#ppt_h*1.125000"/>
                                          </p:val>
                                        </p:tav>
                                        <p:tav tm="100000">
                                          <p:val>
                                            <p:strVal val="#ppt_y"/>
                                          </p:val>
                                        </p:tav>
                                      </p:tavLst>
                                    </p:anim>
                                    <p:animEffect transition="in" filter="wipe(up)">
                                      <p:cBhvr>
                                        <p:cTn id="40" dur="400"/>
                                        <p:tgtEl>
                                          <p:spTgt spid="8"/>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400"/>
                                        <p:tgtEl>
                                          <p:spTgt spid="9"/>
                                        </p:tgtEl>
                                        <p:attrNameLst>
                                          <p:attrName>ppt_y</p:attrName>
                                        </p:attrNameLst>
                                      </p:cBhvr>
                                      <p:tavLst>
                                        <p:tav tm="0">
                                          <p:val>
                                            <p:strVal val="#ppt_y+#ppt_h*1.125000"/>
                                          </p:val>
                                        </p:tav>
                                        <p:tav tm="100000">
                                          <p:val>
                                            <p:strVal val="#ppt_y"/>
                                          </p:val>
                                        </p:tav>
                                      </p:tavLst>
                                    </p:anim>
                                    <p:animEffect transition="in" filter="wipe(up)">
                                      <p:cBhvr>
                                        <p:cTn id="44" dur="400"/>
                                        <p:tgtEl>
                                          <p:spTgt spid="9"/>
                                        </p:tgtEl>
                                      </p:cBhvr>
                                    </p:animEffect>
                                  </p:childTnLst>
                                </p:cTn>
                              </p:par>
                              <p:par>
                                <p:cTn id="45" presetID="2" presetClass="entr" presetSubtype="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1+#ppt_w/2"/>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1+#ppt_w/2"/>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par>
                          <p:cTn id="57" fill="hold">
                            <p:stCondLst>
                              <p:cond delay="2420"/>
                            </p:stCondLst>
                            <p:childTnLst>
                              <p:par>
                                <p:cTn id="58" presetID="22" presetClass="entr" presetSubtype="1"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up)">
                                      <p:cBhvr>
                                        <p:cTn id="60" dur="500"/>
                                        <p:tgtEl>
                                          <p:spTgt spid="12"/>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up)">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7" grpId="0" animBg="1"/>
      <p:bldP spid="8" grpId="0" animBg="1"/>
      <p:bldP spid="9" grpId="0" animBg="1"/>
      <p:bldP spid="10" grpId="0" animBg="1"/>
      <p:bldP spid="11" grpId="0"/>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5143500"/>
          </a:xfrm>
          <a:prstGeom prst="rect">
            <a:avLst/>
          </a:prstGeom>
        </p:spPr>
      </p:pic>
      <p:sp>
        <p:nvSpPr>
          <p:cNvPr id="3" name="Rectangle 5"/>
          <p:cNvSpPr>
            <a:spLocks noChangeArrowheads="1"/>
          </p:cNvSpPr>
          <p:nvPr/>
        </p:nvSpPr>
        <p:spPr bwMode="auto">
          <a:xfrm>
            <a:off x="-16718" y="1623564"/>
            <a:ext cx="2051427" cy="1896374"/>
          </a:xfrm>
          <a:prstGeom prst="rect">
            <a:avLst/>
          </a:pr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4" name="Oval 9"/>
          <p:cNvSpPr>
            <a:spLocks noChangeArrowheads="1"/>
          </p:cNvSpPr>
          <p:nvPr/>
        </p:nvSpPr>
        <p:spPr bwMode="auto">
          <a:xfrm>
            <a:off x="577116" y="2172569"/>
            <a:ext cx="825176" cy="831061"/>
          </a:xfrm>
          <a:prstGeom prst="ellipse">
            <a:avLst/>
          </a:prstGeom>
          <a:solidFill>
            <a:srgbClr val="FFFFFF"/>
          </a:solidFill>
          <a:ln w="10" cap="flat">
            <a:solidFill>
              <a:srgbClr val="FFFFFF"/>
            </a:solidFill>
            <a:prstDash val="solid"/>
            <a:miter lim="800000"/>
            <a:headEnd/>
            <a:tailEnd/>
          </a:ln>
        </p:spPr>
        <p:txBody>
          <a:bodyPr vert="horz" wrap="square" lIns="68553" tIns="34277" rIns="68553" bIns="34277" numCol="1" anchor="t" anchorCtr="0" compatLnSpc="1">
            <a:prstTxWarp prst="textNoShape">
              <a:avLst/>
            </a:prstTxWarp>
          </a:bodyPr>
          <a:lstStyle/>
          <a:p>
            <a:endParaRPr lang="zh-CN" altLang="en-US"/>
          </a:p>
        </p:txBody>
      </p:sp>
      <p:sp>
        <p:nvSpPr>
          <p:cNvPr id="5" name="TextBox 42"/>
          <p:cNvSpPr txBox="1"/>
          <p:nvPr/>
        </p:nvSpPr>
        <p:spPr>
          <a:xfrm>
            <a:off x="2219444" y="2682407"/>
            <a:ext cx="4673908" cy="830997"/>
          </a:xfrm>
          <a:prstGeom prst="rect">
            <a:avLst/>
          </a:prstGeom>
          <a:noFill/>
        </p:spPr>
        <p:txBody>
          <a:bodyPr wrap="square" rtlCol="0">
            <a:spAutoFit/>
          </a:bodyPr>
          <a:lstStyle/>
          <a:p>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6" name="TextBox 43"/>
          <p:cNvSpPr txBox="1"/>
          <p:nvPr/>
        </p:nvSpPr>
        <p:spPr>
          <a:xfrm>
            <a:off x="2250652" y="2085427"/>
            <a:ext cx="1196501" cy="507703"/>
          </a:xfrm>
          <a:prstGeom prst="rect">
            <a:avLst/>
          </a:prstGeom>
          <a:noFill/>
        </p:spPr>
        <p:txBody>
          <a:bodyPr wrap="square" rtlCol="0">
            <a:spAutoFit/>
          </a:bodyPr>
          <a:lstStyle/>
          <a:p>
            <a:r>
              <a:rPr lang="en-US" altLang="zh-CN" sz="2699" dirty="0">
                <a:solidFill>
                  <a:schemeClr val="tx1">
                    <a:lumMod val="75000"/>
                    <a:lumOff val="25000"/>
                  </a:schemeClr>
                </a:solidFill>
                <a:latin typeface="微软雅黑" panose="020B0503020204020204" pitchFamily="34" charset="-122"/>
                <a:ea typeface="微软雅黑" panose="020B0503020204020204" pitchFamily="34" charset="-122"/>
              </a:rPr>
              <a:t>Part 2 </a:t>
            </a:r>
            <a:endParaRPr lang="zh-CN" altLang="en-US" sz="2699"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Freeform 9"/>
          <p:cNvSpPr>
            <a:spLocks noEditPoints="1"/>
          </p:cNvSpPr>
          <p:nvPr/>
        </p:nvSpPr>
        <p:spPr bwMode="auto">
          <a:xfrm>
            <a:off x="753645" y="2298375"/>
            <a:ext cx="510700" cy="579448"/>
          </a:xfrm>
          <a:custGeom>
            <a:avLst/>
            <a:gdLst>
              <a:gd name="T0" fmla="*/ 402 w 630"/>
              <a:gd name="T1" fmla="*/ 89 h 711"/>
              <a:gd name="T2" fmla="*/ 313 w 630"/>
              <a:gd name="T3" fmla="*/ 178 h 711"/>
              <a:gd name="T4" fmla="*/ 223 w 630"/>
              <a:gd name="T5" fmla="*/ 178 h 711"/>
              <a:gd name="T6" fmla="*/ 134 w 630"/>
              <a:gd name="T7" fmla="*/ 89 h 711"/>
              <a:gd name="T8" fmla="*/ 223 w 630"/>
              <a:gd name="T9" fmla="*/ 0 h 711"/>
              <a:gd name="T10" fmla="*/ 313 w 630"/>
              <a:gd name="T11" fmla="*/ 0 h 711"/>
              <a:gd name="T12" fmla="*/ 402 w 630"/>
              <a:gd name="T13" fmla="*/ 89 h 711"/>
              <a:gd name="T14" fmla="*/ 445 w 630"/>
              <a:gd name="T15" fmla="*/ 89 h 711"/>
              <a:gd name="T16" fmla="*/ 446 w 630"/>
              <a:gd name="T17" fmla="*/ 109 h 711"/>
              <a:gd name="T18" fmla="*/ 335 w 630"/>
              <a:gd name="T19" fmla="*/ 221 h 711"/>
              <a:gd name="T20" fmla="*/ 201 w 630"/>
              <a:gd name="T21" fmla="*/ 221 h 711"/>
              <a:gd name="T22" fmla="*/ 90 w 630"/>
              <a:gd name="T23" fmla="*/ 109 h 711"/>
              <a:gd name="T24" fmla="*/ 92 w 630"/>
              <a:gd name="T25" fmla="*/ 89 h 711"/>
              <a:gd name="T26" fmla="*/ 0 w 630"/>
              <a:gd name="T27" fmla="*/ 198 h 711"/>
              <a:gd name="T28" fmla="*/ 0 w 630"/>
              <a:gd name="T29" fmla="*/ 600 h 711"/>
              <a:gd name="T30" fmla="*/ 112 w 630"/>
              <a:gd name="T31" fmla="*/ 711 h 711"/>
              <a:gd name="T32" fmla="*/ 409 w 630"/>
              <a:gd name="T33" fmla="*/ 711 h 711"/>
              <a:gd name="T34" fmla="*/ 288 w 630"/>
              <a:gd name="T35" fmla="*/ 528 h 711"/>
              <a:gd name="T36" fmla="*/ 487 w 630"/>
              <a:gd name="T37" fmla="*/ 328 h 711"/>
              <a:gd name="T38" fmla="*/ 536 w 630"/>
              <a:gd name="T39" fmla="*/ 335 h 711"/>
              <a:gd name="T40" fmla="*/ 536 w 630"/>
              <a:gd name="T41" fmla="*/ 198 h 711"/>
              <a:gd name="T42" fmla="*/ 445 w 630"/>
              <a:gd name="T43" fmla="*/ 89 h 711"/>
              <a:gd name="T44" fmla="*/ 251 w 630"/>
              <a:gd name="T45" fmla="*/ 446 h 711"/>
              <a:gd name="T46" fmla="*/ 251 w 630"/>
              <a:gd name="T47" fmla="*/ 446 h 711"/>
              <a:gd name="T48" fmla="*/ 112 w 630"/>
              <a:gd name="T49" fmla="*/ 446 h 711"/>
              <a:gd name="T50" fmla="*/ 90 w 630"/>
              <a:gd name="T51" fmla="*/ 423 h 711"/>
              <a:gd name="T52" fmla="*/ 112 w 630"/>
              <a:gd name="T53" fmla="*/ 401 h 711"/>
              <a:gd name="T54" fmla="*/ 251 w 630"/>
              <a:gd name="T55" fmla="*/ 401 h 711"/>
              <a:gd name="T56" fmla="*/ 274 w 630"/>
              <a:gd name="T57" fmla="*/ 423 h 711"/>
              <a:gd name="T58" fmla="*/ 251 w 630"/>
              <a:gd name="T59" fmla="*/ 446 h 711"/>
              <a:gd name="T60" fmla="*/ 296 w 630"/>
              <a:gd name="T61" fmla="*/ 356 h 711"/>
              <a:gd name="T62" fmla="*/ 296 w 630"/>
              <a:gd name="T63" fmla="*/ 356 h 711"/>
              <a:gd name="T64" fmla="*/ 112 w 630"/>
              <a:gd name="T65" fmla="*/ 356 h 711"/>
              <a:gd name="T66" fmla="*/ 90 w 630"/>
              <a:gd name="T67" fmla="*/ 334 h 711"/>
              <a:gd name="T68" fmla="*/ 112 w 630"/>
              <a:gd name="T69" fmla="*/ 312 h 711"/>
              <a:gd name="T70" fmla="*/ 296 w 630"/>
              <a:gd name="T71" fmla="*/ 312 h 711"/>
              <a:gd name="T72" fmla="*/ 318 w 630"/>
              <a:gd name="T73" fmla="*/ 334 h 711"/>
              <a:gd name="T74" fmla="*/ 296 w 630"/>
              <a:gd name="T75" fmla="*/ 356 h 711"/>
              <a:gd name="T76" fmla="*/ 524 w 630"/>
              <a:gd name="T77" fmla="*/ 390 h 711"/>
              <a:gd name="T78" fmla="*/ 488 w 630"/>
              <a:gd name="T79" fmla="*/ 385 h 711"/>
              <a:gd name="T80" fmla="*/ 346 w 630"/>
              <a:gd name="T81" fmla="*/ 527 h 711"/>
              <a:gd name="T82" fmla="*/ 458 w 630"/>
              <a:gd name="T83" fmla="*/ 666 h 711"/>
              <a:gd name="T84" fmla="*/ 488 w 630"/>
              <a:gd name="T85" fmla="*/ 669 h 711"/>
              <a:gd name="T86" fmla="*/ 630 w 630"/>
              <a:gd name="T87" fmla="*/ 527 h 711"/>
              <a:gd name="T88" fmla="*/ 524 w 630"/>
              <a:gd name="T89" fmla="*/ 390 h 711"/>
              <a:gd name="T90" fmla="*/ 569 w 630"/>
              <a:gd name="T91" fmla="*/ 507 h 711"/>
              <a:gd name="T92" fmla="*/ 569 w 630"/>
              <a:gd name="T93" fmla="*/ 507 h 711"/>
              <a:gd name="T94" fmla="*/ 524 w 630"/>
              <a:gd name="T95" fmla="*/ 552 h 711"/>
              <a:gd name="T96" fmla="*/ 488 w 630"/>
              <a:gd name="T97" fmla="*/ 588 h 711"/>
              <a:gd name="T98" fmla="*/ 448 w 630"/>
              <a:gd name="T99" fmla="*/ 588 h 711"/>
              <a:gd name="T100" fmla="*/ 408 w 630"/>
              <a:gd name="T101" fmla="*/ 547 h 711"/>
              <a:gd name="T102" fmla="*/ 408 w 630"/>
              <a:gd name="T103" fmla="*/ 507 h 711"/>
              <a:gd name="T104" fmla="*/ 448 w 630"/>
              <a:gd name="T105" fmla="*/ 507 h 711"/>
              <a:gd name="T106" fmla="*/ 468 w 630"/>
              <a:gd name="T107" fmla="*/ 527 h 711"/>
              <a:gd name="T108" fmla="*/ 524 w 630"/>
              <a:gd name="T109" fmla="*/ 472 h 711"/>
              <a:gd name="T110" fmla="*/ 528 w 630"/>
              <a:gd name="T111" fmla="*/ 467 h 711"/>
              <a:gd name="T112" fmla="*/ 569 w 630"/>
              <a:gd name="T113" fmla="*/ 467 h 711"/>
              <a:gd name="T114" fmla="*/ 569 w 630"/>
              <a:gd name="T115" fmla="*/ 50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 h="711">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503052037"/>
      </p:ext>
    </p:ext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400" fill="hold"/>
                                        <p:tgtEl>
                                          <p:spTgt spid="6"/>
                                        </p:tgtEl>
                                        <p:attrNameLst>
                                          <p:attrName>ppt_w</p:attrName>
                                        </p:attrNameLst>
                                      </p:cBhvr>
                                      <p:tavLst>
                                        <p:tav tm="0">
                                          <p:val>
                                            <p:fltVal val="0"/>
                                          </p:val>
                                        </p:tav>
                                        <p:tav tm="100000">
                                          <p:val>
                                            <p:strVal val="#ppt_w"/>
                                          </p:val>
                                        </p:tav>
                                      </p:tavLst>
                                    </p:anim>
                                    <p:anim calcmode="lin" valueType="num">
                                      <p:cBhvr>
                                        <p:cTn id="18" dur="400" fill="hold"/>
                                        <p:tgtEl>
                                          <p:spTgt spid="6"/>
                                        </p:tgtEl>
                                        <p:attrNameLst>
                                          <p:attrName>ppt_h</p:attrName>
                                        </p:attrNameLst>
                                      </p:cBhvr>
                                      <p:tavLst>
                                        <p:tav tm="0">
                                          <p:val>
                                            <p:fltVal val="0"/>
                                          </p:val>
                                        </p:tav>
                                        <p:tav tm="100000">
                                          <p:val>
                                            <p:strVal val="#ppt_h"/>
                                          </p:val>
                                        </p:tav>
                                      </p:tavLst>
                                    </p:anim>
                                    <p:anim calcmode="lin" valueType="num">
                                      <p:cBhvr>
                                        <p:cTn id="19" dur="400" fill="hold"/>
                                        <p:tgtEl>
                                          <p:spTgt spid="6"/>
                                        </p:tgtEl>
                                        <p:attrNameLst>
                                          <p:attrName>style.rotation</p:attrName>
                                        </p:attrNameLst>
                                      </p:cBhvr>
                                      <p:tavLst>
                                        <p:tav tm="0">
                                          <p:val>
                                            <p:fltVal val="90"/>
                                          </p:val>
                                        </p:tav>
                                        <p:tav tm="100000">
                                          <p:val>
                                            <p:fltVal val="0"/>
                                          </p:val>
                                        </p:tav>
                                      </p:tavLst>
                                    </p:anim>
                                    <p:animEffect transition="in" filter="fade">
                                      <p:cBhvr>
                                        <p:cTn id="20" dur="400"/>
                                        <p:tgtEl>
                                          <p:spTgt spid="6"/>
                                        </p:tgtEl>
                                      </p:cBhvr>
                                    </p:animEffect>
                                  </p:childTnLst>
                                </p:cTn>
                              </p:par>
                            </p:childTnLst>
                          </p:cTn>
                        </p:par>
                        <p:par>
                          <p:cTn id="21" fill="hold">
                            <p:stCondLst>
                              <p:cond delay="14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by="(-#ppt_w*2)" calcmode="lin" valueType="num">
                                      <p:cBhvr rctx="PPT">
                                        <p:cTn id="24" dur="250" autoRev="1" fill="hold">
                                          <p:stCondLst>
                                            <p:cond delay="0"/>
                                          </p:stCondLst>
                                        </p:cTn>
                                        <p:tgtEl>
                                          <p:spTgt spid="5"/>
                                        </p:tgtEl>
                                        <p:attrNameLst>
                                          <p:attrName>ppt_w</p:attrName>
                                        </p:attrNameLst>
                                      </p:cBhvr>
                                    </p:anim>
                                    <p:anim by="(#ppt_w*0.50)" calcmode="lin" valueType="num">
                                      <p:cBhvr>
                                        <p:cTn id="25" dur="250" decel="50000" autoRev="1" fill="hold">
                                          <p:stCondLst>
                                            <p:cond delay="0"/>
                                          </p:stCondLst>
                                        </p:cTn>
                                        <p:tgtEl>
                                          <p:spTgt spid="5"/>
                                        </p:tgtEl>
                                        <p:attrNameLst>
                                          <p:attrName>ppt_x</p:attrName>
                                        </p:attrNameLst>
                                      </p:cBhvr>
                                    </p:anim>
                                    <p:anim from="(-#ppt_h/2)" to="(#ppt_y)" calcmode="lin" valueType="num">
                                      <p:cBhvr>
                                        <p:cTn id="26" dur="500" fill="hold">
                                          <p:stCondLst>
                                            <p:cond delay="0"/>
                                          </p:stCondLst>
                                        </p:cTn>
                                        <p:tgtEl>
                                          <p:spTgt spid="5"/>
                                        </p:tgtEl>
                                        <p:attrNameLst>
                                          <p:attrName>ppt_y</p:attrName>
                                        </p:attrNameLst>
                                      </p:cBhvr>
                                    </p:anim>
                                    <p:animRot by="21600000">
                                      <p:cBhvr>
                                        <p:cTn id="27" dur="500" fill="hold">
                                          <p:stCondLst>
                                            <p:cond delay="0"/>
                                          </p:stCondLst>
                                        </p:cTn>
                                        <p:tgtEl>
                                          <p:spTgt spid="5"/>
                                        </p:tgtEl>
                                        <p:attrNameLst>
                                          <p:attrName>r</p:attrName>
                                        </p:attrNameLst>
                                      </p:cBhvr>
                                    </p:animRot>
                                  </p:childTnLst>
                                </p:cTn>
                              </p:par>
                            </p:childTnLst>
                          </p:cTn>
                        </p:par>
                        <p:par>
                          <p:cTn id="28" fill="hold">
                            <p:stCondLst>
                              <p:cond delay="2050"/>
                            </p:stCondLst>
                            <p:childTnLst>
                              <p:par>
                                <p:cTn id="29" presetID="31"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style.rotation</p:attrName>
                                        </p:attrNameLst>
                                      </p:cBhvr>
                                      <p:tavLst>
                                        <p:tav tm="0">
                                          <p:val>
                                            <p:fltVal val="90"/>
                                          </p:val>
                                        </p:tav>
                                        <p:tav tm="100000">
                                          <p:val>
                                            <p:fltVal val="0"/>
                                          </p:val>
                                        </p:tav>
                                      </p:tavLst>
                                    </p:anim>
                                    <p:animEffect transition="in" filter="fade">
                                      <p:cBhvr>
                                        <p:cTn id="34" dur="500"/>
                                        <p:tgtEl>
                                          <p:spTgt spid="8"/>
                                        </p:tgtEl>
                                      </p:cBhvr>
                                    </p:animEffect>
                                  </p:childTnLst>
                                </p:cTn>
                              </p:par>
                              <p:par>
                                <p:cTn id="35" presetID="8" presetClass="emph" presetSubtype="0" fill="hold" grpId="1" nodeType="withEffect">
                                  <p:stCondLst>
                                    <p:cond delay="0"/>
                                  </p:stCondLst>
                                  <p:childTnLst>
                                    <p:animRot by="21600000">
                                      <p:cBhvr>
                                        <p:cTn id="36" dur="5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p:cNvSpPr txBox="1"/>
          <p:nvPr/>
        </p:nvSpPr>
        <p:spPr>
          <a:xfrm>
            <a:off x="523131" y="243869"/>
            <a:ext cx="4480748" cy="461537"/>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399" b="1" dirty="0">
                <a:solidFill>
                  <a:schemeClr val="tx1"/>
                </a:solidFill>
                <a:latin typeface="微软雅黑"/>
                <a:ea typeface="微软雅黑"/>
              </a:rPr>
              <a:t>Add a title</a:t>
            </a:r>
          </a:p>
        </p:txBody>
      </p:sp>
      <p:sp>
        <p:nvSpPr>
          <p:cNvPr id="3" name="Freeform 5"/>
          <p:cNvSpPr>
            <a:spLocks/>
          </p:cNvSpPr>
          <p:nvPr/>
        </p:nvSpPr>
        <p:spPr bwMode="auto">
          <a:xfrm>
            <a:off x="202188" y="201936"/>
            <a:ext cx="196962"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4" name="Freeform 6"/>
          <p:cNvSpPr>
            <a:spLocks/>
          </p:cNvSpPr>
          <p:nvPr/>
        </p:nvSpPr>
        <p:spPr bwMode="auto">
          <a:xfrm>
            <a:off x="331027" y="332258"/>
            <a:ext cx="196962" cy="20140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5" name="Freeform 7"/>
          <p:cNvSpPr>
            <a:spLocks/>
          </p:cNvSpPr>
          <p:nvPr/>
        </p:nvSpPr>
        <p:spPr bwMode="auto">
          <a:xfrm>
            <a:off x="199227" y="468501"/>
            <a:ext cx="195480"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6" name="TextBox 9"/>
          <p:cNvSpPr txBox="1"/>
          <p:nvPr/>
        </p:nvSpPr>
        <p:spPr>
          <a:xfrm>
            <a:off x="1216160" y="3713706"/>
            <a:ext cx="1673532" cy="415370"/>
          </a:xfrm>
          <a:prstGeom prst="rect">
            <a:avLst/>
          </a:prstGeom>
          <a:solidFill>
            <a:schemeClr val="tx1">
              <a:lumMod val="50000"/>
              <a:lumOff val="50000"/>
            </a:schemeClr>
          </a:solidFill>
        </p:spPr>
        <p:txBody>
          <a:bodyPr wrap="square" rtlCol="0">
            <a:spAutoFit/>
          </a:bodyPr>
          <a:lstStyle/>
          <a:p>
            <a:pPr algn="ctr"/>
            <a:r>
              <a:rPr lang="zh-CN" altLang="en-US" sz="2099" b="1" dirty="0">
                <a:solidFill>
                  <a:schemeClr val="bg1"/>
                </a:solidFill>
                <a:latin typeface="+mj-ea"/>
                <a:ea typeface="+mj-ea"/>
              </a:rPr>
              <a:t>title</a:t>
            </a:r>
          </a:p>
        </p:txBody>
      </p:sp>
      <p:sp>
        <p:nvSpPr>
          <p:cNvPr id="7" name="椭圆 6"/>
          <p:cNvSpPr/>
          <p:nvPr/>
        </p:nvSpPr>
        <p:spPr bwMode="auto">
          <a:xfrm>
            <a:off x="1062981" y="1600022"/>
            <a:ext cx="1897786" cy="1897786"/>
          </a:xfrm>
          <a:prstGeom prst="ellipse">
            <a:avLst/>
          </a:prstGeom>
          <a:solidFill>
            <a:srgbClr val="00AAA2"/>
          </a:solidFill>
          <a:ln w="9525" cap="flat" cmpd="sng" algn="ctr">
            <a:noFill/>
            <a:prstDash val="solid"/>
            <a:round/>
            <a:headEnd type="none" w="med" len="med"/>
            <a:tailEnd type="none" w="med" len="med"/>
          </a:ln>
          <a:effectLst/>
        </p:spPr>
        <p:txBody>
          <a:bodyPr vert="horz" wrap="square" lIns="68553" tIns="34277" rIns="68553" bIns="34277" numCol="1" rtlCol="0" anchor="t" anchorCtr="0" compatLnSpc="1">
            <a:prstTxWarp prst="textNoShape">
              <a:avLst/>
            </a:prstTxWarp>
          </a:bodyPr>
          <a:lstStyle/>
          <a:p>
            <a:pPr defTabSz="685526"/>
            <a:endParaRPr lang="zh-CN" altLang="en-US" sz="1349"/>
          </a:p>
        </p:txBody>
      </p:sp>
      <p:sp>
        <p:nvSpPr>
          <p:cNvPr id="8" name="Freeform 5"/>
          <p:cNvSpPr>
            <a:spLocks noEditPoints="1"/>
          </p:cNvSpPr>
          <p:nvPr/>
        </p:nvSpPr>
        <p:spPr bwMode="auto">
          <a:xfrm>
            <a:off x="1464572" y="1932205"/>
            <a:ext cx="1094607" cy="1251110"/>
          </a:xfrm>
          <a:custGeom>
            <a:avLst/>
            <a:gdLst>
              <a:gd name="T0" fmla="*/ 1232 w 1933"/>
              <a:gd name="T1" fmla="*/ 274 h 2183"/>
              <a:gd name="T2" fmla="*/ 958 w 1933"/>
              <a:gd name="T3" fmla="*/ 547 h 2183"/>
              <a:gd name="T4" fmla="*/ 684 w 1933"/>
              <a:gd name="T5" fmla="*/ 547 h 2183"/>
              <a:gd name="T6" fmla="*/ 411 w 1933"/>
              <a:gd name="T7" fmla="*/ 274 h 2183"/>
              <a:gd name="T8" fmla="*/ 684 w 1933"/>
              <a:gd name="T9" fmla="*/ 0 h 2183"/>
              <a:gd name="T10" fmla="*/ 958 w 1933"/>
              <a:gd name="T11" fmla="*/ 0 h 2183"/>
              <a:gd name="T12" fmla="*/ 1232 w 1933"/>
              <a:gd name="T13" fmla="*/ 274 h 2183"/>
              <a:gd name="T14" fmla="*/ 1362 w 1933"/>
              <a:gd name="T15" fmla="*/ 274 h 2183"/>
              <a:gd name="T16" fmla="*/ 1368 w 1933"/>
              <a:gd name="T17" fmla="*/ 336 h 2183"/>
              <a:gd name="T18" fmla="*/ 1026 w 1933"/>
              <a:gd name="T19" fmla="*/ 678 h 2183"/>
              <a:gd name="T20" fmla="*/ 616 w 1933"/>
              <a:gd name="T21" fmla="*/ 678 h 2183"/>
              <a:gd name="T22" fmla="*/ 274 w 1933"/>
              <a:gd name="T23" fmla="*/ 336 h 2183"/>
              <a:gd name="T24" fmla="*/ 280 w 1933"/>
              <a:gd name="T25" fmla="*/ 274 h 2183"/>
              <a:gd name="T26" fmla="*/ 0 w 1933"/>
              <a:gd name="T27" fmla="*/ 610 h 2183"/>
              <a:gd name="T28" fmla="*/ 0 w 1933"/>
              <a:gd name="T29" fmla="*/ 1841 h 2183"/>
              <a:gd name="T30" fmla="*/ 342 w 1933"/>
              <a:gd name="T31" fmla="*/ 2183 h 2183"/>
              <a:gd name="T32" fmla="*/ 1253 w 1933"/>
              <a:gd name="T33" fmla="*/ 2183 h 2183"/>
              <a:gd name="T34" fmla="*/ 881 w 1933"/>
              <a:gd name="T35" fmla="*/ 1620 h 2183"/>
              <a:gd name="T36" fmla="*/ 1492 w 1933"/>
              <a:gd name="T37" fmla="*/ 1009 h 2183"/>
              <a:gd name="T38" fmla="*/ 1642 w 1933"/>
              <a:gd name="T39" fmla="*/ 1028 h 2183"/>
              <a:gd name="T40" fmla="*/ 1642 w 1933"/>
              <a:gd name="T41" fmla="*/ 610 h 2183"/>
              <a:gd name="T42" fmla="*/ 1362 w 1933"/>
              <a:gd name="T43" fmla="*/ 274 h 2183"/>
              <a:gd name="T44" fmla="*/ 770 w 1933"/>
              <a:gd name="T45" fmla="*/ 1368 h 2183"/>
              <a:gd name="T46" fmla="*/ 770 w 1933"/>
              <a:gd name="T47" fmla="*/ 1368 h 2183"/>
              <a:gd name="T48" fmla="*/ 342 w 1933"/>
              <a:gd name="T49" fmla="*/ 1368 h 2183"/>
              <a:gd name="T50" fmla="*/ 274 w 1933"/>
              <a:gd name="T51" fmla="*/ 1300 h 2183"/>
              <a:gd name="T52" fmla="*/ 342 w 1933"/>
              <a:gd name="T53" fmla="*/ 1232 h 2183"/>
              <a:gd name="T54" fmla="*/ 770 w 1933"/>
              <a:gd name="T55" fmla="*/ 1232 h 2183"/>
              <a:gd name="T56" fmla="*/ 838 w 1933"/>
              <a:gd name="T57" fmla="*/ 1300 h 2183"/>
              <a:gd name="T58" fmla="*/ 770 w 1933"/>
              <a:gd name="T59" fmla="*/ 1368 h 2183"/>
              <a:gd name="T60" fmla="*/ 907 w 1933"/>
              <a:gd name="T61" fmla="*/ 1095 h 2183"/>
              <a:gd name="T62" fmla="*/ 907 w 1933"/>
              <a:gd name="T63" fmla="*/ 1095 h 2183"/>
              <a:gd name="T64" fmla="*/ 342 w 1933"/>
              <a:gd name="T65" fmla="*/ 1095 h 2183"/>
              <a:gd name="T66" fmla="*/ 274 w 1933"/>
              <a:gd name="T67" fmla="*/ 1026 h 2183"/>
              <a:gd name="T68" fmla="*/ 342 w 1933"/>
              <a:gd name="T69" fmla="*/ 958 h 2183"/>
              <a:gd name="T70" fmla="*/ 907 w 1933"/>
              <a:gd name="T71" fmla="*/ 958 h 2183"/>
              <a:gd name="T72" fmla="*/ 975 w 1933"/>
              <a:gd name="T73" fmla="*/ 1026 h 2183"/>
              <a:gd name="T74" fmla="*/ 907 w 1933"/>
              <a:gd name="T75" fmla="*/ 1095 h 2183"/>
              <a:gd name="T76" fmla="*/ 1605 w 1933"/>
              <a:gd name="T77" fmla="*/ 1197 h 2183"/>
              <a:gd name="T78" fmla="*/ 1497 w 1933"/>
              <a:gd name="T79" fmla="*/ 1183 h 2183"/>
              <a:gd name="T80" fmla="*/ 1060 w 1933"/>
              <a:gd name="T81" fmla="*/ 1619 h 2183"/>
              <a:gd name="T82" fmla="*/ 1405 w 1933"/>
              <a:gd name="T83" fmla="*/ 2045 h 2183"/>
              <a:gd name="T84" fmla="*/ 1497 w 1933"/>
              <a:gd name="T85" fmla="*/ 2055 h 2183"/>
              <a:gd name="T86" fmla="*/ 1933 w 1933"/>
              <a:gd name="T87" fmla="*/ 1619 h 2183"/>
              <a:gd name="T88" fmla="*/ 1605 w 1933"/>
              <a:gd name="T89" fmla="*/ 1197 h 2183"/>
              <a:gd name="T90" fmla="*/ 1743 w 1933"/>
              <a:gd name="T91" fmla="*/ 1557 h 2183"/>
              <a:gd name="T92" fmla="*/ 1743 w 1933"/>
              <a:gd name="T93" fmla="*/ 1557 h 2183"/>
              <a:gd name="T94" fmla="*/ 1605 w 1933"/>
              <a:gd name="T95" fmla="*/ 1695 h 2183"/>
              <a:gd name="T96" fmla="*/ 1497 w 1933"/>
              <a:gd name="T97" fmla="*/ 1804 h 2183"/>
              <a:gd name="T98" fmla="*/ 1373 w 1933"/>
              <a:gd name="T99" fmla="*/ 1804 h 2183"/>
              <a:gd name="T100" fmla="*/ 1250 w 1933"/>
              <a:gd name="T101" fmla="*/ 1681 h 2183"/>
              <a:gd name="T102" fmla="*/ 1250 w 1933"/>
              <a:gd name="T103" fmla="*/ 1557 h 2183"/>
              <a:gd name="T104" fmla="*/ 1373 w 1933"/>
              <a:gd name="T105" fmla="*/ 1557 h 2183"/>
              <a:gd name="T106" fmla="*/ 1435 w 1933"/>
              <a:gd name="T107" fmla="*/ 1619 h 2183"/>
              <a:gd name="T108" fmla="*/ 1605 w 1933"/>
              <a:gd name="T109" fmla="*/ 1448 h 2183"/>
              <a:gd name="T110" fmla="*/ 1620 w 1933"/>
              <a:gd name="T111" fmla="*/ 1434 h 2183"/>
              <a:gd name="T112" fmla="*/ 1743 w 1933"/>
              <a:gd name="T113" fmla="*/ 1434 h 2183"/>
              <a:gd name="T114" fmla="*/ 1743 w 1933"/>
              <a:gd name="T115" fmla="*/ 1557 h 2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3" h="2183">
                <a:moveTo>
                  <a:pt x="1232" y="274"/>
                </a:moveTo>
                <a:cubicBezTo>
                  <a:pt x="1232" y="425"/>
                  <a:pt x="1109" y="547"/>
                  <a:pt x="958" y="547"/>
                </a:cubicBezTo>
                <a:lnTo>
                  <a:pt x="684" y="547"/>
                </a:lnTo>
                <a:cubicBezTo>
                  <a:pt x="533" y="547"/>
                  <a:pt x="411" y="425"/>
                  <a:pt x="411" y="274"/>
                </a:cubicBezTo>
                <a:cubicBezTo>
                  <a:pt x="411" y="122"/>
                  <a:pt x="533" y="0"/>
                  <a:pt x="684" y="0"/>
                </a:cubicBezTo>
                <a:lnTo>
                  <a:pt x="958" y="0"/>
                </a:lnTo>
                <a:cubicBezTo>
                  <a:pt x="1109" y="0"/>
                  <a:pt x="1232" y="122"/>
                  <a:pt x="1232" y="274"/>
                </a:cubicBezTo>
                <a:close/>
                <a:moveTo>
                  <a:pt x="1362" y="274"/>
                </a:moveTo>
                <a:cubicBezTo>
                  <a:pt x="1366" y="294"/>
                  <a:pt x="1368" y="315"/>
                  <a:pt x="1368" y="336"/>
                </a:cubicBezTo>
                <a:cubicBezTo>
                  <a:pt x="1368" y="525"/>
                  <a:pt x="1215" y="678"/>
                  <a:pt x="1026" y="678"/>
                </a:cubicBezTo>
                <a:lnTo>
                  <a:pt x="616" y="678"/>
                </a:lnTo>
                <a:cubicBezTo>
                  <a:pt x="427" y="678"/>
                  <a:pt x="274" y="525"/>
                  <a:pt x="274" y="336"/>
                </a:cubicBezTo>
                <a:cubicBezTo>
                  <a:pt x="274" y="315"/>
                  <a:pt x="276" y="294"/>
                  <a:pt x="280" y="274"/>
                </a:cubicBezTo>
                <a:cubicBezTo>
                  <a:pt x="121" y="303"/>
                  <a:pt x="0" y="442"/>
                  <a:pt x="0" y="610"/>
                </a:cubicBezTo>
                <a:lnTo>
                  <a:pt x="0" y="1841"/>
                </a:lnTo>
                <a:cubicBezTo>
                  <a:pt x="0" y="2030"/>
                  <a:pt x="153" y="2183"/>
                  <a:pt x="342" y="2183"/>
                </a:cubicBezTo>
                <a:lnTo>
                  <a:pt x="1253" y="2183"/>
                </a:lnTo>
                <a:cubicBezTo>
                  <a:pt x="1034" y="2090"/>
                  <a:pt x="881" y="1873"/>
                  <a:pt x="881" y="1620"/>
                </a:cubicBezTo>
                <a:cubicBezTo>
                  <a:pt x="881" y="1283"/>
                  <a:pt x="1155" y="1009"/>
                  <a:pt x="1492" y="1009"/>
                </a:cubicBezTo>
                <a:cubicBezTo>
                  <a:pt x="1544" y="1009"/>
                  <a:pt x="1594" y="1016"/>
                  <a:pt x="1642" y="1028"/>
                </a:cubicBezTo>
                <a:lnTo>
                  <a:pt x="1642" y="610"/>
                </a:lnTo>
                <a:cubicBezTo>
                  <a:pt x="1642" y="442"/>
                  <a:pt x="1521" y="303"/>
                  <a:pt x="1362" y="274"/>
                </a:cubicBezTo>
                <a:close/>
                <a:moveTo>
                  <a:pt x="770" y="1368"/>
                </a:moveTo>
                <a:lnTo>
                  <a:pt x="770" y="1368"/>
                </a:lnTo>
                <a:lnTo>
                  <a:pt x="342" y="1368"/>
                </a:lnTo>
                <a:cubicBezTo>
                  <a:pt x="304" y="1368"/>
                  <a:pt x="274" y="1338"/>
                  <a:pt x="274" y="1300"/>
                </a:cubicBezTo>
                <a:cubicBezTo>
                  <a:pt x="274" y="1262"/>
                  <a:pt x="304" y="1232"/>
                  <a:pt x="342" y="1232"/>
                </a:cubicBezTo>
                <a:lnTo>
                  <a:pt x="770" y="1232"/>
                </a:lnTo>
                <a:cubicBezTo>
                  <a:pt x="807" y="1232"/>
                  <a:pt x="838" y="1262"/>
                  <a:pt x="838" y="1300"/>
                </a:cubicBezTo>
                <a:cubicBezTo>
                  <a:pt x="838" y="1338"/>
                  <a:pt x="807" y="1368"/>
                  <a:pt x="770" y="1368"/>
                </a:cubicBezTo>
                <a:close/>
                <a:moveTo>
                  <a:pt x="907" y="1095"/>
                </a:moveTo>
                <a:lnTo>
                  <a:pt x="907" y="1095"/>
                </a:lnTo>
                <a:lnTo>
                  <a:pt x="342" y="1095"/>
                </a:lnTo>
                <a:cubicBezTo>
                  <a:pt x="304" y="1095"/>
                  <a:pt x="274" y="1064"/>
                  <a:pt x="274" y="1026"/>
                </a:cubicBezTo>
                <a:cubicBezTo>
                  <a:pt x="274" y="988"/>
                  <a:pt x="304" y="958"/>
                  <a:pt x="342" y="958"/>
                </a:cubicBezTo>
                <a:lnTo>
                  <a:pt x="907" y="958"/>
                </a:lnTo>
                <a:cubicBezTo>
                  <a:pt x="944" y="958"/>
                  <a:pt x="975" y="988"/>
                  <a:pt x="975" y="1026"/>
                </a:cubicBezTo>
                <a:cubicBezTo>
                  <a:pt x="975" y="1064"/>
                  <a:pt x="944" y="1095"/>
                  <a:pt x="907" y="1095"/>
                </a:cubicBezTo>
                <a:close/>
                <a:moveTo>
                  <a:pt x="1605" y="1197"/>
                </a:moveTo>
                <a:cubicBezTo>
                  <a:pt x="1571" y="1187"/>
                  <a:pt x="1534" y="1183"/>
                  <a:pt x="1497" y="1183"/>
                </a:cubicBezTo>
                <a:cubicBezTo>
                  <a:pt x="1256" y="1183"/>
                  <a:pt x="1060" y="1378"/>
                  <a:pt x="1060" y="1619"/>
                </a:cubicBezTo>
                <a:cubicBezTo>
                  <a:pt x="1060" y="1828"/>
                  <a:pt x="1208" y="2003"/>
                  <a:pt x="1405" y="2045"/>
                </a:cubicBezTo>
                <a:cubicBezTo>
                  <a:pt x="1434" y="2051"/>
                  <a:pt x="1465" y="2055"/>
                  <a:pt x="1497" y="2055"/>
                </a:cubicBezTo>
                <a:cubicBezTo>
                  <a:pt x="1737" y="2055"/>
                  <a:pt x="1933" y="1860"/>
                  <a:pt x="1933" y="1619"/>
                </a:cubicBezTo>
                <a:cubicBezTo>
                  <a:pt x="1933" y="1416"/>
                  <a:pt x="1794" y="1245"/>
                  <a:pt x="1605" y="1197"/>
                </a:cubicBezTo>
                <a:close/>
                <a:moveTo>
                  <a:pt x="1743" y="1557"/>
                </a:moveTo>
                <a:lnTo>
                  <a:pt x="1743" y="1557"/>
                </a:lnTo>
                <a:lnTo>
                  <a:pt x="1605" y="1695"/>
                </a:lnTo>
                <a:lnTo>
                  <a:pt x="1497" y="1804"/>
                </a:lnTo>
                <a:cubicBezTo>
                  <a:pt x="1462" y="1838"/>
                  <a:pt x="1407" y="1838"/>
                  <a:pt x="1373" y="1804"/>
                </a:cubicBezTo>
                <a:lnTo>
                  <a:pt x="1250" y="1681"/>
                </a:lnTo>
                <a:cubicBezTo>
                  <a:pt x="1216" y="1646"/>
                  <a:pt x="1216" y="1591"/>
                  <a:pt x="1250" y="1557"/>
                </a:cubicBezTo>
                <a:cubicBezTo>
                  <a:pt x="1284" y="1523"/>
                  <a:pt x="1339" y="1523"/>
                  <a:pt x="1373" y="1557"/>
                </a:cubicBezTo>
                <a:lnTo>
                  <a:pt x="1435" y="1619"/>
                </a:lnTo>
                <a:lnTo>
                  <a:pt x="1605" y="1448"/>
                </a:lnTo>
                <a:lnTo>
                  <a:pt x="1620" y="1434"/>
                </a:lnTo>
                <a:cubicBezTo>
                  <a:pt x="1654" y="1400"/>
                  <a:pt x="1709" y="1400"/>
                  <a:pt x="1743" y="1434"/>
                </a:cubicBezTo>
                <a:cubicBezTo>
                  <a:pt x="1777" y="1468"/>
                  <a:pt x="1777" y="1523"/>
                  <a:pt x="1743" y="1557"/>
                </a:cubicBezTo>
                <a:close/>
              </a:path>
            </a:pathLst>
          </a:custGeom>
          <a:solidFill>
            <a:schemeClr val="bg1"/>
          </a:solidFill>
          <a:ln>
            <a:noFill/>
          </a:ln>
        </p:spPr>
        <p:txBody>
          <a:bodyPr vert="horz" wrap="square" lIns="68553" tIns="34277" rIns="68553" bIns="34277" numCol="1" anchor="t" anchorCtr="0" compatLnSpc="1">
            <a:prstTxWarp prst="textNoShape">
              <a:avLst/>
            </a:prstTxWarp>
          </a:bodyPr>
          <a:lstStyle/>
          <a:p>
            <a:endParaRPr lang="zh-CN" altLang="en-US">
              <a:solidFill>
                <a:schemeClr val="bg1"/>
              </a:solidFill>
            </a:endParaRPr>
          </a:p>
        </p:txBody>
      </p:sp>
      <p:sp>
        <p:nvSpPr>
          <p:cNvPr id="9" name="椭圆 8"/>
          <p:cNvSpPr>
            <a:spLocks noChangeAspect="1"/>
          </p:cNvSpPr>
          <p:nvPr/>
        </p:nvSpPr>
        <p:spPr bwMode="auto">
          <a:xfrm>
            <a:off x="3277195" y="1189116"/>
            <a:ext cx="313078" cy="313078"/>
          </a:xfrm>
          <a:prstGeom prst="ellipse">
            <a:avLst/>
          </a:prstGeom>
          <a:solidFill>
            <a:srgbClr val="294A5A"/>
          </a:solidFill>
          <a:ln w="9525" cap="flat" cmpd="sng" algn="ctr">
            <a:noFill/>
            <a:prstDash val="solid"/>
            <a:round/>
            <a:headEnd type="none" w="med" len="med"/>
            <a:tailEnd type="none" w="med" len="med"/>
          </a:ln>
          <a:effectLst/>
        </p:spPr>
        <p:txBody>
          <a:bodyPr vert="horz" wrap="square" lIns="68553" tIns="34277" rIns="68553" bIns="34277" numCol="1" rtlCol="0" anchor="t" anchorCtr="0" compatLnSpc="1">
            <a:prstTxWarp prst="textNoShape">
              <a:avLst/>
            </a:prstTxWarp>
          </a:bodyPr>
          <a:lstStyle/>
          <a:p>
            <a:pPr defTabSz="685526"/>
            <a:r>
              <a:rPr lang="en-US" altLang="zh-CN" sz="1200" b="1" dirty="0">
                <a:solidFill>
                  <a:schemeClr val="bg1"/>
                </a:solidFill>
                <a:latin typeface="+mn-ea"/>
                <a:ea typeface="+mn-ea"/>
              </a:rPr>
              <a:t>1</a:t>
            </a:r>
            <a:endParaRPr lang="zh-CN" altLang="en-US" sz="1200" b="1" dirty="0">
              <a:solidFill>
                <a:schemeClr val="bg1"/>
              </a:solidFill>
              <a:latin typeface="+mn-ea"/>
              <a:ea typeface="+mn-ea"/>
            </a:endParaRPr>
          </a:p>
        </p:txBody>
      </p:sp>
      <p:sp>
        <p:nvSpPr>
          <p:cNvPr id="10" name="TextBox 30"/>
          <p:cNvSpPr txBox="1"/>
          <p:nvPr/>
        </p:nvSpPr>
        <p:spPr>
          <a:xfrm>
            <a:off x="3617878" y="1140702"/>
            <a:ext cx="4562337" cy="461665"/>
          </a:xfrm>
          <a:prstGeom prst="rect">
            <a:avLst/>
          </a:prstGeom>
          <a:noFill/>
        </p:spPr>
        <p:txBody>
          <a:bodyPr wrap="square" rtlCol="0">
            <a:spAutoFit/>
          </a:bodyPr>
          <a:lstStyle/>
          <a:p>
            <a:r>
              <a:rPr lang="en-US" altLang="zh-CN" sz="1200" dirty="0">
                <a:latin typeface="微软雅黑" pitchFamily="34" charset="-122"/>
                <a:ea typeface="微软雅黑" pitchFamily="34" charset="-122"/>
              </a:rPr>
              <a:t>Click here to add content, content to match the title, you can copy and paste directly, to select useful keyword entry.</a:t>
            </a:r>
          </a:p>
        </p:txBody>
      </p:sp>
      <p:sp>
        <p:nvSpPr>
          <p:cNvPr id="11" name="椭圆 10"/>
          <p:cNvSpPr>
            <a:spLocks noChangeAspect="1"/>
          </p:cNvSpPr>
          <p:nvPr/>
        </p:nvSpPr>
        <p:spPr bwMode="auto">
          <a:xfrm>
            <a:off x="3277195" y="1927487"/>
            <a:ext cx="313078" cy="313078"/>
          </a:xfrm>
          <a:prstGeom prst="ellipse">
            <a:avLst/>
          </a:prstGeom>
          <a:solidFill>
            <a:srgbClr val="294A5A"/>
          </a:solidFill>
          <a:ln w="9525" cap="flat" cmpd="sng" algn="ctr">
            <a:noFill/>
            <a:prstDash val="solid"/>
            <a:round/>
            <a:headEnd type="none" w="med" len="med"/>
            <a:tailEnd type="none" w="med" len="med"/>
          </a:ln>
          <a:effectLst/>
        </p:spPr>
        <p:txBody>
          <a:bodyPr vert="horz" wrap="square" lIns="68553" tIns="34277" rIns="68553" bIns="34277" numCol="1" rtlCol="0" anchor="t" anchorCtr="0" compatLnSpc="1">
            <a:prstTxWarp prst="textNoShape">
              <a:avLst/>
            </a:prstTxWarp>
          </a:bodyPr>
          <a:lstStyle/>
          <a:p>
            <a:pPr defTabSz="685526"/>
            <a:r>
              <a:rPr lang="en-US" altLang="zh-CN" sz="1200" b="1" dirty="0">
                <a:solidFill>
                  <a:schemeClr val="bg1"/>
                </a:solidFill>
                <a:latin typeface="+mn-ea"/>
                <a:ea typeface="+mn-ea"/>
              </a:rPr>
              <a:t>2</a:t>
            </a:r>
            <a:endParaRPr lang="zh-CN" altLang="en-US" sz="1200" b="1" dirty="0">
              <a:solidFill>
                <a:schemeClr val="bg1"/>
              </a:solidFill>
              <a:latin typeface="+mn-ea"/>
              <a:ea typeface="+mn-ea"/>
            </a:endParaRPr>
          </a:p>
        </p:txBody>
      </p:sp>
      <p:sp>
        <p:nvSpPr>
          <p:cNvPr id="12" name="TextBox 32"/>
          <p:cNvSpPr txBox="1"/>
          <p:nvPr/>
        </p:nvSpPr>
        <p:spPr>
          <a:xfrm>
            <a:off x="3617878" y="1847242"/>
            <a:ext cx="4562337" cy="461665"/>
          </a:xfrm>
          <a:prstGeom prst="rect">
            <a:avLst/>
          </a:prstGeom>
          <a:noFill/>
        </p:spPr>
        <p:txBody>
          <a:bodyPr wrap="square" rtlCol="0">
            <a:spAutoFit/>
          </a:bodyPr>
          <a:lstStyle/>
          <a:p>
            <a:r>
              <a:rPr lang="en-US" altLang="zh-CN" sz="1200" dirty="0">
                <a:latin typeface="微软雅黑" pitchFamily="34" charset="-122"/>
                <a:ea typeface="微软雅黑" pitchFamily="34" charset="-122"/>
              </a:rPr>
              <a:t>Click here to add content, content to match the title, you can copy and paste directly, to select useful keyword entry.</a:t>
            </a:r>
          </a:p>
        </p:txBody>
      </p:sp>
      <p:sp>
        <p:nvSpPr>
          <p:cNvPr id="13" name="椭圆 12"/>
          <p:cNvSpPr>
            <a:spLocks noChangeAspect="1"/>
          </p:cNvSpPr>
          <p:nvPr/>
        </p:nvSpPr>
        <p:spPr bwMode="auto">
          <a:xfrm>
            <a:off x="3277195" y="2696031"/>
            <a:ext cx="313078" cy="313078"/>
          </a:xfrm>
          <a:prstGeom prst="ellipse">
            <a:avLst/>
          </a:prstGeom>
          <a:solidFill>
            <a:srgbClr val="294A5A"/>
          </a:solidFill>
          <a:ln w="9525" cap="flat" cmpd="sng" algn="ctr">
            <a:noFill/>
            <a:prstDash val="solid"/>
            <a:round/>
            <a:headEnd type="none" w="med" len="med"/>
            <a:tailEnd type="none" w="med" len="med"/>
          </a:ln>
          <a:effectLst/>
        </p:spPr>
        <p:txBody>
          <a:bodyPr vert="horz" wrap="square" lIns="68553" tIns="34277" rIns="68553" bIns="34277" numCol="1" rtlCol="0" anchor="t" anchorCtr="0" compatLnSpc="1">
            <a:prstTxWarp prst="textNoShape">
              <a:avLst/>
            </a:prstTxWarp>
          </a:bodyPr>
          <a:lstStyle/>
          <a:p>
            <a:pPr defTabSz="685526"/>
            <a:r>
              <a:rPr lang="en-US" altLang="zh-CN" sz="1200" b="1" dirty="0">
                <a:solidFill>
                  <a:schemeClr val="bg1"/>
                </a:solidFill>
                <a:latin typeface="+mn-ea"/>
                <a:ea typeface="+mn-ea"/>
              </a:rPr>
              <a:t>3</a:t>
            </a:r>
            <a:endParaRPr lang="zh-CN" altLang="en-US" sz="1200" b="1" dirty="0">
              <a:solidFill>
                <a:schemeClr val="bg1"/>
              </a:solidFill>
              <a:latin typeface="+mn-ea"/>
              <a:ea typeface="+mn-ea"/>
            </a:endParaRPr>
          </a:p>
        </p:txBody>
      </p:sp>
      <p:sp>
        <p:nvSpPr>
          <p:cNvPr id="14" name="TextBox 34"/>
          <p:cNvSpPr txBox="1"/>
          <p:nvPr/>
        </p:nvSpPr>
        <p:spPr>
          <a:xfrm>
            <a:off x="3617878" y="2619830"/>
            <a:ext cx="4562337" cy="461665"/>
          </a:xfrm>
          <a:prstGeom prst="rect">
            <a:avLst/>
          </a:prstGeom>
          <a:noFill/>
        </p:spPr>
        <p:txBody>
          <a:bodyPr wrap="square" rtlCol="0">
            <a:spAutoFit/>
          </a:bodyPr>
          <a:lstStyle>
            <a:defPPr>
              <a:defRPr lang="zh-CN"/>
            </a:defPPr>
            <a:lvl1pPr>
              <a:defRPr sz="2400">
                <a:solidFill>
                  <a:schemeClr val="accent1"/>
                </a:solidFill>
                <a:latin typeface="微软雅黑" pitchFamily="34" charset="-122"/>
                <a:ea typeface="微软雅黑" pitchFamily="34" charset="-122"/>
              </a:defRPr>
            </a:lvl1pPr>
          </a:lstStyle>
          <a:p>
            <a:r>
              <a:rPr lang="en-US" altLang="zh-CN" sz="1200" dirty="0">
                <a:solidFill>
                  <a:schemeClr val="tx1"/>
                </a:solidFill>
              </a:rPr>
              <a:t>Click here to add content, content to match the title, you can copy and paste directly, to select useful keyword entry.</a:t>
            </a:r>
          </a:p>
        </p:txBody>
      </p:sp>
      <p:sp>
        <p:nvSpPr>
          <p:cNvPr id="15" name="椭圆 14"/>
          <p:cNvSpPr>
            <a:spLocks noChangeAspect="1"/>
          </p:cNvSpPr>
          <p:nvPr/>
        </p:nvSpPr>
        <p:spPr bwMode="auto">
          <a:xfrm>
            <a:off x="3277195" y="3440661"/>
            <a:ext cx="313078" cy="313078"/>
          </a:xfrm>
          <a:prstGeom prst="ellipse">
            <a:avLst/>
          </a:prstGeom>
          <a:solidFill>
            <a:srgbClr val="294A5A"/>
          </a:solidFill>
          <a:ln w="9525" cap="flat" cmpd="sng" algn="ctr">
            <a:noFill/>
            <a:prstDash val="solid"/>
            <a:round/>
            <a:headEnd type="none" w="med" len="med"/>
            <a:tailEnd type="none" w="med" len="med"/>
          </a:ln>
          <a:effectLst/>
        </p:spPr>
        <p:txBody>
          <a:bodyPr vert="horz" wrap="square" lIns="68553" tIns="34277" rIns="68553" bIns="34277" numCol="1" rtlCol="0" anchor="t" anchorCtr="0" compatLnSpc="1">
            <a:prstTxWarp prst="textNoShape">
              <a:avLst/>
            </a:prstTxWarp>
          </a:bodyPr>
          <a:lstStyle/>
          <a:p>
            <a:pPr defTabSz="685526"/>
            <a:r>
              <a:rPr lang="en-US" altLang="zh-CN" sz="1200" b="1" dirty="0">
                <a:solidFill>
                  <a:schemeClr val="bg1"/>
                </a:solidFill>
                <a:latin typeface="+mn-ea"/>
                <a:ea typeface="+mn-ea"/>
              </a:rPr>
              <a:t>4</a:t>
            </a:r>
            <a:endParaRPr lang="zh-CN" altLang="en-US" sz="1200" b="1" dirty="0">
              <a:solidFill>
                <a:schemeClr val="bg1"/>
              </a:solidFill>
              <a:latin typeface="+mn-ea"/>
              <a:ea typeface="+mn-ea"/>
            </a:endParaRPr>
          </a:p>
        </p:txBody>
      </p:sp>
      <p:sp>
        <p:nvSpPr>
          <p:cNvPr id="16" name="TextBox 36"/>
          <p:cNvSpPr txBox="1"/>
          <p:nvPr/>
        </p:nvSpPr>
        <p:spPr>
          <a:xfrm>
            <a:off x="3617878" y="3364460"/>
            <a:ext cx="4562337" cy="461665"/>
          </a:xfrm>
          <a:prstGeom prst="rect">
            <a:avLst/>
          </a:prstGeom>
          <a:noFill/>
        </p:spPr>
        <p:txBody>
          <a:bodyPr wrap="square" rtlCol="0">
            <a:spAutoFit/>
          </a:bodyPr>
          <a:lstStyle>
            <a:defPPr>
              <a:defRPr lang="zh-CN"/>
            </a:defPPr>
            <a:lvl1pPr>
              <a:defRPr sz="2400">
                <a:solidFill>
                  <a:schemeClr val="accent1"/>
                </a:solidFill>
                <a:latin typeface="微软雅黑" pitchFamily="34" charset="-122"/>
                <a:ea typeface="微软雅黑" pitchFamily="34" charset="-122"/>
              </a:defRPr>
            </a:lvl1pPr>
          </a:lstStyle>
          <a:p>
            <a:r>
              <a:rPr lang="en-US" altLang="zh-CN" sz="1200" dirty="0">
                <a:solidFill>
                  <a:schemeClr val="tx1"/>
                </a:solidFill>
              </a:rPr>
              <a:t>Click here to add content, content to match the title, you can copy and paste directly, to select useful keyword entry.</a:t>
            </a:r>
          </a:p>
        </p:txBody>
      </p:sp>
      <p:sp>
        <p:nvSpPr>
          <p:cNvPr id="17" name="椭圆 16"/>
          <p:cNvSpPr>
            <a:spLocks noChangeAspect="1"/>
          </p:cNvSpPr>
          <p:nvPr/>
        </p:nvSpPr>
        <p:spPr bwMode="auto">
          <a:xfrm>
            <a:off x="3277195" y="4161651"/>
            <a:ext cx="313078" cy="313078"/>
          </a:xfrm>
          <a:prstGeom prst="ellipse">
            <a:avLst/>
          </a:prstGeom>
          <a:solidFill>
            <a:srgbClr val="294A5A"/>
          </a:solidFill>
          <a:ln w="9525" cap="flat" cmpd="sng" algn="ctr">
            <a:noFill/>
            <a:prstDash val="solid"/>
            <a:round/>
            <a:headEnd type="none" w="med" len="med"/>
            <a:tailEnd type="none" w="med" len="med"/>
          </a:ln>
          <a:effectLst/>
        </p:spPr>
        <p:txBody>
          <a:bodyPr vert="horz" wrap="square" lIns="68553" tIns="34277" rIns="68553" bIns="34277" numCol="1" rtlCol="0" anchor="t" anchorCtr="0" compatLnSpc="1">
            <a:prstTxWarp prst="textNoShape">
              <a:avLst/>
            </a:prstTxWarp>
          </a:bodyPr>
          <a:lstStyle/>
          <a:p>
            <a:pPr defTabSz="685526"/>
            <a:r>
              <a:rPr lang="en-US" altLang="zh-CN" sz="1200" b="1" dirty="0">
                <a:solidFill>
                  <a:schemeClr val="bg1"/>
                </a:solidFill>
                <a:latin typeface="+mn-ea"/>
                <a:ea typeface="+mn-ea"/>
              </a:rPr>
              <a:t>5</a:t>
            </a:r>
            <a:endParaRPr lang="zh-CN" altLang="en-US" sz="1200" b="1" dirty="0">
              <a:solidFill>
                <a:schemeClr val="bg1"/>
              </a:solidFill>
              <a:latin typeface="+mn-ea"/>
              <a:ea typeface="+mn-ea"/>
            </a:endParaRPr>
          </a:p>
        </p:txBody>
      </p:sp>
      <p:sp>
        <p:nvSpPr>
          <p:cNvPr id="18" name="TextBox 38"/>
          <p:cNvSpPr txBox="1"/>
          <p:nvPr/>
        </p:nvSpPr>
        <p:spPr>
          <a:xfrm>
            <a:off x="3617878" y="4192602"/>
            <a:ext cx="4562337" cy="461665"/>
          </a:xfrm>
          <a:prstGeom prst="rect">
            <a:avLst/>
          </a:prstGeom>
          <a:noFill/>
        </p:spPr>
        <p:txBody>
          <a:bodyPr wrap="square" rtlCol="0">
            <a:spAutoFit/>
          </a:bodyPr>
          <a:lstStyle>
            <a:defPPr>
              <a:defRPr lang="zh-CN"/>
            </a:defPPr>
            <a:lvl1pPr>
              <a:defRPr sz="2400">
                <a:solidFill>
                  <a:schemeClr val="accent1"/>
                </a:solidFill>
                <a:latin typeface="微软雅黑" pitchFamily="34" charset="-122"/>
                <a:ea typeface="微软雅黑" pitchFamily="34" charset="-122"/>
              </a:defRPr>
            </a:lvl1pPr>
          </a:lstStyle>
          <a:p>
            <a:r>
              <a:rPr lang="en-US" altLang="zh-CN" sz="1200" dirty="0">
                <a:solidFill>
                  <a:schemeClr val="tx1"/>
                </a:solidFill>
              </a:rPr>
              <a:t>Click here to add content, content to match the title, you can copy and paste directly, to select useful keyword entry.</a:t>
            </a:r>
          </a:p>
        </p:txBody>
      </p:sp>
    </p:spTree>
    <p:extLst>
      <p:ext uri="{BB962C8B-B14F-4D97-AF65-F5344CB8AC3E}">
        <p14:creationId xmlns:p14="http://schemas.microsoft.com/office/powerpoint/2010/main" val="731497345"/>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 fill="hold"/>
                                        <p:tgtEl>
                                          <p:spTgt spid="5"/>
                                        </p:tgtEl>
                                        <p:attrNameLst>
                                          <p:attrName>ppt_x</p:attrName>
                                        </p:attrNameLst>
                                      </p:cBhvr>
                                      <p:tavLst>
                                        <p:tav tm="0">
                                          <p:val>
                                            <p:strVal val="0-#ppt_w/2"/>
                                          </p:val>
                                        </p:tav>
                                        <p:tav tm="100000">
                                          <p:val>
                                            <p:strVal val="#ppt_x"/>
                                          </p:val>
                                        </p:tav>
                                      </p:tavLst>
                                    </p:anim>
                                    <p:anim calcmode="lin" valueType="num">
                                      <p:cBhvr additive="base">
                                        <p:cTn id="16" dur="3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by="(-#ppt_w*2)" calcmode="lin" valueType="num">
                                      <p:cBhvr rctx="PPT">
                                        <p:cTn id="20" dur="200" autoRev="1" fill="hold">
                                          <p:stCondLst>
                                            <p:cond delay="0"/>
                                          </p:stCondLst>
                                        </p:cTn>
                                        <p:tgtEl>
                                          <p:spTgt spid="2"/>
                                        </p:tgtEl>
                                        <p:attrNameLst>
                                          <p:attrName>ppt_w</p:attrName>
                                        </p:attrNameLst>
                                      </p:cBhvr>
                                    </p:anim>
                                    <p:anim by="(#ppt_w*0.50)" calcmode="lin" valueType="num">
                                      <p:cBhvr>
                                        <p:cTn id="21" dur="200" decel="50000" autoRev="1" fill="hold">
                                          <p:stCondLst>
                                            <p:cond delay="0"/>
                                          </p:stCondLst>
                                        </p:cTn>
                                        <p:tgtEl>
                                          <p:spTgt spid="2"/>
                                        </p:tgtEl>
                                        <p:attrNameLst>
                                          <p:attrName>ppt_x</p:attrName>
                                        </p:attrNameLst>
                                      </p:cBhvr>
                                    </p:anim>
                                    <p:anim from="(-#ppt_h/2)" to="(#ppt_y)" calcmode="lin" valueType="num">
                                      <p:cBhvr>
                                        <p:cTn id="22" dur="400" fill="hold">
                                          <p:stCondLst>
                                            <p:cond delay="0"/>
                                          </p:stCondLst>
                                        </p:cTn>
                                        <p:tgtEl>
                                          <p:spTgt spid="2"/>
                                        </p:tgtEl>
                                        <p:attrNameLst>
                                          <p:attrName>ppt_y</p:attrName>
                                        </p:attrNameLst>
                                      </p:cBhvr>
                                    </p:anim>
                                    <p:animRot by="21600000">
                                      <p:cBhvr>
                                        <p:cTn id="23" dur="400" fill="hold">
                                          <p:stCondLst>
                                            <p:cond delay="0"/>
                                          </p:stCondLst>
                                        </p:cTn>
                                        <p:tgtEl>
                                          <p:spTgt spid="2"/>
                                        </p:tgtEl>
                                        <p:attrNameLst>
                                          <p:attrName>r</p:attrName>
                                        </p:attrNameLst>
                                      </p:cBhvr>
                                    </p:animRot>
                                  </p:childTnLst>
                                </p:cTn>
                              </p:par>
                            </p:childTnLst>
                          </p:cTn>
                        </p:par>
                        <p:par>
                          <p:cTn id="24" fill="hold">
                            <p:stCondLst>
                              <p:cond delay="92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1920"/>
                            </p:stCondLst>
                            <p:childTnLst>
                              <p:par>
                                <p:cTn id="36" presetID="16" presetClass="entr" presetSubtype="21"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par>
                          <p:cTn id="39" fill="hold">
                            <p:stCondLst>
                              <p:cond delay="2420"/>
                            </p:stCondLst>
                            <p:childTnLst>
                              <p:par>
                                <p:cTn id="40" presetID="2"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0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20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1+#ppt_w/2"/>
                                          </p:val>
                                        </p:tav>
                                        <p:tav tm="100000">
                                          <p:val>
                                            <p:strVal val="#ppt_x"/>
                                          </p:val>
                                        </p:tav>
                                      </p:tavLst>
                                    </p:anim>
                                    <p:anim calcmode="lin" valueType="num">
                                      <p:cBhvr additive="base">
                                        <p:cTn id="51" dur="500" fill="hold"/>
                                        <p:tgtEl>
                                          <p:spTgt spid="13"/>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30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1+#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40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1+#ppt_w/2"/>
                                          </p:val>
                                        </p:tav>
                                        <p:tav tm="100000">
                                          <p:val>
                                            <p:strVal val="#ppt_x"/>
                                          </p:val>
                                        </p:tav>
                                      </p:tavLst>
                                    </p:anim>
                                    <p:anim calcmode="lin" valueType="num">
                                      <p:cBhvr additive="base">
                                        <p:cTn id="59" dur="500" fill="hold"/>
                                        <p:tgtEl>
                                          <p:spTgt spid="17"/>
                                        </p:tgtEl>
                                        <p:attrNameLst>
                                          <p:attrName>ppt_y</p:attrName>
                                        </p:attrNameLst>
                                      </p:cBhvr>
                                      <p:tavLst>
                                        <p:tav tm="0">
                                          <p:val>
                                            <p:strVal val="#ppt_y"/>
                                          </p:val>
                                        </p:tav>
                                        <p:tav tm="100000">
                                          <p:val>
                                            <p:strVal val="#ppt_y"/>
                                          </p:val>
                                        </p:tav>
                                      </p:tavLst>
                                    </p:anim>
                                  </p:childTnLst>
                                </p:cTn>
                              </p:par>
                            </p:childTnLst>
                          </p:cTn>
                        </p:par>
                        <p:par>
                          <p:cTn id="60" fill="hold">
                            <p:stCondLst>
                              <p:cond delay="3320"/>
                            </p:stCondLst>
                            <p:childTnLst>
                              <p:par>
                                <p:cTn id="61" presetID="2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par>
                                <p:cTn id="64" presetID="22" presetClass="entr" presetSubtype="8" fill="hold" grpId="0" nodeType="withEffect">
                                  <p:stCondLst>
                                    <p:cond delay="10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par>
                                <p:cTn id="67" presetID="22" presetClass="entr" presetSubtype="8" fill="hold" grpId="0" nodeType="withEffect">
                                  <p:stCondLst>
                                    <p:cond delay="20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500"/>
                                        <p:tgtEl>
                                          <p:spTgt spid="14"/>
                                        </p:tgtEl>
                                      </p:cBhvr>
                                    </p:animEffect>
                                  </p:childTnLst>
                                </p:cTn>
                              </p:par>
                              <p:par>
                                <p:cTn id="70" presetID="22" presetClass="entr" presetSubtype="8" fill="hold" grpId="0" nodeType="withEffect">
                                  <p:stCondLst>
                                    <p:cond delay="200"/>
                                  </p:stCondLst>
                                  <p:childTnLst>
                                    <p:set>
                                      <p:cBhvr>
                                        <p:cTn id="71" dur="1" fill="hold">
                                          <p:stCondLst>
                                            <p:cond delay="0"/>
                                          </p:stCondLst>
                                        </p:cTn>
                                        <p:tgtEl>
                                          <p:spTgt spid="16"/>
                                        </p:tgtEl>
                                        <p:attrNameLst>
                                          <p:attrName>style.visibility</p:attrName>
                                        </p:attrNameLst>
                                      </p:cBhvr>
                                      <p:to>
                                        <p:strVal val="visible"/>
                                      </p:to>
                                    </p:set>
                                    <p:animEffect transition="in" filter="wipe(left)">
                                      <p:cBhvr>
                                        <p:cTn id="72" dur="500"/>
                                        <p:tgtEl>
                                          <p:spTgt spid="16"/>
                                        </p:tgtEl>
                                      </p:cBhvr>
                                    </p:animEffect>
                                  </p:childTnLst>
                                </p:cTn>
                              </p:par>
                              <p:par>
                                <p:cTn id="73" presetID="22" presetClass="entr" presetSubtype="8" fill="hold" grpId="0" nodeType="withEffect">
                                  <p:stCondLst>
                                    <p:cond delay="20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p:bldP spid="11" grpId="0" animBg="1"/>
      <p:bldP spid="12" grpId="0"/>
      <p:bldP spid="13" grpId="0" animBg="1"/>
      <p:bldP spid="14" grpId="0"/>
      <p:bldP spid="15" grpId="0" animBg="1"/>
      <p:bldP spid="16" grpId="0"/>
      <p:bldP spid="17"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54"/>
          <p:cNvSpPr txBox="1"/>
          <p:nvPr/>
        </p:nvSpPr>
        <p:spPr>
          <a:xfrm>
            <a:off x="523131" y="243869"/>
            <a:ext cx="4480748" cy="461537"/>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399" b="1" dirty="0">
                <a:solidFill>
                  <a:schemeClr val="tx1"/>
                </a:solidFill>
                <a:latin typeface="微软雅黑"/>
                <a:ea typeface="微软雅黑"/>
              </a:rPr>
              <a:t>Add a title</a:t>
            </a:r>
          </a:p>
        </p:txBody>
      </p:sp>
      <p:sp>
        <p:nvSpPr>
          <p:cNvPr id="16" name="Freeform 5"/>
          <p:cNvSpPr>
            <a:spLocks/>
          </p:cNvSpPr>
          <p:nvPr/>
        </p:nvSpPr>
        <p:spPr bwMode="auto">
          <a:xfrm>
            <a:off x="202188" y="201936"/>
            <a:ext cx="196962"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17" name="Freeform 6"/>
          <p:cNvSpPr>
            <a:spLocks/>
          </p:cNvSpPr>
          <p:nvPr/>
        </p:nvSpPr>
        <p:spPr bwMode="auto">
          <a:xfrm>
            <a:off x="331027" y="332258"/>
            <a:ext cx="196962" cy="20140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18" name="Freeform 7"/>
          <p:cNvSpPr>
            <a:spLocks/>
          </p:cNvSpPr>
          <p:nvPr/>
        </p:nvSpPr>
        <p:spPr bwMode="auto">
          <a:xfrm>
            <a:off x="199227" y="468501"/>
            <a:ext cx="195480"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25" name="TextBox 9"/>
          <p:cNvSpPr txBox="1"/>
          <p:nvPr/>
        </p:nvSpPr>
        <p:spPr>
          <a:xfrm>
            <a:off x="1189780" y="3671733"/>
            <a:ext cx="1673532" cy="415370"/>
          </a:xfrm>
          <a:prstGeom prst="rect">
            <a:avLst/>
          </a:prstGeom>
          <a:solidFill>
            <a:schemeClr val="tx1">
              <a:lumMod val="65000"/>
              <a:lumOff val="35000"/>
            </a:schemeClr>
          </a:solidFill>
        </p:spPr>
        <p:txBody>
          <a:bodyPr wrap="square" rtlCol="0">
            <a:spAutoFit/>
          </a:bodyPr>
          <a:lstStyle/>
          <a:p>
            <a:pPr algn="ctr"/>
            <a:r>
              <a:rPr lang="zh-CN" altLang="en-US" sz="2099" b="1" dirty="0">
                <a:solidFill>
                  <a:schemeClr val="bg1"/>
                </a:solidFill>
                <a:latin typeface="+mj-ea"/>
                <a:ea typeface="+mj-ea"/>
              </a:rPr>
              <a:t>title</a:t>
            </a:r>
          </a:p>
        </p:txBody>
      </p:sp>
      <p:sp>
        <p:nvSpPr>
          <p:cNvPr id="26" name="椭圆 25"/>
          <p:cNvSpPr/>
          <p:nvPr/>
        </p:nvSpPr>
        <p:spPr bwMode="auto">
          <a:xfrm>
            <a:off x="1036600" y="1558050"/>
            <a:ext cx="1897786" cy="1897786"/>
          </a:xfrm>
          <a:prstGeom prst="ellipse">
            <a:avLst/>
          </a:prstGeom>
          <a:solidFill>
            <a:srgbClr val="ED7D31"/>
          </a:solidFill>
          <a:ln w="9525" cap="flat" cmpd="sng" algn="ctr">
            <a:noFill/>
            <a:prstDash val="solid"/>
            <a:round/>
            <a:headEnd type="none" w="med" len="med"/>
            <a:tailEnd type="none" w="med" len="med"/>
          </a:ln>
          <a:effectLst/>
        </p:spPr>
        <p:txBody>
          <a:bodyPr vert="horz" wrap="square" lIns="68553" tIns="34277" rIns="68553" bIns="34277" numCol="1" rtlCol="0" anchor="t" anchorCtr="0" compatLnSpc="1">
            <a:prstTxWarp prst="textNoShape">
              <a:avLst/>
            </a:prstTxWarp>
          </a:bodyPr>
          <a:lstStyle/>
          <a:p>
            <a:pPr defTabSz="685526"/>
            <a:endParaRPr lang="zh-CN" altLang="en-US" sz="1349"/>
          </a:p>
        </p:txBody>
      </p:sp>
      <p:sp>
        <p:nvSpPr>
          <p:cNvPr id="27" name="椭圆 26"/>
          <p:cNvSpPr>
            <a:spLocks noChangeAspect="1"/>
          </p:cNvSpPr>
          <p:nvPr/>
        </p:nvSpPr>
        <p:spPr bwMode="auto">
          <a:xfrm>
            <a:off x="3313574" y="1223769"/>
            <a:ext cx="313078" cy="313078"/>
          </a:xfrm>
          <a:prstGeom prst="ellipse">
            <a:avLst/>
          </a:prstGeom>
          <a:solidFill>
            <a:srgbClr val="294A5A"/>
          </a:solidFill>
          <a:ln w="9525" cap="flat" cmpd="sng" algn="ctr">
            <a:noFill/>
            <a:prstDash val="solid"/>
            <a:round/>
            <a:headEnd type="none" w="med" len="med"/>
            <a:tailEnd type="none" w="med" len="med"/>
          </a:ln>
          <a:effectLst/>
        </p:spPr>
        <p:txBody>
          <a:bodyPr vert="horz" wrap="square" lIns="68553" tIns="34277" rIns="68553" bIns="34277" numCol="1" rtlCol="0" anchor="t" anchorCtr="0" compatLnSpc="1">
            <a:prstTxWarp prst="textNoShape">
              <a:avLst/>
            </a:prstTxWarp>
          </a:bodyPr>
          <a:lstStyle/>
          <a:p>
            <a:pPr defTabSz="685526"/>
            <a:r>
              <a:rPr lang="en-US" altLang="zh-CN" sz="1200" b="1" dirty="0">
                <a:solidFill>
                  <a:schemeClr val="bg1"/>
                </a:solidFill>
                <a:latin typeface="+mn-ea"/>
                <a:ea typeface="+mn-ea"/>
              </a:rPr>
              <a:t>1</a:t>
            </a:r>
            <a:endParaRPr lang="zh-CN" altLang="en-US" sz="1200" b="1" dirty="0">
              <a:solidFill>
                <a:schemeClr val="bg1"/>
              </a:solidFill>
              <a:latin typeface="+mn-ea"/>
              <a:ea typeface="+mn-ea"/>
            </a:endParaRPr>
          </a:p>
        </p:txBody>
      </p:sp>
      <p:sp>
        <p:nvSpPr>
          <p:cNvPr id="28" name="TextBox 30"/>
          <p:cNvSpPr txBox="1"/>
          <p:nvPr/>
        </p:nvSpPr>
        <p:spPr>
          <a:xfrm>
            <a:off x="3600274" y="1207251"/>
            <a:ext cx="4804657" cy="461665"/>
          </a:xfrm>
          <a:prstGeom prst="rect">
            <a:avLst/>
          </a:prstGeom>
          <a:noFill/>
        </p:spPr>
        <p:txBody>
          <a:bodyPr wrap="square" rtlCol="0">
            <a:spAutoFit/>
          </a:bodyPr>
          <a:lstStyle/>
          <a:p>
            <a:r>
              <a:rPr lang="en-US" altLang="zh-CN" sz="1200" dirty="0">
                <a:latin typeface="微软雅黑" pitchFamily="34" charset="-122"/>
                <a:ea typeface="微软雅黑" pitchFamily="34" charset="-122"/>
              </a:rPr>
              <a:t>Click here to add content, content to match the title, you can copy and paste directly, to select useful keyword entry.</a:t>
            </a:r>
          </a:p>
        </p:txBody>
      </p:sp>
      <p:sp>
        <p:nvSpPr>
          <p:cNvPr id="29" name="椭圆 28"/>
          <p:cNvSpPr>
            <a:spLocks noChangeAspect="1"/>
          </p:cNvSpPr>
          <p:nvPr/>
        </p:nvSpPr>
        <p:spPr bwMode="auto">
          <a:xfrm>
            <a:off x="3313574" y="1962140"/>
            <a:ext cx="313078" cy="313078"/>
          </a:xfrm>
          <a:prstGeom prst="ellipse">
            <a:avLst/>
          </a:prstGeom>
          <a:solidFill>
            <a:srgbClr val="294A5A"/>
          </a:solidFill>
          <a:ln w="9525" cap="flat" cmpd="sng" algn="ctr">
            <a:noFill/>
            <a:prstDash val="solid"/>
            <a:round/>
            <a:headEnd type="none" w="med" len="med"/>
            <a:tailEnd type="none" w="med" len="med"/>
          </a:ln>
          <a:effectLst/>
        </p:spPr>
        <p:txBody>
          <a:bodyPr vert="horz" wrap="square" lIns="68553" tIns="34277" rIns="68553" bIns="34277" numCol="1" rtlCol="0" anchor="t" anchorCtr="0" compatLnSpc="1">
            <a:prstTxWarp prst="textNoShape">
              <a:avLst/>
            </a:prstTxWarp>
          </a:bodyPr>
          <a:lstStyle/>
          <a:p>
            <a:pPr defTabSz="685526"/>
            <a:r>
              <a:rPr lang="en-US" altLang="zh-CN" sz="1200" b="1" dirty="0">
                <a:solidFill>
                  <a:schemeClr val="bg1"/>
                </a:solidFill>
                <a:latin typeface="+mn-ea"/>
                <a:ea typeface="+mn-ea"/>
              </a:rPr>
              <a:t>2</a:t>
            </a:r>
            <a:endParaRPr lang="zh-CN" altLang="en-US" sz="1200" b="1" dirty="0">
              <a:solidFill>
                <a:schemeClr val="bg1"/>
              </a:solidFill>
              <a:latin typeface="+mn-ea"/>
              <a:ea typeface="+mn-ea"/>
            </a:endParaRPr>
          </a:p>
        </p:txBody>
      </p:sp>
      <p:sp>
        <p:nvSpPr>
          <p:cNvPr id="30" name="TextBox 32"/>
          <p:cNvSpPr txBox="1"/>
          <p:nvPr/>
        </p:nvSpPr>
        <p:spPr>
          <a:xfrm>
            <a:off x="3600274" y="1929104"/>
            <a:ext cx="4804657" cy="461665"/>
          </a:xfrm>
          <a:prstGeom prst="rect">
            <a:avLst/>
          </a:prstGeom>
          <a:noFill/>
        </p:spPr>
        <p:txBody>
          <a:bodyPr wrap="square" rtlCol="0">
            <a:spAutoFit/>
          </a:bodyPr>
          <a:lstStyle/>
          <a:p>
            <a:r>
              <a:rPr lang="en-US" altLang="zh-CN" sz="1200" dirty="0">
                <a:latin typeface="微软雅黑" pitchFamily="34" charset="-122"/>
                <a:ea typeface="微软雅黑" pitchFamily="34" charset="-122"/>
              </a:rPr>
              <a:t>Click here to add content, content to match the title, you can copy and paste directly, to select useful keyword entry.</a:t>
            </a:r>
          </a:p>
        </p:txBody>
      </p:sp>
      <p:sp>
        <p:nvSpPr>
          <p:cNvPr id="31" name="椭圆 30"/>
          <p:cNvSpPr>
            <a:spLocks noChangeAspect="1"/>
          </p:cNvSpPr>
          <p:nvPr/>
        </p:nvSpPr>
        <p:spPr bwMode="auto">
          <a:xfrm>
            <a:off x="3313574" y="2730683"/>
            <a:ext cx="313078" cy="313078"/>
          </a:xfrm>
          <a:prstGeom prst="ellipse">
            <a:avLst/>
          </a:prstGeom>
          <a:solidFill>
            <a:srgbClr val="294A5A"/>
          </a:solidFill>
          <a:ln w="9525" cap="flat" cmpd="sng" algn="ctr">
            <a:noFill/>
            <a:prstDash val="solid"/>
            <a:round/>
            <a:headEnd type="none" w="med" len="med"/>
            <a:tailEnd type="none" w="med" len="med"/>
          </a:ln>
          <a:effectLst/>
        </p:spPr>
        <p:txBody>
          <a:bodyPr vert="horz" wrap="square" lIns="68553" tIns="34277" rIns="68553" bIns="34277" numCol="1" rtlCol="0" anchor="t" anchorCtr="0" compatLnSpc="1">
            <a:prstTxWarp prst="textNoShape">
              <a:avLst/>
            </a:prstTxWarp>
          </a:bodyPr>
          <a:lstStyle/>
          <a:p>
            <a:pPr defTabSz="685526"/>
            <a:r>
              <a:rPr lang="en-US" altLang="zh-CN" sz="1200" b="1" dirty="0">
                <a:solidFill>
                  <a:schemeClr val="bg1"/>
                </a:solidFill>
                <a:latin typeface="+mn-ea"/>
                <a:ea typeface="+mn-ea"/>
              </a:rPr>
              <a:t>3</a:t>
            </a:r>
            <a:endParaRPr lang="zh-CN" altLang="en-US" sz="1200" b="1" dirty="0">
              <a:solidFill>
                <a:schemeClr val="bg1"/>
              </a:solidFill>
              <a:latin typeface="+mn-ea"/>
              <a:ea typeface="+mn-ea"/>
            </a:endParaRPr>
          </a:p>
        </p:txBody>
      </p:sp>
      <p:sp>
        <p:nvSpPr>
          <p:cNvPr id="32" name="TextBox 34"/>
          <p:cNvSpPr txBox="1"/>
          <p:nvPr/>
        </p:nvSpPr>
        <p:spPr>
          <a:xfrm>
            <a:off x="3600273" y="2650957"/>
            <a:ext cx="4804657" cy="461665"/>
          </a:xfrm>
          <a:prstGeom prst="rect">
            <a:avLst/>
          </a:prstGeom>
          <a:noFill/>
        </p:spPr>
        <p:txBody>
          <a:bodyPr wrap="square" rtlCol="0">
            <a:spAutoFit/>
          </a:bodyPr>
          <a:lstStyle>
            <a:defPPr>
              <a:defRPr lang="zh-CN"/>
            </a:defPPr>
            <a:lvl1pPr>
              <a:defRPr sz="2400">
                <a:solidFill>
                  <a:schemeClr val="accent1"/>
                </a:solidFill>
                <a:latin typeface="微软雅黑" pitchFamily="34" charset="-122"/>
                <a:ea typeface="微软雅黑" pitchFamily="34" charset="-122"/>
              </a:defRPr>
            </a:lvl1pPr>
          </a:lstStyle>
          <a:p>
            <a:r>
              <a:rPr lang="en-US" altLang="zh-CN" sz="1200" dirty="0">
                <a:solidFill>
                  <a:schemeClr val="tx1"/>
                </a:solidFill>
              </a:rPr>
              <a:t>Click here to add content, content to match the title, you can copy and paste directly, to select useful keyword entry.</a:t>
            </a:r>
          </a:p>
        </p:txBody>
      </p:sp>
      <p:sp>
        <p:nvSpPr>
          <p:cNvPr id="33" name="椭圆 32"/>
          <p:cNvSpPr>
            <a:spLocks noChangeAspect="1"/>
          </p:cNvSpPr>
          <p:nvPr/>
        </p:nvSpPr>
        <p:spPr bwMode="auto">
          <a:xfrm>
            <a:off x="3313574" y="3475314"/>
            <a:ext cx="313078" cy="313078"/>
          </a:xfrm>
          <a:prstGeom prst="ellipse">
            <a:avLst/>
          </a:prstGeom>
          <a:solidFill>
            <a:srgbClr val="294A5A"/>
          </a:solidFill>
          <a:ln w="9525" cap="flat" cmpd="sng" algn="ctr">
            <a:noFill/>
            <a:prstDash val="solid"/>
            <a:round/>
            <a:headEnd type="none" w="med" len="med"/>
            <a:tailEnd type="none" w="med" len="med"/>
          </a:ln>
          <a:effectLst/>
        </p:spPr>
        <p:txBody>
          <a:bodyPr vert="horz" wrap="square" lIns="68553" tIns="34277" rIns="68553" bIns="34277" numCol="1" rtlCol="0" anchor="t" anchorCtr="0" compatLnSpc="1">
            <a:prstTxWarp prst="textNoShape">
              <a:avLst/>
            </a:prstTxWarp>
          </a:bodyPr>
          <a:lstStyle/>
          <a:p>
            <a:pPr defTabSz="685526"/>
            <a:r>
              <a:rPr lang="en-US" altLang="zh-CN" sz="1200" b="1" dirty="0">
                <a:solidFill>
                  <a:schemeClr val="bg1"/>
                </a:solidFill>
                <a:latin typeface="+mn-ea"/>
                <a:ea typeface="+mn-ea"/>
              </a:rPr>
              <a:t>4</a:t>
            </a:r>
            <a:endParaRPr lang="zh-CN" altLang="en-US" sz="1200" b="1" dirty="0">
              <a:solidFill>
                <a:schemeClr val="bg1"/>
              </a:solidFill>
              <a:latin typeface="+mn-ea"/>
              <a:ea typeface="+mn-ea"/>
            </a:endParaRPr>
          </a:p>
        </p:txBody>
      </p:sp>
      <p:sp>
        <p:nvSpPr>
          <p:cNvPr id="34" name="TextBox 36"/>
          <p:cNvSpPr txBox="1"/>
          <p:nvPr/>
        </p:nvSpPr>
        <p:spPr>
          <a:xfrm>
            <a:off x="3600274" y="3447909"/>
            <a:ext cx="4804657" cy="461665"/>
          </a:xfrm>
          <a:prstGeom prst="rect">
            <a:avLst/>
          </a:prstGeom>
          <a:noFill/>
        </p:spPr>
        <p:txBody>
          <a:bodyPr wrap="square" rtlCol="0">
            <a:spAutoFit/>
          </a:bodyPr>
          <a:lstStyle>
            <a:defPPr>
              <a:defRPr lang="zh-CN"/>
            </a:defPPr>
            <a:lvl1pPr>
              <a:defRPr sz="2400">
                <a:solidFill>
                  <a:schemeClr val="accent1"/>
                </a:solidFill>
                <a:latin typeface="微软雅黑" pitchFamily="34" charset="-122"/>
                <a:ea typeface="微软雅黑" pitchFamily="34" charset="-122"/>
              </a:defRPr>
            </a:lvl1pPr>
          </a:lstStyle>
          <a:p>
            <a:r>
              <a:rPr lang="en-US" altLang="zh-CN" sz="1200" dirty="0">
                <a:solidFill>
                  <a:schemeClr val="tx1"/>
                </a:solidFill>
              </a:rPr>
              <a:t>Click here to add content, content to match the title, you can copy and paste directly, to select useful keyword entry.</a:t>
            </a:r>
          </a:p>
        </p:txBody>
      </p:sp>
      <p:sp>
        <p:nvSpPr>
          <p:cNvPr id="35" name="椭圆 34"/>
          <p:cNvSpPr>
            <a:spLocks noChangeAspect="1"/>
          </p:cNvSpPr>
          <p:nvPr/>
        </p:nvSpPr>
        <p:spPr bwMode="auto">
          <a:xfrm>
            <a:off x="3313574" y="4196306"/>
            <a:ext cx="313078" cy="313078"/>
          </a:xfrm>
          <a:prstGeom prst="ellipse">
            <a:avLst/>
          </a:prstGeom>
          <a:solidFill>
            <a:srgbClr val="294A5A"/>
          </a:solidFill>
          <a:ln w="9525" cap="flat" cmpd="sng" algn="ctr">
            <a:noFill/>
            <a:prstDash val="solid"/>
            <a:round/>
            <a:headEnd type="none" w="med" len="med"/>
            <a:tailEnd type="none" w="med" len="med"/>
          </a:ln>
          <a:effectLst/>
        </p:spPr>
        <p:txBody>
          <a:bodyPr vert="horz" wrap="square" lIns="68553" tIns="34277" rIns="68553" bIns="34277" numCol="1" rtlCol="0" anchor="t" anchorCtr="0" compatLnSpc="1">
            <a:prstTxWarp prst="textNoShape">
              <a:avLst/>
            </a:prstTxWarp>
          </a:bodyPr>
          <a:lstStyle/>
          <a:p>
            <a:pPr defTabSz="685526"/>
            <a:r>
              <a:rPr lang="en-US" altLang="zh-CN" sz="1200" b="1" dirty="0">
                <a:solidFill>
                  <a:schemeClr val="bg1"/>
                </a:solidFill>
                <a:latin typeface="+mn-ea"/>
                <a:ea typeface="+mn-ea"/>
              </a:rPr>
              <a:t>5</a:t>
            </a:r>
            <a:endParaRPr lang="zh-CN" altLang="en-US" sz="1200" b="1" dirty="0">
              <a:solidFill>
                <a:schemeClr val="bg1"/>
              </a:solidFill>
              <a:latin typeface="+mn-ea"/>
              <a:ea typeface="+mn-ea"/>
            </a:endParaRPr>
          </a:p>
        </p:txBody>
      </p:sp>
      <p:sp>
        <p:nvSpPr>
          <p:cNvPr id="36" name="TextBox 38"/>
          <p:cNvSpPr txBox="1"/>
          <p:nvPr/>
        </p:nvSpPr>
        <p:spPr>
          <a:xfrm>
            <a:off x="3600274" y="4092470"/>
            <a:ext cx="4804657" cy="461665"/>
          </a:xfrm>
          <a:prstGeom prst="rect">
            <a:avLst/>
          </a:prstGeom>
          <a:noFill/>
        </p:spPr>
        <p:txBody>
          <a:bodyPr wrap="square" rtlCol="0">
            <a:spAutoFit/>
          </a:bodyPr>
          <a:lstStyle>
            <a:defPPr>
              <a:defRPr lang="zh-CN"/>
            </a:defPPr>
            <a:lvl1pPr>
              <a:defRPr sz="2400">
                <a:solidFill>
                  <a:schemeClr val="accent1"/>
                </a:solidFill>
                <a:latin typeface="微软雅黑" pitchFamily="34" charset="-122"/>
                <a:ea typeface="微软雅黑" pitchFamily="34" charset="-122"/>
              </a:defRPr>
            </a:lvl1pPr>
          </a:lstStyle>
          <a:p>
            <a:r>
              <a:rPr lang="en-US" altLang="zh-CN" sz="1200" dirty="0">
                <a:solidFill>
                  <a:schemeClr val="tx1"/>
                </a:solidFill>
              </a:rPr>
              <a:t>Click here to add content, content to match the title, you can copy and paste directly, to select useful keyword entry.</a:t>
            </a:r>
          </a:p>
        </p:txBody>
      </p:sp>
      <p:sp>
        <p:nvSpPr>
          <p:cNvPr id="37" name="Freeform 6"/>
          <p:cNvSpPr>
            <a:spLocks noEditPoints="1"/>
          </p:cNvSpPr>
          <p:nvPr/>
        </p:nvSpPr>
        <p:spPr bwMode="auto">
          <a:xfrm>
            <a:off x="1477040" y="1871543"/>
            <a:ext cx="1099015" cy="1257207"/>
          </a:xfrm>
          <a:custGeom>
            <a:avLst/>
            <a:gdLst>
              <a:gd name="T0" fmla="*/ 957 w 1932"/>
              <a:gd name="T1" fmla="*/ 547 h 2183"/>
              <a:gd name="T2" fmla="*/ 410 w 1932"/>
              <a:gd name="T3" fmla="*/ 274 h 2183"/>
              <a:gd name="T4" fmla="*/ 957 w 1932"/>
              <a:gd name="T5" fmla="*/ 0 h 2183"/>
              <a:gd name="T6" fmla="*/ 1362 w 1932"/>
              <a:gd name="T7" fmla="*/ 274 h 2183"/>
              <a:gd name="T8" fmla="*/ 1026 w 1932"/>
              <a:gd name="T9" fmla="*/ 678 h 2183"/>
              <a:gd name="T10" fmla="*/ 273 w 1932"/>
              <a:gd name="T11" fmla="*/ 336 h 2183"/>
              <a:gd name="T12" fmla="*/ 0 w 1932"/>
              <a:gd name="T13" fmla="*/ 610 h 2183"/>
              <a:gd name="T14" fmla="*/ 342 w 1932"/>
              <a:gd name="T15" fmla="*/ 2183 h 2183"/>
              <a:gd name="T16" fmla="*/ 880 w 1932"/>
              <a:gd name="T17" fmla="*/ 1620 h 2183"/>
              <a:gd name="T18" fmla="*/ 1641 w 1932"/>
              <a:gd name="T19" fmla="*/ 1028 h 2183"/>
              <a:gd name="T20" fmla="*/ 1362 w 1932"/>
              <a:gd name="T21" fmla="*/ 274 h 2183"/>
              <a:gd name="T22" fmla="*/ 769 w 1932"/>
              <a:gd name="T23" fmla="*/ 1368 h 2183"/>
              <a:gd name="T24" fmla="*/ 273 w 1932"/>
              <a:gd name="T25" fmla="*/ 1300 h 2183"/>
              <a:gd name="T26" fmla="*/ 769 w 1932"/>
              <a:gd name="T27" fmla="*/ 1232 h 2183"/>
              <a:gd name="T28" fmla="*/ 769 w 1932"/>
              <a:gd name="T29" fmla="*/ 1368 h 2183"/>
              <a:gd name="T30" fmla="*/ 906 w 1932"/>
              <a:gd name="T31" fmla="*/ 1095 h 2183"/>
              <a:gd name="T32" fmla="*/ 273 w 1932"/>
              <a:gd name="T33" fmla="*/ 1026 h 2183"/>
              <a:gd name="T34" fmla="*/ 906 w 1932"/>
              <a:gd name="T35" fmla="*/ 958 h 2183"/>
              <a:gd name="T36" fmla="*/ 906 w 1932"/>
              <a:gd name="T37" fmla="*/ 1095 h 2183"/>
              <a:gd name="T38" fmla="*/ 1496 w 1932"/>
              <a:gd name="T39" fmla="*/ 1183 h 2183"/>
              <a:gd name="T40" fmla="*/ 1404 w 1932"/>
              <a:gd name="T41" fmla="*/ 2045 h 2183"/>
              <a:gd name="T42" fmla="*/ 1932 w 1932"/>
              <a:gd name="T43" fmla="*/ 1619 h 2183"/>
              <a:gd name="T44" fmla="*/ 1692 w 1932"/>
              <a:gd name="T45" fmla="*/ 1434 h 2183"/>
              <a:gd name="T46" fmla="*/ 1686 w 1932"/>
              <a:gd name="T47" fmla="*/ 1559 h 2183"/>
              <a:gd name="T48" fmla="*/ 1686 w 1932"/>
              <a:gd name="T49" fmla="*/ 1662 h 2183"/>
              <a:gd name="T50" fmla="*/ 1692 w 1932"/>
              <a:gd name="T51" fmla="*/ 1787 h 2183"/>
              <a:gd name="T52" fmla="*/ 1515 w 1932"/>
              <a:gd name="T53" fmla="*/ 1729 h 2183"/>
              <a:gd name="T54" fmla="*/ 1338 w 1932"/>
              <a:gd name="T55" fmla="*/ 1787 h 2183"/>
              <a:gd name="T56" fmla="*/ 1345 w 1932"/>
              <a:gd name="T57" fmla="*/ 1662 h 2183"/>
              <a:gd name="T58" fmla="*/ 1345 w 1932"/>
              <a:gd name="T59" fmla="*/ 1559 h 2183"/>
              <a:gd name="T60" fmla="*/ 1338 w 1932"/>
              <a:gd name="T61" fmla="*/ 1434 h 2183"/>
              <a:gd name="T62" fmla="*/ 1515 w 1932"/>
              <a:gd name="T63" fmla="*/ 1492 h 2183"/>
              <a:gd name="T64" fmla="*/ 1692 w 1932"/>
              <a:gd name="T65" fmla="*/ 1434 h 2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2" h="2183">
                <a:moveTo>
                  <a:pt x="1231" y="274"/>
                </a:moveTo>
                <a:cubicBezTo>
                  <a:pt x="1231" y="425"/>
                  <a:pt x="1108" y="547"/>
                  <a:pt x="957" y="547"/>
                </a:cubicBezTo>
                <a:lnTo>
                  <a:pt x="684" y="547"/>
                </a:lnTo>
                <a:cubicBezTo>
                  <a:pt x="533" y="547"/>
                  <a:pt x="410" y="425"/>
                  <a:pt x="410" y="274"/>
                </a:cubicBezTo>
                <a:cubicBezTo>
                  <a:pt x="410" y="122"/>
                  <a:pt x="533" y="0"/>
                  <a:pt x="684" y="0"/>
                </a:cubicBezTo>
                <a:lnTo>
                  <a:pt x="957" y="0"/>
                </a:lnTo>
                <a:cubicBezTo>
                  <a:pt x="1108" y="0"/>
                  <a:pt x="1231" y="122"/>
                  <a:pt x="1231" y="274"/>
                </a:cubicBezTo>
                <a:close/>
                <a:moveTo>
                  <a:pt x="1362" y="274"/>
                </a:moveTo>
                <a:cubicBezTo>
                  <a:pt x="1366" y="294"/>
                  <a:pt x="1368" y="315"/>
                  <a:pt x="1368" y="336"/>
                </a:cubicBezTo>
                <a:cubicBezTo>
                  <a:pt x="1368" y="525"/>
                  <a:pt x="1215" y="678"/>
                  <a:pt x="1026" y="678"/>
                </a:cubicBezTo>
                <a:lnTo>
                  <a:pt x="616" y="678"/>
                </a:lnTo>
                <a:cubicBezTo>
                  <a:pt x="426" y="678"/>
                  <a:pt x="273" y="525"/>
                  <a:pt x="273" y="336"/>
                </a:cubicBezTo>
                <a:cubicBezTo>
                  <a:pt x="273" y="315"/>
                  <a:pt x="275" y="294"/>
                  <a:pt x="279" y="274"/>
                </a:cubicBezTo>
                <a:cubicBezTo>
                  <a:pt x="120" y="303"/>
                  <a:pt x="0" y="442"/>
                  <a:pt x="0" y="610"/>
                </a:cubicBezTo>
                <a:lnTo>
                  <a:pt x="0" y="1841"/>
                </a:lnTo>
                <a:cubicBezTo>
                  <a:pt x="0" y="2030"/>
                  <a:pt x="153" y="2183"/>
                  <a:pt x="342" y="2183"/>
                </a:cubicBezTo>
                <a:lnTo>
                  <a:pt x="1252" y="2183"/>
                </a:lnTo>
                <a:cubicBezTo>
                  <a:pt x="1034" y="2090"/>
                  <a:pt x="880" y="1873"/>
                  <a:pt x="880" y="1620"/>
                </a:cubicBezTo>
                <a:cubicBezTo>
                  <a:pt x="880" y="1283"/>
                  <a:pt x="1154" y="1009"/>
                  <a:pt x="1492" y="1009"/>
                </a:cubicBezTo>
                <a:cubicBezTo>
                  <a:pt x="1544" y="1009"/>
                  <a:pt x="1594" y="1016"/>
                  <a:pt x="1641" y="1028"/>
                </a:cubicBezTo>
                <a:lnTo>
                  <a:pt x="1641" y="610"/>
                </a:lnTo>
                <a:cubicBezTo>
                  <a:pt x="1641" y="442"/>
                  <a:pt x="1521" y="303"/>
                  <a:pt x="1362" y="274"/>
                </a:cubicBezTo>
                <a:close/>
                <a:moveTo>
                  <a:pt x="769" y="1368"/>
                </a:moveTo>
                <a:lnTo>
                  <a:pt x="769" y="1368"/>
                </a:lnTo>
                <a:lnTo>
                  <a:pt x="342" y="1368"/>
                </a:lnTo>
                <a:cubicBezTo>
                  <a:pt x="304" y="1368"/>
                  <a:pt x="273" y="1338"/>
                  <a:pt x="273" y="1300"/>
                </a:cubicBezTo>
                <a:cubicBezTo>
                  <a:pt x="273" y="1262"/>
                  <a:pt x="304" y="1232"/>
                  <a:pt x="342" y="1232"/>
                </a:cubicBezTo>
                <a:lnTo>
                  <a:pt x="769" y="1232"/>
                </a:lnTo>
                <a:cubicBezTo>
                  <a:pt x="807" y="1232"/>
                  <a:pt x="838" y="1262"/>
                  <a:pt x="838" y="1300"/>
                </a:cubicBezTo>
                <a:cubicBezTo>
                  <a:pt x="838" y="1338"/>
                  <a:pt x="807" y="1368"/>
                  <a:pt x="769" y="1368"/>
                </a:cubicBezTo>
                <a:close/>
                <a:moveTo>
                  <a:pt x="906" y="1095"/>
                </a:moveTo>
                <a:lnTo>
                  <a:pt x="906" y="1095"/>
                </a:lnTo>
                <a:lnTo>
                  <a:pt x="342" y="1095"/>
                </a:lnTo>
                <a:cubicBezTo>
                  <a:pt x="304" y="1095"/>
                  <a:pt x="273" y="1064"/>
                  <a:pt x="273" y="1026"/>
                </a:cubicBezTo>
                <a:cubicBezTo>
                  <a:pt x="273" y="988"/>
                  <a:pt x="304" y="958"/>
                  <a:pt x="342" y="958"/>
                </a:cubicBezTo>
                <a:lnTo>
                  <a:pt x="906" y="958"/>
                </a:lnTo>
                <a:cubicBezTo>
                  <a:pt x="944" y="958"/>
                  <a:pt x="975" y="988"/>
                  <a:pt x="975" y="1026"/>
                </a:cubicBezTo>
                <a:cubicBezTo>
                  <a:pt x="975" y="1064"/>
                  <a:pt x="944" y="1095"/>
                  <a:pt x="906" y="1095"/>
                </a:cubicBezTo>
                <a:close/>
                <a:moveTo>
                  <a:pt x="1605" y="1197"/>
                </a:moveTo>
                <a:cubicBezTo>
                  <a:pt x="1570" y="1187"/>
                  <a:pt x="1534" y="1183"/>
                  <a:pt x="1496" y="1183"/>
                </a:cubicBezTo>
                <a:cubicBezTo>
                  <a:pt x="1255" y="1183"/>
                  <a:pt x="1060" y="1378"/>
                  <a:pt x="1060" y="1619"/>
                </a:cubicBezTo>
                <a:cubicBezTo>
                  <a:pt x="1060" y="1828"/>
                  <a:pt x="1208" y="2003"/>
                  <a:pt x="1404" y="2045"/>
                </a:cubicBezTo>
                <a:cubicBezTo>
                  <a:pt x="1434" y="2051"/>
                  <a:pt x="1464" y="2055"/>
                  <a:pt x="1496" y="2055"/>
                </a:cubicBezTo>
                <a:cubicBezTo>
                  <a:pt x="1737" y="2055"/>
                  <a:pt x="1932" y="1860"/>
                  <a:pt x="1932" y="1619"/>
                </a:cubicBezTo>
                <a:cubicBezTo>
                  <a:pt x="1932" y="1416"/>
                  <a:pt x="1793" y="1245"/>
                  <a:pt x="1605" y="1197"/>
                </a:cubicBezTo>
                <a:close/>
                <a:moveTo>
                  <a:pt x="1692" y="1434"/>
                </a:moveTo>
                <a:lnTo>
                  <a:pt x="1692" y="1434"/>
                </a:lnTo>
                <a:cubicBezTo>
                  <a:pt x="1724" y="1467"/>
                  <a:pt x="1722" y="1523"/>
                  <a:pt x="1686" y="1559"/>
                </a:cubicBezTo>
                <a:lnTo>
                  <a:pt x="1634" y="1610"/>
                </a:lnTo>
                <a:lnTo>
                  <a:pt x="1686" y="1662"/>
                </a:lnTo>
                <a:cubicBezTo>
                  <a:pt x="1722" y="1698"/>
                  <a:pt x="1724" y="1754"/>
                  <a:pt x="1692" y="1787"/>
                </a:cubicBezTo>
                <a:lnTo>
                  <a:pt x="1692" y="1787"/>
                </a:lnTo>
                <a:cubicBezTo>
                  <a:pt x="1659" y="1820"/>
                  <a:pt x="1603" y="1817"/>
                  <a:pt x="1567" y="1781"/>
                </a:cubicBezTo>
                <a:lnTo>
                  <a:pt x="1515" y="1729"/>
                </a:lnTo>
                <a:lnTo>
                  <a:pt x="1463" y="1781"/>
                </a:lnTo>
                <a:cubicBezTo>
                  <a:pt x="1427" y="1817"/>
                  <a:pt x="1371" y="1820"/>
                  <a:pt x="1338" y="1787"/>
                </a:cubicBezTo>
                <a:lnTo>
                  <a:pt x="1338" y="1787"/>
                </a:lnTo>
                <a:cubicBezTo>
                  <a:pt x="1306" y="1754"/>
                  <a:pt x="1309" y="1698"/>
                  <a:pt x="1345" y="1662"/>
                </a:cubicBezTo>
                <a:lnTo>
                  <a:pt x="1396" y="1610"/>
                </a:lnTo>
                <a:lnTo>
                  <a:pt x="1345" y="1559"/>
                </a:lnTo>
                <a:cubicBezTo>
                  <a:pt x="1309" y="1523"/>
                  <a:pt x="1306" y="1466"/>
                  <a:pt x="1338" y="1434"/>
                </a:cubicBezTo>
                <a:lnTo>
                  <a:pt x="1338" y="1434"/>
                </a:lnTo>
                <a:cubicBezTo>
                  <a:pt x="1371" y="1401"/>
                  <a:pt x="1427" y="1404"/>
                  <a:pt x="1463" y="1440"/>
                </a:cubicBezTo>
                <a:lnTo>
                  <a:pt x="1515" y="1492"/>
                </a:lnTo>
                <a:lnTo>
                  <a:pt x="1567" y="1440"/>
                </a:lnTo>
                <a:cubicBezTo>
                  <a:pt x="1603" y="1404"/>
                  <a:pt x="1659" y="1401"/>
                  <a:pt x="1692" y="1434"/>
                </a:cubicBezTo>
                <a:close/>
              </a:path>
            </a:pathLst>
          </a:custGeom>
          <a:solidFill>
            <a:schemeClr val="bg1"/>
          </a:solidFill>
          <a:ln>
            <a:noFill/>
          </a:ln>
        </p:spPr>
        <p:txBody>
          <a:bodyPr vert="horz" wrap="square" lIns="68553" tIns="34277" rIns="68553" bIns="34277"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06700462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300" fill="hold"/>
                                        <p:tgtEl>
                                          <p:spTgt spid="16"/>
                                        </p:tgtEl>
                                        <p:attrNameLst>
                                          <p:attrName>ppt_x</p:attrName>
                                        </p:attrNameLst>
                                      </p:cBhvr>
                                      <p:tavLst>
                                        <p:tav tm="0">
                                          <p:val>
                                            <p:strVal val="0-#ppt_w/2"/>
                                          </p:val>
                                        </p:tav>
                                        <p:tav tm="100000">
                                          <p:val>
                                            <p:strVal val="#ppt_x"/>
                                          </p:val>
                                        </p:tav>
                                      </p:tavLst>
                                    </p:anim>
                                    <p:anim calcmode="lin" valueType="num">
                                      <p:cBhvr additive="base">
                                        <p:cTn id="8" dur="3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300" fill="hold"/>
                                        <p:tgtEl>
                                          <p:spTgt spid="17"/>
                                        </p:tgtEl>
                                        <p:attrNameLst>
                                          <p:attrName>ppt_x</p:attrName>
                                        </p:attrNameLst>
                                      </p:cBhvr>
                                      <p:tavLst>
                                        <p:tav tm="0">
                                          <p:val>
                                            <p:strVal val="0-#ppt_w/2"/>
                                          </p:val>
                                        </p:tav>
                                        <p:tav tm="100000">
                                          <p:val>
                                            <p:strVal val="#ppt_x"/>
                                          </p:val>
                                        </p:tav>
                                      </p:tavLst>
                                    </p:anim>
                                    <p:anim calcmode="lin" valueType="num">
                                      <p:cBhvr additive="base">
                                        <p:cTn id="12" dur="3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300" fill="hold"/>
                                        <p:tgtEl>
                                          <p:spTgt spid="18"/>
                                        </p:tgtEl>
                                        <p:attrNameLst>
                                          <p:attrName>ppt_x</p:attrName>
                                        </p:attrNameLst>
                                      </p:cBhvr>
                                      <p:tavLst>
                                        <p:tav tm="0">
                                          <p:val>
                                            <p:strVal val="0-#ppt_w/2"/>
                                          </p:val>
                                        </p:tav>
                                        <p:tav tm="100000">
                                          <p:val>
                                            <p:strVal val="#ppt_x"/>
                                          </p:val>
                                        </p:tav>
                                      </p:tavLst>
                                    </p:anim>
                                    <p:anim calcmode="lin" valueType="num">
                                      <p:cBhvr additive="base">
                                        <p:cTn id="16" dur="3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by="(-#ppt_w*2)" calcmode="lin" valueType="num">
                                      <p:cBhvr rctx="PPT">
                                        <p:cTn id="20" dur="200" autoRev="1" fill="hold">
                                          <p:stCondLst>
                                            <p:cond delay="0"/>
                                          </p:stCondLst>
                                        </p:cTn>
                                        <p:tgtEl>
                                          <p:spTgt spid="15"/>
                                        </p:tgtEl>
                                        <p:attrNameLst>
                                          <p:attrName>ppt_w</p:attrName>
                                        </p:attrNameLst>
                                      </p:cBhvr>
                                    </p:anim>
                                    <p:anim by="(#ppt_w*0.50)" calcmode="lin" valueType="num">
                                      <p:cBhvr>
                                        <p:cTn id="21" dur="200" decel="50000" autoRev="1" fill="hold">
                                          <p:stCondLst>
                                            <p:cond delay="0"/>
                                          </p:stCondLst>
                                        </p:cTn>
                                        <p:tgtEl>
                                          <p:spTgt spid="15"/>
                                        </p:tgtEl>
                                        <p:attrNameLst>
                                          <p:attrName>ppt_x</p:attrName>
                                        </p:attrNameLst>
                                      </p:cBhvr>
                                    </p:anim>
                                    <p:anim from="(-#ppt_h/2)" to="(#ppt_y)" calcmode="lin" valueType="num">
                                      <p:cBhvr>
                                        <p:cTn id="22" dur="400" fill="hold">
                                          <p:stCondLst>
                                            <p:cond delay="0"/>
                                          </p:stCondLst>
                                        </p:cTn>
                                        <p:tgtEl>
                                          <p:spTgt spid="15"/>
                                        </p:tgtEl>
                                        <p:attrNameLst>
                                          <p:attrName>ppt_y</p:attrName>
                                        </p:attrNameLst>
                                      </p:cBhvr>
                                    </p:anim>
                                    <p:animRot by="21600000">
                                      <p:cBhvr>
                                        <p:cTn id="23" dur="400" fill="hold">
                                          <p:stCondLst>
                                            <p:cond delay="0"/>
                                          </p:stCondLst>
                                        </p:cTn>
                                        <p:tgtEl>
                                          <p:spTgt spid="15"/>
                                        </p:tgtEl>
                                        <p:attrNameLst>
                                          <p:attrName>r</p:attrName>
                                        </p:attrNameLst>
                                      </p:cBhvr>
                                    </p:animRot>
                                  </p:childTnLst>
                                </p:cTn>
                              </p:par>
                            </p:childTnLst>
                          </p:cTn>
                        </p:par>
                        <p:par>
                          <p:cTn id="24" fill="hold">
                            <p:stCondLst>
                              <p:cond delay="920"/>
                            </p:stCondLst>
                            <p:childTnLst>
                              <p:par>
                                <p:cTn id="25" presetID="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300" fill="hold"/>
                                        <p:tgtEl>
                                          <p:spTgt spid="26"/>
                                        </p:tgtEl>
                                        <p:attrNameLst>
                                          <p:attrName>ppt_x</p:attrName>
                                        </p:attrNameLst>
                                      </p:cBhvr>
                                      <p:tavLst>
                                        <p:tav tm="0">
                                          <p:val>
                                            <p:strVal val="#ppt_x"/>
                                          </p:val>
                                        </p:tav>
                                        <p:tav tm="100000">
                                          <p:val>
                                            <p:strVal val="#ppt_x"/>
                                          </p:val>
                                        </p:tav>
                                      </p:tavLst>
                                    </p:anim>
                                    <p:anim calcmode="lin" valueType="num">
                                      <p:cBhvr additive="base">
                                        <p:cTn id="28" dur="3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300" fill="hold"/>
                                        <p:tgtEl>
                                          <p:spTgt spid="37"/>
                                        </p:tgtEl>
                                        <p:attrNameLst>
                                          <p:attrName>ppt_x</p:attrName>
                                        </p:attrNameLst>
                                      </p:cBhvr>
                                      <p:tavLst>
                                        <p:tav tm="0">
                                          <p:val>
                                            <p:strVal val="#ppt_x"/>
                                          </p:val>
                                        </p:tav>
                                        <p:tav tm="100000">
                                          <p:val>
                                            <p:strVal val="#ppt_x"/>
                                          </p:val>
                                        </p:tav>
                                      </p:tavLst>
                                    </p:anim>
                                    <p:anim calcmode="lin" valueType="num">
                                      <p:cBhvr additive="base">
                                        <p:cTn id="32" dur="300" fill="hold"/>
                                        <p:tgtEl>
                                          <p:spTgt spid="37"/>
                                        </p:tgtEl>
                                        <p:attrNameLst>
                                          <p:attrName>ppt_y</p:attrName>
                                        </p:attrNameLst>
                                      </p:cBhvr>
                                      <p:tavLst>
                                        <p:tav tm="0">
                                          <p:val>
                                            <p:strVal val="0-#ppt_h/2"/>
                                          </p:val>
                                        </p:tav>
                                        <p:tav tm="100000">
                                          <p:val>
                                            <p:strVal val="#ppt_y"/>
                                          </p:val>
                                        </p:tav>
                                      </p:tavLst>
                                    </p:anim>
                                  </p:childTnLst>
                                </p:cTn>
                              </p:par>
                            </p:childTnLst>
                          </p:cTn>
                        </p:par>
                        <p:par>
                          <p:cTn id="33" fill="hold">
                            <p:stCondLst>
                              <p:cond delay="1220"/>
                            </p:stCondLst>
                            <p:childTnLst>
                              <p:par>
                                <p:cTn id="34" presetID="22" presetClass="entr" presetSubtype="1"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childTnLst>
                          </p:cTn>
                        </p:par>
                        <p:par>
                          <p:cTn id="37" fill="hold">
                            <p:stCondLst>
                              <p:cond delay="1720"/>
                            </p:stCondLst>
                            <p:childTnLst>
                              <p:par>
                                <p:cTn id="38" presetID="2" presetClass="entr" presetSubtype="12"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0-#ppt_w/2"/>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10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0-#ppt_w/2"/>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20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0-#ppt_w/2"/>
                                          </p:val>
                                        </p:tav>
                                        <p:tav tm="100000">
                                          <p:val>
                                            <p:strVal val="#ppt_x"/>
                                          </p:val>
                                        </p:tav>
                                      </p:tavLst>
                                    </p:anim>
                                    <p:anim calcmode="lin" valueType="num">
                                      <p:cBhvr additive="base">
                                        <p:cTn id="49" dur="500" fill="hold"/>
                                        <p:tgtEl>
                                          <p:spTgt spid="31"/>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30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0-#ppt_w/2"/>
                                          </p:val>
                                        </p:tav>
                                        <p:tav tm="100000">
                                          <p:val>
                                            <p:strVal val="#ppt_x"/>
                                          </p:val>
                                        </p:tav>
                                      </p:tavLst>
                                    </p:anim>
                                    <p:anim calcmode="lin" valueType="num">
                                      <p:cBhvr additive="base">
                                        <p:cTn id="53" dur="500" fill="hold"/>
                                        <p:tgtEl>
                                          <p:spTgt spid="33"/>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40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fill="hold"/>
                                        <p:tgtEl>
                                          <p:spTgt spid="35"/>
                                        </p:tgtEl>
                                        <p:attrNameLst>
                                          <p:attrName>ppt_x</p:attrName>
                                        </p:attrNameLst>
                                      </p:cBhvr>
                                      <p:tavLst>
                                        <p:tav tm="0">
                                          <p:val>
                                            <p:strVal val="0-#ppt_w/2"/>
                                          </p:val>
                                        </p:tav>
                                        <p:tav tm="100000">
                                          <p:val>
                                            <p:strVal val="#ppt_x"/>
                                          </p:val>
                                        </p:tav>
                                      </p:tavLst>
                                    </p:anim>
                                    <p:anim calcmode="lin" valueType="num">
                                      <p:cBhvr additive="base">
                                        <p:cTn id="57" dur="500" fill="hold"/>
                                        <p:tgtEl>
                                          <p:spTgt spid="35"/>
                                        </p:tgtEl>
                                        <p:attrNameLst>
                                          <p:attrName>ppt_y</p:attrName>
                                        </p:attrNameLst>
                                      </p:cBhvr>
                                      <p:tavLst>
                                        <p:tav tm="0">
                                          <p:val>
                                            <p:strVal val="1+#ppt_h/2"/>
                                          </p:val>
                                        </p:tav>
                                        <p:tav tm="100000">
                                          <p:val>
                                            <p:strVal val="#ppt_y"/>
                                          </p:val>
                                        </p:tav>
                                      </p:tavLst>
                                    </p:anim>
                                  </p:childTnLst>
                                </p:cTn>
                              </p:par>
                            </p:childTnLst>
                          </p:cTn>
                        </p:par>
                        <p:par>
                          <p:cTn id="58" fill="hold">
                            <p:stCondLst>
                              <p:cond delay="2620"/>
                            </p:stCondLst>
                            <p:childTnLst>
                              <p:par>
                                <p:cTn id="59" presetID="22" presetClass="entr" presetSubtype="8"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par>
                                <p:cTn id="62" presetID="22" presetClass="entr" presetSubtype="8" fill="hold" grpId="0" nodeType="withEffect">
                                  <p:stCondLst>
                                    <p:cond delay="10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500"/>
                                        <p:tgtEl>
                                          <p:spTgt spid="30"/>
                                        </p:tgtEl>
                                      </p:cBhvr>
                                    </p:animEffect>
                                  </p:childTnLst>
                                </p:cTn>
                              </p:par>
                              <p:par>
                                <p:cTn id="65" presetID="22" presetClass="entr" presetSubtype="8" fill="hold" grpId="0" nodeType="withEffect">
                                  <p:stCondLst>
                                    <p:cond delay="20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par>
                                <p:cTn id="71" presetID="22" presetClass="entr" presetSubtype="8" fill="hold" grpId="0" nodeType="withEffect">
                                  <p:stCondLst>
                                    <p:cond delay="200"/>
                                  </p:stCondLst>
                                  <p:childTnLst>
                                    <p:set>
                                      <p:cBhvr>
                                        <p:cTn id="72" dur="1" fill="hold">
                                          <p:stCondLst>
                                            <p:cond delay="0"/>
                                          </p:stCondLst>
                                        </p:cTn>
                                        <p:tgtEl>
                                          <p:spTgt spid="36"/>
                                        </p:tgtEl>
                                        <p:attrNameLst>
                                          <p:attrName>style.visibility</p:attrName>
                                        </p:attrNameLst>
                                      </p:cBhvr>
                                      <p:to>
                                        <p:strVal val="visible"/>
                                      </p:to>
                                    </p:set>
                                    <p:animEffect transition="in" filter="wipe(left)">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25" grpId="0" animBg="1"/>
      <p:bldP spid="26" grpId="0" animBg="1"/>
      <p:bldP spid="27" grpId="0" animBg="1"/>
      <p:bldP spid="28" grpId="0"/>
      <p:bldP spid="29" grpId="0" animBg="1"/>
      <p:bldP spid="30" grpId="0"/>
      <p:bldP spid="31" grpId="0" animBg="1"/>
      <p:bldP spid="32" grpId="0"/>
      <p:bldP spid="33" grpId="0" animBg="1"/>
      <p:bldP spid="34" grpId="0"/>
      <p:bldP spid="35" grpId="0" animBg="1"/>
      <p:bldP spid="36" grpId="0"/>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54"/>
          <p:cNvSpPr txBox="1"/>
          <p:nvPr/>
        </p:nvSpPr>
        <p:spPr>
          <a:xfrm>
            <a:off x="523131" y="243869"/>
            <a:ext cx="4480748" cy="461537"/>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399" b="1" dirty="0">
                <a:solidFill>
                  <a:schemeClr val="tx1"/>
                </a:solidFill>
                <a:latin typeface="微软雅黑"/>
                <a:ea typeface="微软雅黑"/>
              </a:rPr>
              <a:t>Click to add a title</a:t>
            </a:r>
          </a:p>
        </p:txBody>
      </p:sp>
      <p:sp>
        <p:nvSpPr>
          <p:cNvPr id="16" name="Freeform 5"/>
          <p:cNvSpPr>
            <a:spLocks/>
          </p:cNvSpPr>
          <p:nvPr/>
        </p:nvSpPr>
        <p:spPr bwMode="auto">
          <a:xfrm>
            <a:off x="202188" y="201936"/>
            <a:ext cx="196962"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17" name="Freeform 6"/>
          <p:cNvSpPr>
            <a:spLocks/>
          </p:cNvSpPr>
          <p:nvPr/>
        </p:nvSpPr>
        <p:spPr bwMode="auto">
          <a:xfrm>
            <a:off x="331027" y="332258"/>
            <a:ext cx="196962" cy="20140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18" name="Freeform 7"/>
          <p:cNvSpPr>
            <a:spLocks/>
          </p:cNvSpPr>
          <p:nvPr/>
        </p:nvSpPr>
        <p:spPr bwMode="auto">
          <a:xfrm>
            <a:off x="199227" y="468501"/>
            <a:ext cx="195480"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6" name="Freeform 14"/>
          <p:cNvSpPr>
            <a:spLocks/>
          </p:cNvSpPr>
          <p:nvPr/>
        </p:nvSpPr>
        <p:spPr bwMode="auto">
          <a:xfrm>
            <a:off x="1183390" y="1010898"/>
            <a:ext cx="1031645" cy="1030970"/>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294A5A"/>
          </a:solidFill>
          <a:ln>
            <a:noFill/>
          </a:ln>
        </p:spPr>
        <p:txBody>
          <a:bodyPr vert="horz" wrap="square" lIns="68553" tIns="34277" rIns="68553" bIns="34277" numCol="1" anchor="t" anchorCtr="0" compatLnSpc="1">
            <a:prstTxWarp prst="textNoShape">
              <a:avLst/>
            </a:prstTxWarp>
          </a:bodyPr>
          <a:lstStyle/>
          <a:p>
            <a:endParaRPr lang="zh-CN" altLang="en-US">
              <a:solidFill>
                <a:schemeClr val="accent1"/>
              </a:solidFill>
            </a:endParaRPr>
          </a:p>
        </p:txBody>
      </p:sp>
      <p:sp>
        <p:nvSpPr>
          <p:cNvPr id="7" name="TextBox 8"/>
          <p:cNvSpPr txBox="1"/>
          <p:nvPr/>
        </p:nvSpPr>
        <p:spPr>
          <a:xfrm>
            <a:off x="2406267" y="1101563"/>
            <a:ext cx="5620767" cy="523220"/>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Click here to add content, content to match the title, you can copy and paste directly, to select useful keyword entry.</a:t>
            </a:r>
          </a:p>
        </p:txBody>
      </p:sp>
      <p:sp>
        <p:nvSpPr>
          <p:cNvPr id="8" name="TextBox 10"/>
          <p:cNvSpPr txBox="1"/>
          <p:nvPr/>
        </p:nvSpPr>
        <p:spPr>
          <a:xfrm>
            <a:off x="1135809" y="1214881"/>
            <a:ext cx="1124626" cy="369204"/>
          </a:xfrm>
          <a:prstGeom prst="rect">
            <a:avLst/>
          </a:prstGeom>
          <a:noFill/>
        </p:spPr>
        <p:txBody>
          <a:bodyPr wrap="square" rtlCol="0">
            <a:spAutoFit/>
          </a:bodyPr>
          <a:lstStyle/>
          <a:p>
            <a:pPr algn="ctr"/>
            <a:r>
              <a:rPr lang="zh-CN" altLang="en-US" sz="1799" b="1" dirty="0">
                <a:solidFill>
                  <a:schemeClr val="bg1"/>
                </a:solidFill>
                <a:latin typeface="+mj-ea"/>
                <a:ea typeface="+mj-ea"/>
              </a:rPr>
              <a:t>title</a:t>
            </a:r>
          </a:p>
        </p:txBody>
      </p:sp>
      <p:sp>
        <p:nvSpPr>
          <p:cNvPr id="9" name="Freeform 14"/>
          <p:cNvSpPr>
            <a:spLocks/>
          </p:cNvSpPr>
          <p:nvPr/>
        </p:nvSpPr>
        <p:spPr bwMode="auto">
          <a:xfrm>
            <a:off x="1183390" y="2423770"/>
            <a:ext cx="1031645" cy="1030970"/>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ED7D31"/>
          </a:solidFill>
          <a:ln>
            <a:noFill/>
          </a:ln>
        </p:spPr>
        <p:txBody>
          <a:bodyPr vert="horz" wrap="square" lIns="68553" tIns="34277" rIns="68553" bIns="34277" numCol="1" anchor="t" anchorCtr="0" compatLnSpc="1">
            <a:prstTxWarp prst="textNoShape">
              <a:avLst/>
            </a:prstTxWarp>
          </a:bodyPr>
          <a:lstStyle/>
          <a:p>
            <a:endParaRPr lang="zh-CN" altLang="en-US">
              <a:solidFill>
                <a:schemeClr val="accent1"/>
              </a:solidFill>
            </a:endParaRPr>
          </a:p>
        </p:txBody>
      </p:sp>
      <p:sp>
        <p:nvSpPr>
          <p:cNvPr id="10" name="TextBox 12"/>
          <p:cNvSpPr txBox="1"/>
          <p:nvPr/>
        </p:nvSpPr>
        <p:spPr>
          <a:xfrm>
            <a:off x="2406267" y="2456032"/>
            <a:ext cx="5620767" cy="523220"/>
          </a:xfrm>
          <a:prstGeom prst="rect">
            <a:avLst/>
          </a:prstGeom>
          <a:noFill/>
        </p:spPr>
        <p:txBody>
          <a:bodyPr wrap="square" rtlCol="0">
            <a:spAutoFit/>
          </a:bodyPr>
          <a:lstStyle>
            <a:defPPr>
              <a:defRPr lang="zh-CN"/>
            </a:defPPr>
            <a:lvl1pPr algn="just">
              <a:defRPr sz="2400">
                <a:solidFill>
                  <a:schemeClr val="accent1"/>
                </a:solidFill>
                <a:latin typeface="+mj-ea"/>
                <a:ea typeface="+mj-ea"/>
              </a:defRPr>
            </a:lvl1pPr>
          </a:lstStyle>
          <a:p>
            <a:pPr algn="l"/>
            <a:r>
              <a:rPr lang="en-US" altLang="zh-CN" sz="1400" dirty="0">
                <a:solidFill>
                  <a:schemeClr val="tx1"/>
                </a:solidFill>
              </a:rPr>
              <a:t>Click here to add content, content to match the title, you can copy and paste directly, to select useful keyword entry.</a:t>
            </a:r>
          </a:p>
        </p:txBody>
      </p:sp>
      <p:sp>
        <p:nvSpPr>
          <p:cNvPr id="11" name="TextBox 13"/>
          <p:cNvSpPr txBox="1"/>
          <p:nvPr/>
        </p:nvSpPr>
        <p:spPr>
          <a:xfrm>
            <a:off x="1147999" y="2717161"/>
            <a:ext cx="1124626" cy="369204"/>
          </a:xfrm>
          <a:prstGeom prst="rect">
            <a:avLst/>
          </a:prstGeom>
          <a:noFill/>
        </p:spPr>
        <p:txBody>
          <a:bodyPr wrap="square" rtlCol="0">
            <a:spAutoFit/>
          </a:bodyPr>
          <a:lstStyle/>
          <a:p>
            <a:pPr algn="ctr"/>
            <a:r>
              <a:rPr lang="zh-CN" altLang="en-US" sz="1799" b="1" dirty="0">
                <a:solidFill>
                  <a:schemeClr val="bg1"/>
                </a:solidFill>
                <a:latin typeface="+mj-ea"/>
              </a:rPr>
              <a:t>title</a:t>
            </a:r>
          </a:p>
        </p:txBody>
      </p:sp>
      <p:sp>
        <p:nvSpPr>
          <p:cNvPr id="12" name="Freeform 14"/>
          <p:cNvSpPr>
            <a:spLocks/>
          </p:cNvSpPr>
          <p:nvPr/>
        </p:nvSpPr>
        <p:spPr bwMode="auto">
          <a:xfrm>
            <a:off x="1183390" y="3747556"/>
            <a:ext cx="1031645" cy="1030970"/>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solidFill>
                <a:schemeClr val="accent1"/>
              </a:solidFill>
            </a:endParaRPr>
          </a:p>
        </p:txBody>
      </p:sp>
      <p:sp>
        <p:nvSpPr>
          <p:cNvPr id="13" name="TextBox 15"/>
          <p:cNvSpPr txBox="1"/>
          <p:nvPr/>
        </p:nvSpPr>
        <p:spPr>
          <a:xfrm>
            <a:off x="2406267" y="3976664"/>
            <a:ext cx="5620767" cy="523220"/>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Click here to add content, content to match the title, you can copy and paste directly, to select useful keyword entry.</a:t>
            </a:r>
          </a:p>
        </p:txBody>
      </p:sp>
      <p:sp>
        <p:nvSpPr>
          <p:cNvPr id="14" name="TextBox 16"/>
          <p:cNvSpPr txBox="1"/>
          <p:nvPr/>
        </p:nvSpPr>
        <p:spPr>
          <a:xfrm>
            <a:off x="1123618" y="4066455"/>
            <a:ext cx="1149006" cy="369204"/>
          </a:xfrm>
          <a:prstGeom prst="rect">
            <a:avLst/>
          </a:prstGeom>
          <a:noFill/>
        </p:spPr>
        <p:txBody>
          <a:bodyPr wrap="square" rtlCol="0">
            <a:spAutoFit/>
          </a:bodyPr>
          <a:lstStyle/>
          <a:p>
            <a:pPr algn="ctr"/>
            <a:r>
              <a:rPr lang="zh-CN" altLang="en-US" sz="1799" b="1" dirty="0">
                <a:solidFill>
                  <a:schemeClr val="bg1"/>
                </a:solidFill>
                <a:latin typeface="+mj-ea"/>
              </a:rPr>
              <a:t>title</a:t>
            </a:r>
          </a:p>
        </p:txBody>
      </p:sp>
    </p:spTree>
    <p:extLst>
      <p:ext uri="{BB962C8B-B14F-4D97-AF65-F5344CB8AC3E}">
        <p14:creationId xmlns:p14="http://schemas.microsoft.com/office/powerpoint/2010/main" val="1312095912"/>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300" fill="hold"/>
                                        <p:tgtEl>
                                          <p:spTgt spid="16"/>
                                        </p:tgtEl>
                                        <p:attrNameLst>
                                          <p:attrName>ppt_x</p:attrName>
                                        </p:attrNameLst>
                                      </p:cBhvr>
                                      <p:tavLst>
                                        <p:tav tm="0">
                                          <p:val>
                                            <p:strVal val="0-#ppt_w/2"/>
                                          </p:val>
                                        </p:tav>
                                        <p:tav tm="100000">
                                          <p:val>
                                            <p:strVal val="#ppt_x"/>
                                          </p:val>
                                        </p:tav>
                                      </p:tavLst>
                                    </p:anim>
                                    <p:anim calcmode="lin" valueType="num">
                                      <p:cBhvr additive="base">
                                        <p:cTn id="8" dur="3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300" fill="hold"/>
                                        <p:tgtEl>
                                          <p:spTgt spid="17"/>
                                        </p:tgtEl>
                                        <p:attrNameLst>
                                          <p:attrName>ppt_x</p:attrName>
                                        </p:attrNameLst>
                                      </p:cBhvr>
                                      <p:tavLst>
                                        <p:tav tm="0">
                                          <p:val>
                                            <p:strVal val="0-#ppt_w/2"/>
                                          </p:val>
                                        </p:tav>
                                        <p:tav tm="100000">
                                          <p:val>
                                            <p:strVal val="#ppt_x"/>
                                          </p:val>
                                        </p:tav>
                                      </p:tavLst>
                                    </p:anim>
                                    <p:anim calcmode="lin" valueType="num">
                                      <p:cBhvr additive="base">
                                        <p:cTn id="12" dur="3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300" fill="hold"/>
                                        <p:tgtEl>
                                          <p:spTgt spid="18"/>
                                        </p:tgtEl>
                                        <p:attrNameLst>
                                          <p:attrName>ppt_x</p:attrName>
                                        </p:attrNameLst>
                                      </p:cBhvr>
                                      <p:tavLst>
                                        <p:tav tm="0">
                                          <p:val>
                                            <p:strVal val="0-#ppt_w/2"/>
                                          </p:val>
                                        </p:tav>
                                        <p:tav tm="100000">
                                          <p:val>
                                            <p:strVal val="#ppt_x"/>
                                          </p:val>
                                        </p:tav>
                                      </p:tavLst>
                                    </p:anim>
                                    <p:anim calcmode="lin" valueType="num">
                                      <p:cBhvr additive="base">
                                        <p:cTn id="16" dur="3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by="(-#ppt_w*2)" calcmode="lin" valueType="num">
                                      <p:cBhvr rctx="PPT">
                                        <p:cTn id="20" dur="200" autoRev="1" fill="hold">
                                          <p:stCondLst>
                                            <p:cond delay="0"/>
                                          </p:stCondLst>
                                        </p:cTn>
                                        <p:tgtEl>
                                          <p:spTgt spid="15"/>
                                        </p:tgtEl>
                                        <p:attrNameLst>
                                          <p:attrName>ppt_w</p:attrName>
                                        </p:attrNameLst>
                                      </p:cBhvr>
                                    </p:anim>
                                    <p:anim by="(#ppt_w*0.50)" calcmode="lin" valueType="num">
                                      <p:cBhvr>
                                        <p:cTn id="21" dur="200" decel="50000" autoRev="1" fill="hold">
                                          <p:stCondLst>
                                            <p:cond delay="0"/>
                                          </p:stCondLst>
                                        </p:cTn>
                                        <p:tgtEl>
                                          <p:spTgt spid="15"/>
                                        </p:tgtEl>
                                        <p:attrNameLst>
                                          <p:attrName>ppt_x</p:attrName>
                                        </p:attrNameLst>
                                      </p:cBhvr>
                                    </p:anim>
                                    <p:anim from="(-#ppt_h/2)" to="(#ppt_y)" calcmode="lin" valueType="num">
                                      <p:cBhvr>
                                        <p:cTn id="22" dur="400" fill="hold">
                                          <p:stCondLst>
                                            <p:cond delay="0"/>
                                          </p:stCondLst>
                                        </p:cTn>
                                        <p:tgtEl>
                                          <p:spTgt spid="15"/>
                                        </p:tgtEl>
                                        <p:attrNameLst>
                                          <p:attrName>ppt_y</p:attrName>
                                        </p:attrNameLst>
                                      </p:cBhvr>
                                    </p:anim>
                                    <p:animRot by="21600000">
                                      <p:cBhvr>
                                        <p:cTn id="23" dur="400" fill="hold">
                                          <p:stCondLst>
                                            <p:cond delay="0"/>
                                          </p:stCondLst>
                                        </p:cTn>
                                        <p:tgtEl>
                                          <p:spTgt spid="15"/>
                                        </p:tgtEl>
                                        <p:attrNameLst>
                                          <p:attrName>r</p:attrName>
                                        </p:attrNameLst>
                                      </p:cBhvr>
                                    </p:animRot>
                                  </p:childTnLst>
                                </p:cTn>
                              </p:par>
                              <p:par>
                                <p:cTn id="24" presetID="1" presetClass="entr" presetSubtype="0" fill="hold" grpId="0" nodeType="withEffect">
                                  <p:stCondLst>
                                    <p:cond delay="200"/>
                                  </p:stCondLst>
                                  <p:childTnLst>
                                    <p:set>
                                      <p:cBhvr>
                                        <p:cTn id="25" dur="1" fill="hold">
                                          <p:stCondLst>
                                            <p:cond delay="0"/>
                                          </p:stCondLst>
                                        </p:cTn>
                                        <p:tgtEl>
                                          <p:spTgt spid="6"/>
                                        </p:tgtEl>
                                        <p:attrNameLst>
                                          <p:attrName>style.visibility</p:attrName>
                                        </p:attrNameLst>
                                      </p:cBhvr>
                                      <p:to>
                                        <p:strVal val="visible"/>
                                      </p:to>
                                    </p:set>
                                  </p:childTnLst>
                                </p:cTn>
                              </p:par>
                              <p:par>
                                <p:cTn id="26" presetID="35" presetClass="path" presetSubtype="0" accel="50000" fill="hold" grpId="1" nodeType="withEffect">
                                  <p:stCondLst>
                                    <p:cond delay="200"/>
                                  </p:stCondLst>
                                  <p:childTnLst>
                                    <p:animMotion origin="layout" path="M -6.25E-7 7.40741E-7 L -0.25026 0.27477 " pathEditMode="relative" rAng="0" ptsTypes="AA">
                                      <p:cBhvr>
                                        <p:cTn id="27" dur="500" spd="-100000" fill="hold"/>
                                        <p:tgtEl>
                                          <p:spTgt spid="6"/>
                                        </p:tgtEl>
                                        <p:attrNameLst>
                                          <p:attrName>ppt_x</p:attrName>
                                          <p:attrName>ppt_y</p:attrName>
                                        </p:attrNameLst>
                                      </p:cBhvr>
                                      <p:rCtr x="-12513" y="13727"/>
                                    </p:animMotion>
                                  </p:childTnLst>
                                </p:cTn>
                              </p:par>
                              <p:par>
                                <p:cTn id="28" presetID="1" presetClass="entr" presetSubtype="0"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childTnLst>
                                </p:cTn>
                              </p:par>
                              <p:par>
                                <p:cTn id="30" presetID="35" presetClass="path" presetSubtype="0" accel="50000" fill="hold" grpId="1" nodeType="withEffect">
                                  <p:stCondLst>
                                    <p:cond delay="200"/>
                                  </p:stCondLst>
                                  <p:childTnLst>
                                    <p:animMotion origin="layout" path="M -6.25E-7 2.22222E-6 L -0.25026 2.22222E-6 " pathEditMode="relative" rAng="0" ptsTypes="AA">
                                      <p:cBhvr>
                                        <p:cTn id="31" dur="500" spd="-100000" fill="hold"/>
                                        <p:tgtEl>
                                          <p:spTgt spid="9"/>
                                        </p:tgtEl>
                                        <p:attrNameLst>
                                          <p:attrName>ppt_x</p:attrName>
                                          <p:attrName>ppt_y</p:attrName>
                                        </p:attrNameLst>
                                      </p:cBhvr>
                                      <p:rCtr x="-12513" y="0"/>
                                    </p:animMotion>
                                  </p:childTnLst>
                                </p:cTn>
                              </p:par>
                              <p:par>
                                <p:cTn id="32" presetID="1" presetClass="entr" presetSubtype="0" fill="hold" grpId="0" nodeType="withEffect">
                                  <p:stCondLst>
                                    <p:cond delay="200"/>
                                  </p:stCondLst>
                                  <p:childTnLst>
                                    <p:set>
                                      <p:cBhvr>
                                        <p:cTn id="33" dur="1" fill="hold">
                                          <p:stCondLst>
                                            <p:cond delay="0"/>
                                          </p:stCondLst>
                                        </p:cTn>
                                        <p:tgtEl>
                                          <p:spTgt spid="12"/>
                                        </p:tgtEl>
                                        <p:attrNameLst>
                                          <p:attrName>style.visibility</p:attrName>
                                        </p:attrNameLst>
                                      </p:cBhvr>
                                      <p:to>
                                        <p:strVal val="visible"/>
                                      </p:to>
                                    </p:set>
                                  </p:childTnLst>
                                </p:cTn>
                              </p:par>
                              <p:par>
                                <p:cTn id="34" presetID="35" presetClass="path" presetSubtype="0" accel="50000" fill="hold" grpId="1" nodeType="withEffect">
                                  <p:stCondLst>
                                    <p:cond delay="200"/>
                                  </p:stCondLst>
                                  <p:childTnLst>
                                    <p:animMotion origin="layout" path="M -6.25E-7 4.81481E-6 L -0.25026 -0.25741 " pathEditMode="relative" rAng="0" ptsTypes="AA">
                                      <p:cBhvr>
                                        <p:cTn id="35" dur="500" spd="-100000" fill="hold"/>
                                        <p:tgtEl>
                                          <p:spTgt spid="12"/>
                                        </p:tgtEl>
                                        <p:attrNameLst>
                                          <p:attrName>ppt_x</p:attrName>
                                          <p:attrName>ppt_y</p:attrName>
                                        </p:attrNameLst>
                                      </p:cBhvr>
                                      <p:rCtr x="-12513" y="-12870"/>
                                    </p:animMotion>
                                  </p:childTnLst>
                                </p:cTn>
                              </p:par>
                            </p:childTnLst>
                          </p:cTn>
                        </p:par>
                        <p:par>
                          <p:cTn id="36" fill="hold">
                            <p:stCondLst>
                              <p:cond delay="1100"/>
                            </p:stCondLst>
                            <p:childTnLst>
                              <p:par>
                                <p:cTn id="37" presetID="31"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400" fill="hold"/>
                                        <p:tgtEl>
                                          <p:spTgt spid="8"/>
                                        </p:tgtEl>
                                        <p:attrNameLst>
                                          <p:attrName>ppt_w</p:attrName>
                                        </p:attrNameLst>
                                      </p:cBhvr>
                                      <p:tavLst>
                                        <p:tav tm="0">
                                          <p:val>
                                            <p:fltVal val="0"/>
                                          </p:val>
                                        </p:tav>
                                        <p:tav tm="100000">
                                          <p:val>
                                            <p:strVal val="#ppt_w"/>
                                          </p:val>
                                        </p:tav>
                                      </p:tavLst>
                                    </p:anim>
                                    <p:anim calcmode="lin" valueType="num">
                                      <p:cBhvr>
                                        <p:cTn id="40" dur="400" fill="hold"/>
                                        <p:tgtEl>
                                          <p:spTgt spid="8"/>
                                        </p:tgtEl>
                                        <p:attrNameLst>
                                          <p:attrName>ppt_h</p:attrName>
                                        </p:attrNameLst>
                                      </p:cBhvr>
                                      <p:tavLst>
                                        <p:tav tm="0">
                                          <p:val>
                                            <p:fltVal val="0"/>
                                          </p:val>
                                        </p:tav>
                                        <p:tav tm="100000">
                                          <p:val>
                                            <p:strVal val="#ppt_h"/>
                                          </p:val>
                                        </p:tav>
                                      </p:tavLst>
                                    </p:anim>
                                    <p:anim calcmode="lin" valueType="num">
                                      <p:cBhvr>
                                        <p:cTn id="41" dur="400" fill="hold"/>
                                        <p:tgtEl>
                                          <p:spTgt spid="8"/>
                                        </p:tgtEl>
                                        <p:attrNameLst>
                                          <p:attrName>style.rotation</p:attrName>
                                        </p:attrNameLst>
                                      </p:cBhvr>
                                      <p:tavLst>
                                        <p:tav tm="0">
                                          <p:val>
                                            <p:fltVal val="90"/>
                                          </p:val>
                                        </p:tav>
                                        <p:tav tm="100000">
                                          <p:val>
                                            <p:fltVal val="0"/>
                                          </p:val>
                                        </p:tav>
                                      </p:tavLst>
                                    </p:anim>
                                    <p:animEffect transition="in" filter="fade">
                                      <p:cBhvr>
                                        <p:cTn id="42" dur="400"/>
                                        <p:tgtEl>
                                          <p:spTgt spid="8"/>
                                        </p:tgtEl>
                                      </p:cBhvr>
                                    </p:animEffect>
                                  </p:childTnLst>
                                </p:cTn>
                              </p:par>
                            </p:childTnLst>
                          </p:cTn>
                        </p:par>
                        <p:par>
                          <p:cTn id="43" fill="hold">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600"/>
                                        <p:tgtEl>
                                          <p:spTgt spid="7"/>
                                        </p:tgtEl>
                                      </p:cBhvr>
                                    </p:animEffect>
                                    <p:anim calcmode="lin" valueType="num">
                                      <p:cBhvr>
                                        <p:cTn id="47" dur="600" fill="hold"/>
                                        <p:tgtEl>
                                          <p:spTgt spid="7"/>
                                        </p:tgtEl>
                                        <p:attrNameLst>
                                          <p:attrName>ppt_x</p:attrName>
                                        </p:attrNameLst>
                                      </p:cBhvr>
                                      <p:tavLst>
                                        <p:tav tm="0">
                                          <p:val>
                                            <p:strVal val="#ppt_x"/>
                                          </p:val>
                                        </p:tav>
                                        <p:tav tm="100000">
                                          <p:val>
                                            <p:strVal val="#ppt_x"/>
                                          </p:val>
                                        </p:tav>
                                      </p:tavLst>
                                    </p:anim>
                                    <p:anim calcmode="lin" valueType="num">
                                      <p:cBhvr>
                                        <p:cTn id="48" dur="600" fill="hold"/>
                                        <p:tgtEl>
                                          <p:spTgt spid="7"/>
                                        </p:tgtEl>
                                        <p:attrNameLst>
                                          <p:attrName>ppt_y</p:attrName>
                                        </p:attrNameLst>
                                      </p:cBhvr>
                                      <p:tavLst>
                                        <p:tav tm="0">
                                          <p:val>
                                            <p:strVal val="#ppt_y+.1"/>
                                          </p:val>
                                        </p:tav>
                                        <p:tav tm="100000">
                                          <p:val>
                                            <p:strVal val="#ppt_y"/>
                                          </p:val>
                                        </p:tav>
                                      </p:tavLst>
                                    </p:anim>
                                  </p:childTnLst>
                                </p:cTn>
                              </p:par>
                            </p:childTnLst>
                          </p:cTn>
                        </p:par>
                        <p:par>
                          <p:cTn id="49" fill="hold">
                            <p:stCondLst>
                              <p:cond delay="2100"/>
                            </p:stCondLst>
                            <p:childTnLst>
                              <p:par>
                                <p:cTn id="50" presetID="31"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400" fill="hold"/>
                                        <p:tgtEl>
                                          <p:spTgt spid="11"/>
                                        </p:tgtEl>
                                        <p:attrNameLst>
                                          <p:attrName>ppt_w</p:attrName>
                                        </p:attrNameLst>
                                      </p:cBhvr>
                                      <p:tavLst>
                                        <p:tav tm="0">
                                          <p:val>
                                            <p:fltVal val="0"/>
                                          </p:val>
                                        </p:tav>
                                        <p:tav tm="100000">
                                          <p:val>
                                            <p:strVal val="#ppt_w"/>
                                          </p:val>
                                        </p:tav>
                                      </p:tavLst>
                                    </p:anim>
                                    <p:anim calcmode="lin" valueType="num">
                                      <p:cBhvr>
                                        <p:cTn id="53" dur="400" fill="hold"/>
                                        <p:tgtEl>
                                          <p:spTgt spid="11"/>
                                        </p:tgtEl>
                                        <p:attrNameLst>
                                          <p:attrName>ppt_h</p:attrName>
                                        </p:attrNameLst>
                                      </p:cBhvr>
                                      <p:tavLst>
                                        <p:tav tm="0">
                                          <p:val>
                                            <p:fltVal val="0"/>
                                          </p:val>
                                        </p:tav>
                                        <p:tav tm="100000">
                                          <p:val>
                                            <p:strVal val="#ppt_h"/>
                                          </p:val>
                                        </p:tav>
                                      </p:tavLst>
                                    </p:anim>
                                    <p:anim calcmode="lin" valueType="num">
                                      <p:cBhvr>
                                        <p:cTn id="54" dur="400" fill="hold"/>
                                        <p:tgtEl>
                                          <p:spTgt spid="11"/>
                                        </p:tgtEl>
                                        <p:attrNameLst>
                                          <p:attrName>style.rotation</p:attrName>
                                        </p:attrNameLst>
                                      </p:cBhvr>
                                      <p:tavLst>
                                        <p:tav tm="0">
                                          <p:val>
                                            <p:fltVal val="90"/>
                                          </p:val>
                                        </p:tav>
                                        <p:tav tm="100000">
                                          <p:val>
                                            <p:fltVal val="0"/>
                                          </p:val>
                                        </p:tav>
                                      </p:tavLst>
                                    </p:anim>
                                    <p:animEffect transition="in" filter="fade">
                                      <p:cBhvr>
                                        <p:cTn id="55" dur="400"/>
                                        <p:tgtEl>
                                          <p:spTgt spid="11"/>
                                        </p:tgtEl>
                                      </p:cBhvr>
                                    </p:animEffect>
                                  </p:childTnLst>
                                </p:cTn>
                              </p:par>
                            </p:childTnLst>
                          </p:cTn>
                        </p:par>
                        <p:par>
                          <p:cTn id="56" fill="hold">
                            <p:stCondLst>
                              <p:cond delay="2500"/>
                            </p:stCondLst>
                            <p:childTnLst>
                              <p:par>
                                <p:cTn id="57" presetID="42"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600"/>
                                        <p:tgtEl>
                                          <p:spTgt spid="10"/>
                                        </p:tgtEl>
                                      </p:cBhvr>
                                    </p:animEffect>
                                    <p:anim calcmode="lin" valueType="num">
                                      <p:cBhvr>
                                        <p:cTn id="60" dur="600" fill="hold"/>
                                        <p:tgtEl>
                                          <p:spTgt spid="10"/>
                                        </p:tgtEl>
                                        <p:attrNameLst>
                                          <p:attrName>ppt_x</p:attrName>
                                        </p:attrNameLst>
                                      </p:cBhvr>
                                      <p:tavLst>
                                        <p:tav tm="0">
                                          <p:val>
                                            <p:strVal val="#ppt_x"/>
                                          </p:val>
                                        </p:tav>
                                        <p:tav tm="100000">
                                          <p:val>
                                            <p:strVal val="#ppt_x"/>
                                          </p:val>
                                        </p:tav>
                                      </p:tavLst>
                                    </p:anim>
                                    <p:anim calcmode="lin" valueType="num">
                                      <p:cBhvr>
                                        <p:cTn id="61" dur="600" fill="hold"/>
                                        <p:tgtEl>
                                          <p:spTgt spid="10"/>
                                        </p:tgtEl>
                                        <p:attrNameLst>
                                          <p:attrName>ppt_y</p:attrName>
                                        </p:attrNameLst>
                                      </p:cBhvr>
                                      <p:tavLst>
                                        <p:tav tm="0">
                                          <p:val>
                                            <p:strVal val="#ppt_y+.1"/>
                                          </p:val>
                                        </p:tav>
                                        <p:tav tm="100000">
                                          <p:val>
                                            <p:strVal val="#ppt_y"/>
                                          </p:val>
                                        </p:tav>
                                      </p:tavLst>
                                    </p:anim>
                                  </p:childTnLst>
                                </p:cTn>
                              </p:par>
                            </p:childTnLst>
                          </p:cTn>
                        </p:par>
                        <p:par>
                          <p:cTn id="62" fill="hold">
                            <p:stCondLst>
                              <p:cond delay="3100"/>
                            </p:stCondLst>
                            <p:childTnLst>
                              <p:par>
                                <p:cTn id="63" presetID="31"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400" fill="hold"/>
                                        <p:tgtEl>
                                          <p:spTgt spid="14"/>
                                        </p:tgtEl>
                                        <p:attrNameLst>
                                          <p:attrName>ppt_w</p:attrName>
                                        </p:attrNameLst>
                                      </p:cBhvr>
                                      <p:tavLst>
                                        <p:tav tm="0">
                                          <p:val>
                                            <p:fltVal val="0"/>
                                          </p:val>
                                        </p:tav>
                                        <p:tav tm="100000">
                                          <p:val>
                                            <p:strVal val="#ppt_w"/>
                                          </p:val>
                                        </p:tav>
                                      </p:tavLst>
                                    </p:anim>
                                    <p:anim calcmode="lin" valueType="num">
                                      <p:cBhvr>
                                        <p:cTn id="66" dur="400" fill="hold"/>
                                        <p:tgtEl>
                                          <p:spTgt spid="14"/>
                                        </p:tgtEl>
                                        <p:attrNameLst>
                                          <p:attrName>ppt_h</p:attrName>
                                        </p:attrNameLst>
                                      </p:cBhvr>
                                      <p:tavLst>
                                        <p:tav tm="0">
                                          <p:val>
                                            <p:fltVal val="0"/>
                                          </p:val>
                                        </p:tav>
                                        <p:tav tm="100000">
                                          <p:val>
                                            <p:strVal val="#ppt_h"/>
                                          </p:val>
                                        </p:tav>
                                      </p:tavLst>
                                    </p:anim>
                                    <p:anim calcmode="lin" valueType="num">
                                      <p:cBhvr>
                                        <p:cTn id="67" dur="400" fill="hold"/>
                                        <p:tgtEl>
                                          <p:spTgt spid="14"/>
                                        </p:tgtEl>
                                        <p:attrNameLst>
                                          <p:attrName>style.rotation</p:attrName>
                                        </p:attrNameLst>
                                      </p:cBhvr>
                                      <p:tavLst>
                                        <p:tav tm="0">
                                          <p:val>
                                            <p:fltVal val="90"/>
                                          </p:val>
                                        </p:tav>
                                        <p:tav tm="100000">
                                          <p:val>
                                            <p:fltVal val="0"/>
                                          </p:val>
                                        </p:tav>
                                      </p:tavLst>
                                    </p:anim>
                                    <p:animEffect transition="in" filter="fade">
                                      <p:cBhvr>
                                        <p:cTn id="68" dur="400"/>
                                        <p:tgtEl>
                                          <p:spTgt spid="14"/>
                                        </p:tgtEl>
                                      </p:cBhvr>
                                    </p:animEffect>
                                  </p:childTnLst>
                                </p:cTn>
                              </p:par>
                            </p:childTnLst>
                          </p:cTn>
                        </p:par>
                        <p:par>
                          <p:cTn id="69" fill="hold">
                            <p:stCondLst>
                              <p:cond delay="3500"/>
                            </p:stCondLst>
                            <p:childTnLst>
                              <p:par>
                                <p:cTn id="70" presetID="42" presetClass="entr" presetSubtype="0"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600"/>
                                        <p:tgtEl>
                                          <p:spTgt spid="13"/>
                                        </p:tgtEl>
                                      </p:cBhvr>
                                    </p:animEffect>
                                    <p:anim calcmode="lin" valueType="num">
                                      <p:cBhvr>
                                        <p:cTn id="73" dur="600" fill="hold"/>
                                        <p:tgtEl>
                                          <p:spTgt spid="13"/>
                                        </p:tgtEl>
                                        <p:attrNameLst>
                                          <p:attrName>ppt_x</p:attrName>
                                        </p:attrNameLst>
                                      </p:cBhvr>
                                      <p:tavLst>
                                        <p:tav tm="0">
                                          <p:val>
                                            <p:strVal val="#ppt_x"/>
                                          </p:val>
                                        </p:tav>
                                        <p:tav tm="100000">
                                          <p:val>
                                            <p:strVal val="#ppt_x"/>
                                          </p:val>
                                        </p:tav>
                                      </p:tavLst>
                                    </p:anim>
                                    <p:anim calcmode="lin" valueType="num">
                                      <p:cBhvr>
                                        <p:cTn id="74" dur="6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6" grpId="0" animBg="1"/>
      <p:bldP spid="6" grpId="1" animBg="1"/>
      <p:bldP spid="7" grpId="0"/>
      <p:bldP spid="8" grpId="0"/>
      <p:bldP spid="9" grpId="0" animBg="1"/>
      <p:bldP spid="9" grpId="1" animBg="1"/>
      <p:bldP spid="10" grpId="0"/>
      <p:bldP spid="11" grpId="0"/>
      <p:bldP spid="12" grpId="0" animBg="1"/>
      <p:bldP spid="12" grpId="1" animBg="1"/>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5143500"/>
          </a:xfrm>
          <a:prstGeom prst="rect">
            <a:avLst/>
          </a:prstGeom>
        </p:spPr>
      </p:pic>
      <p:sp>
        <p:nvSpPr>
          <p:cNvPr id="3" name="Rectangle 5"/>
          <p:cNvSpPr>
            <a:spLocks noChangeArrowheads="1"/>
          </p:cNvSpPr>
          <p:nvPr/>
        </p:nvSpPr>
        <p:spPr bwMode="auto">
          <a:xfrm>
            <a:off x="-16718" y="1623564"/>
            <a:ext cx="2051427" cy="1896374"/>
          </a:xfrm>
          <a:prstGeom prst="rect">
            <a:avLst/>
          </a:pr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4" name="Oval 9"/>
          <p:cNvSpPr>
            <a:spLocks noChangeArrowheads="1"/>
          </p:cNvSpPr>
          <p:nvPr/>
        </p:nvSpPr>
        <p:spPr bwMode="auto">
          <a:xfrm>
            <a:off x="577116" y="2172569"/>
            <a:ext cx="825176" cy="831061"/>
          </a:xfrm>
          <a:prstGeom prst="ellipse">
            <a:avLst/>
          </a:prstGeom>
          <a:solidFill>
            <a:srgbClr val="FFFFFF"/>
          </a:solidFill>
          <a:ln w="10" cap="flat">
            <a:solidFill>
              <a:srgbClr val="FFFFFF"/>
            </a:solidFill>
            <a:prstDash val="solid"/>
            <a:miter lim="800000"/>
            <a:headEnd/>
            <a:tailEnd/>
          </a:ln>
        </p:spPr>
        <p:txBody>
          <a:bodyPr vert="horz" wrap="square" lIns="68553" tIns="34277" rIns="68553" bIns="34277" numCol="1" anchor="t" anchorCtr="0" compatLnSpc="1">
            <a:prstTxWarp prst="textNoShape">
              <a:avLst/>
            </a:prstTxWarp>
          </a:bodyPr>
          <a:lstStyle/>
          <a:p>
            <a:endParaRPr lang="zh-CN" altLang="en-US"/>
          </a:p>
        </p:txBody>
      </p:sp>
      <p:sp>
        <p:nvSpPr>
          <p:cNvPr id="5" name="TextBox 42"/>
          <p:cNvSpPr txBox="1"/>
          <p:nvPr/>
        </p:nvSpPr>
        <p:spPr>
          <a:xfrm>
            <a:off x="2219444" y="2682407"/>
            <a:ext cx="4673908" cy="830997"/>
          </a:xfrm>
          <a:prstGeom prst="rect">
            <a:avLst/>
          </a:prstGeom>
          <a:noFill/>
        </p:spPr>
        <p:txBody>
          <a:bodyPr wrap="square" rtlCol="0">
            <a:spAutoFit/>
          </a:bodyPr>
          <a:lstStyle/>
          <a:p>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6" name="TextBox 43"/>
          <p:cNvSpPr txBox="1"/>
          <p:nvPr/>
        </p:nvSpPr>
        <p:spPr>
          <a:xfrm>
            <a:off x="2250652" y="2085427"/>
            <a:ext cx="1196501" cy="507703"/>
          </a:xfrm>
          <a:prstGeom prst="rect">
            <a:avLst/>
          </a:prstGeom>
          <a:noFill/>
        </p:spPr>
        <p:txBody>
          <a:bodyPr wrap="square" rtlCol="0">
            <a:spAutoFit/>
          </a:bodyPr>
          <a:lstStyle/>
          <a:p>
            <a:r>
              <a:rPr lang="en-US" altLang="zh-CN" sz="2699" dirty="0">
                <a:solidFill>
                  <a:schemeClr val="tx1">
                    <a:lumMod val="75000"/>
                    <a:lumOff val="25000"/>
                  </a:schemeClr>
                </a:solidFill>
                <a:latin typeface="微软雅黑" panose="020B0503020204020204" pitchFamily="34" charset="-122"/>
                <a:ea typeface="微软雅黑" panose="020B0503020204020204" pitchFamily="34" charset="-122"/>
              </a:rPr>
              <a:t>Part 3</a:t>
            </a:r>
            <a:endParaRPr lang="zh-CN" altLang="en-US" sz="2699"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Freeform 10"/>
          <p:cNvSpPr>
            <a:spLocks noEditPoints="1"/>
          </p:cNvSpPr>
          <p:nvPr/>
        </p:nvSpPr>
        <p:spPr bwMode="auto">
          <a:xfrm>
            <a:off x="686297" y="2247798"/>
            <a:ext cx="573966" cy="615209"/>
          </a:xfrm>
          <a:custGeom>
            <a:avLst/>
            <a:gdLst>
              <a:gd name="T0" fmla="*/ 255 w 674"/>
              <a:gd name="T1" fmla="*/ 448 h 720"/>
              <a:gd name="T2" fmla="*/ 243 w 674"/>
              <a:gd name="T3" fmla="*/ 407 h 720"/>
              <a:gd name="T4" fmla="*/ 295 w 674"/>
              <a:gd name="T5" fmla="*/ 196 h 720"/>
              <a:gd name="T6" fmla="*/ 350 w 674"/>
              <a:gd name="T7" fmla="*/ 367 h 720"/>
              <a:gd name="T8" fmla="*/ 418 w 674"/>
              <a:gd name="T9" fmla="*/ 169 h 720"/>
              <a:gd name="T10" fmla="*/ 267 w 674"/>
              <a:gd name="T11" fmla="*/ 336 h 720"/>
              <a:gd name="T12" fmla="*/ 254 w 674"/>
              <a:gd name="T13" fmla="*/ 358 h 720"/>
              <a:gd name="T14" fmla="*/ 346 w 674"/>
              <a:gd name="T15" fmla="*/ 412 h 720"/>
              <a:gd name="T16" fmla="*/ 445 w 674"/>
              <a:gd name="T17" fmla="*/ 144 h 720"/>
              <a:gd name="T18" fmla="*/ 449 w 674"/>
              <a:gd name="T19" fmla="*/ 91 h 720"/>
              <a:gd name="T20" fmla="*/ 445 w 674"/>
              <a:gd name="T21" fmla="*/ 144 h 720"/>
              <a:gd name="T22" fmla="*/ 526 w 674"/>
              <a:gd name="T23" fmla="*/ 170 h 720"/>
              <a:gd name="T24" fmla="*/ 474 w 674"/>
              <a:gd name="T25" fmla="*/ 174 h 720"/>
              <a:gd name="T26" fmla="*/ 385 w 674"/>
              <a:gd name="T27" fmla="*/ 121 h 720"/>
              <a:gd name="T28" fmla="*/ 363 w 674"/>
              <a:gd name="T29" fmla="*/ 73 h 720"/>
              <a:gd name="T30" fmla="*/ 385 w 674"/>
              <a:gd name="T31" fmla="*/ 121 h 720"/>
              <a:gd name="T32" fmla="*/ 298 w 674"/>
              <a:gd name="T33" fmla="*/ 90 h 720"/>
              <a:gd name="T34" fmla="*/ 302 w 674"/>
              <a:gd name="T35" fmla="*/ 142 h 720"/>
              <a:gd name="T36" fmla="*/ 496 w 674"/>
              <a:gd name="T37" fmla="*/ 257 h 720"/>
              <a:gd name="T38" fmla="*/ 543 w 674"/>
              <a:gd name="T39" fmla="*/ 235 h 720"/>
              <a:gd name="T40" fmla="*/ 496 w 674"/>
              <a:gd name="T41" fmla="*/ 257 h 720"/>
              <a:gd name="T42" fmla="*/ 248 w 674"/>
              <a:gd name="T43" fmla="*/ 368 h 720"/>
              <a:gd name="T44" fmla="*/ 235 w 674"/>
              <a:gd name="T45" fmla="*/ 391 h 720"/>
              <a:gd name="T46" fmla="*/ 328 w 674"/>
              <a:gd name="T47" fmla="*/ 445 h 720"/>
              <a:gd name="T48" fmla="*/ 246 w 674"/>
              <a:gd name="T49" fmla="*/ 720 h 720"/>
              <a:gd name="T50" fmla="*/ 263 w 674"/>
              <a:gd name="T51" fmla="*/ 42 h 720"/>
              <a:gd name="T52" fmla="*/ 642 w 674"/>
              <a:gd name="T53" fmla="*/ 204 h 720"/>
              <a:gd name="T54" fmla="*/ 648 w 674"/>
              <a:gd name="T55" fmla="*/ 313 h 720"/>
              <a:gd name="T56" fmla="*/ 667 w 674"/>
              <a:gd name="T57" fmla="*/ 450 h 720"/>
              <a:gd name="T58" fmla="*/ 643 w 674"/>
              <a:gd name="T59" fmla="*/ 566 h 720"/>
              <a:gd name="T60" fmla="*/ 504 w 674"/>
              <a:gd name="T61" fmla="*/ 598 h 720"/>
              <a:gd name="T62" fmla="*/ 246 w 674"/>
              <a:gd name="T63"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4" h="720">
                <a:moveTo>
                  <a:pt x="243" y="407"/>
                </a:moveTo>
                <a:cubicBezTo>
                  <a:pt x="236" y="421"/>
                  <a:pt x="241" y="439"/>
                  <a:pt x="255" y="448"/>
                </a:cubicBezTo>
                <a:cubicBezTo>
                  <a:pt x="267" y="455"/>
                  <a:pt x="282" y="453"/>
                  <a:pt x="292" y="444"/>
                </a:cubicBezTo>
                <a:lnTo>
                  <a:pt x="243" y="407"/>
                </a:lnTo>
                <a:close/>
                <a:moveTo>
                  <a:pt x="418" y="169"/>
                </a:moveTo>
                <a:cubicBezTo>
                  <a:pt x="373" y="143"/>
                  <a:pt x="318" y="155"/>
                  <a:pt x="295" y="196"/>
                </a:cubicBezTo>
                <a:cubicBezTo>
                  <a:pt x="270" y="238"/>
                  <a:pt x="302" y="284"/>
                  <a:pt x="280" y="327"/>
                </a:cubicBezTo>
                <a:lnTo>
                  <a:pt x="350" y="367"/>
                </a:lnTo>
                <a:cubicBezTo>
                  <a:pt x="376" y="327"/>
                  <a:pt x="432" y="331"/>
                  <a:pt x="456" y="289"/>
                </a:cubicBezTo>
                <a:cubicBezTo>
                  <a:pt x="480" y="249"/>
                  <a:pt x="462" y="195"/>
                  <a:pt x="418" y="169"/>
                </a:cubicBezTo>
                <a:close/>
                <a:moveTo>
                  <a:pt x="342" y="393"/>
                </a:moveTo>
                <a:lnTo>
                  <a:pt x="267" y="336"/>
                </a:lnTo>
                <a:cubicBezTo>
                  <a:pt x="261" y="331"/>
                  <a:pt x="253" y="333"/>
                  <a:pt x="250" y="339"/>
                </a:cubicBezTo>
                <a:cubicBezTo>
                  <a:pt x="246" y="345"/>
                  <a:pt x="248" y="354"/>
                  <a:pt x="254" y="358"/>
                </a:cubicBezTo>
                <a:lnTo>
                  <a:pt x="329" y="416"/>
                </a:lnTo>
                <a:cubicBezTo>
                  <a:pt x="335" y="420"/>
                  <a:pt x="343" y="418"/>
                  <a:pt x="346" y="412"/>
                </a:cubicBezTo>
                <a:cubicBezTo>
                  <a:pt x="350" y="406"/>
                  <a:pt x="348" y="397"/>
                  <a:pt x="342" y="393"/>
                </a:cubicBezTo>
                <a:close/>
                <a:moveTo>
                  <a:pt x="445" y="144"/>
                </a:moveTo>
                <a:lnTo>
                  <a:pt x="468" y="102"/>
                </a:lnTo>
                <a:lnTo>
                  <a:pt x="449" y="91"/>
                </a:lnTo>
                <a:lnTo>
                  <a:pt x="426" y="133"/>
                </a:lnTo>
                <a:lnTo>
                  <a:pt x="445" y="144"/>
                </a:lnTo>
                <a:close/>
                <a:moveTo>
                  <a:pt x="485" y="193"/>
                </a:moveTo>
                <a:lnTo>
                  <a:pt x="526" y="170"/>
                </a:lnTo>
                <a:lnTo>
                  <a:pt x="515" y="150"/>
                </a:lnTo>
                <a:lnTo>
                  <a:pt x="474" y="174"/>
                </a:lnTo>
                <a:lnTo>
                  <a:pt x="485" y="193"/>
                </a:lnTo>
                <a:close/>
                <a:moveTo>
                  <a:pt x="385" y="121"/>
                </a:moveTo>
                <a:lnTo>
                  <a:pt x="385" y="73"/>
                </a:lnTo>
                <a:lnTo>
                  <a:pt x="363" y="73"/>
                </a:lnTo>
                <a:lnTo>
                  <a:pt x="363" y="121"/>
                </a:lnTo>
                <a:lnTo>
                  <a:pt x="385" y="121"/>
                </a:lnTo>
                <a:close/>
                <a:moveTo>
                  <a:pt x="321" y="131"/>
                </a:moveTo>
                <a:lnTo>
                  <a:pt x="298" y="90"/>
                </a:lnTo>
                <a:lnTo>
                  <a:pt x="278" y="101"/>
                </a:lnTo>
                <a:lnTo>
                  <a:pt x="302" y="142"/>
                </a:lnTo>
                <a:lnTo>
                  <a:pt x="321" y="131"/>
                </a:lnTo>
                <a:close/>
                <a:moveTo>
                  <a:pt x="496" y="257"/>
                </a:moveTo>
                <a:lnTo>
                  <a:pt x="543" y="257"/>
                </a:lnTo>
                <a:lnTo>
                  <a:pt x="543" y="235"/>
                </a:lnTo>
                <a:lnTo>
                  <a:pt x="496" y="235"/>
                </a:lnTo>
                <a:lnTo>
                  <a:pt x="496" y="257"/>
                </a:lnTo>
                <a:close/>
                <a:moveTo>
                  <a:pt x="324" y="426"/>
                </a:moveTo>
                <a:lnTo>
                  <a:pt x="248" y="368"/>
                </a:lnTo>
                <a:cubicBezTo>
                  <a:pt x="242" y="364"/>
                  <a:pt x="235" y="365"/>
                  <a:pt x="231" y="372"/>
                </a:cubicBezTo>
                <a:cubicBezTo>
                  <a:pt x="227" y="378"/>
                  <a:pt x="229" y="386"/>
                  <a:pt x="235" y="391"/>
                </a:cubicBezTo>
                <a:lnTo>
                  <a:pt x="311" y="448"/>
                </a:lnTo>
                <a:cubicBezTo>
                  <a:pt x="316" y="453"/>
                  <a:pt x="324" y="451"/>
                  <a:pt x="328" y="445"/>
                </a:cubicBezTo>
                <a:cubicBezTo>
                  <a:pt x="331" y="439"/>
                  <a:pt x="329" y="430"/>
                  <a:pt x="324" y="426"/>
                </a:cubicBezTo>
                <a:close/>
                <a:moveTo>
                  <a:pt x="246" y="720"/>
                </a:moveTo>
                <a:cubicBezTo>
                  <a:pt x="254" y="663"/>
                  <a:pt x="254" y="603"/>
                  <a:pt x="239" y="550"/>
                </a:cubicBezTo>
                <a:cubicBezTo>
                  <a:pt x="0" y="415"/>
                  <a:pt x="62" y="105"/>
                  <a:pt x="263" y="42"/>
                </a:cubicBezTo>
                <a:cubicBezTo>
                  <a:pt x="369" y="0"/>
                  <a:pt x="513" y="25"/>
                  <a:pt x="606" y="119"/>
                </a:cubicBezTo>
                <a:cubicBezTo>
                  <a:pt x="674" y="187"/>
                  <a:pt x="642" y="204"/>
                  <a:pt x="642" y="204"/>
                </a:cubicBezTo>
                <a:lnTo>
                  <a:pt x="627" y="213"/>
                </a:lnTo>
                <a:cubicBezTo>
                  <a:pt x="635" y="245"/>
                  <a:pt x="650" y="305"/>
                  <a:pt x="648" y="313"/>
                </a:cubicBezTo>
                <a:cubicBezTo>
                  <a:pt x="645" y="324"/>
                  <a:pt x="633" y="336"/>
                  <a:pt x="633" y="336"/>
                </a:cubicBezTo>
                <a:lnTo>
                  <a:pt x="667" y="450"/>
                </a:lnTo>
                <a:lnTo>
                  <a:pt x="636" y="462"/>
                </a:lnTo>
                <a:cubicBezTo>
                  <a:pt x="643" y="499"/>
                  <a:pt x="647" y="530"/>
                  <a:pt x="643" y="566"/>
                </a:cubicBezTo>
                <a:cubicBezTo>
                  <a:pt x="643" y="572"/>
                  <a:pt x="622" y="590"/>
                  <a:pt x="606" y="591"/>
                </a:cubicBezTo>
                <a:lnTo>
                  <a:pt x="504" y="598"/>
                </a:lnTo>
                <a:lnTo>
                  <a:pt x="510" y="720"/>
                </a:lnTo>
                <a:lnTo>
                  <a:pt x="246" y="720"/>
                </a:ln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238750738"/>
      </p:ext>
    </p:ext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400" fill="hold"/>
                                        <p:tgtEl>
                                          <p:spTgt spid="6"/>
                                        </p:tgtEl>
                                        <p:attrNameLst>
                                          <p:attrName>ppt_w</p:attrName>
                                        </p:attrNameLst>
                                      </p:cBhvr>
                                      <p:tavLst>
                                        <p:tav tm="0">
                                          <p:val>
                                            <p:fltVal val="0"/>
                                          </p:val>
                                        </p:tav>
                                        <p:tav tm="100000">
                                          <p:val>
                                            <p:strVal val="#ppt_w"/>
                                          </p:val>
                                        </p:tav>
                                      </p:tavLst>
                                    </p:anim>
                                    <p:anim calcmode="lin" valueType="num">
                                      <p:cBhvr>
                                        <p:cTn id="18" dur="400" fill="hold"/>
                                        <p:tgtEl>
                                          <p:spTgt spid="6"/>
                                        </p:tgtEl>
                                        <p:attrNameLst>
                                          <p:attrName>ppt_h</p:attrName>
                                        </p:attrNameLst>
                                      </p:cBhvr>
                                      <p:tavLst>
                                        <p:tav tm="0">
                                          <p:val>
                                            <p:fltVal val="0"/>
                                          </p:val>
                                        </p:tav>
                                        <p:tav tm="100000">
                                          <p:val>
                                            <p:strVal val="#ppt_h"/>
                                          </p:val>
                                        </p:tav>
                                      </p:tavLst>
                                    </p:anim>
                                    <p:anim calcmode="lin" valueType="num">
                                      <p:cBhvr>
                                        <p:cTn id="19" dur="400" fill="hold"/>
                                        <p:tgtEl>
                                          <p:spTgt spid="6"/>
                                        </p:tgtEl>
                                        <p:attrNameLst>
                                          <p:attrName>style.rotation</p:attrName>
                                        </p:attrNameLst>
                                      </p:cBhvr>
                                      <p:tavLst>
                                        <p:tav tm="0">
                                          <p:val>
                                            <p:fltVal val="90"/>
                                          </p:val>
                                        </p:tav>
                                        <p:tav tm="100000">
                                          <p:val>
                                            <p:fltVal val="0"/>
                                          </p:val>
                                        </p:tav>
                                      </p:tavLst>
                                    </p:anim>
                                    <p:animEffect transition="in" filter="fade">
                                      <p:cBhvr>
                                        <p:cTn id="20" dur="400"/>
                                        <p:tgtEl>
                                          <p:spTgt spid="6"/>
                                        </p:tgtEl>
                                      </p:cBhvr>
                                    </p:animEffect>
                                  </p:childTnLst>
                                </p:cTn>
                              </p:par>
                            </p:childTnLst>
                          </p:cTn>
                        </p:par>
                        <p:par>
                          <p:cTn id="21" fill="hold">
                            <p:stCondLst>
                              <p:cond delay="14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by="(-#ppt_w*2)" calcmode="lin" valueType="num">
                                      <p:cBhvr rctx="PPT">
                                        <p:cTn id="24" dur="250" autoRev="1" fill="hold">
                                          <p:stCondLst>
                                            <p:cond delay="0"/>
                                          </p:stCondLst>
                                        </p:cTn>
                                        <p:tgtEl>
                                          <p:spTgt spid="5"/>
                                        </p:tgtEl>
                                        <p:attrNameLst>
                                          <p:attrName>ppt_w</p:attrName>
                                        </p:attrNameLst>
                                      </p:cBhvr>
                                    </p:anim>
                                    <p:anim by="(#ppt_w*0.50)" calcmode="lin" valueType="num">
                                      <p:cBhvr>
                                        <p:cTn id="25" dur="250" decel="50000" autoRev="1" fill="hold">
                                          <p:stCondLst>
                                            <p:cond delay="0"/>
                                          </p:stCondLst>
                                        </p:cTn>
                                        <p:tgtEl>
                                          <p:spTgt spid="5"/>
                                        </p:tgtEl>
                                        <p:attrNameLst>
                                          <p:attrName>ppt_x</p:attrName>
                                        </p:attrNameLst>
                                      </p:cBhvr>
                                    </p:anim>
                                    <p:anim from="(-#ppt_h/2)" to="(#ppt_y)" calcmode="lin" valueType="num">
                                      <p:cBhvr>
                                        <p:cTn id="26" dur="500" fill="hold">
                                          <p:stCondLst>
                                            <p:cond delay="0"/>
                                          </p:stCondLst>
                                        </p:cTn>
                                        <p:tgtEl>
                                          <p:spTgt spid="5"/>
                                        </p:tgtEl>
                                        <p:attrNameLst>
                                          <p:attrName>ppt_y</p:attrName>
                                        </p:attrNameLst>
                                      </p:cBhvr>
                                    </p:anim>
                                    <p:animRot by="21600000">
                                      <p:cBhvr>
                                        <p:cTn id="27" dur="500" fill="hold">
                                          <p:stCondLst>
                                            <p:cond delay="0"/>
                                          </p:stCondLst>
                                        </p:cTn>
                                        <p:tgtEl>
                                          <p:spTgt spid="5"/>
                                        </p:tgtEl>
                                        <p:attrNameLst>
                                          <p:attrName>r</p:attrName>
                                        </p:attrNameLst>
                                      </p:cBhvr>
                                    </p:animRot>
                                  </p:childTnLst>
                                </p:cTn>
                              </p:par>
                            </p:childTnLst>
                          </p:cTn>
                        </p:par>
                        <p:par>
                          <p:cTn id="28" fill="hold">
                            <p:stCondLst>
                              <p:cond delay="2050"/>
                            </p:stCondLst>
                            <p:childTnLst>
                              <p:par>
                                <p:cTn id="29" presetID="31"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 calcmode="lin" valueType="num">
                                      <p:cBhvr>
                                        <p:cTn id="33" dur="500" fill="hold"/>
                                        <p:tgtEl>
                                          <p:spTgt spid="9"/>
                                        </p:tgtEl>
                                        <p:attrNameLst>
                                          <p:attrName>style.rotation</p:attrName>
                                        </p:attrNameLst>
                                      </p:cBhvr>
                                      <p:tavLst>
                                        <p:tav tm="0">
                                          <p:val>
                                            <p:fltVal val="90"/>
                                          </p:val>
                                        </p:tav>
                                        <p:tav tm="100000">
                                          <p:val>
                                            <p:fltVal val="0"/>
                                          </p:val>
                                        </p:tav>
                                      </p:tavLst>
                                    </p:anim>
                                    <p:animEffect transition="in" filter="fade">
                                      <p:cBhvr>
                                        <p:cTn id="34" dur="500"/>
                                        <p:tgtEl>
                                          <p:spTgt spid="9"/>
                                        </p:tgtEl>
                                      </p:cBhvr>
                                    </p:animEffect>
                                  </p:childTnLst>
                                </p:cTn>
                              </p:par>
                              <p:par>
                                <p:cTn id="35" presetID="8" presetClass="emph" presetSubtype="0" fill="hold" grpId="1" nodeType="withEffect">
                                  <p:stCondLst>
                                    <p:cond delay="0"/>
                                  </p:stCondLst>
                                  <p:childTnLst>
                                    <p:animRot by="21600000">
                                      <p:cBhvr>
                                        <p:cTn id="36" dur="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54"/>
          <p:cNvSpPr txBox="1"/>
          <p:nvPr/>
        </p:nvSpPr>
        <p:spPr>
          <a:xfrm>
            <a:off x="523131" y="243869"/>
            <a:ext cx="4480748" cy="461537"/>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399" b="1" dirty="0">
                <a:solidFill>
                  <a:schemeClr val="tx1"/>
                </a:solidFill>
                <a:latin typeface="微软雅黑"/>
                <a:ea typeface="微软雅黑"/>
              </a:rPr>
              <a:t>Add a title</a:t>
            </a:r>
          </a:p>
        </p:txBody>
      </p:sp>
      <p:sp>
        <p:nvSpPr>
          <p:cNvPr id="16" name="Freeform 5"/>
          <p:cNvSpPr>
            <a:spLocks/>
          </p:cNvSpPr>
          <p:nvPr/>
        </p:nvSpPr>
        <p:spPr bwMode="auto">
          <a:xfrm>
            <a:off x="202188" y="201936"/>
            <a:ext cx="196962"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17" name="Freeform 6"/>
          <p:cNvSpPr>
            <a:spLocks/>
          </p:cNvSpPr>
          <p:nvPr/>
        </p:nvSpPr>
        <p:spPr bwMode="auto">
          <a:xfrm>
            <a:off x="331027" y="332258"/>
            <a:ext cx="196962" cy="20140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18" name="Freeform 7"/>
          <p:cNvSpPr>
            <a:spLocks/>
          </p:cNvSpPr>
          <p:nvPr/>
        </p:nvSpPr>
        <p:spPr bwMode="auto">
          <a:xfrm>
            <a:off x="199227" y="468501"/>
            <a:ext cx="195480"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grpSp>
        <p:nvGrpSpPr>
          <p:cNvPr id="6" name="组合 5"/>
          <p:cNvGrpSpPr/>
          <p:nvPr/>
        </p:nvGrpSpPr>
        <p:grpSpPr>
          <a:xfrm>
            <a:off x="1428773" y="1285450"/>
            <a:ext cx="2294142" cy="3164335"/>
            <a:chOff x="1501651" y="1902542"/>
            <a:chExt cx="2686891" cy="3706058"/>
          </a:xfrm>
          <a:effectLst>
            <a:outerShdw blurRad="114300" dist="63500" dir="2700000" algn="tl" rotWithShape="0">
              <a:schemeClr val="tx1">
                <a:lumMod val="75000"/>
                <a:lumOff val="25000"/>
                <a:alpha val="40000"/>
              </a:schemeClr>
            </a:outerShdw>
          </a:effectLst>
        </p:grpSpPr>
        <p:sp>
          <p:nvSpPr>
            <p:cNvPr id="7" name="圆角矩形 6"/>
            <p:cNvSpPr/>
            <p:nvPr/>
          </p:nvSpPr>
          <p:spPr>
            <a:xfrm>
              <a:off x="1501651" y="1902542"/>
              <a:ext cx="2686891" cy="3706058"/>
            </a:xfrm>
            <a:prstGeom prst="roundRect">
              <a:avLst>
                <a:gd name="adj" fmla="val 5689"/>
              </a:avLst>
            </a:prstGeom>
            <a:solidFill>
              <a:srgbClr val="294A5A"/>
            </a:solid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8" name="图片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677190" y="2062499"/>
              <a:ext cx="2335811" cy="3386144"/>
            </a:xfrm>
            <a:custGeom>
              <a:avLst/>
              <a:gdLst>
                <a:gd name="connsiteX0" fmla="*/ 0 w 2335811"/>
                <a:gd name="connsiteY0" fmla="*/ 0 h 3386144"/>
                <a:gd name="connsiteX1" fmla="*/ 2335811 w 2335811"/>
                <a:gd name="connsiteY1" fmla="*/ 0 h 3386144"/>
                <a:gd name="connsiteX2" fmla="*/ 2335811 w 2335811"/>
                <a:gd name="connsiteY2" fmla="*/ 3386144 h 3386144"/>
                <a:gd name="connsiteX3" fmla="*/ 0 w 2335811"/>
                <a:gd name="connsiteY3" fmla="*/ 3386144 h 3386144"/>
              </a:gdLst>
              <a:ahLst/>
              <a:cxnLst>
                <a:cxn ang="0">
                  <a:pos x="connsiteX0" y="connsiteY0"/>
                </a:cxn>
                <a:cxn ang="0">
                  <a:pos x="connsiteX1" y="connsiteY1"/>
                </a:cxn>
                <a:cxn ang="0">
                  <a:pos x="connsiteX2" y="connsiteY2"/>
                </a:cxn>
                <a:cxn ang="0">
                  <a:pos x="connsiteX3" y="connsiteY3"/>
                </a:cxn>
              </a:cxnLst>
              <a:rect l="l" t="t" r="r" b="b"/>
              <a:pathLst>
                <a:path w="2335811" h="3386144">
                  <a:moveTo>
                    <a:pt x="0" y="0"/>
                  </a:moveTo>
                  <a:lnTo>
                    <a:pt x="2335811" y="0"/>
                  </a:lnTo>
                  <a:lnTo>
                    <a:pt x="2335811" y="3386144"/>
                  </a:lnTo>
                  <a:lnTo>
                    <a:pt x="0" y="3386144"/>
                  </a:lnTo>
                  <a:close/>
                </a:path>
              </a:pathLst>
            </a:custGeom>
            <a:effectLst>
              <a:outerShdw blurRad="127000" dist="12700" sx="102000" sy="102000" algn="ctr" rotWithShape="0">
                <a:prstClr val="black">
                  <a:alpha val="40000"/>
                </a:prstClr>
              </a:outerShdw>
            </a:effectLst>
          </p:spPr>
        </p:pic>
      </p:grpSp>
      <p:grpSp>
        <p:nvGrpSpPr>
          <p:cNvPr id="9" name="组合 8"/>
          <p:cNvGrpSpPr/>
          <p:nvPr/>
        </p:nvGrpSpPr>
        <p:grpSpPr>
          <a:xfrm>
            <a:off x="4572000" y="1217028"/>
            <a:ext cx="1749232" cy="1136338"/>
            <a:chOff x="6096000" y="1622703"/>
            <a:chExt cx="2332310" cy="1515117"/>
          </a:xfrm>
        </p:grpSpPr>
        <p:sp>
          <p:nvSpPr>
            <p:cNvPr id="10" name="矩形 9"/>
            <p:cNvSpPr/>
            <p:nvPr/>
          </p:nvSpPr>
          <p:spPr>
            <a:xfrm>
              <a:off x="6096000" y="1622703"/>
              <a:ext cx="2268669" cy="1515117"/>
            </a:xfrm>
            <a:prstGeom prst="rect">
              <a:avLst/>
            </a:prstGeom>
            <a:solidFill>
              <a:schemeClr val="accent1">
                <a:lumMod val="20000"/>
                <a:lumOff val="80000"/>
              </a:schemeClr>
            </a:solid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1" name="组合 10"/>
            <p:cNvGrpSpPr/>
            <p:nvPr/>
          </p:nvGrpSpPr>
          <p:grpSpPr>
            <a:xfrm>
              <a:off x="6106626" y="1622704"/>
              <a:ext cx="2321684" cy="1033070"/>
              <a:chOff x="6106626" y="1622704"/>
              <a:chExt cx="2321684" cy="1033070"/>
            </a:xfrm>
          </p:grpSpPr>
          <p:sp>
            <p:nvSpPr>
              <p:cNvPr id="12" name="Freeform 32"/>
              <p:cNvSpPr>
                <a:spLocks noEditPoints="1"/>
              </p:cNvSpPr>
              <p:nvPr/>
            </p:nvSpPr>
            <p:spPr bwMode="auto">
              <a:xfrm>
                <a:off x="6106626" y="1622704"/>
                <a:ext cx="400230" cy="423756"/>
              </a:xfrm>
              <a:custGeom>
                <a:avLst/>
                <a:gdLst>
                  <a:gd name="T0" fmla="*/ 565 w 587"/>
                  <a:gd name="T1" fmla="*/ 211 h 621"/>
                  <a:gd name="T2" fmla="*/ 232 w 587"/>
                  <a:gd name="T3" fmla="*/ 88 h 621"/>
                  <a:gd name="T4" fmla="*/ 488 w 587"/>
                  <a:gd name="T5" fmla="*/ 435 h 621"/>
                  <a:gd name="T6" fmla="*/ 565 w 587"/>
                  <a:gd name="T7" fmla="*/ 211 h 621"/>
                  <a:gd name="T8" fmla="*/ 532 w 587"/>
                  <a:gd name="T9" fmla="*/ 195 h 621"/>
                  <a:gd name="T10" fmla="*/ 486 w 587"/>
                  <a:gd name="T11" fmla="*/ 194 h 621"/>
                  <a:gd name="T12" fmla="*/ 457 w 587"/>
                  <a:gd name="T13" fmla="*/ 194 h 621"/>
                  <a:gd name="T14" fmla="*/ 470 w 587"/>
                  <a:gd name="T15" fmla="*/ 160 h 621"/>
                  <a:gd name="T16" fmla="*/ 476 w 587"/>
                  <a:gd name="T17" fmla="*/ 118 h 621"/>
                  <a:gd name="T18" fmla="*/ 532 w 587"/>
                  <a:gd name="T19" fmla="*/ 195 h 621"/>
                  <a:gd name="T20" fmla="*/ 356 w 587"/>
                  <a:gd name="T21" fmla="*/ 75 h 621"/>
                  <a:gd name="T22" fmla="*/ 357 w 587"/>
                  <a:gd name="T23" fmla="*/ 75 h 621"/>
                  <a:gd name="T24" fmla="*/ 407 w 587"/>
                  <a:gd name="T25" fmla="*/ 83 h 621"/>
                  <a:gd name="T26" fmla="*/ 349 w 587"/>
                  <a:gd name="T27" fmla="*/ 90 h 621"/>
                  <a:gd name="T28" fmla="*/ 319 w 587"/>
                  <a:gd name="T29" fmla="*/ 79 h 621"/>
                  <a:gd name="T30" fmla="*/ 356 w 587"/>
                  <a:gd name="T31" fmla="*/ 75 h 621"/>
                  <a:gd name="T32" fmla="*/ 284 w 587"/>
                  <a:gd name="T33" fmla="*/ 90 h 621"/>
                  <a:gd name="T34" fmla="*/ 362 w 587"/>
                  <a:gd name="T35" fmla="*/ 154 h 621"/>
                  <a:gd name="T36" fmla="*/ 317 w 587"/>
                  <a:gd name="T37" fmla="*/ 202 h 621"/>
                  <a:gd name="T38" fmla="*/ 312 w 587"/>
                  <a:gd name="T39" fmla="*/ 219 h 621"/>
                  <a:gd name="T40" fmla="*/ 260 w 587"/>
                  <a:gd name="T41" fmla="*/ 237 h 621"/>
                  <a:gd name="T42" fmla="*/ 348 w 587"/>
                  <a:gd name="T43" fmla="*/ 273 h 621"/>
                  <a:gd name="T44" fmla="*/ 336 w 587"/>
                  <a:gd name="T45" fmla="*/ 355 h 621"/>
                  <a:gd name="T46" fmla="*/ 304 w 587"/>
                  <a:gd name="T47" fmla="*/ 423 h 621"/>
                  <a:gd name="T48" fmla="*/ 288 w 587"/>
                  <a:gd name="T49" fmla="*/ 408 h 621"/>
                  <a:gd name="T50" fmla="*/ 237 w 587"/>
                  <a:gd name="T51" fmla="*/ 326 h 621"/>
                  <a:gd name="T52" fmla="*/ 232 w 587"/>
                  <a:gd name="T53" fmla="*/ 256 h 621"/>
                  <a:gd name="T54" fmla="*/ 206 w 587"/>
                  <a:gd name="T55" fmla="*/ 220 h 621"/>
                  <a:gd name="T56" fmla="*/ 182 w 587"/>
                  <a:gd name="T57" fmla="*/ 190 h 621"/>
                  <a:gd name="T58" fmla="*/ 284 w 587"/>
                  <a:gd name="T59" fmla="*/ 90 h 621"/>
                  <a:gd name="T60" fmla="*/ 486 w 587"/>
                  <a:gd name="T61" fmla="*/ 401 h 621"/>
                  <a:gd name="T62" fmla="*/ 479 w 587"/>
                  <a:gd name="T63" fmla="*/ 377 h 621"/>
                  <a:gd name="T64" fmla="*/ 461 w 587"/>
                  <a:gd name="T65" fmla="*/ 328 h 621"/>
                  <a:gd name="T66" fmla="*/ 448 w 587"/>
                  <a:gd name="T67" fmla="*/ 292 h 621"/>
                  <a:gd name="T68" fmla="*/ 441 w 587"/>
                  <a:gd name="T69" fmla="*/ 236 h 621"/>
                  <a:gd name="T70" fmla="*/ 538 w 587"/>
                  <a:gd name="T71" fmla="*/ 214 h 621"/>
                  <a:gd name="T72" fmla="*/ 545 w 587"/>
                  <a:gd name="T73" fmla="*/ 265 h 621"/>
                  <a:gd name="T74" fmla="*/ 486 w 587"/>
                  <a:gd name="T75" fmla="*/ 40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7" h="621">
                    <a:moveTo>
                      <a:pt x="565" y="211"/>
                    </a:moveTo>
                    <a:cubicBezTo>
                      <a:pt x="529" y="66"/>
                      <a:pt x="357" y="0"/>
                      <a:pt x="232" y="88"/>
                    </a:cubicBezTo>
                    <a:cubicBezTo>
                      <a:pt x="0" y="251"/>
                      <a:pt x="248" y="621"/>
                      <a:pt x="488" y="435"/>
                    </a:cubicBezTo>
                    <a:cubicBezTo>
                      <a:pt x="555" y="383"/>
                      <a:pt x="587" y="296"/>
                      <a:pt x="565" y="211"/>
                    </a:cubicBezTo>
                    <a:close/>
                    <a:moveTo>
                      <a:pt x="532" y="195"/>
                    </a:moveTo>
                    <a:cubicBezTo>
                      <a:pt x="514" y="196"/>
                      <a:pt x="498" y="188"/>
                      <a:pt x="486" y="194"/>
                    </a:cubicBezTo>
                    <a:cubicBezTo>
                      <a:pt x="468" y="202"/>
                      <a:pt x="440" y="216"/>
                      <a:pt x="457" y="194"/>
                    </a:cubicBezTo>
                    <a:cubicBezTo>
                      <a:pt x="457" y="194"/>
                      <a:pt x="468" y="181"/>
                      <a:pt x="470" y="160"/>
                    </a:cubicBezTo>
                    <a:cubicBezTo>
                      <a:pt x="472" y="142"/>
                      <a:pt x="471" y="130"/>
                      <a:pt x="476" y="118"/>
                    </a:cubicBezTo>
                    <a:cubicBezTo>
                      <a:pt x="500" y="139"/>
                      <a:pt x="520" y="165"/>
                      <a:pt x="532" y="195"/>
                    </a:cubicBezTo>
                    <a:close/>
                    <a:moveTo>
                      <a:pt x="356" y="75"/>
                    </a:moveTo>
                    <a:cubicBezTo>
                      <a:pt x="357" y="75"/>
                      <a:pt x="357" y="75"/>
                      <a:pt x="357" y="75"/>
                    </a:cubicBezTo>
                    <a:cubicBezTo>
                      <a:pt x="374" y="75"/>
                      <a:pt x="391" y="78"/>
                      <a:pt x="407" y="83"/>
                    </a:cubicBezTo>
                    <a:cubicBezTo>
                      <a:pt x="389" y="86"/>
                      <a:pt x="364" y="90"/>
                      <a:pt x="349" y="90"/>
                    </a:cubicBezTo>
                    <a:cubicBezTo>
                      <a:pt x="337" y="90"/>
                      <a:pt x="327" y="85"/>
                      <a:pt x="319" y="79"/>
                    </a:cubicBezTo>
                    <a:cubicBezTo>
                      <a:pt x="331" y="77"/>
                      <a:pt x="343" y="75"/>
                      <a:pt x="356" y="75"/>
                    </a:cubicBezTo>
                    <a:close/>
                    <a:moveTo>
                      <a:pt x="284" y="90"/>
                    </a:moveTo>
                    <a:cubicBezTo>
                      <a:pt x="317" y="88"/>
                      <a:pt x="388" y="136"/>
                      <a:pt x="362" y="154"/>
                    </a:cubicBezTo>
                    <a:cubicBezTo>
                      <a:pt x="342" y="167"/>
                      <a:pt x="317" y="191"/>
                      <a:pt x="317" y="202"/>
                    </a:cubicBezTo>
                    <a:cubicBezTo>
                      <a:pt x="317" y="212"/>
                      <a:pt x="321" y="217"/>
                      <a:pt x="312" y="219"/>
                    </a:cubicBezTo>
                    <a:cubicBezTo>
                      <a:pt x="294" y="222"/>
                      <a:pt x="250" y="222"/>
                      <a:pt x="260" y="237"/>
                    </a:cubicBezTo>
                    <a:cubicBezTo>
                      <a:pt x="271" y="252"/>
                      <a:pt x="336" y="231"/>
                      <a:pt x="348" y="273"/>
                    </a:cubicBezTo>
                    <a:cubicBezTo>
                      <a:pt x="357" y="303"/>
                      <a:pt x="341" y="333"/>
                      <a:pt x="336" y="355"/>
                    </a:cubicBezTo>
                    <a:cubicBezTo>
                      <a:pt x="330" y="378"/>
                      <a:pt x="317" y="422"/>
                      <a:pt x="304" y="423"/>
                    </a:cubicBezTo>
                    <a:cubicBezTo>
                      <a:pt x="296" y="424"/>
                      <a:pt x="292" y="420"/>
                      <a:pt x="288" y="408"/>
                    </a:cubicBezTo>
                    <a:cubicBezTo>
                      <a:pt x="273" y="363"/>
                      <a:pt x="243" y="339"/>
                      <a:pt x="237" y="326"/>
                    </a:cubicBezTo>
                    <a:cubicBezTo>
                      <a:pt x="230" y="312"/>
                      <a:pt x="214" y="276"/>
                      <a:pt x="232" y="256"/>
                    </a:cubicBezTo>
                    <a:cubicBezTo>
                      <a:pt x="251" y="235"/>
                      <a:pt x="214" y="238"/>
                      <a:pt x="206" y="220"/>
                    </a:cubicBezTo>
                    <a:cubicBezTo>
                      <a:pt x="202" y="211"/>
                      <a:pt x="190" y="204"/>
                      <a:pt x="182" y="190"/>
                    </a:cubicBezTo>
                    <a:cubicBezTo>
                      <a:pt x="202" y="145"/>
                      <a:pt x="239" y="109"/>
                      <a:pt x="284" y="90"/>
                    </a:cubicBezTo>
                    <a:close/>
                    <a:moveTo>
                      <a:pt x="486" y="401"/>
                    </a:moveTo>
                    <a:cubicBezTo>
                      <a:pt x="484" y="392"/>
                      <a:pt x="482" y="383"/>
                      <a:pt x="479" y="377"/>
                    </a:cubicBezTo>
                    <a:cubicBezTo>
                      <a:pt x="473" y="355"/>
                      <a:pt x="457" y="339"/>
                      <a:pt x="461" y="328"/>
                    </a:cubicBezTo>
                    <a:cubicBezTo>
                      <a:pt x="464" y="318"/>
                      <a:pt x="464" y="308"/>
                      <a:pt x="448" y="292"/>
                    </a:cubicBezTo>
                    <a:cubicBezTo>
                      <a:pt x="432" y="276"/>
                      <a:pt x="425" y="260"/>
                      <a:pt x="441" y="236"/>
                    </a:cubicBezTo>
                    <a:cubicBezTo>
                      <a:pt x="457" y="213"/>
                      <a:pt x="512" y="211"/>
                      <a:pt x="538" y="214"/>
                    </a:cubicBezTo>
                    <a:cubicBezTo>
                      <a:pt x="542" y="230"/>
                      <a:pt x="545" y="247"/>
                      <a:pt x="545" y="265"/>
                    </a:cubicBezTo>
                    <a:cubicBezTo>
                      <a:pt x="545" y="319"/>
                      <a:pt x="522" y="367"/>
                      <a:pt x="486" y="401"/>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nvGrpSpPr>
              <p:cNvPr id="13" name="组合 12"/>
              <p:cNvGrpSpPr/>
              <p:nvPr/>
            </p:nvGrpSpPr>
            <p:grpSpPr>
              <a:xfrm>
                <a:off x="6208193" y="1644272"/>
                <a:ext cx="2220117" cy="1011502"/>
                <a:chOff x="878016" y="4213596"/>
                <a:chExt cx="2220117" cy="1011502"/>
              </a:xfrm>
            </p:grpSpPr>
            <p:sp>
              <p:nvSpPr>
                <p:cNvPr id="14" name="文本框 13"/>
                <p:cNvSpPr txBox="1"/>
                <p:nvPr/>
              </p:nvSpPr>
              <p:spPr>
                <a:xfrm>
                  <a:off x="1382781" y="4213596"/>
                  <a:ext cx="1066959" cy="369332"/>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200" dirty="0">
                      <a:latin typeface="方正正黑简体" panose="02000000000000000000" pitchFamily="2" charset="-122"/>
                      <a:ea typeface="方正正黑简体" panose="02000000000000000000" pitchFamily="2" charset="-122"/>
                    </a:rPr>
                    <a:t>Enter the title</a:t>
                  </a:r>
                </a:p>
              </p:txBody>
            </p:sp>
            <p:sp>
              <p:nvSpPr>
                <p:cNvPr id="19" name="矩形 18"/>
                <p:cNvSpPr/>
                <p:nvPr/>
              </p:nvSpPr>
              <p:spPr>
                <a:xfrm>
                  <a:off x="878016" y="4732656"/>
                  <a:ext cx="2220117" cy="492442"/>
                </a:xfrm>
                <a:prstGeom prst="rect">
                  <a:avLst/>
                </a:prstGeom>
              </p:spPr>
              <p:txBody>
                <a:bodyPr wrap="square">
                  <a:spAutoFit/>
                </a:bodyPr>
                <a:lstStyle/>
                <a:p>
                  <a:r>
                    <a:rPr lang="en-US" altLang="zh-CN" sz="90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grpSp>
      <p:grpSp>
        <p:nvGrpSpPr>
          <p:cNvPr id="20" name="组合 19"/>
          <p:cNvGrpSpPr/>
          <p:nvPr/>
        </p:nvGrpSpPr>
        <p:grpSpPr>
          <a:xfrm>
            <a:off x="6591711" y="1217030"/>
            <a:ext cx="1743076" cy="1136337"/>
            <a:chOff x="8788947" y="1622704"/>
            <a:chExt cx="2324101" cy="1515115"/>
          </a:xfrm>
        </p:grpSpPr>
        <p:sp>
          <p:nvSpPr>
            <p:cNvPr id="21" name="矩形 20"/>
            <p:cNvSpPr/>
            <p:nvPr/>
          </p:nvSpPr>
          <p:spPr>
            <a:xfrm>
              <a:off x="8788947" y="1622704"/>
              <a:ext cx="2324100" cy="1515115"/>
            </a:xfrm>
            <a:prstGeom prst="rect">
              <a:avLst/>
            </a:prstGeom>
            <a:solidFill>
              <a:schemeClr val="accent1">
                <a:lumMod val="20000"/>
                <a:lumOff val="80000"/>
              </a:schemeClr>
            </a:solid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22" name="Group 35"/>
            <p:cNvGrpSpPr>
              <a:grpSpLocks noChangeAspect="1"/>
            </p:cNvGrpSpPr>
            <p:nvPr/>
          </p:nvGrpSpPr>
          <p:grpSpPr bwMode="auto">
            <a:xfrm>
              <a:off x="8861222" y="1686337"/>
              <a:ext cx="253663" cy="296489"/>
              <a:chOff x="3379" y="1619"/>
              <a:chExt cx="924" cy="1080"/>
            </a:xfrm>
            <a:solidFill>
              <a:schemeClr val="accent1">
                <a:lumMod val="75000"/>
              </a:schemeClr>
            </a:solidFill>
          </p:grpSpPr>
          <p:sp>
            <p:nvSpPr>
              <p:cNvPr id="26" name="Freeform 36"/>
              <p:cNvSpPr>
                <a:spLocks/>
              </p:cNvSpPr>
              <p:nvPr/>
            </p:nvSpPr>
            <p:spPr bwMode="auto">
              <a:xfrm>
                <a:off x="3539" y="1959"/>
                <a:ext cx="605" cy="740"/>
              </a:xfrm>
              <a:custGeom>
                <a:avLst/>
                <a:gdLst>
                  <a:gd name="T0" fmla="*/ 149 w 254"/>
                  <a:gd name="T1" fmla="*/ 98 h 311"/>
                  <a:gd name="T2" fmla="*/ 179 w 254"/>
                  <a:gd name="T3" fmla="*/ 51 h 311"/>
                  <a:gd name="T4" fmla="*/ 127 w 254"/>
                  <a:gd name="T5" fmla="*/ 0 h 311"/>
                  <a:gd name="T6" fmla="*/ 76 w 254"/>
                  <a:gd name="T7" fmla="*/ 51 h 311"/>
                  <a:gd name="T8" fmla="*/ 105 w 254"/>
                  <a:gd name="T9" fmla="*/ 98 h 311"/>
                  <a:gd name="T10" fmla="*/ 0 w 254"/>
                  <a:gd name="T11" fmla="*/ 311 h 311"/>
                  <a:gd name="T12" fmla="*/ 59 w 254"/>
                  <a:gd name="T13" fmla="*/ 311 h 311"/>
                  <a:gd name="T14" fmla="*/ 77 w 254"/>
                  <a:gd name="T15" fmla="*/ 287 h 311"/>
                  <a:gd name="T16" fmla="*/ 127 w 254"/>
                  <a:gd name="T17" fmla="*/ 262 h 311"/>
                  <a:gd name="T18" fmla="*/ 177 w 254"/>
                  <a:gd name="T19" fmla="*/ 287 h 311"/>
                  <a:gd name="T20" fmla="*/ 195 w 254"/>
                  <a:gd name="T21" fmla="*/ 311 h 311"/>
                  <a:gd name="T22" fmla="*/ 254 w 254"/>
                  <a:gd name="T23" fmla="*/ 311 h 311"/>
                  <a:gd name="T24" fmla="*/ 149 w 254"/>
                  <a:gd name="T25" fmla="*/ 9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311">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7" name="Freeform 37"/>
              <p:cNvSpPr>
                <a:spLocks/>
              </p:cNvSpPr>
              <p:nvPr/>
            </p:nvSpPr>
            <p:spPr bwMode="auto">
              <a:xfrm>
                <a:off x="3543" y="1783"/>
                <a:ext cx="596" cy="571"/>
              </a:xfrm>
              <a:custGeom>
                <a:avLst/>
                <a:gdLst>
                  <a:gd name="T0" fmla="*/ 167 w 250"/>
                  <a:gd name="T1" fmla="*/ 212 h 240"/>
                  <a:gd name="T2" fmla="*/ 175 w 250"/>
                  <a:gd name="T3" fmla="*/ 240 h 240"/>
                  <a:gd name="T4" fmla="*/ 250 w 250"/>
                  <a:gd name="T5" fmla="*/ 125 h 240"/>
                  <a:gd name="T6" fmla="*/ 125 w 250"/>
                  <a:gd name="T7" fmla="*/ 0 h 240"/>
                  <a:gd name="T8" fmla="*/ 0 w 250"/>
                  <a:gd name="T9" fmla="*/ 125 h 240"/>
                  <a:gd name="T10" fmla="*/ 75 w 250"/>
                  <a:gd name="T11" fmla="*/ 240 h 240"/>
                  <a:gd name="T12" fmla="*/ 83 w 250"/>
                  <a:gd name="T13" fmla="*/ 212 h 240"/>
                  <a:gd name="T14" fmla="*/ 29 w 250"/>
                  <a:gd name="T15" fmla="*/ 125 h 240"/>
                  <a:gd name="T16" fmla="*/ 125 w 250"/>
                  <a:gd name="T17" fmla="*/ 29 h 240"/>
                  <a:gd name="T18" fmla="*/ 222 w 250"/>
                  <a:gd name="T19" fmla="*/ 125 h 240"/>
                  <a:gd name="T20" fmla="*/ 167 w 250"/>
                  <a:gd name="T21" fmla="*/ 21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4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8" name="Freeform 38"/>
              <p:cNvSpPr>
                <a:spLocks/>
              </p:cNvSpPr>
              <p:nvPr/>
            </p:nvSpPr>
            <p:spPr bwMode="auto">
              <a:xfrm>
                <a:off x="3379" y="1619"/>
                <a:ext cx="924" cy="883"/>
              </a:xfrm>
              <a:custGeom>
                <a:avLst/>
                <a:gdLst>
                  <a:gd name="T0" fmla="*/ 194 w 388"/>
                  <a:gd name="T1" fmla="*/ 0 h 371"/>
                  <a:gd name="T2" fmla="*/ 0 w 388"/>
                  <a:gd name="T3" fmla="*/ 194 h 371"/>
                  <a:gd name="T4" fmla="*/ 115 w 388"/>
                  <a:gd name="T5" fmla="*/ 371 h 371"/>
                  <a:gd name="T6" fmla="*/ 135 w 388"/>
                  <a:gd name="T7" fmla="*/ 333 h 371"/>
                  <a:gd name="T8" fmla="*/ 43 w 388"/>
                  <a:gd name="T9" fmla="*/ 194 h 371"/>
                  <a:gd name="T10" fmla="*/ 194 w 388"/>
                  <a:gd name="T11" fmla="*/ 43 h 371"/>
                  <a:gd name="T12" fmla="*/ 345 w 388"/>
                  <a:gd name="T13" fmla="*/ 194 h 371"/>
                  <a:gd name="T14" fmla="*/ 253 w 388"/>
                  <a:gd name="T15" fmla="*/ 333 h 371"/>
                  <a:gd name="T16" fmla="*/ 273 w 388"/>
                  <a:gd name="T17" fmla="*/ 371 h 371"/>
                  <a:gd name="T18" fmla="*/ 388 w 388"/>
                  <a:gd name="T19" fmla="*/ 194 h 371"/>
                  <a:gd name="T20" fmla="*/ 194 w 388"/>
                  <a:gd name="T2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8" h="371">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9" name="Freeform 39"/>
              <p:cNvSpPr>
                <a:spLocks/>
              </p:cNvSpPr>
              <p:nvPr/>
            </p:nvSpPr>
            <p:spPr bwMode="auto">
              <a:xfrm>
                <a:off x="3539" y="1959"/>
                <a:ext cx="605" cy="740"/>
              </a:xfrm>
              <a:custGeom>
                <a:avLst/>
                <a:gdLst>
                  <a:gd name="T0" fmla="*/ 149 w 254"/>
                  <a:gd name="T1" fmla="*/ 98 h 311"/>
                  <a:gd name="T2" fmla="*/ 179 w 254"/>
                  <a:gd name="T3" fmla="*/ 51 h 311"/>
                  <a:gd name="T4" fmla="*/ 127 w 254"/>
                  <a:gd name="T5" fmla="*/ 0 h 311"/>
                  <a:gd name="T6" fmla="*/ 76 w 254"/>
                  <a:gd name="T7" fmla="*/ 51 h 311"/>
                  <a:gd name="T8" fmla="*/ 105 w 254"/>
                  <a:gd name="T9" fmla="*/ 98 h 311"/>
                  <a:gd name="T10" fmla="*/ 0 w 254"/>
                  <a:gd name="T11" fmla="*/ 311 h 311"/>
                  <a:gd name="T12" fmla="*/ 59 w 254"/>
                  <a:gd name="T13" fmla="*/ 311 h 311"/>
                  <a:gd name="T14" fmla="*/ 77 w 254"/>
                  <a:gd name="T15" fmla="*/ 287 h 311"/>
                  <a:gd name="T16" fmla="*/ 127 w 254"/>
                  <a:gd name="T17" fmla="*/ 262 h 311"/>
                  <a:gd name="T18" fmla="*/ 177 w 254"/>
                  <a:gd name="T19" fmla="*/ 287 h 311"/>
                  <a:gd name="T20" fmla="*/ 195 w 254"/>
                  <a:gd name="T21" fmla="*/ 311 h 311"/>
                  <a:gd name="T22" fmla="*/ 254 w 254"/>
                  <a:gd name="T23" fmla="*/ 311 h 311"/>
                  <a:gd name="T24" fmla="*/ 149 w 254"/>
                  <a:gd name="T25" fmla="*/ 9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311">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0" name="Freeform 40"/>
              <p:cNvSpPr>
                <a:spLocks/>
              </p:cNvSpPr>
              <p:nvPr/>
            </p:nvSpPr>
            <p:spPr bwMode="auto">
              <a:xfrm>
                <a:off x="3543" y="1783"/>
                <a:ext cx="596" cy="571"/>
              </a:xfrm>
              <a:custGeom>
                <a:avLst/>
                <a:gdLst>
                  <a:gd name="T0" fmla="*/ 167 w 250"/>
                  <a:gd name="T1" fmla="*/ 212 h 240"/>
                  <a:gd name="T2" fmla="*/ 175 w 250"/>
                  <a:gd name="T3" fmla="*/ 240 h 240"/>
                  <a:gd name="T4" fmla="*/ 250 w 250"/>
                  <a:gd name="T5" fmla="*/ 125 h 240"/>
                  <a:gd name="T6" fmla="*/ 125 w 250"/>
                  <a:gd name="T7" fmla="*/ 0 h 240"/>
                  <a:gd name="T8" fmla="*/ 0 w 250"/>
                  <a:gd name="T9" fmla="*/ 125 h 240"/>
                  <a:gd name="T10" fmla="*/ 75 w 250"/>
                  <a:gd name="T11" fmla="*/ 240 h 240"/>
                  <a:gd name="T12" fmla="*/ 83 w 250"/>
                  <a:gd name="T13" fmla="*/ 212 h 240"/>
                  <a:gd name="T14" fmla="*/ 29 w 250"/>
                  <a:gd name="T15" fmla="*/ 125 h 240"/>
                  <a:gd name="T16" fmla="*/ 125 w 250"/>
                  <a:gd name="T17" fmla="*/ 29 h 240"/>
                  <a:gd name="T18" fmla="*/ 222 w 250"/>
                  <a:gd name="T19" fmla="*/ 125 h 240"/>
                  <a:gd name="T20" fmla="*/ 167 w 250"/>
                  <a:gd name="T21" fmla="*/ 21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4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1" name="Freeform 41"/>
              <p:cNvSpPr>
                <a:spLocks/>
              </p:cNvSpPr>
              <p:nvPr/>
            </p:nvSpPr>
            <p:spPr bwMode="auto">
              <a:xfrm>
                <a:off x="3379" y="1619"/>
                <a:ext cx="924" cy="883"/>
              </a:xfrm>
              <a:custGeom>
                <a:avLst/>
                <a:gdLst>
                  <a:gd name="T0" fmla="*/ 194 w 388"/>
                  <a:gd name="T1" fmla="*/ 0 h 371"/>
                  <a:gd name="T2" fmla="*/ 0 w 388"/>
                  <a:gd name="T3" fmla="*/ 194 h 371"/>
                  <a:gd name="T4" fmla="*/ 115 w 388"/>
                  <a:gd name="T5" fmla="*/ 371 h 371"/>
                  <a:gd name="T6" fmla="*/ 135 w 388"/>
                  <a:gd name="T7" fmla="*/ 333 h 371"/>
                  <a:gd name="T8" fmla="*/ 43 w 388"/>
                  <a:gd name="T9" fmla="*/ 194 h 371"/>
                  <a:gd name="T10" fmla="*/ 194 w 388"/>
                  <a:gd name="T11" fmla="*/ 43 h 371"/>
                  <a:gd name="T12" fmla="*/ 345 w 388"/>
                  <a:gd name="T13" fmla="*/ 194 h 371"/>
                  <a:gd name="T14" fmla="*/ 253 w 388"/>
                  <a:gd name="T15" fmla="*/ 333 h 371"/>
                  <a:gd name="T16" fmla="*/ 273 w 388"/>
                  <a:gd name="T17" fmla="*/ 371 h 371"/>
                  <a:gd name="T18" fmla="*/ 388 w 388"/>
                  <a:gd name="T19" fmla="*/ 194 h 371"/>
                  <a:gd name="T20" fmla="*/ 194 w 388"/>
                  <a:gd name="T2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8" h="371">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3" name="组合 22"/>
            <p:cNvGrpSpPr/>
            <p:nvPr/>
          </p:nvGrpSpPr>
          <p:grpSpPr>
            <a:xfrm>
              <a:off x="8892931" y="1622704"/>
              <a:ext cx="2220117" cy="1033070"/>
              <a:chOff x="869806" y="4213596"/>
              <a:chExt cx="2220117" cy="1033070"/>
            </a:xfrm>
          </p:grpSpPr>
          <p:sp>
            <p:nvSpPr>
              <p:cNvPr id="24" name="文本框 23"/>
              <p:cNvSpPr txBox="1"/>
              <p:nvPr/>
            </p:nvSpPr>
            <p:spPr>
              <a:xfrm>
                <a:off x="1382781" y="4213596"/>
                <a:ext cx="1066959" cy="369332"/>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200" dirty="0">
                    <a:latin typeface="方正正黑简体" panose="02000000000000000000" pitchFamily="2" charset="-122"/>
                    <a:ea typeface="方正正黑简体" panose="02000000000000000000" pitchFamily="2" charset="-122"/>
                  </a:rPr>
                  <a:t>Enter the title</a:t>
                </a:r>
              </a:p>
            </p:txBody>
          </p:sp>
          <p:sp>
            <p:nvSpPr>
              <p:cNvPr id="25" name="矩形 24"/>
              <p:cNvSpPr/>
              <p:nvPr/>
            </p:nvSpPr>
            <p:spPr>
              <a:xfrm>
                <a:off x="869806" y="4754223"/>
                <a:ext cx="2220117" cy="492443"/>
              </a:xfrm>
              <a:prstGeom prst="rect">
                <a:avLst/>
              </a:prstGeom>
            </p:spPr>
            <p:txBody>
              <a:bodyPr wrap="square">
                <a:spAutoFit/>
              </a:bodyPr>
              <a:lstStyle/>
              <a:p>
                <a:r>
                  <a:rPr lang="en-US" altLang="zh-CN" sz="90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grpSp>
        <p:nvGrpSpPr>
          <p:cNvPr id="32" name="组合 31"/>
          <p:cNvGrpSpPr/>
          <p:nvPr/>
        </p:nvGrpSpPr>
        <p:grpSpPr>
          <a:xfrm>
            <a:off x="6630705" y="2984449"/>
            <a:ext cx="1742947" cy="1209050"/>
            <a:chOff x="8840938" y="3979264"/>
            <a:chExt cx="2323930" cy="1612066"/>
          </a:xfrm>
        </p:grpSpPr>
        <p:sp>
          <p:nvSpPr>
            <p:cNvPr id="33" name="矩形 32"/>
            <p:cNvSpPr/>
            <p:nvPr/>
          </p:nvSpPr>
          <p:spPr>
            <a:xfrm>
              <a:off x="8840938" y="3979264"/>
              <a:ext cx="2295375" cy="1612066"/>
            </a:xfrm>
            <a:prstGeom prst="rect">
              <a:avLst/>
            </a:prstGeom>
            <a:solidFill>
              <a:schemeClr val="accent1">
                <a:lumMod val="20000"/>
                <a:lumOff val="80000"/>
              </a:schemeClr>
            </a:solid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34" name="组合 33"/>
            <p:cNvGrpSpPr/>
            <p:nvPr/>
          </p:nvGrpSpPr>
          <p:grpSpPr>
            <a:xfrm>
              <a:off x="8848770" y="4055803"/>
              <a:ext cx="292180" cy="301859"/>
              <a:chOff x="5321300" y="2636838"/>
              <a:chExt cx="1533526" cy="1584326"/>
            </a:xfrm>
            <a:solidFill>
              <a:schemeClr val="accent1">
                <a:lumMod val="75000"/>
              </a:schemeClr>
            </a:solidFill>
          </p:grpSpPr>
          <p:sp>
            <p:nvSpPr>
              <p:cNvPr id="38" name="Freeform 13"/>
              <p:cNvSpPr>
                <a:spLocks/>
              </p:cNvSpPr>
              <p:nvPr/>
            </p:nvSpPr>
            <p:spPr bwMode="auto">
              <a:xfrm>
                <a:off x="6088063" y="2943226"/>
                <a:ext cx="479425" cy="509588"/>
              </a:xfrm>
              <a:custGeom>
                <a:avLst/>
                <a:gdLst>
                  <a:gd name="T0" fmla="*/ 95 w 127"/>
                  <a:gd name="T1" fmla="*/ 135 h 135"/>
                  <a:gd name="T2" fmla="*/ 127 w 127"/>
                  <a:gd name="T3" fmla="*/ 135 h 135"/>
                  <a:gd name="T4" fmla="*/ 0 w 127"/>
                  <a:gd name="T5" fmla="*/ 0 h 135"/>
                  <a:gd name="T6" fmla="*/ 0 w 127"/>
                  <a:gd name="T7" fmla="*/ 32 h 135"/>
                  <a:gd name="T8" fmla="*/ 95 w 127"/>
                  <a:gd name="T9" fmla="*/ 135 h 135"/>
                </a:gdLst>
                <a:ahLst/>
                <a:cxnLst>
                  <a:cxn ang="0">
                    <a:pos x="T0" y="T1"/>
                  </a:cxn>
                  <a:cxn ang="0">
                    <a:pos x="T2" y="T3"/>
                  </a:cxn>
                  <a:cxn ang="0">
                    <a:pos x="T4" y="T5"/>
                  </a:cxn>
                  <a:cxn ang="0">
                    <a:pos x="T6" y="T7"/>
                  </a:cxn>
                  <a:cxn ang="0">
                    <a:pos x="T8" y="T9"/>
                  </a:cxn>
                </a:cxnLst>
                <a:rect l="0" t="0" r="r" b="b"/>
                <a:pathLst>
                  <a:path w="127" h="135">
                    <a:moveTo>
                      <a:pt x="95" y="135"/>
                    </a:moveTo>
                    <a:cubicBezTo>
                      <a:pt x="127" y="135"/>
                      <a:pt x="127" y="135"/>
                      <a:pt x="127" y="135"/>
                    </a:cubicBezTo>
                    <a:cubicBezTo>
                      <a:pt x="125" y="64"/>
                      <a:pt x="70" y="6"/>
                      <a:pt x="0" y="0"/>
                    </a:cubicBezTo>
                    <a:cubicBezTo>
                      <a:pt x="0" y="32"/>
                      <a:pt x="0" y="32"/>
                      <a:pt x="0" y="32"/>
                    </a:cubicBezTo>
                    <a:cubicBezTo>
                      <a:pt x="53" y="38"/>
                      <a:pt x="93" y="81"/>
                      <a:pt x="95" y="13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zh-CN" altLang="en-US" sz="1013"/>
              </a:p>
            </p:txBody>
          </p:sp>
          <p:sp>
            <p:nvSpPr>
              <p:cNvPr id="39" name="Freeform 14"/>
              <p:cNvSpPr>
                <a:spLocks/>
              </p:cNvSpPr>
              <p:nvPr/>
            </p:nvSpPr>
            <p:spPr bwMode="auto">
              <a:xfrm>
                <a:off x="6088063" y="2652713"/>
                <a:ext cx="766763" cy="800100"/>
              </a:xfrm>
              <a:custGeom>
                <a:avLst/>
                <a:gdLst>
                  <a:gd name="T0" fmla="*/ 156 w 203"/>
                  <a:gd name="T1" fmla="*/ 212 h 212"/>
                  <a:gd name="T2" fmla="*/ 203 w 203"/>
                  <a:gd name="T3" fmla="*/ 212 h 212"/>
                  <a:gd name="T4" fmla="*/ 0 w 203"/>
                  <a:gd name="T5" fmla="*/ 0 h 212"/>
                  <a:gd name="T6" fmla="*/ 0 w 203"/>
                  <a:gd name="T7" fmla="*/ 48 h 212"/>
                  <a:gd name="T8" fmla="*/ 156 w 203"/>
                  <a:gd name="T9" fmla="*/ 212 h 212"/>
                </a:gdLst>
                <a:ahLst/>
                <a:cxnLst>
                  <a:cxn ang="0">
                    <a:pos x="T0" y="T1"/>
                  </a:cxn>
                  <a:cxn ang="0">
                    <a:pos x="T2" y="T3"/>
                  </a:cxn>
                  <a:cxn ang="0">
                    <a:pos x="T4" y="T5"/>
                  </a:cxn>
                  <a:cxn ang="0">
                    <a:pos x="T6" y="T7"/>
                  </a:cxn>
                  <a:cxn ang="0">
                    <a:pos x="T8" y="T9"/>
                  </a:cxn>
                </a:cxnLst>
                <a:rect l="0" t="0" r="r" b="b"/>
                <a:pathLst>
                  <a:path w="203" h="212">
                    <a:moveTo>
                      <a:pt x="156" y="212"/>
                    </a:moveTo>
                    <a:cubicBezTo>
                      <a:pt x="203" y="212"/>
                      <a:pt x="203" y="212"/>
                      <a:pt x="203" y="212"/>
                    </a:cubicBezTo>
                    <a:cubicBezTo>
                      <a:pt x="202" y="99"/>
                      <a:pt x="112" y="7"/>
                      <a:pt x="0" y="0"/>
                    </a:cubicBezTo>
                    <a:cubicBezTo>
                      <a:pt x="0" y="48"/>
                      <a:pt x="0" y="48"/>
                      <a:pt x="0" y="48"/>
                    </a:cubicBezTo>
                    <a:cubicBezTo>
                      <a:pt x="86" y="54"/>
                      <a:pt x="154" y="125"/>
                      <a:pt x="156" y="21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zh-CN" altLang="en-US" sz="1013"/>
              </a:p>
            </p:txBody>
          </p:sp>
          <p:sp>
            <p:nvSpPr>
              <p:cNvPr id="40" name="Freeform 15"/>
              <p:cNvSpPr>
                <a:spLocks/>
              </p:cNvSpPr>
              <p:nvPr/>
            </p:nvSpPr>
            <p:spPr bwMode="auto">
              <a:xfrm>
                <a:off x="5321300" y="2698751"/>
                <a:ext cx="1462088" cy="1522413"/>
              </a:xfrm>
              <a:custGeom>
                <a:avLst/>
                <a:gdLst>
                  <a:gd name="T0" fmla="*/ 226 w 387"/>
                  <a:gd name="T1" fmla="*/ 290 h 403"/>
                  <a:gd name="T2" fmla="*/ 204 w 387"/>
                  <a:gd name="T3" fmla="*/ 283 h 403"/>
                  <a:gd name="T4" fmla="*/ 155 w 387"/>
                  <a:gd name="T5" fmla="*/ 235 h 403"/>
                  <a:gd name="T6" fmla="*/ 155 w 387"/>
                  <a:gd name="T7" fmla="*/ 235 h 403"/>
                  <a:gd name="T8" fmla="*/ 115 w 387"/>
                  <a:gd name="T9" fmla="*/ 188 h 403"/>
                  <a:gd name="T10" fmla="*/ 124 w 387"/>
                  <a:gd name="T11" fmla="*/ 147 h 403"/>
                  <a:gd name="T12" fmla="*/ 135 w 387"/>
                  <a:gd name="T13" fmla="*/ 140 h 403"/>
                  <a:gd name="T14" fmla="*/ 51 w 387"/>
                  <a:gd name="T15" fmla="*/ 0 h 403"/>
                  <a:gd name="T16" fmla="*/ 6 w 387"/>
                  <a:gd name="T17" fmla="*/ 89 h 403"/>
                  <a:gd name="T18" fmla="*/ 126 w 387"/>
                  <a:gd name="T19" fmla="*/ 263 h 403"/>
                  <a:gd name="T20" fmla="*/ 297 w 387"/>
                  <a:gd name="T21" fmla="*/ 399 h 403"/>
                  <a:gd name="T22" fmla="*/ 387 w 387"/>
                  <a:gd name="T23" fmla="*/ 360 h 403"/>
                  <a:gd name="T24" fmla="*/ 253 w 387"/>
                  <a:gd name="T25" fmla="*/ 266 h 403"/>
                  <a:gd name="T26" fmla="*/ 226 w 387"/>
                  <a:gd name="T27" fmla="*/ 29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403">
                    <a:moveTo>
                      <a:pt x="226" y="290"/>
                    </a:moveTo>
                    <a:cubicBezTo>
                      <a:pt x="218" y="291"/>
                      <a:pt x="210" y="288"/>
                      <a:pt x="204" y="283"/>
                    </a:cubicBezTo>
                    <a:cubicBezTo>
                      <a:pt x="188" y="268"/>
                      <a:pt x="168" y="250"/>
                      <a:pt x="155" y="235"/>
                    </a:cubicBezTo>
                    <a:cubicBezTo>
                      <a:pt x="155" y="235"/>
                      <a:pt x="155" y="235"/>
                      <a:pt x="155" y="235"/>
                    </a:cubicBezTo>
                    <a:cubicBezTo>
                      <a:pt x="142" y="222"/>
                      <a:pt x="127" y="203"/>
                      <a:pt x="115" y="188"/>
                    </a:cubicBezTo>
                    <a:cubicBezTo>
                      <a:pt x="104" y="174"/>
                      <a:pt x="109" y="154"/>
                      <a:pt x="124" y="147"/>
                    </a:cubicBezTo>
                    <a:cubicBezTo>
                      <a:pt x="128" y="145"/>
                      <a:pt x="131" y="142"/>
                      <a:pt x="135" y="140"/>
                    </a:cubicBezTo>
                    <a:cubicBezTo>
                      <a:pt x="51" y="0"/>
                      <a:pt x="51" y="0"/>
                      <a:pt x="51" y="0"/>
                    </a:cubicBezTo>
                    <a:cubicBezTo>
                      <a:pt x="21" y="14"/>
                      <a:pt x="0" y="46"/>
                      <a:pt x="6" y="89"/>
                    </a:cubicBezTo>
                    <a:cubicBezTo>
                      <a:pt x="9" y="112"/>
                      <a:pt x="61" y="194"/>
                      <a:pt x="126" y="263"/>
                    </a:cubicBezTo>
                    <a:cubicBezTo>
                      <a:pt x="195" y="336"/>
                      <a:pt x="278" y="396"/>
                      <a:pt x="297" y="399"/>
                    </a:cubicBezTo>
                    <a:cubicBezTo>
                      <a:pt x="335" y="403"/>
                      <a:pt x="368" y="392"/>
                      <a:pt x="387" y="360"/>
                    </a:cubicBezTo>
                    <a:cubicBezTo>
                      <a:pt x="253" y="266"/>
                      <a:pt x="253" y="266"/>
                      <a:pt x="253" y="266"/>
                    </a:cubicBezTo>
                    <a:cubicBezTo>
                      <a:pt x="243" y="278"/>
                      <a:pt x="242" y="287"/>
                      <a:pt x="226" y="29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zh-CN" altLang="en-US" sz="1013"/>
              </a:p>
            </p:txBody>
          </p:sp>
          <p:sp>
            <p:nvSpPr>
              <p:cNvPr id="41" name="Freeform 16"/>
              <p:cNvSpPr>
                <a:spLocks/>
              </p:cNvSpPr>
              <p:nvPr/>
            </p:nvSpPr>
            <p:spPr bwMode="auto">
              <a:xfrm>
                <a:off x="5553075" y="2636838"/>
                <a:ext cx="395288" cy="574675"/>
              </a:xfrm>
              <a:custGeom>
                <a:avLst/>
                <a:gdLst>
                  <a:gd name="T0" fmla="*/ 98 w 105"/>
                  <a:gd name="T1" fmla="*/ 112 h 152"/>
                  <a:gd name="T2" fmla="*/ 41 w 105"/>
                  <a:gd name="T3" fmla="*/ 17 h 152"/>
                  <a:gd name="T4" fmla="*/ 0 w 105"/>
                  <a:gd name="T5" fmla="*/ 11 h 152"/>
                  <a:gd name="T6" fmla="*/ 84 w 105"/>
                  <a:gd name="T7" fmla="*/ 152 h 152"/>
                  <a:gd name="T8" fmla="*/ 98 w 105"/>
                  <a:gd name="T9" fmla="*/ 112 h 152"/>
                </a:gdLst>
                <a:ahLst/>
                <a:cxnLst>
                  <a:cxn ang="0">
                    <a:pos x="T0" y="T1"/>
                  </a:cxn>
                  <a:cxn ang="0">
                    <a:pos x="T2" y="T3"/>
                  </a:cxn>
                  <a:cxn ang="0">
                    <a:pos x="T4" y="T5"/>
                  </a:cxn>
                  <a:cxn ang="0">
                    <a:pos x="T6" y="T7"/>
                  </a:cxn>
                  <a:cxn ang="0">
                    <a:pos x="T8" y="T9"/>
                  </a:cxn>
                </a:cxnLst>
                <a:rect l="0" t="0" r="r" b="b"/>
                <a:pathLst>
                  <a:path w="105" h="152">
                    <a:moveTo>
                      <a:pt x="98" y="112"/>
                    </a:moveTo>
                    <a:cubicBezTo>
                      <a:pt x="41" y="17"/>
                      <a:pt x="41" y="17"/>
                      <a:pt x="41" y="17"/>
                    </a:cubicBezTo>
                    <a:cubicBezTo>
                      <a:pt x="33" y="5"/>
                      <a:pt x="18" y="0"/>
                      <a:pt x="0" y="11"/>
                    </a:cubicBezTo>
                    <a:cubicBezTo>
                      <a:pt x="84" y="152"/>
                      <a:pt x="84" y="152"/>
                      <a:pt x="84" y="152"/>
                    </a:cubicBezTo>
                    <a:cubicBezTo>
                      <a:pt x="103" y="141"/>
                      <a:pt x="105" y="125"/>
                      <a:pt x="98" y="11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zh-CN" altLang="en-US" sz="1013"/>
              </a:p>
            </p:txBody>
          </p:sp>
          <p:sp>
            <p:nvSpPr>
              <p:cNvPr id="42" name="Freeform 17"/>
              <p:cNvSpPr>
                <a:spLocks/>
              </p:cNvSpPr>
              <p:nvPr/>
            </p:nvSpPr>
            <p:spPr bwMode="auto">
              <a:xfrm>
                <a:off x="6307138" y="3594101"/>
                <a:ext cx="544513" cy="438150"/>
              </a:xfrm>
              <a:custGeom>
                <a:avLst/>
                <a:gdLst>
                  <a:gd name="T0" fmla="*/ 129 w 144"/>
                  <a:gd name="T1" fmla="*/ 74 h 116"/>
                  <a:gd name="T2" fmla="*/ 40 w 144"/>
                  <a:gd name="T3" fmla="*/ 9 h 116"/>
                  <a:gd name="T4" fmla="*/ 0 w 144"/>
                  <a:gd name="T5" fmla="*/ 19 h 116"/>
                  <a:gd name="T6" fmla="*/ 132 w 144"/>
                  <a:gd name="T7" fmla="*/ 116 h 116"/>
                  <a:gd name="T8" fmla="*/ 135 w 144"/>
                  <a:gd name="T9" fmla="*/ 112 h 116"/>
                  <a:gd name="T10" fmla="*/ 129 w 144"/>
                  <a:gd name="T11" fmla="*/ 74 h 116"/>
                </a:gdLst>
                <a:ahLst/>
                <a:cxnLst>
                  <a:cxn ang="0">
                    <a:pos x="T0" y="T1"/>
                  </a:cxn>
                  <a:cxn ang="0">
                    <a:pos x="T2" y="T3"/>
                  </a:cxn>
                  <a:cxn ang="0">
                    <a:pos x="T4" y="T5"/>
                  </a:cxn>
                  <a:cxn ang="0">
                    <a:pos x="T6" y="T7"/>
                  </a:cxn>
                  <a:cxn ang="0">
                    <a:pos x="T8" y="T9"/>
                  </a:cxn>
                  <a:cxn ang="0">
                    <a:pos x="T10" y="T11"/>
                  </a:cxn>
                </a:cxnLst>
                <a:rect l="0" t="0" r="r" b="b"/>
                <a:pathLst>
                  <a:path w="144" h="116">
                    <a:moveTo>
                      <a:pt x="129" y="74"/>
                    </a:moveTo>
                    <a:cubicBezTo>
                      <a:pt x="40" y="9"/>
                      <a:pt x="40" y="9"/>
                      <a:pt x="40" y="9"/>
                    </a:cubicBezTo>
                    <a:cubicBezTo>
                      <a:pt x="28" y="0"/>
                      <a:pt x="12" y="1"/>
                      <a:pt x="0" y="19"/>
                    </a:cubicBezTo>
                    <a:cubicBezTo>
                      <a:pt x="132" y="116"/>
                      <a:pt x="132" y="116"/>
                      <a:pt x="132" y="116"/>
                    </a:cubicBezTo>
                    <a:cubicBezTo>
                      <a:pt x="135" y="112"/>
                      <a:pt x="135" y="112"/>
                      <a:pt x="135" y="112"/>
                    </a:cubicBezTo>
                    <a:cubicBezTo>
                      <a:pt x="144" y="100"/>
                      <a:pt x="141" y="82"/>
                      <a:pt x="129" y="7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zh-CN" altLang="en-US" sz="1013"/>
              </a:p>
            </p:txBody>
          </p:sp>
          <p:sp>
            <p:nvSpPr>
              <p:cNvPr id="43" name="Freeform 18"/>
              <p:cNvSpPr>
                <a:spLocks/>
              </p:cNvSpPr>
              <p:nvPr/>
            </p:nvSpPr>
            <p:spPr bwMode="auto">
              <a:xfrm>
                <a:off x="6088063" y="2943226"/>
                <a:ext cx="479425" cy="509588"/>
              </a:xfrm>
              <a:custGeom>
                <a:avLst/>
                <a:gdLst>
                  <a:gd name="T0" fmla="*/ 95 w 127"/>
                  <a:gd name="T1" fmla="*/ 135 h 135"/>
                  <a:gd name="T2" fmla="*/ 127 w 127"/>
                  <a:gd name="T3" fmla="*/ 135 h 135"/>
                  <a:gd name="T4" fmla="*/ 0 w 127"/>
                  <a:gd name="T5" fmla="*/ 0 h 135"/>
                  <a:gd name="T6" fmla="*/ 0 w 127"/>
                  <a:gd name="T7" fmla="*/ 32 h 135"/>
                  <a:gd name="T8" fmla="*/ 95 w 127"/>
                  <a:gd name="T9" fmla="*/ 135 h 135"/>
                </a:gdLst>
                <a:ahLst/>
                <a:cxnLst>
                  <a:cxn ang="0">
                    <a:pos x="T0" y="T1"/>
                  </a:cxn>
                  <a:cxn ang="0">
                    <a:pos x="T2" y="T3"/>
                  </a:cxn>
                  <a:cxn ang="0">
                    <a:pos x="T4" y="T5"/>
                  </a:cxn>
                  <a:cxn ang="0">
                    <a:pos x="T6" y="T7"/>
                  </a:cxn>
                  <a:cxn ang="0">
                    <a:pos x="T8" y="T9"/>
                  </a:cxn>
                </a:cxnLst>
                <a:rect l="0" t="0" r="r" b="b"/>
                <a:pathLst>
                  <a:path w="127" h="135">
                    <a:moveTo>
                      <a:pt x="95" y="135"/>
                    </a:moveTo>
                    <a:cubicBezTo>
                      <a:pt x="127" y="135"/>
                      <a:pt x="127" y="135"/>
                      <a:pt x="127" y="135"/>
                    </a:cubicBezTo>
                    <a:cubicBezTo>
                      <a:pt x="125" y="64"/>
                      <a:pt x="70" y="6"/>
                      <a:pt x="0" y="0"/>
                    </a:cubicBezTo>
                    <a:cubicBezTo>
                      <a:pt x="0" y="32"/>
                      <a:pt x="0" y="32"/>
                      <a:pt x="0" y="32"/>
                    </a:cubicBezTo>
                    <a:cubicBezTo>
                      <a:pt x="53" y="38"/>
                      <a:pt x="93" y="81"/>
                      <a:pt x="95" y="13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zh-CN" altLang="en-US" sz="1013"/>
              </a:p>
            </p:txBody>
          </p:sp>
          <p:sp>
            <p:nvSpPr>
              <p:cNvPr id="44" name="Freeform 19"/>
              <p:cNvSpPr>
                <a:spLocks/>
              </p:cNvSpPr>
              <p:nvPr/>
            </p:nvSpPr>
            <p:spPr bwMode="auto">
              <a:xfrm>
                <a:off x="6088063" y="2652713"/>
                <a:ext cx="766763" cy="800100"/>
              </a:xfrm>
              <a:custGeom>
                <a:avLst/>
                <a:gdLst>
                  <a:gd name="T0" fmla="*/ 156 w 203"/>
                  <a:gd name="T1" fmla="*/ 212 h 212"/>
                  <a:gd name="T2" fmla="*/ 203 w 203"/>
                  <a:gd name="T3" fmla="*/ 212 h 212"/>
                  <a:gd name="T4" fmla="*/ 0 w 203"/>
                  <a:gd name="T5" fmla="*/ 0 h 212"/>
                  <a:gd name="T6" fmla="*/ 0 w 203"/>
                  <a:gd name="T7" fmla="*/ 48 h 212"/>
                  <a:gd name="T8" fmla="*/ 156 w 203"/>
                  <a:gd name="T9" fmla="*/ 212 h 212"/>
                </a:gdLst>
                <a:ahLst/>
                <a:cxnLst>
                  <a:cxn ang="0">
                    <a:pos x="T0" y="T1"/>
                  </a:cxn>
                  <a:cxn ang="0">
                    <a:pos x="T2" y="T3"/>
                  </a:cxn>
                  <a:cxn ang="0">
                    <a:pos x="T4" y="T5"/>
                  </a:cxn>
                  <a:cxn ang="0">
                    <a:pos x="T6" y="T7"/>
                  </a:cxn>
                  <a:cxn ang="0">
                    <a:pos x="T8" y="T9"/>
                  </a:cxn>
                </a:cxnLst>
                <a:rect l="0" t="0" r="r" b="b"/>
                <a:pathLst>
                  <a:path w="203" h="212">
                    <a:moveTo>
                      <a:pt x="156" y="212"/>
                    </a:moveTo>
                    <a:cubicBezTo>
                      <a:pt x="203" y="212"/>
                      <a:pt x="203" y="212"/>
                      <a:pt x="203" y="212"/>
                    </a:cubicBezTo>
                    <a:cubicBezTo>
                      <a:pt x="202" y="99"/>
                      <a:pt x="112" y="7"/>
                      <a:pt x="0" y="0"/>
                    </a:cubicBezTo>
                    <a:cubicBezTo>
                      <a:pt x="0" y="48"/>
                      <a:pt x="0" y="48"/>
                      <a:pt x="0" y="48"/>
                    </a:cubicBezTo>
                    <a:cubicBezTo>
                      <a:pt x="86" y="54"/>
                      <a:pt x="154" y="125"/>
                      <a:pt x="156" y="21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zh-CN" altLang="en-US" sz="1013"/>
              </a:p>
            </p:txBody>
          </p:sp>
          <p:sp>
            <p:nvSpPr>
              <p:cNvPr id="45" name="Freeform 20"/>
              <p:cNvSpPr>
                <a:spLocks/>
              </p:cNvSpPr>
              <p:nvPr/>
            </p:nvSpPr>
            <p:spPr bwMode="auto">
              <a:xfrm>
                <a:off x="5321300" y="2698751"/>
                <a:ext cx="1462088" cy="1522413"/>
              </a:xfrm>
              <a:custGeom>
                <a:avLst/>
                <a:gdLst>
                  <a:gd name="T0" fmla="*/ 226 w 387"/>
                  <a:gd name="T1" fmla="*/ 290 h 403"/>
                  <a:gd name="T2" fmla="*/ 204 w 387"/>
                  <a:gd name="T3" fmla="*/ 283 h 403"/>
                  <a:gd name="T4" fmla="*/ 155 w 387"/>
                  <a:gd name="T5" fmla="*/ 235 h 403"/>
                  <a:gd name="T6" fmla="*/ 155 w 387"/>
                  <a:gd name="T7" fmla="*/ 235 h 403"/>
                  <a:gd name="T8" fmla="*/ 115 w 387"/>
                  <a:gd name="T9" fmla="*/ 188 h 403"/>
                  <a:gd name="T10" fmla="*/ 124 w 387"/>
                  <a:gd name="T11" fmla="*/ 147 h 403"/>
                  <a:gd name="T12" fmla="*/ 135 w 387"/>
                  <a:gd name="T13" fmla="*/ 140 h 403"/>
                  <a:gd name="T14" fmla="*/ 51 w 387"/>
                  <a:gd name="T15" fmla="*/ 0 h 403"/>
                  <a:gd name="T16" fmla="*/ 6 w 387"/>
                  <a:gd name="T17" fmla="*/ 89 h 403"/>
                  <a:gd name="T18" fmla="*/ 126 w 387"/>
                  <a:gd name="T19" fmla="*/ 263 h 403"/>
                  <a:gd name="T20" fmla="*/ 297 w 387"/>
                  <a:gd name="T21" fmla="*/ 399 h 403"/>
                  <a:gd name="T22" fmla="*/ 387 w 387"/>
                  <a:gd name="T23" fmla="*/ 360 h 403"/>
                  <a:gd name="T24" fmla="*/ 253 w 387"/>
                  <a:gd name="T25" fmla="*/ 266 h 403"/>
                  <a:gd name="T26" fmla="*/ 226 w 387"/>
                  <a:gd name="T27" fmla="*/ 29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403">
                    <a:moveTo>
                      <a:pt x="226" y="290"/>
                    </a:moveTo>
                    <a:cubicBezTo>
                      <a:pt x="218" y="291"/>
                      <a:pt x="210" y="288"/>
                      <a:pt x="204" y="283"/>
                    </a:cubicBezTo>
                    <a:cubicBezTo>
                      <a:pt x="188" y="268"/>
                      <a:pt x="168" y="250"/>
                      <a:pt x="155" y="235"/>
                    </a:cubicBezTo>
                    <a:cubicBezTo>
                      <a:pt x="155" y="235"/>
                      <a:pt x="155" y="235"/>
                      <a:pt x="155" y="235"/>
                    </a:cubicBezTo>
                    <a:cubicBezTo>
                      <a:pt x="142" y="222"/>
                      <a:pt x="127" y="203"/>
                      <a:pt x="115" y="188"/>
                    </a:cubicBezTo>
                    <a:cubicBezTo>
                      <a:pt x="104" y="174"/>
                      <a:pt x="109" y="154"/>
                      <a:pt x="124" y="147"/>
                    </a:cubicBezTo>
                    <a:cubicBezTo>
                      <a:pt x="128" y="145"/>
                      <a:pt x="131" y="142"/>
                      <a:pt x="135" y="140"/>
                    </a:cubicBezTo>
                    <a:cubicBezTo>
                      <a:pt x="51" y="0"/>
                      <a:pt x="51" y="0"/>
                      <a:pt x="51" y="0"/>
                    </a:cubicBezTo>
                    <a:cubicBezTo>
                      <a:pt x="21" y="14"/>
                      <a:pt x="0" y="46"/>
                      <a:pt x="6" y="89"/>
                    </a:cubicBezTo>
                    <a:cubicBezTo>
                      <a:pt x="9" y="112"/>
                      <a:pt x="61" y="194"/>
                      <a:pt x="126" y="263"/>
                    </a:cubicBezTo>
                    <a:cubicBezTo>
                      <a:pt x="195" y="336"/>
                      <a:pt x="278" y="396"/>
                      <a:pt x="297" y="399"/>
                    </a:cubicBezTo>
                    <a:cubicBezTo>
                      <a:pt x="335" y="403"/>
                      <a:pt x="368" y="392"/>
                      <a:pt x="387" y="360"/>
                    </a:cubicBezTo>
                    <a:cubicBezTo>
                      <a:pt x="253" y="266"/>
                      <a:pt x="253" y="266"/>
                      <a:pt x="253" y="266"/>
                    </a:cubicBezTo>
                    <a:cubicBezTo>
                      <a:pt x="243" y="278"/>
                      <a:pt x="242" y="287"/>
                      <a:pt x="226" y="29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zh-CN" altLang="en-US" sz="1013"/>
              </a:p>
            </p:txBody>
          </p:sp>
          <p:sp>
            <p:nvSpPr>
              <p:cNvPr id="46" name="Freeform 21"/>
              <p:cNvSpPr>
                <a:spLocks/>
              </p:cNvSpPr>
              <p:nvPr/>
            </p:nvSpPr>
            <p:spPr bwMode="auto">
              <a:xfrm>
                <a:off x="5553075" y="2636838"/>
                <a:ext cx="395288" cy="574675"/>
              </a:xfrm>
              <a:custGeom>
                <a:avLst/>
                <a:gdLst>
                  <a:gd name="T0" fmla="*/ 98 w 105"/>
                  <a:gd name="T1" fmla="*/ 112 h 152"/>
                  <a:gd name="T2" fmla="*/ 41 w 105"/>
                  <a:gd name="T3" fmla="*/ 17 h 152"/>
                  <a:gd name="T4" fmla="*/ 0 w 105"/>
                  <a:gd name="T5" fmla="*/ 11 h 152"/>
                  <a:gd name="T6" fmla="*/ 84 w 105"/>
                  <a:gd name="T7" fmla="*/ 152 h 152"/>
                  <a:gd name="T8" fmla="*/ 98 w 105"/>
                  <a:gd name="T9" fmla="*/ 112 h 152"/>
                </a:gdLst>
                <a:ahLst/>
                <a:cxnLst>
                  <a:cxn ang="0">
                    <a:pos x="T0" y="T1"/>
                  </a:cxn>
                  <a:cxn ang="0">
                    <a:pos x="T2" y="T3"/>
                  </a:cxn>
                  <a:cxn ang="0">
                    <a:pos x="T4" y="T5"/>
                  </a:cxn>
                  <a:cxn ang="0">
                    <a:pos x="T6" y="T7"/>
                  </a:cxn>
                  <a:cxn ang="0">
                    <a:pos x="T8" y="T9"/>
                  </a:cxn>
                </a:cxnLst>
                <a:rect l="0" t="0" r="r" b="b"/>
                <a:pathLst>
                  <a:path w="105" h="152">
                    <a:moveTo>
                      <a:pt x="98" y="112"/>
                    </a:moveTo>
                    <a:cubicBezTo>
                      <a:pt x="41" y="17"/>
                      <a:pt x="41" y="17"/>
                      <a:pt x="41" y="17"/>
                    </a:cubicBezTo>
                    <a:cubicBezTo>
                      <a:pt x="33" y="5"/>
                      <a:pt x="18" y="0"/>
                      <a:pt x="0" y="11"/>
                    </a:cubicBezTo>
                    <a:cubicBezTo>
                      <a:pt x="84" y="152"/>
                      <a:pt x="84" y="152"/>
                      <a:pt x="84" y="152"/>
                    </a:cubicBezTo>
                    <a:cubicBezTo>
                      <a:pt x="103" y="141"/>
                      <a:pt x="105" y="125"/>
                      <a:pt x="98" y="11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zh-CN" altLang="en-US" sz="1013"/>
              </a:p>
            </p:txBody>
          </p:sp>
          <p:sp>
            <p:nvSpPr>
              <p:cNvPr id="47" name="Freeform 22"/>
              <p:cNvSpPr>
                <a:spLocks/>
              </p:cNvSpPr>
              <p:nvPr/>
            </p:nvSpPr>
            <p:spPr bwMode="auto">
              <a:xfrm>
                <a:off x="6307138" y="3594101"/>
                <a:ext cx="544513" cy="438150"/>
              </a:xfrm>
              <a:custGeom>
                <a:avLst/>
                <a:gdLst>
                  <a:gd name="T0" fmla="*/ 129 w 144"/>
                  <a:gd name="T1" fmla="*/ 74 h 116"/>
                  <a:gd name="T2" fmla="*/ 40 w 144"/>
                  <a:gd name="T3" fmla="*/ 9 h 116"/>
                  <a:gd name="T4" fmla="*/ 0 w 144"/>
                  <a:gd name="T5" fmla="*/ 19 h 116"/>
                  <a:gd name="T6" fmla="*/ 132 w 144"/>
                  <a:gd name="T7" fmla="*/ 116 h 116"/>
                  <a:gd name="T8" fmla="*/ 135 w 144"/>
                  <a:gd name="T9" fmla="*/ 112 h 116"/>
                  <a:gd name="T10" fmla="*/ 129 w 144"/>
                  <a:gd name="T11" fmla="*/ 74 h 116"/>
                </a:gdLst>
                <a:ahLst/>
                <a:cxnLst>
                  <a:cxn ang="0">
                    <a:pos x="T0" y="T1"/>
                  </a:cxn>
                  <a:cxn ang="0">
                    <a:pos x="T2" y="T3"/>
                  </a:cxn>
                  <a:cxn ang="0">
                    <a:pos x="T4" y="T5"/>
                  </a:cxn>
                  <a:cxn ang="0">
                    <a:pos x="T6" y="T7"/>
                  </a:cxn>
                  <a:cxn ang="0">
                    <a:pos x="T8" y="T9"/>
                  </a:cxn>
                  <a:cxn ang="0">
                    <a:pos x="T10" y="T11"/>
                  </a:cxn>
                </a:cxnLst>
                <a:rect l="0" t="0" r="r" b="b"/>
                <a:pathLst>
                  <a:path w="144" h="116">
                    <a:moveTo>
                      <a:pt x="129" y="74"/>
                    </a:moveTo>
                    <a:cubicBezTo>
                      <a:pt x="40" y="9"/>
                      <a:pt x="40" y="9"/>
                      <a:pt x="40" y="9"/>
                    </a:cubicBezTo>
                    <a:cubicBezTo>
                      <a:pt x="28" y="0"/>
                      <a:pt x="12" y="1"/>
                      <a:pt x="0" y="19"/>
                    </a:cubicBezTo>
                    <a:cubicBezTo>
                      <a:pt x="132" y="116"/>
                      <a:pt x="132" y="116"/>
                      <a:pt x="132" y="116"/>
                    </a:cubicBezTo>
                    <a:cubicBezTo>
                      <a:pt x="135" y="112"/>
                      <a:pt x="135" y="112"/>
                      <a:pt x="135" y="112"/>
                    </a:cubicBezTo>
                    <a:cubicBezTo>
                      <a:pt x="144" y="100"/>
                      <a:pt x="141" y="82"/>
                      <a:pt x="129" y="7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5" name="组合 34"/>
            <p:cNvGrpSpPr/>
            <p:nvPr/>
          </p:nvGrpSpPr>
          <p:grpSpPr>
            <a:xfrm>
              <a:off x="8944751" y="4039708"/>
              <a:ext cx="2220117" cy="1022066"/>
              <a:chOff x="921626" y="4213596"/>
              <a:chExt cx="2220117" cy="1022066"/>
            </a:xfrm>
          </p:grpSpPr>
          <p:sp>
            <p:nvSpPr>
              <p:cNvPr id="36" name="文本框 35"/>
              <p:cNvSpPr txBox="1"/>
              <p:nvPr/>
            </p:nvSpPr>
            <p:spPr>
              <a:xfrm>
                <a:off x="1382781" y="4213596"/>
                <a:ext cx="1066959" cy="369332"/>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200" dirty="0">
                    <a:latin typeface="方正正黑简体" panose="02000000000000000000" pitchFamily="2" charset="-122"/>
                    <a:ea typeface="方正正黑简体" panose="02000000000000000000" pitchFamily="2" charset="-122"/>
                  </a:rPr>
                  <a:t>Enter the title</a:t>
                </a:r>
              </a:p>
            </p:txBody>
          </p:sp>
          <p:sp>
            <p:nvSpPr>
              <p:cNvPr id="37" name="矩形 36"/>
              <p:cNvSpPr/>
              <p:nvPr/>
            </p:nvSpPr>
            <p:spPr>
              <a:xfrm>
                <a:off x="921626" y="4743220"/>
                <a:ext cx="2220117" cy="492442"/>
              </a:xfrm>
              <a:prstGeom prst="rect">
                <a:avLst/>
              </a:prstGeom>
            </p:spPr>
            <p:txBody>
              <a:bodyPr wrap="square">
                <a:spAutoFit/>
              </a:bodyPr>
              <a:lstStyle/>
              <a:p>
                <a:r>
                  <a:rPr lang="en-US" altLang="zh-CN" sz="90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grpSp>
        <p:nvGrpSpPr>
          <p:cNvPr id="48" name="组合 47"/>
          <p:cNvGrpSpPr/>
          <p:nvPr/>
        </p:nvGrpSpPr>
        <p:grpSpPr>
          <a:xfrm>
            <a:off x="4598377" y="3005457"/>
            <a:ext cx="1716700" cy="1188043"/>
            <a:chOff x="6131167" y="4007274"/>
            <a:chExt cx="2288932" cy="1584057"/>
          </a:xfrm>
        </p:grpSpPr>
        <p:sp>
          <p:nvSpPr>
            <p:cNvPr id="49" name="矩形 48"/>
            <p:cNvSpPr/>
            <p:nvPr/>
          </p:nvSpPr>
          <p:spPr>
            <a:xfrm>
              <a:off x="6131167" y="4007274"/>
              <a:ext cx="2272107" cy="1584057"/>
            </a:xfrm>
            <a:prstGeom prst="rect">
              <a:avLst/>
            </a:prstGeom>
            <a:solidFill>
              <a:schemeClr val="accent1">
                <a:lumMod val="20000"/>
                <a:lumOff val="80000"/>
              </a:schemeClr>
            </a:solid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50" name="组合 49"/>
            <p:cNvGrpSpPr/>
            <p:nvPr/>
          </p:nvGrpSpPr>
          <p:grpSpPr>
            <a:xfrm>
              <a:off x="6199983" y="4039708"/>
              <a:ext cx="213517" cy="334050"/>
              <a:chOff x="5157561" y="560292"/>
              <a:chExt cx="393701" cy="615950"/>
            </a:xfrm>
            <a:solidFill>
              <a:schemeClr val="accent1">
                <a:lumMod val="75000"/>
              </a:schemeClr>
            </a:solidFill>
          </p:grpSpPr>
          <p:sp>
            <p:nvSpPr>
              <p:cNvPr id="54" name="Freeform 26"/>
              <p:cNvSpPr>
                <a:spLocks noEditPoints="1"/>
              </p:cNvSpPr>
              <p:nvPr/>
            </p:nvSpPr>
            <p:spPr bwMode="auto">
              <a:xfrm>
                <a:off x="5157561" y="560292"/>
                <a:ext cx="393701" cy="615950"/>
              </a:xfrm>
              <a:custGeom>
                <a:avLst/>
                <a:gdLst>
                  <a:gd name="T0" fmla="*/ 274 w 274"/>
                  <a:gd name="T1" fmla="*/ 52 h 430"/>
                  <a:gd name="T2" fmla="*/ 222 w 274"/>
                  <a:gd name="T3" fmla="*/ 0 h 430"/>
                  <a:gd name="T4" fmla="*/ 51 w 274"/>
                  <a:gd name="T5" fmla="*/ 0 h 430"/>
                  <a:gd name="T6" fmla="*/ 0 w 274"/>
                  <a:gd name="T7" fmla="*/ 52 h 430"/>
                  <a:gd name="T8" fmla="*/ 0 w 274"/>
                  <a:gd name="T9" fmla="*/ 378 h 430"/>
                  <a:gd name="T10" fmla="*/ 51 w 274"/>
                  <a:gd name="T11" fmla="*/ 430 h 430"/>
                  <a:gd name="T12" fmla="*/ 222 w 274"/>
                  <a:gd name="T13" fmla="*/ 430 h 430"/>
                  <a:gd name="T14" fmla="*/ 274 w 274"/>
                  <a:gd name="T15" fmla="*/ 378 h 430"/>
                  <a:gd name="T16" fmla="*/ 274 w 274"/>
                  <a:gd name="T17" fmla="*/ 52 h 430"/>
                  <a:gd name="T18" fmla="*/ 137 w 274"/>
                  <a:gd name="T19" fmla="*/ 413 h 430"/>
                  <a:gd name="T20" fmla="*/ 120 w 274"/>
                  <a:gd name="T21" fmla="*/ 396 h 430"/>
                  <a:gd name="T22" fmla="*/ 137 w 274"/>
                  <a:gd name="T23" fmla="*/ 379 h 430"/>
                  <a:gd name="T24" fmla="*/ 154 w 274"/>
                  <a:gd name="T25" fmla="*/ 396 h 430"/>
                  <a:gd name="T26" fmla="*/ 137 w 274"/>
                  <a:gd name="T27" fmla="*/ 413 h 430"/>
                  <a:gd name="T28" fmla="*/ 247 w 274"/>
                  <a:gd name="T29" fmla="*/ 362 h 430"/>
                  <a:gd name="T30" fmla="*/ 26 w 274"/>
                  <a:gd name="T31" fmla="*/ 362 h 430"/>
                  <a:gd name="T32" fmla="*/ 26 w 274"/>
                  <a:gd name="T33" fmla="*/ 56 h 430"/>
                  <a:gd name="T34" fmla="*/ 247 w 274"/>
                  <a:gd name="T35" fmla="*/ 56 h 430"/>
                  <a:gd name="T36" fmla="*/ 247 w 274"/>
                  <a:gd name="T37" fmla="*/ 36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430">
                    <a:moveTo>
                      <a:pt x="274" y="52"/>
                    </a:moveTo>
                    <a:cubicBezTo>
                      <a:pt x="274" y="23"/>
                      <a:pt x="250" y="0"/>
                      <a:pt x="222" y="0"/>
                    </a:cubicBezTo>
                    <a:cubicBezTo>
                      <a:pt x="51" y="0"/>
                      <a:pt x="51" y="0"/>
                      <a:pt x="51" y="0"/>
                    </a:cubicBezTo>
                    <a:cubicBezTo>
                      <a:pt x="23" y="0"/>
                      <a:pt x="0" y="23"/>
                      <a:pt x="0" y="52"/>
                    </a:cubicBezTo>
                    <a:cubicBezTo>
                      <a:pt x="0" y="378"/>
                      <a:pt x="0" y="378"/>
                      <a:pt x="0" y="378"/>
                    </a:cubicBezTo>
                    <a:cubicBezTo>
                      <a:pt x="0" y="407"/>
                      <a:pt x="23" y="430"/>
                      <a:pt x="51" y="430"/>
                    </a:cubicBezTo>
                    <a:cubicBezTo>
                      <a:pt x="222" y="430"/>
                      <a:pt x="222" y="430"/>
                      <a:pt x="222" y="430"/>
                    </a:cubicBezTo>
                    <a:cubicBezTo>
                      <a:pt x="250" y="430"/>
                      <a:pt x="274" y="407"/>
                      <a:pt x="274" y="378"/>
                    </a:cubicBezTo>
                    <a:lnTo>
                      <a:pt x="274" y="52"/>
                    </a:lnTo>
                    <a:close/>
                    <a:moveTo>
                      <a:pt x="137" y="413"/>
                    </a:moveTo>
                    <a:cubicBezTo>
                      <a:pt x="128" y="413"/>
                      <a:pt x="120" y="405"/>
                      <a:pt x="120" y="396"/>
                    </a:cubicBezTo>
                    <a:cubicBezTo>
                      <a:pt x="120" y="386"/>
                      <a:pt x="128" y="379"/>
                      <a:pt x="137" y="379"/>
                    </a:cubicBezTo>
                    <a:cubicBezTo>
                      <a:pt x="147" y="379"/>
                      <a:pt x="154" y="386"/>
                      <a:pt x="154" y="396"/>
                    </a:cubicBezTo>
                    <a:cubicBezTo>
                      <a:pt x="154" y="405"/>
                      <a:pt x="147" y="413"/>
                      <a:pt x="137" y="413"/>
                    </a:cubicBezTo>
                    <a:close/>
                    <a:moveTo>
                      <a:pt x="247" y="362"/>
                    </a:moveTo>
                    <a:cubicBezTo>
                      <a:pt x="26" y="362"/>
                      <a:pt x="26" y="362"/>
                      <a:pt x="26" y="362"/>
                    </a:cubicBezTo>
                    <a:cubicBezTo>
                      <a:pt x="26" y="56"/>
                      <a:pt x="26" y="56"/>
                      <a:pt x="26" y="56"/>
                    </a:cubicBezTo>
                    <a:cubicBezTo>
                      <a:pt x="247" y="56"/>
                      <a:pt x="247" y="56"/>
                      <a:pt x="247" y="56"/>
                    </a:cubicBezTo>
                    <a:lnTo>
                      <a:pt x="247" y="3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5" name="Freeform 27"/>
              <p:cNvSpPr>
                <a:spLocks noEditPoints="1"/>
              </p:cNvSpPr>
              <p:nvPr/>
            </p:nvSpPr>
            <p:spPr bwMode="auto">
              <a:xfrm>
                <a:off x="5157561" y="560292"/>
                <a:ext cx="393701" cy="615950"/>
              </a:xfrm>
              <a:custGeom>
                <a:avLst/>
                <a:gdLst>
                  <a:gd name="T0" fmla="*/ 274 w 274"/>
                  <a:gd name="T1" fmla="*/ 52 h 430"/>
                  <a:gd name="T2" fmla="*/ 222 w 274"/>
                  <a:gd name="T3" fmla="*/ 0 h 430"/>
                  <a:gd name="T4" fmla="*/ 51 w 274"/>
                  <a:gd name="T5" fmla="*/ 0 h 430"/>
                  <a:gd name="T6" fmla="*/ 0 w 274"/>
                  <a:gd name="T7" fmla="*/ 52 h 430"/>
                  <a:gd name="T8" fmla="*/ 0 w 274"/>
                  <a:gd name="T9" fmla="*/ 378 h 430"/>
                  <a:gd name="T10" fmla="*/ 51 w 274"/>
                  <a:gd name="T11" fmla="*/ 430 h 430"/>
                  <a:gd name="T12" fmla="*/ 222 w 274"/>
                  <a:gd name="T13" fmla="*/ 430 h 430"/>
                  <a:gd name="T14" fmla="*/ 274 w 274"/>
                  <a:gd name="T15" fmla="*/ 378 h 430"/>
                  <a:gd name="T16" fmla="*/ 274 w 274"/>
                  <a:gd name="T17" fmla="*/ 52 h 430"/>
                  <a:gd name="T18" fmla="*/ 137 w 274"/>
                  <a:gd name="T19" fmla="*/ 413 h 430"/>
                  <a:gd name="T20" fmla="*/ 120 w 274"/>
                  <a:gd name="T21" fmla="*/ 396 h 430"/>
                  <a:gd name="T22" fmla="*/ 137 w 274"/>
                  <a:gd name="T23" fmla="*/ 379 h 430"/>
                  <a:gd name="T24" fmla="*/ 154 w 274"/>
                  <a:gd name="T25" fmla="*/ 396 h 430"/>
                  <a:gd name="T26" fmla="*/ 137 w 274"/>
                  <a:gd name="T27" fmla="*/ 413 h 430"/>
                  <a:gd name="T28" fmla="*/ 247 w 274"/>
                  <a:gd name="T29" fmla="*/ 362 h 430"/>
                  <a:gd name="T30" fmla="*/ 26 w 274"/>
                  <a:gd name="T31" fmla="*/ 362 h 430"/>
                  <a:gd name="T32" fmla="*/ 26 w 274"/>
                  <a:gd name="T33" fmla="*/ 56 h 430"/>
                  <a:gd name="T34" fmla="*/ 247 w 274"/>
                  <a:gd name="T35" fmla="*/ 56 h 430"/>
                  <a:gd name="T36" fmla="*/ 247 w 274"/>
                  <a:gd name="T37" fmla="*/ 36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430">
                    <a:moveTo>
                      <a:pt x="274" y="52"/>
                    </a:moveTo>
                    <a:cubicBezTo>
                      <a:pt x="274" y="23"/>
                      <a:pt x="250" y="0"/>
                      <a:pt x="222" y="0"/>
                    </a:cubicBezTo>
                    <a:cubicBezTo>
                      <a:pt x="51" y="0"/>
                      <a:pt x="51" y="0"/>
                      <a:pt x="51" y="0"/>
                    </a:cubicBezTo>
                    <a:cubicBezTo>
                      <a:pt x="23" y="0"/>
                      <a:pt x="0" y="23"/>
                      <a:pt x="0" y="52"/>
                    </a:cubicBezTo>
                    <a:cubicBezTo>
                      <a:pt x="0" y="378"/>
                      <a:pt x="0" y="378"/>
                      <a:pt x="0" y="378"/>
                    </a:cubicBezTo>
                    <a:cubicBezTo>
                      <a:pt x="0" y="407"/>
                      <a:pt x="23" y="430"/>
                      <a:pt x="51" y="430"/>
                    </a:cubicBezTo>
                    <a:cubicBezTo>
                      <a:pt x="222" y="430"/>
                      <a:pt x="222" y="430"/>
                      <a:pt x="222" y="430"/>
                    </a:cubicBezTo>
                    <a:cubicBezTo>
                      <a:pt x="250" y="430"/>
                      <a:pt x="274" y="407"/>
                      <a:pt x="274" y="378"/>
                    </a:cubicBezTo>
                    <a:lnTo>
                      <a:pt x="274" y="52"/>
                    </a:lnTo>
                    <a:close/>
                    <a:moveTo>
                      <a:pt x="137" y="413"/>
                    </a:moveTo>
                    <a:cubicBezTo>
                      <a:pt x="128" y="413"/>
                      <a:pt x="120" y="405"/>
                      <a:pt x="120" y="396"/>
                    </a:cubicBezTo>
                    <a:cubicBezTo>
                      <a:pt x="120" y="386"/>
                      <a:pt x="128" y="379"/>
                      <a:pt x="137" y="379"/>
                    </a:cubicBezTo>
                    <a:cubicBezTo>
                      <a:pt x="147" y="379"/>
                      <a:pt x="154" y="386"/>
                      <a:pt x="154" y="396"/>
                    </a:cubicBezTo>
                    <a:cubicBezTo>
                      <a:pt x="154" y="405"/>
                      <a:pt x="147" y="413"/>
                      <a:pt x="137" y="413"/>
                    </a:cubicBezTo>
                    <a:close/>
                    <a:moveTo>
                      <a:pt x="247" y="362"/>
                    </a:moveTo>
                    <a:cubicBezTo>
                      <a:pt x="26" y="362"/>
                      <a:pt x="26" y="362"/>
                      <a:pt x="26" y="362"/>
                    </a:cubicBezTo>
                    <a:cubicBezTo>
                      <a:pt x="26" y="56"/>
                      <a:pt x="26" y="56"/>
                      <a:pt x="26" y="56"/>
                    </a:cubicBezTo>
                    <a:cubicBezTo>
                      <a:pt x="247" y="56"/>
                      <a:pt x="247" y="56"/>
                      <a:pt x="247" y="56"/>
                    </a:cubicBezTo>
                    <a:lnTo>
                      <a:pt x="247" y="3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51" name="组合 50"/>
            <p:cNvGrpSpPr/>
            <p:nvPr/>
          </p:nvGrpSpPr>
          <p:grpSpPr>
            <a:xfrm>
              <a:off x="6199982" y="4039708"/>
              <a:ext cx="2220117" cy="1022031"/>
              <a:chOff x="861594" y="4213596"/>
              <a:chExt cx="2220117" cy="1022031"/>
            </a:xfrm>
          </p:grpSpPr>
          <p:sp>
            <p:nvSpPr>
              <p:cNvPr id="52" name="文本框 51"/>
              <p:cNvSpPr txBox="1"/>
              <p:nvPr/>
            </p:nvSpPr>
            <p:spPr>
              <a:xfrm>
                <a:off x="1382782" y="4213596"/>
                <a:ext cx="1066958" cy="369332"/>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200" dirty="0">
                    <a:latin typeface="方正正黑简体" panose="02000000000000000000" pitchFamily="2" charset="-122"/>
                    <a:ea typeface="方正正黑简体" panose="02000000000000000000" pitchFamily="2" charset="-122"/>
                  </a:rPr>
                  <a:t>Enter the title</a:t>
                </a:r>
              </a:p>
            </p:txBody>
          </p:sp>
          <p:sp>
            <p:nvSpPr>
              <p:cNvPr id="53" name="矩形 52"/>
              <p:cNvSpPr/>
              <p:nvPr/>
            </p:nvSpPr>
            <p:spPr>
              <a:xfrm>
                <a:off x="861594" y="4743185"/>
                <a:ext cx="2220117" cy="492442"/>
              </a:xfrm>
              <a:prstGeom prst="rect">
                <a:avLst/>
              </a:prstGeom>
            </p:spPr>
            <p:txBody>
              <a:bodyPr wrap="square">
                <a:spAutoFit/>
              </a:bodyPr>
              <a:lstStyle/>
              <a:p>
                <a:r>
                  <a:rPr lang="en-US" altLang="zh-CN" sz="90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spTree>
    <p:extLst>
      <p:ext uri="{BB962C8B-B14F-4D97-AF65-F5344CB8AC3E}">
        <p14:creationId xmlns:p14="http://schemas.microsoft.com/office/powerpoint/2010/main" val="1936947573"/>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300" fill="hold"/>
                                        <p:tgtEl>
                                          <p:spTgt spid="16"/>
                                        </p:tgtEl>
                                        <p:attrNameLst>
                                          <p:attrName>ppt_x</p:attrName>
                                        </p:attrNameLst>
                                      </p:cBhvr>
                                      <p:tavLst>
                                        <p:tav tm="0">
                                          <p:val>
                                            <p:strVal val="0-#ppt_w/2"/>
                                          </p:val>
                                        </p:tav>
                                        <p:tav tm="100000">
                                          <p:val>
                                            <p:strVal val="#ppt_x"/>
                                          </p:val>
                                        </p:tav>
                                      </p:tavLst>
                                    </p:anim>
                                    <p:anim calcmode="lin" valueType="num">
                                      <p:cBhvr additive="base">
                                        <p:cTn id="8" dur="3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300" fill="hold"/>
                                        <p:tgtEl>
                                          <p:spTgt spid="17"/>
                                        </p:tgtEl>
                                        <p:attrNameLst>
                                          <p:attrName>ppt_x</p:attrName>
                                        </p:attrNameLst>
                                      </p:cBhvr>
                                      <p:tavLst>
                                        <p:tav tm="0">
                                          <p:val>
                                            <p:strVal val="0-#ppt_w/2"/>
                                          </p:val>
                                        </p:tav>
                                        <p:tav tm="100000">
                                          <p:val>
                                            <p:strVal val="#ppt_x"/>
                                          </p:val>
                                        </p:tav>
                                      </p:tavLst>
                                    </p:anim>
                                    <p:anim calcmode="lin" valueType="num">
                                      <p:cBhvr additive="base">
                                        <p:cTn id="12" dur="3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300" fill="hold"/>
                                        <p:tgtEl>
                                          <p:spTgt spid="18"/>
                                        </p:tgtEl>
                                        <p:attrNameLst>
                                          <p:attrName>ppt_x</p:attrName>
                                        </p:attrNameLst>
                                      </p:cBhvr>
                                      <p:tavLst>
                                        <p:tav tm="0">
                                          <p:val>
                                            <p:strVal val="0-#ppt_w/2"/>
                                          </p:val>
                                        </p:tav>
                                        <p:tav tm="100000">
                                          <p:val>
                                            <p:strVal val="#ppt_x"/>
                                          </p:val>
                                        </p:tav>
                                      </p:tavLst>
                                    </p:anim>
                                    <p:anim calcmode="lin" valueType="num">
                                      <p:cBhvr additive="base">
                                        <p:cTn id="16" dur="3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by="(-#ppt_w*2)" calcmode="lin" valueType="num">
                                      <p:cBhvr rctx="PPT">
                                        <p:cTn id="20" dur="200" autoRev="1" fill="hold">
                                          <p:stCondLst>
                                            <p:cond delay="0"/>
                                          </p:stCondLst>
                                        </p:cTn>
                                        <p:tgtEl>
                                          <p:spTgt spid="15"/>
                                        </p:tgtEl>
                                        <p:attrNameLst>
                                          <p:attrName>ppt_w</p:attrName>
                                        </p:attrNameLst>
                                      </p:cBhvr>
                                    </p:anim>
                                    <p:anim by="(#ppt_w*0.50)" calcmode="lin" valueType="num">
                                      <p:cBhvr>
                                        <p:cTn id="21" dur="200" decel="50000" autoRev="1" fill="hold">
                                          <p:stCondLst>
                                            <p:cond delay="0"/>
                                          </p:stCondLst>
                                        </p:cTn>
                                        <p:tgtEl>
                                          <p:spTgt spid="15"/>
                                        </p:tgtEl>
                                        <p:attrNameLst>
                                          <p:attrName>ppt_x</p:attrName>
                                        </p:attrNameLst>
                                      </p:cBhvr>
                                    </p:anim>
                                    <p:anim from="(-#ppt_h/2)" to="(#ppt_y)" calcmode="lin" valueType="num">
                                      <p:cBhvr>
                                        <p:cTn id="22" dur="400" fill="hold">
                                          <p:stCondLst>
                                            <p:cond delay="0"/>
                                          </p:stCondLst>
                                        </p:cTn>
                                        <p:tgtEl>
                                          <p:spTgt spid="15"/>
                                        </p:tgtEl>
                                        <p:attrNameLst>
                                          <p:attrName>ppt_y</p:attrName>
                                        </p:attrNameLst>
                                      </p:cBhvr>
                                    </p:anim>
                                    <p:animRot by="21600000">
                                      <p:cBhvr>
                                        <p:cTn id="23" dur="400" fill="hold">
                                          <p:stCondLst>
                                            <p:cond delay="0"/>
                                          </p:stCondLst>
                                        </p:cTn>
                                        <p:tgtEl>
                                          <p:spTgt spid="15"/>
                                        </p:tgtEl>
                                        <p:attrNameLst>
                                          <p:attrName>r</p:attrName>
                                        </p:attrNameLst>
                                      </p:cBhvr>
                                    </p:animRot>
                                  </p:childTnLst>
                                </p:cTn>
                              </p:par>
                            </p:childTnLst>
                          </p:cTn>
                        </p:par>
                        <p:par>
                          <p:cTn id="24" fill="hold">
                            <p:stCondLst>
                              <p:cond delay="92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8"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par>
                                <p:cTn id="34" presetID="22" presetClass="entr" presetSubtype="8"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par>
                                <p:cTn id="37" presetID="22" presetClass="entr" presetSubtype="8"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54"/>
          <p:cNvSpPr txBox="1"/>
          <p:nvPr/>
        </p:nvSpPr>
        <p:spPr>
          <a:xfrm>
            <a:off x="523131" y="243869"/>
            <a:ext cx="4480748" cy="461537"/>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399" b="1" dirty="0">
                <a:solidFill>
                  <a:schemeClr val="tx1"/>
                </a:solidFill>
                <a:latin typeface="微软雅黑"/>
                <a:ea typeface="微软雅黑"/>
              </a:rPr>
              <a:t>Add a title</a:t>
            </a:r>
          </a:p>
        </p:txBody>
      </p:sp>
      <p:sp>
        <p:nvSpPr>
          <p:cNvPr id="16" name="Freeform 5"/>
          <p:cNvSpPr>
            <a:spLocks/>
          </p:cNvSpPr>
          <p:nvPr/>
        </p:nvSpPr>
        <p:spPr bwMode="auto">
          <a:xfrm>
            <a:off x="202188" y="201936"/>
            <a:ext cx="196962"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17" name="Freeform 6"/>
          <p:cNvSpPr>
            <a:spLocks/>
          </p:cNvSpPr>
          <p:nvPr/>
        </p:nvSpPr>
        <p:spPr bwMode="auto">
          <a:xfrm>
            <a:off x="331027" y="332258"/>
            <a:ext cx="196962" cy="20140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18" name="Freeform 7"/>
          <p:cNvSpPr>
            <a:spLocks/>
          </p:cNvSpPr>
          <p:nvPr/>
        </p:nvSpPr>
        <p:spPr bwMode="auto">
          <a:xfrm>
            <a:off x="199227" y="468501"/>
            <a:ext cx="195480"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grpSp>
        <p:nvGrpSpPr>
          <p:cNvPr id="6" name="组合 5"/>
          <p:cNvGrpSpPr/>
          <p:nvPr/>
        </p:nvGrpSpPr>
        <p:grpSpPr>
          <a:xfrm flipH="1">
            <a:off x="4831224" y="1180015"/>
            <a:ext cx="3089981" cy="1611539"/>
            <a:chOff x="1550756" y="1580380"/>
            <a:chExt cx="4235527" cy="2208983"/>
          </a:xfrm>
        </p:grpSpPr>
        <p:sp>
          <p:nvSpPr>
            <p:cNvPr id="7" name="等腰三角形 41"/>
            <p:cNvSpPr/>
            <p:nvPr/>
          </p:nvSpPr>
          <p:spPr>
            <a:xfrm rot="5400000" flipH="1">
              <a:off x="2967260" y="1682963"/>
              <a:ext cx="222648" cy="3055655"/>
            </a:xfrm>
            <a:custGeom>
              <a:avLst/>
              <a:gdLst>
                <a:gd name="connsiteX0" fmla="*/ 0 w 218921"/>
                <a:gd name="connsiteY0" fmla="*/ 2984088 h 2984088"/>
                <a:gd name="connsiteX1" fmla="*/ 218921 w 218921"/>
                <a:gd name="connsiteY1" fmla="*/ 0 h 2984088"/>
                <a:gd name="connsiteX2" fmla="*/ 218921 w 218921"/>
                <a:gd name="connsiteY2" fmla="*/ 2984088 h 2984088"/>
                <a:gd name="connsiteX3" fmla="*/ 0 w 218921"/>
                <a:gd name="connsiteY3" fmla="*/ 2984088 h 2984088"/>
                <a:gd name="connsiteX0" fmla="*/ 0 w 218921"/>
                <a:gd name="connsiteY0" fmla="*/ 2984088 h 2984088"/>
                <a:gd name="connsiteX1" fmla="*/ 108463 w 218921"/>
                <a:gd name="connsiteY1" fmla="*/ 2339462 h 2984088"/>
                <a:gd name="connsiteX2" fmla="*/ 218921 w 218921"/>
                <a:gd name="connsiteY2" fmla="*/ 0 h 2984088"/>
                <a:gd name="connsiteX3" fmla="*/ 218921 w 218921"/>
                <a:gd name="connsiteY3" fmla="*/ 2984088 h 2984088"/>
                <a:gd name="connsiteX4" fmla="*/ 0 w 218921"/>
                <a:gd name="connsiteY4" fmla="*/ 2984088 h 2984088"/>
                <a:gd name="connsiteX0" fmla="*/ 2453 w 221374"/>
                <a:gd name="connsiteY0" fmla="*/ 2984088 h 2984088"/>
                <a:gd name="connsiteX1" fmla="*/ 110916 w 221374"/>
                <a:gd name="connsiteY1" fmla="*/ 2339462 h 2984088"/>
                <a:gd name="connsiteX2" fmla="*/ 221374 w 221374"/>
                <a:gd name="connsiteY2" fmla="*/ 0 h 2984088"/>
                <a:gd name="connsiteX3" fmla="*/ 221374 w 221374"/>
                <a:gd name="connsiteY3" fmla="*/ 2984088 h 2984088"/>
                <a:gd name="connsiteX4" fmla="*/ 2453 w 221374"/>
                <a:gd name="connsiteY4" fmla="*/ 2984088 h 2984088"/>
                <a:gd name="connsiteX0" fmla="*/ 8070 w 226991"/>
                <a:gd name="connsiteY0" fmla="*/ 2984088 h 3049797"/>
                <a:gd name="connsiteX1" fmla="*/ 116533 w 226991"/>
                <a:gd name="connsiteY1" fmla="*/ 2339462 h 3049797"/>
                <a:gd name="connsiteX2" fmla="*/ 226991 w 226991"/>
                <a:gd name="connsiteY2" fmla="*/ 0 h 3049797"/>
                <a:gd name="connsiteX3" fmla="*/ 226991 w 226991"/>
                <a:gd name="connsiteY3" fmla="*/ 2984088 h 3049797"/>
                <a:gd name="connsiteX4" fmla="*/ 8070 w 226991"/>
                <a:gd name="connsiteY4" fmla="*/ 2984088 h 3049797"/>
                <a:gd name="connsiteX0" fmla="*/ 3727 w 222648"/>
                <a:gd name="connsiteY0" fmla="*/ 2984088 h 3055655"/>
                <a:gd name="connsiteX1" fmla="*/ 112190 w 222648"/>
                <a:gd name="connsiteY1" fmla="*/ 2339462 h 3055655"/>
                <a:gd name="connsiteX2" fmla="*/ 222648 w 222648"/>
                <a:gd name="connsiteY2" fmla="*/ 0 h 3055655"/>
                <a:gd name="connsiteX3" fmla="*/ 222648 w 222648"/>
                <a:gd name="connsiteY3" fmla="*/ 2984088 h 3055655"/>
                <a:gd name="connsiteX4" fmla="*/ 3727 w 222648"/>
                <a:gd name="connsiteY4" fmla="*/ 2984088 h 305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flip="none" rotWithShape="1">
              <a:gsLst>
                <a:gs pos="0">
                  <a:schemeClr val="bg1"/>
                </a:gs>
                <a:gs pos="59000">
                  <a:srgbClr val="5B595B"/>
                </a:gs>
                <a:gs pos="100000">
                  <a:schemeClr val="bg2">
                    <a:lumMod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 name="矩形 7"/>
            <p:cNvSpPr/>
            <p:nvPr/>
          </p:nvSpPr>
          <p:spPr>
            <a:xfrm>
              <a:off x="1622321" y="1580380"/>
              <a:ext cx="2984089" cy="1519083"/>
            </a:xfrm>
            <a:prstGeom prst="rect">
              <a:avLst/>
            </a:prstGeom>
            <a:solidFill>
              <a:srgbClr val="99C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椭圆 8"/>
            <p:cNvSpPr/>
            <p:nvPr/>
          </p:nvSpPr>
          <p:spPr>
            <a:xfrm>
              <a:off x="4311443" y="2314523"/>
              <a:ext cx="1474840" cy="1474840"/>
            </a:xfrm>
            <a:prstGeom prst="ellipse">
              <a:avLst/>
            </a:prstGeom>
            <a:solidFill>
              <a:srgbClr val="99CC39"/>
            </a:solidFill>
            <a:ln>
              <a:noFill/>
            </a:ln>
            <a:effectLst>
              <a:outerShdw blurRad="152400"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accent2"/>
                  </a:solidFill>
                </a:rPr>
                <a:t>02</a:t>
              </a:r>
              <a:endParaRPr lang="zh-CN" altLang="en-US" sz="4500" dirty="0">
                <a:solidFill>
                  <a:schemeClr val="accent2"/>
                </a:solidFill>
              </a:endParaRPr>
            </a:p>
          </p:txBody>
        </p:sp>
        <p:grpSp>
          <p:nvGrpSpPr>
            <p:cNvPr id="10" name="组合 9"/>
            <p:cNvGrpSpPr/>
            <p:nvPr/>
          </p:nvGrpSpPr>
          <p:grpSpPr>
            <a:xfrm>
              <a:off x="1996385" y="1799132"/>
              <a:ext cx="2426420" cy="1021641"/>
              <a:chOff x="6105041" y="1622704"/>
              <a:chExt cx="2426420" cy="1021641"/>
            </a:xfrm>
          </p:grpSpPr>
          <p:sp>
            <p:nvSpPr>
              <p:cNvPr id="11" name="Freeform 32"/>
              <p:cNvSpPr>
                <a:spLocks noEditPoints="1"/>
              </p:cNvSpPr>
              <p:nvPr/>
            </p:nvSpPr>
            <p:spPr bwMode="auto">
              <a:xfrm>
                <a:off x="6106626" y="1622704"/>
                <a:ext cx="400230" cy="423756"/>
              </a:xfrm>
              <a:custGeom>
                <a:avLst/>
                <a:gdLst>
                  <a:gd name="T0" fmla="*/ 565 w 587"/>
                  <a:gd name="T1" fmla="*/ 211 h 621"/>
                  <a:gd name="T2" fmla="*/ 232 w 587"/>
                  <a:gd name="T3" fmla="*/ 88 h 621"/>
                  <a:gd name="T4" fmla="*/ 488 w 587"/>
                  <a:gd name="T5" fmla="*/ 435 h 621"/>
                  <a:gd name="T6" fmla="*/ 565 w 587"/>
                  <a:gd name="T7" fmla="*/ 211 h 621"/>
                  <a:gd name="T8" fmla="*/ 532 w 587"/>
                  <a:gd name="T9" fmla="*/ 195 h 621"/>
                  <a:gd name="T10" fmla="*/ 486 w 587"/>
                  <a:gd name="T11" fmla="*/ 194 h 621"/>
                  <a:gd name="T12" fmla="*/ 457 w 587"/>
                  <a:gd name="T13" fmla="*/ 194 h 621"/>
                  <a:gd name="T14" fmla="*/ 470 w 587"/>
                  <a:gd name="T15" fmla="*/ 160 h 621"/>
                  <a:gd name="T16" fmla="*/ 476 w 587"/>
                  <a:gd name="T17" fmla="*/ 118 h 621"/>
                  <a:gd name="T18" fmla="*/ 532 w 587"/>
                  <a:gd name="T19" fmla="*/ 195 h 621"/>
                  <a:gd name="T20" fmla="*/ 356 w 587"/>
                  <a:gd name="T21" fmla="*/ 75 h 621"/>
                  <a:gd name="T22" fmla="*/ 357 w 587"/>
                  <a:gd name="T23" fmla="*/ 75 h 621"/>
                  <a:gd name="T24" fmla="*/ 407 w 587"/>
                  <a:gd name="T25" fmla="*/ 83 h 621"/>
                  <a:gd name="T26" fmla="*/ 349 w 587"/>
                  <a:gd name="T27" fmla="*/ 90 h 621"/>
                  <a:gd name="T28" fmla="*/ 319 w 587"/>
                  <a:gd name="T29" fmla="*/ 79 h 621"/>
                  <a:gd name="T30" fmla="*/ 356 w 587"/>
                  <a:gd name="T31" fmla="*/ 75 h 621"/>
                  <a:gd name="T32" fmla="*/ 284 w 587"/>
                  <a:gd name="T33" fmla="*/ 90 h 621"/>
                  <a:gd name="T34" fmla="*/ 362 w 587"/>
                  <a:gd name="T35" fmla="*/ 154 h 621"/>
                  <a:gd name="T36" fmla="*/ 317 w 587"/>
                  <a:gd name="T37" fmla="*/ 202 h 621"/>
                  <a:gd name="T38" fmla="*/ 312 w 587"/>
                  <a:gd name="T39" fmla="*/ 219 h 621"/>
                  <a:gd name="T40" fmla="*/ 260 w 587"/>
                  <a:gd name="T41" fmla="*/ 237 h 621"/>
                  <a:gd name="T42" fmla="*/ 348 w 587"/>
                  <a:gd name="T43" fmla="*/ 273 h 621"/>
                  <a:gd name="T44" fmla="*/ 336 w 587"/>
                  <a:gd name="T45" fmla="*/ 355 h 621"/>
                  <a:gd name="T46" fmla="*/ 304 w 587"/>
                  <a:gd name="T47" fmla="*/ 423 h 621"/>
                  <a:gd name="T48" fmla="*/ 288 w 587"/>
                  <a:gd name="T49" fmla="*/ 408 h 621"/>
                  <a:gd name="T50" fmla="*/ 237 w 587"/>
                  <a:gd name="T51" fmla="*/ 326 h 621"/>
                  <a:gd name="T52" fmla="*/ 232 w 587"/>
                  <a:gd name="T53" fmla="*/ 256 h 621"/>
                  <a:gd name="T54" fmla="*/ 206 w 587"/>
                  <a:gd name="T55" fmla="*/ 220 h 621"/>
                  <a:gd name="T56" fmla="*/ 182 w 587"/>
                  <a:gd name="T57" fmla="*/ 190 h 621"/>
                  <a:gd name="T58" fmla="*/ 284 w 587"/>
                  <a:gd name="T59" fmla="*/ 90 h 621"/>
                  <a:gd name="T60" fmla="*/ 486 w 587"/>
                  <a:gd name="T61" fmla="*/ 401 h 621"/>
                  <a:gd name="T62" fmla="*/ 479 w 587"/>
                  <a:gd name="T63" fmla="*/ 377 h 621"/>
                  <a:gd name="T64" fmla="*/ 461 w 587"/>
                  <a:gd name="T65" fmla="*/ 328 h 621"/>
                  <a:gd name="T66" fmla="*/ 448 w 587"/>
                  <a:gd name="T67" fmla="*/ 292 h 621"/>
                  <a:gd name="T68" fmla="*/ 441 w 587"/>
                  <a:gd name="T69" fmla="*/ 236 h 621"/>
                  <a:gd name="T70" fmla="*/ 538 w 587"/>
                  <a:gd name="T71" fmla="*/ 214 h 621"/>
                  <a:gd name="T72" fmla="*/ 545 w 587"/>
                  <a:gd name="T73" fmla="*/ 265 h 621"/>
                  <a:gd name="T74" fmla="*/ 486 w 587"/>
                  <a:gd name="T75" fmla="*/ 40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7" h="621">
                    <a:moveTo>
                      <a:pt x="565" y="211"/>
                    </a:moveTo>
                    <a:cubicBezTo>
                      <a:pt x="529" y="66"/>
                      <a:pt x="357" y="0"/>
                      <a:pt x="232" y="88"/>
                    </a:cubicBezTo>
                    <a:cubicBezTo>
                      <a:pt x="0" y="251"/>
                      <a:pt x="248" y="621"/>
                      <a:pt x="488" y="435"/>
                    </a:cubicBezTo>
                    <a:cubicBezTo>
                      <a:pt x="555" y="383"/>
                      <a:pt x="587" y="296"/>
                      <a:pt x="565" y="211"/>
                    </a:cubicBezTo>
                    <a:close/>
                    <a:moveTo>
                      <a:pt x="532" y="195"/>
                    </a:moveTo>
                    <a:cubicBezTo>
                      <a:pt x="514" y="196"/>
                      <a:pt x="498" y="188"/>
                      <a:pt x="486" y="194"/>
                    </a:cubicBezTo>
                    <a:cubicBezTo>
                      <a:pt x="468" y="202"/>
                      <a:pt x="440" y="216"/>
                      <a:pt x="457" y="194"/>
                    </a:cubicBezTo>
                    <a:cubicBezTo>
                      <a:pt x="457" y="194"/>
                      <a:pt x="468" y="181"/>
                      <a:pt x="470" y="160"/>
                    </a:cubicBezTo>
                    <a:cubicBezTo>
                      <a:pt x="472" y="142"/>
                      <a:pt x="471" y="130"/>
                      <a:pt x="476" y="118"/>
                    </a:cubicBezTo>
                    <a:cubicBezTo>
                      <a:pt x="500" y="139"/>
                      <a:pt x="520" y="165"/>
                      <a:pt x="532" y="195"/>
                    </a:cubicBezTo>
                    <a:close/>
                    <a:moveTo>
                      <a:pt x="356" y="75"/>
                    </a:moveTo>
                    <a:cubicBezTo>
                      <a:pt x="357" y="75"/>
                      <a:pt x="357" y="75"/>
                      <a:pt x="357" y="75"/>
                    </a:cubicBezTo>
                    <a:cubicBezTo>
                      <a:pt x="374" y="75"/>
                      <a:pt x="391" y="78"/>
                      <a:pt x="407" y="83"/>
                    </a:cubicBezTo>
                    <a:cubicBezTo>
                      <a:pt x="389" y="86"/>
                      <a:pt x="364" y="90"/>
                      <a:pt x="349" y="90"/>
                    </a:cubicBezTo>
                    <a:cubicBezTo>
                      <a:pt x="337" y="90"/>
                      <a:pt x="327" y="85"/>
                      <a:pt x="319" y="79"/>
                    </a:cubicBezTo>
                    <a:cubicBezTo>
                      <a:pt x="331" y="77"/>
                      <a:pt x="343" y="75"/>
                      <a:pt x="356" y="75"/>
                    </a:cubicBezTo>
                    <a:close/>
                    <a:moveTo>
                      <a:pt x="284" y="90"/>
                    </a:moveTo>
                    <a:cubicBezTo>
                      <a:pt x="317" y="88"/>
                      <a:pt x="388" y="136"/>
                      <a:pt x="362" y="154"/>
                    </a:cubicBezTo>
                    <a:cubicBezTo>
                      <a:pt x="342" y="167"/>
                      <a:pt x="317" y="191"/>
                      <a:pt x="317" y="202"/>
                    </a:cubicBezTo>
                    <a:cubicBezTo>
                      <a:pt x="317" y="212"/>
                      <a:pt x="321" y="217"/>
                      <a:pt x="312" y="219"/>
                    </a:cubicBezTo>
                    <a:cubicBezTo>
                      <a:pt x="294" y="222"/>
                      <a:pt x="250" y="222"/>
                      <a:pt x="260" y="237"/>
                    </a:cubicBezTo>
                    <a:cubicBezTo>
                      <a:pt x="271" y="252"/>
                      <a:pt x="336" y="231"/>
                      <a:pt x="348" y="273"/>
                    </a:cubicBezTo>
                    <a:cubicBezTo>
                      <a:pt x="357" y="303"/>
                      <a:pt x="341" y="333"/>
                      <a:pt x="336" y="355"/>
                    </a:cubicBezTo>
                    <a:cubicBezTo>
                      <a:pt x="330" y="378"/>
                      <a:pt x="317" y="422"/>
                      <a:pt x="304" y="423"/>
                    </a:cubicBezTo>
                    <a:cubicBezTo>
                      <a:pt x="296" y="424"/>
                      <a:pt x="292" y="420"/>
                      <a:pt x="288" y="408"/>
                    </a:cubicBezTo>
                    <a:cubicBezTo>
                      <a:pt x="273" y="363"/>
                      <a:pt x="243" y="339"/>
                      <a:pt x="237" y="326"/>
                    </a:cubicBezTo>
                    <a:cubicBezTo>
                      <a:pt x="230" y="312"/>
                      <a:pt x="214" y="276"/>
                      <a:pt x="232" y="256"/>
                    </a:cubicBezTo>
                    <a:cubicBezTo>
                      <a:pt x="251" y="235"/>
                      <a:pt x="214" y="238"/>
                      <a:pt x="206" y="220"/>
                    </a:cubicBezTo>
                    <a:cubicBezTo>
                      <a:pt x="202" y="211"/>
                      <a:pt x="190" y="204"/>
                      <a:pt x="182" y="190"/>
                    </a:cubicBezTo>
                    <a:cubicBezTo>
                      <a:pt x="202" y="145"/>
                      <a:pt x="239" y="109"/>
                      <a:pt x="284" y="90"/>
                    </a:cubicBezTo>
                    <a:close/>
                    <a:moveTo>
                      <a:pt x="486" y="401"/>
                    </a:moveTo>
                    <a:cubicBezTo>
                      <a:pt x="484" y="392"/>
                      <a:pt x="482" y="383"/>
                      <a:pt x="479" y="377"/>
                    </a:cubicBezTo>
                    <a:cubicBezTo>
                      <a:pt x="473" y="355"/>
                      <a:pt x="457" y="339"/>
                      <a:pt x="461" y="328"/>
                    </a:cubicBezTo>
                    <a:cubicBezTo>
                      <a:pt x="464" y="318"/>
                      <a:pt x="464" y="308"/>
                      <a:pt x="448" y="292"/>
                    </a:cubicBezTo>
                    <a:cubicBezTo>
                      <a:pt x="432" y="276"/>
                      <a:pt x="425" y="260"/>
                      <a:pt x="441" y="236"/>
                    </a:cubicBezTo>
                    <a:cubicBezTo>
                      <a:pt x="457" y="213"/>
                      <a:pt x="512" y="211"/>
                      <a:pt x="538" y="214"/>
                    </a:cubicBezTo>
                    <a:cubicBezTo>
                      <a:pt x="542" y="230"/>
                      <a:pt x="545" y="247"/>
                      <a:pt x="545" y="265"/>
                    </a:cubicBezTo>
                    <a:cubicBezTo>
                      <a:pt x="545" y="319"/>
                      <a:pt x="522" y="367"/>
                      <a:pt x="486" y="401"/>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nvGrpSpPr>
              <p:cNvPr id="12" name="组合 11"/>
              <p:cNvGrpSpPr/>
              <p:nvPr/>
            </p:nvGrpSpPr>
            <p:grpSpPr>
              <a:xfrm>
                <a:off x="6105041" y="1644272"/>
                <a:ext cx="2426420" cy="1000073"/>
                <a:chOff x="774864" y="4213596"/>
                <a:chExt cx="2426420" cy="1000073"/>
              </a:xfrm>
            </p:grpSpPr>
            <p:sp>
              <p:nvSpPr>
                <p:cNvPr id="13" name="文本框 12"/>
                <p:cNvSpPr txBox="1"/>
                <p:nvPr/>
              </p:nvSpPr>
              <p:spPr>
                <a:xfrm>
                  <a:off x="1496486" y="4213596"/>
                  <a:ext cx="1096884" cy="379691"/>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200" dirty="0">
                      <a:latin typeface="方正正黑简体" panose="02000000000000000000" pitchFamily="2" charset="-122"/>
                      <a:ea typeface="方正正黑简体" panose="02000000000000000000" pitchFamily="2" charset="-122"/>
                    </a:rPr>
                    <a:t>Enter the title</a:t>
                  </a:r>
                </a:p>
              </p:txBody>
            </p:sp>
            <p:sp>
              <p:nvSpPr>
                <p:cNvPr id="14" name="矩形 13"/>
                <p:cNvSpPr/>
                <p:nvPr/>
              </p:nvSpPr>
              <p:spPr>
                <a:xfrm>
                  <a:off x="774864" y="4707415"/>
                  <a:ext cx="2426420" cy="506254"/>
                </a:xfrm>
                <a:prstGeom prst="rect">
                  <a:avLst/>
                </a:prstGeom>
              </p:spPr>
              <p:txBody>
                <a:bodyPr wrap="square">
                  <a:spAutoFit/>
                </a:bodyPr>
                <a:lstStyle/>
                <a:p>
                  <a:r>
                    <a:rPr lang="en-US" altLang="zh-CN" sz="90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grpSp>
      <p:grpSp>
        <p:nvGrpSpPr>
          <p:cNvPr id="19" name="组合 18"/>
          <p:cNvGrpSpPr/>
          <p:nvPr/>
        </p:nvGrpSpPr>
        <p:grpSpPr>
          <a:xfrm>
            <a:off x="1222799" y="1178432"/>
            <a:ext cx="3089981" cy="1611539"/>
            <a:chOff x="1630396" y="1571241"/>
            <a:chExt cx="4119974" cy="2148718"/>
          </a:xfrm>
        </p:grpSpPr>
        <p:grpSp>
          <p:nvGrpSpPr>
            <p:cNvPr id="20" name="组合 19"/>
            <p:cNvGrpSpPr/>
            <p:nvPr/>
          </p:nvGrpSpPr>
          <p:grpSpPr>
            <a:xfrm>
              <a:off x="1630396" y="1571241"/>
              <a:ext cx="2972292" cy="1694217"/>
              <a:chOff x="1630396" y="1571241"/>
              <a:chExt cx="2972292" cy="1694217"/>
            </a:xfrm>
          </p:grpSpPr>
          <p:sp>
            <p:nvSpPr>
              <p:cNvPr id="22" name="等腰三角形 41"/>
              <p:cNvSpPr/>
              <p:nvPr/>
            </p:nvSpPr>
            <p:spPr>
              <a:xfrm rot="5400000" flipH="1">
                <a:off x="3008255" y="1671025"/>
                <a:ext cx="216574" cy="2972292"/>
              </a:xfrm>
              <a:custGeom>
                <a:avLst/>
                <a:gdLst>
                  <a:gd name="connsiteX0" fmla="*/ 0 w 218921"/>
                  <a:gd name="connsiteY0" fmla="*/ 2984088 h 2984088"/>
                  <a:gd name="connsiteX1" fmla="*/ 218921 w 218921"/>
                  <a:gd name="connsiteY1" fmla="*/ 0 h 2984088"/>
                  <a:gd name="connsiteX2" fmla="*/ 218921 w 218921"/>
                  <a:gd name="connsiteY2" fmla="*/ 2984088 h 2984088"/>
                  <a:gd name="connsiteX3" fmla="*/ 0 w 218921"/>
                  <a:gd name="connsiteY3" fmla="*/ 2984088 h 2984088"/>
                  <a:gd name="connsiteX0" fmla="*/ 0 w 218921"/>
                  <a:gd name="connsiteY0" fmla="*/ 2984088 h 2984088"/>
                  <a:gd name="connsiteX1" fmla="*/ 108463 w 218921"/>
                  <a:gd name="connsiteY1" fmla="*/ 2339462 h 2984088"/>
                  <a:gd name="connsiteX2" fmla="*/ 218921 w 218921"/>
                  <a:gd name="connsiteY2" fmla="*/ 0 h 2984088"/>
                  <a:gd name="connsiteX3" fmla="*/ 218921 w 218921"/>
                  <a:gd name="connsiteY3" fmla="*/ 2984088 h 2984088"/>
                  <a:gd name="connsiteX4" fmla="*/ 0 w 218921"/>
                  <a:gd name="connsiteY4" fmla="*/ 2984088 h 2984088"/>
                  <a:gd name="connsiteX0" fmla="*/ 2453 w 221374"/>
                  <a:gd name="connsiteY0" fmla="*/ 2984088 h 2984088"/>
                  <a:gd name="connsiteX1" fmla="*/ 110916 w 221374"/>
                  <a:gd name="connsiteY1" fmla="*/ 2339462 h 2984088"/>
                  <a:gd name="connsiteX2" fmla="*/ 221374 w 221374"/>
                  <a:gd name="connsiteY2" fmla="*/ 0 h 2984088"/>
                  <a:gd name="connsiteX3" fmla="*/ 221374 w 221374"/>
                  <a:gd name="connsiteY3" fmla="*/ 2984088 h 2984088"/>
                  <a:gd name="connsiteX4" fmla="*/ 2453 w 221374"/>
                  <a:gd name="connsiteY4" fmla="*/ 2984088 h 2984088"/>
                  <a:gd name="connsiteX0" fmla="*/ 8070 w 226991"/>
                  <a:gd name="connsiteY0" fmla="*/ 2984088 h 3049797"/>
                  <a:gd name="connsiteX1" fmla="*/ 116533 w 226991"/>
                  <a:gd name="connsiteY1" fmla="*/ 2339462 h 3049797"/>
                  <a:gd name="connsiteX2" fmla="*/ 226991 w 226991"/>
                  <a:gd name="connsiteY2" fmla="*/ 0 h 3049797"/>
                  <a:gd name="connsiteX3" fmla="*/ 226991 w 226991"/>
                  <a:gd name="connsiteY3" fmla="*/ 2984088 h 3049797"/>
                  <a:gd name="connsiteX4" fmla="*/ 8070 w 226991"/>
                  <a:gd name="connsiteY4" fmla="*/ 2984088 h 3049797"/>
                  <a:gd name="connsiteX0" fmla="*/ 3727 w 222648"/>
                  <a:gd name="connsiteY0" fmla="*/ 2984088 h 3055655"/>
                  <a:gd name="connsiteX1" fmla="*/ 112190 w 222648"/>
                  <a:gd name="connsiteY1" fmla="*/ 2339462 h 3055655"/>
                  <a:gd name="connsiteX2" fmla="*/ 222648 w 222648"/>
                  <a:gd name="connsiteY2" fmla="*/ 0 h 3055655"/>
                  <a:gd name="connsiteX3" fmla="*/ 222648 w 222648"/>
                  <a:gd name="connsiteY3" fmla="*/ 2984088 h 3055655"/>
                  <a:gd name="connsiteX4" fmla="*/ 3727 w 222648"/>
                  <a:gd name="connsiteY4" fmla="*/ 2984088 h 305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flip="none" rotWithShape="1">
                <a:gsLst>
                  <a:gs pos="0">
                    <a:schemeClr val="bg1"/>
                  </a:gs>
                  <a:gs pos="59000">
                    <a:srgbClr val="5B595B"/>
                  </a:gs>
                  <a:gs pos="100000">
                    <a:schemeClr val="bg2">
                      <a:lumMod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3" name="矩形 22"/>
              <p:cNvSpPr/>
              <p:nvPr/>
            </p:nvSpPr>
            <p:spPr>
              <a:xfrm>
                <a:off x="1700008" y="1571241"/>
                <a:ext cx="2902678" cy="1477640"/>
              </a:xfrm>
              <a:prstGeom prst="rect">
                <a:avLst/>
              </a:prstGeom>
              <a:solidFill>
                <a:srgbClr val="0A9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24" name="组合 23"/>
              <p:cNvGrpSpPr/>
              <p:nvPr/>
            </p:nvGrpSpPr>
            <p:grpSpPr>
              <a:xfrm>
                <a:off x="2063867" y="1805003"/>
                <a:ext cx="2360223" cy="972789"/>
                <a:chOff x="774864" y="4213596"/>
                <a:chExt cx="2426420" cy="1000073"/>
              </a:xfrm>
            </p:grpSpPr>
            <p:sp>
              <p:nvSpPr>
                <p:cNvPr id="72" name="文本框 71"/>
                <p:cNvSpPr txBox="1"/>
                <p:nvPr/>
              </p:nvSpPr>
              <p:spPr>
                <a:xfrm>
                  <a:off x="1382781" y="4213596"/>
                  <a:ext cx="1096884" cy="379691"/>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200" dirty="0">
                      <a:latin typeface="方正正黑简体" panose="02000000000000000000" pitchFamily="2" charset="-122"/>
                      <a:ea typeface="方正正黑简体" panose="02000000000000000000" pitchFamily="2" charset="-122"/>
                    </a:rPr>
                    <a:t>Enter the title</a:t>
                  </a:r>
                </a:p>
              </p:txBody>
            </p:sp>
            <p:sp>
              <p:nvSpPr>
                <p:cNvPr id="73" name="矩形 72"/>
                <p:cNvSpPr/>
                <p:nvPr/>
              </p:nvSpPr>
              <p:spPr>
                <a:xfrm>
                  <a:off x="774864" y="4707415"/>
                  <a:ext cx="2426420" cy="506254"/>
                </a:xfrm>
                <a:prstGeom prst="rect">
                  <a:avLst/>
                </a:prstGeom>
              </p:spPr>
              <p:txBody>
                <a:bodyPr wrap="square">
                  <a:spAutoFit/>
                </a:bodyPr>
                <a:lstStyle/>
                <a:p>
                  <a:r>
                    <a:rPr lang="en-US" altLang="zh-CN" sz="90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nvGrpSpPr>
              <p:cNvPr id="25" name="组合 24"/>
              <p:cNvGrpSpPr/>
              <p:nvPr/>
            </p:nvGrpSpPr>
            <p:grpSpPr>
              <a:xfrm>
                <a:off x="2149579" y="1703601"/>
                <a:ext cx="303524" cy="303526"/>
                <a:chOff x="6443217" y="1547174"/>
                <a:chExt cx="363537" cy="363538"/>
              </a:xfrm>
              <a:solidFill>
                <a:schemeClr val="accent1">
                  <a:lumMod val="75000"/>
                </a:schemeClr>
              </a:solidFill>
            </p:grpSpPr>
            <p:sp>
              <p:nvSpPr>
                <p:cNvPr id="26" name="Freeform 42"/>
                <p:cNvSpPr>
                  <a:spLocks/>
                </p:cNvSpPr>
                <p:nvPr/>
              </p:nvSpPr>
              <p:spPr bwMode="auto">
                <a:xfrm>
                  <a:off x="6624192" y="1547174"/>
                  <a:ext cx="136525" cy="73025"/>
                </a:xfrm>
                <a:custGeom>
                  <a:avLst/>
                  <a:gdLst>
                    <a:gd name="T0" fmla="*/ 105 w 117"/>
                    <a:gd name="T1" fmla="*/ 63 h 63"/>
                    <a:gd name="T2" fmla="*/ 58 w 117"/>
                    <a:gd name="T3" fmla="*/ 29 h 63"/>
                    <a:gd name="T4" fmla="*/ 0 w 117"/>
                    <a:gd name="T5" fmla="*/ 16 h 63"/>
                    <a:gd name="T6" fmla="*/ 0 w 117"/>
                    <a:gd name="T7" fmla="*/ 0 h 63"/>
                    <a:gd name="T8" fmla="*/ 65 w 117"/>
                    <a:gd name="T9" fmla="*/ 14 h 63"/>
                    <a:gd name="T10" fmla="*/ 117 w 117"/>
                    <a:gd name="T11" fmla="*/ 52 h 63"/>
                    <a:gd name="T12" fmla="*/ 105 w 117"/>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117" h="63">
                      <a:moveTo>
                        <a:pt x="105" y="63"/>
                      </a:moveTo>
                      <a:cubicBezTo>
                        <a:pt x="92" y="48"/>
                        <a:pt x="76" y="37"/>
                        <a:pt x="58" y="29"/>
                      </a:cubicBezTo>
                      <a:cubicBezTo>
                        <a:pt x="40" y="20"/>
                        <a:pt x="20" y="16"/>
                        <a:pt x="0" y="16"/>
                      </a:cubicBezTo>
                      <a:cubicBezTo>
                        <a:pt x="0" y="0"/>
                        <a:pt x="0" y="0"/>
                        <a:pt x="0" y="0"/>
                      </a:cubicBezTo>
                      <a:cubicBezTo>
                        <a:pt x="23" y="0"/>
                        <a:pt x="45" y="4"/>
                        <a:pt x="65" y="14"/>
                      </a:cubicBezTo>
                      <a:cubicBezTo>
                        <a:pt x="85" y="23"/>
                        <a:pt x="103" y="36"/>
                        <a:pt x="117" y="52"/>
                      </a:cubicBezTo>
                      <a:lnTo>
                        <a:pt x="10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7" name="Freeform 43"/>
                <p:cNvSpPr>
                  <a:spLocks/>
                </p:cNvSpPr>
                <p:nvPr/>
              </p:nvSpPr>
              <p:spPr bwMode="auto">
                <a:xfrm>
                  <a:off x="6624192" y="1547174"/>
                  <a:ext cx="0" cy="17463"/>
                </a:xfrm>
                <a:custGeom>
                  <a:avLst/>
                  <a:gdLst>
                    <a:gd name="T0" fmla="*/ 11 h 11"/>
                    <a:gd name="T1" fmla="*/ 0 h 11"/>
                    <a:gd name="T2" fmla="*/ 0 h 11"/>
                    <a:gd name="T3" fmla="*/ 0 h 11"/>
                    <a:gd name="T4" fmla="*/ 11 h 11"/>
                    <a:gd name="T5" fmla="*/ 11 h 11"/>
                    <a:gd name="T6" fmla="*/ 11 h 11"/>
                  </a:gdLst>
                  <a:ahLst/>
                  <a:cxnLst>
                    <a:cxn ang="0">
                      <a:pos x="0" y="T0"/>
                    </a:cxn>
                    <a:cxn ang="0">
                      <a:pos x="0" y="T1"/>
                    </a:cxn>
                    <a:cxn ang="0">
                      <a:pos x="0" y="T2"/>
                    </a:cxn>
                    <a:cxn ang="0">
                      <a:pos x="0" y="T3"/>
                    </a:cxn>
                    <a:cxn ang="0">
                      <a:pos x="0" y="T4"/>
                    </a:cxn>
                    <a:cxn ang="0">
                      <a:pos x="0" y="T5"/>
                    </a:cxn>
                    <a:cxn ang="0">
                      <a:pos x="0" y="T6"/>
                    </a:cxn>
                  </a:cxnLst>
                  <a:rect l="0" t="0" r="r" b="b"/>
                  <a:pathLst>
                    <a:path h="11">
                      <a:moveTo>
                        <a:pt x="0" y="11"/>
                      </a:moveTo>
                      <a:lnTo>
                        <a:pt x="0" y="0"/>
                      </a:lnTo>
                      <a:lnTo>
                        <a:pt x="0" y="0"/>
                      </a:lnTo>
                      <a:lnTo>
                        <a:pt x="0" y="0"/>
                      </a:lnTo>
                      <a:lnTo>
                        <a:pt x="0" y="11"/>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8" name="Freeform 44"/>
                <p:cNvSpPr>
                  <a:spLocks/>
                </p:cNvSpPr>
                <p:nvPr/>
              </p:nvSpPr>
              <p:spPr bwMode="auto">
                <a:xfrm>
                  <a:off x="6624192" y="1891661"/>
                  <a:ext cx="0" cy="19050"/>
                </a:xfrm>
                <a:custGeom>
                  <a:avLst/>
                  <a:gdLst>
                    <a:gd name="T0" fmla="*/ 12 h 12"/>
                    <a:gd name="T1" fmla="*/ 12 h 12"/>
                    <a:gd name="T2" fmla="*/ 12 h 12"/>
                    <a:gd name="T3" fmla="*/ 0 h 12"/>
                    <a:gd name="T4" fmla="*/ 0 h 12"/>
                    <a:gd name="T5" fmla="*/ 0 h 12"/>
                    <a:gd name="T6" fmla="*/ 12 h 12"/>
                  </a:gdLst>
                  <a:ahLst/>
                  <a:cxnLst>
                    <a:cxn ang="0">
                      <a:pos x="0" y="T0"/>
                    </a:cxn>
                    <a:cxn ang="0">
                      <a:pos x="0" y="T1"/>
                    </a:cxn>
                    <a:cxn ang="0">
                      <a:pos x="0" y="T2"/>
                    </a:cxn>
                    <a:cxn ang="0">
                      <a:pos x="0" y="T3"/>
                    </a:cxn>
                    <a:cxn ang="0">
                      <a:pos x="0" y="T4"/>
                    </a:cxn>
                    <a:cxn ang="0">
                      <a:pos x="0" y="T5"/>
                    </a:cxn>
                    <a:cxn ang="0">
                      <a:pos x="0" y="T6"/>
                    </a:cxn>
                  </a:cxnLst>
                  <a:rect l="0" t="0" r="r" b="b"/>
                  <a:pathLst>
                    <a:path h="12">
                      <a:moveTo>
                        <a:pt x="0" y="12"/>
                      </a:moveTo>
                      <a:lnTo>
                        <a:pt x="0" y="12"/>
                      </a:lnTo>
                      <a:lnTo>
                        <a:pt x="0" y="12"/>
                      </a:lnTo>
                      <a:lnTo>
                        <a:pt x="0" y="0"/>
                      </a:lnTo>
                      <a:lnTo>
                        <a:pt x="0" y="0"/>
                      </a:lnTo>
                      <a:lnTo>
                        <a:pt x="0" y="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9" name="Freeform 45"/>
                <p:cNvSpPr>
                  <a:spLocks/>
                </p:cNvSpPr>
                <p:nvPr/>
              </p:nvSpPr>
              <p:spPr bwMode="auto">
                <a:xfrm>
                  <a:off x="6746429" y="1607499"/>
                  <a:ext cx="60325" cy="120650"/>
                </a:xfrm>
                <a:custGeom>
                  <a:avLst/>
                  <a:gdLst>
                    <a:gd name="T0" fmla="*/ 52 w 52"/>
                    <a:gd name="T1" fmla="*/ 105 h 105"/>
                    <a:gd name="T2" fmla="*/ 36 w 52"/>
                    <a:gd name="T3" fmla="*/ 105 h 105"/>
                    <a:gd name="T4" fmla="*/ 0 w 52"/>
                    <a:gd name="T5" fmla="*/ 11 h 105"/>
                    <a:gd name="T6" fmla="*/ 12 w 52"/>
                    <a:gd name="T7" fmla="*/ 0 h 105"/>
                    <a:gd name="T8" fmla="*/ 52 w 52"/>
                    <a:gd name="T9" fmla="*/ 105 h 105"/>
                  </a:gdLst>
                  <a:ahLst/>
                  <a:cxnLst>
                    <a:cxn ang="0">
                      <a:pos x="T0" y="T1"/>
                    </a:cxn>
                    <a:cxn ang="0">
                      <a:pos x="T2" y="T3"/>
                    </a:cxn>
                    <a:cxn ang="0">
                      <a:pos x="T4" y="T5"/>
                    </a:cxn>
                    <a:cxn ang="0">
                      <a:pos x="T6" y="T7"/>
                    </a:cxn>
                    <a:cxn ang="0">
                      <a:pos x="T8" y="T9"/>
                    </a:cxn>
                  </a:cxnLst>
                  <a:rect l="0" t="0" r="r" b="b"/>
                  <a:pathLst>
                    <a:path w="52" h="105">
                      <a:moveTo>
                        <a:pt x="52" y="105"/>
                      </a:moveTo>
                      <a:cubicBezTo>
                        <a:pt x="36" y="105"/>
                        <a:pt x="36" y="105"/>
                        <a:pt x="36" y="105"/>
                      </a:cubicBezTo>
                      <a:cubicBezTo>
                        <a:pt x="36" y="70"/>
                        <a:pt x="23" y="37"/>
                        <a:pt x="0" y="11"/>
                      </a:cubicBezTo>
                      <a:cubicBezTo>
                        <a:pt x="12" y="0"/>
                        <a:pt x="12" y="0"/>
                        <a:pt x="12" y="0"/>
                      </a:cubicBezTo>
                      <a:cubicBezTo>
                        <a:pt x="38" y="29"/>
                        <a:pt x="52" y="66"/>
                        <a:pt x="52"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0" name="Freeform 46"/>
                <p:cNvSpPr>
                  <a:spLocks/>
                </p:cNvSpPr>
                <p:nvPr/>
              </p:nvSpPr>
              <p:spPr bwMode="auto">
                <a:xfrm>
                  <a:off x="6746429" y="1728149"/>
                  <a:ext cx="60325" cy="122238"/>
                </a:xfrm>
                <a:custGeom>
                  <a:avLst/>
                  <a:gdLst>
                    <a:gd name="T0" fmla="*/ 12 w 52"/>
                    <a:gd name="T1" fmla="*/ 105 h 105"/>
                    <a:gd name="T2" fmla="*/ 0 w 52"/>
                    <a:gd name="T3" fmla="*/ 94 h 105"/>
                    <a:gd name="T4" fmla="*/ 36 w 52"/>
                    <a:gd name="T5" fmla="*/ 0 h 105"/>
                    <a:gd name="T6" fmla="*/ 52 w 52"/>
                    <a:gd name="T7" fmla="*/ 0 h 105"/>
                    <a:gd name="T8" fmla="*/ 12 w 52"/>
                    <a:gd name="T9" fmla="*/ 105 h 105"/>
                  </a:gdLst>
                  <a:ahLst/>
                  <a:cxnLst>
                    <a:cxn ang="0">
                      <a:pos x="T0" y="T1"/>
                    </a:cxn>
                    <a:cxn ang="0">
                      <a:pos x="T2" y="T3"/>
                    </a:cxn>
                    <a:cxn ang="0">
                      <a:pos x="T4" y="T5"/>
                    </a:cxn>
                    <a:cxn ang="0">
                      <a:pos x="T6" y="T7"/>
                    </a:cxn>
                    <a:cxn ang="0">
                      <a:pos x="T8" y="T9"/>
                    </a:cxn>
                  </a:cxnLst>
                  <a:rect l="0" t="0" r="r" b="b"/>
                  <a:pathLst>
                    <a:path w="52" h="105">
                      <a:moveTo>
                        <a:pt x="12" y="105"/>
                      </a:moveTo>
                      <a:cubicBezTo>
                        <a:pt x="0" y="94"/>
                        <a:pt x="0" y="94"/>
                        <a:pt x="0" y="94"/>
                      </a:cubicBezTo>
                      <a:cubicBezTo>
                        <a:pt x="23" y="68"/>
                        <a:pt x="36" y="35"/>
                        <a:pt x="36" y="0"/>
                      </a:cubicBezTo>
                      <a:cubicBezTo>
                        <a:pt x="52" y="0"/>
                        <a:pt x="52" y="0"/>
                        <a:pt x="52" y="0"/>
                      </a:cubicBezTo>
                      <a:cubicBezTo>
                        <a:pt x="52" y="39"/>
                        <a:pt x="38" y="76"/>
                        <a:pt x="12"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1" name="Rectangle 47"/>
                <p:cNvSpPr>
                  <a:spLocks noChangeArrowheads="1"/>
                </p:cNvSpPr>
                <p:nvPr/>
              </p:nvSpPr>
              <p:spPr bwMode="auto">
                <a:xfrm>
                  <a:off x="6624192" y="1891661"/>
                  <a:ext cx="158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2" name="Freeform 48"/>
                <p:cNvSpPr>
                  <a:spLocks/>
                </p:cNvSpPr>
                <p:nvPr/>
              </p:nvSpPr>
              <p:spPr bwMode="auto">
                <a:xfrm>
                  <a:off x="6624192" y="1547174"/>
                  <a:ext cx="0" cy="17463"/>
                </a:xfrm>
                <a:custGeom>
                  <a:avLst/>
                  <a:gdLst>
                    <a:gd name="T0" fmla="*/ 11 h 11"/>
                    <a:gd name="T1" fmla="*/ 6 h 11"/>
                    <a:gd name="T2" fmla="*/ 0 h 11"/>
                    <a:gd name="T3" fmla="*/ 0 h 11"/>
                    <a:gd name="T4" fmla="*/ 6 h 11"/>
                    <a:gd name="T5" fmla="*/ 11 h 11"/>
                    <a:gd name="T6" fmla="*/ 11 h 11"/>
                  </a:gdLst>
                  <a:ahLst/>
                  <a:cxnLst>
                    <a:cxn ang="0">
                      <a:pos x="0" y="T0"/>
                    </a:cxn>
                    <a:cxn ang="0">
                      <a:pos x="0" y="T1"/>
                    </a:cxn>
                    <a:cxn ang="0">
                      <a:pos x="0" y="T2"/>
                    </a:cxn>
                    <a:cxn ang="0">
                      <a:pos x="0" y="T3"/>
                    </a:cxn>
                    <a:cxn ang="0">
                      <a:pos x="0" y="T4"/>
                    </a:cxn>
                    <a:cxn ang="0">
                      <a:pos x="0" y="T5"/>
                    </a:cxn>
                    <a:cxn ang="0">
                      <a:pos x="0" y="T6"/>
                    </a:cxn>
                  </a:cxnLst>
                  <a:rect l="0" t="0" r="r" b="b"/>
                  <a:pathLst>
                    <a:path h="11">
                      <a:moveTo>
                        <a:pt x="0" y="11"/>
                      </a:moveTo>
                      <a:lnTo>
                        <a:pt x="0" y="6"/>
                      </a:lnTo>
                      <a:lnTo>
                        <a:pt x="0" y="0"/>
                      </a:lnTo>
                      <a:lnTo>
                        <a:pt x="0" y="0"/>
                      </a:lnTo>
                      <a:lnTo>
                        <a:pt x="0" y="6"/>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3" name="Freeform 49"/>
                <p:cNvSpPr>
                  <a:spLocks/>
                </p:cNvSpPr>
                <p:nvPr/>
              </p:nvSpPr>
              <p:spPr bwMode="auto">
                <a:xfrm>
                  <a:off x="6624192" y="1837686"/>
                  <a:ext cx="136525" cy="73025"/>
                </a:xfrm>
                <a:custGeom>
                  <a:avLst/>
                  <a:gdLst>
                    <a:gd name="T0" fmla="*/ 0 w 117"/>
                    <a:gd name="T1" fmla="*/ 63 h 63"/>
                    <a:gd name="T2" fmla="*/ 0 w 117"/>
                    <a:gd name="T3" fmla="*/ 47 h 63"/>
                    <a:gd name="T4" fmla="*/ 58 w 117"/>
                    <a:gd name="T5" fmla="*/ 34 h 63"/>
                    <a:gd name="T6" fmla="*/ 105 w 117"/>
                    <a:gd name="T7" fmla="*/ 0 h 63"/>
                    <a:gd name="T8" fmla="*/ 117 w 117"/>
                    <a:gd name="T9" fmla="*/ 11 h 63"/>
                    <a:gd name="T10" fmla="*/ 65 w 117"/>
                    <a:gd name="T11" fmla="*/ 49 h 63"/>
                    <a:gd name="T12" fmla="*/ 0 w 117"/>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117" h="63">
                      <a:moveTo>
                        <a:pt x="0" y="63"/>
                      </a:moveTo>
                      <a:cubicBezTo>
                        <a:pt x="0" y="47"/>
                        <a:pt x="0" y="47"/>
                        <a:pt x="0" y="47"/>
                      </a:cubicBezTo>
                      <a:cubicBezTo>
                        <a:pt x="20" y="47"/>
                        <a:pt x="40" y="43"/>
                        <a:pt x="58" y="34"/>
                      </a:cubicBezTo>
                      <a:cubicBezTo>
                        <a:pt x="76" y="26"/>
                        <a:pt x="92" y="15"/>
                        <a:pt x="105" y="0"/>
                      </a:cubicBezTo>
                      <a:cubicBezTo>
                        <a:pt x="117" y="11"/>
                        <a:pt x="117" y="11"/>
                        <a:pt x="117" y="11"/>
                      </a:cubicBezTo>
                      <a:cubicBezTo>
                        <a:pt x="103" y="27"/>
                        <a:pt x="85" y="40"/>
                        <a:pt x="65" y="49"/>
                      </a:cubicBezTo>
                      <a:cubicBezTo>
                        <a:pt x="45" y="59"/>
                        <a:pt x="23" y="63"/>
                        <a:pt x="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4" name="Freeform 50"/>
                <p:cNvSpPr>
                  <a:spLocks/>
                </p:cNvSpPr>
                <p:nvPr/>
              </p:nvSpPr>
              <p:spPr bwMode="auto">
                <a:xfrm>
                  <a:off x="6443217" y="1607499"/>
                  <a:ext cx="60325" cy="120650"/>
                </a:xfrm>
                <a:custGeom>
                  <a:avLst/>
                  <a:gdLst>
                    <a:gd name="T0" fmla="*/ 16 w 52"/>
                    <a:gd name="T1" fmla="*/ 105 h 105"/>
                    <a:gd name="T2" fmla="*/ 0 w 52"/>
                    <a:gd name="T3" fmla="*/ 105 h 105"/>
                    <a:gd name="T4" fmla="*/ 40 w 52"/>
                    <a:gd name="T5" fmla="*/ 0 h 105"/>
                    <a:gd name="T6" fmla="*/ 52 w 52"/>
                    <a:gd name="T7" fmla="*/ 11 h 105"/>
                    <a:gd name="T8" fmla="*/ 16 w 52"/>
                    <a:gd name="T9" fmla="*/ 105 h 105"/>
                  </a:gdLst>
                  <a:ahLst/>
                  <a:cxnLst>
                    <a:cxn ang="0">
                      <a:pos x="T0" y="T1"/>
                    </a:cxn>
                    <a:cxn ang="0">
                      <a:pos x="T2" y="T3"/>
                    </a:cxn>
                    <a:cxn ang="0">
                      <a:pos x="T4" y="T5"/>
                    </a:cxn>
                    <a:cxn ang="0">
                      <a:pos x="T6" y="T7"/>
                    </a:cxn>
                    <a:cxn ang="0">
                      <a:pos x="T8" y="T9"/>
                    </a:cxn>
                  </a:cxnLst>
                  <a:rect l="0" t="0" r="r" b="b"/>
                  <a:pathLst>
                    <a:path w="52" h="105">
                      <a:moveTo>
                        <a:pt x="16" y="105"/>
                      </a:moveTo>
                      <a:cubicBezTo>
                        <a:pt x="0" y="105"/>
                        <a:pt x="0" y="105"/>
                        <a:pt x="0" y="105"/>
                      </a:cubicBezTo>
                      <a:cubicBezTo>
                        <a:pt x="0" y="66"/>
                        <a:pt x="14" y="29"/>
                        <a:pt x="40" y="0"/>
                      </a:cubicBezTo>
                      <a:cubicBezTo>
                        <a:pt x="52" y="11"/>
                        <a:pt x="52" y="11"/>
                        <a:pt x="52" y="11"/>
                      </a:cubicBezTo>
                      <a:cubicBezTo>
                        <a:pt x="29" y="37"/>
                        <a:pt x="16" y="70"/>
                        <a:pt x="16"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5" name="Freeform 51"/>
                <p:cNvSpPr>
                  <a:spLocks/>
                </p:cNvSpPr>
                <p:nvPr/>
              </p:nvSpPr>
              <p:spPr bwMode="auto">
                <a:xfrm>
                  <a:off x="6489254" y="1837686"/>
                  <a:ext cx="134938" cy="73025"/>
                </a:xfrm>
                <a:custGeom>
                  <a:avLst/>
                  <a:gdLst>
                    <a:gd name="T0" fmla="*/ 117 w 117"/>
                    <a:gd name="T1" fmla="*/ 63 h 63"/>
                    <a:gd name="T2" fmla="*/ 51 w 117"/>
                    <a:gd name="T3" fmla="*/ 49 h 63"/>
                    <a:gd name="T4" fmla="*/ 0 w 117"/>
                    <a:gd name="T5" fmla="*/ 11 h 63"/>
                    <a:gd name="T6" fmla="*/ 12 w 117"/>
                    <a:gd name="T7" fmla="*/ 0 h 63"/>
                    <a:gd name="T8" fmla="*/ 58 w 117"/>
                    <a:gd name="T9" fmla="*/ 34 h 63"/>
                    <a:gd name="T10" fmla="*/ 117 w 117"/>
                    <a:gd name="T11" fmla="*/ 47 h 63"/>
                    <a:gd name="T12" fmla="*/ 117 w 117"/>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117" h="63">
                      <a:moveTo>
                        <a:pt x="117" y="63"/>
                      </a:moveTo>
                      <a:cubicBezTo>
                        <a:pt x="94" y="63"/>
                        <a:pt x="72" y="59"/>
                        <a:pt x="51" y="49"/>
                      </a:cubicBezTo>
                      <a:cubicBezTo>
                        <a:pt x="32" y="40"/>
                        <a:pt x="14" y="27"/>
                        <a:pt x="0" y="11"/>
                      </a:cubicBezTo>
                      <a:cubicBezTo>
                        <a:pt x="12" y="0"/>
                        <a:pt x="12" y="0"/>
                        <a:pt x="12" y="0"/>
                      </a:cubicBezTo>
                      <a:cubicBezTo>
                        <a:pt x="25" y="14"/>
                        <a:pt x="41" y="26"/>
                        <a:pt x="58" y="34"/>
                      </a:cubicBezTo>
                      <a:cubicBezTo>
                        <a:pt x="77" y="42"/>
                        <a:pt x="96" y="47"/>
                        <a:pt x="117" y="47"/>
                      </a:cubicBezTo>
                      <a:lnTo>
                        <a:pt x="117"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6" name="Freeform 52"/>
                <p:cNvSpPr>
                  <a:spLocks/>
                </p:cNvSpPr>
                <p:nvPr/>
              </p:nvSpPr>
              <p:spPr bwMode="auto">
                <a:xfrm>
                  <a:off x="6443217" y="1728149"/>
                  <a:ext cx="60325" cy="122238"/>
                </a:xfrm>
                <a:custGeom>
                  <a:avLst/>
                  <a:gdLst>
                    <a:gd name="T0" fmla="*/ 40 w 52"/>
                    <a:gd name="T1" fmla="*/ 105 h 105"/>
                    <a:gd name="T2" fmla="*/ 0 w 52"/>
                    <a:gd name="T3" fmla="*/ 0 h 105"/>
                    <a:gd name="T4" fmla="*/ 16 w 52"/>
                    <a:gd name="T5" fmla="*/ 0 h 105"/>
                    <a:gd name="T6" fmla="*/ 52 w 52"/>
                    <a:gd name="T7" fmla="*/ 94 h 105"/>
                    <a:gd name="T8" fmla="*/ 40 w 52"/>
                    <a:gd name="T9" fmla="*/ 105 h 105"/>
                  </a:gdLst>
                  <a:ahLst/>
                  <a:cxnLst>
                    <a:cxn ang="0">
                      <a:pos x="T0" y="T1"/>
                    </a:cxn>
                    <a:cxn ang="0">
                      <a:pos x="T2" y="T3"/>
                    </a:cxn>
                    <a:cxn ang="0">
                      <a:pos x="T4" y="T5"/>
                    </a:cxn>
                    <a:cxn ang="0">
                      <a:pos x="T6" y="T7"/>
                    </a:cxn>
                    <a:cxn ang="0">
                      <a:pos x="T8" y="T9"/>
                    </a:cxn>
                  </a:cxnLst>
                  <a:rect l="0" t="0" r="r" b="b"/>
                  <a:pathLst>
                    <a:path w="52" h="105">
                      <a:moveTo>
                        <a:pt x="40" y="105"/>
                      </a:moveTo>
                      <a:cubicBezTo>
                        <a:pt x="14" y="76"/>
                        <a:pt x="0" y="39"/>
                        <a:pt x="0" y="0"/>
                      </a:cubicBezTo>
                      <a:cubicBezTo>
                        <a:pt x="16" y="0"/>
                        <a:pt x="16" y="0"/>
                        <a:pt x="16" y="0"/>
                      </a:cubicBezTo>
                      <a:cubicBezTo>
                        <a:pt x="16" y="35"/>
                        <a:pt x="29" y="68"/>
                        <a:pt x="52" y="94"/>
                      </a:cubicBezTo>
                      <a:lnTo>
                        <a:pt x="4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7" name="Freeform 53"/>
                <p:cNvSpPr>
                  <a:spLocks/>
                </p:cNvSpPr>
                <p:nvPr/>
              </p:nvSpPr>
              <p:spPr bwMode="auto">
                <a:xfrm>
                  <a:off x="6489254" y="1547174"/>
                  <a:ext cx="134938" cy="73025"/>
                </a:xfrm>
                <a:custGeom>
                  <a:avLst/>
                  <a:gdLst>
                    <a:gd name="T0" fmla="*/ 12 w 117"/>
                    <a:gd name="T1" fmla="*/ 63 h 63"/>
                    <a:gd name="T2" fmla="*/ 0 w 117"/>
                    <a:gd name="T3" fmla="*/ 52 h 63"/>
                    <a:gd name="T4" fmla="*/ 51 w 117"/>
                    <a:gd name="T5" fmla="*/ 14 h 63"/>
                    <a:gd name="T6" fmla="*/ 117 w 117"/>
                    <a:gd name="T7" fmla="*/ 0 h 63"/>
                    <a:gd name="T8" fmla="*/ 117 w 117"/>
                    <a:gd name="T9" fmla="*/ 16 h 63"/>
                    <a:gd name="T10" fmla="*/ 58 w 117"/>
                    <a:gd name="T11" fmla="*/ 29 h 63"/>
                    <a:gd name="T12" fmla="*/ 12 w 117"/>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117" h="63">
                      <a:moveTo>
                        <a:pt x="12" y="63"/>
                      </a:moveTo>
                      <a:cubicBezTo>
                        <a:pt x="0" y="52"/>
                        <a:pt x="0" y="52"/>
                        <a:pt x="0" y="52"/>
                      </a:cubicBezTo>
                      <a:cubicBezTo>
                        <a:pt x="14" y="36"/>
                        <a:pt x="32" y="23"/>
                        <a:pt x="51" y="14"/>
                      </a:cubicBezTo>
                      <a:cubicBezTo>
                        <a:pt x="72" y="4"/>
                        <a:pt x="94" y="0"/>
                        <a:pt x="117" y="0"/>
                      </a:cubicBezTo>
                      <a:cubicBezTo>
                        <a:pt x="117" y="16"/>
                        <a:pt x="117" y="16"/>
                        <a:pt x="117" y="16"/>
                      </a:cubicBezTo>
                      <a:cubicBezTo>
                        <a:pt x="96" y="16"/>
                        <a:pt x="77" y="21"/>
                        <a:pt x="58" y="29"/>
                      </a:cubicBezTo>
                      <a:cubicBezTo>
                        <a:pt x="41" y="37"/>
                        <a:pt x="25" y="49"/>
                        <a:pt x="1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8" name="Freeform 54"/>
                <p:cNvSpPr>
                  <a:spLocks/>
                </p:cNvSpPr>
                <p:nvPr/>
              </p:nvSpPr>
              <p:spPr bwMode="auto">
                <a:xfrm>
                  <a:off x="6624192" y="1547174"/>
                  <a:ext cx="0" cy="17463"/>
                </a:xfrm>
                <a:custGeom>
                  <a:avLst/>
                  <a:gdLst>
                    <a:gd name="T0" fmla="*/ 11 h 11"/>
                    <a:gd name="T1" fmla="*/ 0 h 11"/>
                    <a:gd name="T2" fmla="*/ 6 h 11"/>
                    <a:gd name="T3" fmla="*/ 0 h 11"/>
                    <a:gd name="T4" fmla="*/ 0 h 11"/>
                    <a:gd name="T5" fmla="*/ 11 h 11"/>
                    <a:gd name="T6" fmla="*/ 11 h 11"/>
                  </a:gdLst>
                  <a:ahLst/>
                  <a:cxnLst>
                    <a:cxn ang="0">
                      <a:pos x="0" y="T0"/>
                    </a:cxn>
                    <a:cxn ang="0">
                      <a:pos x="0" y="T1"/>
                    </a:cxn>
                    <a:cxn ang="0">
                      <a:pos x="0" y="T2"/>
                    </a:cxn>
                    <a:cxn ang="0">
                      <a:pos x="0" y="T3"/>
                    </a:cxn>
                    <a:cxn ang="0">
                      <a:pos x="0" y="T4"/>
                    </a:cxn>
                    <a:cxn ang="0">
                      <a:pos x="0" y="T5"/>
                    </a:cxn>
                    <a:cxn ang="0">
                      <a:pos x="0" y="T6"/>
                    </a:cxn>
                  </a:cxnLst>
                  <a:rect l="0" t="0" r="r" b="b"/>
                  <a:pathLst>
                    <a:path h="11">
                      <a:moveTo>
                        <a:pt x="0" y="11"/>
                      </a:moveTo>
                      <a:lnTo>
                        <a:pt x="0" y="0"/>
                      </a:lnTo>
                      <a:lnTo>
                        <a:pt x="0" y="6"/>
                      </a:lnTo>
                      <a:lnTo>
                        <a:pt x="0" y="0"/>
                      </a:lnTo>
                      <a:lnTo>
                        <a:pt x="0" y="0"/>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9" name="Rectangle 55"/>
                <p:cNvSpPr>
                  <a:spLocks noChangeArrowheads="1"/>
                </p:cNvSpPr>
                <p:nvPr/>
              </p:nvSpPr>
              <p:spPr bwMode="auto">
                <a:xfrm>
                  <a:off x="6452742" y="1720211"/>
                  <a:ext cx="857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0" name="Rectangle 56"/>
                <p:cNvSpPr>
                  <a:spLocks noChangeArrowheads="1"/>
                </p:cNvSpPr>
                <p:nvPr/>
              </p:nvSpPr>
              <p:spPr bwMode="auto">
                <a:xfrm>
                  <a:off x="6538467" y="1720211"/>
                  <a:ext cx="857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1" name="Rectangle 57"/>
                <p:cNvSpPr>
                  <a:spLocks noChangeArrowheads="1"/>
                </p:cNvSpPr>
                <p:nvPr/>
              </p:nvSpPr>
              <p:spPr bwMode="auto">
                <a:xfrm>
                  <a:off x="6709917" y="1720211"/>
                  <a:ext cx="8731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2" name="Rectangle 58"/>
                <p:cNvSpPr>
                  <a:spLocks noChangeArrowheads="1"/>
                </p:cNvSpPr>
                <p:nvPr/>
              </p:nvSpPr>
              <p:spPr bwMode="auto">
                <a:xfrm>
                  <a:off x="6624192" y="1720211"/>
                  <a:ext cx="857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3" name="Freeform 59"/>
                <p:cNvSpPr>
                  <a:spLocks/>
                </p:cNvSpPr>
                <p:nvPr/>
              </p:nvSpPr>
              <p:spPr bwMode="auto">
                <a:xfrm>
                  <a:off x="6543229" y="1820224"/>
                  <a:ext cx="80963" cy="90488"/>
                </a:xfrm>
                <a:custGeom>
                  <a:avLst/>
                  <a:gdLst>
                    <a:gd name="T0" fmla="*/ 70 w 70"/>
                    <a:gd name="T1" fmla="*/ 78 h 78"/>
                    <a:gd name="T2" fmla="*/ 28 w 70"/>
                    <a:gd name="T3" fmla="*/ 57 h 78"/>
                    <a:gd name="T4" fmla="*/ 0 w 70"/>
                    <a:gd name="T5" fmla="*/ 5 h 78"/>
                    <a:gd name="T6" fmla="*/ 15 w 70"/>
                    <a:gd name="T7" fmla="*/ 0 h 78"/>
                    <a:gd name="T8" fmla="*/ 40 w 70"/>
                    <a:gd name="T9" fmla="*/ 46 h 78"/>
                    <a:gd name="T10" fmla="*/ 70 w 70"/>
                    <a:gd name="T11" fmla="*/ 62 h 78"/>
                    <a:gd name="T12" fmla="*/ 70 w 70"/>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70" h="78">
                      <a:moveTo>
                        <a:pt x="70" y="78"/>
                      </a:moveTo>
                      <a:cubicBezTo>
                        <a:pt x="55" y="78"/>
                        <a:pt x="40" y="71"/>
                        <a:pt x="28" y="57"/>
                      </a:cubicBezTo>
                      <a:cubicBezTo>
                        <a:pt x="16" y="44"/>
                        <a:pt x="7" y="26"/>
                        <a:pt x="0" y="5"/>
                      </a:cubicBezTo>
                      <a:cubicBezTo>
                        <a:pt x="15" y="0"/>
                        <a:pt x="15" y="0"/>
                        <a:pt x="15" y="0"/>
                      </a:cubicBezTo>
                      <a:cubicBezTo>
                        <a:pt x="22" y="19"/>
                        <a:pt x="30" y="35"/>
                        <a:pt x="40" y="46"/>
                      </a:cubicBezTo>
                      <a:cubicBezTo>
                        <a:pt x="49" y="56"/>
                        <a:pt x="59" y="62"/>
                        <a:pt x="70" y="62"/>
                      </a:cubicBezTo>
                      <a:lnTo>
                        <a:pt x="7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4" name="Freeform 60"/>
                <p:cNvSpPr>
                  <a:spLocks/>
                </p:cNvSpPr>
                <p:nvPr/>
              </p:nvSpPr>
              <p:spPr bwMode="auto">
                <a:xfrm>
                  <a:off x="6528942" y="1631311"/>
                  <a:ext cx="31750" cy="96838"/>
                </a:xfrm>
                <a:custGeom>
                  <a:avLst/>
                  <a:gdLst>
                    <a:gd name="T0" fmla="*/ 17 w 28"/>
                    <a:gd name="T1" fmla="*/ 84 h 84"/>
                    <a:gd name="T2" fmla="*/ 0 w 28"/>
                    <a:gd name="T3" fmla="*/ 84 h 84"/>
                    <a:gd name="T4" fmla="*/ 13 w 28"/>
                    <a:gd name="T5" fmla="*/ 0 h 84"/>
                    <a:gd name="T6" fmla="*/ 28 w 28"/>
                    <a:gd name="T7" fmla="*/ 5 h 84"/>
                    <a:gd name="T8" fmla="*/ 17 w 28"/>
                    <a:gd name="T9" fmla="*/ 84 h 84"/>
                  </a:gdLst>
                  <a:ahLst/>
                  <a:cxnLst>
                    <a:cxn ang="0">
                      <a:pos x="T0" y="T1"/>
                    </a:cxn>
                    <a:cxn ang="0">
                      <a:pos x="T2" y="T3"/>
                    </a:cxn>
                    <a:cxn ang="0">
                      <a:pos x="T4" y="T5"/>
                    </a:cxn>
                    <a:cxn ang="0">
                      <a:pos x="T6" y="T7"/>
                    </a:cxn>
                    <a:cxn ang="0">
                      <a:pos x="T8" y="T9"/>
                    </a:cxn>
                  </a:cxnLst>
                  <a:rect l="0" t="0" r="r" b="b"/>
                  <a:pathLst>
                    <a:path w="28" h="84">
                      <a:moveTo>
                        <a:pt x="17" y="84"/>
                      </a:moveTo>
                      <a:cubicBezTo>
                        <a:pt x="0" y="84"/>
                        <a:pt x="0" y="84"/>
                        <a:pt x="0" y="84"/>
                      </a:cubicBezTo>
                      <a:cubicBezTo>
                        <a:pt x="0" y="54"/>
                        <a:pt x="4" y="25"/>
                        <a:pt x="13" y="0"/>
                      </a:cubicBezTo>
                      <a:cubicBezTo>
                        <a:pt x="28" y="5"/>
                        <a:pt x="28" y="5"/>
                        <a:pt x="28" y="5"/>
                      </a:cubicBezTo>
                      <a:cubicBezTo>
                        <a:pt x="21" y="29"/>
                        <a:pt x="17" y="56"/>
                        <a:pt x="17"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5" name="Freeform 61"/>
                <p:cNvSpPr>
                  <a:spLocks/>
                </p:cNvSpPr>
                <p:nvPr/>
              </p:nvSpPr>
              <p:spPr bwMode="auto">
                <a:xfrm>
                  <a:off x="6687692" y="1728149"/>
                  <a:ext cx="33338" cy="98425"/>
                </a:xfrm>
                <a:custGeom>
                  <a:avLst/>
                  <a:gdLst>
                    <a:gd name="T0" fmla="*/ 16 w 29"/>
                    <a:gd name="T1" fmla="*/ 84 h 84"/>
                    <a:gd name="T2" fmla="*/ 0 w 29"/>
                    <a:gd name="T3" fmla="*/ 79 h 84"/>
                    <a:gd name="T4" fmla="*/ 12 w 29"/>
                    <a:gd name="T5" fmla="*/ 0 h 84"/>
                    <a:gd name="T6" fmla="*/ 29 w 29"/>
                    <a:gd name="T7" fmla="*/ 0 h 84"/>
                    <a:gd name="T8" fmla="*/ 16 w 29"/>
                    <a:gd name="T9" fmla="*/ 84 h 84"/>
                  </a:gdLst>
                  <a:ahLst/>
                  <a:cxnLst>
                    <a:cxn ang="0">
                      <a:pos x="T0" y="T1"/>
                    </a:cxn>
                    <a:cxn ang="0">
                      <a:pos x="T2" y="T3"/>
                    </a:cxn>
                    <a:cxn ang="0">
                      <a:pos x="T4" y="T5"/>
                    </a:cxn>
                    <a:cxn ang="0">
                      <a:pos x="T6" y="T7"/>
                    </a:cxn>
                    <a:cxn ang="0">
                      <a:pos x="T8" y="T9"/>
                    </a:cxn>
                  </a:cxnLst>
                  <a:rect l="0" t="0" r="r" b="b"/>
                  <a:pathLst>
                    <a:path w="29" h="84">
                      <a:moveTo>
                        <a:pt x="16" y="84"/>
                      </a:moveTo>
                      <a:cubicBezTo>
                        <a:pt x="0" y="79"/>
                        <a:pt x="0" y="79"/>
                        <a:pt x="0" y="79"/>
                      </a:cubicBezTo>
                      <a:cubicBezTo>
                        <a:pt x="8" y="55"/>
                        <a:pt x="12" y="28"/>
                        <a:pt x="12" y="0"/>
                      </a:cubicBezTo>
                      <a:cubicBezTo>
                        <a:pt x="29" y="0"/>
                        <a:pt x="29" y="0"/>
                        <a:pt x="29" y="0"/>
                      </a:cubicBezTo>
                      <a:cubicBezTo>
                        <a:pt x="29" y="30"/>
                        <a:pt x="24" y="59"/>
                        <a:pt x="1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6" name="Freeform 62"/>
                <p:cNvSpPr>
                  <a:spLocks/>
                </p:cNvSpPr>
                <p:nvPr/>
              </p:nvSpPr>
              <p:spPr bwMode="auto">
                <a:xfrm>
                  <a:off x="6543229" y="1547174"/>
                  <a:ext cx="80963" cy="90488"/>
                </a:xfrm>
                <a:custGeom>
                  <a:avLst/>
                  <a:gdLst>
                    <a:gd name="T0" fmla="*/ 15 w 70"/>
                    <a:gd name="T1" fmla="*/ 78 h 78"/>
                    <a:gd name="T2" fmla="*/ 0 w 70"/>
                    <a:gd name="T3" fmla="*/ 73 h 78"/>
                    <a:gd name="T4" fmla="*/ 28 w 70"/>
                    <a:gd name="T5" fmla="*/ 21 h 78"/>
                    <a:gd name="T6" fmla="*/ 70 w 70"/>
                    <a:gd name="T7" fmla="*/ 0 h 78"/>
                    <a:gd name="T8" fmla="*/ 70 w 70"/>
                    <a:gd name="T9" fmla="*/ 16 h 78"/>
                    <a:gd name="T10" fmla="*/ 40 w 70"/>
                    <a:gd name="T11" fmla="*/ 32 h 78"/>
                    <a:gd name="T12" fmla="*/ 15 w 70"/>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70" h="78">
                      <a:moveTo>
                        <a:pt x="15" y="78"/>
                      </a:moveTo>
                      <a:cubicBezTo>
                        <a:pt x="0" y="73"/>
                        <a:pt x="0" y="73"/>
                        <a:pt x="0" y="73"/>
                      </a:cubicBezTo>
                      <a:cubicBezTo>
                        <a:pt x="7" y="52"/>
                        <a:pt x="16" y="34"/>
                        <a:pt x="28" y="21"/>
                      </a:cubicBezTo>
                      <a:cubicBezTo>
                        <a:pt x="40" y="7"/>
                        <a:pt x="55" y="0"/>
                        <a:pt x="70" y="0"/>
                      </a:cubicBezTo>
                      <a:cubicBezTo>
                        <a:pt x="70" y="16"/>
                        <a:pt x="70" y="16"/>
                        <a:pt x="70" y="16"/>
                      </a:cubicBezTo>
                      <a:cubicBezTo>
                        <a:pt x="59" y="16"/>
                        <a:pt x="49" y="22"/>
                        <a:pt x="40" y="32"/>
                      </a:cubicBezTo>
                      <a:cubicBezTo>
                        <a:pt x="30" y="43"/>
                        <a:pt x="22" y="59"/>
                        <a:pt x="15"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7" name="Freeform 63"/>
                <p:cNvSpPr>
                  <a:spLocks/>
                </p:cNvSpPr>
                <p:nvPr/>
              </p:nvSpPr>
              <p:spPr bwMode="auto">
                <a:xfrm>
                  <a:off x="6624192" y="1547174"/>
                  <a:ext cx="0" cy="17463"/>
                </a:xfrm>
                <a:custGeom>
                  <a:avLst/>
                  <a:gdLst>
                    <a:gd name="T0" fmla="*/ 1 w 1"/>
                    <a:gd name="T1" fmla="*/ 16 h 16"/>
                    <a:gd name="T2" fmla="*/ 1 w 1"/>
                    <a:gd name="T3" fmla="*/ 0 h 16"/>
                    <a:gd name="T4" fmla="*/ 0 w 1"/>
                    <a:gd name="T5" fmla="*/ 0 h 16"/>
                    <a:gd name="T6" fmla="*/ 1 w 1"/>
                    <a:gd name="T7" fmla="*/ 0 h 16"/>
                    <a:gd name="T8" fmla="*/ 1 w 1"/>
                    <a:gd name="T9" fmla="*/ 16 h 16"/>
                    <a:gd name="T10" fmla="*/ 1 w 1"/>
                    <a:gd name="T11" fmla="*/ 16 h 16"/>
                    <a:gd name="T12" fmla="*/ 1 w 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 h="16">
                      <a:moveTo>
                        <a:pt x="1" y="16"/>
                      </a:moveTo>
                      <a:cubicBezTo>
                        <a:pt x="1" y="0"/>
                        <a:pt x="1" y="0"/>
                        <a:pt x="1" y="0"/>
                      </a:cubicBezTo>
                      <a:cubicBezTo>
                        <a:pt x="0" y="0"/>
                        <a:pt x="0" y="0"/>
                        <a:pt x="0" y="0"/>
                      </a:cubicBezTo>
                      <a:cubicBezTo>
                        <a:pt x="1" y="0"/>
                        <a:pt x="1" y="0"/>
                        <a:pt x="1" y="0"/>
                      </a:cubicBezTo>
                      <a:cubicBezTo>
                        <a:pt x="1" y="16"/>
                        <a:pt x="1" y="16"/>
                        <a:pt x="1" y="16"/>
                      </a:cubicBezTo>
                      <a:cubicBezTo>
                        <a:pt x="1" y="16"/>
                        <a:pt x="1" y="16"/>
                        <a:pt x="1" y="16"/>
                      </a:cubicBezTo>
                      <a:cubicBezTo>
                        <a:pt x="1" y="16"/>
                        <a:pt x="1" y="16"/>
                        <a:pt x="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8" name="Freeform 64"/>
                <p:cNvSpPr>
                  <a:spLocks/>
                </p:cNvSpPr>
                <p:nvPr/>
              </p:nvSpPr>
              <p:spPr bwMode="auto">
                <a:xfrm>
                  <a:off x="6624192" y="1891661"/>
                  <a:ext cx="0" cy="19050"/>
                </a:xfrm>
                <a:custGeom>
                  <a:avLst/>
                  <a:gdLst>
                    <a:gd name="T0" fmla="*/ 1 w 1"/>
                    <a:gd name="T1" fmla="*/ 16 h 16"/>
                    <a:gd name="T2" fmla="*/ 0 w 1"/>
                    <a:gd name="T3" fmla="*/ 16 h 16"/>
                    <a:gd name="T4" fmla="*/ 1 w 1"/>
                    <a:gd name="T5" fmla="*/ 16 h 16"/>
                    <a:gd name="T6" fmla="*/ 1 w 1"/>
                    <a:gd name="T7" fmla="*/ 0 h 16"/>
                    <a:gd name="T8" fmla="*/ 1 w 1"/>
                    <a:gd name="T9" fmla="*/ 0 h 16"/>
                    <a:gd name="T10" fmla="*/ 1 w 1"/>
                    <a:gd name="T11" fmla="*/ 0 h 16"/>
                    <a:gd name="T12" fmla="*/ 1 w 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 h="16">
                      <a:moveTo>
                        <a:pt x="1" y="16"/>
                      </a:moveTo>
                      <a:cubicBezTo>
                        <a:pt x="1" y="16"/>
                        <a:pt x="1" y="16"/>
                        <a:pt x="0" y="16"/>
                      </a:cubicBezTo>
                      <a:cubicBezTo>
                        <a:pt x="1" y="16"/>
                        <a:pt x="1" y="16"/>
                        <a:pt x="1" y="16"/>
                      </a:cubicBezTo>
                      <a:cubicBezTo>
                        <a:pt x="1" y="0"/>
                        <a:pt x="1" y="0"/>
                        <a:pt x="1" y="0"/>
                      </a:cubicBezTo>
                      <a:cubicBezTo>
                        <a:pt x="1" y="0"/>
                        <a:pt x="1" y="0"/>
                        <a:pt x="1" y="0"/>
                      </a:cubicBezTo>
                      <a:cubicBezTo>
                        <a:pt x="1" y="0"/>
                        <a:pt x="1" y="0"/>
                        <a:pt x="1" y="0"/>
                      </a:cubicBezTo>
                      <a:lnTo>
                        <a:pt x="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9" name="Freeform 65"/>
                <p:cNvSpPr>
                  <a:spLocks/>
                </p:cNvSpPr>
                <p:nvPr/>
              </p:nvSpPr>
              <p:spPr bwMode="auto">
                <a:xfrm>
                  <a:off x="6624192" y="1891661"/>
                  <a:ext cx="0" cy="19050"/>
                </a:xfrm>
                <a:custGeom>
                  <a:avLst/>
                  <a:gdLst>
                    <a:gd name="T0" fmla="*/ 12 h 12"/>
                    <a:gd name="T1" fmla="*/ 6 h 12"/>
                    <a:gd name="T2" fmla="*/ 0 h 12"/>
                    <a:gd name="T3" fmla="*/ 0 h 12"/>
                    <a:gd name="T4" fmla="*/ 6 h 12"/>
                    <a:gd name="T5" fmla="*/ 12 h 12"/>
                    <a:gd name="T6" fmla="*/ 12 h 12"/>
                  </a:gdLst>
                  <a:ahLst/>
                  <a:cxnLst>
                    <a:cxn ang="0">
                      <a:pos x="0" y="T0"/>
                    </a:cxn>
                    <a:cxn ang="0">
                      <a:pos x="0" y="T1"/>
                    </a:cxn>
                    <a:cxn ang="0">
                      <a:pos x="0" y="T2"/>
                    </a:cxn>
                    <a:cxn ang="0">
                      <a:pos x="0" y="T3"/>
                    </a:cxn>
                    <a:cxn ang="0">
                      <a:pos x="0" y="T4"/>
                    </a:cxn>
                    <a:cxn ang="0">
                      <a:pos x="0" y="T5"/>
                    </a:cxn>
                    <a:cxn ang="0">
                      <a:pos x="0" y="T6"/>
                    </a:cxn>
                  </a:cxnLst>
                  <a:rect l="0" t="0" r="r" b="b"/>
                  <a:pathLst>
                    <a:path h="12">
                      <a:moveTo>
                        <a:pt x="0" y="12"/>
                      </a:moveTo>
                      <a:lnTo>
                        <a:pt x="0" y="6"/>
                      </a:lnTo>
                      <a:lnTo>
                        <a:pt x="0" y="0"/>
                      </a:lnTo>
                      <a:lnTo>
                        <a:pt x="0" y="0"/>
                      </a:lnTo>
                      <a:lnTo>
                        <a:pt x="0" y="6"/>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0" name="Freeform 66"/>
                <p:cNvSpPr>
                  <a:spLocks/>
                </p:cNvSpPr>
                <p:nvPr/>
              </p:nvSpPr>
              <p:spPr bwMode="auto">
                <a:xfrm>
                  <a:off x="6687692" y="1631311"/>
                  <a:ext cx="33338" cy="96838"/>
                </a:xfrm>
                <a:custGeom>
                  <a:avLst/>
                  <a:gdLst>
                    <a:gd name="T0" fmla="*/ 29 w 29"/>
                    <a:gd name="T1" fmla="*/ 84 h 84"/>
                    <a:gd name="T2" fmla="*/ 12 w 29"/>
                    <a:gd name="T3" fmla="*/ 84 h 84"/>
                    <a:gd name="T4" fmla="*/ 0 w 29"/>
                    <a:gd name="T5" fmla="*/ 5 h 84"/>
                    <a:gd name="T6" fmla="*/ 16 w 29"/>
                    <a:gd name="T7" fmla="*/ 0 h 84"/>
                    <a:gd name="T8" fmla="*/ 29 w 29"/>
                    <a:gd name="T9" fmla="*/ 84 h 84"/>
                  </a:gdLst>
                  <a:ahLst/>
                  <a:cxnLst>
                    <a:cxn ang="0">
                      <a:pos x="T0" y="T1"/>
                    </a:cxn>
                    <a:cxn ang="0">
                      <a:pos x="T2" y="T3"/>
                    </a:cxn>
                    <a:cxn ang="0">
                      <a:pos x="T4" y="T5"/>
                    </a:cxn>
                    <a:cxn ang="0">
                      <a:pos x="T6" y="T7"/>
                    </a:cxn>
                    <a:cxn ang="0">
                      <a:pos x="T8" y="T9"/>
                    </a:cxn>
                  </a:cxnLst>
                  <a:rect l="0" t="0" r="r" b="b"/>
                  <a:pathLst>
                    <a:path w="29" h="84">
                      <a:moveTo>
                        <a:pt x="29" y="84"/>
                      </a:moveTo>
                      <a:cubicBezTo>
                        <a:pt x="12" y="84"/>
                        <a:pt x="12" y="84"/>
                        <a:pt x="12" y="84"/>
                      </a:cubicBezTo>
                      <a:cubicBezTo>
                        <a:pt x="12" y="56"/>
                        <a:pt x="8" y="29"/>
                        <a:pt x="0" y="5"/>
                      </a:cubicBezTo>
                      <a:cubicBezTo>
                        <a:pt x="16" y="0"/>
                        <a:pt x="16" y="0"/>
                        <a:pt x="16" y="0"/>
                      </a:cubicBezTo>
                      <a:cubicBezTo>
                        <a:pt x="24" y="25"/>
                        <a:pt x="29" y="54"/>
                        <a:pt x="2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1" name="Freeform 67"/>
                <p:cNvSpPr>
                  <a:spLocks/>
                </p:cNvSpPr>
                <p:nvPr/>
              </p:nvSpPr>
              <p:spPr bwMode="auto">
                <a:xfrm>
                  <a:off x="6528942" y="1728149"/>
                  <a:ext cx="31750" cy="98425"/>
                </a:xfrm>
                <a:custGeom>
                  <a:avLst/>
                  <a:gdLst>
                    <a:gd name="T0" fmla="*/ 13 w 28"/>
                    <a:gd name="T1" fmla="*/ 84 h 84"/>
                    <a:gd name="T2" fmla="*/ 0 w 28"/>
                    <a:gd name="T3" fmla="*/ 0 h 84"/>
                    <a:gd name="T4" fmla="*/ 17 w 28"/>
                    <a:gd name="T5" fmla="*/ 0 h 84"/>
                    <a:gd name="T6" fmla="*/ 28 w 28"/>
                    <a:gd name="T7" fmla="*/ 79 h 84"/>
                    <a:gd name="T8" fmla="*/ 13 w 28"/>
                    <a:gd name="T9" fmla="*/ 84 h 84"/>
                  </a:gdLst>
                  <a:ahLst/>
                  <a:cxnLst>
                    <a:cxn ang="0">
                      <a:pos x="T0" y="T1"/>
                    </a:cxn>
                    <a:cxn ang="0">
                      <a:pos x="T2" y="T3"/>
                    </a:cxn>
                    <a:cxn ang="0">
                      <a:pos x="T4" y="T5"/>
                    </a:cxn>
                    <a:cxn ang="0">
                      <a:pos x="T6" y="T7"/>
                    </a:cxn>
                    <a:cxn ang="0">
                      <a:pos x="T8" y="T9"/>
                    </a:cxn>
                  </a:cxnLst>
                  <a:rect l="0" t="0" r="r" b="b"/>
                  <a:pathLst>
                    <a:path w="28" h="84">
                      <a:moveTo>
                        <a:pt x="13" y="84"/>
                      </a:moveTo>
                      <a:cubicBezTo>
                        <a:pt x="4" y="59"/>
                        <a:pt x="0" y="30"/>
                        <a:pt x="0" y="0"/>
                      </a:cubicBezTo>
                      <a:cubicBezTo>
                        <a:pt x="17" y="0"/>
                        <a:pt x="17" y="0"/>
                        <a:pt x="17" y="0"/>
                      </a:cubicBezTo>
                      <a:cubicBezTo>
                        <a:pt x="17" y="28"/>
                        <a:pt x="21" y="55"/>
                        <a:pt x="28" y="79"/>
                      </a:cubicBezTo>
                      <a:lnTo>
                        <a:pt x="1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2" name="Freeform 68"/>
                <p:cNvSpPr>
                  <a:spLocks/>
                </p:cNvSpPr>
                <p:nvPr/>
              </p:nvSpPr>
              <p:spPr bwMode="auto">
                <a:xfrm>
                  <a:off x="6624192" y="1547174"/>
                  <a:ext cx="80963" cy="90488"/>
                </a:xfrm>
                <a:custGeom>
                  <a:avLst/>
                  <a:gdLst>
                    <a:gd name="T0" fmla="*/ 54 w 70"/>
                    <a:gd name="T1" fmla="*/ 78 h 78"/>
                    <a:gd name="T2" fmla="*/ 30 w 70"/>
                    <a:gd name="T3" fmla="*/ 32 h 78"/>
                    <a:gd name="T4" fmla="*/ 0 w 70"/>
                    <a:gd name="T5" fmla="*/ 16 h 78"/>
                    <a:gd name="T6" fmla="*/ 0 w 70"/>
                    <a:gd name="T7" fmla="*/ 0 h 78"/>
                    <a:gd name="T8" fmla="*/ 42 w 70"/>
                    <a:gd name="T9" fmla="*/ 21 h 78"/>
                    <a:gd name="T10" fmla="*/ 70 w 70"/>
                    <a:gd name="T11" fmla="*/ 73 h 78"/>
                    <a:gd name="T12" fmla="*/ 54 w 70"/>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70" h="78">
                      <a:moveTo>
                        <a:pt x="54" y="78"/>
                      </a:moveTo>
                      <a:cubicBezTo>
                        <a:pt x="48" y="59"/>
                        <a:pt x="40" y="43"/>
                        <a:pt x="30" y="32"/>
                      </a:cubicBezTo>
                      <a:cubicBezTo>
                        <a:pt x="20" y="22"/>
                        <a:pt x="10" y="16"/>
                        <a:pt x="0" y="16"/>
                      </a:cubicBezTo>
                      <a:cubicBezTo>
                        <a:pt x="0" y="0"/>
                        <a:pt x="0" y="0"/>
                        <a:pt x="0" y="0"/>
                      </a:cubicBezTo>
                      <a:cubicBezTo>
                        <a:pt x="15" y="0"/>
                        <a:pt x="29" y="7"/>
                        <a:pt x="42" y="21"/>
                      </a:cubicBezTo>
                      <a:cubicBezTo>
                        <a:pt x="53" y="34"/>
                        <a:pt x="63" y="52"/>
                        <a:pt x="70" y="73"/>
                      </a:cubicBezTo>
                      <a:lnTo>
                        <a:pt x="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3" name="Freeform 69"/>
                <p:cNvSpPr>
                  <a:spLocks/>
                </p:cNvSpPr>
                <p:nvPr/>
              </p:nvSpPr>
              <p:spPr bwMode="auto">
                <a:xfrm>
                  <a:off x="6624192" y="1820224"/>
                  <a:ext cx="80963" cy="90488"/>
                </a:xfrm>
                <a:custGeom>
                  <a:avLst/>
                  <a:gdLst>
                    <a:gd name="T0" fmla="*/ 0 w 70"/>
                    <a:gd name="T1" fmla="*/ 78 h 78"/>
                    <a:gd name="T2" fmla="*/ 0 w 70"/>
                    <a:gd name="T3" fmla="*/ 62 h 78"/>
                    <a:gd name="T4" fmla="*/ 30 w 70"/>
                    <a:gd name="T5" fmla="*/ 46 h 78"/>
                    <a:gd name="T6" fmla="*/ 54 w 70"/>
                    <a:gd name="T7" fmla="*/ 0 h 78"/>
                    <a:gd name="T8" fmla="*/ 70 w 70"/>
                    <a:gd name="T9" fmla="*/ 5 h 78"/>
                    <a:gd name="T10" fmla="*/ 42 w 70"/>
                    <a:gd name="T11" fmla="*/ 57 h 78"/>
                    <a:gd name="T12" fmla="*/ 0 w 70"/>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70" h="78">
                      <a:moveTo>
                        <a:pt x="0" y="78"/>
                      </a:moveTo>
                      <a:cubicBezTo>
                        <a:pt x="0" y="62"/>
                        <a:pt x="0" y="62"/>
                        <a:pt x="0" y="62"/>
                      </a:cubicBezTo>
                      <a:cubicBezTo>
                        <a:pt x="10" y="62"/>
                        <a:pt x="20" y="56"/>
                        <a:pt x="30" y="46"/>
                      </a:cubicBezTo>
                      <a:cubicBezTo>
                        <a:pt x="40" y="35"/>
                        <a:pt x="48" y="19"/>
                        <a:pt x="54" y="0"/>
                      </a:cubicBezTo>
                      <a:cubicBezTo>
                        <a:pt x="70" y="5"/>
                        <a:pt x="70" y="5"/>
                        <a:pt x="70" y="5"/>
                      </a:cubicBezTo>
                      <a:cubicBezTo>
                        <a:pt x="63" y="26"/>
                        <a:pt x="53" y="44"/>
                        <a:pt x="42" y="57"/>
                      </a:cubicBezTo>
                      <a:cubicBezTo>
                        <a:pt x="29" y="71"/>
                        <a:pt x="15" y="78"/>
                        <a:pt x="0"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4" name="Freeform 70"/>
                <p:cNvSpPr>
                  <a:spLocks/>
                </p:cNvSpPr>
                <p:nvPr/>
              </p:nvSpPr>
              <p:spPr bwMode="auto">
                <a:xfrm>
                  <a:off x="6624192" y="1547174"/>
                  <a:ext cx="0" cy="17463"/>
                </a:xfrm>
                <a:custGeom>
                  <a:avLst/>
                  <a:gdLst>
                    <a:gd name="T0" fmla="*/ 11 h 11"/>
                    <a:gd name="T1" fmla="*/ 11 h 11"/>
                    <a:gd name="T2" fmla="*/ 6 h 11"/>
                    <a:gd name="T3" fmla="*/ 0 h 11"/>
                    <a:gd name="T4" fmla="*/ 0 h 11"/>
                    <a:gd name="T5" fmla="*/ 5 h 11"/>
                    <a:gd name="T6" fmla="*/ 11 h 11"/>
                  </a:gdLst>
                  <a:ahLst/>
                  <a:cxnLst>
                    <a:cxn ang="0">
                      <a:pos x="0" y="T0"/>
                    </a:cxn>
                    <a:cxn ang="0">
                      <a:pos x="0" y="T1"/>
                    </a:cxn>
                    <a:cxn ang="0">
                      <a:pos x="0" y="T2"/>
                    </a:cxn>
                    <a:cxn ang="0">
                      <a:pos x="0" y="T3"/>
                    </a:cxn>
                    <a:cxn ang="0">
                      <a:pos x="0" y="T4"/>
                    </a:cxn>
                    <a:cxn ang="0">
                      <a:pos x="0" y="T5"/>
                    </a:cxn>
                    <a:cxn ang="0">
                      <a:pos x="0" y="T6"/>
                    </a:cxn>
                  </a:cxnLst>
                  <a:rect l="0" t="0" r="r" b="b"/>
                  <a:pathLst>
                    <a:path h="11">
                      <a:moveTo>
                        <a:pt x="0" y="11"/>
                      </a:moveTo>
                      <a:lnTo>
                        <a:pt x="0" y="11"/>
                      </a:lnTo>
                      <a:lnTo>
                        <a:pt x="0" y="6"/>
                      </a:lnTo>
                      <a:lnTo>
                        <a:pt x="0" y="0"/>
                      </a:lnTo>
                      <a:lnTo>
                        <a:pt x="0" y="0"/>
                      </a:lnTo>
                      <a:lnTo>
                        <a:pt x="0" y="5"/>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5" name="Freeform 71"/>
                <p:cNvSpPr>
                  <a:spLocks/>
                </p:cNvSpPr>
                <p:nvPr/>
              </p:nvSpPr>
              <p:spPr bwMode="auto">
                <a:xfrm>
                  <a:off x="6490842" y="1604324"/>
                  <a:ext cx="63500" cy="39688"/>
                </a:xfrm>
                <a:custGeom>
                  <a:avLst/>
                  <a:gdLst>
                    <a:gd name="T0" fmla="*/ 51 w 54"/>
                    <a:gd name="T1" fmla="*/ 34 h 34"/>
                    <a:gd name="T2" fmla="*/ 0 w 54"/>
                    <a:gd name="T3" fmla="*/ 15 h 34"/>
                    <a:gd name="T4" fmla="*/ 8 w 54"/>
                    <a:gd name="T5" fmla="*/ 0 h 34"/>
                    <a:gd name="T6" fmla="*/ 54 w 54"/>
                    <a:gd name="T7" fmla="*/ 17 h 34"/>
                    <a:gd name="T8" fmla="*/ 51 w 54"/>
                    <a:gd name="T9" fmla="*/ 34 h 34"/>
                  </a:gdLst>
                  <a:ahLst/>
                  <a:cxnLst>
                    <a:cxn ang="0">
                      <a:pos x="T0" y="T1"/>
                    </a:cxn>
                    <a:cxn ang="0">
                      <a:pos x="T2" y="T3"/>
                    </a:cxn>
                    <a:cxn ang="0">
                      <a:pos x="T4" y="T5"/>
                    </a:cxn>
                    <a:cxn ang="0">
                      <a:pos x="T6" y="T7"/>
                    </a:cxn>
                    <a:cxn ang="0">
                      <a:pos x="T8" y="T9"/>
                    </a:cxn>
                  </a:cxnLst>
                  <a:rect l="0" t="0" r="r" b="b"/>
                  <a:pathLst>
                    <a:path w="54" h="34">
                      <a:moveTo>
                        <a:pt x="51" y="34"/>
                      </a:moveTo>
                      <a:cubicBezTo>
                        <a:pt x="31" y="29"/>
                        <a:pt x="14" y="23"/>
                        <a:pt x="0" y="15"/>
                      </a:cubicBezTo>
                      <a:cubicBezTo>
                        <a:pt x="8" y="0"/>
                        <a:pt x="8" y="0"/>
                        <a:pt x="8" y="0"/>
                      </a:cubicBezTo>
                      <a:cubicBezTo>
                        <a:pt x="21" y="8"/>
                        <a:pt x="37" y="13"/>
                        <a:pt x="54" y="17"/>
                      </a:cubicBezTo>
                      <a:lnTo>
                        <a:pt x="5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6" name="Freeform 72"/>
                <p:cNvSpPr>
                  <a:spLocks/>
                </p:cNvSpPr>
                <p:nvPr/>
              </p:nvSpPr>
              <p:spPr bwMode="auto">
                <a:xfrm>
                  <a:off x="6694042" y="1604324"/>
                  <a:ext cx="63500" cy="39688"/>
                </a:xfrm>
                <a:custGeom>
                  <a:avLst/>
                  <a:gdLst>
                    <a:gd name="T0" fmla="*/ 4 w 55"/>
                    <a:gd name="T1" fmla="*/ 34 h 34"/>
                    <a:gd name="T2" fmla="*/ 0 w 55"/>
                    <a:gd name="T3" fmla="*/ 18 h 34"/>
                    <a:gd name="T4" fmla="*/ 47 w 55"/>
                    <a:gd name="T5" fmla="*/ 0 h 34"/>
                    <a:gd name="T6" fmla="*/ 55 w 55"/>
                    <a:gd name="T7" fmla="*/ 15 h 34"/>
                    <a:gd name="T8" fmla="*/ 4 w 55"/>
                    <a:gd name="T9" fmla="*/ 34 h 34"/>
                  </a:gdLst>
                  <a:ahLst/>
                  <a:cxnLst>
                    <a:cxn ang="0">
                      <a:pos x="T0" y="T1"/>
                    </a:cxn>
                    <a:cxn ang="0">
                      <a:pos x="T2" y="T3"/>
                    </a:cxn>
                    <a:cxn ang="0">
                      <a:pos x="T4" y="T5"/>
                    </a:cxn>
                    <a:cxn ang="0">
                      <a:pos x="T6" y="T7"/>
                    </a:cxn>
                    <a:cxn ang="0">
                      <a:pos x="T8" y="T9"/>
                    </a:cxn>
                  </a:cxnLst>
                  <a:rect l="0" t="0" r="r" b="b"/>
                  <a:pathLst>
                    <a:path w="55" h="34">
                      <a:moveTo>
                        <a:pt x="4" y="34"/>
                      </a:moveTo>
                      <a:cubicBezTo>
                        <a:pt x="0" y="18"/>
                        <a:pt x="0" y="18"/>
                        <a:pt x="0" y="18"/>
                      </a:cubicBezTo>
                      <a:cubicBezTo>
                        <a:pt x="18" y="14"/>
                        <a:pt x="34" y="8"/>
                        <a:pt x="47" y="0"/>
                      </a:cubicBezTo>
                      <a:cubicBezTo>
                        <a:pt x="55" y="15"/>
                        <a:pt x="55" y="15"/>
                        <a:pt x="55" y="15"/>
                      </a:cubicBezTo>
                      <a:cubicBezTo>
                        <a:pt x="41" y="23"/>
                        <a:pt x="24" y="29"/>
                        <a:pt x="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7" name="Rectangle 73"/>
                <p:cNvSpPr>
                  <a:spLocks noChangeArrowheads="1"/>
                </p:cNvSpPr>
                <p:nvPr/>
              </p:nvSpPr>
              <p:spPr bwMode="auto">
                <a:xfrm>
                  <a:off x="6624192" y="1547174"/>
                  <a:ext cx="158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8" name="Freeform 74"/>
                <p:cNvSpPr>
                  <a:spLocks/>
                </p:cNvSpPr>
                <p:nvPr/>
              </p:nvSpPr>
              <p:spPr bwMode="auto">
                <a:xfrm>
                  <a:off x="6551167" y="1624961"/>
                  <a:ext cx="73025" cy="26988"/>
                </a:xfrm>
                <a:custGeom>
                  <a:avLst/>
                  <a:gdLst>
                    <a:gd name="T0" fmla="*/ 64 w 64"/>
                    <a:gd name="T1" fmla="*/ 24 h 24"/>
                    <a:gd name="T2" fmla="*/ 0 w 64"/>
                    <a:gd name="T3" fmla="*/ 17 h 24"/>
                    <a:gd name="T4" fmla="*/ 3 w 64"/>
                    <a:gd name="T5" fmla="*/ 0 h 24"/>
                    <a:gd name="T6" fmla="*/ 64 w 64"/>
                    <a:gd name="T7" fmla="*/ 7 h 24"/>
                    <a:gd name="T8" fmla="*/ 64 w 64"/>
                    <a:gd name="T9" fmla="*/ 24 h 24"/>
                  </a:gdLst>
                  <a:ahLst/>
                  <a:cxnLst>
                    <a:cxn ang="0">
                      <a:pos x="T0" y="T1"/>
                    </a:cxn>
                    <a:cxn ang="0">
                      <a:pos x="T2" y="T3"/>
                    </a:cxn>
                    <a:cxn ang="0">
                      <a:pos x="T4" y="T5"/>
                    </a:cxn>
                    <a:cxn ang="0">
                      <a:pos x="T6" y="T7"/>
                    </a:cxn>
                    <a:cxn ang="0">
                      <a:pos x="T8" y="T9"/>
                    </a:cxn>
                  </a:cxnLst>
                  <a:rect l="0" t="0" r="r" b="b"/>
                  <a:pathLst>
                    <a:path w="64" h="24">
                      <a:moveTo>
                        <a:pt x="64" y="24"/>
                      </a:moveTo>
                      <a:cubicBezTo>
                        <a:pt x="41" y="24"/>
                        <a:pt x="20" y="21"/>
                        <a:pt x="0" y="17"/>
                      </a:cubicBezTo>
                      <a:cubicBezTo>
                        <a:pt x="3" y="0"/>
                        <a:pt x="3" y="0"/>
                        <a:pt x="3" y="0"/>
                      </a:cubicBezTo>
                      <a:cubicBezTo>
                        <a:pt x="22" y="5"/>
                        <a:pt x="43" y="7"/>
                        <a:pt x="64" y="7"/>
                      </a:cubicBezTo>
                      <a:lnTo>
                        <a:pt x="6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9" name="Freeform 75"/>
                <p:cNvSpPr>
                  <a:spLocks/>
                </p:cNvSpPr>
                <p:nvPr/>
              </p:nvSpPr>
              <p:spPr bwMode="auto">
                <a:xfrm>
                  <a:off x="6624192" y="1624961"/>
                  <a:ext cx="74613" cy="26988"/>
                </a:xfrm>
                <a:custGeom>
                  <a:avLst/>
                  <a:gdLst>
                    <a:gd name="T0" fmla="*/ 0 w 64"/>
                    <a:gd name="T1" fmla="*/ 23 h 23"/>
                    <a:gd name="T2" fmla="*/ 0 w 64"/>
                    <a:gd name="T3" fmla="*/ 23 h 23"/>
                    <a:gd name="T4" fmla="*/ 0 w 64"/>
                    <a:gd name="T5" fmla="*/ 6 h 23"/>
                    <a:gd name="T6" fmla="*/ 0 w 64"/>
                    <a:gd name="T7" fmla="*/ 6 h 23"/>
                    <a:gd name="T8" fmla="*/ 0 w 64"/>
                    <a:gd name="T9" fmla="*/ 6 h 23"/>
                    <a:gd name="T10" fmla="*/ 60 w 64"/>
                    <a:gd name="T11" fmla="*/ 0 h 23"/>
                    <a:gd name="T12" fmla="*/ 64 w 64"/>
                    <a:gd name="T13" fmla="*/ 16 h 23"/>
                    <a:gd name="T14" fmla="*/ 0 w 64"/>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23">
                      <a:moveTo>
                        <a:pt x="0" y="23"/>
                      </a:moveTo>
                      <a:cubicBezTo>
                        <a:pt x="0" y="23"/>
                        <a:pt x="0" y="23"/>
                        <a:pt x="0" y="23"/>
                      </a:cubicBezTo>
                      <a:cubicBezTo>
                        <a:pt x="0" y="6"/>
                        <a:pt x="0" y="6"/>
                        <a:pt x="0" y="6"/>
                      </a:cubicBezTo>
                      <a:cubicBezTo>
                        <a:pt x="0" y="6"/>
                        <a:pt x="0" y="6"/>
                        <a:pt x="0" y="6"/>
                      </a:cubicBezTo>
                      <a:cubicBezTo>
                        <a:pt x="0" y="6"/>
                        <a:pt x="0" y="6"/>
                        <a:pt x="0" y="6"/>
                      </a:cubicBezTo>
                      <a:cubicBezTo>
                        <a:pt x="21" y="6"/>
                        <a:pt x="41" y="4"/>
                        <a:pt x="60" y="0"/>
                      </a:cubicBezTo>
                      <a:cubicBezTo>
                        <a:pt x="64" y="16"/>
                        <a:pt x="64" y="16"/>
                        <a:pt x="64" y="16"/>
                      </a:cubicBezTo>
                      <a:cubicBezTo>
                        <a:pt x="44" y="20"/>
                        <a:pt x="22" y="23"/>
                        <a:pt x="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0" name="Freeform 76"/>
                <p:cNvSpPr>
                  <a:spLocks/>
                </p:cNvSpPr>
                <p:nvPr/>
              </p:nvSpPr>
              <p:spPr bwMode="auto">
                <a:xfrm>
                  <a:off x="6624192" y="1805936"/>
                  <a:ext cx="74613" cy="25400"/>
                </a:xfrm>
                <a:custGeom>
                  <a:avLst/>
                  <a:gdLst>
                    <a:gd name="T0" fmla="*/ 60 w 64"/>
                    <a:gd name="T1" fmla="*/ 23 h 23"/>
                    <a:gd name="T2" fmla="*/ 0 w 64"/>
                    <a:gd name="T3" fmla="*/ 17 h 23"/>
                    <a:gd name="T4" fmla="*/ 0 w 64"/>
                    <a:gd name="T5" fmla="*/ 17 h 23"/>
                    <a:gd name="T6" fmla="*/ 0 w 64"/>
                    <a:gd name="T7" fmla="*/ 0 h 23"/>
                    <a:gd name="T8" fmla="*/ 0 w 64"/>
                    <a:gd name="T9" fmla="*/ 0 h 23"/>
                    <a:gd name="T10" fmla="*/ 64 w 64"/>
                    <a:gd name="T11" fmla="*/ 7 h 23"/>
                    <a:gd name="T12" fmla="*/ 60 w 64"/>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64" h="23">
                      <a:moveTo>
                        <a:pt x="60" y="23"/>
                      </a:moveTo>
                      <a:cubicBezTo>
                        <a:pt x="41" y="19"/>
                        <a:pt x="21" y="17"/>
                        <a:pt x="0" y="17"/>
                      </a:cubicBezTo>
                      <a:cubicBezTo>
                        <a:pt x="0" y="17"/>
                        <a:pt x="0" y="17"/>
                        <a:pt x="0" y="17"/>
                      </a:cubicBezTo>
                      <a:cubicBezTo>
                        <a:pt x="0" y="0"/>
                        <a:pt x="0" y="0"/>
                        <a:pt x="0" y="0"/>
                      </a:cubicBezTo>
                      <a:cubicBezTo>
                        <a:pt x="0" y="0"/>
                        <a:pt x="0" y="0"/>
                        <a:pt x="0" y="0"/>
                      </a:cubicBezTo>
                      <a:cubicBezTo>
                        <a:pt x="22" y="0"/>
                        <a:pt x="44" y="3"/>
                        <a:pt x="64" y="7"/>
                      </a:cubicBezTo>
                      <a:lnTo>
                        <a:pt x="6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1" name="Rectangle 77"/>
                <p:cNvSpPr>
                  <a:spLocks noChangeArrowheads="1"/>
                </p:cNvSpPr>
                <p:nvPr/>
              </p:nvSpPr>
              <p:spPr bwMode="auto">
                <a:xfrm>
                  <a:off x="6624192" y="1891661"/>
                  <a:ext cx="158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2" name="Freeform 78"/>
                <p:cNvSpPr>
                  <a:spLocks/>
                </p:cNvSpPr>
                <p:nvPr/>
              </p:nvSpPr>
              <p:spPr bwMode="auto">
                <a:xfrm>
                  <a:off x="6694042" y="1813874"/>
                  <a:ext cx="63500" cy="38100"/>
                </a:xfrm>
                <a:custGeom>
                  <a:avLst/>
                  <a:gdLst>
                    <a:gd name="T0" fmla="*/ 47 w 55"/>
                    <a:gd name="T1" fmla="*/ 34 h 34"/>
                    <a:gd name="T2" fmla="*/ 0 w 55"/>
                    <a:gd name="T3" fmla="*/ 16 h 34"/>
                    <a:gd name="T4" fmla="*/ 4 w 55"/>
                    <a:gd name="T5" fmla="*/ 0 h 34"/>
                    <a:gd name="T6" fmla="*/ 55 w 55"/>
                    <a:gd name="T7" fmla="*/ 19 h 34"/>
                    <a:gd name="T8" fmla="*/ 47 w 55"/>
                    <a:gd name="T9" fmla="*/ 34 h 34"/>
                  </a:gdLst>
                  <a:ahLst/>
                  <a:cxnLst>
                    <a:cxn ang="0">
                      <a:pos x="T0" y="T1"/>
                    </a:cxn>
                    <a:cxn ang="0">
                      <a:pos x="T2" y="T3"/>
                    </a:cxn>
                    <a:cxn ang="0">
                      <a:pos x="T4" y="T5"/>
                    </a:cxn>
                    <a:cxn ang="0">
                      <a:pos x="T6" y="T7"/>
                    </a:cxn>
                    <a:cxn ang="0">
                      <a:pos x="T8" y="T9"/>
                    </a:cxn>
                  </a:cxnLst>
                  <a:rect l="0" t="0" r="r" b="b"/>
                  <a:pathLst>
                    <a:path w="55" h="34">
                      <a:moveTo>
                        <a:pt x="47" y="34"/>
                      </a:moveTo>
                      <a:cubicBezTo>
                        <a:pt x="34" y="26"/>
                        <a:pt x="18" y="20"/>
                        <a:pt x="0" y="16"/>
                      </a:cubicBezTo>
                      <a:cubicBezTo>
                        <a:pt x="4" y="0"/>
                        <a:pt x="4" y="0"/>
                        <a:pt x="4" y="0"/>
                      </a:cubicBezTo>
                      <a:cubicBezTo>
                        <a:pt x="24" y="5"/>
                        <a:pt x="41" y="11"/>
                        <a:pt x="55" y="19"/>
                      </a:cubicBezTo>
                      <a:lnTo>
                        <a:pt x="47"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3" name="Freeform 79"/>
                <p:cNvSpPr>
                  <a:spLocks/>
                </p:cNvSpPr>
                <p:nvPr/>
              </p:nvSpPr>
              <p:spPr bwMode="auto">
                <a:xfrm>
                  <a:off x="6490842" y="1813874"/>
                  <a:ext cx="63500" cy="38100"/>
                </a:xfrm>
                <a:custGeom>
                  <a:avLst/>
                  <a:gdLst>
                    <a:gd name="T0" fmla="*/ 8 w 54"/>
                    <a:gd name="T1" fmla="*/ 34 h 34"/>
                    <a:gd name="T2" fmla="*/ 0 w 54"/>
                    <a:gd name="T3" fmla="*/ 19 h 34"/>
                    <a:gd name="T4" fmla="*/ 51 w 54"/>
                    <a:gd name="T5" fmla="*/ 0 h 34"/>
                    <a:gd name="T6" fmla="*/ 54 w 54"/>
                    <a:gd name="T7" fmla="*/ 17 h 34"/>
                    <a:gd name="T8" fmla="*/ 8 w 54"/>
                    <a:gd name="T9" fmla="*/ 34 h 34"/>
                  </a:gdLst>
                  <a:ahLst/>
                  <a:cxnLst>
                    <a:cxn ang="0">
                      <a:pos x="T0" y="T1"/>
                    </a:cxn>
                    <a:cxn ang="0">
                      <a:pos x="T2" y="T3"/>
                    </a:cxn>
                    <a:cxn ang="0">
                      <a:pos x="T4" y="T5"/>
                    </a:cxn>
                    <a:cxn ang="0">
                      <a:pos x="T6" y="T7"/>
                    </a:cxn>
                    <a:cxn ang="0">
                      <a:pos x="T8" y="T9"/>
                    </a:cxn>
                  </a:cxnLst>
                  <a:rect l="0" t="0" r="r" b="b"/>
                  <a:pathLst>
                    <a:path w="54" h="34">
                      <a:moveTo>
                        <a:pt x="8" y="34"/>
                      </a:moveTo>
                      <a:cubicBezTo>
                        <a:pt x="0" y="19"/>
                        <a:pt x="0" y="19"/>
                        <a:pt x="0" y="19"/>
                      </a:cubicBezTo>
                      <a:cubicBezTo>
                        <a:pt x="14" y="11"/>
                        <a:pt x="31" y="5"/>
                        <a:pt x="51" y="0"/>
                      </a:cubicBezTo>
                      <a:cubicBezTo>
                        <a:pt x="54" y="17"/>
                        <a:pt x="54" y="17"/>
                        <a:pt x="54" y="17"/>
                      </a:cubicBezTo>
                      <a:cubicBezTo>
                        <a:pt x="37" y="21"/>
                        <a:pt x="21" y="26"/>
                        <a:pt x="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4" name="Freeform 80"/>
                <p:cNvSpPr>
                  <a:spLocks/>
                </p:cNvSpPr>
                <p:nvPr/>
              </p:nvSpPr>
              <p:spPr bwMode="auto">
                <a:xfrm>
                  <a:off x="6551167" y="1805936"/>
                  <a:ext cx="73025" cy="26988"/>
                </a:xfrm>
                <a:custGeom>
                  <a:avLst/>
                  <a:gdLst>
                    <a:gd name="T0" fmla="*/ 3 w 64"/>
                    <a:gd name="T1" fmla="*/ 24 h 24"/>
                    <a:gd name="T2" fmla="*/ 0 w 64"/>
                    <a:gd name="T3" fmla="*/ 7 h 24"/>
                    <a:gd name="T4" fmla="*/ 64 w 64"/>
                    <a:gd name="T5" fmla="*/ 0 h 24"/>
                    <a:gd name="T6" fmla="*/ 64 w 64"/>
                    <a:gd name="T7" fmla="*/ 17 h 24"/>
                    <a:gd name="T8" fmla="*/ 3 w 64"/>
                    <a:gd name="T9" fmla="*/ 24 h 24"/>
                  </a:gdLst>
                  <a:ahLst/>
                  <a:cxnLst>
                    <a:cxn ang="0">
                      <a:pos x="T0" y="T1"/>
                    </a:cxn>
                    <a:cxn ang="0">
                      <a:pos x="T2" y="T3"/>
                    </a:cxn>
                    <a:cxn ang="0">
                      <a:pos x="T4" y="T5"/>
                    </a:cxn>
                    <a:cxn ang="0">
                      <a:pos x="T6" y="T7"/>
                    </a:cxn>
                    <a:cxn ang="0">
                      <a:pos x="T8" y="T9"/>
                    </a:cxn>
                  </a:cxnLst>
                  <a:rect l="0" t="0" r="r" b="b"/>
                  <a:pathLst>
                    <a:path w="64" h="24">
                      <a:moveTo>
                        <a:pt x="3" y="24"/>
                      </a:moveTo>
                      <a:cubicBezTo>
                        <a:pt x="0" y="7"/>
                        <a:pt x="0" y="7"/>
                        <a:pt x="0" y="7"/>
                      </a:cubicBezTo>
                      <a:cubicBezTo>
                        <a:pt x="20" y="3"/>
                        <a:pt x="41" y="0"/>
                        <a:pt x="64" y="0"/>
                      </a:cubicBezTo>
                      <a:cubicBezTo>
                        <a:pt x="64" y="17"/>
                        <a:pt x="64" y="17"/>
                        <a:pt x="64" y="17"/>
                      </a:cubicBezTo>
                      <a:cubicBezTo>
                        <a:pt x="43" y="17"/>
                        <a:pt x="22" y="19"/>
                        <a:pt x="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5" name="Rectangle 81"/>
                <p:cNvSpPr>
                  <a:spLocks noChangeArrowheads="1"/>
                </p:cNvSpPr>
                <p:nvPr/>
              </p:nvSpPr>
              <p:spPr bwMode="auto">
                <a:xfrm>
                  <a:off x="6616254" y="1642424"/>
                  <a:ext cx="17463"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6" name="Rectangle 82"/>
                <p:cNvSpPr>
                  <a:spLocks noChangeArrowheads="1"/>
                </p:cNvSpPr>
                <p:nvPr/>
              </p:nvSpPr>
              <p:spPr bwMode="auto">
                <a:xfrm>
                  <a:off x="6616254" y="1728149"/>
                  <a:ext cx="1746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7" name="Freeform 83"/>
                <p:cNvSpPr>
                  <a:spLocks/>
                </p:cNvSpPr>
                <p:nvPr/>
              </p:nvSpPr>
              <p:spPr bwMode="auto">
                <a:xfrm>
                  <a:off x="6616254" y="1901186"/>
                  <a:ext cx="17463" cy="0"/>
                </a:xfrm>
                <a:custGeom>
                  <a:avLst/>
                  <a:gdLst>
                    <a:gd name="T0" fmla="*/ 0 w 11"/>
                    <a:gd name="T1" fmla="*/ 0 w 11"/>
                    <a:gd name="T2" fmla="*/ 11 w 11"/>
                    <a:gd name="T3" fmla="*/ 0 w 11"/>
                  </a:gdLst>
                  <a:ahLst/>
                  <a:cxnLst>
                    <a:cxn ang="0">
                      <a:pos x="T0" y="0"/>
                    </a:cxn>
                    <a:cxn ang="0">
                      <a:pos x="T1" y="0"/>
                    </a:cxn>
                    <a:cxn ang="0">
                      <a:pos x="T2" y="0"/>
                    </a:cxn>
                    <a:cxn ang="0">
                      <a:pos x="T3" y="0"/>
                    </a:cxn>
                  </a:cxnLst>
                  <a:rect l="0" t="0" r="r" b="b"/>
                  <a:pathLst>
                    <a:path w="11">
                      <a:moveTo>
                        <a:pt x="0" y="0"/>
                      </a:moveTo>
                      <a:lnTo>
                        <a:pt x="0" y="0"/>
                      </a:lnTo>
                      <a:lnTo>
                        <a:pt x="1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8" name="Rectangle 84"/>
                <p:cNvSpPr>
                  <a:spLocks noChangeArrowheads="1"/>
                </p:cNvSpPr>
                <p:nvPr/>
              </p:nvSpPr>
              <p:spPr bwMode="auto">
                <a:xfrm>
                  <a:off x="6616254" y="1556699"/>
                  <a:ext cx="17463"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9" name="Freeform 85"/>
                <p:cNvSpPr>
                  <a:spLocks/>
                </p:cNvSpPr>
                <p:nvPr/>
              </p:nvSpPr>
              <p:spPr bwMode="auto">
                <a:xfrm>
                  <a:off x="6616254" y="1556699"/>
                  <a:ext cx="17463" cy="0"/>
                </a:xfrm>
                <a:custGeom>
                  <a:avLst/>
                  <a:gdLst>
                    <a:gd name="T0" fmla="*/ 11 w 11"/>
                    <a:gd name="T1" fmla="*/ 0 w 11"/>
                    <a:gd name="T2" fmla="*/ 11 w 11"/>
                    <a:gd name="T3" fmla="*/ 11 w 11"/>
                  </a:gdLst>
                  <a:ahLst/>
                  <a:cxnLst>
                    <a:cxn ang="0">
                      <a:pos x="T0" y="0"/>
                    </a:cxn>
                    <a:cxn ang="0">
                      <a:pos x="T1" y="0"/>
                    </a:cxn>
                    <a:cxn ang="0">
                      <a:pos x="T2" y="0"/>
                    </a:cxn>
                    <a:cxn ang="0">
                      <a:pos x="T3" y="0"/>
                    </a:cxn>
                  </a:cxnLst>
                  <a:rect l="0" t="0" r="r" b="b"/>
                  <a:pathLst>
                    <a:path w="11">
                      <a:moveTo>
                        <a:pt x="11" y="0"/>
                      </a:moveTo>
                      <a:lnTo>
                        <a:pt x="0"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0" name="Rectangle 86"/>
                <p:cNvSpPr>
                  <a:spLocks noChangeArrowheads="1"/>
                </p:cNvSpPr>
                <p:nvPr/>
              </p:nvSpPr>
              <p:spPr bwMode="auto">
                <a:xfrm>
                  <a:off x="6616254" y="1815461"/>
                  <a:ext cx="17463"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1" name="Freeform 41"/>
                <p:cNvSpPr>
                  <a:spLocks/>
                </p:cNvSpPr>
                <p:nvPr/>
              </p:nvSpPr>
              <p:spPr bwMode="auto">
                <a:xfrm>
                  <a:off x="6624192" y="1891661"/>
                  <a:ext cx="0" cy="19050"/>
                </a:xfrm>
                <a:custGeom>
                  <a:avLst/>
                  <a:gdLst>
                    <a:gd name="T0" fmla="*/ 12 h 12"/>
                    <a:gd name="T1" fmla="*/ 12 h 12"/>
                    <a:gd name="T2" fmla="*/ 0 h 12"/>
                    <a:gd name="T3" fmla="*/ 0 h 12"/>
                    <a:gd name="T4" fmla="*/ 4 h 12"/>
                    <a:gd name="T5" fmla="*/ 12 h 12"/>
                  </a:gdLst>
                  <a:ahLst/>
                  <a:cxnLst>
                    <a:cxn ang="0">
                      <a:pos x="0" y="T0"/>
                    </a:cxn>
                    <a:cxn ang="0">
                      <a:pos x="0" y="T1"/>
                    </a:cxn>
                    <a:cxn ang="0">
                      <a:pos x="0" y="T2"/>
                    </a:cxn>
                    <a:cxn ang="0">
                      <a:pos x="0" y="T3"/>
                    </a:cxn>
                    <a:cxn ang="0">
                      <a:pos x="0" y="T4"/>
                    </a:cxn>
                    <a:cxn ang="0">
                      <a:pos x="0" y="T5"/>
                    </a:cxn>
                  </a:cxnLst>
                  <a:rect l="0" t="0" r="r" b="b"/>
                  <a:pathLst>
                    <a:path h="12">
                      <a:moveTo>
                        <a:pt x="0" y="12"/>
                      </a:moveTo>
                      <a:lnTo>
                        <a:pt x="0" y="12"/>
                      </a:lnTo>
                      <a:lnTo>
                        <a:pt x="0" y="0"/>
                      </a:lnTo>
                      <a:lnTo>
                        <a:pt x="0" y="0"/>
                      </a:lnTo>
                      <a:lnTo>
                        <a:pt x="0" y="4"/>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sp>
          <p:nvSpPr>
            <p:cNvPr id="21" name="椭圆 20"/>
            <p:cNvSpPr/>
            <p:nvPr/>
          </p:nvSpPr>
          <p:spPr>
            <a:xfrm>
              <a:off x="4315766" y="2285355"/>
              <a:ext cx="1434604" cy="1434604"/>
            </a:xfrm>
            <a:prstGeom prst="ellipse">
              <a:avLst/>
            </a:prstGeom>
            <a:solidFill>
              <a:srgbClr val="0A97A6"/>
            </a:solidFill>
            <a:ln>
              <a:noFill/>
            </a:ln>
            <a:effectLst>
              <a:outerShdw blurRad="152400" dist="101600" dir="10800000" sx="98000" sy="98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accent2"/>
                  </a:solidFill>
                </a:rPr>
                <a:t>01</a:t>
              </a:r>
              <a:endParaRPr lang="zh-CN" altLang="en-US" sz="4500" dirty="0">
                <a:solidFill>
                  <a:schemeClr val="accent2"/>
                </a:solidFill>
              </a:endParaRPr>
            </a:p>
          </p:txBody>
        </p:sp>
      </p:grpSp>
      <p:grpSp>
        <p:nvGrpSpPr>
          <p:cNvPr id="74" name="组合 73"/>
          <p:cNvGrpSpPr/>
          <p:nvPr/>
        </p:nvGrpSpPr>
        <p:grpSpPr>
          <a:xfrm>
            <a:off x="1222799" y="3002256"/>
            <a:ext cx="3089981" cy="1674809"/>
            <a:chOff x="1630395" y="4003006"/>
            <a:chExt cx="4119975" cy="2233079"/>
          </a:xfrm>
        </p:grpSpPr>
        <p:grpSp>
          <p:nvGrpSpPr>
            <p:cNvPr id="75" name="组合 74"/>
            <p:cNvGrpSpPr/>
            <p:nvPr/>
          </p:nvGrpSpPr>
          <p:grpSpPr>
            <a:xfrm>
              <a:off x="1630395" y="4003006"/>
              <a:ext cx="4119975" cy="2233079"/>
              <a:chOff x="1852988" y="3951855"/>
              <a:chExt cx="3910244" cy="2119402"/>
            </a:xfrm>
          </p:grpSpPr>
          <p:grpSp>
            <p:nvGrpSpPr>
              <p:cNvPr id="101" name="组合 100"/>
              <p:cNvGrpSpPr/>
              <p:nvPr/>
            </p:nvGrpSpPr>
            <p:grpSpPr>
              <a:xfrm>
                <a:off x="1852988" y="4463285"/>
                <a:ext cx="2820985" cy="1607972"/>
                <a:chOff x="1662488" y="3967981"/>
                <a:chExt cx="2820985" cy="1607972"/>
              </a:xfrm>
            </p:grpSpPr>
            <p:sp>
              <p:nvSpPr>
                <p:cNvPr id="103" name="等腰三角形 41"/>
                <p:cNvSpPr/>
                <p:nvPr/>
              </p:nvSpPr>
              <p:spPr>
                <a:xfrm rot="5400000" flipH="1">
                  <a:off x="2970206" y="4062686"/>
                  <a:ext cx="205549" cy="2820985"/>
                </a:xfrm>
                <a:custGeom>
                  <a:avLst/>
                  <a:gdLst>
                    <a:gd name="connsiteX0" fmla="*/ 0 w 218921"/>
                    <a:gd name="connsiteY0" fmla="*/ 2984088 h 2984088"/>
                    <a:gd name="connsiteX1" fmla="*/ 218921 w 218921"/>
                    <a:gd name="connsiteY1" fmla="*/ 0 h 2984088"/>
                    <a:gd name="connsiteX2" fmla="*/ 218921 w 218921"/>
                    <a:gd name="connsiteY2" fmla="*/ 2984088 h 2984088"/>
                    <a:gd name="connsiteX3" fmla="*/ 0 w 218921"/>
                    <a:gd name="connsiteY3" fmla="*/ 2984088 h 2984088"/>
                    <a:gd name="connsiteX0" fmla="*/ 0 w 218921"/>
                    <a:gd name="connsiteY0" fmla="*/ 2984088 h 2984088"/>
                    <a:gd name="connsiteX1" fmla="*/ 108463 w 218921"/>
                    <a:gd name="connsiteY1" fmla="*/ 2339462 h 2984088"/>
                    <a:gd name="connsiteX2" fmla="*/ 218921 w 218921"/>
                    <a:gd name="connsiteY2" fmla="*/ 0 h 2984088"/>
                    <a:gd name="connsiteX3" fmla="*/ 218921 w 218921"/>
                    <a:gd name="connsiteY3" fmla="*/ 2984088 h 2984088"/>
                    <a:gd name="connsiteX4" fmla="*/ 0 w 218921"/>
                    <a:gd name="connsiteY4" fmla="*/ 2984088 h 2984088"/>
                    <a:gd name="connsiteX0" fmla="*/ 2453 w 221374"/>
                    <a:gd name="connsiteY0" fmla="*/ 2984088 h 2984088"/>
                    <a:gd name="connsiteX1" fmla="*/ 110916 w 221374"/>
                    <a:gd name="connsiteY1" fmla="*/ 2339462 h 2984088"/>
                    <a:gd name="connsiteX2" fmla="*/ 221374 w 221374"/>
                    <a:gd name="connsiteY2" fmla="*/ 0 h 2984088"/>
                    <a:gd name="connsiteX3" fmla="*/ 221374 w 221374"/>
                    <a:gd name="connsiteY3" fmla="*/ 2984088 h 2984088"/>
                    <a:gd name="connsiteX4" fmla="*/ 2453 w 221374"/>
                    <a:gd name="connsiteY4" fmla="*/ 2984088 h 2984088"/>
                    <a:gd name="connsiteX0" fmla="*/ 8070 w 226991"/>
                    <a:gd name="connsiteY0" fmla="*/ 2984088 h 3049797"/>
                    <a:gd name="connsiteX1" fmla="*/ 116533 w 226991"/>
                    <a:gd name="connsiteY1" fmla="*/ 2339462 h 3049797"/>
                    <a:gd name="connsiteX2" fmla="*/ 226991 w 226991"/>
                    <a:gd name="connsiteY2" fmla="*/ 0 h 3049797"/>
                    <a:gd name="connsiteX3" fmla="*/ 226991 w 226991"/>
                    <a:gd name="connsiteY3" fmla="*/ 2984088 h 3049797"/>
                    <a:gd name="connsiteX4" fmla="*/ 8070 w 226991"/>
                    <a:gd name="connsiteY4" fmla="*/ 2984088 h 3049797"/>
                    <a:gd name="connsiteX0" fmla="*/ 3727 w 222648"/>
                    <a:gd name="connsiteY0" fmla="*/ 2984088 h 3055655"/>
                    <a:gd name="connsiteX1" fmla="*/ 112190 w 222648"/>
                    <a:gd name="connsiteY1" fmla="*/ 2339462 h 3055655"/>
                    <a:gd name="connsiteX2" fmla="*/ 222648 w 222648"/>
                    <a:gd name="connsiteY2" fmla="*/ 0 h 3055655"/>
                    <a:gd name="connsiteX3" fmla="*/ 222648 w 222648"/>
                    <a:gd name="connsiteY3" fmla="*/ 2984088 h 3055655"/>
                    <a:gd name="connsiteX4" fmla="*/ 3727 w 222648"/>
                    <a:gd name="connsiteY4" fmla="*/ 2984088 h 305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flip="none" rotWithShape="1">
                  <a:gsLst>
                    <a:gs pos="0">
                      <a:schemeClr val="bg1"/>
                    </a:gs>
                    <a:gs pos="59000">
                      <a:srgbClr val="5B595B"/>
                    </a:gs>
                    <a:gs pos="100000">
                      <a:schemeClr val="bg2">
                        <a:lumMod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4" name="矩形 103"/>
                <p:cNvSpPr/>
                <p:nvPr/>
              </p:nvSpPr>
              <p:spPr>
                <a:xfrm>
                  <a:off x="1728557" y="3967981"/>
                  <a:ext cx="2754915" cy="1402419"/>
                </a:xfrm>
                <a:prstGeom prst="rect">
                  <a:avLst/>
                </a:prstGeom>
                <a:solidFill>
                  <a:srgbClr val="ED5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05" name="组合 104"/>
                <p:cNvGrpSpPr/>
                <p:nvPr/>
              </p:nvGrpSpPr>
              <p:grpSpPr>
                <a:xfrm>
                  <a:off x="2073893" y="4189846"/>
                  <a:ext cx="2240074" cy="923271"/>
                  <a:chOff x="774864" y="4213596"/>
                  <a:chExt cx="2426420" cy="1000076"/>
                </a:xfrm>
              </p:grpSpPr>
              <p:sp>
                <p:nvSpPr>
                  <p:cNvPr id="106" name="文本框 105"/>
                  <p:cNvSpPr txBox="1"/>
                  <p:nvPr/>
                </p:nvSpPr>
                <p:spPr>
                  <a:xfrm>
                    <a:off x="1382781" y="4213596"/>
                    <a:ext cx="1096884" cy="379691"/>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200" dirty="0">
                        <a:latin typeface="方正正黑简体" panose="02000000000000000000" pitchFamily="2" charset="-122"/>
                        <a:ea typeface="方正正黑简体" panose="02000000000000000000" pitchFamily="2" charset="-122"/>
                      </a:rPr>
                      <a:t>Enter the title</a:t>
                    </a:r>
                  </a:p>
                </p:txBody>
              </p:sp>
              <p:sp>
                <p:nvSpPr>
                  <p:cNvPr id="107" name="矩形 106"/>
                  <p:cNvSpPr/>
                  <p:nvPr/>
                </p:nvSpPr>
                <p:spPr>
                  <a:xfrm>
                    <a:off x="774864" y="4707416"/>
                    <a:ext cx="2426420" cy="506256"/>
                  </a:xfrm>
                  <a:prstGeom prst="rect">
                    <a:avLst/>
                  </a:prstGeom>
                </p:spPr>
                <p:txBody>
                  <a:bodyPr wrap="square">
                    <a:spAutoFit/>
                  </a:bodyPr>
                  <a:lstStyle/>
                  <a:p>
                    <a:r>
                      <a:rPr lang="en-US" altLang="zh-CN" sz="90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sp>
            <p:nvSpPr>
              <p:cNvPr id="102" name="椭圆 101"/>
              <p:cNvSpPr/>
              <p:nvPr/>
            </p:nvSpPr>
            <p:spPr>
              <a:xfrm>
                <a:off x="4401658" y="3951855"/>
                <a:ext cx="1361574" cy="1361574"/>
              </a:xfrm>
              <a:prstGeom prst="ellipse">
                <a:avLst/>
              </a:prstGeom>
              <a:solidFill>
                <a:srgbClr val="ED5A00"/>
              </a:solidFill>
              <a:ln>
                <a:noFill/>
              </a:ln>
              <a:effectLst>
                <a:outerShdw blurRad="152400" dist="101600" dir="10800000" sx="98000" sy="98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accent2"/>
                    </a:solidFill>
                  </a:rPr>
                  <a:t>03</a:t>
                </a:r>
                <a:endParaRPr lang="zh-CN" altLang="en-US" sz="4500" dirty="0">
                  <a:solidFill>
                    <a:schemeClr val="accent2"/>
                  </a:solidFill>
                </a:endParaRPr>
              </a:p>
            </p:txBody>
          </p:sp>
        </p:grpSp>
        <p:grpSp>
          <p:nvGrpSpPr>
            <p:cNvPr id="76" name="Group 89"/>
            <p:cNvGrpSpPr>
              <a:grpSpLocks noChangeAspect="1"/>
            </p:cNvGrpSpPr>
            <p:nvPr/>
          </p:nvGrpSpPr>
          <p:grpSpPr bwMode="auto">
            <a:xfrm>
              <a:off x="2285681" y="4713716"/>
              <a:ext cx="265464" cy="265464"/>
              <a:chOff x="3241" y="1563"/>
              <a:chExt cx="1196" cy="1196"/>
            </a:xfrm>
          </p:grpSpPr>
          <p:sp>
            <p:nvSpPr>
              <p:cNvPr id="77" name="Oval 90"/>
              <p:cNvSpPr>
                <a:spLocks noChangeArrowheads="1"/>
              </p:cNvSpPr>
              <p:nvPr/>
            </p:nvSpPr>
            <p:spPr bwMode="auto">
              <a:xfrm>
                <a:off x="3241" y="1563"/>
                <a:ext cx="1196" cy="1196"/>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8" name="Freeform 92"/>
              <p:cNvSpPr>
                <a:spLocks noEditPoints="1"/>
              </p:cNvSpPr>
              <p:nvPr/>
            </p:nvSpPr>
            <p:spPr bwMode="auto">
              <a:xfrm>
                <a:off x="3519" y="1846"/>
                <a:ext cx="639" cy="640"/>
              </a:xfrm>
              <a:custGeom>
                <a:avLst/>
                <a:gdLst>
                  <a:gd name="T0" fmla="*/ 134 w 269"/>
                  <a:gd name="T1" fmla="*/ 0 h 269"/>
                  <a:gd name="T2" fmla="*/ 0 w 269"/>
                  <a:gd name="T3" fmla="*/ 134 h 269"/>
                  <a:gd name="T4" fmla="*/ 134 w 269"/>
                  <a:gd name="T5" fmla="*/ 269 h 269"/>
                  <a:gd name="T6" fmla="*/ 269 w 269"/>
                  <a:gd name="T7" fmla="*/ 134 h 269"/>
                  <a:gd name="T8" fmla="*/ 134 w 269"/>
                  <a:gd name="T9" fmla="*/ 0 h 269"/>
                  <a:gd name="T10" fmla="*/ 134 w 269"/>
                  <a:gd name="T11" fmla="*/ 251 h 269"/>
                  <a:gd name="T12" fmla="*/ 17 w 269"/>
                  <a:gd name="T13" fmla="*/ 134 h 269"/>
                  <a:gd name="T14" fmla="*/ 134 w 269"/>
                  <a:gd name="T15" fmla="*/ 17 h 269"/>
                  <a:gd name="T16" fmla="*/ 251 w 269"/>
                  <a:gd name="T17" fmla="*/ 134 h 269"/>
                  <a:gd name="T18" fmla="*/ 134 w 269"/>
                  <a:gd name="T19" fmla="*/ 25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269">
                    <a:moveTo>
                      <a:pt x="134" y="0"/>
                    </a:moveTo>
                    <a:cubicBezTo>
                      <a:pt x="60" y="0"/>
                      <a:pt x="0" y="60"/>
                      <a:pt x="0" y="134"/>
                    </a:cubicBezTo>
                    <a:cubicBezTo>
                      <a:pt x="0" y="209"/>
                      <a:pt x="60" y="269"/>
                      <a:pt x="134" y="269"/>
                    </a:cubicBezTo>
                    <a:cubicBezTo>
                      <a:pt x="209" y="269"/>
                      <a:pt x="269" y="209"/>
                      <a:pt x="269" y="134"/>
                    </a:cubicBezTo>
                    <a:cubicBezTo>
                      <a:pt x="269" y="60"/>
                      <a:pt x="209" y="0"/>
                      <a:pt x="134" y="0"/>
                    </a:cubicBezTo>
                    <a:close/>
                    <a:moveTo>
                      <a:pt x="134" y="251"/>
                    </a:moveTo>
                    <a:cubicBezTo>
                      <a:pt x="70" y="251"/>
                      <a:pt x="17" y="199"/>
                      <a:pt x="17" y="134"/>
                    </a:cubicBezTo>
                    <a:cubicBezTo>
                      <a:pt x="17" y="70"/>
                      <a:pt x="70" y="17"/>
                      <a:pt x="134" y="17"/>
                    </a:cubicBezTo>
                    <a:cubicBezTo>
                      <a:pt x="199" y="17"/>
                      <a:pt x="251" y="70"/>
                      <a:pt x="251" y="134"/>
                    </a:cubicBezTo>
                    <a:cubicBezTo>
                      <a:pt x="251" y="199"/>
                      <a:pt x="199" y="251"/>
                      <a:pt x="134" y="251"/>
                    </a:cubicBezTo>
                    <a:close/>
                  </a:path>
                </a:pathLst>
              </a:custGeom>
              <a:solidFill>
                <a:srgbClr val="1C2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9" name="Freeform 93"/>
              <p:cNvSpPr>
                <a:spLocks noEditPoints="1"/>
              </p:cNvSpPr>
              <p:nvPr/>
            </p:nvSpPr>
            <p:spPr bwMode="auto">
              <a:xfrm>
                <a:off x="3443" y="1770"/>
                <a:ext cx="789" cy="792"/>
              </a:xfrm>
              <a:custGeom>
                <a:avLst/>
                <a:gdLst>
                  <a:gd name="T0" fmla="*/ 166 w 332"/>
                  <a:gd name="T1" fmla="*/ 0 h 333"/>
                  <a:gd name="T2" fmla="*/ 0 w 332"/>
                  <a:gd name="T3" fmla="*/ 166 h 333"/>
                  <a:gd name="T4" fmla="*/ 166 w 332"/>
                  <a:gd name="T5" fmla="*/ 333 h 333"/>
                  <a:gd name="T6" fmla="*/ 332 w 332"/>
                  <a:gd name="T7" fmla="*/ 166 h 333"/>
                  <a:gd name="T8" fmla="*/ 166 w 332"/>
                  <a:gd name="T9" fmla="*/ 0 h 333"/>
                  <a:gd name="T10" fmla="*/ 166 w 332"/>
                  <a:gd name="T11" fmla="*/ 301 h 333"/>
                  <a:gd name="T12" fmla="*/ 31 w 332"/>
                  <a:gd name="T13" fmla="*/ 166 h 333"/>
                  <a:gd name="T14" fmla="*/ 166 w 332"/>
                  <a:gd name="T15" fmla="*/ 32 h 333"/>
                  <a:gd name="T16" fmla="*/ 301 w 332"/>
                  <a:gd name="T17" fmla="*/ 166 h 333"/>
                  <a:gd name="T18" fmla="*/ 166 w 332"/>
                  <a:gd name="T19" fmla="*/ 30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333">
                    <a:moveTo>
                      <a:pt x="166" y="0"/>
                    </a:moveTo>
                    <a:cubicBezTo>
                      <a:pt x="74" y="0"/>
                      <a:pt x="0" y="74"/>
                      <a:pt x="0" y="166"/>
                    </a:cubicBezTo>
                    <a:cubicBezTo>
                      <a:pt x="0" y="258"/>
                      <a:pt x="74" y="333"/>
                      <a:pt x="166" y="333"/>
                    </a:cubicBezTo>
                    <a:cubicBezTo>
                      <a:pt x="258" y="333"/>
                      <a:pt x="332" y="258"/>
                      <a:pt x="332" y="166"/>
                    </a:cubicBezTo>
                    <a:cubicBezTo>
                      <a:pt x="332" y="74"/>
                      <a:pt x="258" y="0"/>
                      <a:pt x="166" y="0"/>
                    </a:cubicBezTo>
                    <a:close/>
                    <a:moveTo>
                      <a:pt x="166" y="301"/>
                    </a:moveTo>
                    <a:cubicBezTo>
                      <a:pt x="92" y="301"/>
                      <a:pt x="31" y="241"/>
                      <a:pt x="31" y="166"/>
                    </a:cubicBezTo>
                    <a:cubicBezTo>
                      <a:pt x="31" y="92"/>
                      <a:pt x="92" y="32"/>
                      <a:pt x="166" y="32"/>
                    </a:cubicBezTo>
                    <a:cubicBezTo>
                      <a:pt x="240" y="32"/>
                      <a:pt x="301" y="92"/>
                      <a:pt x="301" y="166"/>
                    </a:cubicBezTo>
                    <a:cubicBezTo>
                      <a:pt x="301" y="241"/>
                      <a:pt x="240" y="301"/>
                      <a:pt x="166" y="30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0" name="Oval 94"/>
              <p:cNvSpPr>
                <a:spLocks noChangeArrowheads="1"/>
              </p:cNvSpPr>
              <p:nvPr/>
            </p:nvSpPr>
            <p:spPr bwMode="auto">
              <a:xfrm>
                <a:off x="3643" y="1970"/>
                <a:ext cx="390" cy="39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1" name="Oval 95"/>
              <p:cNvSpPr>
                <a:spLocks noChangeArrowheads="1"/>
              </p:cNvSpPr>
              <p:nvPr/>
            </p:nvSpPr>
            <p:spPr bwMode="auto">
              <a:xfrm>
                <a:off x="3719" y="2046"/>
                <a:ext cx="240" cy="240"/>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2" name="Rectangle 98"/>
              <p:cNvSpPr>
                <a:spLocks noChangeArrowheads="1"/>
              </p:cNvSpPr>
              <p:nvPr/>
            </p:nvSpPr>
            <p:spPr bwMode="auto">
              <a:xfrm>
                <a:off x="4033" y="2227"/>
                <a:ext cx="14" cy="197"/>
              </a:xfrm>
              <a:prstGeom prst="rect">
                <a:avLst/>
              </a:prstGeom>
              <a:solidFill>
                <a:srgbClr val="1C26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3" name="Oval 99"/>
              <p:cNvSpPr>
                <a:spLocks noChangeArrowheads="1"/>
              </p:cNvSpPr>
              <p:nvPr/>
            </p:nvSpPr>
            <p:spPr bwMode="auto">
              <a:xfrm>
                <a:off x="3790" y="2229"/>
                <a:ext cx="19" cy="17"/>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4" name="Oval 100"/>
              <p:cNvSpPr>
                <a:spLocks noChangeArrowheads="1"/>
              </p:cNvSpPr>
              <p:nvPr/>
            </p:nvSpPr>
            <p:spPr bwMode="auto">
              <a:xfrm>
                <a:off x="3849" y="2229"/>
                <a:ext cx="19" cy="17"/>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5" name="Oval 101"/>
              <p:cNvSpPr>
                <a:spLocks noChangeArrowheads="1"/>
              </p:cNvSpPr>
              <p:nvPr/>
            </p:nvSpPr>
            <p:spPr bwMode="auto">
              <a:xfrm>
                <a:off x="3909" y="2229"/>
                <a:ext cx="19" cy="17"/>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6" name="Oval 102"/>
              <p:cNvSpPr>
                <a:spLocks noChangeArrowheads="1"/>
              </p:cNvSpPr>
              <p:nvPr/>
            </p:nvSpPr>
            <p:spPr bwMode="auto">
              <a:xfrm>
                <a:off x="3968" y="2229"/>
                <a:ext cx="19" cy="17"/>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7" name="Oval 103"/>
              <p:cNvSpPr>
                <a:spLocks noChangeArrowheads="1"/>
              </p:cNvSpPr>
              <p:nvPr/>
            </p:nvSpPr>
            <p:spPr bwMode="auto">
              <a:xfrm>
                <a:off x="4028" y="2229"/>
                <a:ext cx="16" cy="17"/>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8" name="Oval 104"/>
              <p:cNvSpPr>
                <a:spLocks noChangeArrowheads="1"/>
              </p:cNvSpPr>
              <p:nvPr/>
            </p:nvSpPr>
            <p:spPr bwMode="auto">
              <a:xfrm>
                <a:off x="4085" y="2229"/>
                <a:ext cx="19" cy="17"/>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9" name="Oval 105"/>
              <p:cNvSpPr>
                <a:spLocks noChangeArrowheads="1"/>
              </p:cNvSpPr>
              <p:nvPr/>
            </p:nvSpPr>
            <p:spPr bwMode="auto">
              <a:xfrm>
                <a:off x="4144" y="2229"/>
                <a:ext cx="19" cy="17"/>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0" name="Oval 106"/>
              <p:cNvSpPr>
                <a:spLocks noChangeArrowheads="1"/>
              </p:cNvSpPr>
              <p:nvPr/>
            </p:nvSpPr>
            <p:spPr bwMode="auto">
              <a:xfrm>
                <a:off x="4204" y="2229"/>
                <a:ext cx="19" cy="17"/>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1" name="Oval 107"/>
              <p:cNvSpPr>
                <a:spLocks noChangeArrowheads="1"/>
              </p:cNvSpPr>
              <p:nvPr/>
            </p:nvSpPr>
            <p:spPr bwMode="auto">
              <a:xfrm>
                <a:off x="4263" y="2229"/>
                <a:ext cx="19" cy="17"/>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2" name="Oval 108"/>
              <p:cNvSpPr>
                <a:spLocks noChangeArrowheads="1"/>
              </p:cNvSpPr>
              <p:nvPr/>
            </p:nvSpPr>
            <p:spPr bwMode="auto">
              <a:xfrm>
                <a:off x="3790" y="2424"/>
                <a:ext cx="19" cy="19"/>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3" name="Oval 109"/>
              <p:cNvSpPr>
                <a:spLocks noChangeArrowheads="1"/>
              </p:cNvSpPr>
              <p:nvPr/>
            </p:nvSpPr>
            <p:spPr bwMode="auto">
              <a:xfrm>
                <a:off x="3849" y="2424"/>
                <a:ext cx="19" cy="19"/>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4" name="Oval 110"/>
              <p:cNvSpPr>
                <a:spLocks noChangeArrowheads="1"/>
              </p:cNvSpPr>
              <p:nvPr/>
            </p:nvSpPr>
            <p:spPr bwMode="auto">
              <a:xfrm>
                <a:off x="3909" y="2424"/>
                <a:ext cx="19" cy="19"/>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5" name="Oval 111"/>
              <p:cNvSpPr>
                <a:spLocks noChangeArrowheads="1"/>
              </p:cNvSpPr>
              <p:nvPr/>
            </p:nvSpPr>
            <p:spPr bwMode="auto">
              <a:xfrm>
                <a:off x="3968" y="2424"/>
                <a:ext cx="19" cy="19"/>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6" name="Oval 112"/>
              <p:cNvSpPr>
                <a:spLocks noChangeArrowheads="1"/>
              </p:cNvSpPr>
              <p:nvPr/>
            </p:nvSpPr>
            <p:spPr bwMode="auto">
              <a:xfrm>
                <a:off x="4028" y="2424"/>
                <a:ext cx="16" cy="19"/>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7" name="Oval 113"/>
              <p:cNvSpPr>
                <a:spLocks noChangeArrowheads="1"/>
              </p:cNvSpPr>
              <p:nvPr/>
            </p:nvSpPr>
            <p:spPr bwMode="auto">
              <a:xfrm>
                <a:off x="4085" y="2424"/>
                <a:ext cx="19" cy="19"/>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8" name="Oval 114"/>
              <p:cNvSpPr>
                <a:spLocks noChangeArrowheads="1"/>
              </p:cNvSpPr>
              <p:nvPr/>
            </p:nvSpPr>
            <p:spPr bwMode="auto">
              <a:xfrm>
                <a:off x="4144" y="2424"/>
                <a:ext cx="19" cy="19"/>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9" name="Oval 115"/>
              <p:cNvSpPr>
                <a:spLocks noChangeArrowheads="1"/>
              </p:cNvSpPr>
              <p:nvPr/>
            </p:nvSpPr>
            <p:spPr bwMode="auto">
              <a:xfrm>
                <a:off x="4204" y="2424"/>
                <a:ext cx="19" cy="19"/>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0" name="Oval 116"/>
              <p:cNvSpPr>
                <a:spLocks noChangeArrowheads="1"/>
              </p:cNvSpPr>
              <p:nvPr/>
            </p:nvSpPr>
            <p:spPr bwMode="auto">
              <a:xfrm>
                <a:off x="4263" y="2424"/>
                <a:ext cx="19" cy="19"/>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108" name="组合 107"/>
          <p:cNvGrpSpPr/>
          <p:nvPr/>
        </p:nvGrpSpPr>
        <p:grpSpPr>
          <a:xfrm>
            <a:off x="4831224" y="3002256"/>
            <a:ext cx="3089981" cy="1674809"/>
            <a:chOff x="6441629" y="4003006"/>
            <a:chExt cx="4119975" cy="2233079"/>
          </a:xfrm>
        </p:grpSpPr>
        <p:grpSp>
          <p:nvGrpSpPr>
            <p:cNvPr id="109" name="组合 108"/>
            <p:cNvGrpSpPr/>
            <p:nvPr/>
          </p:nvGrpSpPr>
          <p:grpSpPr>
            <a:xfrm flipH="1">
              <a:off x="6441629" y="4003006"/>
              <a:ext cx="4119975" cy="2233079"/>
              <a:chOff x="1852988" y="3951855"/>
              <a:chExt cx="3910244" cy="2119402"/>
            </a:xfrm>
          </p:grpSpPr>
          <p:grpSp>
            <p:nvGrpSpPr>
              <p:cNvPr id="120" name="组合 119"/>
              <p:cNvGrpSpPr/>
              <p:nvPr/>
            </p:nvGrpSpPr>
            <p:grpSpPr>
              <a:xfrm>
                <a:off x="1852988" y="4463285"/>
                <a:ext cx="2820985" cy="1607972"/>
                <a:chOff x="1662488" y="3967981"/>
                <a:chExt cx="2820985" cy="1607972"/>
              </a:xfrm>
            </p:grpSpPr>
            <p:sp>
              <p:nvSpPr>
                <p:cNvPr id="122" name="等腰三角形 41"/>
                <p:cNvSpPr/>
                <p:nvPr/>
              </p:nvSpPr>
              <p:spPr>
                <a:xfrm rot="5400000" flipH="1">
                  <a:off x="2970206" y="4062686"/>
                  <a:ext cx="205549" cy="2820985"/>
                </a:xfrm>
                <a:custGeom>
                  <a:avLst/>
                  <a:gdLst>
                    <a:gd name="connsiteX0" fmla="*/ 0 w 218921"/>
                    <a:gd name="connsiteY0" fmla="*/ 2984088 h 2984088"/>
                    <a:gd name="connsiteX1" fmla="*/ 218921 w 218921"/>
                    <a:gd name="connsiteY1" fmla="*/ 0 h 2984088"/>
                    <a:gd name="connsiteX2" fmla="*/ 218921 w 218921"/>
                    <a:gd name="connsiteY2" fmla="*/ 2984088 h 2984088"/>
                    <a:gd name="connsiteX3" fmla="*/ 0 w 218921"/>
                    <a:gd name="connsiteY3" fmla="*/ 2984088 h 2984088"/>
                    <a:gd name="connsiteX0" fmla="*/ 0 w 218921"/>
                    <a:gd name="connsiteY0" fmla="*/ 2984088 h 2984088"/>
                    <a:gd name="connsiteX1" fmla="*/ 108463 w 218921"/>
                    <a:gd name="connsiteY1" fmla="*/ 2339462 h 2984088"/>
                    <a:gd name="connsiteX2" fmla="*/ 218921 w 218921"/>
                    <a:gd name="connsiteY2" fmla="*/ 0 h 2984088"/>
                    <a:gd name="connsiteX3" fmla="*/ 218921 w 218921"/>
                    <a:gd name="connsiteY3" fmla="*/ 2984088 h 2984088"/>
                    <a:gd name="connsiteX4" fmla="*/ 0 w 218921"/>
                    <a:gd name="connsiteY4" fmla="*/ 2984088 h 2984088"/>
                    <a:gd name="connsiteX0" fmla="*/ 2453 w 221374"/>
                    <a:gd name="connsiteY0" fmla="*/ 2984088 h 2984088"/>
                    <a:gd name="connsiteX1" fmla="*/ 110916 w 221374"/>
                    <a:gd name="connsiteY1" fmla="*/ 2339462 h 2984088"/>
                    <a:gd name="connsiteX2" fmla="*/ 221374 w 221374"/>
                    <a:gd name="connsiteY2" fmla="*/ 0 h 2984088"/>
                    <a:gd name="connsiteX3" fmla="*/ 221374 w 221374"/>
                    <a:gd name="connsiteY3" fmla="*/ 2984088 h 2984088"/>
                    <a:gd name="connsiteX4" fmla="*/ 2453 w 221374"/>
                    <a:gd name="connsiteY4" fmla="*/ 2984088 h 2984088"/>
                    <a:gd name="connsiteX0" fmla="*/ 8070 w 226991"/>
                    <a:gd name="connsiteY0" fmla="*/ 2984088 h 3049797"/>
                    <a:gd name="connsiteX1" fmla="*/ 116533 w 226991"/>
                    <a:gd name="connsiteY1" fmla="*/ 2339462 h 3049797"/>
                    <a:gd name="connsiteX2" fmla="*/ 226991 w 226991"/>
                    <a:gd name="connsiteY2" fmla="*/ 0 h 3049797"/>
                    <a:gd name="connsiteX3" fmla="*/ 226991 w 226991"/>
                    <a:gd name="connsiteY3" fmla="*/ 2984088 h 3049797"/>
                    <a:gd name="connsiteX4" fmla="*/ 8070 w 226991"/>
                    <a:gd name="connsiteY4" fmla="*/ 2984088 h 3049797"/>
                    <a:gd name="connsiteX0" fmla="*/ 3727 w 222648"/>
                    <a:gd name="connsiteY0" fmla="*/ 2984088 h 3055655"/>
                    <a:gd name="connsiteX1" fmla="*/ 112190 w 222648"/>
                    <a:gd name="connsiteY1" fmla="*/ 2339462 h 3055655"/>
                    <a:gd name="connsiteX2" fmla="*/ 222648 w 222648"/>
                    <a:gd name="connsiteY2" fmla="*/ 0 h 3055655"/>
                    <a:gd name="connsiteX3" fmla="*/ 222648 w 222648"/>
                    <a:gd name="connsiteY3" fmla="*/ 2984088 h 3055655"/>
                    <a:gd name="connsiteX4" fmla="*/ 3727 w 222648"/>
                    <a:gd name="connsiteY4" fmla="*/ 2984088 h 305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flip="none" rotWithShape="1">
                  <a:gsLst>
                    <a:gs pos="0">
                      <a:schemeClr val="bg1"/>
                    </a:gs>
                    <a:gs pos="59000">
                      <a:srgbClr val="5B595B"/>
                    </a:gs>
                    <a:gs pos="100000">
                      <a:schemeClr val="bg2">
                        <a:lumMod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23" name="矩形 122"/>
                <p:cNvSpPr/>
                <p:nvPr/>
              </p:nvSpPr>
              <p:spPr>
                <a:xfrm>
                  <a:off x="1728557" y="3967981"/>
                  <a:ext cx="2754915" cy="1402419"/>
                </a:xfrm>
                <a:prstGeom prst="rect">
                  <a:avLst/>
                </a:prstGeom>
                <a:solidFill>
                  <a:srgbClr val="4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24" name="组合 123"/>
                <p:cNvGrpSpPr/>
                <p:nvPr/>
              </p:nvGrpSpPr>
              <p:grpSpPr>
                <a:xfrm>
                  <a:off x="2073893" y="4189845"/>
                  <a:ext cx="2240074" cy="923271"/>
                  <a:chOff x="774864" y="4213596"/>
                  <a:chExt cx="2426420" cy="1000076"/>
                </a:xfrm>
              </p:grpSpPr>
              <p:sp>
                <p:nvSpPr>
                  <p:cNvPr id="125" name="文本框 124"/>
                  <p:cNvSpPr txBox="1"/>
                  <p:nvPr/>
                </p:nvSpPr>
                <p:spPr>
                  <a:xfrm>
                    <a:off x="1496486" y="4213596"/>
                    <a:ext cx="1096884" cy="379691"/>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200" dirty="0">
                        <a:solidFill>
                          <a:schemeClr val="accent2"/>
                        </a:solidFill>
                        <a:latin typeface="方正正黑简体" panose="02000000000000000000" pitchFamily="2" charset="-122"/>
                        <a:ea typeface="方正正黑简体" panose="02000000000000000000" pitchFamily="2" charset="-122"/>
                      </a:rPr>
                      <a:t>Enter the title</a:t>
                    </a:r>
                  </a:p>
                </p:txBody>
              </p:sp>
              <p:sp>
                <p:nvSpPr>
                  <p:cNvPr id="126" name="矩形 125"/>
                  <p:cNvSpPr/>
                  <p:nvPr/>
                </p:nvSpPr>
                <p:spPr>
                  <a:xfrm>
                    <a:off x="774864" y="4707417"/>
                    <a:ext cx="2426420" cy="506255"/>
                  </a:xfrm>
                  <a:prstGeom prst="rect">
                    <a:avLst/>
                  </a:prstGeom>
                </p:spPr>
                <p:txBody>
                  <a:bodyPr wrap="square">
                    <a:spAutoFit/>
                  </a:bodyPr>
                  <a:lstStyle/>
                  <a:p>
                    <a:pPr algn="ctr"/>
                    <a:r>
                      <a:rPr lang="en-US" altLang="zh-CN" sz="900" kern="100" dirty="0">
                        <a:solidFill>
                          <a:schemeClr val="accent2"/>
                        </a:solidFill>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sp>
            <p:nvSpPr>
              <p:cNvPr id="121" name="椭圆 120"/>
              <p:cNvSpPr/>
              <p:nvPr/>
            </p:nvSpPr>
            <p:spPr>
              <a:xfrm>
                <a:off x="4401658" y="3951855"/>
                <a:ext cx="1361574" cy="1361574"/>
              </a:xfrm>
              <a:prstGeom prst="ellipse">
                <a:avLst/>
              </a:prstGeom>
              <a:solidFill>
                <a:srgbClr val="294A5A"/>
              </a:solidFill>
              <a:ln>
                <a:noFill/>
              </a:ln>
              <a:effectLst>
                <a:outerShdw blurRad="152400"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accent2"/>
                    </a:solidFill>
                  </a:rPr>
                  <a:t>04</a:t>
                </a:r>
                <a:endParaRPr lang="zh-CN" altLang="en-US" sz="4500" dirty="0">
                  <a:solidFill>
                    <a:schemeClr val="accent2"/>
                  </a:solidFill>
                </a:endParaRPr>
              </a:p>
            </p:txBody>
          </p:sp>
        </p:grpSp>
        <p:grpSp>
          <p:nvGrpSpPr>
            <p:cNvPr id="110" name="组合 109"/>
            <p:cNvGrpSpPr/>
            <p:nvPr/>
          </p:nvGrpSpPr>
          <p:grpSpPr>
            <a:xfrm>
              <a:off x="9755912" y="4641673"/>
              <a:ext cx="370678" cy="324761"/>
              <a:chOff x="9878222" y="4670802"/>
              <a:chExt cx="248368" cy="217602"/>
            </a:xfrm>
          </p:grpSpPr>
          <p:sp>
            <p:nvSpPr>
              <p:cNvPr id="111" name="Rectangle 122"/>
              <p:cNvSpPr>
                <a:spLocks noChangeArrowheads="1"/>
              </p:cNvSpPr>
              <p:nvPr/>
            </p:nvSpPr>
            <p:spPr bwMode="auto">
              <a:xfrm>
                <a:off x="9911872" y="4871099"/>
                <a:ext cx="8973" cy="17305"/>
              </a:xfrm>
              <a:prstGeom prst="rect">
                <a:avLst/>
              </a:prstGeom>
              <a:solidFill>
                <a:srgbClr val="2B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2" name="Rectangle 123"/>
              <p:cNvSpPr>
                <a:spLocks noChangeArrowheads="1"/>
              </p:cNvSpPr>
              <p:nvPr/>
            </p:nvSpPr>
            <p:spPr bwMode="auto">
              <a:xfrm>
                <a:off x="10084607" y="4871099"/>
                <a:ext cx="9294" cy="17305"/>
              </a:xfrm>
              <a:prstGeom prst="rect">
                <a:avLst/>
              </a:prstGeom>
              <a:solidFill>
                <a:srgbClr val="2B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3" name="Freeform 124"/>
              <p:cNvSpPr>
                <a:spLocks/>
              </p:cNvSpPr>
              <p:nvPr/>
            </p:nvSpPr>
            <p:spPr bwMode="auto">
              <a:xfrm>
                <a:off x="9878222" y="4670802"/>
                <a:ext cx="248368" cy="209270"/>
              </a:xfrm>
              <a:custGeom>
                <a:avLst/>
                <a:gdLst>
                  <a:gd name="T0" fmla="*/ 326 w 326"/>
                  <a:gd name="T1" fmla="*/ 239 h 275"/>
                  <a:gd name="T2" fmla="*/ 290 w 326"/>
                  <a:gd name="T3" fmla="*/ 275 h 275"/>
                  <a:gd name="T4" fmla="*/ 36 w 326"/>
                  <a:gd name="T5" fmla="*/ 275 h 275"/>
                  <a:gd name="T6" fmla="*/ 0 w 326"/>
                  <a:gd name="T7" fmla="*/ 239 h 275"/>
                  <a:gd name="T8" fmla="*/ 0 w 326"/>
                  <a:gd name="T9" fmla="*/ 36 h 275"/>
                  <a:gd name="T10" fmla="*/ 36 w 326"/>
                  <a:gd name="T11" fmla="*/ 0 h 275"/>
                  <a:gd name="T12" fmla="*/ 290 w 326"/>
                  <a:gd name="T13" fmla="*/ 0 h 275"/>
                  <a:gd name="T14" fmla="*/ 326 w 326"/>
                  <a:gd name="T15" fmla="*/ 36 h 275"/>
                  <a:gd name="T16" fmla="*/ 326 w 326"/>
                  <a:gd name="T17" fmla="*/ 23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275">
                    <a:moveTo>
                      <a:pt x="326" y="239"/>
                    </a:moveTo>
                    <a:cubicBezTo>
                      <a:pt x="326" y="258"/>
                      <a:pt x="310" y="275"/>
                      <a:pt x="290" y="275"/>
                    </a:cubicBezTo>
                    <a:cubicBezTo>
                      <a:pt x="36" y="275"/>
                      <a:pt x="36" y="275"/>
                      <a:pt x="36" y="275"/>
                    </a:cubicBezTo>
                    <a:cubicBezTo>
                      <a:pt x="16" y="275"/>
                      <a:pt x="0" y="258"/>
                      <a:pt x="0" y="239"/>
                    </a:cubicBezTo>
                    <a:cubicBezTo>
                      <a:pt x="0" y="36"/>
                      <a:pt x="0" y="36"/>
                      <a:pt x="0" y="36"/>
                    </a:cubicBezTo>
                    <a:cubicBezTo>
                      <a:pt x="0" y="17"/>
                      <a:pt x="16" y="0"/>
                      <a:pt x="36" y="0"/>
                    </a:cubicBezTo>
                    <a:cubicBezTo>
                      <a:pt x="290" y="0"/>
                      <a:pt x="290" y="0"/>
                      <a:pt x="290" y="0"/>
                    </a:cubicBezTo>
                    <a:cubicBezTo>
                      <a:pt x="310" y="0"/>
                      <a:pt x="326" y="17"/>
                      <a:pt x="326" y="36"/>
                    </a:cubicBezTo>
                    <a:lnTo>
                      <a:pt x="326" y="2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4" name="Freeform 125"/>
              <p:cNvSpPr>
                <a:spLocks/>
              </p:cNvSpPr>
              <p:nvPr/>
            </p:nvSpPr>
            <p:spPr bwMode="auto">
              <a:xfrm>
                <a:off x="9898733" y="4691954"/>
                <a:ext cx="206385" cy="166967"/>
              </a:xfrm>
              <a:custGeom>
                <a:avLst/>
                <a:gdLst>
                  <a:gd name="T0" fmla="*/ 263 w 271"/>
                  <a:gd name="T1" fmla="*/ 219 h 219"/>
                  <a:gd name="T2" fmla="*/ 9 w 271"/>
                  <a:gd name="T3" fmla="*/ 219 h 219"/>
                  <a:gd name="T4" fmla="*/ 0 w 271"/>
                  <a:gd name="T5" fmla="*/ 211 h 219"/>
                  <a:gd name="T6" fmla="*/ 0 w 271"/>
                  <a:gd name="T7" fmla="*/ 8 h 219"/>
                  <a:gd name="T8" fmla="*/ 9 w 271"/>
                  <a:gd name="T9" fmla="*/ 0 h 219"/>
                  <a:gd name="T10" fmla="*/ 263 w 271"/>
                  <a:gd name="T11" fmla="*/ 0 h 219"/>
                  <a:gd name="T12" fmla="*/ 271 w 271"/>
                  <a:gd name="T13" fmla="*/ 8 h 219"/>
                  <a:gd name="T14" fmla="*/ 271 w 271"/>
                  <a:gd name="T15" fmla="*/ 211 h 219"/>
                  <a:gd name="T16" fmla="*/ 263 w 271"/>
                  <a:gd name="T1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 h="219">
                    <a:moveTo>
                      <a:pt x="263" y="219"/>
                    </a:moveTo>
                    <a:cubicBezTo>
                      <a:pt x="9" y="219"/>
                      <a:pt x="9" y="219"/>
                      <a:pt x="9" y="219"/>
                    </a:cubicBezTo>
                    <a:cubicBezTo>
                      <a:pt x="4" y="219"/>
                      <a:pt x="0" y="215"/>
                      <a:pt x="0" y="211"/>
                    </a:cubicBezTo>
                    <a:cubicBezTo>
                      <a:pt x="0" y="8"/>
                      <a:pt x="0" y="8"/>
                      <a:pt x="0" y="8"/>
                    </a:cubicBezTo>
                    <a:cubicBezTo>
                      <a:pt x="0" y="4"/>
                      <a:pt x="4" y="0"/>
                      <a:pt x="9" y="0"/>
                    </a:cubicBezTo>
                    <a:cubicBezTo>
                      <a:pt x="263" y="0"/>
                      <a:pt x="263" y="0"/>
                      <a:pt x="263" y="0"/>
                    </a:cubicBezTo>
                    <a:cubicBezTo>
                      <a:pt x="268" y="0"/>
                      <a:pt x="271" y="4"/>
                      <a:pt x="271" y="8"/>
                    </a:cubicBezTo>
                    <a:cubicBezTo>
                      <a:pt x="271" y="211"/>
                      <a:pt x="271" y="211"/>
                      <a:pt x="271" y="211"/>
                    </a:cubicBezTo>
                    <a:cubicBezTo>
                      <a:pt x="271" y="215"/>
                      <a:pt x="268" y="219"/>
                      <a:pt x="263" y="219"/>
                    </a:cubicBezTo>
                    <a:close/>
                  </a:path>
                </a:pathLst>
              </a:custGeom>
              <a:solidFill>
                <a:schemeClr val="accent5">
                  <a:lumMod val="20000"/>
                  <a:lumOff val="80000"/>
                </a:schemeClr>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115" name="Oval 129"/>
              <p:cNvSpPr>
                <a:spLocks noChangeArrowheads="1"/>
              </p:cNvSpPr>
              <p:nvPr/>
            </p:nvSpPr>
            <p:spPr bwMode="auto">
              <a:xfrm>
                <a:off x="10102875" y="4708938"/>
                <a:ext cx="4807" cy="5128"/>
              </a:xfrm>
              <a:prstGeom prst="ellipse">
                <a:avLst/>
              </a:prstGeom>
              <a:solidFill>
                <a:srgbClr val="D1D1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6" name="Oval 130"/>
              <p:cNvSpPr>
                <a:spLocks noChangeArrowheads="1"/>
              </p:cNvSpPr>
              <p:nvPr/>
            </p:nvSpPr>
            <p:spPr bwMode="auto">
              <a:xfrm>
                <a:off x="10102875" y="4731692"/>
                <a:ext cx="4807" cy="5448"/>
              </a:xfrm>
              <a:prstGeom prst="ellipse">
                <a:avLst/>
              </a:prstGeom>
              <a:solidFill>
                <a:srgbClr val="D1D1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7" name="Oval 133"/>
              <p:cNvSpPr>
                <a:spLocks noChangeArrowheads="1"/>
              </p:cNvSpPr>
              <p:nvPr/>
            </p:nvSpPr>
            <p:spPr bwMode="auto">
              <a:xfrm>
                <a:off x="10102875" y="4807645"/>
                <a:ext cx="4807" cy="4807"/>
              </a:xfrm>
              <a:prstGeom prst="ellipse">
                <a:avLst/>
              </a:prstGeom>
              <a:solidFill>
                <a:srgbClr val="D1D1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8" name="Oval 134"/>
              <p:cNvSpPr>
                <a:spLocks noChangeArrowheads="1"/>
              </p:cNvSpPr>
              <p:nvPr/>
            </p:nvSpPr>
            <p:spPr bwMode="auto">
              <a:xfrm>
                <a:off x="10102875" y="4829757"/>
                <a:ext cx="4807" cy="5448"/>
              </a:xfrm>
              <a:prstGeom prst="ellipse">
                <a:avLst/>
              </a:prstGeom>
              <a:solidFill>
                <a:srgbClr val="D1D1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9" name="Freeform 135"/>
              <p:cNvSpPr>
                <a:spLocks noEditPoints="1"/>
              </p:cNvSpPr>
              <p:nvPr/>
            </p:nvSpPr>
            <p:spPr bwMode="auto">
              <a:xfrm>
                <a:off x="9939112" y="4710220"/>
                <a:ext cx="120498" cy="120498"/>
              </a:xfrm>
              <a:custGeom>
                <a:avLst/>
                <a:gdLst>
                  <a:gd name="T0" fmla="*/ 79 w 158"/>
                  <a:gd name="T1" fmla="*/ 0 h 158"/>
                  <a:gd name="T2" fmla="*/ 0 w 158"/>
                  <a:gd name="T3" fmla="*/ 79 h 158"/>
                  <a:gd name="T4" fmla="*/ 79 w 158"/>
                  <a:gd name="T5" fmla="*/ 158 h 158"/>
                  <a:gd name="T6" fmla="*/ 158 w 158"/>
                  <a:gd name="T7" fmla="*/ 79 h 158"/>
                  <a:gd name="T8" fmla="*/ 79 w 158"/>
                  <a:gd name="T9" fmla="*/ 0 h 158"/>
                  <a:gd name="T10" fmla="*/ 130 w 158"/>
                  <a:gd name="T11" fmla="*/ 70 h 158"/>
                  <a:gd name="T12" fmla="*/ 88 w 158"/>
                  <a:gd name="T13" fmla="*/ 70 h 158"/>
                  <a:gd name="T14" fmla="*/ 88 w 158"/>
                  <a:gd name="T15" fmla="*/ 28 h 158"/>
                  <a:gd name="T16" fmla="*/ 130 w 158"/>
                  <a:gd name="T17" fmla="*/ 70 h 158"/>
                  <a:gd name="T18" fmla="*/ 69 w 158"/>
                  <a:gd name="T19" fmla="*/ 28 h 158"/>
                  <a:gd name="T20" fmla="*/ 69 w 158"/>
                  <a:gd name="T21" fmla="*/ 70 h 158"/>
                  <a:gd name="T22" fmla="*/ 28 w 158"/>
                  <a:gd name="T23" fmla="*/ 70 h 158"/>
                  <a:gd name="T24" fmla="*/ 69 w 158"/>
                  <a:gd name="T25" fmla="*/ 28 h 158"/>
                  <a:gd name="T26" fmla="*/ 28 w 158"/>
                  <a:gd name="T27" fmla="*/ 89 h 158"/>
                  <a:gd name="T28" fmla="*/ 69 w 158"/>
                  <a:gd name="T29" fmla="*/ 89 h 158"/>
                  <a:gd name="T30" fmla="*/ 69 w 158"/>
                  <a:gd name="T31" fmla="*/ 130 h 158"/>
                  <a:gd name="T32" fmla="*/ 28 w 158"/>
                  <a:gd name="T33" fmla="*/ 89 h 158"/>
                  <a:gd name="T34" fmla="*/ 88 w 158"/>
                  <a:gd name="T35" fmla="*/ 130 h 158"/>
                  <a:gd name="T36" fmla="*/ 88 w 158"/>
                  <a:gd name="T37" fmla="*/ 89 h 158"/>
                  <a:gd name="T38" fmla="*/ 130 w 158"/>
                  <a:gd name="T39" fmla="*/ 89 h 158"/>
                  <a:gd name="T40" fmla="*/ 88 w 158"/>
                  <a:gd name="T41" fmla="*/ 13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58">
                    <a:moveTo>
                      <a:pt x="79" y="0"/>
                    </a:moveTo>
                    <a:cubicBezTo>
                      <a:pt x="35" y="0"/>
                      <a:pt x="0" y="35"/>
                      <a:pt x="0" y="79"/>
                    </a:cubicBezTo>
                    <a:cubicBezTo>
                      <a:pt x="0" y="123"/>
                      <a:pt x="35" y="158"/>
                      <a:pt x="79" y="158"/>
                    </a:cubicBezTo>
                    <a:cubicBezTo>
                      <a:pt x="123" y="158"/>
                      <a:pt x="158" y="123"/>
                      <a:pt x="158" y="79"/>
                    </a:cubicBezTo>
                    <a:cubicBezTo>
                      <a:pt x="158" y="35"/>
                      <a:pt x="123" y="0"/>
                      <a:pt x="79" y="0"/>
                    </a:cubicBezTo>
                    <a:close/>
                    <a:moveTo>
                      <a:pt x="130" y="70"/>
                    </a:moveTo>
                    <a:cubicBezTo>
                      <a:pt x="88" y="70"/>
                      <a:pt x="88" y="70"/>
                      <a:pt x="88" y="70"/>
                    </a:cubicBezTo>
                    <a:cubicBezTo>
                      <a:pt x="88" y="28"/>
                      <a:pt x="88" y="28"/>
                      <a:pt x="88" y="28"/>
                    </a:cubicBezTo>
                    <a:cubicBezTo>
                      <a:pt x="109" y="32"/>
                      <a:pt x="126" y="49"/>
                      <a:pt x="130" y="70"/>
                    </a:cubicBezTo>
                    <a:close/>
                    <a:moveTo>
                      <a:pt x="69" y="28"/>
                    </a:moveTo>
                    <a:cubicBezTo>
                      <a:pt x="69" y="70"/>
                      <a:pt x="69" y="70"/>
                      <a:pt x="69" y="70"/>
                    </a:cubicBezTo>
                    <a:cubicBezTo>
                      <a:pt x="28" y="70"/>
                      <a:pt x="28" y="70"/>
                      <a:pt x="28" y="70"/>
                    </a:cubicBezTo>
                    <a:cubicBezTo>
                      <a:pt x="32" y="49"/>
                      <a:pt x="48" y="32"/>
                      <a:pt x="69" y="28"/>
                    </a:cubicBezTo>
                    <a:close/>
                    <a:moveTo>
                      <a:pt x="28" y="89"/>
                    </a:moveTo>
                    <a:cubicBezTo>
                      <a:pt x="69" y="89"/>
                      <a:pt x="69" y="89"/>
                      <a:pt x="69" y="89"/>
                    </a:cubicBezTo>
                    <a:cubicBezTo>
                      <a:pt x="69" y="130"/>
                      <a:pt x="69" y="130"/>
                      <a:pt x="69" y="130"/>
                    </a:cubicBezTo>
                    <a:cubicBezTo>
                      <a:pt x="49" y="126"/>
                      <a:pt x="32" y="109"/>
                      <a:pt x="28" y="89"/>
                    </a:cubicBezTo>
                    <a:close/>
                    <a:moveTo>
                      <a:pt x="88" y="130"/>
                    </a:moveTo>
                    <a:cubicBezTo>
                      <a:pt x="88" y="89"/>
                      <a:pt x="88" y="89"/>
                      <a:pt x="88" y="89"/>
                    </a:cubicBezTo>
                    <a:cubicBezTo>
                      <a:pt x="130" y="89"/>
                      <a:pt x="130" y="89"/>
                      <a:pt x="130" y="89"/>
                    </a:cubicBezTo>
                    <a:cubicBezTo>
                      <a:pt x="126" y="110"/>
                      <a:pt x="109" y="126"/>
                      <a:pt x="88" y="13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spTree>
    <p:extLst>
      <p:ext uri="{BB962C8B-B14F-4D97-AF65-F5344CB8AC3E}">
        <p14:creationId xmlns:p14="http://schemas.microsoft.com/office/powerpoint/2010/main" val="3339185195"/>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300" fill="hold"/>
                                        <p:tgtEl>
                                          <p:spTgt spid="16"/>
                                        </p:tgtEl>
                                        <p:attrNameLst>
                                          <p:attrName>ppt_x</p:attrName>
                                        </p:attrNameLst>
                                      </p:cBhvr>
                                      <p:tavLst>
                                        <p:tav tm="0">
                                          <p:val>
                                            <p:strVal val="0-#ppt_w/2"/>
                                          </p:val>
                                        </p:tav>
                                        <p:tav tm="100000">
                                          <p:val>
                                            <p:strVal val="#ppt_x"/>
                                          </p:val>
                                        </p:tav>
                                      </p:tavLst>
                                    </p:anim>
                                    <p:anim calcmode="lin" valueType="num">
                                      <p:cBhvr additive="base">
                                        <p:cTn id="8" dur="3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300" fill="hold"/>
                                        <p:tgtEl>
                                          <p:spTgt spid="17"/>
                                        </p:tgtEl>
                                        <p:attrNameLst>
                                          <p:attrName>ppt_x</p:attrName>
                                        </p:attrNameLst>
                                      </p:cBhvr>
                                      <p:tavLst>
                                        <p:tav tm="0">
                                          <p:val>
                                            <p:strVal val="0-#ppt_w/2"/>
                                          </p:val>
                                        </p:tav>
                                        <p:tav tm="100000">
                                          <p:val>
                                            <p:strVal val="#ppt_x"/>
                                          </p:val>
                                        </p:tav>
                                      </p:tavLst>
                                    </p:anim>
                                    <p:anim calcmode="lin" valueType="num">
                                      <p:cBhvr additive="base">
                                        <p:cTn id="12" dur="3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300" fill="hold"/>
                                        <p:tgtEl>
                                          <p:spTgt spid="18"/>
                                        </p:tgtEl>
                                        <p:attrNameLst>
                                          <p:attrName>ppt_x</p:attrName>
                                        </p:attrNameLst>
                                      </p:cBhvr>
                                      <p:tavLst>
                                        <p:tav tm="0">
                                          <p:val>
                                            <p:strVal val="0-#ppt_w/2"/>
                                          </p:val>
                                        </p:tav>
                                        <p:tav tm="100000">
                                          <p:val>
                                            <p:strVal val="#ppt_x"/>
                                          </p:val>
                                        </p:tav>
                                      </p:tavLst>
                                    </p:anim>
                                    <p:anim calcmode="lin" valueType="num">
                                      <p:cBhvr additive="base">
                                        <p:cTn id="16" dur="3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by="(-#ppt_w*2)" calcmode="lin" valueType="num">
                                      <p:cBhvr rctx="PPT">
                                        <p:cTn id="20" dur="200" autoRev="1" fill="hold">
                                          <p:stCondLst>
                                            <p:cond delay="0"/>
                                          </p:stCondLst>
                                        </p:cTn>
                                        <p:tgtEl>
                                          <p:spTgt spid="15"/>
                                        </p:tgtEl>
                                        <p:attrNameLst>
                                          <p:attrName>ppt_w</p:attrName>
                                        </p:attrNameLst>
                                      </p:cBhvr>
                                    </p:anim>
                                    <p:anim by="(#ppt_w*0.50)" calcmode="lin" valueType="num">
                                      <p:cBhvr>
                                        <p:cTn id="21" dur="200" decel="50000" autoRev="1" fill="hold">
                                          <p:stCondLst>
                                            <p:cond delay="0"/>
                                          </p:stCondLst>
                                        </p:cTn>
                                        <p:tgtEl>
                                          <p:spTgt spid="15"/>
                                        </p:tgtEl>
                                        <p:attrNameLst>
                                          <p:attrName>ppt_x</p:attrName>
                                        </p:attrNameLst>
                                      </p:cBhvr>
                                    </p:anim>
                                    <p:anim from="(-#ppt_h/2)" to="(#ppt_y)" calcmode="lin" valueType="num">
                                      <p:cBhvr>
                                        <p:cTn id="22" dur="400" fill="hold">
                                          <p:stCondLst>
                                            <p:cond delay="0"/>
                                          </p:stCondLst>
                                        </p:cTn>
                                        <p:tgtEl>
                                          <p:spTgt spid="15"/>
                                        </p:tgtEl>
                                        <p:attrNameLst>
                                          <p:attrName>ppt_y</p:attrName>
                                        </p:attrNameLst>
                                      </p:cBhvr>
                                    </p:anim>
                                    <p:animRot by="21600000">
                                      <p:cBhvr>
                                        <p:cTn id="23" dur="400" fill="hold">
                                          <p:stCondLst>
                                            <p:cond delay="0"/>
                                          </p:stCondLst>
                                        </p:cTn>
                                        <p:tgtEl>
                                          <p:spTgt spid="15"/>
                                        </p:tgtEl>
                                        <p:attrNameLst>
                                          <p:attrName>r</p:attrName>
                                        </p:attrNameLst>
                                      </p:cBhvr>
                                    </p:animRot>
                                  </p:childTnLst>
                                </p:cTn>
                              </p:par>
                            </p:childTnLst>
                          </p:cTn>
                        </p:par>
                        <p:par>
                          <p:cTn id="24" fill="hold">
                            <p:stCondLst>
                              <p:cond delay="92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142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1920"/>
                            </p:stCondLst>
                            <p:childTnLst>
                              <p:par>
                                <p:cTn id="33" presetID="10" presetClass="entr" presetSubtype="0"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500"/>
                                        <p:tgtEl>
                                          <p:spTgt spid="74"/>
                                        </p:tgtEl>
                                      </p:cBhvr>
                                    </p:animEffect>
                                  </p:childTnLst>
                                </p:cTn>
                              </p:par>
                            </p:childTnLst>
                          </p:cTn>
                        </p:par>
                        <p:par>
                          <p:cTn id="36" fill="hold">
                            <p:stCondLst>
                              <p:cond delay="2420"/>
                            </p:stCondLst>
                            <p:childTnLst>
                              <p:par>
                                <p:cTn id="37" presetID="10" presetClass="entr" presetSubtype="0"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977" y="673790"/>
            <a:ext cx="3057759" cy="4368227"/>
          </a:xfrm>
          <a:prstGeom prst="rect">
            <a:avLst/>
          </a:prstGeom>
        </p:spPr>
      </p:pic>
      <p:sp>
        <p:nvSpPr>
          <p:cNvPr id="6" name="TextBox 64"/>
          <p:cNvSpPr txBox="1"/>
          <p:nvPr/>
        </p:nvSpPr>
        <p:spPr>
          <a:xfrm>
            <a:off x="3050969" y="1905199"/>
            <a:ext cx="5262535" cy="1245854"/>
          </a:xfrm>
          <a:prstGeom prst="rect">
            <a:avLst/>
          </a:prstGeom>
          <a:noFill/>
        </p:spPr>
        <p:txBody>
          <a:bodyPr wrap="square" rtlCol="0">
            <a:spAutoFit/>
          </a:bodyPr>
          <a:lstStyle>
            <a:defPPr>
              <a:defRPr lang="zh-CN"/>
            </a:defPPr>
            <a:lvl1pPr algn="just">
              <a:defRPr sz="2200">
                <a:solidFill>
                  <a:schemeClr val="accent1"/>
                </a:solidFill>
                <a:latin typeface="+mn-ea"/>
                <a:ea typeface="+mn-ea"/>
              </a:defRPr>
            </a:lvl1pPr>
          </a:lstStyle>
          <a:p>
            <a:r>
              <a:rPr lang="zh-CN" altLang="en-US" sz="1499" dirty="0">
                <a:solidFill>
                  <a:schemeClr val="tx1"/>
                </a:solidFill>
              </a:rPr>
              <a:t>Since joining, I have tried to fulfill my promise, and strive to achieve higher, stronger, better. Next, I would like to give a brief briefing to the leaders and colleagues on the work of these six months in order to receive your comments.</a:t>
            </a:r>
          </a:p>
          <a:p>
            <a:endParaRPr lang="en-US" altLang="zh-CN" sz="1499" dirty="0">
              <a:solidFill>
                <a:schemeClr val="tx1"/>
              </a:solidFill>
            </a:endParaRPr>
          </a:p>
          <a:p>
            <a:endParaRPr lang="zh-CN" altLang="en-US" sz="1499" dirty="0">
              <a:solidFill>
                <a:schemeClr val="tx1"/>
              </a:solidFill>
            </a:endParaRPr>
          </a:p>
        </p:txBody>
      </p:sp>
      <p:sp>
        <p:nvSpPr>
          <p:cNvPr id="7" name="TextBox 66"/>
          <p:cNvSpPr txBox="1"/>
          <p:nvPr/>
        </p:nvSpPr>
        <p:spPr>
          <a:xfrm>
            <a:off x="3568056" y="1120314"/>
            <a:ext cx="4264808" cy="523220"/>
          </a:xfrm>
          <a:prstGeom prst="rect">
            <a:avLst/>
          </a:prstGeom>
          <a:noFill/>
        </p:spPr>
        <p:txBody>
          <a:bodyPr wrap="square" rtlCol="0">
            <a:spAutoFit/>
          </a:bodyPr>
          <a:lstStyle/>
          <a:p>
            <a:r>
              <a:rPr lang="zh-CN" altLang="en-US" sz="2800" b="1" dirty="0">
                <a:solidFill>
                  <a:srgbClr val="0A97A6"/>
                </a:solidFill>
                <a:latin typeface="+mn-ea"/>
                <a:ea typeface="+mn-ea"/>
              </a:rPr>
              <a:t>PREFACE</a:t>
            </a:r>
          </a:p>
        </p:txBody>
      </p:sp>
      <p:sp>
        <p:nvSpPr>
          <p:cNvPr id="8" name="Rectangle 9"/>
          <p:cNvSpPr>
            <a:spLocks noChangeArrowheads="1"/>
          </p:cNvSpPr>
          <p:nvPr/>
        </p:nvSpPr>
        <p:spPr bwMode="auto">
          <a:xfrm>
            <a:off x="-27" y="5048034"/>
            <a:ext cx="9144028" cy="94463"/>
          </a:xfrm>
          <a:prstGeom prst="rect">
            <a:avLst/>
          </a:prstGeom>
          <a:solidFill>
            <a:srgbClr val="0A97A6"/>
          </a:solidFill>
          <a:ln>
            <a:noFill/>
          </a:ln>
        </p:spPr>
        <p:txBody>
          <a:bodyPr vert="horz" wrap="square" lIns="68553" tIns="34277" rIns="68553" bIns="34277" numCol="1" anchor="t" anchorCtr="0" compatLnSpc="1">
            <a:prstTxWarp prst="textNoShape">
              <a:avLst/>
            </a:prstTxWarp>
          </a:bodyPr>
          <a:lstStyle/>
          <a:p>
            <a:endParaRPr lang="zh-CN" altLang="en-US"/>
          </a:p>
        </p:txBody>
      </p:sp>
      <p:grpSp>
        <p:nvGrpSpPr>
          <p:cNvPr id="9" name="Group 10"/>
          <p:cNvGrpSpPr>
            <a:grpSpLocks/>
          </p:cNvGrpSpPr>
          <p:nvPr/>
        </p:nvGrpSpPr>
        <p:grpSpPr bwMode="auto">
          <a:xfrm>
            <a:off x="3168392" y="1218416"/>
            <a:ext cx="399664" cy="399663"/>
            <a:chOff x="0" y="0"/>
            <a:chExt cx="2494" cy="2494"/>
          </a:xfrm>
          <a:solidFill>
            <a:srgbClr val="0A97A6"/>
          </a:solidFill>
        </p:grpSpPr>
        <p:sp>
          <p:nvSpPr>
            <p:cNvPr id="1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49"/>
            </a:p>
          </p:txBody>
        </p:sp>
        <p:sp>
          <p:nvSpPr>
            <p:cNvPr id="11" name="AutoShape 12"/>
            <p:cNvSpPr>
              <a:spLocks noChangeArrowheads="1"/>
            </p:cNvSpPr>
            <p:nvPr/>
          </p:nvSpPr>
          <p:spPr bwMode="auto">
            <a:xfrm rot="5400000">
              <a:off x="646" y="574"/>
              <a:ext cx="1632" cy="1283"/>
            </a:xfrm>
            <a:prstGeom prst="triangle">
              <a:avLst>
                <a:gd name="adj" fmla="val 50000"/>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49"/>
            </a:p>
          </p:txBody>
        </p:sp>
      </p:grpSp>
      <p:cxnSp>
        <p:nvCxnSpPr>
          <p:cNvPr id="12" name="直接连接符 11"/>
          <p:cNvCxnSpPr/>
          <p:nvPr/>
        </p:nvCxnSpPr>
        <p:spPr bwMode="auto">
          <a:xfrm>
            <a:off x="3173356" y="1758303"/>
            <a:ext cx="5217060"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92334347"/>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90"/>
                                          </p:val>
                                        </p:tav>
                                        <p:tav tm="100000">
                                          <p:val>
                                            <p:fltVal val="0"/>
                                          </p:val>
                                        </p:tav>
                                      </p:tavLst>
                                    </p:anim>
                                    <p:animEffect transition="in" filter="fade">
                                      <p:cBhvr>
                                        <p:cTn id="16" dur="500"/>
                                        <p:tgtEl>
                                          <p:spTgt spid="9"/>
                                        </p:tgtEl>
                                      </p:cBhvr>
                                    </p:animEffect>
                                  </p:childTnLst>
                                </p:cTn>
                              </p:par>
                              <p:par>
                                <p:cTn id="17" presetID="8" presetClass="emph" presetSubtype="0" fill="hold" nodeType="withEffect">
                                  <p:stCondLst>
                                    <p:cond delay="0"/>
                                  </p:stCondLst>
                                  <p:childTnLst>
                                    <p:animRot by="21600000">
                                      <p:cBhvr>
                                        <p:cTn id="18" dur="500" fill="hold"/>
                                        <p:tgtEl>
                                          <p:spTgt spid="9"/>
                                        </p:tgtEl>
                                        <p:attrNameLst>
                                          <p:attrName>r</p:attrName>
                                        </p:attrNameLst>
                                      </p:cBhvr>
                                    </p:animRot>
                                  </p:childTnLst>
                                </p:cTn>
                              </p:par>
                            </p:childTnLst>
                          </p:cTn>
                        </p:par>
                        <p:par>
                          <p:cTn id="19" fill="hold">
                            <p:stCondLst>
                              <p:cond delay="1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by="(-#ppt_w*2)" calcmode="lin" valueType="num">
                                      <p:cBhvr rctx="PPT">
                                        <p:cTn id="22" dur="250" autoRev="1" fill="hold">
                                          <p:stCondLst>
                                            <p:cond delay="0"/>
                                          </p:stCondLst>
                                        </p:cTn>
                                        <p:tgtEl>
                                          <p:spTgt spid="7"/>
                                        </p:tgtEl>
                                        <p:attrNameLst>
                                          <p:attrName>ppt_w</p:attrName>
                                        </p:attrNameLst>
                                      </p:cBhvr>
                                    </p:anim>
                                    <p:anim by="(#ppt_w*0.50)" calcmode="lin" valueType="num">
                                      <p:cBhvr>
                                        <p:cTn id="23" dur="250" decel="50000" autoRev="1" fill="hold">
                                          <p:stCondLst>
                                            <p:cond delay="0"/>
                                          </p:stCondLst>
                                        </p:cTn>
                                        <p:tgtEl>
                                          <p:spTgt spid="7"/>
                                        </p:tgtEl>
                                        <p:attrNameLst>
                                          <p:attrName>ppt_x</p:attrName>
                                        </p:attrNameLst>
                                      </p:cBhvr>
                                    </p:anim>
                                    <p:anim from="(-#ppt_h/2)" to="(#ppt_y)" calcmode="lin" valueType="num">
                                      <p:cBhvr>
                                        <p:cTn id="24" dur="500" fill="hold">
                                          <p:stCondLst>
                                            <p:cond delay="0"/>
                                          </p:stCondLst>
                                        </p:cTn>
                                        <p:tgtEl>
                                          <p:spTgt spid="7"/>
                                        </p:tgtEl>
                                        <p:attrNameLst>
                                          <p:attrName>ppt_y</p:attrName>
                                        </p:attrNameLst>
                                      </p:cBhvr>
                                    </p:anim>
                                    <p:animRot by="21600000">
                                      <p:cBhvr>
                                        <p:cTn id="25" dur="500" fill="hold">
                                          <p:stCondLst>
                                            <p:cond delay="0"/>
                                          </p:stCondLst>
                                        </p:cTn>
                                        <p:tgtEl>
                                          <p:spTgt spid="7"/>
                                        </p:tgtEl>
                                        <p:attrNameLst>
                                          <p:attrName>r</p:attrName>
                                        </p:attrNameLst>
                                      </p:cBhvr>
                                    </p:animRot>
                                  </p:childTnLst>
                                </p:cTn>
                              </p:par>
                            </p:childTnLst>
                          </p:cTn>
                        </p:par>
                        <p:par>
                          <p:cTn id="26" fill="hold">
                            <p:stCondLst>
                              <p:cond delay="18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400"/>
                                        <p:tgtEl>
                                          <p:spTgt spid="12"/>
                                        </p:tgtEl>
                                      </p:cBhvr>
                                    </p:animEffect>
                                  </p:childTnLst>
                                </p:cTn>
                              </p:par>
                            </p:childTnLst>
                          </p:cTn>
                        </p:par>
                        <p:par>
                          <p:cTn id="30" fill="hold">
                            <p:stCondLst>
                              <p:cond delay="2200"/>
                            </p:stCondLst>
                            <p:childTnLst>
                              <p:par>
                                <p:cTn id="31" presetID="22" presetClass="entr" presetSubtype="1"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54"/>
          <p:cNvSpPr txBox="1"/>
          <p:nvPr/>
        </p:nvSpPr>
        <p:spPr>
          <a:xfrm>
            <a:off x="523131" y="243869"/>
            <a:ext cx="4480748" cy="461537"/>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399" b="1" dirty="0">
                <a:solidFill>
                  <a:schemeClr val="tx1"/>
                </a:solidFill>
                <a:latin typeface="微软雅黑"/>
                <a:ea typeface="微软雅黑"/>
              </a:rPr>
              <a:t>Add a title</a:t>
            </a:r>
          </a:p>
        </p:txBody>
      </p:sp>
      <p:sp>
        <p:nvSpPr>
          <p:cNvPr id="16" name="Freeform 5"/>
          <p:cNvSpPr>
            <a:spLocks/>
          </p:cNvSpPr>
          <p:nvPr/>
        </p:nvSpPr>
        <p:spPr bwMode="auto">
          <a:xfrm>
            <a:off x="202188" y="201936"/>
            <a:ext cx="196962"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17" name="Freeform 6"/>
          <p:cNvSpPr>
            <a:spLocks/>
          </p:cNvSpPr>
          <p:nvPr/>
        </p:nvSpPr>
        <p:spPr bwMode="auto">
          <a:xfrm>
            <a:off x="331027" y="332258"/>
            <a:ext cx="196962" cy="20140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18" name="Freeform 7"/>
          <p:cNvSpPr>
            <a:spLocks/>
          </p:cNvSpPr>
          <p:nvPr/>
        </p:nvSpPr>
        <p:spPr bwMode="auto">
          <a:xfrm>
            <a:off x="199227" y="468501"/>
            <a:ext cx="195480"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grpSp>
        <p:nvGrpSpPr>
          <p:cNvPr id="6" name="组合 5"/>
          <p:cNvGrpSpPr/>
          <p:nvPr/>
        </p:nvGrpSpPr>
        <p:grpSpPr>
          <a:xfrm>
            <a:off x="1344100" y="1180942"/>
            <a:ext cx="2233996" cy="1461698"/>
            <a:chOff x="1792133" y="1574589"/>
            <a:chExt cx="2978661" cy="1948930"/>
          </a:xfrm>
        </p:grpSpPr>
        <p:grpSp>
          <p:nvGrpSpPr>
            <p:cNvPr id="7" name="组合 6"/>
            <p:cNvGrpSpPr/>
            <p:nvPr/>
          </p:nvGrpSpPr>
          <p:grpSpPr>
            <a:xfrm>
              <a:off x="2103188" y="1574589"/>
              <a:ext cx="2667606" cy="1474588"/>
              <a:chOff x="2194702" y="1703011"/>
              <a:chExt cx="3064921" cy="1694214"/>
            </a:xfrm>
          </p:grpSpPr>
          <p:sp>
            <p:nvSpPr>
              <p:cNvPr id="11" name="等腰三角形 41"/>
              <p:cNvSpPr/>
              <p:nvPr/>
            </p:nvSpPr>
            <p:spPr>
              <a:xfrm rot="5400000" flipH="1">
                <a:off x="3572561" y="1802792"/>
                <a:ext cx="216574" cy="2972292"/>
              </a:xfrm>
              <a:custGeom>
                <a:avLst/>
                <a:gdLst>
                  <a:gd name="connsiteX0" fmla="*/ 0 w 218921"/>
                  <a:gd name="connsiteY0" fmla="*/ 2984088 h 2984088"/>
                  <a:gd name="connsiteX1" fmla="*/ 218921 w 218921"/>
                  <a:gd name="connsiteY1" fmla="*/ 0 h 2984088"/>
                  <a:gd name="connsiteX2" fmla="*/ 218921 w 218921"/>
                  <a:gd name="connsiteY2" fmla="*/ 2984088 h 2984088"/>
                  <a:gd name="connsiteX3" fmla="*/ 0 w 218921"/>
                  <a:gd name="connsiteY3" fmla="*/ 2984088 h 2984088"/>
                  <a:gd name="connsiteX0" fmla="*/ 0 w 218921"/>
                  <a:gd name="connsiteY0" fmla="*/ 2984088 h 2984088"/>
                  <a:gd name="connsiteX1" fmla="*/ 108463 w 218921"/>
                  <a:gd name="connsiteY1" fmla="*/ 2339462 h 2984088"/>
                  <a:gd name="connsiteX2" fmla="*/ 218921 w 218921"/>
                  <a:gd name="connsiteY2" fmla="*/ 0 h 2984088"/>
                  <a:gd name="connsiteX3" fmla="*/ 218921 w 218921"/>
                  <a:gd name="connsiteY3" fmla="*/ 2984088 h 2984088"/>
                  <a:gd name="connsiteX4" fmla="*/ 0 w 218921"/>
                  <a:gd name="connsiteY4" fmla="*/ 2984088 h 2984088"/>
                  <a:gd name="connsiteX0" fmla="*/ 2453 w 221374"/>
                  <a:gd name="connsiteY0" fmla="*/ 2984088 h 2984088"/>
                  <a:gd name="connsiteX1" fmla="*/ 110916 w 221374"/>
                  <a:gd name="connsiteY1" fmla="*/ 2339462 h 2984088"/>
                  <a:gd name="connsiteX2" fmla="*/ 221374 w 221374"/>
                  <a:gd name="connsiteY2" fmla="*/ 0 h 2984088"/>
                  <a:gd name="connsiteX3" fmla="*/ 221374 w 221374"/>
                  <a:gd name="connsiteY3" fmla="*/ 2984088 h 2984088"/>
                  <a:gd name="connsiteX4" fmla="*/ 2453 w 221374"/>
                  <a:gd name="connsiteY4" fmla="*/ 2984088 h 2984088"/>
                  <a:gd name="connsiteX0" fmla="*/ 8070 w 226991"/>
                  <a:gd name="connsiteY0" fmla="*/ 2984088 h 3049797"/>
                  <a:gd name="connsiteX1" fmla="*/ 116533 w 226991"/>
                  <a:gd name="connsiteY1" fmla="*/ 2339462 h 3049797"/>
                  <a:gd name="connsiteX2" fmla="*/ 226991 w 226991"/>
                  <a:gd name="connsiteY2" fmla="*/ 0 h 3049797"/>
                  <a:gd name="connsiteX3" fmla="*/ 226991 w 226991"/>
                  <a:gd name="connsiteY3" fmla="*/ 2984088 h 3049797"/>
                  <a:gd name="connsiteX4" fmla="*/ 8070 w 226991"/>
                  <a:gd name="connsiteY4" fmla="*/ 2984088 h 3049797"/>
                  <a:gd name="connsiteX0" fmla="*/ 3727 w 222648"/>
                  <a:gd name="connsiteY0" fmla="*/ 2984088 h 3055655"/>
                  <a:gd name="connsiteX1" fmla="*/ 112190 w 222648"/>
                  <a:gd name="connsiteY1" fmla="*/ 2339462 h 3055655"/>
                  <a:gd name="connsiteX2" fmla="*/ 222648 w 222648"/>
                  <a:gd name="connsiteY2" fmla="*/ 0 h 3055655"/>
                  <a:gd name="connsiteX3" fmla="*/ 222648 w 222648"/>
                  <a:gd name="connsiteY3" fmla="*/ 2984088 h 3055655"/>
                  <a:gd name="connsiteX4" fmla="*/ 3727 w 222648"/>
                  <a:gd name="connsiteY4" fmla="*/ 2984088 h 305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flip="none" rotWithShape="1">
                <a:gsLst>
                  <a:gs pos="0">
                    <a:schemeClr val="bg1"/>
                  </a:gs>
                  <a:gs pos="59000">
                    <a:srgbClr val="5B595B"/>
                  </a:gs>
                  <a:gs pos="100000">
                    <a:schemeClr val="bg2">
                      <a:lumMod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2" name="矩形 11"/>
              <p:cNvSpPr/>
              <p:nvPr/>
            </p:nvSpPr>
            <p:spPr>
              <a:xfrm>
                <a:off x="2356945" y="1703011"/>
                <a:ext cx="2902678" cy="1477640"/>
              </a:xfrm>
              <a:prstGeom prst="rect">
                <a:avLst/>
              </a:prstGeom>
              <a:solidFill>
                <a:srgbClr val="99C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3" name="组合 12"/>
              <p:cNvGrpSpPr/>
              <p:nvPr/>
            </p:nvGrpSpPr>
            <p:grpSpPr>
              <a:xfrm>
                <a:off x="2628173" y="1936769"/>
                <a:ext cx="2360223" cy="998985"/>
                <a:chOff x="774864" y="4213596"/>
                <a:chExt cx="2426420" cy="1027004"/>
              </a:xfrm>
            </p:grpSpPr>
            <p:sp>
              <p:nvSpPr>
                <p:cNvPr id="14" name="文本框 13"/>
                <p:cNvSpPr txBox="1"/>
                <p:nvPr/>
              </p:nvSpPr>
              <p:spPr>
                <a:xfrm>
                  <a:off x="1382781" y="4213596"/>
                  <a:ext cx="1139076" cy="399889"/>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050" dirty="0">
                      <a:latin typeface="方正正黑简体" panose="02000000000000000000" pitchFamily="2" charset="-122"/>
                      <a:ea typeface="方正正黑简体" panose="02000000000000000000" pitchFamily="2" charset="-122"/>
                    </a:rPr>
                    <a:t>Enter the title</a:t>
                  </a:r>
                </a:p>
              </p:txBody>
            </p:sp>
            <p:sp>
              <p:nvSpPr>
                <p:cNvPr id="19" name="矩形 18"/>
                <p:cNvSpPr/>
                <p:nvPr/>
              </p:nvSpPr>
              <p:spPr>
                <a:xfrm>
                  <a:off x="774864" y="4707416"/>
                  <a:ext cx="2426420" cy="533184"/>
                </a:xfrm>
                <a:prstGeom prst="rect">
                  <a:avLst/>
                </a:prstGeom>
              </p:spPr>
              <p:txBody>
                <a:bodyPr wrap="square">
                  <a:spAutoFit/>
                </a:bodyPr>
                <a:lstStyle/>
                <a:p>
                  <a:r>
                    <a:rPr lang="en-US" altLang="zh-CN" sz="80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grpSp>
          <p:nvGrpSpPr>
            <p:cNvPr id="8" name="组合 7"/>
            <p:cNvGrpSpPr/>
            <p:nvPr/>
          </p:nvGrpSpPr>
          <p:grpSpPr>
            <a:xfrm>
              <a:off x="1792133" y="2120889"/>
              <a:ext cx="453024" cy="1402630"/>
              <a:chOff x="1792133" y="2120889"/>
              <a:chExt cx="453024" cy="1402630"/>
            </a:xfrm>
          </p:grpSpPr>
          <p:cxnSp>
            <p:nvCxnSpPr>
              <p:cNvPr id="9" name="肘形连接符 8"/>
              <p:cNvCxnSpPr>
                <a:stCxn id="71" idx="0"/>
              </p:cNvCxnSpPr>
              <p:nvPr/>
            </p:nvCxnSpPr>
            <p:spPr>
              <a:xfrm rot="5400000" flipH="1" flipV="1">
                <a:off x="1312973" y="2641790"/>
                <a:ext cx="1360889" cy="402569"/>
              </a:xfrm>
              <a:prstGeom prst="bentConnector3">
                <a:avLst>
                  <a:gd name="adj1" fmla="val 100127"/>
                </a:avLst>
              </a:prstGeom>
              <a:ln cap="rnd">
                <a:solidFill>
                  <a:srgbClr val="99CC39"/>
                </a:solidFill>
                <a:tailEnd type="none" w="lg" len="med"/>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161676" y="2120889"/>
                <a:ext cx="83481" cy="8348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grpSp>
        <p:nvGrpSpPr>
          <p:cNvPr id="20" name="组合 19"/>
          <p:cNvGrpSpPr/>
          <p:nvPr/>
        </p:nvGrpSpPr>
        <p:grpSpPr>
          <a:xfrm>
            <a:off x="2377628" y="2980824"/>
            <a:ext cx="2352783" cy="1652252"/>
            <a:chOff x="3170168" y="3974430"/>
            <a:chExt cx="3137044" cy="2203003"/>
          </a:xfrm>
        </p:grpSpPr>
        <p:grpSp>
          <p:nvGrpSpPr>
            <p:cNvPr id="21" name="组合 20"/>
            <p:cNvGrpSpPr/>
            <p:nvPr/>
          </p:nvGrpSpPr>
          <p:grpSpPr>
            <a:xfrm flipV="1">
              <a:off x="3170168" y="3974430"/>
              <a:ext cx="453024" cy="1402630"/>
              <a:chOff x="1792133" y="2120889"/>
              <a:chExt cx="453024" cy="1402630"/>
            </a:xfrm>
          </p:grpSpPr>
          <p:cxnSp>
            <p:nvCxnSpPr>
              <p:cNvPr id="28" name="肘形连接符 27"/>
              <p:cNvCxnSpPr/>
              <p:nvPr/>
            </p:nvCxnSpPr>
            <p:spPr>
              <a:xfrm rot="5400000" flipH="1" flipV="1">
                <a:off x="1312973" y="2641790"/>
                <a:ext cx="1360889" cy="402569"/>
              </a:xfrm>
              <a:prstGeom prst="bentConnector3">
                <a:avLst>
                  <a:gd name="adj1" fmla="val 100127"/>
                </a:avLst>
              </a:prstGeom>
              <a:ln cap="rnd">
                <a:solidFill>
                  <a:srgbClr val="ED5A00"/>
                </a:solidFill>
                <a:tailEnd type="none" w="lg" len="med"/>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2161676" y="2120889"/>
                <a:ext cx="83481" cy="8348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22" name="组合 21"/>
            <p:cNvGrpSpPr/>
            <p:nvPr/>
          </p:nvGrpSpPr>
          <p:grpSpPr>
            <a:xfrm flipH="1">
              <a:off x="3639606" y="4702845"/>
              <a:ext cx="2667606" cy="1474588"/>
              <a:chOff x="2194702" y="1703011"/>
              <a:chExt cx="3064921" cy="1694214"/>
            </a:xfrm>
          </p:grpSpPr>
          <p:sp>
            <p:nvSpPr>
              <p:cNvPr id="23" name="等腰三角形 41"/>
              <p:cNvSpPr/>
              <p:nvPr/>
            </p:nvSpPr>
            <p:spPr>
              <a:xfrm rot="5400000" flipH="1">
                <a:off x="3572561" y="1802792"/>
                <a:ext cx="216574" cy="2972292"/>
              </a:xfrm>
              <a:custGeom>
                <a:avLst/>
                <a:gdLst>
                  <a:gd name="connsiteX0" fmla="*/ 0 w 218921"/>
                  <a:gd name="connsiteY0" fmla="*/ 2984088 h 2984088"/>
                  <a:gd name="connsiteX1" fmla="*/ 218921 w 218921"/>
                  <a:gd name="connsiteY1" fmla="*/ 0 h 2984088"/>
                  <a:gd name="connsiteX2" fmla="*/ 218921 w 218921"/>
                  <a:gd name="connsiteY2" fmla="*/ 2984088 h 2984088"/>
                  <a:gd name="connsiteX3" fmla="*/ 0 w 218921"/>
                  <a:gd name="connsiteY3" fmla="*/ 2984088 h 2984088"/>
                  <a:gd name="connsiteX0" fmla="*/ 0 w 218921"/>
                  <a:gd name="connsiteY0" fmla="*/ 2984088 h 2984088"/>
                  <a:gd name="connsiteX1" fmla="*/ 108463 w 218921"/>
                  <a:gd name="connsiteY1" fmla="*/ 2339462 h 2984088"/>
                  <a:gd name="connsiteX2" fmla="*/ 218921 w 218921"/>
                  <a:gd name="connsiteY2" fmla="*/ 0 h 2984088"/>
                  <a:gd name="connsiteX3" fmla="*/ 218921 w 218921"/>
                  <a:gd name="connsiteY3" fmla="*/ 2984088 h 2984088"/>
                  <a:gd name="connsiteX4" fmla="*/ 0 w 218921"/>
                  <a:gd name="connsiteY4" fmla="*/ 2984088 h 2984088"/>
                  <a:gd name="connsiteX0" fmla="*/ 2453 w 221374"/>
                  <a:gd name="connsiteY0" fmla="*/ 2984088 h 2984088"/>
                  <a:gd name="connsiteX1" fmla="*/ 110916 w 221374"/>
                  <a:gd name="connsiteY1" fmla="*/ 2339462 h 2984088"/>
                  <a:gd name="connsiteX2" fmla="*/ 221374 w 221374"/>
                  <a:gd name="connsiteY2" fmla="*/ 0 h 2984088"/>
                  <a:gd name="connsiteX3" fmla="*/ 221374 w 221374"/>
                  <a:gd name="connsiteY3" fmla="*/ 2984088 h 2984088"/>
                  <a:gd name="connsiteX4" fmla="*/ 2453 w 221374"/>
                  <a:gd name="connsiteY4" fmla="*/ 2984088 h 2984088"/>
                  <a:gd name="connsiteX0" fmla="*/ 8070 w 226991"/>
                  <a:gd name="connsiteY0" fmla="*/ 2984088 h 3049797"/>
                  <a:gd name="connsiteX1" fmla="*/ 116533 w 226991"/>
                  <a:gd name="connsiteY1" fmla="*/ 2339462 h 3049797"/>
                  <a:gd name="connsiteX2" fmla="*/ 226991 w 226991"/>
                  <a:gd name="connsiteY2" fmla="*/ 0 h 3049797"/>
                  <a:gd name="connsiteX3" fmla="*/ 226991 w 226991"/>
                  <a:gd name="connsiteY3" fmla="*/ 2984088 h 3049797"/>
                  <a:gd name="connsiteX4" fmla="*/ 8070 w 226991"/>
                  <a:gd name="connsiteY4" fmla="*/ 2984088 h 3049797"/>
                  <a:gd name="connsiteX0" fmla="*/ 3727 w 222648"/>
                  <a:gd name="connsiteY0" fmla="*/ 2984088 h 3055655"/>
                  <a:gd name="connsiteX1" fmla="*/ 112190 w 222648"/>
                  <a:gd name="connsiteY1" fmla="*/ 2339462 h 3055655"/>
                  <a:gd name="connsiteX2" fmla="*/ 222648 w 222648"/>
                  <a:gd name="connsiteY2" fmla="*/ 0 h 3055655"/>
                  <a:gd name="connsiteX3" fmla="*/ 222648 w 222648"/>
                  <a:gd name="connsiteY3" fmla="*/ 2984088 h 3055655"/>
                  <a:gd name="connsiteX4" fmla="*/ 3727 w 222648"/>
                  <a:gd name="connsiteY4" fmla="*/ 2984088 h 305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flip="none" rotWithShape="1">
                <a:gsLst>
                  <a:gs pos="0">
                    <a:schemeClr val="bg1"/>
                  </a:gs>
                  <a:gs pos="59000">
                    <a:srgbClr val="5B595B"/>
                  </a:gs>
                  <a:gs pos="100000">
                    <a:schemeClr val="bg2">
                      <a:lumMod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4" name="矩形 23"/>
              <p:cNvSpPr/>
              <p:nvPr/>
            </p:nvSpPr>
            <p:spPr>
              <a:xfrm>
                <a:off x="2356945" y="1703011"/>
                <a:ext cx="2902678" cy="1477640"/>
              </a:xfrm>
              <a:prstGeom prst="rect">
                <a:avLst/>
              </a:prstGeom>
              <a:solidFill>
                <a:srgbClr val="ED5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25" name="组合 24"/>
              <p:cNvGrpSpPr/>
              <p:nvPr/>
            </p:nvGrpSpPr>
            <p:grpSpPr>
              <a:xfrm>
                <a:off x="2628173" y="1936769"/>
                <a:ext cx="2360223" cy="998985"/>
                <a:chOff x="774864" y="4213596"/>
                <a:chExt cx="2426420" cy="1027004"/>
              </a:xfrm>
            </p:grpSpPr>
            <p:sp>
              <p:nvSpPr>
                <p:cNvPr id="26" name="文本框 25"/>
                <p:cNvSpPr txBox="1"/>
                <p:nvPr/>
              </p:nvSpPr>
              <p:spPr>
                <a:xfrm>
                  <a:off x="1454292" y="4213596"/>
                  <a:ext cx="1139076" cy="399889"/>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050" dirty="0">
                      <a:latin typeface="方正正黑简体" panose="02000000000000000000" pitchFamily="2" charset="-122"/>
                      <a:ea typeface="方正正黑简体" panose="02000000000000000000" pitchFamily="2" charset="-122"/>
                    </a:rPr>
                    <a:t>Enter the title</a:t>
                  </a:r>
                </a:p>
              </p:txBody>
            </p:sp>
            <p:sp>
              <p:nvSpPr>
                <p:cNvPr id="27" name="矩形 26"/>
                <p:cNvSpPr/>
                <p:nvPr/>
              </p:nvSpPr>
              <p:spPr>
                <a:xfrm>
                  <a:off x="774864" y="4707416"/>
                  <a:ext cx="2426420" cy="533184"/>
                </a:xfrm>
                <a:prstGeom prst="rect">
                  <a:avLst/>
                </a:prstGeom>
              </p:spPr>
              <p:txBody>
                <a:bodyPr wrap="square">
                  <a:spAutoFit/>
                </a:bodyPr>
                <a:lstStyle/>
                <a:p>
                  <a:r>
                    <a:rPr lang="en-US" altLang="zh-CN" sz="80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grpSp>
      <p:grpSp>
        <p:nvGrpSpPr>
          <p:cNvPr id="30" name="组合 29"/>
          <p:cNvGrpSpPr/>
          <p:nvPr/>
        </p:nvGrpSpPr>
        <p:grpSpPr>
          <a:xfrm>
            <a:off x="4195243" y="1180077"/>
            <a:ext cx="2261858" cy="1455764"/>
            <a:chOff x="5593658" y="1573435"/>
            <a:chExt cx="3015810" cy="1941018"/>
          </a:xfrm>
        </p:grpSpPr>
        <p:grpSp>
          <p:nvGrpSpPr>
            <p:cNvPr id="31" name="组合 30"/>
            <p:cNvGrpSpPr/>
            <p:nvPr/>
          </p:nvGrpSpPr>
          <p:grpSpPr>
            <a:xfrm>
              <a:off x="5593658" y="2111823"/>
              <a:ext cx="453024" cy="1402630"/>
              <a:chOff x="1792133" y="2120889"/>
              <a:chExt cx="453024" cy="1402630"/>
            </a:xfrm>
          </p:grpSpPr>
          <p:cxnSp>
            <p:nvCxnSpPr>
              <p:cNvPr id="38" name="肘形连接符 37"/>
              <p:cNvCxnSpPr/>
              <p:nvPr/>
            </p:nvCxnSpPr>
            <p:spPr>
              <a:xfrm rot="5400000" flipH="1" flipV="1">
                <a:off x="1312973" y="2641790"/>
                <a:ext cx="1360889" cy="402569"/>
              </a:xfrm>
              <a:prstGeom prst="bentConnector3">
                <a:avLst>
                  <a:gd name="adj1" fmla="val 100127"/>
                </a:avLst>
              </a:prstGeom>
              <a:ln cap="rnd">
                <a:solidFill>
                  <a:srgbClr val="0A97A6"/>
                </a:solidFill>
                <a:tailEnd type="none" w="lg" len="med"/>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2161676" y="2120889"/>
                <a:ext cx="83481" cy="8348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32" name="组合 31"/>
            <p:cNvGrpSpPr/>
            <p:nvPr/>
          </p:nvGrpSpPr>
          <p:grpSpPr>
            <a:xfrm>
              <a:off x="5941862" y="1573435"/>
              <a:ext cx="2667606" cy="1474588"/>
              <a:chOff x="2194702" y="1703011"/>
              <a:chExt cx="3064921" cy="1694214"/>
            </a:xfrm>
          </p:grpSpPr>
          <p:sp>
            <p:nvSpPr>
              <p:cNvPr id="33" name="等腰三角形 41"/>
              <p:cNvSpPr/>
              <p:nvPr/>
            </p:nvSpPr>
            <p:spPr>
              <a:xfrm rot="5400000" flipH="1">
                <a:off x="3572561" y="1802792"/>
                <a:ext cx="216574" cy="2972292"/>
              </a:xfrm>
              <a:custGeom>
                <a:avLst/>
                <a:gdLst>
                  <a:gd name="connsiteX0" fmla="*/ 0 w 218921"/>
                  <a:gd name="connsiteY0" fmla="*/ 2984088 h 2984088"/>
                  <a:gd name="connsiteX1" fmla="*/ 218921 w 218921"/>
                  <a:gd name="connsiteY1" fmla="*/ 0 h 2984088"/>
                  <a:gd name="connsiteX2" fmla="*/ 218921 w 218921"/>
                  <a:gd name="connsiteY2" fmla="*/ 2984088 h 2984088"/>
                  <a:gd name="connsiteX3" fmla="*/ 0 w 218921"/>
                  <a:gd name="connsiteY3" fmla="*/ 2984088 h 2984088"/>
                  <a:gd name="connsiteX0" fmla="*/ 0 w 218921"/>
                  <a:gd name="connsiteY0" fmla="*/ 2984088 h 2984088"/>
                  <a:gd name="connsiteX1" fmla="*/ 108463 w 218921"/>
                  <a:gd name="connsiteY1" fmla="*/ 2339462 h 2984088"/>
                  <a:gd name="connsiteX2" fmla="*/ 218921 w 218921"/>
                  <a:gd name="connsiteY2" fmla="*/ 0 h 2984088"/>
                  <a:gd name="connsiteX3" fmla="*/ 218921 w 218921"/>
                  <a:gd name="connsiteY3" fmla="*/ 2984088 h 2984088"/>
                  <a:gd name="connsiteX4" fmla="*/ 0 w 218921"/>
                  <a:gd name="connsiteY4" fmla="*/ 2984088 h 2984088"/>
                  <a:gd name="connsiteX0" fmla="*/ 2453 w 221374"/>
                  <a:gd name="connsiteY0" fmla="*/ 2984088 h 2984088"/>
                  <a:gd name="connsiteX1" fmla="*/ 110916 w 221374"/>
                  <a:gd name="connsiteY1" fmla="*/ 2339462 h 2984088"/>
                  <a:gd name="connsiteX2" fmla="*/ 221374 w 221374"/>
                  <a:gd name="connsiteY2" fmla="*/ 0 h 2984088"/>
                  <a:gd name="connsiteX3" fmla="*/ 221374 w 221374"/>
                  <a:gd name="connsiteY3" fmla="*/ 2984088 h 2984088"/>
                  <a:gd name="connsiteX4" fmla="*/ 2453 w 221374"/>
                  <a:gd name="connsiteY4" fmla="*/ 2984088 h 2984088"/>
                  <a:gd name="connsiteX0" fmla="*/ 8070 w 226991"/>
                  <a:gd name="connsiteY0" fmla="*/ 2984088 h 3049797"/>
                  <a:gd name="connsiteX1" fmla="*/ 116533 w 226991"/>
                  <a:gd name="connsiteY1" fmla="*/ 2339462 h 3049797"/>
                  <a:gd name="connsiteX2" fmla="*/ 226991 w 226991"/>
                  <a:gd name="connsiteY2" fmla="*/ 0 h 3049797"/>
                  <a:gd name="connsiteX3" fmla="*/ 226991 w 226991"/>
                  <a:gd name="connsiteY3" fmla="*/ 2984088 h 3049797"/>
                  <a:gd name="connsiteX4" fmla="*/ 8070 w 226991"/>
                  <a:gd name="connsiteY4" fmla="*/ 2984088 h 3049797"/>
                  <a:gd name="connsiteX0" fmla="*/ 3727 w 222648"/>
                  <a:gd name="connsiteY0" fmla="*/ 2984088 h 3055655"/>
                  <a:gd name="connsiteX1" fmla="*/ 112190 w 222648"/>
                  <a:gd name="connsiteY1" fmla="*/ 2339462 h 3055655"/>
                  <a:gd name="connsiteX2" fmla="*/ 222648 w 222648"/>
                  <a:gd name="connsiteY2" fmla="*/ 0 h 3055655"/>
                  <a:gd name="connsiteX3" fmla="*/ 222648 w 222648"/>
                  <a:gd name="connsiteY3" fmla="*/ 2984088 h 3055655"/>
                  <a:gd name="connsiteX4" fmla="*/ 3727 w 222648"/>
                  <a:gd name="connsiteY4" fmla="*/ 2984088 h 305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flip="none" rotWithShape="1">
                <a:gsLst>
                  <a:gs pos="0">
                    <a:schemeClr val="bg1"/>
                  </a:gs>
                  <a:gs pos="59000">
                    <a:srgbClr val="5B595B"/>
                  </a:gs>
                  <a:gs pos="100000">
                    <a:schemeClr val="bg2">
                      <a:lumMod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4" name="矩形 33"/>
              <p:cNvSpPr/>
              <p:nvPr/>
            </p:nvSpPr>
            <p:spPr>
              <a:xfrm>
                <a:off x="2356945" y="1703011"/>
                <a:ext cx="2902678" cy="1477640"/>
              </a:xfrm>
              <a:prstGeom prst="rect">
                <a:avLst/>
              </a:prstGeom>
              <a:solidFill>
                <a:srgbClr val="0A9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35" name="组合 34"/>
              <p:cNvGrpSpPr/>
              <p:nvPr/>
            </p:nvGrpSpPr>
            <p:grpSpPr>
              <a:xfrm>
                <a:off x="2628173" y="1936769"/>
                <a:ext cx="2360223" cy="998985"/>
                <a:chOff x="774864" y="4213596"/>
                <a:chExt cx="2426420" cy="1027004"/>
              </a:xfrm>
            </p:grpSpPr>
            <p:sp>
              <p:nvSpPr>
                <p:cNvPr id="36" name="文本框 35"/>
                <p:cNvSpPr txBox="1"/>
                <p:nvPr/>
              </p:nvSpPr>
              <p:spPr>
                <a:xfrm>
                  <a:off x="1382781" y="4213596"/>
                  <a:ext cx="1139076" cy="399889"/>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050" dirty="0">
                      <a:latin typeface="方正正黑简体" panose="02000000000000000000" pitchFamily="2" charset="-122"/>
                      <a:ea typeface="方正正黑简体" panose="02000000000000000000" pitchFamily="2" charset="-122"/>
                    </a:rPr>
                    <a:t>Enter the title</a:t>
                  </a:r>
                </a:p>
              </p:txBody>
            </p:sp>
            <p:sp>
              <p:nvSpPr>
                <p:cNvPr id="37" name="矩形 36"/>
                <p:cNvSpPr/>
                <p:nvPr/>
              </p:nvSpPr>
              <p:spPr>
                <a:xfrm>
                  <a:off x="774864" y="4707416"/>
                  <a:ext cx="2426420" cy="533184"/>
                </a:xfrm>
                <a:prstGeom prst="rect">
                  <a:avLst/>
                </a:prstGeom>
              </p:spPr>
              <p:txBody>
                <a:bodyPr wrap="square">
                  <a:spAutoFit/>
                </a:bodyPr>
                <a:lstStyle/>
                <a:p>
                  <a:r>
                    <a:rPr lang="en-US" altLang="zh-CN" sz="80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grpSp>
      <p:grpSp>
        <p:nvGrpSpPr>
          <p:cNvPr id="40" name="组合 39"/>
          <p:cNvGrpSpPr/>
          <p:nvPr/>
        </p:nvGrpSpPr>
        <p:grpSpPr>
          <a:xfrm>
            <a:off x="5379179" y="2961919"/>
            <a:ext cx="2352783" cy="1652252"/>
            <a:chOff x="3170168" y="3974430"/>
            <a:chExt cx="3137044" cy="2203003"/>
          </a:xfrm>
        </p:grpSpPr>
        <p:grpSp>
          <p:nvGrpSpPr>
            <p:cNvPr id="41" name="组合 40"/>
            <p:cNvGrpSpPr/>
            <p:nvPr/>
          </p:nvGrpSpPr>
          <p:grpSpPr>
            <a:xfrm flipV="1">
              <a:off x="3170168" y="3974430"/>
              <a:ext cx="453024" cy="1402630"/>
              <a:chOff x="1792133" y="2120889"/>
              <a:chExt cx="453024" cy="1402630"/>
            </a:xfrm>
          </p:grpSpPr>
          <p:cxnSp>
            <p:nvCxnSpPr>
              <p:cNvPr id="48" name="肘形连接符 47"/>
              <p:cNvCxnSpPr/>
              <p:nvPr/>
            </p:nvCxnSpPr>
            <p:spPr>
              <a:xfrm rot="5400000" flipH="1" flipV="1">
                <a:off x="1312973" y="2641790"/>
                <a:ext cx="1360889" cy="402569"/>
              </a:xfrm>
              <a:prstGeom prst="bentConnector3">
                <a:avLst>
                  <a:gd name="adj1" fmla="val 100127"/>
                </a:avLst>
              </a:prstGeom>
              <a:ln cap="rnd">
                <a:solidFill>
                  <a:srgbClr val="294A5A"/>
                </a:solidFill>
                <a:tailEnd type="none" w="lg" len="med"/>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2161676" y="2120889"/>
                <a:ext cx="83481" cy="8348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42" name="组合 41"/>
            <p:cNvGrpSpPr/>
            <p:nvPr/>
          </p:nvGrpSpPr>
          <p:grpSpPr>
            <a:xfrm flipH="1">
              <a:off x="3639606" y="4702845"/>
              <a:ext cx="2667606" cy="1474588"/>
              <a:chOff x="2194702" y="1703011"/>
              <a:chExt cx="3064921" cy="1694214"/>
            </a:xfrm>
          </p:grpSpPr>
          <p:sp>
            <p:nvSpPr>
              <p:cNvPr id="43" name="等腰三角形 41"/>
              <p:cNvSpPr/>
              <p:nvPr/>
            </p:nvSpPr>
            <p:spPr>
              <a:xfrm rot="5400000" flipH="1">
                <a:off x="3572561" y="1802792"/>
                <a:ext cx="216574" cy="2972292"/>
              </a:xfrm>
              <a:custGeom>
                <a:avLst/>
                <a:gdLst>
                  <a:gd name="connsiteX0" fmla="*/ 0 w 218921"/>
                  <a:gd name="connsiteY0" fmla="*/ 2984088 h 2984088"/>
                  <a:gd name="connsiteX1" fmla="*/ 218921 w 218921"/>
                  <a:gd name="connsiteY1" fmla="*/ 0 h 2984088"/>
                  <a:gd name="connsiteX2" fmla="*/ 218921 w 218921"/>
                  <a:gd name="connsiteY2" fmla="*/ 2984088 h 2984088"/>
                  <a:gd name="connsiteX3" fmla="*/ 0 w 218921"/>
                  <a:gd name="connsiteY3" fmla="*/ 2984088 h 2984088"/>
                  <a:gd name="connsiteX0" fmla="*/ 0 w 218921"/>
                  <a:gd name="connsiteY0" fmla="*/ 2984088 h 2984088"/>
                  <a:gd name="connsiteX1" fmla="*/ 108463 w 218921"/>
                  <a:gd name="connsiteY1" fmla="*/ 2339462 h 2984088"/>
                  <a:gd name="connsiteX2" fmla="*/ 218921 w 218921"/>
                  <a:gd name="connsiteY2" fmla="*/ 0 h 2984088"/>
                  <a:gd name="connsiteX3" fmla="*/ 218921 w 218921"/>
                  <a:gd name="connsiteY3" fmla="*/ 2984088 h 2984088"/>
                  <a:gd name="connsiteX4" fmla="*/ 0 w 218921"/>
                  <a:gd name="connsiteY4" fmla="*/ 2984088 h 2984088"/>
                  <a:gd name="connsiteX0" fmla="*/ 2453 w 221374"/>
                  <a:gd name="connsiteY0" fmla="*/ 2984088 h 2984088"/>
                  <a:gd name="connsiteX1" fmla="*/ 110916 w 221374"/>
                  <a:gd name="connsiteY1" fmla="*/ 2339462 h 2984088"/>
                  <a:gd name="connsiteX2" fmla="*/ 221374 w 221374"/>
                  <a:gd name="connsiteY2" fmla="*/ 0 h 2984088"/>
                  <a:gd name="connsiteX3" fmla="*/ 221374 w 221374"/>
                  <a:gd name="connsiteY3" fmla="*/ 2984088 h 2984088"/>
                  <a:gd name="connsiteX4" fmla="*/ 2453 w 221374"/>
                  <a:gd name="connsiteY4" fmla="*/ 2984088 h 2984088"/>
                  <a:gd name="connsiteX0" fmla="*/ 8070 w 226991"/>
                  <a:gd name="connsiteY0" fmla="*/ 2984088 h 3049797"/>
                  <a:gd name="connsiteX1" fmla="*/ 116533 w 226991"/>
                  <a:gd name="connsiteY1" fmla="*/ 2339462 h 3049797"/>
                  <a:gd name="connsiteX2" fmla="*/ 226991 w 226991"/>
                  <a:gd name="connsiteY2" fmla="*/ 0 h 3049797"/>
                  <a:gd name="connsiteX3" fmla="*/ 226991 w 226991"/>
                  <a:gd name="connsiteY3" fmla="*/ 2984088 h 3049797"/>
                  <a:gd name="connsiteX4" fmla="*/ 8070 w 226991"/>
                  <a:gd name="connsiteY4" fmla="*/ 2984088 h 3049797"/>
                  <a:gd name="connsiteX0" fmla="*/ 3727 w 222648"/>
                  <a:gd name="connsiteY0" fmla="*/ 2984088 h 3055655"/>
                  <a:gd name="connsiteX1" fmla="*/ 112190 w 222648"/>
                  <a:gd name="connsiteY1" fmla="*/ 2339462 h 3055655"/>
                  <a:gd name="connsiteX2" fmla="*/ 222648 w 222648"/>
                  <a:gd name="connsiteY2" fmla="*/ 0 h 3055655"/>
                  <a:gd name="connsiteX3" fmla="*/ 222648 w 222648"/>
                  <a:gd name="connsiteY3" fmla="*/ 2984088 h 3055655"/>
                  <a:gd name="connsiteX4" fmla="*/ 3727 w 222648"/>
                  <a:gd name="connsiteY4" fmla="*/ 2984088 h 305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flip="none" rotWithShape="1">
                <a:gsLst>
                  <a:gs pos="0">
                    <a:schemeClr val="bg1"/>
                  </a:gs>
                  <a:gs pos="59000">
                    <a:srgbClr val="5B595B"/>
                  </a:gs>
                  <a:gs pos="100000">
                    <a:schemeClr val="bg2">
                      <a:lumMod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4" name="矩形 43"/>
              <p:cNvSpPr/>
              <p:nvPr/>
            </p:nvSpPr>
            <p:spPr>
              <a:xfrm>
                <a:off x="2356945" y="1703011"/>
                <a:ext cx="2902678" cy="1477640"/>
              </a:xfrm>
              <a:prstGeom prst="rect">
                <a:avLst/>
              </a:prstGeom>
              <a:solidFill>
                <a:srgbClr val="294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45" name="组合 44"/>
              <p:cNvGrpSpPr/>
              <p:nvPr/>
            </p:nvGrpSpPr>
            <p:grpSpPr>
              <a:xfrm>
                <a:off x="2628173" y="1936769"/>
                <a:ext cx="2360223" cy="998985"/>
                <a:chOff x="774864" y="4213596"/>
                <a:chExt cx="2426420" cy="1027004"/>
              </a:xfrm>
            </p:grpSpPr>
            <p:sp>
              <p:nvSpPr>
                <p:cNvPr id="46" name="文本框 45"/>
                <p:cNvSpPr txBox="1"/>
                <p:nvPr/>
              </p:nvSpPr>
              <p:spPr>
                <a:xfrm>
                  <a:off x="1454292" y="4213596"/>
                  <a:ext cx="1139076" cy="399889"/>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050" dirty="0">
                      <a:solidFill>
                        <a:srgbClr val="0A97A6"/>
                      </a:solidFill>
                      <a:latin typeface="方正正黑简体" panose="02000000000000000000" pitchFamily="2" charset="-122"/>
                      <a:ea typeface="方正正黑简体" panose="02000000000000000000" pitchFamily="2" charset="-122"/>
                    </a:rPr>
                    <a:t>Enter the title</a:t>
                  </a:r>
                </a:p>
              </p:txBody>
            </p:sp>
            <p:sp>
              <p:nvSpPr>
                <p:cNvPr id="47" name="矩形 46"/>
                <p:cNvSpPr/>
                <p:nvPr/>
              </p:nvSpPr>
              <p:spPr>
                <a:xfrm>
                  <a:off x="774864" y="4707416"/>
                  <a:ext cx="2426420" cy="533184"/>
                </a:xfrm>
                <a:prstGeom prst="rect">
                  <a:avLst/>
                </a:prstGeom>
              </p:spPr>
              <p:txBody>
                <a:bodyPr wrap="square">
                  <a:spAutoFit/>
                </a:bodyPr>
                <a:lstStyle/>
                <a:p>
                  <a:r>
                    <a:rPr lang="en-US" altLang="zh-CN" sz="800" kern="100" dirty="0">
                      <a:solidFill>
                        <a:srgbClr val="0A97A6"/>
                      </a:solidFill>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grpSp>
      <p:grpSp>
        <p:nvGrpSpPr>
          <p:cNvPr id="50" name="组合 49"/>
          <p:cNvGrpSpPr/>
          <p:nvPr/>
        </p:nvGrpSpPr>
        <p:grpSpPr>
          <a:xfrm>
            <a:off x="791767" y="2636826"/>
            <a:ext cx="7681183" cy="352987"/>
            <a:chOff x="1055688" y="3515766"/>
            <a:chExt cx="10241577" cy="470649"/>
          </a:xfrm>
          <a:solidFill>
            <a:srgbClr val="294A5A"/>
          </a:solidFill>
        </p:grpSpPr>
        <p:cxnSp>
          <p:nvCxnSpPr>
            <p:cNvPr id="51" name="直接连接符 50"/>
            <p:cNvCxnSpPr/>
            <p:nvPr/>
          </p:nvCxnSpPr>
          <p:spPr>
            <a:xfrm>
              <a:off x="1055688" y="3752850"/>
              <a:ext cx="10241577" cy="0"/>
            </a:xfrm>
            <a:prstGeom prst="line">
              <a:avLst/>
            </a:prstGeom>
            <a:grpFill/>
            <a:ln w="44450" cmpd="sng">
              <a:solidFill>
                <a:srgbClr val="294A5A"/>
              </a:solidFill>
              <a:headEnd type="oval"/>
              <a:tailEnd type="stealth" w="med" len="lg"/>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flipH="1">
              <a:off x="1562801" y="3523518"/>
              <a:ext cx="458664" cy="458664"/>
              <a:chOff x="3277003" y="4878914"/>
              <a:chExt cx="281522" cy="281522"/>
            </a:xfrm>
            <a:grpFill/>
          </p:grpSpPr>
          <p:sp>
            <p:nvSpPr>
              <p:cNvPr id="71" name="椭圆 70"/>
              <p:cNvSpPr/>
              <p:nvPr/>
            </p:nvSpPr>
            <p:spPr>
              <a:xfrm>
                <a:off x="3277003" y="4878914"/>
                <a:ext cx="281522" cy="2815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72" name="椭圆 71"/>
              <p:cNvSpPr/>
              <p:nvPr/>
            </p:nvSpPr>
            <p:spPr>
              <a:xfrm>
                <a:off x="3311781" y="4913692"/>
                <a:ext cx="211966" cy="2119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53" name="组合 52"/>
            <p:cNvGrpSpPr/>
            <p:nvPr/>
          </p:nvGrpSpPr>
          <p:grpSpPr>
            <a:xfrm flipH="1">
              <a:off x="2959370" y="3515767"/>
              <a:ext cx="458664" cy="458664"/>
              <a:chOff x="3277003" y="4878914"/>
              <a:chExt cx="281522" cy="281522"/>
            </a:xfrm>
            <a:grpFill/>
          </p:grpSpPr>
          <p:sp>
            <p:nvSpPr>
              <p:cNvPr id="69" name="椭圆 68"/>
              <p:cNvSpPr/>
              <p:nvPr/>
            </p:nvSpPr>
            <p:spPr>
              <a:xfrm>
                <a:off x="3277003" y="4878914"/>
                <a:ext cx="281522" cy="2815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70" name="椭圆 69"/>
              <p:cNvSpPr/>
              <p:nvPr/>
            </p:nvSpPr>
            <p:spPr>
              <a:xfrm>
                <a:off x="3311781" y="4913692"/>
                <a:ext cx="211966" cy="2119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54" name="组合 53"/>
            <p:cNvGrpSpPr/>
            <p:nvPr/>
          </p:nvGrpSpPr>
          <p:grpSpPr>
            <a:xfrm flipH="1">
              <a:off x="4403645" y="3515769"/>
              <a:ext cx="458664" cy="458664"/>
              <a:chOff x="3277003" y="4878914"/>
              <a:chExt cx="281522" cy="281522"/>
            </a:xfrm>
            <a:grpFill/>
          </p:grpSpPr>
          <p:sp>
            <p:nvSpPr>
              <p:cNvPr id="67" name="椭圆 66"/>
              <p:cNvSpPr/>
              <p:nvPr/>
            </p:nvSpPr>
            <p:spPr>
              <a:xfrm>
                <a:off x="3277003" y="4878914"/>
                <a:ext cx="281522" cy="2815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8" name="椭圆 67"/>
              <p:cNvSpPr/>
              <p:nvPr/>
            </p:nvSpPr>
            <p:spPr>
              <a:xfrm>
                <a:off x="3311781" y="4913692"/>
                <a:ext cx="211966" cy="2119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55" name="组合 54"/>
            <p:cNvGrpSpPr/>
            <p:nvPr/>
          </p:nvGrpSpPr>
          <p:grpSpPr>
            <a:xfrm flipH="1">
              <a:off x="5334969" y="3527751"/>
              <a:ext cx="458664" cy="458664"/>
              <a:chOff x="3277003" y="4878914"/>
              <a:chExt cx="281522" cy="281522"/>
            </a:xfrm>
            <a:grpFill/>
          </p:grpSpPr>
          <p:sp>
            <p:nvSpPr>
              <p:cNvPr id="65" name="椭圆 64"/>
              <p:cNvSpPr/>
              <p:nvPr/>
            </p:nvSpPr>
            <p:spPr>
              <a:xfrm>
                <a:off x="3277003" y="4878914"/>
                <a:ext cx="281522" cy="2815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6" name="椭圆 65"/>
              <p:cNvSpPr/>
              <p:nvPr/>
            </p:nvSpPr>
            <p:spPr>
              <a:xfrm>
                <a:off x="3311781" y="4913692"/>
                <a:ext cx="211966" cy="2119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56" name="组合 55"/>
            <p:cNvGrpSpPr/>
            <p:nvPr/>
          </p:nvGrpSpPr>
          <p:grpSpPr>
            <a:xfrm flipH="1">
              <a:off x="6960870" y="3515766"/>
              <a:ext cx="458664" cy="458664"/>
              <a:chOff x="3277003" y="4878914"/>
              <a:chExt cx="281522" cy="281522"/>
            </a:xfrm>
            <a:grpFill/>
          </p:grpSpPr>
          <p:sp>
            <p:nvSpPr>
              <p:cNvPr id="63" name="椭圆 62"/>
              <p:cNvSpPr/>
              <p:nvPr/>
            </p:nvSpPr>
            <p:spPr>
              <a:xfrm>
                <a:off x="3277003" y="4878914"/>
                <a:ext cx="281522" cy="2815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4" name="椭圆 63"/>
              <p:cNvSpPr/>
              <p:nvPr/>
            </p:nvSpPr>
            <p:spPr>
              <a:xfrm>
                <a:off x="3311781" y="4913692"/>
                <a:ext cx="211966" cy="2119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57" name="组合 56"/>
            <p:cNvGrpSpPr/>
            <p:nvPr/>
          </p:nvGrpSpPr>
          <p:grpSpPr>
            <a:xfrm flipH="1">
              <a:off x="8891923" y="3515766"/>
              <a:ext cx="458664" cy="458664"/>
              <a:chOff x="3277003" y="4878914"/>
              <a:chExt cx="281522" cy="281522"/>
            </a:xfrm>
            <a:grpFill/>
          </p:grpSpPr>
          <p:sp>
            <p:nvSpPr>
              <p:cNvPr id="61" name="椭圆 60"/>
              <p:cNvSpPr/>
              <p:nvPr/>
            </p:nvSpPr>
            <p:spPr>
              <a:xfrm>
                <a:off x="3277003" y="4878914"/>
                <a:ext cx="281522" cy="2815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2" name="椭圆 61"/>
              <p:cNvSpPr/>
              <p:nvPr/>
            </p:nvSpPr>
            <p:spPr>
              <a:xfrm>
                <a:off x="3311781" y="4913692"/>
                <a:ext cx="211966" cy="2119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58" name="组合 57"/>
            <p:cNvGrpSpPr/>
            <p:nvPr/>
          </p:nvGrpSpPr>
          <p:grpSpPr>
            <a:xfrm flipH="1">
              <a:off x="9473337" y="3523518"/>
              <a:ext cx="458664" cy="458664"/>
              <a:chOff x="3277003" y="4878914"/>
              <a:chExt cx="281522" cy="281522"/>
            </a:xfrm>
            <a:grpFill/>
          </p:grpSpPr>
          <p:sp>
            <p:nvSpPr>
              <p:cNvPr id="59" name="椭圆 58"/>
              <p:cNvSpPr/>
              <p:nvPr/>
            </p:nvSpPr>
            <p:spPr>
              <a:xfrm>
                <a:off x="3277003" y="4878914"/>
                <a:ext cx="281522" cy="2815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0" name="椭圆 59"/>
              <p:cNvSpPr/>
              <p:nvPr/>
            </p:nvSpPr>
            <p:spPr>
              <a:xfrm>
                <a:off x="3311781" y="4913692"/>
                <a:ext cx="211966" cy="2119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spTree>
    <p:extLst>
      <p:ext uri="{BB962C8B-B14F-4D97-AF65-F5344CB8AC3E}">
        <p14:creationId xmlns:p14="http://schemas.microsoft.com/office/powerpoint/2010/main" val="541021791"/>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300" fill="hold"/>
                                        <p:tgtEl>
                                          <p:spTgt spid="16"/>
                                        </p:tgtEl>
                                        <p:attrNameLst>
                                          <p:attrName>ppt_x</p:attrName>
                                        </p:attrNameLst>
                                      </p:cBhvr>
                                      <p:tavLst>
                                        <p:tav tm="0">
                                          <p:val>
                                            <p:strVal val="0-#ppt_w/2"/>
                                          </p:val>
                                        </p:tav>
                                        <p:tav tm="100000">
                                          <p:val>
                                            <p:strVal val="#ppt_x"/>
                                          </p:val>
                                        </p:tav>
                                      </p:tavLst>
                                    </p:anim>
                                    <p:anim calcmode="lin" valueType="num">
                                      <p:cBhvr additive="base">
                                        <p:cTn id="8" dur="3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300" fill="hold"/>
                                        <p:tgtEl>
                                          <p:spTgt spid="17"/>
                                        </p:tgtEl>
                                        <p:attrNameLst>
                                          <p:attrName>ppt_x</p:attrName>
                                        </p:attrNameLst>
                                      </p:cBhvr>
                                      <p:tavLst>
                                        <p:tav tm="0">
                                          <p:val>
                                            <p:strVal val="0-#ppt_w/2"/>
                                          </p:val>
                                        </p:tav>
                                        <p:tav tm="100000">
                                          <p:val>
                                            <p:strVal val="#ppt_x"/>
                                          </p:val>
                                        </p:tav>
                                      </p:tavLst>
                                    </p:anim>
                                    <p:anim calcmode="lin" valueType="num">
                                      <p:cBhvr additive="base">
                                        <p:cTn id="12" dur="3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300" fill="hold"/>
                                        <p:tgtEl>
                                          <p:spTgt spid="18"/>
                                        </p:tgtEl>
                                        <p:attrNameLst>
                                          <p:attrName>ppt_x</p:attrName>
                                        </p:attrNameLst>
                                      </p:cBhvr>
                                      <p:tavLst>
                                        <p:tav tm="0">
                                          <p:val>
                                            <p:strVal val="0-#ppt_w/2"/>
                                          </p:val>
                                        </p:tav>
                                        <p:tav tm="100000">
                                          <p:val>
                                            <p:strVal val="#ppt_x"/>
                                          </p:val>
                                        </p:tav>
                                      </p:tavLst>
                                    </p:anim>
                                    <p:anim calcmode="lin" valueType="num">
                                      <p:cBhvr additive="base">
                                        <p:cTn id="16" dur="3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by="(-#ppt_w*2)" calcmode="lin" valueType="num">
                                      <p:cBhvr rctx="PPT">
                                        <p:cTn id="20" dur="200" autoRev="1" fill="hold">
                                          <p:stCondLst>
                                            <p:cond delay="0"/>
                                          </p:stCondLst>
                                        </p:cTn>
                                        <p:tgtEl>
                                          <p:spTgt spid="15"/>
                                        </p:tgtEl>
                                        <p:attrNameLst>
                                          <p:attrName>ppt_w</p:attrName>
                                        </p:attrNameLst>
                                      </p:cBhvr>
                                    </p:anim>
                                    <p:anim by="(#ppt_w*0.50)" calcmode="lin" valueType="num">
                                      <p:cBhvr>
                                        <p:cTn id="21" dur="200" decel="50000" autoRev="1" fill="hold">
                                          <p:stCondLst>
                                            <p:cond delay="0"/>
                                          </p:stCondLst>
                                        </p:cTn>
                                        <p:tgtEl>
                                          <p:spTgt spid="15"/>
                                        </p:tgtEl>
                                        <p:attrNameLst>
                                          <p:attrName>ppt_x</p:attrName>
                                        </p:attrNameLst>
                                      </p:cBhvr>
                                    </p:anim>
                                    <p:anim from="(-#ppt_h/2)" to="(#ppt_y)" calcmode="lin" valueType="num">
                                      <p:cBhvr>
                                        <p:cTn id="22" dur="400" fill="hold">
                                          <p:stCondLst>
                                            <p:cond delay="0"/>
                                          </p:stCondLst>
                                        </p:cTn>
                                        <p:tgtEl>
                                          <p:spTgt spid="15"/>
                                        </p:tgtEl>
                                        <p:attrNameLst>
                                          <p:attrName>ppt_y</p:attrName>
                                        </p:attrNameLst>
                                      </p:cBhvr>
                                    </p:anim>
                                    <p:animRot by="21600000">
                                      <p:cBhvr>
                                        <p:cTn id="23" dur="400" fill="hold">
                                          <p:stCondLst>
                                            <p:cond delay="0"/>
                                          </p:stCondLst>
                                        </p:cTn>
                                        <p:tgtEl>
                                          <p:spTgt spid="15"/>
                                        </p:tgtEl>
                                        <p:attrNameLst>
                                          <p:attrName>r</p:attrName>
                                        </p:attrNameLst>
                                      </p:cBhvr>
                                    </p:animRot>
                                  </p:childTnLst>
                                </p:cTn>
                              </p:par>
                            </p:childTnLst>
                          </p:cTn>
                        </p:par>
                        <p:par>
                          <p:cTn id="24" fill="hold">
                            <p:stCondLst>
                              <p:cond delay="920"/>
                            </p:stCondLst>
                            <p:childTnLst>
                              <p:par>
                                <p:cTn id="25" presetID="22" presetClass="entr" presetSubtype="8"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childTnLst>
                          </p:cTn>
                        </p:par>
                        <p:par>
                          <p:cTn id="28" fill="hold">
                            <p:stCondLst>
                              <p:cond delay="1420"/>
                            </p:stCondLst>
                            <p:childTnLst>
                              <p:par>
                                <p:cTn id="29" presetID="2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1920"/>
                            </p:stCondLst>
                            <p:childTnLst>
                              <p:par>
                                <p:cTn id="33" presetID="22" presetClass="entr" presetSubtype="1"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childTnLst>
                          </p:cTn>
                        </p:par>
                        <p:par>
                          <p:cTn id="36" fill="hold">
                            <p:stCondLst>
                              <p:cond delay="2420"/>
                            </p:stCondLst>
                            <p:childTnLst>
                              <p:par>
                                <p:cTn id="37" presetID="22" presetClass="entr" presetSubtype="4"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par>
                          <p:cTn id="40" fill="hold">
                            <p:stCondLst>
                              <p:cond delay="2920"/>
                            </p:stCondLst>
                            <p:childTnLst>
                              <p:par>
                                <p:cTn id="41" presetID="22" presetClass="entr" presetSubtype="1"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up)">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p:cNvSpPr txBox="1"/>
          <p:nvPr/>
        </p:nvSpPr>
        <p:spPr>
          <a:xfrm>
            <a:off x="523131" y="243869"/>
            <a:ext cx="4480748" cy="461537"/>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399" b="1" dirty="0">
                <a:solidFill>
                  <a:schemeClr val="tx1"/>
                </a:solidFill>
                <a:latin typeface="微软雅黑"/>
                <a:ea typeface="微软雅黑"/>
              </a:rPr>
              <a:t>Click to add a title</a:t>
            </a:r>
          </a:p>
        </p:txBody>
      </p:sp>
      <p:sp>
        <p:nvSpPr>
          <p:cNvPr id="3" name="Freeform 5"/>
          <p:cNvSpPr>
            <a:spLocks/>
          </p:cNvSpPr>
          <p:nvPr/>
        </p:nvSpPr>
        <p:spPr bwMode="auto">
          <a:xfrm>
            <a:off x="202188" y="201936"/>
            <a:ext cx="196962"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4" name="Freeform 6"/>
          <p:cNvSpPr>
            <a:spLocks/>
          </p:cNvSpPr>
          <p:nvPr/>
        </p:nvSpPr>
        <p:spPr bwMode="auto">
          <a:xfrm>
            <a:off x="331027" y="332258"/>
            <a:ext cx="196962" cy="20140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5" name="Freeform 7"/>
          <p:cNvSpPr>
            <a:spLocks/>
          </p:cNvSpPr>
          <p:nvPr/>
        </p:nvSpPr>
        <p:spPr bwMode="auto">
          <a:xfrm>
            <a:off x="199227" y="468501"/>
            <a:ext cx="195480"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grpSp>
        <p:nvGrpSpPr>
          <p:cNvPr id="6" name="组合 5"/>
          <p:cNvGrpSpPr/>
          <p:nvPr/>
        </p:nvGrpSpPr>
        <p:grpSpPr>
          <a:xfrm>
            <a:off x="938214" y="1538954"/>
            <a:ext cx="1514475" cy="2790825"/>
            <a:chOff x="1250950" y="1924050"/>
            <a:chExt cx="2019300" cy="3721100"/>
          </a:xfrm>
        </p:grpSpPr>
        <p:grpSp>
          <p:nvGrpSpPr>
            <p:cNvPr id="7" name="组合 6"/>
            <p:cNvGrpSpPr/>
            <p:nvPr/>
          </p:nvGrpSpPr>
          <p:grpSpPr>
            <a:xfrm>
              <a:off x="1250950" y="1924050"/>
              <a:ext cx="2019300" cy="3721100"/>
              <a:chOff x="1244600" y="1928813"/>
              <a:chExt cx="2019300" cy="3721100"/>
            </a:xfrm>
          </p:grpSpPr>
          <p:grpSp>
            <p:nvGrpSpPr>
              <p:cNvPr id="11" name="组合 10"/>
              <p:cNvGrpSpPr/>
              <p:nvPr/>
            </p:nvGrpSpPr>
            <p:grpSpPr>
              <a:xfrm>
                <a:off x="1244600" y="1928813"/>
                <a:ext cx="2019300" cy="3721100"/>
                <a:chOff x="1244600" y="1928813"/>
                <a:chExt cx="2019300" cy="3721100"/>
              </a:xfrm>
            </p:grpSpPr>
            <p:sp>
              <p:nvSpPr>
                <p:cNvPr id="26" name="Rectangle 13 copy"/>
                <p:cNvSpPr/>
                <p:nvPr/>
              </p:nvSpPr>
              <p:spPr>
                <a:xfrm>
                  <a:off x="1244600" y="1928813"/>
                  <a:ext cx="2019300" cy="3721100"/>
                </a:xfrm>
                <a:prstGeom prst="rect">
                  <a:avLst/>
                </a:prstGeom>
                <a:solidFill>
                  <a:schemeClr val="accent5">
                    <a:lumMod val="60000"/>
                    <a:lumOff val="40000"/>
                  </a:schemeClr>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7" name="矩形 26"/>
                <p:cNvSpPr/>
                <p:nvPr/>
              </p:nvSpPr>
              <p:spPr>
                <a:xfrm>
                  <a:off x="1244600" y="1928813"/>
                  <a:ext cx="2019300" cy="3721100"/>
                </a:xfrm>
                <a:prstGeom prst="rect">
                  <a:avLst/>
                </a:prstGeom>
                <a:solidFill>
                  <a:srgbClr val="294A5A"/>
                </a:solidFill>
                <a:ln>
                  <a:noFill/>
                </a:ln>
                <a:effectLst>
                  <a:innerShdw blurRad="152400" dist="38100" dir="81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8" name="矩形 27"/>
                <p:cNvSpPr/>
                <p:nvPr/>
              </p:nvSpPr>
              <p:spPr>
                <a:xfrm>
                  <a:off x="1244600" y="1928813"/>
                  <a:ext cx="2019300" cy="1032101"/>
                </a:xfrm>
                <a:prstGeom prst="rect">
                  <a:avLst/>
                </a:prstGeom>
                <a:solidFill>
                  <a:srgbClr val="294A5A"/>
                </a:solidFill>
                <a:ln>
                  <a:noFill/>
                </a:ln>
                <a:effectLst>
                  <a:innerShdw blurRad="152400" dist="38100" dir="189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01</a:t>
                  </a:r>
                  <a:endParaRPr lang="zh-CN" altLang="en-US" sz="2700" dirty="0"/>
                </a:p>
              </p:txBody>
            </p:sp>
            <p:cxnSp>
              <p:nvCxnSpPr>
                <p:cNvPr id="29" name="直接连接符 28"/>
                <p:cNvCxnSpPr/>
                <p:nvPr/>
              </p:nvCxnSpPr>
              <p:spPr>
                <a:xfrm>
                  <a:off x="1244600" y="2960914"/>
                  <a:ext cx="2019300" cy="0"/>
                </a:xfrm>
                <a:prstGeom prst="line">
                  <a:avLst/>
                </a:prstGeom>
                <a:ln w="2540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2656001" y="2718424"/>
                <a:ext cx="125298" cy="476873"/>
                <a:chOff x="2656001" y="2718424"/>
                <a:chExt cx="125298" cy="476873"/>
              </a:xfrm>
              <a:effectLst>
                <a:outerShdw blurRad="38100" dist="25400" dir="8100000" algn="tr" rotWithShape="0">
                  <a:prstClr val="black">
                    <a:alpha val="40000"/>
                  </a:prstClr>
                </a:outerShdw>
              </a:effectLst>
            </p:grpSpPr>
            <p:grpSp>
              <p:nvGrpSpPr>
                <p:cNvPr id="20" name="组合 19"/>
                <p:cNvGrpSpPr/>
                <p:nvPr/>
              </p:nvGrpSpPr>
              <p:grpSpPr>
                <a:xfrm>
                  <a:off x="2656001" y="2718424"/>
                  <a:ext cx="125298" cy="234383"/>
                  <a:chOff x="2651239" y="2708842"/>
                  <a:chExt cx="125298" cy="234383"/>
                </a:xfrm>
              </p:grpSpPr>
              <p:sp>
                <p:nvSpPr>
                  <p:cNvPr id="24" name="椭圆 23"/>
                  <p:cNvSpPr/>
                  <p:nvPr/>
                </p:nvSpPr>
                <p:spPr>
                  <a:xfrm>
                    <a:off x="2651239" y="2708842"/>
                    <a:ext cx="125298" cy="125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25" name="直接连接符 24"/>
                  <p:cNvCxnSpPr>
                    <a:stCxn id="24" idx="4"/>
                  </p:cNvCxnSpPr>
                  <p:nvPr/>
                </p:nvCxnSpPr>
                <p:spPr>
                  <a:xfrm flipH="1">
                    <a:off x="2712244" y="2834140"/>
                    <a:ext cx="1644" cy="10908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V="1">
                  <a:off x="2656001" y="2960914"/>
                  <a:ext cx="125298" cy="234383"/>
                  <a:chOff x="2651239" y="2708842"/>
                  <a:chExt cx="125298" cy="234383"/>
                </a:xfrm>
              </p:grpSpPr>
              <p:sp>
                <p:nvSpPr>
                  <p:cNvPr id="22" name="椭圆 21"/>
                  <p:cNvSpPr/>
                  <p:nvPr/>
                </p:nvSpPr>
                <p:spPr>
                  <a:xfrm>
                    <a:off x="2651239" y="2708842"/>
                    <a:ext cx="125298" cy="125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23" name="直接连接符 22"/>
                  <p:cNvCxnSpPr>
                    <a:stCxn id="22" idx="4"/>
                  </p:cNvCxnSpPr>
                  <p:nvPr/>
                </p:nvCxnSpPr>
                <p:spPr>
                  <a:xfrm flipH="1">
                    <a:off x="2712244" y="2834140"/>
                    <a:ext cx="1644" cy="10908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p:cNvGrpSpPr/>
              <p:nvPr/>
            </p:nvGrpSpPr>
            <p:grpSpPr>
              <a:xfrm>
                <a:off x="1731851" y="2722477"/>
                <a:ext cx="125298" cy="476873"/>
                <a:chOff x="2656001" y="2718424"/>
                <a:chExt cx="125298" cy="476873"/>
              </a:xfrm>
              <a:effectLst>
                <a:outerShdw blurRad="38100" dist="25400" dir="8100000" algn="tr" rotWithShape="0">
                  <a:prstClr val="black">
                    <a:alpha val="40000"/>
                  </a:prstClr>
                </a:outerShdw>
              </a:effectLst>
            </p:grpSpPr>
            <p:grpSp>
              <p:nvGrpSpPr>
                <p:cNvPr id="14" name="组合 13"/>
                <p:cNvGrpSpPr/>
                <p:nvPr/>
              </p:nvGrpSpPr>
              <p:grpSpPr>
                <a:xfrm>
                  <a:off x="2656001" y="2718424"/>
                  <a:ext cx="125298" cy="234383"/>
                  <a:chOff x="2651239" y="2708842"/>
                  <a:chExt cx="125298" cy="234383"/>
                </a:xfrm>
              </p:grpSpPr>
              <p:sp>
                <p:nvSpPr>
                  <p:cNvPr id="18" name="椭圆 17"/>
                  <p:cNvSpPr/>
                  <p:nvPr/>
                </p:nvSpPr>
                <p:spPr>
                  <a:xfrm>
                    <a:off x="2651239" y="2708842"/>
                    <a:ext cx="125298" cy="125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19" name="直接连接符 18"/>
                  <p:cNvCxnSpPr>
                    <a:stCxn id="18" idx="4"/>
                  </p:cNvCxnSpPr>
                  <p:nvPr/>
                </p:nvCxnSpPr>
                <p:spPr>
                  <a:xfrm flipH="1">
                    <a:off x="2712244" y="2834140"/>
                    <a:ext cx="1644" cy="10908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flipV="1">
                  <a:off x="2656001" y="2960914"/>
                  <a:ext cx="125298" cy="234383"/>
                  <a:chOff x="2651239" y="2708842"/>
                  <a:chExt cx="125298" cy="234383"/>
                </a:xfrm>
              </p:grpSpPr>
              <p:sp>
                <p:nvSpPr>
                  <p:cNvPr id="16" name="椭圆 15"/>
                  <p:cNvSpPr/>
                  <p:nvPr/>
                </p:nvSpPr>
                <p:spPr>
                  <a:xfrm>
                    <a:off x="2651239" y="2708842"/>
                    <a:ext cx="125298" cy="125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17" name="直接连接符 16"/>
                  <p:cNvCxnSpPr>
                    <a:stCxn id="16" idx="4"/>
                  </p:cNvCxnSpPr>
                  <p:nvPr/>
                </p:nvCxnSpPr>
                <p:spPr>
                  <a:xfrm flipH="1">
                    <a:off x="2712244" y="2834140"/>
                    <a:ext cx="1644" cy="10908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8" name="组合 7"/>
            <p:cNvGrpSpPr/>
            <p:nvPr/>
          </p:nvGrpSpPr>
          <p:grpSpPr>
            <a:xfrm>
              <a:off x="1269319" y="3443904"/>
              <a:ext cx="2000930" cy="1196596"/>
              <a:chOff x="1269319" y="3443904"/>
              <a:chExt cx="2000930" cy="1196596"/>
            </a:xfrm>
          </p:grpSpPr>
          <p:sp>
            <p:nvSpPr>
              <p:cNvPr id="9" name="文本框 8"/>
              <p:cNvSpPr txBox="1"/>
              <p:nvPr/>
            </p:nvSpPr>
            <p:spPr>
              <a:xfrm>
                <a:off x="1716919" y="3443904"/>
                <a:ext cx="872461" cy="400109"/>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pPr algn="ctr"/>
                <a:r>
                  <a:rPr lang="zh-CN" altLang="en-US" sz="1350" b="1" dirty="0">
                    <a:solidFill>
                      <a:schemeClr val="bg1"/>
                    </a:solidFill>
                    <a:latin typeface="方正正黑简体" panose="02000000000000000000" pitchFamily="2" charset="-122"/>
                    <a:ea typeface="方正正黑简体" panose="02000000000000000000" pitchFamily="2" charset="-122"/>
                  </a:rPr>
                  <a:t>TITLE</a:t>
                </a:r>
              </a:p>
            </p:txBody>
          </p:sp>
          <p:sp>
            <p:nvSpPr>
              <p:cNvPr id="10" name="矩形 9"/>
              <p:cNvSpPr/>
              <p:nvPr/>
            </p:nvSpPr>
            <p:spPr>
              <a:xfrm>
                <a:off x="1269319" y="3871059"/>
                <a:ext cx="2000930" cy="769441"/>
              </a:xfrm>
              <a:prstGeom prst="rect">
                <a:avLst/>
              </a:prstGeom>
            </p:spPr>
            <p:txBody>
              <a:bodyPr wrap="square">
                <a:spAutoFit/>
              </a:bodyPr>
              <a:lstStyle/>
              <a:p>
                <a:pPr algn="ctr"/>
                <a:r>
                  <a:rPr lang="en-US" altLang="zh-CN" sz="1050" kern="100" dirty="0">
                    <a:solidFill>
                      <a:schemeClr val="bg1"/>
                    </a:solidFill>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grpSp>
        <p:nvGrpSpPr>
          <p:cNvPr id="30" name="组合 29"/>
          <p:cNvGrpSpPr/>
          <p:nvPr/>
        </p:nvGrpSpPr>
        <p:grpSpPr>
          <a:xfrm>
            <a:off x="2865439" y="1538954"/>
            <a:ext cx="1514475" cy="2790825"/>
            <a:chOff x="3820583" y="1924050"/>
            <a:chExt cx="2019300" cy="3721100"/>
          </a:xfrm>
        </p:grpSpPr>
        <p:grpSp>
          <p:nvGrpSpPr>
            <p:cNvPr id="31" name="组合 30"/>
            <p:cNvGrpSpPr/>
            <p:nvPr/>
          </p:nvGrpSpPr>
          <p:grpSpPr>
            <a:xfrm>
              <a:off x="3820583" y="1924050"/>
              <a:ext cx="2019300" cy="3721100"/>
              <a:chOff x="1244600" y="1928813"/>
              <a:chExt cx="2019300" cy="3721100"/>
            </a:xfrm>
          </p:grpSpPr>
          <p:grpSp>
            <p:nvGrpSpPr>
              <p:cNvPr id="35" name="组合 34"/>
              <p:cNvGrpSpPr/>
              <p:nvPr/>
            </p:nvGrpSpPr>
            <p:grpSpPr>
              <a:xfrm>
                <a:off x="1244600" y="1928813"/>
                <a:ext cx="2019300" cy="3721100"/>
                <a:chOff x="1244600" y="1928813"/>
                <a:chExt cx="2019300" cy="3721100"/>
              </a:xfrm>
            </p:grpSpPr>
            <p:sp>
              <p:nvSpPr>
                <p:cNvPr id="50" name="Rectangle 13 copy"/>
                <p:cNvSpPr/>
                <p:nvPr/>
              </p:nvSpPr>
              <p:spPr>
                <a:xfrm>
                  <a:off x="1244600" y="1928813"/>
                  <a:ext cx="2019300" cy="3721100"/>
                </a:xfrm>
                <a:prstGeom prst="rect">
                  <a:avLst/>
                </a:prstGeom>
                <a:solidFill>
                  <a:schemeClr val="accent5">
                    <a:lumMod val="60000"/>
                    <a:lumOff val="40000"/>
                  </a:schemeClr>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1" name="矩形 50"/>
                <p:cNvSpPr/>
                <p:nvPr/>
              </p:nvSpPr>
              <p:spPr>
                <a:xfrm>
                  <a:off x="1244600" y="1928813"/>
                  <a:ext cx="2019300" cy="3721100"/>
                </a:xfrm>
                <a:prstGeom prst="rect">
                  <a:avLst/>
                </a:prstGeom>
                <a:solidFill>
                  <a:srgbClr val="0A97A6"/>
                </a:solidFill>
                <a:ln>
                  <a:noFill/>
                </a:ln>
                <a:effectLst>
                  <a:innerShdw blurRad="152400" dist="38100" dir="81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solidFill>
                  </a:endParaRPr>
                </a:p>
              </p:txBody>
            </p:sp>
            <p:sp>
              <p:nvSpPr>
                <p:cNvPr id="52" name="矩形 51"/>
                <p:cNvSpPr/>
                <p:nvPr/>
              </p:nvSpPr>
              <p:spPr>
                <a:xfrm>
                  <a:off x="1244600" y="1928813"/>
                  <a:ext cx="2019300" cy="1032101"/>
                </a:xfrm>
                <a:prstGeom prst="rect">
                  <a:avLst/>
                </a:prstGeom>
                <a:solidFill>
                  <a:srgbClr val="0A97A6"/>
                </a:solidFill>
                <a:ln>
                  <a:noFill/>
                </a:ln>
                <a:effectLst>
                  <a:innerShdw blurRad="152400" dist="38100" dir="189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02</a:t>
                  </a:r>
                  <a:endParaRPr lang="zh-CN" altLang="en-US" sz="2700" dirty="0"/>
                </a:p>
              </p:txBody>
            </p:sp>
            <p:cxnSp>
              <p:nvCxnSpPr>
                <p:cNvPr id="53" name="直接连接符 52"/>
                <p:cNvCxnSpPr/>
                <p:nvPr/>
              </p:nvCxnSpPr>
              <p:spPr>
                <a:xfrm>
                  <a:off x="1244600" y="2960914"/>
                  <a:ext cx="2019300" cy="0"/>
                </a:xfrm>
                <a:prstGeom prst="line">
                  <a:avLst/>
                </a:prstGeom>
                <a:ln w="2540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2656001" y="2718424"/>
                <a:ext cx="125298" cy="476873"/>
                <a:chOff x="2656001" y="2718424"/>
                <a:chExt cx="125298" cy="476873"/>
              </a:xfrm>
              <a:effectLst>
                <a:outerShdw blurRad="38100" dist="25400" dir="8100000" algn="tr" rotWithShape="0">
                  <a:prstClr val="black">
                    <a:alpha val="40000"/>
                  </a:prstClr>
                </a:outerShdw>
              </a:effectLst>
            </p:grpSpPr>
            <p:grpSp>
              <p:nvGrpSpPr>
                <p:cNvPr id="44" name="组合 43"/>
                <p:cNvGrpSpPr/>
                <p:nvPr/>
              </p:nvGrpSpPr>
              <p:grpSpPr>
                <a:xfrm>
                  <a:off x="2656001" y="2718424"/>
                  <a:ext cx="125298" cy="234383"/>
                  <a:chOff x="2651239" y="2708842"/>
                  <a:chExt cx="125298" cy="234383"/>
                </a:xfrm>
              </p:grpSpPr>
              <p:sp>
                <p:nvSpPr>
                  <p:cNvPr id="48" name="椭圆 47"/>
                  <p:cNvSpPr/>
                  <p:nvPr/>
                </p:nvSpPr>
                <p:spPr>
                  <a:xfrm>
                    <a:off x="2651239" y="2708842"/>
                    <a:ext cx="125298" cy="125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49" name="直接连接符 48"/>
                  <p:cNvCxnSpPr>
                    <a:stCxn id="48" idx="4"/>
                  </p:cNvCxnSpPr>
                  <p:nvPr/>
                </p:nvCxnSpPr>
                <p:spPr>
                  <a:xfrm flipH="1">
                    <a:off x="2712244" y="2834140"/>
                    <a:ext cx="1644" cy="10908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flipV="1">
                  <a:off x="2656001" y="2960914"/>
                  <a:ext cx="125298" cy="234383"/>
                  <a:chOff x="2651239" y="2708842"/>
                  <a:chExt cx="125298" cy="234383"/>
                </a:xfrm>
              </p:grpSpPr>
              <p:sp>
                <p:nvSpPr>
                  <p:cNvPr id="46" name="椭圆 45"/>
                  <p:cNvSpPr/>
                  <p:nvPr/>
                </p:nvSpPr>
                <p:spPr>
                  <a:xfrm>
                    <a:off x="2651239" y="2708842"/>
                    <a:ext cx="125298" cy="125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47" name="直接连接符 46"/>
                  <p:cNvCxnSpPr>
                    <a:stCxn id="46" idx="4"/>
                  </p:cNvCxnSpPr>
                  <p:nvPr/>
                </p:nvCxnSpPr>
                <p:spPr>
                  <a:xfrm flipH="1">
                    <a:off x="2712244" y="2834140"/>
                    <a:ext cx="1644" cy="10908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7" name="组合 36"/>
              <p:cNvGrpSpPr/>
              <p:nvPr/>
            </p:nvGrpSpPr>
            <p:grpSpPr>
              <a:xfrm>
                <a:off x="1731851" y="2722477"/>
                <a:ext cx="125298" cy="476873"/>
                <a:chOff x="2656001" y="2718424"/>
                <a:chExt cx="125298" cy="476873"/>
              </a:xfrm>
              <a:effectLst>
                <a:outerShdw blurRad="38100" dist="25400" dir="8100000" algn="tr" rotWithShape="0">
                  <a:prstClr val="black">
                    <a:alpha val="40000"/>
                  </a:prstClr>
                </a:outerShdw>
              </a:effectLst>
            </p:grpSpPr>
            <p:grpSp>
              <p:nvGrpSpPr>
                <p:cNvPr id="38" name="组合 37"/>
                <p:cNvGrpSpPr/>
                <p:nvPr/>
              </p:nvGrpSpPr>
              <p:grpSpPr>
                <a:xfrm>
                  <a:off x="2656001" y="2718424"/>
                  <a:ext cx="125298" cy="234383"/>
                  <a:chOff x="2651239" y="2708842"/>
                  <a:chExt cx="125298" cy="234383"/>
                </a:xfrm>
              </p:grpSpPr>
              <p:sp>
                <p:nvSpPr>
                  <p:cNvPr id="42" name="椭圆 41"/>
                  <p:cNvSpPr/>
                  <p:nvPr/>
                </p:nvSpPr>
                <p:spPr>
                  <a:xfrm>
                    <a:off x="2651239" y="2708842"/>
                    <a:ext cx="125298" cy="125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43" name="直接连接符 42"/>
                  <p:cNvCxnSpPr>
                    <a:stCxn id="42" idx="4"/>
                  </p:cNvCxnSpPr>
                  <p:nvPr/>
                </p:nvCxnSpPr>
                <p:spPr>
                  <a:xfrm flipH="1">
                    <a:off x="2712244" y="2834140"/>
                    <a:ext cx="1644" cy="10908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flipV="1">
                  <a:off x="2656001" y="2960914"/>
                  <a:ext cx="125298" cy="234383"/>
                  <a:chOff x="2651239" y="2708842"/>
                  <a:chExt cx="125298" cy="234383"/>
                </a:xfrm>
              </p:grpSpPr>
              <p:sp>
                <p:nvSpPr>
                  <p:cNvPr id="40" name="椭圆 39"/>
                  <p:cNvSpPr/>
                  <p:nvPr/>
                </p:nvSpPr>
                <p:spPr>
                  <a:xfrm>
                    <a:off x="2651239" y="2708842"/>
                    <a:ext cx="125298" cy="125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41" name="直接连接符 40"/>
                  <p:cNvCxnSpPr>
                    <a:stCxn id="40" idx="4"/>
                  </p:cNvCxnSpPr>
                  <p:nvPr/>
                </p:nvCxnSpPr>
                <p:spPr>
                  <a:xfrm flipH="1">
                    <a:off x="2712244" y="2834140"/>
                    <a:ext cx="1644" cy="10908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32" name="组合 31"/>
            <p:cNvGrpSpPr/>
            <p:nvPr/>
          </p:nvGrpSpPr>
          <p:grpSpPr>
            <a:xfrm>
              <a:off x="3838953" y="3443904"/>
              <a:ext cx="2000930" cy="1169550"/>
              <a:chOff x="1269319" y="3443904"/>
              <a:chExt cx="2000930" cy="1169550"/>
            </a:xfrm>
          </p:grpSpPr>
          <p:sp>
            <p:nvSpPr>
              <p:cNvPr id="33" name="文本框 32"/>
              <p:cNvSpPr txBox="1"/>
              <p:nvPr/>
            </p:nvSpPr>
            <p:spPr>
              <a:xfrm>
                <a:off x="1789888" y="3443904"/>
                <a:ext cx="872461" cy="400109"/>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pPr algn="ctr"/>
                <a:r>
                  <a:rPr lang="zh-CN" altLang="en-US" sz="1350" b="1" dirty="0">
                    <a:solidFill>
                      <a:schemeClr val="bg1"/>
                    </a:solidFill>
                    <a:latin typeface="方正正黑简体" panose="02000000000000000000" pitchFamily="2" charset="-122"/>
                    <a:ea typeface="方正正黑简体" panose="02000000000000000000" pitchFamily="2" charset="-122"/>
                  </a:rPr>
                  <a:t>TITLE</a:t>
                </a:r>
              </a:p>
            </p:txBody>
          </p:sp>
          <p:sp>
            <p:nvSpPr>
              <p:cNvPr id="34" name="矩形 33"/>
              <p:cNvSpPr/>
              <p:nvPr/>
            </p:nvSpPr>
            <p:spPr>
              <a:xfrm>
                <a:off x="1269319" y="3844013"/>
                <a:ext cx="2000930" cy="769441"/>
              </a:xfrm>
              <a:prstGeom prst="rect">
                <a:avLst/>
              </a:prstGeom>
            </p:spPr>
            <p:txBody>
              <a:bodyPr wrap="square">
                <a:spAutoFit/>
              </a:bodyPr>
              <a:lstStyle/>
              <a:p>
                <a:pPr algn="ctr"/>
                <a:r>
                  <a:rPr lang="en-US" altLang="zh-CN" sz="1050" kern="100" dirty="0">
                    <a:solidFill>
                      <a:schemeClr val="bg1"/>
                    </a:solidFill>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grpSp>
        <p:nvGrpSpPr>
          <p:cNvPr id="54" name="组合 53"/>
          <p:cNvGrpSpPr/>
          <p:nvPr/>
        </p:nvGrpSpPr>
        <p:grpSpPr>
          <a:xfrm>
            <a:off x="4792664" y="1538954"/>
            <a:ext cx="1514477" cy="2790825"/>
            <a:chOff x="6390215" y="1924050"/>
            <a:chExt cx="2019302" cy="3721100"/>
          </a:xfrm>
        </p:grpSpPr>
        <p:grpSp>
          <p:nvGrpSpPr>
            <p:cNvPr id="55" name="组合 54"/>
            <p:cNvGrpSpPr/>
            <p:nvPr/>
          </p:nvGrpSpPr>
          <p:grpSpPr>
            <a:xfrm>
              <a:off x="6390217" y="1924050"/>
              <a:ext cx="2019300" cy="3721100"/>
              <a:chOff x="1244600" y="1928813"/>
              <a:chExt cx="2019300" cy="3721100"/>
            </a:xfrm>
          </p:grpSpPr>
          <p:grpSp>
            <p:nvGrpSpPr>
              <p:cNvPr id="59" name="组合 58"/>
              <p:cNvGrpSpPr/>
              <p:nvPr/>
            </p:nvGrpSpPr>
            <p:grpSpPr>
              <a:xfrm>
                <a:off x="1244600" y="1928813"/>
                <a:ext cx="2019300" cy="3721100"/>
                <a:chOff x="1244600" y="1928813"/>
                <a:chExt cx="2019300" cy="3721100"/>
              </a:xfrm>
            </p:grpSpPr>
            <p:sp>
              <p:nvSpPr>
                <p:cNvPr id="74" name="Rectangle 13 copy"/>
                <p:cNvSpPr/>
                <p:nvPr/>
              </p:nvSpPr>
              <p:spPr>
                <a:xfrm>
                  <a:off x="1244600" y="1928813"/>
                  <a:ext cx="2019300" cy="3721100"/>
                </a:xfrm>
                <a:prstGeom prst="rect">
                  <a:avLst/>
                </a:prstGeom>
                <a:solidFill>
                  <a:schemeClr val="accent5">
                    <a:lumMod val="60000"/>
                    <a:lumOff val="40000"/>
                  </a:schemeClr>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75" name="矩形 74"/>
                <p:cNvSpPr/>
                <p:nvPr/>
              </p:nvSpPr>
              <p:spPr>
                <a:xfrm>
                  <a:off x="1244600" y="1928813"/>
                  <a:ext cx="2019300" cy="3721100"/>
                </a:xfrm>
                <a:prstGeom prst="rect">
                  <a:avLst/>
                </a:prstGeom>
                <a:solidFill>
                  <a:srgbClr val="ED5A00"/>
                </a:solidFill>
                <a:ln>
                  <a:noFill/>
                </a:ln>
                <a:effectLst>
                  <a:innerShdw blurRad="152400" dist="38100" dir="81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p>
              </p:txBody>
            </p:sp>
            <p:sp>
              <p:nvSpPr>
                <p:cNvPr id="76" name="矩形 75"/>
                <p:cNvSpPr/>
                <p:nvPr/>
              </p:nvSpPr>
              <p:spPr>
                <a:xfrm>
                  <a:off x="1244600" y="1928813"/>
                  <a:ext cx="2019300" cy="1032101"/>
                </a:xfrm>
                <a:prstGeom prst="rect">
                  <a:avLst/>
                </a:prstGeom>
                <a:solidFill>
                  <a:srgbClr val="ED5A00"/>
                </a:solidFill>
                <a:ln>
                  <a:noFill/>
                </a:ln>
                <a:effectLst>
                  <a:innerShdw blurRad="152400" dist="38100" dir="189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03</a:t>
                  </a:r>
                  <a:endParaRPr lang="zh-CN" altLang="en-US" sz="2700" dirty="0"/>
                </a:p>
              </p:txBody>
            </p:sp>
            <p:cxnSp>
              <p:nvCxnSpPr>
                <p:cNvPr id="77" name="直接连接符 76"/>
                <p:cNvCxnSpPr/>
                <p:nvPr/>
              </p:nvCxnSpPr>
              <p:spPr>
                <a:xfrm>
                  <a:off x="1244600" y="2960914"/>
                  <a:ext cx="2019300" cy="0"/>
                </a:xfrm>
                <a:prstGeom prst="line">
                  <a:avLst/>
                </a:prstGeom>
                <a:ln w="2540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2656001" y="2718424"/>
                <a:ext cx="125298" cy="476873"/>
                <a:chOff x="2656001" y="2718424"/>
                <a:chExt cx="125298" cy="476873"/>
              </a:xfrm>
              <a:effectLst>
                <a:outerShdw blurRad="38100" dist="25400" dir="8100000" algn="tr" rotWithShape="0">
                  <a:prstClr val="black">
                    <a:alpha val="40000"/>
                  </a:prstClr>
                </a:outerShdw>
              </a:effectLst>
            </p:grpSpPr>
            <p:grpSp>
              <p:nvGrpSpPr>
                <p:cNvPr id="68" name="组合 67"/>
                <p:cNvGrpSpPr/>
                <p:nvPr/>
              </p:nvGrpSpPr>
              <p:grpSpPr>
                <a:xfrm>
                  <a:off x="2656001" y="2718424"/>
                  <a:ext cx="125298" cy="234383"/>
                  <a:chOff x="2651239" y="2708842"/>
                  <a:chExt cx="125298" cy="234383"/>
                </a:xfrm>
              </p:grpSpPr>
              <p:sp>
                <p:nvSpPr>
                  <p:cNvPr id="72" name="椭圆 71"/>
                  <p:cNvSpPr/>
                  <p:nvPr/>
                </p:nvSpPr>
                <p:spPr>
                  <a:xfrm>
                    <a:off x="2651239" y="2708842"/>
                    <a:ext cx="125298" cy="125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73" name="直接连接符 72"/>
                  <p:cNvCxnSpPr>
                    <a:stCxn id="72" idx="4"/>
                  </p:cNvCxnSpPr>
                  <p:nvPr/>
                </p:nvCxnSpPr>
                <p:spPr>
                  <a:xfrm flipH="1">
                    <a:off x="2712244" y="2834140"/>
                    <a:ext cx="1644" cy="10908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flipV="1">
                  <a:off x="2656001" y="2960914"/>
                  <a:ext cx="125298" cy="234383"/>
                  <a:chOff x="2651239" y="2708842"/>
                  <a:chExt cx="125298" cy="234383"/>
                </a:xfrm>
              </p:grpSpPr>
              <p:sp>
                <p:nvSpPr>
                  <p:cNvPr id="70" name="椭圆 69"/>
                  <p:cNvSpPr/>
                  <p:nvPr/>
                </p:nvSpPr>
                <p:spPr>
                  <a:xfrm>
                    <a:off x="2651239" y="2708842"/>
                    <a:ext cx="125298" cy="125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71" name="直接连接符 70"/>
                  <p:cNvCxnSpPr>
                    <a:stCxn id="70" idx="4"/>
                  </p:cNvCxnSpPr>
                  <p:nvPr/>
                </p:nvCxnSpPr>
                <p:spPr>
                  <a:xfrm flipH="1">
                    <a:off x="2712244" y="2834140"/>
                    <a:ext cx="1644" cy="10908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1" name="组合 60"/>
              <p:cNvGrpSpPr/>
              <p:nvPr/>
            </p:nvGrpSpPr>
            <p:grpSpPr>
              <a:xfrm>
                <a:off x="1731851" y="2722477"/>
                <a:ext cx="125298" cy="476873"/>
                <a:chOff x="2656001" y="2718424"/>
                <a:chExt cx="125298" cy="476873"/>
              </a:xfrm>
              <a:effectLst>
                <a:outerShdw blurRad="38100" dist="25400" dir="8100000" algn="tr" rotWithShape="0">
                  <a:prstClr val="black">
                    <a:alpha val="40000"/>
                  </a:prstClr>
                </a:outerShdw>
              </a:effectLst>
            </p:grpSpPr>
            <p:grpSp>
              <p:nvGrpSpPr>
                <p:cNvPr id="62" name="组合 61"/>
                <p:cNvGrpSpPr/>
                <p:nvPr/>
              </p:nvGrpSpPr>
              <p:grpSpPr>
                <a:xfrm>
                  <a:off x="2656001" y="2718424"/>
                  <a:ext cx="125298" cy="234383"/>
                  <a:chOff x="2651239" y="2708842"/>
                  <a:chExt cx="125298" cy="234383"/>
                </a:xfrm>
              </p:grpSpPr>
              <p:sp>
                <p:nvSpPr>
                  <p:cNvPr id="66" name="椭圆 65"/>
                  <p:cNvSpPr/>
                  <p:nvPr/>
                </p:nvSpPr>
                <p:spPr>
                  <a:xfrm>
                    <a:off x="2651239" y="2708842"/>
                    <a:ext cx="125298" cy="125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67" name="直接连接符 66"/>
                  <p:cNvCxnSpPr>
                    <a:stCxn id="66" idx="4"/>
                  </p:cNvCxnSpPr>
                  <p:nvPr/>
                </p:nvCxnSpPr>
                <p:spPr>
                  <a:xfrm flipH="1">
                    <a:off x="2712244" y="2834140"/>
                    <a:ext cx="1644" cy="10908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flipV="1">
                  <a:off x="2656001" y="2960914"/>
                  <a:ext cx="125298" cy="234383"/>
                  <a:chOff x="2651239" y="2708842"/>
                  <a:chExt cx="125298" cy="234383"/>
                </a:xfrm>
              </p:grpSpPr>
              <p:sp>
                <p:nvSpPr>
                  <p:cNvPr id="64" name="椭圆 63"/>
                  <p:cNvSpPr/>
                  <p:nvPr/>
                </p:nvSpPr>
                <p:spPr>
                  <a:xfrm>
                    <a:off x="2651239" y="2708842"/>
                    <a:ext cx="125298" cy="125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65" name="直接连接符 64"/>
                  <p:cNvCxnSpPr>
                    <a:stCxn id="64" idx="4"/>
                  </p:cNvCxnSpPr>
                  <p:nvPr/>
                </p:nvCxnSpPr>
                <p:spPr>
                  <a:xfrm flipH="1">
                    <a:off x="2712244" y="2834140"/>
                    <a:ext cx="1644" cy="10908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56" name="组合 55"/>
            <p:cNvGrpSpPr/>
            <p:nvPr/>
          </p:nvGrpSpPr>
          <p:grpSpPr>
            <a:xfrm>
              <a:off x="6390215" y="3451881"/>
              <a:ext cx="2000930" cy="1161573"/>
              <a:chOff x="1241762" y="3451881"/>
              <a:chExt cx="2000930" cy="1161573"/>
            </a:xfrm>
          </p:grpSpPr>
          <p:sp>
            <p:nvSpPr>
              <p:cNvPr id="57" name="文本框 56"/>
              <p:cNvSpPr txBox="1"/>
              <p:nvPr/>
            </p:nvSpPr>
            <p:spPr>
              <a:xfrm>
                <a:off x="1815183" y="3451881"/>
                <a:ext cx="872461" cy="400109"/>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pPr algn="ctr"/>
                <a:r>
                  <a:rPr lang="zh-CN" altLang="en-US" sz="1350" b="1" dirty="0">
                    <a:solidFill>
                      <a:schemeClr val="bg1"/>
                    </a:solidFill>
                    <a:latin typeface="方正正黑简体" panose="02000000000000000000" pitchFamily="2" charset="-122"/>
                    <a:ea typeface="方正正黑简体" panose="02000000000000000000" pitchFamily="2" charset="-122"/>
                  </a:rPr>
                  <a:t>TITLE</a:t>
                </a:r>
              </a:p>
            </p:txBody>
          </p:sp>
          <p:sp>
            <p:nvSpPr>
              <p:cNvPr id="58" name="矩形 57"/>
              <p:cNvSpPr/>
              <p:nvPr/>
            </p:nvSpPr>
            <p:spPr>
              <a:xfrm>
                <a:off x="1241762" y="3844013"/>
                <a:ext cx="2000930" cy="769441"/>
              </a:xfrm>
              <a:prstGeom prst="rect">
                <a:avLst/>
              </a:prstGeom>
            </p:spPr>
            <p:txBody>
              <a:bodyPr wrap="square">
                <a:spAutoFit/>
              </a:bodyPr>
              <a:lstStyle/>
              <a:p>
                <a:pPr algn="ctr"/>
                <a:r>
                  <a:rPr lang="en-US" altLang="zh-CN" sz="1050" kern="100" dirty="0">
                    <a:solidFill>
                      <a:schemeClr val="bg1"/>
                    </a:solidFill>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grpSp>
        <p:nvGrpSpPr>
          <p:cNvPr id="78" name="组合 77"/>
          <p:cNvGrpSpPr/>
          <p:nvPr/>
        </p:nvGrpSpPr>
        <p:grpSpPr>
          <a:xfrm>
            <a:off x="6719888" y="1538954"/>
            <a:ext cx="1514476" cy="2790825"/>
            <a:chOff x="8959849" y="1924050"/>
            <a:chExt cx="2019301" cy="3721100"/>
          </a:xfrm>
        </p:grpSpPr>
        <p:grpSp>
          <p:nvGrpSpPr>
            <p:cNvPr id="79" name="组合 78"/>
            <p:cNvGrpSpPr/>
            <p:nvPr/>
          </p:nvGrpSpPr>
          <p:grpSpPr>
            <a:xfrm>
              <a:off x="8959850" y="1924050"/>
              <a:ext cx="2019300" cy="3721100"/>
              <a:chOff x="1244600" y="1928813"/>
              <a:chExt cx="2019300" cy="3721100"/>
            </a:xfrm>
          </p:grpSpPr>
          <p:grpSp>
            <p:nvGrpSpPr>
              <p:cNvPr id="83" name="组合 82"/>
              <p:cNvGrpSpPr/>
              <p:nvPr/>
            </p:nvGrpSpPr>
            <p:grpSpPr>
              <a:xfrm>
                <a:off x="1244600" y="1928813"/>
                <a:ext cx="2019300" cy="3721100"/>
                <a:chOff x="1244600" y="1928813"/>
                <a:chExt cx="2019300" cy="3721100"/>
              </a:xfrm>
            </p:grpSpPr>
            <p:sp>
              <p:nvSpPr>
                <p:cNvPr id="98" name="Rectangle 13 copy"/>
                <p:cNvSpPr/>
                <p:nvPr/>
              </p:nvSpPr>
              <p:spPr>
                <a:xfrm>
                  <a:off x="1244600" y="1928813"/>
                  <a:ext cx="2019300" cy="3721100"/>
                </a:xfrm>
                <a:prstGeom prst="rect">
                  <a:avLst/>
                </a:prstGeom>
                <a:solidFill>
                  <a:schemeClr val="accent5">
                    <a:lumMod val="60000"/>
                    <a:lumOff val="40000"/>
                  </a:schemeClr>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9" name="矩形 98"/>
                <p:cNvSpPr/>
                <p:nvPr/>
              </p:nvSpPr>
              <p:spPr>
                <a:xfrm>
                  <a:off x="1244600" y="1928813"/>
                  <a:ext cx="2019300" cy="3721100"/>
                </a:xfrm>
                <a:prstGeom prst="rect">
                  <a:avLst/>
                </a:prstGeom>
                <a:solidFill>
                  <a:srgbClr val="484849"/>
                </a:solidFill>
                <a:ln>
                  <a:noFill/>
                </a:ln>
                <a:effectLst>
                  <a:innerShdw blurRad="152400" dist="38100" dir="81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0" name="矩形 99"/>
                <p:cNvSpPr/>
                <p:nvPr/>
              </p:nvSpPr>
              <p:spPr>
                <a:xfrm>
                  <a:off x="1244600" y="1928813"/>
                  <a:ext cx="2019300" cy="1032101"/>
                </a:xfrm>
                <a:prstGeom prst="rect">
                  <a:avLst/>
                </a:prstGeom>
                <a:solidFill>
                  <a:srgbClr val="484849"/>
                </a:solidFill>
                <a:ln>
                  <a:noFill/>
                </a:ln>
                <a:effectLst>
                  <a:innerShdw blurRad="152400" dist="38100" dir="189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04</a:t>
                  </a:r>
                  <a:endParaRPr lang="zh-CN" altLang="en-US" sz="2700" dirty="0"/>
                </a:p>
              </p:txBody>
            </p:sp>
            <p:cxnSp>
              <p:nvCxnSpPr>
                <p:cNvPr id="101" name="直接连接符 100"/>
                <p:cNvCxnSpPr/>
                <p:nvPr/>
              </p:nvCxnSpPr>
              <p:spPr>
                <a:xfrm>
                  <a:off x="1244600" y="2960914"/>
                  <a:ext cx="2019300" cy="0"/>
                </a:xfrm>
                <a:prstGeom prst="line">
                  <a:avLst/>
                </a:prstGeom>
                <a:ln w="2540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4" name="组合 83"/>
              <p:cNvGrpSpPr/>
              <p:nvPr/>
            </p:nvGrpSpPr>
            <p:grpSpPr>
              <a:xfrm>
                <a:off x="2656001" y="2718424"/>
                <a:ext cx="125298" cy="476873"/>
                <a:chOff x="2656001" y="2718424"/>
                <a:chExt cx="125298" cy="476873"/>
              </a:xfrm>
              <a:effectLst>
                <a:outerShdw blurRad="38100" dist="25400" dir="8100000" algn="tr" rotWithShape="0">
                  <a:prstClr val="black">
                    <a:alpha val="40000"/>
                  </a:prstClr>
                </a:outerShdw>
              </a:effectLst>
            </p:grpSpPr>
            <p:grpSp>
              <p:nvGrpSpPr>
                <p:cNvPr id="92" name="组合 91"/>
                <p:cNvGrpSpPr/>
                <p:nvPr/>
              </p:nvGrpSpPr>
              <p:grpSpPr>
                <a:xfrm>
                  <a:off x="2656001" y="2718424"/>
                  <a:ext cx="125298" cy="234383"/>
                  <a:chOff x="2651239" y="2708842"/>
                  <a:chExt cx="125298" cy="234383"/>
                </a:xfrm>
              </p:grpSpPr>
              <p:sp>
                <p:nvSpPr>
                  <p:cNvPr id="96" name="椭圆 95"/>
                  <p:cNvSpPr/>
                  <p:nvPr/>
                </p:nvSpPr>
                <p:spPr>
                  <a:xfrm>
                    <a:off x="2651239" y="2708842"/>
                    <a:ext cx="125298" cy="125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97" name="直接连接符 96"/>
                  <p:cNvCxnSpPr>
                    <a:stCxn id="96" idx="4"/>
                  </p:cNvCxnSpPr>
                  <p:nvPr/>
                </p:nvCxnSpPr>
                <p:spPr>
                  <a:xfrm flipH="1">
                    <a:off x="2712244" y="2834140"/>
                    <a:ext cx="1644" cy="10908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3" name="组合 92"/>
                <p:cNvGrpSpPr/>
                <p:nvPr/>
              </p:nvGrpSpPr>
              <p:grpSpPr>
                <a:xfrm flipV="1">
                  <a:off x="2656001" y="2960914"/>
                  <a:ext cx="125298" cy="234383"/>
                  <a:chOff x="2651239" y="2708842"/>
                  <a:chExt cx="125298" cy="234383"/>
                </a:xfrm>
              </p:grpSpPr>
              <p:sp>
                <p:nvSpPr>
                  <p:cNvPr id="94" name="椭圆 93"/>
                  <p:cNvSpPr/>
                  <p:nvPr/>
                </p:nvSpPr>
                <p:spPr>
                  <a:xfrm>
                    <a:off x="2651239" y="2708842"/>
                    <a:ext cx="125298" cy="125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95" name="直接连接符 94"/>
                  <p:cNvCxnSpPr>
                    <a:stCxn id="94" idx="4"/>
                  </p:cNvCxnSpPr>
                  <p:nvPr/>
                </p:nvCxnSpPr>
                <p:spPr>
                  <a:xfrm flipH="1">
                    <a:off x="2712244" y="2834140"/>
                    <a:ext cx="1644" cy="10908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85" name="组合 84"/>
              <p:cNvGrpSpPr/>
              <p:nvPr/>
            </p:nvGrpSpPr>
            <p:grpSpPr>
              <a:xfrm>
                <a:off x="1731851" y="2722477"/>
                <a:ext cx="125298" cy="476873"/>
                <a:chOff x="2656001" y="2718424"/>
                <a:chExt cx="125298" cy="476873"/>
              </a:xfrm>
              <a:effectLst>
                <a:outerShdw blurRad="38100" dist="25400" dir="8100000" algn="tr" rotWithShape="0">
                  <a:prstClr val="black">
                    <a:alpha val="40000"/>
                  </a:prstClr>
                </a:outerShdw>
              </a:effectLst>
            </p:grpSpPr>
            <p:grpSp>
              <p:nvGrpSpPr>
                <p:cNvPr id="86" name="组合 85"/>
                <p:cNvGrpSpPr/>
                <p:nvPr/>
              </p:nvGrpSpPr>
              <p:grpSpPr>
                <a:xfrm>
                  <a:off x="2656001" y="2718424"/>
                  <a:ext cx="125298" cy="234383"/>
                  <a:chOff x="2651239" y="2708842"/>
                  <a:chExt cx="125298" cy="234383"/>
                </a:xfrm>
              </p:grpSpPr>
              <p:sp>
                <p:nvSpPr>
                  <p:cNvPr id="90" name="椭圆 89"/>
                  <p:cNvSpPr/>
                  <p:nvPr/>
                </p:nvSpPr>
                <p:spPr>
                  <a:xfrm>
                    <a:off x="2651239" y="2708842"/>
                    <a:ext cx="125298" cy="125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91" name="直接连接符 90"/>
                  <p:cNvCxnSpPr>
                    <a:stCxn id="90" idx="4"/>
                  </p:cNvCxnSpPr>
                  <p:nvPr/>
                </p:nvCxnSpPr>
                <p:spPr>
                  <a:xfrm flipH="1">
                    <a:off x="2712244" y="2834140"/>
                    <a:ext cx="1644" cy="10908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flipV="1">
                  <a:off x="2656001" y="2960914"/>
                  <a:ext cx="125298" cy="234383"/>
                  <a:chOff x="2651239" y="2708842"/>
                  <a:chExt cx="125298" cy="234383"/>
                </a:xfrm>
              </p:grpSpPr>
              <p:sp>
                <p:nvSpPr>
                  <p:cNvPr id="88" name="椭圆 87"/>
                  <p:cNvSpPr/>
                  <p:nvPr/>
                </p:nvSpPr>
                <p:spPr>
                  <a:xfrm>
                    <a:off x="2651239" y="2708842"/>
                    <a:ext cx="125298" cy="125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89" name="直接连接符 88"/>
                  <p:cNvCxnSpPr>
                    <a:stCxn id="88" idx="4"/>
                  </p:cNvCxnSpPr>
                  <p:nvPr/>
                </p:nvCxnSpPr>
                <p:spPr>
                  <a:xfrm flipH="1">
                    <a:off x="2712244" y="2834140"/>
                    <a:ext cx="1644" cy="10908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80" name="组合 79"/>
            <p:cNvGrpSpPr/>
            <p:nvPr/>
          </p:nvGrpSpPr>
          <p:grpSpPr>
            <a:xfrm>
              <a:off x="8959849" y="3447947"/>
              <a:ext cx="2000930" cy="1192552"/>
              <a:chOff x="1250948" y="3443929"/>
              <a:chExt cx="2000930" cy="1192552"/>
            </a:xfrm>
          </p:grpSpPr>
          <p:sp>
            <p:nvSpPr>
              <p:cNvPr id="81" name="文本框 80"/>
              <p:cNvSpPr txBox="1"/>
              <p:nvPr/>
            </p:nvSpPr>
            <p:spPr>
              <a:xfrm>
                <a:off x="1850894" y="3443929"/>
                <a:ext cx="872461" cy="400109"/>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pPr algn="ctr"/>
                <a:r>
                  <a:rPr lang="zh-CN" altLang="en-US" sz="1350" b="1" dirty="0">
                    <a:solidFill>
                      <a:schemeClr val="bg1"/>
                    </a:solidFill>
                    <a:latin typeface="方正正黑简体" panose="02000000000000000000" pitchFamily="2" charset="-122"/>
                    <a:ea typeface="方正正黑简体" panose="02000000000000000000" pitchFamily="2" charset="-122"/>
                  </a:rPr>
                  <a:t>TITLE</a:t>
                </a:r>
              </a:p>
            </p:txBody>
          </p:sp>
          <p:sp>
            <p:nvSpPr>
              <p:cNvPr id="82" name="矩形 81"/>
              <p:cNvSpPr/>
              <p:nvPr/>
            </p:nvSpPr>
            <p:spPr>
              <a:xfrm>
                <a:off x="1250948" y="3867040"/>
                <a:ext cx="2000930" cy="769441"/>
              </a:xfrm>
              <a:prstGeom prst="rect">
                <a:avLst/>
              </a:prstGeom>
            </p:spPr>
            <p:txBody>
              <a:bodyPr wrap="square">
                <a:spAutoFit/>
              </a:bodyPr>
              <a:lstStyle/>
              <a:p>
                <a:pPr algn="ctr"/>
                <a:r>
                  <a:rPr lang="en-US" altLang="zh-CN" sz="1050" kern="100" dirty="0">
                    <a:solidFill>
                      <a:schemeClr val="bg1"/>
                    </a:solidFill>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spTree>
    <p:extLst>
      <p:ext uri="{BB962C8B-B14F-4D97-AF65-F5344CB8AC3E}">
        <p14:creationId xmlns:p14="http://schemas.microsoft.com/office/powerpoint/2010/main" val="1086201550"/>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 fill="hold"/>
                                        <p:tgtEl>
                                          <p:spTgt spid="5"/>
                                        </p:tgtEl>
                                        <p:attrNameLst>
                                          <p:attrName>ppt_x</p:attrName>
                                        </p:attrNameLst>
                                      </p:cBhvr>
                                      <p:tavLst>
                                        <p:tav tm="0">
                                          <p:val>
                                            <p:strVal val="0-#ppt_w/2"/>
                                          </p:val>
                                        </p:tav>
                                        <p:tav tm="100000">
                                          <p:val>
                                            <p:strVal val="#ppt_x"/>
                                          </p:val>
                                        </p:tav>
                                      </p:tavLst>
                                    </p:anim>
                                    <p:anim calcmode="lin" valueType="num">
                                      <p:cBhvr additive="base">
                                        <p:cTn id="16" dur="3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by="(-#ppt_w*2)" calcmode="lin" valueType="num">
                                      <p:cBhvr rctx="PPT">
                                        <p:cTn id="20" dur="200" autoRev="1" fill="hold">
                                          <p:stCondLst>
                                            <p:cond delay="0"/>
                                          </p:stCondLst>
                                        </p:cTn>
                                        <p:tgtEl>
                                          <p:spTgt spid="2"/>
                                        </p:tgtEl>
                                        <p:attrNameLst>
                                          <p:attrName>ppt_w</p:attrName>
                                        </p:attrNameLst>
                                      </p:cBhvr>
                                    </p:anim>
                                    <p:anim by="(#ppt_w*0.50)" calcmode="lin" valueType="num">
                                      <p:cBhvr>
                                        <p:cTn id="21" dur="200" decel="50000" autoRev="1" fill="hold">
                                          <p:stCondLst>
                                            <p:cond delay="0"/>
                                          </p:stCondLst>
                                        </p:cTn>
                                        <p:tgtEl>
                                          <p:spTgt spid="2"/>
                                        </p:tgtEl>
                                        <p:attrNameLst>
                                          <p:attrName>ppt_x</p:attrName>
                                        </p:attrNameLst>
                                      </p:cBhvr>
                                    </p:anim>
                                    <p:anim from="(-#ppt_h/2)" to="(#ppt_y)" calcmode="lin" valueType="num">
                                      <p:cBhvr>
                                        <p:cTn id="22" dur="400" fill="hold">
                                          <p:stCondLst>
                                            <p:cond delay="0"/>
                                          </p:stCondLst>
                                        </p:cTn>
                                        <p:tgtEl>
                                          <p:spTgt spid="2"/>
                                        </p:tgtEl>
                                        <p:attrNameLst>
                                          <p:attrName>ppt_y</p:attrName>
                                        </p:attrNameLst>
                                      </p:cBhvr>
                                    </p:anim>
                                    <p:animRot by="21600000">
                                      <p:cBhvr>
                                        <p:cTn id="23" dur="400" fill="hold">
                                          <p:stCondLst>
                                            <p:cond delay="0"/>
                                          </p:stCondLst>
                                        </p:cTn>
                                        <p:tgtEl>
                                          <p:spTgt spid="2"/>
                                        </p:tgtEl>
                                        <p:attrNameLst>
                                          <p:attrName>r</p:attrName>
                                        </p:attrNameLst>
                                      </p:cBhvr>
                                    </p:animRot>
                                  </p:childTnLst>
                                </p:cTn>
                              </p:par>
                            </p:childTnLst>
                          </p:cTn>
                        </p:par>
                        <p:par>
                          <p:cTn id="24" fill="hold">
                            <p:stCondLst>
                              <p:cond delay="1000"/>
                            </p:stCondLst>
                            <p:childTnLst>
                              <p:par>
                                <p:cTn id="25" presetID="16" presetClass="entr" presetSubtype="2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par>
                                <p:cTn id="31" presetID="16" presetClass="entr" presetSubtype="21"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barn(inVertical)">
                                      <p:cBhvr>
                                        <p:cTn id="33" dur="500"/>
                                        <p:tgtEl>
                                          <p:spTgt spid="54"/>
                                        </p:tgtEl>
                                      </p:cBhvr>
                                    </p:animEffect>
                                  </p:childTnLst>
                                </p:cTn>
                              </p:par>
                              <p:par>
                                <p:cTn id="34" presetID="16" presetClass="entr" presetSubtype="21" fill="hold"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barn(inVertical)">
                                      <p:cBhvr>
                                        <p:cTn id="3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5143500"/>
          </a:xfrm>
          <a:prstGeom prst="rect">
            <a:avLst/>
          </a:prstGeom>
        </p:spPr>
      </p:pic>
      <p:sp>
        <p:nvSpPr>
          <p:cNvPr id="3" name="Rectangle 5"/>
          <p:cNvSpPr>
            <a:spLocks noChangeArrowheads="1"/>
          </p:cNvSpPr>
          <p:nvPr/>
        </p:nvSpPr>
        <p:spPr bwMode="auto">
          <a:xfrm>
            <a:off x="-16718" y="1623564"/>
            <a:ext cx="2051427" cy="1896374"/>
          </a:xfrm>
          <a:prstGeom prst="rect">
            <a:avLst/>
          </a:pr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4" name="Oval 9"/>
          <p:cNvSpPr>
            <a:spLocks noChangeArrowheads="1"/>
          </p:cNvSpPr>
          <p:nvPr/>
        </p:nvSpPr>
        <p:spPr bwMode="auto">
          <a:xfrm>
            <a:off x="577116" y="2172569"/>
            <a:ext cx="825176" cy="831061"/>
          </a:xfrm>
          <a:prstGeom prst="ellipse">
            <a:avLst/>
          </a:prstGeom>
          <a:solidFill>
            <a:srgbClr val="FFFFFF"/>
          </a:solidFill>
          <a:ln w="10" cap="flat">
            <a:solidFill>
              <a:srgbClr val="FFFFFF"/>
            </a:solidFill>
            <a:prstDash val="solid"/>
            <a:miter lim="800000"/>
            <a:headEnd/>
            <a:tailEnd/>
          </a:ln>
        </p:spPr>
        <p:txBody>
          <a:bodyPr vert="horz" wrap="square" lIns="68553" tIns="34277" rIns="68553" bIns="34277" numCol="1" anchor="t" anchorCtr="0" compatLnSpc="1">
            <a:prstTxWarp prst="textNoShape">
              <a:avLst/>
            </a:prstTxWarp>
          </a:bodyPr>
          <a:lstStyle/>
          <a:p>
            <a:endParaRPr lang="zh-CN" altLang="en-US"/>
          </a:p>
        </p:txBody>
      </p:sp>
      <p:sp>
        <p:nvSpPr>
          <p:cNvPr id="5" name="TextBox 42"/>
          <p:cNvSpPr txBox="1"/>
          <p:nvPr/>
        </p:nvSpPr>
        <p:spPr>
          <a:xfrm>
            <a:off x="2219444" y="2682407"/>
            <a:ext cx="4673908" cy="830997"/>
          </a:xfrm>
          <a:prstGeom prst="rect">
            <a:avLst/>
          </a:prstGeom>
          <a:noFill/>
        </p:spPr>
        <p:txBody>
          <a:bodyPr wrap="square" rtlCol="0">
            <a:spAutoFit/>
          </a:bodyPr>
          <a:lstStyle/>
          <a:p>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6" name="TextBox 43"/>
          <p:cNvSpPr txBox="1"/>
          <p:nvPr/>
        </p:nvSpPr>
        <p:spPr>
          <a:xfrm>
            <a:off x="2250652" y="2085427"/>
            <a:ext cx="1196501" cy="507703"/>
          </a:xfrm>
          <a:prstGeom prst="rect">
            <a:avLst/>
          </a:prstGeom>
          <a:noFill/>
        </p:spPr>
        <p:txBody>
          <a:bodyPr wrap="square" rtlCol="0">
            <a:spAutoFit/>
          </a:bodyPr>
          <a:lstStyle/>
          <a:p>
            <a:r>
              <a:rPr lang="en-US" altLang="zh-CN" sz="2699" dirty="0">
                <a:solidFill>
                  <a:schemeClr val="tx1">
                    <a:lumMod val="75000"/>
                    <a:lumOff val="25000"/>
                  </a:schemeClr>
                </a:solidFill>
                <a:latin typeface="微软雅黑" panose="020B0503020204020204" pitchFamily="34" charset="-122"/>
                <a:ea typeface="微软雅黑" panose="020B0503020204020204" pitchFamily="34" charset="-122"/>
              </a:rPr>
              <a:t>Part 4</a:t>
            </a:r>
            <a:endParaRPr lang="zh-CN" altLang="en-US" sz="2699"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Freeform 11"/>
          <p:cNvSpPr>
            <a:spLocks noEditPoints="1"/>
          </p:cNvSpPr>
          <p:nvPr/>
        </p:nvSpPr>
        <p:spPr bwMode="auto">
          <a:xfrm>
            <a:off x="772782" y="2280770"/>
            <a:ext cx="511015" cy="549265"/>
          </a:xfrm>
          <a:custGeom>
            <a:avLst/>
            <a:gdLst>
              <a:gd name="T0" fmla="*/ 203 w 675"/>
              <a:gd name="T1" fmla="*/ 110 h 720"/>
              <a:gd name="T2" fmla="*/ 442 w 675"/>
              <a:gd name="T3" fmla="*/ 80 h 720"/>
              <a:gd name="T4" fmla="*/ 356 w 675"/>
              <a:gd name="T5" fmla="*/ 50 h 720"/>
              <a:gd name="T6" fmla="*/ 258 w 675"/>
              <a:gd name="T7" fmla="*/ 50 h 720"/>
              <a:gd name="T8" fmla="*/ 172 w 675"/>
              <a:gd name="T9" fmla="*/ 80 h 720"/>
              <a:gd name="T10" fmla="*/ 555 w 675"/>
              <a:gd name="T11" fmla="*/ 624 h 720"/>
              <a:gd name="T12" fmla="*/ 564 w 675"/>
              <a:gd name="T13" fmla="*/ 602 h 720"/>
              <a:gd name="T14" fmla="*/ 526 w 675"/>
              <a:gd name="T15" fmla="*/ 467 h 720"/>
              <a:gd name="T16" fmla="*/ 500 w 675"/>
              <a:gd name="T17" fmla="*/ 467 h 720"/>
              <a:gd name="T18" fmla="*/ 501 w 675"/>
              <a:gd name="T19" fmla="*/ 571 h 720"/>
              <a:gd name="T20" fmla="*/ 501 w 675"/>
              <a:gd name="T21" fmla="*/ 573 h 720"/>
              <a:gd name="T22" fmla="*/ 502 w 675"/>
              <a:gd name="T23" fmla="*/ 576 h 720"/>
              <a:gd name="T24" fmla="*/ 504 w 675"/>
              <a:gd name="T25" fmla="*/ 578 h 720"/>
              <a:gd name="T26" fmla="*/ 642 w 675"/>
              <a:gd name="T27" fmla="*/ 475 h 720"/>
              <a:gd name="T28" fmla="*/ 513 w 675"/>
              <a:gd name="T29" fmla="*/ 407 h 720"/>
              <a:gd name="T30" fmla="*/ 484 w 675"/>
              <a:gd name="T31" fmla="*/ 717 h 720"/>
              <a:gd name="T32" fmla="*/ 667 w 675"/>
              <a:gd name="T33" fmla="*/ 593 h 720"/>
              <a:gd name="T34" fmla="*/ 643 w 675"/>
              <a:gd name="T35" fmla="*/ 588 h 720"/>
              <a:gd name="T36" fmla="*/ 513 w 675"/>
              <a:gd name="T37" fmla="*/ 696 h 720"/>
              <a:gd name="T38" fmla="*/ 383 w 675"/>
              <a:gd name="T39" fmla="*/ 538 h 720"/>
              <a:gd name="T40" fmla="*/ 538 w 675"/>
              <a:gd name="T41" fmla="*/ 433 h 720"/>
              <a:gd name="T42" fmla="*/ 643 w 675"/>
              <a:gd name="T43" fmla="*/ 588 h 720"/>
              <a:gd name="T44" fmla="*/ 226 w 675"/>
              <a:gd name="T45" fmla="*/ 587 h 720"/>
              <a:gd name="T46" fmla="*/ 386 w 675"/>
              <a:gd name="T47" fmla="*/ 428 h 720"/>
              <a:gd name="T48" fmla="*/ 419 w 675"/>
              <a:gd name="T49" fmla="*/ 403 h 720"/>
              <a:gd name="T50" fmla="*/ 582 w 675"/>
              <a:gd name="T51" fmla="*/ 244 h 720"/>
              <a:gd name="T52" fmla="*/ 589 w 675"/>
              <a:gd name="T53" fmla="*/ 394 h 720"/>
              <a:gd name="T54" fmla="*/ 614 w 675"/>
              <a:gd name="T55" fmla="*/ 403 h 720"/>
              <a:gd name="T56" fmla="*/ 614 w 675"/>
              <a:gd name="T57" fmla="*/ 166 h 720"/>
              <a:gd name="T58" fmla="*/ 32 w 675"/>
              <a:gd name="T59" fmla="*/ 134 h 720"/>
              <a:gd name="T60" fmla="*/ 0 w 675"/>
              <a:gd name="T61" fmla="*/ 251 h 720"/>
              <a:gd name="T62" fmla="*/ 0 w 675"/>
              <a:gd name="T63" fmla="*/ 428 h 720"/>
              <a:gd name="T64" fmla="*/ 0 w 675"/>
              <a:gd name="T65" fmla="*/ 599 h 720"/>
              <a:gd name="T66" fmla="*/ 340 w 675"/>
              <a:gd name="T67" fmla="*/ 631 h 720"/>
              <a:gd name="T68" fmla="*/ 25 w 675"/>
              <a:gd name="T69" fmla="*/ 251 h 720"/>
              <a:gd name="T70" fmla="*/ 32 w 675"/>
              <a:gd name="T71" fmla="*/ 244 h 720"/>
              <a:gd name="T72" fmla="*/ 201 w 675"/>
              <a:gd name="T73" fmla="*/ 403 h 720"/>
              <a:gd name="T74" fmla="*/ 25 w 675"/>
              <a:gd name="T75" fmla="*/ 251 h 720"/>
              <a:gd name="T76" fmla="*/ 201 w 675"/>
              <a:gd name="T77" fmla="*/ 428 h 720"/>
              <a:gd name="T78" fmla="*/ 32 w 675"/>
              <a:gd name="T79" fmla="*/ 587 h 720"/>
              <a:gd name="T80" fmla="*/ 25 w 675"/>
              <a:gd name="T81" fmla="*/ 428 h 720"/>
              <a:gd name="T82" fmla="*/ 226 w 675"/>
              <a:gd name="T83" fmla="*/ 403 h 720"/>
              <a:gd name="T84" fmla="*/ 226 w 675"/>
              <a:gd name="T85" fmla="*/ 244 h 720"/>
              <a:gd name="T86" fmla="*/ 394 w 675"/>
              <a:gd name="T87" fmla="*/ 403 h 720"/>
              <a:gd name="T88" fmla="*/ 406 w 675"/>
              <a:gd name="T89" fmla="*/ 166 h 720"/>
              <a:gd name="T90" fmla="*/ 428 w 675"/>
              <a:gd name="T91" fmla="*/ 188 h 720"/>
              <a:gd name="T92" fmla="*/ 385 w 675"/>
              <a:gd name="T93" fmla="*/ 188 h 720"/>
              <a:gd name="T94" fmla="*/ 213 w 675"/>
              <a:gd name="T95" fmla="*/ 166 h 720"/>
              <a:gd name="T96" fmla="*/ 235 w 675"/>
              <a:gd name="T97" fmla="*/ 188 h 720"/>
              <a:gd name="T98" fmla="*/ 192 w 675"/>
              <a:gd name="T99" fmla="*/ 18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5" h="720">
                <a:moveTo>
                  <a:pt x="172" y="80"/>
                </a:moveTo>
                <a:cubicBezTo>
                  <a:pt x="172" y="97"/>
                  <a:pt x="186" y="110"/>
                  <a:pt x="203" y="110"/>
                </a:cubicBezTo>
                <a:lnTo>
                  <a:pt x="411" y="110"/>
                </a:lnTo>
                <a:cubicBezTo>
                  <a:pt x="428" y="110"/>
                  <a:pt x="442" y="97"/>
                  <a:pt x="442" y="80"/>
                </a:cubicBezTo>
                <a:cubicBezTo>
                  <a:pt x="442" y="63"/>
                  <a:pt x="428" y="50"/>
                  <a:pt x="411" y="50"/>
                </a:cubicBezTo>
                <a:lnTo>
                  <a:pt x="356" y="50"/>
                </a:lnTo>
                <a:cubicBezTo>
                  <a:pt x="356" y="22"/>
                  <a:pt x="334" y="0"/>
                  <a:pt x="307" y="0"/>
                </a:cubicBezTo>
                <a:cubicBezTo>
                  <a:pt x="280" y="0"/>
                  <a:pt x="258" y="22"/>
                  <a:pt x="258" y="50"/>
                </a:cubicBezTo>
                <a:lnTo>
                  <a:pt x="203" y="50"/>
                </a:lnTo>
                <a:cubicBezTo>
                  <a:pt x="186" y="50"/>
                  <a:pt x="172" y="63"/>
                  <a:pt x="172" y="80"/>
                </a:cubicBezTo>
                <a:close/>
                <a:moveTo>
                  <a:pt x="546" y="620"/>
                </a:moveTo>
                <a:cubicBezTo>
                  <a:pt x="549" y="622"/>
                  <a:pt x="552" y="624"/>
                  <a:pt x="555" y="624"/>
                </a:cubicBezTo>
                <a:cubicBezTo>
                  <a:pt x="558" y="624"/>
                  <a:pt x="562" y="622"/>
                  <a:pt x="564" y="620"/>
                </a:cubicBezTo>
                <a:cubicBezTo>
                  <a:pt x="569" y="615"/>
                  <a:pt x="569" y="607"/>
                  <a:pt x="564" y="602"/>
                </a:cubicBezTo>
                <a:lnTo>
                  <a:pt x="526" y="563"/>
                </a:lnTo>
                <a:lnTo>
                  <a:pt x="526" y="467"/>
                </a:lnTo>
                <a:cubicBezTo>
                  <a:pt x="526" y="460"/>
                  <a:pt x="520" y="455"/>
                  <a:pt x="513" y="455"/>
                </a:cubicBezTo>
                <a:cubicBezTo>
                  <a:pt x="506" y="455"/>
                  <a:pt x="500" y="460"/>
                  <a:pt x="500" y="467"/>
                </a:cubicBezTo>
                <a:lnTo>
                  <a:pt x="500" y="569"/>
                </a:lnTo>
                <a:cubicBezTo>
                  <a:pt x="500" y="570"/>
                  <a:pt x="500" y="570"/>
                  <a:pt x="501" y="571"/>
                </a:cubicBezTo>
                <a:cubicBezTo>
                  <a:pt x="501" y="572"/>
                  <a:pt x="501" y="572"/>
                  <a:pt x="501" y="572"/>
                </a:cubicBezTo>
                <a:cubicBezTo>
                  <a:pt x="501" y="573"/>
                  <a:pt x="501" y="573"/>
                  <a:pt x="501" y="573"/>
                </a:cubicBezTo>
                <a:cubicBezTo>
                  <a:pt x="502" y="574"/>
                  <a:pt x="502" y="574"/>
                  <a:pt x="502" y="575"/>
                </a:cubicBezTo>
                <a:cubicBezTo>
                  <a:pt x="502" y="575"/>
                  <a:pt x="502" y="575"/>
                  <a:pt x="502" y="576"/>
                </a:cubicBezTo>
                <a:cubicBezTo>
                  <a:pt x="503" y="576"/>
                  <a:pt x="503" y="577"/>
                  <a:pt x="504" y="577"/>
                </a:cubicBezTo>
                <a:cubicBezTo>
                  <a:pt x="504" y="577"/>
                  <a:pt x="504" y="578"/>
                  <a:pt x="504" y="578"/>
                </a:cubicBezTo>
                <a:lnTo>
                  <a:pt x="546" y="620"/>
                </a:lnTo>
                <a:close/>
                <a:moveTo>
                  <a:pt x="642" y="475"/>
                </a:moveTo>
                <a:cubicBezTo>
                  <a:pt x="619" y="441"/>
                  <a:pt x="583" y="417"/>
                  <a:pt x="542" y="410"/>
                </a:cubicBezTo>
                <a:cubicBezTo>
                  <a:pt x="533" y="408"/>
                  <a:pt x="523" y="407"/>
                  <a:pt x="513" y="407"/>
                </a:cubicBezTo>
                <a:cubicBezTo>
                  <a:pt x="438" y="407"/>
                  <a:pt x="373" y="460"/>
                  <a:pt x="359" y="534"/>
                </a:cubicBezTo>
                <a:cubicBezTo>
                  <a:pt x="343" y="619"/>
                  <a:pt x="399" y="701"/>
                  <a:pt x="484" y="717"/>
                </a:cubicBezTo>
                <a:cubicBezTo>
                  <a:pt x="493" y="719"/>
                  <a:pt x="503" y="720"/>
                  <a:pt x="513" y="720"/>
                </a:cubicBezTo>
                <a:cubicBezTo>
                  <a:pt x="588" y="720"/>
                  <a:pt x="653" y="666"/>
                  <a:pt x="667" y="593"/>
                </a:cubicBezTo>
                <a:cubicBezTo>
                  <a:pt x="675" y="552"/>
                  <a:pt x="666" y="510"/>
                  <a:pt x="642" y="475"/>
                </a:cubicBezTo>
                <a:close/>
                <a:moveTo>
                  <a:pt x="643" y="588"/>
                </a:moveTo>
                <a:lnTo>
                  <a:pt x="643" y="588"/>
                </a:lnTo>
                <a:cubicBezTo>
                  <a:pt x="631" y="650"/>
                  <a:pt x="576" y="696"/>
                  <a:pt x="513" y="696"/>
                </a:cubicBezTo>
                <a:cubicBezTo>
                  <a:pt x="505" y="696"/>
                  <a:pt x="496" y="695"/>
                  <a:pt x="488" y="693"/>
                </a:cubicBezTo>
                <a:cubicBezTo>
                  <a:pt x="416" y="680"/>
                  <a:pt x="369" y="610"/>
                  <a:pt x="383" y="538"/>
                </a:cubicBezTo>
                <a:cubicBezTo>
                  <a:pt x="395" y="476"/>
                  <a:pt x="449" y="431"/>
                  <a:pt x="513" y="431"/>
                </a:cubicBezTo>
                <a:cubicBezTo>
                  <a:pt x="521" y="431"/>
                  <a:pt x="529" y="432"/>
                  <a:pt x="538" y="433"/>
                </a:cubicBezTo>
                <a:cubicBezTo>
                  <a:pt x="573" y="440"/>
                  <a:pt x="603" y="460"/>
                  <a:pt x="622" y="489"/>
                </a:cubicBezTo>
                <a:cubicBezTo>
                  <a:pt x="642" y="518"/>
                  <a:pt x="650" y="553"/>
                  <a:pt x="643" y="588"/>
                </a:cubicBezTo>
                <a:close/>
                <a:moveTo>
                  <a:pt x="329" y="587"/>
                </a:moveTo>
                <a:lnTo>
                  <a:pt x="226" y="587"/>
                </a:lnTo>
                <a:lnTo>
                  <a:pt x="226" y="428"/>
                </a:lnTo>
                <a:lnTo>
                  <a:pt x="386" y="428"/>
                </a:lnTo>
                <a:cubicBezTo>
                  <a:pt x="396" y="418"/>
                  <a:pt x="407" y="410"/>
                  <a:pt x="419" y="403"/>
                </a:cubicBezTo>
                <a:lnTo>
                  <a:pt x="419" y="403"/>
                </a:lnTo>
                <a:lnTo>
                  <a:pt x="419" y="244"/>
                </a:lnTo>
                <a:lnTo>
                  <a:pt x="582" y="244"/>
                </a:lnTo>
                <a:cubicBezTo>
                  <a:pt x="586" y="244"/>
                  <a:pt x="589" y="247"/>
                  <a:pt x="589" y="251"/>
                </a:cubicBezTo>
                <a:lnTo>
                  <a:pt x="589" y="394"/>
                </a:lnTo>
                <a:cubicBezTo>
                  <a:pt x="598" y="398"/>
                  <a:pt x="606" y="403"/>
                  <a:pt x="614" y="408"/>
                </a:cubicBezTo>
                <a:lnTo>
                  <a:pt x="614" y="403"/>
                </a:lnTo>
                <a:lnTo>
                  <a:pt x="614" y="251"/>
                </a:lnTo>
                <a:lnTo>
                  <a:pt x="614" y="166"/>
                </a:lnTo>
                <a:cubicBezTo>
                  <a:pt x="614" y="148"/>
                  <a:pt x="600" y="134"/>
                  <a:pt x="582" y="134"/>
                </a:cubicBezTo>
                <a:lnTo>
                  <a:pt x="32" y="134"/>
                </a:lnTo>
                <a:cubicBezTo>
                  <a:pt x="14" y="134"/>
                  <a:pt x="0" y="148"/>
                  <a:pt x="0" y="166"/>
                </a:cubicBezTo>
                <a:lnTo>
                  <a:pt x="0" y="251"/>
                </a:lnTo>
                <a:lnTo>
                  <a:pt x="0" y="403"/>
                </a:lnTo>
                <a:lnTo>
                  <a:pt x="0" y="428"/>
                </a:lnTo>
                <a:lnTo>
                  <a:pt x="0" y="580"/>
                </a:lnTo>
                <a:lnTo>
                  <a:pt x="0" y="599"/>
                </a:lnTo>
                <a:cubicBezTo>
                  <a:pt x="0" y="617"/>
                  <a:pt x="14" y="631"/>
                  <a:pt x="32" y="631"/>
                </a:cubicBezTo>
                <a:lnTo>
                  <a:pt x="340" y="631"/>
                </a:lnTo>
                <a:cubicBezTo>
                  <a:pt x="334" y="617"/>
                  <a:pt x="330" y="602"/>
                  <a:pt x="329" y="587"/>
                </a:cubicBezTo>
                <a:close/>
                <a:moveTo>
                  <a:pt x="25" y="251"/>
                </a:moveTo>
                <a:lnTo>
                  <a:pt x="25" y="251"/>
                </a:lnTo>
                <a:cubicBezTo>
                  <a:pt x="25" y="247"/>
                  <a:pt x="28" y="244"/>
                  <a:pt x="32" y="244"/>
                </a:cubicBezTo>
                <a:lnTo>
                  <a:pt x="201" y="244"/>
                </a:lnTo>
                <a:lnTo>
                  <a:pt x="201" y="403"/>
                </a:lnTo>
                <a:lnTo>
                  <a:pt x="25" y="403"/>
                </a:lnTo>
                <a:lnTo>
                  <a:pt x="25" y="251"/>
                </a:lnTo>
                <a:close/>
                <a:moveTo>
                  <a:pt x="201" y="428"/>
                </a:moveTo>
                <a:lnTo>
                  <a:pt x="201" y="428"/>
                </a:lnTo>
                <a:lnTo>
                  <a:pt x="201" y="587"/>
                </a:lnTo>
                <a:lnTo>
                  <a:pt x="32" y="587"/>
                </a:lnTo>
                <a:cubicBezTo>
                  <a:pt x="28" y="587"/>
                  <a:pt x="25" y="584"/>
                  <a:pt x="25" y="580"/>
                </a:cubicBezTo>
                <a:lnTo>
                  <a:pt x="25" y="428"/>
                </a:lnTo>
                <a:lnTo>
                  <a:pt x="201" y="428"/>
                </a:lnTo>
                <a:close/>
                <a:moveTo>
                  <a:pt x="226" y="403"/>
                </a:moveTo>
                <a:lnTo>
                  <a:pt x="226" y="403"/>
                </a:lnTo>
                <a:lnTo>
                  <a:pt x="226" y="244"/>
                </a:lnTo>
                <a:lnTo>
                  <a:pt x="394" y="244"/>
                </a:lnTo>
                <a:lnTo>
                  <a:pt x="394" y="403"/>
                </a:lnTo>
                <a:lnTo>
                  <a:pt x="226" y="403"/>
                </a:lnTo>
                <a:close/>
                <a:moveTo>
                  <a:pt x="406" y="166"/>
                </a:moveTo>
                <a:lnTo>
                  <a:pt x="406" y="166"/>
                </a:lnTo>
                <a:cubicBezTo>
                  <a:pt x="418" y="166"/>
                  <a:pt x="428" y="176"/>
                  <a:pt x="428" y="188"/>
                </a:cubicBezTo>
                <a:cubicBezTo>
                  <a:pt x="428" y="200"/>
                  <a:pt x="418" y="209"/>
                  <a:pt x="406" y="209"/>
                </a:cubicBezTo>
                <a:cubicBezTo>
                  <a:pt x="394" y="209"/>
                  <a:pt x="385" y="200"/>
                  <a:pt x="385" y="188"/>
                </a:cubicBezTo>
                <a:cubicBezTo>
                  <a:pt x="385" y="176"/>
                  <a:pt x="394" y="166"/>
                  <a:pt x="406" y="166"/>
                </a:cubicBezTo>
                <a:close/>
                <a:moveTo>
                  <a:pt x="213" y="166"/>
                </a:moveTo>
                <a:lnTo>
                  <a:pt x="213" y="166"/>
                </a:lnTo>
                <a:cubicBezTo>
                  <a:pt x="225" y="166"/>
                  <a:pt x="235" y="176"/>
                  <a:pt x="235" y="188"/>
                </a:cubicBezTo>
                <a:cubicBezTo>
                  <a:pt x="235" y="200"/>
                  <a:pt x="225" y="209"/>
                  <a:pt x="213" y="209"/>
                </a:cubicBezTo>
                <a:cubicBezTo>
                  <a:pt x="201" y="209"/>
                  <a:pt x="192" y="200"/>
                  <a:pt x="192" y="188"/>
                </a:cubicBezTo>
                <a:cubicBezTo>
                  <a:pt x="192" y="176"/>
                  <a:pt x="201" y="166"/>
                  <a:pt x="213" y="166"/>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433955817"/>
      </p:ext>
    </p:ext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400" fill="hold"/>
                                        <p:tgtEl>
                                          <p:spTgt spid="6"/>
                                        </p:tgtEl>
                                        <p:attrNameLst>
                                          <p:attrName>ppt_w</p:attrName>
                                        </p:attrNameLst>
                                      </p:cBhvr>
                                      <p:tavLst>
                                        <p:tav tm="0">
                                          <p:val>
                                            <p:fltVal val="0"/>
                                          </p:val>
                                        </p:tav>
                                        <p:tav tm="100000">
                                          <p:val>
                                            <p:strVal val="#ppt_w"/>
                                          </p:val>
                                        </p:tav>
                                      </p:tavLst>
                                    </p:anim>
                                    <p:anim calcmode="lin" valueType="num">
                                      <p:cBhvr>
                                        <p:cTn id="18" dur="400" fill="hold"/>
                                        <p:tgtEl>
                                          <p:spTgt spid="6"/>
                                        </p:tgtEl>
                                        <p:attrNameLst>
                                          <p:attrName>ppt_h</p:attrName>
                                        </p:attrNameLst>
                                      </p:cBhvr>
                                      <p:tavLst>
                                        <p:tav tm="0">
                                          <p:val>
                                            <p:fltVal val="0"/>
                                          </p:val>
                                        </p:tav>
                                        <p:tav tm="100000">
                                          <p:val>
                                            <p:strVal val="#ppt_h"/>
                                          </p:val>
                                        </p:tav>
                                      </p:tavLst>
                                    </p:anim>
                                    <p:anim calcmode="lin" valueType="num">
                                      <p:cBhvr>
                                        <p:cTn id="19" dur="400" fill="hold"/>
                                        <p:tgtEl>
                                          <p:spTgt spid="6"/>
                                        </p:tgtEl>
                                        <p:attrNameLst>
                                          <p:attrName>style.rotation</p:attrName>
                                        </p:attrNameLst>
                                      </p:cBhvr>
                                      <p:tavLst>
                                        <p:tav tm="0">
                                          <p:val>
                                            <p:fltVal val="90"/>
                                          </p:val>
                                        </p:tav>
                                        <p:tav tm="100000">
                                          <p:val>
                                            <p:fltVal val="0"/>
                                          </p:val>
                                        </p:tav>
                                      </p:tavLst>
                                    </p:anim>
                                    <p:animEffect transition="in" filter="fade">
                                      <p:cBhvr>
                                        <p:cTn id="20" dur="400"/>
                                        <p:tgtEl>
                                          <p:spTgt spid="6"/>
                                        </p:tgtEl>
                                      </p:cBhvr>
                                    </p:animEffect>
                                  </p:childTnLst>
                                </p:cTn>
                              </p:par>
                            </p:childTnLst>
                          </p:cTn>
                        </p:par>
                        <p:par>
                          <p:cTn id="21" fill="hold">
                            <p:stCondLst>
                              <p:cond delay="14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by="(-#ppt_w*2)" calcmode="lin" valueType="num">
                                      <p:cBhvr rctx="PPT">
                                        <p:cTn id="24" dur="250" autoRev="1" fill="hold">
                                          <p:stCondLst>
                                            <p:cond delay="0"/>
                                          </p:stCondLst>
                                        </p:cTn>
                                        <p:tgtEl>
                                          <p:spTgt spid="5"/>
                                        </p:tgtEl>
                                        <p:attrNameLst>
                                          <p:attrName>ppt_w</p:attrName>
                                        </p:attrNameLst>
                                      </p:cBhvr>
                                    </p:anim>
                                    <p:anim by="(#ppt_w*0.50)" calcmode="lin" valueType="num">
                                      <p:cBhvr>
                                        <p:cTn id="25" dur="250" decel="50000" autoRev="1" fill="hold">
                                          <p:stCondLst>
                                            <p:cond delay="0"/>
                                          </p:stCondLst>
                                        </p:cTn>
                                        <p:tgtEl>
                                          <p:spTgt spid="5"/>
                                        </p:tgtEl>
                                        <p:attrNameLst>
                                          <p:attrName>ppt_x</p:attrName>
                                        </p:attrNameLst>
                                      </p:cBhvr>
                                    </p:anim>
                                    <p:anim from="(-#ppt_h/2)" to="(#ppt_y)" calcmode="lin" valueType="num">
                                      <p:cBhvr>
                                        <p:cTn id="26" dur="500" fill="hold">
                                          <p:stCondLst>
                                            <p:cond delay="0"/>
                                          </p:stCondLst>
                                        </p:cTn>
                                        <p:tgtEl>
                                          <p:spTgt spid="5"/>
                                        </p:tgtEl>
                                        <p:attrNameLst>
                                          <p:attrName>ppt_y</p:attrName>
                                        </p:attrNameLst>
                                      </p:cBhvr>
                                    </p:anim>
                                    <p:animRot by="21600000">
                                      <p:cBhvr>
                                        <p:cTn id="27" dur="500" fill="hold">
                                          <p:stCondLst>
                                            <p:cond delay="0"/>
                                          </p:stCondLst>
                                        </p:cTn>
                                        <p:tgtEl>
                                          <p:spTgt spid="5"/>
                                        </p:tgtEl>
                                        <p:attrNameLst>
                                          <p:attrName>r</p:attrName>
                                        </p:attrNameLst>
                                      </p:cBhvr>
                                    </p:animRot>
                                  </p:childTnLst>
                                </p:cTn>
                              </p:par>
                            </p:childTnLst>
                          </p:cTn>
                        </p:par>
                        <p:par>
                          <p:cTn id="28" fill="hold">
                            <p:stCondLst>
                              <p:cond delay="2050"/>
                            </p:stCondLst>
                            <p:childTnLst>
                              <p:par>
                                <p:cTn id="29" presetID="31"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style.rotation</p:attrName>
                                        </p:attrNameLst>
                                      </p:cBhvr>
                                      <p:tavLst>
                                        <p:tav tm="0">
                                          <p:val>
                                            <p:fltVal val="90"/>
                                          </p:val>
                                        </p:tav>
                                        <p:tav tm="100000">
                                          <p:val>
                                            <p:fltVal val="0"/>
                                          </p:val>
                                        </p:tav>
                                      </p:tavLst>
                                    </p:anim>
                                    <p:animEffect transition="in" filter="fade">
                                      <p:cBhvr>
                                        <p:cTn id="34" dur="500"/>
                                        <p:tgtEl>
                                          <p:spTgt spid="8"/>
                                        </p:tgtEl>
                                      </p:cBhvr>
                                    </p:animEffect>
                                  </p:childTnLst>
                                </p:cTn>
                              </p:par>
                              <p:par>
                                <p:cTn id="35" presetID="8" presetClass="emph" presetSubtype="0" fill="hold" grpId="1" nodeType="withEffect">
                                  <p:stCondLst>
                                    <p:cond delay="0"/>
                                  </p:stCondLst>
                                  <p:childTnLst>
                                    <p:animRot by="21600000">
                                      <p:cBhvr>
                                        <p:cTn id="36" dur="5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p:cNvSpPr txBox="1"/>
          <p:nvPr/>
        </p:nvSpPr>
        <p:spPr>
          <a:xfrm>
            <a:off x="523131" y="243869"/>
            <a:ext cx="4480748" cy="461537"/>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399" b="1" dirty="0">
                <a:solidFill>
                  <a:schemeClr val="tx1"/>
                </a:solidFill>
                <a:latin typeface="微软雅黑"/>
                <a:ea typeface="微软雅黑"/>
              </a:rPr>
              <a:t>Add a title</a:t>
            </a:r>
          </a:p>
        </p:txBody>
      </p:sp>
      <p:sp>
        <p:nvSpPr>
          <p:cNvPr id="3" name="Freeform 5"/>
          <p:cNvSpPr>
            <a:spLocks/>
          </p:cNvSpPr>
          <p:nvPr/>
        </p:nvSpPr>
        <p:spPr bwMode="auto">
          <a:xfrm>
            <a:off x="202188" y="201936"/>
            <a:ext cx="196962"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4" name="Freeform 6"/>
          <p:cNvSpPr>
            <a:spLocks/>
          </p:cNvSpPr>
          <p:nvPr/>
        </p:nvSpPr>
        <p:spPr bwMode="auto">
          <a:xfrm>
            <a:off x="331027" y="332258"/>
            <a:ext cx="196962" cy="20140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5" name="Freeform 7"/>
          <p:cNvSpPr>
            <a:spLocks/>
          </p:cNvSpPr>
          <p:nvPr/>
        </p:nvSpPr>
        <p:spPr bwMode="auto">
          <a:xfrm>
            <a:off x="199227" y="468501"/>
            <a:ext cx="195480"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graphicFrame>
        <p:nvGraphicFramePr>
          <p:cNvPr id="6" name="图表 5"/>
          <p:cNvGraphicFramePr/>
          <p:nvPr>
            <p:extLst>
              <p:ext uri="{D42A27DB-BD31-4B8C-83A1-F6EECF244321}">
                <p14:modId xmlns:p14="http://schemas.microsoft.com/office/powerpoint/2010/main" val="185323385"/>
              </p:ext>
            </p:extLst>
          </p:nvPr>
        </p:nvGraphicFramePr>
        <p:xfrm>
          <a:off x="824422" y="2991249"/>
          <a:ext cx="4802570" cy="1816496"/>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组合 6"/>
          <p:cNvGrpSpPr/>
          <p:nvPr/>
        </p:nvGrpSpPr>
        <p:grpSpPr>
          <a:xfrm>
            <a:off x="5671457" y="1182800"/>
            <a:ext cx="2680778" cy="3548744"/>
            <a:chOff x="7561943" y="1577067"/>
            <a:chExt cx="3574370" cy="4731658"/>
          </a:xfrm>
        </p:grpSpPr>
        <p:pic>
          <p:nvPicPr>
            <p:cNvPr id="8" name="图片 7"/>
            <p:cNvPicPr>
              <a:picLocks noChangeAspect="1"/>
            </p:cNvPicPr>
            <p:nvPr/>
          </p:nvPicPr>
          <p:blipFill>
            <a:blip r:embed="rId3" cstate="email">
              <a:grayscl/>
              <a:extLst>
                <a:ext uri="{28A0092B-C50C-407E-A947-70E740481C1C}">
                  <a14:useLocalDpi xmlns:a14="http://schemas.microsoft.com/office/drawing/2010/main"/>
                </a:ext>
              </a:extLst>
            </a:blip>
            <a:srcRect/>
            <a:stretch>
              <a:fillRect/>
            </a:stretch>
          </p:blipFill>
          <p:spPr>
            <a:xfrm>
              <a:off x="7561943" y="1577067"/>
              <a:ext cx="3574370" cy="4731658"/>
            </a:xfrm>
            <a:custGeom>
              <a:avLst/>
              <a:gdLst>
                <a:gd name="connsiteX0" fmla="*/ 0 w 3879170"/>
                <a:gd name="connsiteY0" fmla="*/ 0 h 4731658"/>
                <a:gd name="connsiteX1" fmla="*/ 3879170 w 3879170"/>
                <a:gd name="connsiteY1" fmla="*/ 0 h 4731658"/>
                <a:gd name="connsiteX2" fmla="*/ 3879170 w 3879170"/>
                <a:gd name="connsiteY2" fmla="*/ 4731658 h 4731658"/>
                <a:gd name="connsiteX3" fmla="*/ 0 w 3879170"/>
                <a:gd name="connsiteY3" fmla="*/ 4731658 h 4731658"/>
              </a:gdLst>
              <a:ahLst/>
              <a:cxnLst>
                <a:cxn ang="0">
                  <a:pos x="connsiteX0" y="connsiteY0"/>
                </a:cxn>
                <a:cxn ang="0">
                  <a:pos x="connsiteX1" y="connsiteY1"/>
                </a:cxn>
                <a:cxn ang="0">
                  <a:pos x="connsiteX2" y="connsiteY2"/>
                </a:cxn>
                <a:cxn ang="0">
                  <a:pos x="connsiteX3" y="connsiteY3"/>
                </a:cxn>
              </a:cxnLst>
              <a:rect l="l" t="t" r="r" b="b"/>
              <a:pathLst>
                <a:path w="3879170" h="4731658">
                  <a:moveTo>
                    <a:pt x="0" y="0"/>
                  </a:moveTo>
                  <a:lnTo>
                    <a:pt x="3879170" y="0"/>
                  </a:lnTo>
                  <a:lnTo>
                    <a:pt x="3879170" y="4731658"/>
                  </a:lnTo>
                  <a:lnTo>
                    <a:pt x="0" y="4731658"/>
                  </a:lnTo>
                  <a:close/>
                </a:path>
              </a:pathLst>
            </a:custGeom>
          </p:spPr>
        </p:pic>
        <p:sp>
          <p:nvSpPr>
            <p:cNvPr id="9" name="矩形 8"/>
            <p:cNvSpPr/>
            <p:nvPr/>
          </p:nvSpPr>
          <p:spPr>
            <a:xfrm>
              <a:off x="7561943" y="1577358"/>
              <a:ext cx="3574370" cy="4731367"/>
            </a:xfrm>
            <a:prstGeom prst="rect">
              <a:avLst/>
            </a:prstGeom>
            <a:solidFill>
              <a:srgbClr val="ED5A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10" name="图片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685199" y="1933954"/>
              <a:ext cx="1327857" cy="1540315"/>
            </a:xfrm>
            <a:custGeom>
              <a:avLst/>
              <a:gdLst>
                <a:gd name="connsiteX0" fmla="*/ 1186292 w 2372589"/>
                <a:gd name="connsiteY0" fmla="*/ 0 h 2752204"/>
                <a:gd name="connsiteX1" fmla="*/ 1186296 w 2372589"/>
                <a:gd name="connsiteY1" fmla="*/ 0 h 2752204"/>
                <a:gd name="connsiteX2" fmla="*/ 2372589 w 2372589"/>
                <a:gd name="connsiteY2" fmla="*/ 593147 h 2752204"/>
                <a:gd name="connsiteX3" fmla="*/ 2372589 w 2372589"/>
                <a:gd name="connsiteY3" fmla="*/ 2159056 h 2752204"/>
                <a:gd name="connsiteX4" fmla="*/ 1186294 w 2372589"/>
                <a:gd name="connsiteY4" fmla="*/ 2752204 h 2752204"/>
                <a:gd name="connsiteX5" fmla="*/ 0 w 2372589"/>
                <a:gd name="connsiteY5" fmla="*/ 2159056 h 2752204"/>
                <a:gd name="connsiteX6" fmla="*/ 0 w 2372589"/>
                <a:gd name="connsiteY6" fmla="*/ 593147 h 275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2589" h="2752204">
                  <a:moveTo>
                    <a:pt x="1186292" y="0"/>
                  </a:moveTo>
                  <a:lnTo>
                    <a:pt x="1186296" y="0"/>
                  </a:lnTo>
                  <a:lnTo>
                    <a:pt x="2372589" y="593147"/>
                  </a:lnTo>
                  <a:lnTo>
                    <a:pt x="2372589" y="2159056"/>
                  </a:lnTo>
                  <a:lnTo>
                    <a:pt x="1186294" y="2752204"/>
                  </a:lnTo>
                  <a:lnTo>
                    <a:pt x="0" y="2159056"/>
                  </a:lnTo>
                  <a:lnTo>
                    <a:pt x="0" y="593147"/>
                  </a:lnTo>
                  <a:close/>
                </a:path>
              </a:pathLst>
            </a:custGeom>
          </p:spPr>
        </p:pic>
        <p:grpSp>
          <p:nvGrpSpPr>
            <p:cNvPr id="11" name="Group 4"/>
            <p:cNvGrpSpPr>
              <a:grpSpLocks noChangeAspect="1"/>
            </p:cNvGrpSpPr>
            <p:nvPr/>
          </p:nvGrpSpPr>
          <p:grpSpPr bwMode="auto">
            <a:xfrm>
              <a:off x="8064441" y="5589892"/>
              <a:ext cx="355718" cy="351816"/>
              <a:chOff x="3654" y="2445"/>
              <a:chExt cx="1003" cy="992"/>
            </a:xfrm>
            <a:solidFill>
              <a:schemeClr val="bg1"/>
            </a:solidFill>
          </p:grpSpPr>
          <p:sp>
            <p:nvSpPr>
              <p:cNvPr id="29" name="Freeform 7"/>
              <p:cNvSpPr>
                <a:spLocks noEditPoints="1"/>
              </p:cNvSpPr>
              <p:nvPr/>
            </p:nvSpPr>
            <p:spPr bwMode="auto">
              <a:xfrm>
                <a:off x="3654" y="2445"/>
                <a:ext cx="1003" cy="780"/>
              </a:xfrm>
              <a:custGeom>
                <a:avLst/>
                <a:gdLst>
                  <a:gd name="T0" fmla="*/ 421 w 421"/>
                  <a:gd name="T1" fmla="*/ 57 h 328"/>
                  <a:gd name="T2" fmla="*/ 364 w 421"/>
                  <a:gd name="T3" fmla="*/ 0 h 328"/>
                  <a:gd name="T4" fmla="*/ 57 w 421"/>
                  <a:gd name="T5" fmla="*/ 0 h 328"/>
                  <a:gd name="T6" fmla="*/ 0 w 421"/>
                  <a:gd name="T7" fmla="*/ 57 h 328"/>
                  <a:gd name="T8" fmla="*/ 0 w 421"/>
                  <a:gd name="T9" fmla="*/ 271 h 328"/>
                  <a:gd name="T10" fmla="*/ 57 w 421"/>
                  <a:gd name="T11" fmla="*/ 328 h 328"/>
                  <a:gd name="T12" fmla="*/ 364 w 421"/>
                  <a:gd name="T13" fmla="*/ 328 h 328"/>
                  <a:gd name="T14" fmla="*/ 421 w 421"/>
                  <a:gd name="T15" fmla="*/ 271 h 328"/>
                  <a:gd name="T16" fmla="*/ 421 w 421"/>
                  <a:gd name="T17" fmla="*/ 57 h 328"/>
                  <a:gd name="T18" fmla="*/ 391 w 421"/>
                  <a:gd name="T19" fmla="*/ 254 h 328"/>
                  <a:gd name="T20" fmla="*/ 29 w 421"/>
                  <a:gd name="T21" fmla="*/ 254 h 328"/>
                  <a:gd name="T22" fmla="*/ 29 w 421"/>
                  <a:gd name="T23" fmla="*/ 62 h 328"/>
                  <a:gd name="T24" fmla="*/ 391 w 421"/>
                  <a:gd name="T25" fmla="*/ 62 h 328"/>
                  <a:gd name="T26" fmla="*/ 391 w 421"/>
                  <a:gd name="T27" fmla="*/ 25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 h="328">
                    <a:moveTo>
                      <a:pt x="421" y="57"/>
                    </a:moveTo>
                    <a:cubicBezTo>
                      <a:pt x="421" y="26"/>
                      <a:pt x="395" y="0"/>
                      <a:pt x="364" y="0"/>
                    </a:cubicBezTo>
                    <a:cubicBezTo>
                      <a:pt x="57" y="0"/>
                      <a:pt x="57" y="0"/>
                      <a:pt x="57" y="0"/>
                    </a:cubicBezTo>
                    <a:cubicBezTo>
                      <a:pt x="26" y="0"/>
                      <a:pt x="0" y="26"/>
                      <a:pt x="0" y="57"/>
                    </a:cubicBezTo>
                    <a:cubicBezTo>
                      <a:pt x="0" y="271"/>
                      <a:pt x="0" y="271"/>
                      <a:pt x="0" y="271"/>
                    </a:cubicBezTo>
                    <a:cubicBezTo>
                      <a:pt x="0" y="303"/>
                      <a:pt x="26" y="328"/>
                      <a:pt x="57" y="328"/>
                    </a:cubicBezTo>
                    <a:cubicBezTo>
                      <a:pt x="364" y="328"/>
                      <a:pt x="364" y="328"/>
                      <a:pt x="364" y="328"/>
                    </a:cubicBezTo>
                    <a:cubicBezTo>
                      <a:pt x="395" y="328"/>
                      <a:pt x="421" y="303"/>
                      <a:pt x="421" y="271"/>
                    </a:cubicBezTo>
                    <a:lnTo>
                      <a:pt x="421" y="57"/>
                    </a:lnTo>
                    <a:close/>
                    <a:moveTo>
                      <a:pt x="391" y="254"/>
                    </a:moveTo>
                    <a:cubicBezTo>
                      <a:pt x="29" y="254"/>
                      <a:pt x="29" y="254"/>
                      <a:pt x="29" y="254"/>
                    </a:cubicBezTo>
                    <a:cubicBezTo>
                      <a:pt x="29" y="62"/>
                      <a:pt x="29" y="62"/>
                      <a:pt x="29" y="62"/>
                    </a:cubicBezTo>
                    <a:cubicBezTo>
                      <a:pt x="391" y="62"/>
                      <a:pt x="391" y="62"/>
                      <a:pt x="391" y="62"/>
                    </a:cubicBezTo>
                    <a:lnTo>
                      <a:pt x="391"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0" name="Freeform 8"/>
              <p:cNvSpPr>
                <a:spLocks/>
              </p:cNvSpPr>
              <p:nvPr/>
            </p:nvSpPr>
            <p:spPr bwMode="auto">
              <a:xfrm>
                <a:off x="3921" y="3260"/>
                <a:ext cx="469" cy="177"/>
              </a:xfrm>
              <a:custGeom>
                <a:avLst/>
                <a:gdLst>
                  <a:gd name="T0" fmla="*/ 188 w 197"/>
                  <a:gd name="T1" fmla="*/ 51 h 74"/>
                  <a:gd name="T2" fmla="*/ 175 w 197"/>
                  <a:gd name="T3" fmla="*/ 51 h 74"/>
                  <a:gd name="T4" fmla="*/ 153 w 197"/>
                  <a:gd name="T5" fmla="*/ 28 h 74"/>
                  <a:gd name="T6" fmla="*/ 153 w 197"/>
                  <a:gd name="T7" fmla="*/ 0 h 74"/>
                  <a:gd name="T8" fmla="*/ 44 w 197"/>
                  <a:gd name="T9" fmla="*/ 0 h 74"/>
                  <a:gd name="T10" fmla="*/ 44 w 197"/>
                  <a:gd name="T11" fmla="*/ 28 h 74"/>
                  <a:gd name="T12" fmla="*/ 21 w 197"/>
                  <a:gd name="T13" fmla="*/ 51 h 74"/>
                  <a:gd name="T14" fmla="*/ 9 w 197"/>
                  <a:gd name="T15" fmla="*/ 51 h 74"/>
                  <a:gd name="T16" fmla="*/ 0 w 197"/>
                  <a:gd name="T17" fmla="*/ 61 h 74"/>
                  <a:gd name="T18" fmla="*/ 0 w 197"/>
                  <a:gd name="T19" fmla="*/ 65 h 74"/>
                  <a:gd name="T20" fmla="*/ 9 w 197"/>
                  <a:gd name="T21" fmla="*/ 74 h 74"/>
                  <a:gd name="T22" fmla="*/ 188 w 197"/>
                  <a:gd name="T23" fmla="*/ 74 h 74"/>
                  <a:gd name="T24" fmla="*/ 197 w 197"/>
                  <a:gd name="T25" fmla="*/ 65 h 74"/>
                  <a:gd name="T26" fmla="*/ 197 w 197"/>
                  <a:gd name="T27" fmla="*/ 61 h 74"/>
                  <a:gd name="T28" fmla="*/ 188 w 197"/>
                  <a:gd name="T29"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7" h="74">
                    <a:moveTo>
                      <a:pt x="188" y="51"/>
                    </a:moveTo>
                    <a:cubicBezTo>
                      <a:pt x="175" y="51"/>
                      <a:pt x="175" y="51"/>
                      <a:pt x="175" y="51"/>
                    </a:cubicBezTo>
                    <a:cubicBezTo>
                      <a:pt x="163" y="51"/>
                      <a:pt x="153" y="41"/>
                      <a:pt x="153" y="28"/>
                    </a:cubicBezTo>
                    <a:cubicBezTo>
                      <a:pt x="153" y="0"/>
                      <a:pt x="153" y="0"/>
                      <a:pt x="153" y="0"/>
                    </a:cubicBezTo>
                    <a:cubicBezTo>
                      <a:pt x="44" y="0"/>
                      <a:pt x="44" y="0"/>
                      <a:pt x="44" y="0"/>
                    </a:cubicBezTo>
                    <a:cubicBezTo>
                      <a:pt x="44" y="28"/>
                      <a:pt x="44" y="28"/>
                      <a:pt x="44" y="28"/>
                    </a:cubicBezTo>
                    <a:cubicBezTo>
                      <a:pt x="44" y="41"/>
                      <a:pt x="34" y="51"/>
                      <a:pt x="21" y="51"/>
                    </a:cubicBezTo>
                    <a:cubicBezTo>
                      <a:pt x="9" y="51"/>
                      <a:pt x="9" y="51"/>
                      <a:pt x="9" y="51"/>
                    </a:cubicBezTo>
                    <a:cubicBezTo>
                      <a:pt x="4" y="51"/>
                      <a:pt x="0" y="55"/>
                      <a:pt x="0" y="61"/>
                    </a:cubicBezTo>
                    <a:cubicBezTo>
                      <a:pt x="0" y="65"/>
                      <a:pt x="0" y="65"/>
                      <a:pt x="0" y="65"/>
                    </a:cubicBezTo>
                    <a:cubicBezTo>
                      <a:pt x="0" y="70"/>
                      <a:pt x="4" y="74"/>
                      <a:pt x="9" y="74"/>
                    </a:cubicBezTo>
                    <a:cubicBezTo>
                      <a:pt x="188" y="74"/>
                      <a:pt x="188" y="74"/>
                      <a:pt x="188" y="74"/>
                    </a:cubicBezTo>
                    <a:cubicBezTo>
                      <a:pt x="193" y="74"/>
                      <a:pt x="197" y="70"/>
                      <a:pt x="197" y="65"/>
                    </a:cubicBezTo>
                    <a:cubicBezTo>
                      <a:pt x="197" y="61"/>
                      <a:pt x="197" y="61"/>
                      <a:pt x="197" y="61"/>
                    </a:cubicBezTo>
                    <a:cubicBezTo>
                      <a:pt x="197" y="55"/>
                      <a:pt x="193" y="51"/>
                      <a:pt x="188"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1" name="Freeform 11"/>
              <p:cNvSpPr>
                <a:spLocks noEditPoints="1"/>
              </p:cNvSpPr>
              <p:nvPr/>
            </p:nvSpPr>
            <p:spPr bwMode="auto">
              <a:xfrm>
                <a:off x="3654" y="2445"/>
                <a:ext cx="1003" cy="780"/>
              </a:xfrm>
              <a:custGeom>
                <a:avLst/>
                <a:gdLst>
                  <a:gd name="T0" fmla="*/ 421 w 421"/>
                  <a:gd name="T1" fmla="*/ 57 h 328"/>
                  <a:gd name="T2" fmla="*/ 364 w 421"/>
                  <a:gd name="T3" fmla="*/ 0 h 328"/>
                  <a:gd name="T4" fmla="*/ 57 w 421"/>
                  <a:gd name="T5" fmla="*/ 0 h 328"/>
                  <a:gd name="T6" fmla="*/ 0 w 421"/>
                  <a:gd name="T7" fmla="*/ 57 h 328"/>
                  <a:gd name="T8" fmla="*/ 0 w 421"/>
                  <a:gd name="T9" fmla="*/ 271 h 328"/>
                  <a:gd name="T10" fmla="*/ 57 w 421"/>
                  <a:gd name="T11" fmla="*/ 328 h 328"/>
                  <a:gd name="T12" fmla="*/ 364 w 421"/>
                  <a:gd name="T13" fmla="*/ 328 h 328"/>
                  <a:gd name="T14" fmla="*/ 421 w 421"/>
                  <a:gd name="T15" fmla="*/ 271 h 328"/>
                  <a:gd name="T16" fmla="*/ 421 w 421"/>
                  <a:gd name="T17" fmla="*/ 57 h 328"/>
                  <a:gd name="T18" fmla="*/ 391 w 421"/>
                  <a:gd name="T19" fmla="*/ 254 h 328"/>
                  <a:gd name="T20" fmla="*/ 29 w 421"/>
                  <a:gd name="T21" fmla="*/ 254 h 328"/>
                  <a:gd name="T22" fmla="*/ 29 w 421"/>
                  <a:gd name="T23" fmla="*/ 62 h 328"/>
                  <a:gd name="T24" fmla="*/ 391 w 421"/>
                  <a:gd name="T25" fmla="*/ 62 h 328"/>
                  <a:gd name="T26" fmla="*/ 391 w 421"/>
                  <a:gd name="T27" fmla="*/ 25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 h="328">
                    <a:moveTo>
                      <a:pt x="421" y="57"/>
                    </a:moveTo>
                    <a:cubicBezTo>
                      <a:pt x="421" y="26"/>
                      <a:pt x="395" y="0"/>
                      <a:pt x="364" y="0"/>
                    </a:cubicBezTo>
                    <a:cubicBezTo>
                      <a:pt x="57" y="0"/>
                      <a:pt x="57" y="0"/>
                      <a:pt x="57" y="0"/>
                    </a:cubicBezTo>
                    <a:cubicBezTo>
                      <a:pt x="26" y="0"/>
                      <a:pt x="0" y="26"/>
                      <a:pt x="0" y="57"/>
                    </a:cubicBezTo>
                    <a:cubicBezTo>
                      <a:pt x="0" y="271"/>
                      <a:pt x="0" y="271"/>
                      <a:pt x="0" y="271"/>
                    </a:cubicBezTo>
                    <a:cubicBezTo>
                      <a:pt x="0" y="303"/>
                      <a:pt x="26" y="328"/>
                      <a:pt x="57" y="328"/>
                    </a:cubicBezTo>
                    <a:cubicBezTo>
                      <a:pt x="364" y="328"/>
                      <a:pt x="364" y="328"/>
                      <a:pt x="364" y="328"/>
                    </a:cubicBezTo>
                    <a:cubicBezTo>
                      <a:pt x="395" y="328"/>
                      <a:pt x="421" y="303"/>
                      <a:pt x="421" y="271"/>
                    </a:cubicBezTo>
                    <a:lnTo>
                      <a:pt x="421" y="57"/>
                    </a:lnTo>
                    <a:close/>
                    <a:moveTo>
                      <a:pt x="391" y="254"/>
                    </a:moveTo>
                    <a:cubicBezTo>
                      <a:pt x="29" y="254"/>
                      <a:pt x="29" y="254"/>
                      <a:pt x="29" y="254"/>
                    </a:cubicBezTo>
                    <a:cubicBezTo>
                      <a:pt x="29" y="62"/>
                      <a:pt x="29" y="62"/>
                      <a:pt x="29" y="62"/>
                    </a:cubicBezTo>
                    <a:cubicBezTo>
                      <a:pt x="391" y="62"/>
                      <a:pt x="391" y="62"/>
                      <a:pt x="391" y="62"/>
                    </a:cubicBezTo>
                    <a:lnTo>
                      <a:pt x="391"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2" name="Freeform 12"/>
              <p:cNvSpPr>
                <a:spLocks/>
              </p:cNvSpPr>
              <p:nvPr/>
            </p:nvSpPr>
            <p:spPr bwMode="auto">
              <a:xfrm>
                <a:off x="3921" y="3260"/>
                <a:ext cx="469" cy="177"/>
              </a:xfrm>
              <a:custGeom>
                <a:avLst/>
                <a:gdLst>
                  <a:gd name="T0" fmla="*/ 188 w 197"/>
                  <a:gd name="T1" fmla="*/ 51 h 74"/>
                  <a:gd name="T2" fmla="*/ 175 w 197"/>
                  <a:gd name="T3" fmla="*/ 51 h 74"/>
                  <a:gd name="T4" fmla="*/ 153 w 197"/>
                  <a:gd name="T5" fmla="*/ 28 h 74"/>
                  <a:gd name="T6" fmla="*/ 153 w 197"/>
                  <a:gd name="T7" fmla="*/ 0 h 74"/>
                  <a:gd name="T8" fmla="*/ 44 w 197"/>
                  <a:gd name="T9" fmla="*/ 0 h 74"/>
                  <a:gd name="T10" fmla="*/ 44 w 197"/>
                  <a:gd name="T11" fmla="*/ 28 h 74"/>
                  <a:gd name="T12" fmla="*/ 21 w 197"/>
                  <a:gd name="T13" fmla="*/ 51 h 74"/>
                  <a:gd name="T14" fmla="*/ 9 w 197"/>
                  <a:gd name="T15" fmla="*/ 51 h 74"/>
                  <a:gd name="T16" fmla="*/ 0 w 197"/>
                  <a:gd name="T17" fmla="*/ 61 h 74"/>
                  <a:gd name="T18" fmla="*/ 0 w 197"/>
                  <a:gd name="T19" fmla="*/ 65 h 74"/>
                  <a:gd name="T20" fmla="*/ 9 w 197"/>
                  <a:gd name="T21" fmla="*/ 74 h 74"/>
                  <a:gd name="T22" fmla="*/ 188 w 197"/>
                  <a:gd name="T23" fmla="*/ 74 h 74"/>
                  <a:gd name="T24" fmla="*/ 197 w 197"/>
                  <a:gd name="T25" fmla="*/ 65 h 74"/>
                  <a:gd name="T26" fmla="*/ 197 w 197"/>
                  <a:gd name="T27" fmla="*/ 61 h 74"/>
                  <a:gd name="T28" fmla="*/ 188 w 197"/>
                  <a:gd name="T29"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7" h="74">
                    <a:moveTo>
                      <a:pt x="188" y="51"/>
                    </a:moveTo>
                    <a:cubicBezTo>
                      <a:pt x="175" y="51"/>
                      <a:pt x="175" y="51"/>
                      <a:pt x="175" y="51"/>
                    </a:cubicBezTo>
                    <a:cubicBezTo>
                      <a:pt x="163" y="51"/>
                      <a:pt x="153" y="41"/>
                      <a:pt x="153" y="28"/>
                    </a:cubicBezTo>
                    <a:cubicBezTo>
                      <a:pt x="153" y="0"/>
                      <a:pt x="153" y="0"/>
                      <a:pt x="153" y="0"/>
                    </a:cubicBezTo>
                    <a:cubicBezTo>
                      <a:pt x="44" y="0"/>
                      <a:pt x="44" y="0"/>
                      <a:pt x="44" y="0"/>
                    </a:cubicBezTo>
                    <a:cubicBezTo>
                      <a:pt x="44" y="28"/>
                      <a:pt x="44" y="28"/>
                      <a:pt x="44" y="28"/>
                    </a:cubicBezTo>
                    <a:cubicBezTo>
                      <a:pt x="44" y="41"/>
                      <a:pt x="34" y="51"/>
                      <a:pt x="21" y="51"/>
                    </a:cubicBezTo>
                    <a:cubicBezTo>
                      <a:pt x="9" y="51"/>
                      <a:pt x="9" y="51"/>
                      <a:pt x="9" y="51"/>
                    </a:cubicBezTo>
                    <a:cubicBezTo>
                      <a:pt x="4" y="51"/>
                      <a:pt x="0" y="55"/>
                      <a:pt x="0" y="61"/>
                    </a:cubicBezTo>
                    <a:cubicBezTo>
                      <a:pt x="0" y="65"/>
                      <a:pt x="0" y="65"/>
                      <a:pt x="0" y="65"/>
                    </a:cubicBezTo>
                    <a:cubicBezTo>
                      <a:pt x="0" y="70"/>
                      <a:pt x="4" y="74"/>
                      <a:pt x="9" y="74"/>
                    </a:cubicBezTo>
                    <a:cubicBezTo>
                      <a:pt x="188" y="74"/>
                      <a:pt x="188" y="74"/>
                      <a:pt x="188" y="74"/>
                    </a:cubicBezTo>
                    <a:cubicBezTo>
                      <a:pt x="193" y="74"/>
                      <a:pt x="197" y="70"/>
                      <a:pt x="197" y="65"/>
                    </a:cubicBezTo>
                    <a:cubicBezTo>
                      <a:pt x="197" y="61"/>
                      <a:pt x="197" y="61"/>
                      <a:pt x="197" y="61"/>
                    </a:cubicBezTo>
                    <a:cubicBezTo>
                      <a:pt x="197" y="55"/>
                      <a:pt x="193" y="51"/>
                      <a:pt x="188"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12" name="Group 15"/>
            <p:cNvGrpSpPr>
              <a:grpSpLocks noChangeAspect="1"/>
            </p:cNvGrpSpPr>
            <p:nvPr/>
          </p:nvGrpSpPr>
          <p:grpSpPr bwMode="auto">
            <a:xfrm>
              <a:off x="8064441" y="4852470"/>
              <a:ext cx="355718" cy="366160"/>
              <a:chOff x="3876" y="2222"/>
              <a:chExt cx="1056" cy="1087"/>
            </a:xfrm>
            <a:solidFill>
              <a:schemeClr val="bg1"/>
            </a:solidFill>
          </p:grpSpPr>
          <p:sp>
            <p:nvSpPr>
              <p:cNvPr id="19" name="Freeform 16"/>
              <p:cNvSpPr>
                <a:spLocks/>
              </p:cNvSpPr>
              <p:nvPr/>
            </p:nvSpPr>
            <p:spPr bwMode="auto">
              <a:xfrm>
                <a:off x="4075" y="2431"/>
                <a:ext cx="329" cy="352"/>
              </a:xfrm>
              <a:custGeom>
                <a:avLst/>
                <a:gdLst>
                  <a:gd name="T0" fmla="*/ 35 w 138"/>
                  <a:gd name="T1" fmla="*/ 148 h 148"/>
                  <a:gd name="T2" fmla="*/ 0 w 138"/>
                  <a:gd name="T3" fmla="*/ 148 h 148"/>
                  <a:gd name="T4" fmla="*/ 138 w 138"/>
                  <a:gd name="T5" fmla="*/ 0 h 148"/>
                  <a:gd name="T6" fmla="*/ 138 w 138"/>
                  <a:gd name="T7" fmla="*/ 35 h 148"/>
                  <a:gd name="T8" fmla="*/ 35 w 138"/>
                  <a:gd name="T9" fmla="*/ 148 h 148"/>
                </a:gdLst>
                <a:ahLst/>
                <a:cxnLst>
                  <a:cxn ang="0">
                    <a:pos x="T0" y="T1"/>
                  </a:cxn>
                  <a:cxn ang="0">
                    <a:pos x="T2" y="T3"/>
                  </a:cxn>
                  <a:cxn ang="0">
                    <a:pos x="T4" y="T5"/>
                  </a:cxn>
                  <a:cxn ang="0">
                    <a:pos x="T6" y="T7"/>
                  </a:cxn>
                  <a:cxn ang="0">
                    <a:pos x="T8" y="T9"/>
                  </a:cxn>
                </a:cxnLst>
                <a:rect l="0" t="0" r="r" b="b"/>
                <a:pathLst>
                  <a:path w="138" h="148">
                    <a:moveTo>
                      <a:pt x="35" y="148"/>
                    </a:moveTo>
                    <a:cubicBezTo>
                      <a:pt x="0" y="148"/>
                      <a:pt x="0" y="148"/>
                      <a:pt x="0" y="148"/>
                    </a:cubicBezTo>
                    <a:cubicBezTo>
                      <a:pt x="2" y="71"/>
                      <a:pt x="62" y="7"/>
                      <a:pt x="138" y="0"/>
                    </a:cubicBezTo>
                    <a:cubicBezTo>
                      <a:pt x="138" y="35"/>
                      <a:pt x="138" y="35"/>
                      <a:pt x="138" y="35"/>
                    </a:cubicBezTo>
                    <a:cubicBezTo>
                      <a:pt x="81" y="42"/>
                      <a:pt x="36" y="90"/>
                      <a:pt x="35"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0" name="Freeform 17"/>
              <p:cNvSpPr>
                <a:spLocks/>
              </p:cNvSpPr>
              <p:nvPr/>
            </p:nvSpPr>
            <p:spPr bwMode="auto">
              <a:xfrm>
                <a:off x="3876" y="2234"/>
                <a:ext cx="528" cy="549"/>
              </a:xfrm>
              <a:custGeom>
                <a:avLst/>
                <a:gdLst>
                  <a:gd name="T0" fmla="*/ 52 w 222"/>
                  <a:gd name="T1" fmla="*/ 231 h 231"/>
                  <a:gd name="T2" fmla="*/ 0 w 222"/>
                  <a:gd name="T3" fmla="*/ 231 h 231"/>
                  <a:gd name="T4" fmla="*/ 222 w 222"/>
                  <a:gd name="T5" fmla="*/ 0 h 231"/>
                  <a:gd name="T6" fmla="*/ 222 w 222"/>
                  <a:gd name="T7" fmla="*/ 52 h 231"/>
                  <a:gd name="T8" fmla="*/ 52 w 222"/>
                  <a:gd name="T9" fmla="*/ 231 h 231"/>
                </a:gdLst>
                <a:ahLst/>
                <a:cxnLst>
                  <a:cxn ang="0">
                    <a:pos x="T0" y="T1"/>
                  </a:cxn>
                  <a:cxn ang="0">
                    <a:pos x="T2" y="T3"/>
                  </a:cxn>
                  <a:cxn ang="0">
                    <a:pos x="T4" y="T5"/>
                  </a:cxn>
                  <a:cxn ang="0">
                    <a:pos x="T6" y="T7"/>
                  </a:cxn>
                  <a:cxn ang="0">
                    <a:pos x="T8" y="T9"/>
                  </a:cxn>
                </a:cxnLst>
                <a:rect l="0" t="0" r="r" b="b"/>
                <a:pathLst>
                  <a:path w="222" h="231">
                    <a:moveTo>
                      <a:pt x="52" y="231"/>
                    </a:moveTo>
                    <a:cubicBezTo>
                      <a:pt x="0" y="231"/>
                      <a:pt x="0" y="231"/>
                      <a:pt x="0" y="231"/>
                    </a:cubicBezTo>
                    <a:cubicBezTo>
                      <a:pt x="2" y="107"/>
                      <a:pt x="100" y="7"/>
                      <a:pt x="222" y="0"/>
                    </a:cubicBezTo>
                    <a:cubicBezTo>
                      <a:pt x="222" y="52"/>
                      <a:pt x="222" y="52"/>
                      <a:pt x="222" y="52"/>
                    </a:cubicBezTo>
                    <a:cubicBezTo>
                      <a:pt x="128" y="59"/>
                      <a:pt x="54" y="136"/>
                      <a:pt x="52"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1" name="Freeform 18"/>
              <p:cNvSpPr>
                <a:spLocks/>
              </p:cNvSpPr>
              <p:nvPr/>
            </p:nvSpPr>
            <p:spPr bwMode="auto">
              <a:xfrm>
                <a:off x="3928" y="2262"/>
                <a:ext cx="1004" cy="1047"/>
              </a:xfrm>
              <a:custGeom>
                <a:avLst/>
                <a:gdLst>
                  <a:gd name="T0" fmla="*/ 175 w 422"/>
                  <a:gd name="T1" fmla="*/ 317 h 440"/>
                  <a:gd name="T2" fmla="*/ 199 w 422"/>
                  <a:gd name="T3" fmla="*/ 309 h 440"/>
                  <a:gd name="T4" fmla="*/ 252 w 422"/>
                  <a:gd name="T5" fmla="*/ 257 h 440"/>
                  <a:gd name="T6" fmla="*/ 253 w 422"/>
                  <a:gd name="T7" fmla="*/ 257 h 440"/>
                  <a:gd name="T8" fmla="*/ 296 w 422"/>
                  <a:gd name="T9" fmla="*/ 206 h 440"/>
                  <a:gd name="T10" fmla="*/ 286 w 422"/>
                  <a:gd name="T11" fmla="*/ 161 h 440"/>
                  <a:gd name="T12" fmla="*/ 275 w 422"/>
                  <a:gd name="T13" fmla="*/ 154 h 440"/>
                  <a:gd name="T14" fmla="*/ 366 w 422"/>
                  <a:gd name="T15" fmla="*/ 0 h 440"/>
                  <a:gd name="T16" fmla="*/ 415 w 422"/>
                  <a:gd name="T17" fmla="*/ 98 h 440"/>
                  <a:gd name="T18" fmla="*/ 284 w 422"/>
                  <a:gd name="T19" fmla="*/ 288 h 440"/>
                  <a:gd name="T20" fmla="*/ 98 w 422"/>
                  <a:gd name="T21" fmla="*/ 436 h 440"/>
                  <a:gd name="T22" fmla="*/ 0 w 422"/>
                  <a:gd name="T23" fmla="*/ 394 h 440"/>
                  <a:gd name="T24" fmla="*/ 146 w 422"/>
                  <a:gd name="T25" fmla="*/ 292 h 440"/>
                  <a:gd name="T26" fmla="*/ 175 w 422"/>
                  <a:gd name="T27" fmla="*/ 31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440">
                    <a:moveTo>
                      <a:pt x="175" y="317"/>
                    </a:moveTo>
                    <a:cubicBezTo>
                      <a:pt x="184" y="318"/>
                      <a:pt x="193" y="315"/>
                      <a:pt x="199" y="309"/>
                    </a:cubicBezTo>
                    <a:cubicBezTo>
                      <a:pt x="217" y="293"/>
                      <a:pt x="238" y="273"/>
                      <a:pt x="252" y="257"/>
                    </a:cubicBezTo>
                    <a:cubicBezTo>
                      <a:pt x="253" y="257"/>
                      <a:pt x="253" y="257"/>
                      <a:pt x="253" y="257"/>
                    </a:cubicBezTo>
                    <a:cubicBezTo>
                      <a:pt x="266" y="243"/>
                      <a:pt x="283" y="223"/>
                      <a:pt x="296" y="206"/>
                    </a:cubicBezTo>
                    <a:cubicBezTo>
                      <a:pt x="308" y="191"/>
                      <a:pt x="303" y="169"/>
                      <a:pt x="286" y="161"/>
                    </a:cubicBezTo>
                    <a:cubicBezTo>
                      <a:pt x="282" y="159"/>
                      <a:pt x="278" y="156"/>
                      <a:pt x="275" y="154"/>
                    </a:cubicBezTo>
                    <a:cubicBezTo>
                      <a:pt x="366" y="0"/>
                      <a:pt x="366" y="0"/>
                      <a:pt x="366" y="0"/>
                    </a:cubicBezTo>
                    <a:cubicBezTo>
                      <a:pt x="399" y="16"/>
                      <a:pt x="422" y="51"/>
                      <a:pt x="415" y="98"/>
                    </a:cubicBezTo>
                    <a:cubicBezTo>
                      <a:pt x="412" y="123"/>
                      <a:pt x="355" y="213"/>
                      <a:pt x="284" y="288"/>
                    </a:cubicBezTo>
                    <a:cubicBezTo>
                      <a:pt x="209" y="368"/>
                      <a:pt x="119" y="434"/>
                      <a:pt x="98" y="436"/>
                    </a:cubicBezTo>
                    <a:cubicBezTo>
                      <a:pt x="55" y="440"/>
                      <a:pt x="20" y="429"/>
                      <a:pt x="0" y="394"/>
                    </a:cubicBezTo>
                    <a:cubicBezTo>
                      <a:pt x="146" y="292"/>
                      <a:pt x="146" y="292"/>
                      <a:pt x="146" y="292"/>
                    </a:cubicBezTo>
                    <a:cubicBezTo>
                      <a:pt x="156" y="304"/>
                      <a:pt x="158" y="315"/>
                      <a:pt x="175" y="3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2" name="Freeform 19"/>
              <p:cNvSpPr>
                <a:spLocks/>
              </p:cNvSpPr>
              <p:nvPr/>
            </p:nvSpPr>
            <p:spPr bwMode="auto">
              <a:xfrm>
                <a:off x="4499" y="2222"/>
                <a:ext cx="276" cy="394"/>
              </a:xfrm>
              <a:custGeom>
                <a:avLst/>
                <a:gdLst>
                  <a:gd name="T0" fmla="*/ 9 w 116"/>
                  <a:gd name="T1" fmla="*/ 122 h 166"/>
                  <a:gd name="T2" fmla="*/ 70 w 116"/>
                  <a:gd name="T3" fmla="*/ 19 h 166"/>
                  <a:gd name="T4" fmla="*/ 116 w 116"/>
                  <a:gd name="T5" fmla="*/ 12 h 166"/>
                  <a:gd name="T6" fmla="*/ 24 w 116"/>
                  <a:gd name="T7" fmla="*/ 166 h 166"/>
                  <a:gd name="T8" fmla="*/ 9 w 116"/>
                  <a:gd name="T9" fmla="*/ 122 h 166"/>
                </a:gdLst>
                <a:ahLst/>
                <a:cxnLst>
                  <a:cxn ang="0">
                    <a:pos x="T0" y="T1"/>
                  </a:cxn>
                  <a:cxn ang="0">
                    <a:pos x="T2" y="T3"/>
                  </a:cxn>
                  <a:cxn ang="0">
                    <a:pos x="T4" y="T5"/>
                  </a:cxn>
                  <a:cxn ang="0">
                    <a:pos x="T6" y="T7"/>
                  </a:cxn>
                  <a:cxn ang="0">
                    <a:pos x="T8" y="T9"/>
                  </a:cxn>
                </a:cxnLst>
                <a:rect l="0" t="0" r="r" b="b"/>
                <a:pathLst>
                  <a:path w="116" h="166">
                    <a:moveTo>
                      <a:pt x="9" y="122"/>
                    </a:moveTo>
                    <a:cubicBezTo>
                      <a:pt x="70" y="19"/>
                      <a:pt x="70" y="19"/>
                      <a:pt x="70" y="19"/>
                    </a:cubicBezTo>
                    <a:cubicBezTo>
                      <a:pt x="79" y="5"/>
                      <a:pt x="95" y="0"/>
                      <a:pt x="116" y="12"/>
                    </a:cubicBezTo>
                    <a:cubicBezTo>
                      <a:pt x="24" y="166"/>
                      <a:pt x="24" y="166"/>
                      <a:pt x="24" y="166"/>
                    </a:cubicBezTo>
                    <a:cubicBezTo>
                      <a:pt x="3" y="154"/>
                      <a:pt x="0" y="136"/>
                      <a:pt x="9"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3" name="Freeform 20"/>
              <p:cNvSpPr>
                <a:spLocks/>
              </p:cNvSpPr>
              <p:nvPr/>
            </p:nvSpPr>
            <p:spPr bwMode="auto">
              <a:xfrm>
                <a:off x="3878" y="2878"/>
                <a:ext cx="376" cy="302"/>
              </a:xfrm>
              <a:custGeom>
                <a:avLst/>
                <a:gdLst>
                  <a:gd name="T0" fmla="*/ 16 w 158"/>
                  <a:gd name="T1" fmla="*/ 81 h 127"/>
                  <a:gd name="T2" fmla="*/ 114 w 158"/>
                  <a:gd name="T3" fmla="*/ 10 h 127"/>
                  <a:gd name="T4" fmla="*/ 158 w 158"/>
                  <a:gd name="T5" fmla="*/ 21 h 127"/>
                  <a:gd name="T6" fmla="*/ 13 w 158"/>
                  <a:gd name="T7" fmla="*/ 127 h 127"/>
                  <a:gd name="T8" fmla="*/ 10 w 158"/>
                  <a:gd name="T9" fmla="*/ 122 h 127"/>
                  <a:gd name="T10" fmla="*/ 16 w 158"/>
                  <a:gd name="T11" fmla="*/ 81 h 127"/>
                </a:gdLst>
                <a:ahLst/>
                <a:cxnLst>
                  <a:cxn ang="0">
                    <a:pos x="T0" y="T1"/>
                  </a:cxn>
                  <a:cxn ang="0">
                    <a:pos x="T2" y="T3"/>
                  </a:cxn>
                  <a:cxn ang="0">
                    <a:pos x="T4" y="T5"/>
                  </a:cxn>
                  <a:cxn ang="0">
                    <a:pos x="T6" y="T7"/>
                  </a:cxn>
                  <a:cxn ang="0">
                    <a:pos x="T8" y="T9"/>
                  </a:cxn>
                  <a:cxn ang="0">
                    <a:pos x="T10" y="T11"/>
                  </a:cxn>
                </a:cxnLst>
                <a:rect l="0" t="0" r="r" b="b"/>
                <a:pathLst>
                  <a:path w="158" h="127">
                    <a:moveTo>
                      <a:pt x="16" y="81"/>
                    </a:moveTo>
                    <a:cubicBezTo>
                      <a:pt x="114" y="10"/>
                      <a:pt x="114" y="10"/>
                      <a:pt x="114" y="10"/>
                    </a:cubicBezTo>
                    <a:cubicBezTo>
                      <a:pt x="127" y="0"/>
                      <a:pt x="144" y="2"/>
                      <a:pt x="158" y="21"/>
                    </a:cubicBezTo>
                    <a:cubicBezTo>
                      <a:pt x="13" y="127"/>
                      <a:pt x="13" y="127"/>
                      <a:pt x="13" y="127"/>
                    </a:cubicBezTo>
                    <a:cubicBezTo>
                      <a:pt x="10" y="122"/>
                      <a:pt x="10" y="122"/>
                      <a:pt x="10" y="122"/>
                    </a:cubicBezTo>
                    <a:cubicBezTo>
                      <a:pt x="0" y="109"/>
                      <a:pt x="3" y="91"/>
                      <a:pt x="16"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4" name="Freeform 21"/>
              <p:cNvSpPr>
                <a:spLocks/>
              </p:cNvSpPr>
              <p:nvPr/>
            </p:nvSpPr>
            <p:spPr bwMode="auto">
              <a:xfrm>
                <a:off x="4075" y="2431"/>
                <a:ext cx="329" cy="352"/>
              </a:xfrm>
              <a:custGeom>
                <a:avLst/>
                <a:gdLst>
                  <a:gd name="T0" fmla="*/ 35 w 138"/>
                  <a:gd name="T1" fmla="*/ 148 h 148"/>
                  <a:gd name="T2" fmla="*/ 0 w 138"/>
                  <a:gd name="T3" fmla="*/ 148 h 148"/>
                  <a:gd name="T4" fmla="*/ 138 w 138"/>
                  <a:gd name="T5" fmla="*/ 0 h 148"/>
                  <a:gd name="T6" fmla="*/ 138 w 138"/>
                  <a:gd name="T7" fmla="*/ 35 h 148"/>
                  <a:gd name="T8" fmla="*/ 35 w 138"/>
                  <a:gd name="T9" fmla="*/ 148 h 148"/>
                </a:gdLst>
                <a:ahLst/>
                <a:cxnLst>
                  <a:cxn ang="0">
                    <a:pos x="T0" y="T1"/>
                  </a:cxn>
                  <a:cxn ang="0">
                    <a:pos x="T2" y="T3"/>
                  </a:cxn>
                  <a:cxn ang="0">
                    <a:pos x="T4" y="T5"/>
                  </a:cxn>
                  <a:cxn ang="0">
                    <a:pos x="T6" y="T7"/>
                  </a:cxn>
                  <a:cxn ang="0">
                    <a:pos x="T8" y="T9"/>
                  </a:cxn>
                </a:cxnLst>
                <a:rect l="0" t="0" r="r" b="b"/>
                <a:pathLst>
                  <a:path w="138" h="148">
                    <a:moveTo>
                      <a:pt x="35" y="148"/>
                    </a:moveTo>
                    <a:cubicBezTo>
                      <a:pt x="0" y="148"/>
                      <a:pt x="0" y="148"/>
                      <a:pt x="0" y="148"/>
                    </a:cubicBezTo>
                    <a:cubicBezTo>
                      <a:pt x="2" y="71"/>
                      <a:pt x="62" y="7"/>
                      <a:pt x="138" y="0"/>
                    </a:cubicBezTo>
                    <a:cubicBezTo>
                      <a:pt x="138" y="35"/>
                      <a:pt x="138" y="35"/>
                      <a:pt x="138" y="35"/>
                    </a:cubicBezTo>
                    <a:cubicBezTo>
                      <a:pt x="81" y="42"/>
                      <a:pt x="36" y="90"/>
                      <a:pt x="35"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5" name="Freeform 22"/>
              <p:cNvSpPr>
                <a:spLocks/>
              </p:cNvSpPr>
              <p:nvPr/>
            </p:nvSpPr>
            <p:spPr bwMode="auto">
              <a:xfrm>
                <a:off x="3876" y="2234"/>
                <a:ext cx="528" cy="549"/>
              </a:xfrm>
              <a:custGeom>
                <a:avLst/>
                <a:gdLst>
                  <a:gd name="T0" fmla="*/ 52 w 222"/>
                  <a:gd name="T1" fmla="*/ 231 h 231"/>
                  <a:gd name="T2" fmla="*/ 0 w 222"/>
                  <a:gd name="T3" fmla="*/ 231 h 231"/>
                  <a:gd name="T4" fmla="*/ 222 w 222"/>
                  <a:gd name="T5" fmla="*/ 0 h 231"/>
                  <a:gd name="T6" fmla="*/ 222 w 222"/>
                  <a:gd name="T7" fmla="*/ 52 h 231"/>
                  <a:gd name="T8" fmla="*/ 52 w 222"/>
                  <a:gd name="T9" fmla="*/ 231 h 231"/>
                </a:gdLst>
                <a:ahLst/>
                <a:cxnLst>
                  <a:cxn ang="0">
                    <a:pos x="T0" y="T1"/>
                  </a:cxn>
                  <a:cxn ang="0">
                    <a:pos x="T2" y="T3"/>
                  </a:cxn>
                  <a:cxn ang="0">
                    <a:pos x="T4" y="T5"/>
                  </a:cxn>
                  <a:cxn ang="0">
                    <a:pos x="T6" y="T7"/>
                  </a:cxn>
                  <a:cxn ang="0">
                    <a:pos x="T8" y="T9"/>
                  </a:cxn>
                </a:cxnLst>
                <a:rect l="0" t="0" r="r" b="b"/>
                <a:pathLst>
                  <a:path w="222" h="231">
                    <a:moveTo>
                      <a:pt x="52" y="231"/>
                    </a:moveTo>
                    <a:cubicBezTo>
                      <a:pt x="0" y="231"/>
                      <a:pt x="0" y="231"/>
                      <a:pt x="0" y="231"/>
                    </a:cubicBezTo>
                    <a:cubicBezTo>
                      <a:pt x="2" y="107"/>
                      <a:pt x="100" y="7"/>
                      <a:pt x="222" y="0"/>
                    </a:cubicBezTo>
                    <a:cubicBezTo>
                      <a:pt x="222" y="52"/>
                      <a:pt x="222" y="52"/>
                      <a:pt x="222" y="52"/>
                    </a:cubicBezTo>
                    <a:cubicBezTo>
                      <a:pt x="128" y="59"/>
                      <a:pt x="54" y="136"/>
                      <a:pt x="52"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6" name="Freeform 23"/>
              <p:cNvSpPr>
                <a:spLocks/>
              </p:cNvSpPr>
              <p:nvPr/>
            </p:nvSpPr>
            <p:spPr bwMode="auto">
              <a:xfrm>
                <a:off x="3928" y="2262"/>
                <a:ext cx="1004" cy="1047"/>
              </a:xfrm>
              <a:custGeom>
                <a:avLst/>
                <a:gdLst>
                  <a:gd name="T0" fmla="*/ 175 w 422"/>
                  <a:gd name="T1" fmla="*/ 317 h 440"/>
                  <a:gd name="T2" fmla="*/ 199 w 422"/>
                  <a:gd name="T3" fmla="*/ 309 h 440"/>
                  <a:gd name="T4" fmla="*/ 252 w 422"/>
                  <a:gd name="T5" fmla="*/ 257 h 440"/>
                  <a:gd name="T6" fmla="*/ 253 w 422"/>
                  <a:gd name="T7" fmla="*/ 257 h 440"/>
                  <a:gd name="T8" fmla="*/ 296 w 422"/>
                  <a:gd name="T9" fmla="*/ 206 h 440"/>
                  <a:gd name="T10" fmla="*/ 286 w 422"/>
                  <a:gd name="T11" fmla="*/ 161 h 440"/>
                  <a:gd name="T12" fmla="*/ 275 w 422"/>
                  <a:gd name="T13" fmla="*/ 154 h 440"/>
                  <a:gd name="T14" fmla="*/ 366 w 422"/>
                  <a:gd name="T15" fmla="*/ 0 h 440"/>
                  <a:gd name="T16" fmla="*/ 415 w 422"/>
                  <a:gd name="T17" fmla="*/ 98 h 440"/>
                  <a:gd name="T18" fmla="*/ 284 w 422"/>
                  <a:gd name="T19" fmla="*/ 288 h 440"/>
                  <a:gd name="T20" fmla="*/ 98 w 422"/>
                  <a:gd name="T21" fmla="*/ 436 h 440"/>
                  <a:gd name="T22" fmla="*/ 0 w 422"/>
                  <a:gd name="T23" fmla="*/ 394 h 440"/>
                  <a:gd name="T24" fmla="*/ 146 w 422"/>
                  <a:gd name="T25" fmla="*/ 292 h 440"/>
                  <a:gd name="T26" fmla="*/ 175 w 422"/>
                  <a:gd name="T27" fmla="*/ 31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440">
                    <a:moveTo>
                      <a:pt x="175" y="317"/>
                    </a:moveTo>
                    <a:cubicBezTo>
                      <a:pt x="184" y="318"/>
                      <a:pt x="193" y="315"/>
                      <a:pt x="199" y="309"/>
                    </a:cubicBezTo>
                    <a:cubicBezTo>
                      <a:pt x="217" y="293"/>
                      <a:pt x="238" y="273"/>
                      <a:pt x="252" y="257"/>
                    </a:cubicBezTo>
                    <a:cubicBezTo>
                      <a:pt x="253" y="257"/>
                      <a:pt x="253" y="257"/>
                      <a:pt x="253" y="257"/>
                    </a:cubicBezTo>
                    <a:cubicBezTo>
                      <a:pt x="266" y="243"/>
                      <a:pt x="283" y="223"/>
                      <a:pt x="296" y="206"/>
                    </a:cubicBezTo>
                    <a:cubicBezTo>
                      <a:pt x="308" y="191"/>
                      <a:pt x="303" y="169"/>
                      <a:pt x="286" y="161"/>
                    </a:cubicBezTo>
                    <a:cubicBezTo>
                      <a:pt x="282" y="159"/>
                      <a:pt x="278" y="156"/>
                      <a:pt x="275" y="154"/>
                    </a:cubicBezTo>
                    <a:cubicBezTo>
                      <a:pt x="366" y="0"/>
                      <a:pt x="366" y="0"/>
                      <a:pt x="366" y="0"/>
                    </a:cubicBezTo>
                    <a:cubicBezTo>
                      <a:pt x="399" y="16"/>
                      <a:pt x="422" y="51"/>
                      <a:pt x="415" y="98"/>
                    </a:cubicBezTo>
                    <a:cubicBezTo>
                      <a:pt x="412" y="123"/>
                      <a:pt x="355" y="213"/>
                      <a:pt x="284" y="288"/>
                    </a:cubicBezTo>
                    <a:cubicBezTo>
                      <a:pt x="209" y="368"/>
                      <a:pt x="119" y="434"/>
                      <a:pt x="98" y="436"/>
                    </a:cubicBezTo>
                    <a:cubicBezTo>
                      <a:pt x="55" y="440"/>
                      <a:pt x="20" y="429"/>
                      <a:pt x="0" y="394"/>
                    </a:cubicBezTo>
                    <a:cubicBezTo>
                      <a:pt x="146" y="292"/>
                      <a:pt x="146" y="292"/>
                      <a:pt x="146" y="292"/>
                    </a:cubicBezTo>
                    <a:cubicBezTo>
                      <a:pt x="156" y="304"/>
                      <a:pt x="158" y="315"/>
                      <a:pt x="175" y="3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7" name="Freeform 24"/>
              <p:cNvSpPr>
                <a:spLocks/>
              </p:cNvSpPr>
              <p:nvPr/>
            </p:nvSpPr>
            <p:spPr bwMode="auto">
              <a:xfrm>
                <a:off x="4499" y="2222"/>
                <a:ext cx="276" cy="394"/>
              </a:xfrm>
              <a:custGeom>
                <a:avLst/>
                <a:gdLst>
                  <a:gd name="T0" fmla="*/ 9 w 116"/>
                  <a:gd name="T1" fmla="*/ 122 h 166"/>
                  <a:gd name="T2" fmla="*/ 70 w 116"/>
                  <a:gd name="T3" fmla="*/ 19 h 166"/>
                  <a:gd name="T4" fmla="*/ 116 w 116"/>
                  <a:gd name="T5" fmla="*/ 12 h 166"/>
                  <a:gd name="T6" fmla="*/ 24 w 116"/>
                  <a:gd name="T7" fmla="*/ 166 h 166"/>
                  <a:gd name="T8" fmla="*/ 9 w 116"/>
                  <a:gd name="T9" fmla="*/ 122 h 166"/>
                </a:gdLst>
                <a:ahLst/>
                <a:cxnLst>
                  <a:cxn ang="0">
                    <a:pos x="T0" y="T1"/>
                  </a:cxn>
                  <a:cxn ang="0">
                    <a:pos x="T2" y="T3"/>
                  </a:cxn>
                  <a:cxn ang="0">
                    <a:pos x="T4" y="T5"/>
                  </a:cxn>
                  <a:cxn ang="0">
                    <a:pos x="T6" y="T7"/>
                  </a:cxn>
                  <a:cxn ang="0">
                    <a:pos x="T8" y="T9"/>
                  </a:cxn>
                </a:cxnLst>
                <a:rect l="0" t="0" r="r" b="b"/>
                <a:pathLst>
                  <a:path w="116" h="166">
                    <a:moveTo>
                      <a:pt x="9" y="122"/>
                    </a:moveTo>
                    <a:cubicBezTo>
                      <a:pt x="70" y="19"/>
                      <a:pt x="70" y="19"/>
                      <a:pt x="70" y="19"/>
                    </a:cubicBezTo>
                    <a:cubicBezTo>
                      <a:pt x="79" y="5"/>
                      <a:pt x="95" y="0"/>
                      <a:pt x="116" y="12"/>
                    </a:cubicBezTo>
                    <a:cubicBezTo>
                      <a:pt x="24" y="166"/>
                      <a:pt x="24" y="166"/>
                      <a:pt x="24" y="166"/>
                    </a:cubicBezTo>
                    <a:cubicBezTo>
                      <a:pt x="3" y="154"/>
                      <a:pt x="0" y="136"/>
                      <a:pt x="9"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8" name="Freeform 25"/>
              <p:cNvSpPr>
                <a:spLocks/>
              </p:cNvSpPr>
              <p:nvPr/>
            </p:nvSpPr>
            <p:spPr bwMode="auto">
              <a:xfrm>
                <a:off x="3878" y="2878"/>
                <a:ext cx="376" cy="302"/>
              </a:xfrm>
              <a:custGeom>
                <a:avLst/>
                <a:gdLst>
                  <a:gd name="T0" fmla="*/ 16 w 158"/>
                  <a:gd name="T1" fmla="*/ 81 h 127"/>
                  <a:gd name="T2" fmla="*/ 114 w 158"/>
                  <a:gd name="T3" fmla="*/ 10 h 127"/>
                  <a:gd name="T4" fmla="*/ 158 w 158"/>
                  <a:gd name="T5" fmla="*/ 21 h 127"/>
                  <a:gd name="T6" fmla="*/ 13 w 158"/>
                  <a:gd name="T7" fmla="*/ 127 h 127"/>
                  <a:gd name="T8" fmla="*/ 10 w 158"/>
                  <a:gd name="T9" fmla="*/ 122 h 127"/>
                  <a:gd name="T10" fmla="*/ 16 w 158"/>
                  <a:gd name="T11" fmla="*/ 81 h 127"/>
                </a:gdLst>
                <a:ahLst/>
                <a:cxnLst>
                  <a:cxn ang="0">
                    <a:pos x="T0" y="T1"/>
                  </a:cxn>
                  <a:cxn ang="0">
                    <a:pos x="T2" y="T3"/>
                  </a:cxn>
                  <a:cxn ang="0">
                    <a:pos x="T4" y="T5"/>
                  </a:cxn>
                  <a:cxn ang="0">
                    <a:pos x="T6" y="T7"/>
                  </a:cxn>
                  <a:cxn ang="0">
                    <a:pos x="T8" y="T9"/>
                  </a:cxn>
                  <a:cxn ang="0">
                    <a:pos x="T10" y="T11"/>
                  </a:cxn>
                </a:cxnLst>
                <a:rect l="0" t="0" r="r" b="b"/>
                <a:pathLst>
                  <a:path w="158" h="127">
                    <a:moveTo>
                      <a:pt x="16" y="81"/>
                    </a:moveTo>
                    <a:cubicBezTo>
                      <a:pt x="114" y="10"/>
                      <a:pt x="114" y="10"/>
                      <a:pt x="114" y="10"/>
                    </a:cubicBezTo>
                    <a:cubicBezTo>
                      <a:pt x="127" y="0"/>
                      <a:pt x="144" y="2"/>
                      <a:pt x="158" y="21"/>
                    </a:cubicBezTo>
                    <a:cubicBezTo>
                      <a:pt x="13" y="127"/>
                      <a:pt x="13" y="127"/>
                      <a:pt x="13" y="127"/>
                    </a:cubicBezTo>
                    <a:cubicBezTo>
                      <a:pt x="10" y="122"/>
                      <a:pt x="10" y="122"/>
                      <a:pt x="10" y="122"/>
                    </a:cubicBezTo>
                    <a:cubicBezTo>
                      <a:pt x="0" y="109"/>
                      <a:pt x="3" y="91"/>
                      <a:pt x="16"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13" name="Group 28"/>
            <p:cNvGrpSpPr>
              <a:grpSpLocks noChangeAspect="1"/>
            </p:cNvGrpSpPr>
            <p:nvPr/>
          </p:nvGrpSpPr>
          <p:grpSpPr bwMode="auto">
            <a:xfrm>
              <a:off x="8037630" y="4100257"/>
              <a:ext cx="409339" cy="410087"/>
              <a:chOff x="3292" y="1612"/>
              <a:chExt cx="1094" cy="1096"/>
            </a:xfrm>
            <a:solidFill>
              <a:schemeClr val="bg1"/>
            </a:solidFill>
          </p:grpSpPr>
          <p:sp>
            <p:nvSpPr>
              <p:cNvPr id="17" name="Freeform 29"/>
              <p:cNvSpPr>
                <a:spLocks noEditPoints="1"/>
              </p:cNvSpPr>
              <p:nvPr/>
            </p:nvSpPr>
            <p:spPr bwMode="auto">
              <a:xfrm>
                <a:off x="3292" y="1612"/>
                <a:ext cx="1094" cy="1096"/>
              </a:xfrm>
              <a:custGeom>
                <a:avLst/>
                <a:gdLst>
                  <a:gd name="T0" fmla="*/ 460 w 460"/>
                  <a:gd name="T1" fmla="*/ 172 h 461"/>
                  <a:gd name="T2" fmla="*/ 387 w 460"/>
                  <a:gd name="T3" fmla="*/ 98 h 461"/>
                  <a:gd name="T4" fmla="*/ 293 w 460"/>
                  <a:gd name="T5" fmla="*/ 98 h 461"/>
                  <a:gd name="T6" fmla="*/ 271 w 460"/>
                  <a:gd name="T7" fmla="*/ 74 h 461"/>
                  <a:gd name="T8" fmla="*/ 303 w 460"/>
                  <a:gd name="T9" fmla="*/ 24 h 461"/>
                  <a:gd name="T10" fmla="*/ 299 w 460"/>
                  <a:gd name="T11" fmla="*/ 4 h 461"/>
                  <a:gd name="T12" fmla="*/ 279 w 460"/>
                  <a:gd name="T13" fmla="*/ 9 h 461"/>
                  <a:gd name="T14" fmla="*/ 243 w 460"/>
                  <a:gd name="T15" fmla="*/ 63 h 461"/>
                  <a:gd name="T16" fmla="*/ 231 w 460"/>
                  <a:gd name="T17" fmla="*/ 62 h 461"/>
                  <a:gd name="T18" fmla="*/ 218 w 460"/>
                  <a:gd name="T19" fmla="*/ 63 h 461"/>
                  <a:gd name="T20" fmla="*/ 182 w 460"/>
                  <a:gd name="T21" fmla="*/ 9 h 461"/>
                  <a:gd name="T22" fmla="*/ 162 w 460"/>
                  <a:gd name="T23" fmla="*/ 4 h 461"/>
                  <a:gd name="T24" fmla="*/ 158 w 460"/>
                  <a:gd name="T25" fmla="*/ 24 h 461"/>
                  <a:gd name="T26" fmla="*/ 191 w 460"/>
                  <a:gd name="T27" fmla="*/ 75 h 461"/>
                  <a:gd name="T28" fmla="*/ 169 w 460"/>
                  <a:gd name="T29" fmla="*/ 98 h 461"/>
                  <a:gd name="T30" fmla="*/ 74 w 460"/>
                  <a:gd name="T31" fmla="*/ 98 h 461"/>
                  <a:gd name="T32" fmla="*/ 0 w 460"/>
                  <a:gd name="T33" fmla="*/ 172 h 461"/>
                  <a:gd name="T34" fmla="*/ 0 w 460"/>
                  <a:gd name="T35" fmla="*/ 387 h 461"/>
                  <a:gd name="T36" fmla="*/ 74 w 460"/>
                  <a:gd name="T37" fmla="*/ 461 h 461"/>
                  <a:gd name="T38" fmla="*/ 387 w 460"/>
                  <a:gd name="T39" fmla="*/ 461 h 461"/>
                  <a:gd name="T40" fmla="*/ 460 w 460"/>
                  <a:gd name="T41" fmla="*/ 387 h 461"/>
                  <a:gd name="T42" fmla="*/ 460 w 460"/>
                  <a:gd name="T43" fmla="*/ 172 h 461"/>
                  <a:gd name="T44" fmla="*/ 320 w 460"/>
                  <a:gd name="T45" fmla="*/ 387 h 461"/>
                  <a:gd name="T46" fmla="*/ 274 w 460"/>
                  <a:gd name="T47" fmla="*/ 433 h 461"/>
                  <a:gd name="T48" fmla="*/ 74 w 460"/>
                  <a:gd name="T49" fmla="*/ 433 h 461"/>
                  <a:gd name="T50" fmla="*/ 28 w 460"/>
                  <a:gd name="T51" fmla="*/ 387 h 461"/>
                  <a:gd name="T52" fmla="*/ 28 w 460"/>
                  <a:gd name="T53" fmla="*/ 172 h 461"/>
                  <a:gd name="T54" fmla="*/ 74 w 460"/>
                  <a:gd name="T55" fmla="*/ 126 h 461"/>
                  <a:gd name="T56" fmla="*/ 274 w 460"/>
                  <a:gd name="T57" fmla="*/ 126 h 461"/>
                  <a:gd name="T58" fmla="*/ 320 w 460"/>
                  <a:gd name="T59" fmla="*/ 172 h 461"/>
                  <a:gd name="T60" fmla="*/ 320 w 460"/>
                  <a:gd name="T61" fmla="*/ 387 h 461"/>
                  <a:gd name="T62" fmla="*/ 390 w 460"/>
                  <a:gd name="T63" fmla="*/ 382 h 461"/>
                  <a:gd name="T64" fmla="*/ 364 w 460"/>
                  <a:gd name="T65" fmla="*/ 356 h 461"/>
                  <a:gd name="T66" fmla="*/ 390 w 460"/>
                  <a:gd name="T67" fmla="*/ 330 h 461"/>
                  <a:gd name="T68" fmla="*/ 417 w 460"/>
                  <a:gd name="T69" fmla="*/ 356 h 461"/>
                  <a:gd name="T70" fmla="*/ 390 w 460"/>
                  <a:gd name="T71" fmla="*/ 382 h 461"/>
                  <a:gd name="T72" fmla="*/ 390 w 460"/>
                  <a:gd name="T73" fmla="*/ 298 h 461"/>
                  <a:gd name="T74" fmla="*/ 364 w 460"/>
                  <a:gd name="T75" fmla="*/ 271 h 461"/>
                  <a:gd name="T76" fmla="*/ 390 w 460"/>
                  <a:gd name="T77" fmla="*/ 245 h 461"/>
                  <a:gd name="T78" fmla="*/ 417 w 460"/>
                  <a:gd name="T79" fmla="*/ 271 h 461"/>
                  <a:gd name="T80" fmla="*/ 390 w 460"/>
                  <a:gd name="T81" fmla="*/ 298 h 461"/>
                  <a:gd name="T82" fmla="*/ 390 w 460"/>
                  <a:gd name="T83" fmla="*/ 213 h 461"/>
                  <a:gd name="T84" fmla="*/ 364 w 460"/>
                  <a:gd name="T85" fmla="*/ 186 h 461"/>
                  <a:gd name="T86" fmla="*/ 390 w 460"/>
                  <a:gd name="T87" fmla="*/ 160 h 461"/>
                  <a:gd name="T88" fmla="*/ 417 w 460"/>
                  <a:gd name="T89" fmla="*/ 186 h 461"/>
                  <a:gd name="T90" fmla="*/ 390 w 460"/>
                  <a:gd name="T91"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0" h="461">
                    <a:moveTo>
                      <a:pt x="460" y="172"/>
                    </a:moveTo>
                    <a:cubicBezTo>
                      <a:pt x="460" y="131"/>
                      <a:pt x="427" y="98"/>
                      <a:pt x="387" y="98"/>
                    </a:cubicBezTo>
                    <a:cubicBezTo>
                      <a:pt x="293" y="98"/>
                      <a:pt x="293" y="98"/>
                      <a:pt x="293" y="98"/>
                    </a:cubicBezTo>
                    <a:cubicBezTo>
                      <a:pt x="288" y="88"/>
                      <a:pt x="280" y="80"/>
                      <a:pt x="271" y="74"/>
                    </a:cubicBezTo>
                    <a:cubicBezTo>
                      <a:pt x="303" y="24"/>
                      <a:pt x="303" y="24"/>
                      <a:pt x="303" y="24"/>
                    </a:cubicBezTo>
                    <a:cubicBezTo>
                      <a:pt x="307" y="18"/>
                      <a:pt x="305" y="9"/>
                      <a:pt x="299" y="4"/>
                    </a:cubicBezTo>
                    <a:cubicBezTo>
                      <a:pt x="292" y="0"/>
                      <a:pt x="283" y="2"/>
                      <a:pt x="279" y="9"/>
                    </a:cubicBezTo>
                    <a:cubicBezTo>
                      <a:pt x="243" y="63"/>
                      <a:pt x="243" y="63"/>
                      <a:pt x="243" y="63"/>
                    </a:cubicBezTo>
                    <a:cubicBezTo>
                      <a:pt x="239" y="62"/>
                      <a:pt x="235" y="62"/>
                      <a:pt x="231" y="62"/>
                    </a:cubicBezTo>
                    <a:cubicBezTo>
                      <a:pt x="227" y="62"/>
                      <a:pt x="222" y="63"/>
                      <a:pt x="218" y="63"/>
                    </a:cubicBezTo>
                    <a:cubicBezTo>
                      <a:pt x="182" y="9"/>
                      <a:pt x="182" y="9"/>
                      <a:pt x="182" y="9"/>
                    </a:cubicBezTo>
                    <a:cubicBezTo>
                      <a:pt x="178" y="2"/>
                      <a:pt x="169" y="0"/>
                      <a:pt x="162" y="4"/>
                    </a:cubicBezTo>
                    <a:cubicBezTo>
                      <a:pt x="155" y="9"/>
                      <a:pt x="153" y="18"/>
                      <a:pt x="158" y="24"/>
                    </a:cubicBezTo>
                    <a:cubicBezTo>
                      <a:pt x="191" y="75"/>
                      <a:pt x="191" y="75"/>
                      <a:pt x="191" y="75"/>
                    </a:cubicBezTo>
                    <a:cubicBezTo>
                      <a:pt x="182" y="81"/>
                      <a:pt x="175" y="89"/>
                      <a:pt x="169" y="98"/>
                    </a:cubicBezTo>
                    <a:cubicBezTo>
                      <a:pt x="74" y="98"/>
                      <a:pt x="74" y="98"/>
                      <a:pt x="74" y="98"/>
                    </a:cubicBezTo>
                    <a:cubicBezTo>
                      <a:pt x="33" y="98"/>
                      <a:pt x="0" y="131"/>
                      <a:pt x="0" y="172"/>
                    </a:cubicBezTo>
                    <a:cubicBezTo>
                      <a:pt x="0" y="387"/>
                      <a:pt x="0" y="387"/>
                      <a:pt x="0" y="387"/>
                    </a:cubicBezTo>
                    <a:cubicBezTo>
                      <a:pt x="0" y="428"/>
                      <a:pt x="33" y="461"/>
                      <a:pt x="74" y="461"/>
                    </a:cubicBezTo>
                    <a:cubicBezTo>
                      <a:pt x="387" y="461"/>
                      <a:pt x="387" y="461"/>
                      <a:pt x="387" y="461"/>
                    </a:cubicBezTo>
                    <a:cubicBezTo>
                      <a:pt x="427" y="461"/>
                      <a:pt x="460" y="428"/>
                      <a:pt x="460" y="387"/>
                    </a:cubicBezTo>
                    <a:lnTo>
                      <a:pt x="460" y="172"/>
                    </a:lnTo>
                    <a:close/>
                    <a:moveTo>
                      <a:pt x="320" y="387"/>
                    </a:moveTo>
                    <a:cubicBezTo>
                      <a:pt x="320" y="412"/>
                      <a:pt x="299" y="433"/>
                      <a:pt x="274" y="433"/>
                    </a:cubicBezTo>
                    <a:cubicBezTo>
                      <a:pt x="74" y="433"/>
                      <a:pt x="74" y="433"/>
                      <a:pt x="74" y="433"/>
                    </a:cubicBezTo>
                    <a:cubicBezTo>
                      <a:pt x="49" y="433"/>
                      <a:pt x="28" y="412"/>
                      <a:pt x="28" y="387"/>
                    </a:cubicBezTo>
                    <a:cubicBezTo>
                      <a:pt x="28" y="172"/>
                      <a:pt x="28" y="172"/>
                      <a:pt x="28" y="172"/>
                    </a:cubicBezTo>
                    <a:cubicBezTo>
                      <a:pt x="28" y="147"/>
                      <a:pt x="49" y="126"/>
                      <a:pt x="74" y="126"/>
                    </a:cubicBezTo>
                    <a:cubicBezTo>
                      <a:pt x="274" y="126"/>
                      <a:pt x="274" y="126"/>
                      <a:pt x="274" y="126"/>
                    </a:cubicBezTo>
                    <a:cubicBezTo>
                      <a:pt x="299" y="126"/>
                      <a:pt x="320" y="147"/>
                      <a:pt x="320" y="172"/>
                    </a:cubicBezTo>
                    <a:lnTo>
                      <a:pt x="320" y="387"/>
                    </a:lnTo>
                    <a:close/>
                    <a:moveTo>
                      <a:pt x="390" y="382"/>
                    </a:moveTo>
                    <a:cubicBezTo>
                      <a:pt x="376" y="382"/>
                      <a:pt x="364" y="371"/>
                      <a:pt x="364" y="356"/>
                    </a:cubicBezTo>
                    <a:cubicBezTo>
                      <a:pt x="364" y="341"/>
                      <a:pt x="376" y="330"/>
                      <a:pt x="390" y="330"/>
                    </a:cubicBezTo>
                    <a:cubicBezTo>
                      <a:pt x="405" y="330"/>
                      <a:pt x="417" y="341"/>
                      <a:pt x="417" y="356"/>
                    </a:cubicBezTo>
                    <a:cubicBezTo>
                      <a:pt x="417" y="371"/>
                      <a:pt x="405" y="382"/>
                      <a:pt x="390" y="382"/>
                    </a:cubicBezTo>
                    <a:close/>
                    <a:moveTo>
                      <a:pt x="390" y="298"/>
                    </a:moveTo>
                    <a:cubicBezTo>
                      <a:pt x="376" y="298"/>
                      <a:pt x="364" y="286"/>
                      <a:pt x="364" y="271"/>
                    </a:cubicBezTo>
                    <a:cubicBezTo>
                      <a:pt x="364" y="257"/>
                      <a:pt x="376" y="245"/>
                      <a:pt x="390" y="245"/>
                    </a:cubicBezTo>
                    <a:cubicBezTo>
                      <a:pt x="405" y="245"/>
                      <a:pt x="417" y="257"/>
                      <a:pt x="417" y="271"/>
                    </a:cubicBezTo>
                    <a:cubicBezTo>
                      <a:pt x="417" y="286"/>
                      <a:pt x="405" y="298"/>
                      <a:pt x="390" y="298"/>
                    </a:cubicBezTo>
                    <a:close/>
                    <a:moveTo>
                      <a:pt x="390" y="213"/>
                    </a:moveTo>
                    <a:cubicBezTo>
                      <a:pt x="376" y="213"/>
                      <a:pt x="364" y="201"/>
                      <a:pt x="364" y="186"/>
                    </a:cubicBezTo>
                    <a:cubicBezTo>
                      <a:pt x="364" y="172"/>
                      <a:pt x="376" y="160"/>
                      <a:pt x="390" y="160"/>
                    </a:cubicBezTo>
                    <a:cubicBezTo>
                      <a:pt x="405" y="160"/>
                      <a:pt x="417" y="172"/>
                      <a:pt x="417" y="186"/>
                    </a:cubicBezTo>
                    <a:cubicBezTo>
                      <a:pt x="417" y="201"/>
                      <a:pt x="405" y="213"/>
                      <a:pt x="390"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8" name="Freeform 30"/>
              <p:cNvSpPr>
                <a:spLocks noEditPoints="1"/>
              </p:cNvSpPr>
              <p:nvPr/>
            </p:nvSpPr>
            <p:spPr bwMode="auto">
              <a:xfrm>
                <a:off x="3292" y="1612"/>
                <a:ext cx="1094" cy="1096"/>
              </a:xfrm>
              <a:custGeom>
                <a:avLst/>
                <a:gdLst>
                  <a:gd name="T0" fmla="*/ 460 w 460"/>
                  <a:gd name="T1" fmla="*/ 172 h 461"/>
                  <a:gd name="T2" fmla="*/ 387 w 460"/>
                  <a:gd name="T3" fmla="*/ 98 h 461"/>
                  <a:gd name="T4" fmla="*/ 293 w 460"/>
                  <a:gd name="T5" fmla="*/ 98 h 461"/>
                  <a:gd name="T6" fmla="*/ 271 w 460"/>
                  <a:gd name="T7" fmla="*/ 74 h 461"/>
                  <a:gd name="T8" fmla="*/ 303 w 460"/>
                  <a:gd name="T9" fmla="*/ 24 h 461"/>
                  <a:gd name="T10" fmla="*/ 299 w 460"/>
                  <a:gd name="T11" fmla="*/ 4 h 461"/>
                  <a:gd name="T12" fmla="*/ 279 w 460"/>
                  <a:gd name="T13" fmla="*/ 9 h 461"/>
                  <a:gd name="T14" fmla="*/ 243 w 460"/>
                  <a:gd name="T15" fmla="*/ 63 h 461"/>
                  <a:gd name="T16" fmla="*/ 231 w 460"/>
                  <a:gd name="T17" fmla="*/ 62 h 461"/>
                  <a:gd name="T18" fmla="*/ 218 w 460"/>
                  <a:gd name="T19" fmla="*/ 63 h 461"/>
                  <a:gd name="T20" fmla="*/ 182 w 460"/>
                  <a:gd name="T21" fmla="*/ 9 h 461"/>
                  <a:gd name="T22" fmla="*/ 162 w 460"/>
                  <a:gd name="T23" fmla="*/ 4 h 461"/>
                  <a:gd name="T24" fmla="*/ 158 w 460"/>
                  <a:gd name="T25" fmla="*/ 24 h 461"/>
                  <a:gd name="T26" fmla="*/ 191 w 460"/>
                  <a:gd name="T27" fmla="*/ 75 h 461"/>
                  <a:gd name="T28" fmla="*/ 169 w 460"/>
                  <a:gd name="T29" fmla="*/ 98 h 461"/>
                  <a:gd name="T30" fmla="*/ 74 w 460"/>
                  <a:gd name="T31" fmla="*/ 98 h 461"/>
                  <a:gd name="T32" fmla="*/ 0 w 460"/>
                  <a:gd name="T33" fmla="*/ 172 h 461"/>
                  <a:gd name="T34" fmla="*/ 0 w 460"/>
                  <a:gd name="T35" fmla="*/ 387 h 461"/>
                  <a:gd name="T36" fmla="*/ 74 w 460"/>
                  <a:gd name="T37" fmla="*/ 461 h 461"/>
                  <a:gd name="T38" fmla="*/ 387 w 460"/>
                  <a:gd name="T39" fmla="*/ 461 h 461"/>
                  <a:gd name="T40" fmla="*/ 460 w 460"/>
                  <a:gd name="T41" fmla="*/ 387 h 461"/>
                  <a:gd name="T42" fmla="*/ 460 w 460"/>
                  <a:gd name="T43" fmla="*/ 172 h 461"/>
                  <a:gd name="T44" fmla="*/ 320 w 460"/>
                  <a:gd name="T45" fmla="*/ 387 h 461"/>
                  <a:gd name="T46" fmla="*/ 274 w 460"/>
                  <a:gd name="T47" fmla="*/ 433 h 461"/>
                  <a:gd name="T48" fmla="*/ 74 w 460"/>
                  <a:gd name="T49" fmla="*/ 433 h 461"/>
                  <a:gd name="T50" fmla="*/ 28 w 460"/>
                  <a:gd name="T51" fmla="*/ 387 h 461"/>
                  <a:gd name="T52" fmla="*/ 28 w 460"/>
                  <a:gd name="T53" fmla="*/ 172 h 461"/>
                  <a:gd name="T54" fmla="*/ 74 w 460"/>
                  <a:gd name="T55" fmla="*/ 126 h 461"/>
                  <a:gd name="T56" fmla="*/ 274 w 460"/>
                  <a:gd name="T57" fmla="*/ 126 h 461"/>
                  <a:gd name="T58" fmla="*/ 320 w 460"/>
                  <a:gd name="T59" fmla="*/ 172 h 461"/>
                  <a:gd name="T60" fmla="*/ 320 w 460"/>
                  <a:gd name="T61" fmla="*/ 387 h 461"/>
                  <a:gd name="T62" fmla="*/ 390 w 460"/>
                  <a:gd name="T63" fmla="*/ 382 h 461"/>
                  <a:gd name="T64" fmla="*/ 364 w 460"/>
                  <a:gd name="T65" fmla="*/ 356 h 461"/>
                  <a:gd name="T66" fmla="*/ 390 w 460"/>
                  <a:gd name="T67" fmla="*/ 330 h 461"/>
                  <a:gd name="T68" fmla="*/ 417 w 460"/>
                  <a:gd name="T69" fmla="*/ 356 h 461"/>
                  <a:gd name="T70" fmla="*/ 390 w 460"/>
                  <a:gd name="T71" fmla="*/ 382 h 461"/>
                  <a:gd name="T72" fmla="*/ 390 w 460"/>
                  <a:gd name="T73" fmla="*/ 298 h 461"/>
                  <a:gd name="T74" fmla="*/ 364 w 460"/>
                  <a:gd name="T75" fmla="*/ 271 h 461"/>
                  <a:gd name="T76" fmla="*/ 390 w 460"/>
                  <a:gd name="T77" fmla="*/ 245 h 461"/>
                  <a:gd name="T78" fmla="*/ 417 w 460"/>
                  <a:gd name="T79" fmla="*/ 271 h 461"/>
                  <a:gd name="T80" fmla="*/ 390 w 460"/>
                  <a:gd name="T81" fmla="*/ 298 h 461"/>
                  <a:gd name="T82" fmla="*/ 390 w 460"/>
                  <a:gd name="T83" fmla="*/ 213 h 461"/>
                  <a:gd name="T84" fmla="*/ 364 w 460"/>
                  <a:gd name="T85" fmla="*/ 186 h 461"/>
                  <a:gd name="T86" fmla="*/ 390 w 460"/>
                  <a:gd name="T87" fmla="*/ 160 h 461"/>
                  <a:gd name="T88" fmla="*/ 417 w 460"/>
                  <a:gd name="T89" fmla="*/ 186 h 461"/>
                  <a:gd name="T90" fmla="*/ 390 w 460"/>
                  <a:gd name="T91"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0" h="461">
                    <a:moveTo>
                      <a:pt x="460" y="172"/>
                    </a:moveTo>
                    <a:cubicBezTo>
                      <a:pt x="460" y="131"/>
                      <a:pt x="427" y="98"/>
                      <a:pt x="387" y="98"/>
                    </a:cubicBezTo>
                    <a:cubicBezTo>
                      <a:pt x="293" y="98"/>
                      <a:pt x="293" y="98"/>
                      <a:pt x="293" y="98"/>
                    </a:cubicBezTo>
                    <a:cubicBezTo>
                      <a:pt x="288" y="88"/>
                      <a:pt x="280" y="80"/>
                      <a:pt x="271" y="74"/>
                    </a:cubicBezTo>
                    <a:cubicBezTo>
                      <a:pt x="303" y="24"/>
                      <a:pt x="303" y="24"/>
                      <a:pt x="303" y="24"/>
                    </a:cubicBezTo>
                    <a:cubicBezTo>
                      <a:pt x="307" y="18"/>
                      <a:pt x="305" y="9"/>
                      <a:pt x="299" y="4"/>
                    </a:cubicBezTo>
                    <a:cubicBezTo>
                      <a:pt x="292" y="0"/>
                      <a:pt x="283" y="2"/>
                      <a:pt x="279" y="9"/>
                    </a:cubicBezTo>
                    <a:cubicBezTo>
                      <a:pt x="243" y="63"/>
                      <a:pt x="243" y="63"/>
                      <a:pt x="243" y="63"/>
                    </a:cubicBezTo>
                    <a:cubicBezTo>
                      <a:pt x="239" y="62"/>
                      <a:pt x="235" y="62"/>
                      <a:pt x="231" y="62"/>
                    </a:cubicBezTo>
                    <a:cubicBezTo>
                      <a:pt x="227" y="62"/>
                      <a:pt x="222" y="63"/>
                      <a:pt x="218" y="63"/>
                    </a:cubicBezTo>
                    <a:cubicBezTo>
                      <a:pt x="182" y="9"/>
                      <a:pt x="182" y="9"/>
                      <a:pt x="182" y="9"/>
                    </a:cubicBezTo>
                    <a:cubicBezTo>
                      <a:pt x="178" y="2"/>
                      <a:pt x="169" y="0"/>
                      <a:pt x="162" y="4"/>
                    </a:cubicBezTo>
                    <a:cubicBezTo>
                      <a:pt x="155" y="9"/>
                      <a:pt x="153" y="18"/>
                      <a:pt x="158" y="24"/>
                    </a:cubicBezTo>
                    <a:cubicBezTo>
                      <a:pt x="191" y="75"/>
                      <a:pt x="191" y="75"/>
                      <a:pt x="191" y="75"/>
                    </a:cubicBezTo>
                    <a:cubicBezTo>
                      <a:pt x="182" y="81"/>
                      <a:pt x="175" y="89"/>
                      <a:pt x="169" y="98"/>
                    </a:cubicBezTo>
                    <a:cubicBezTo>
                      <a:pt x="74" y="98"/>
                      <a:pt x="74" y="98"/>
                      <a:pt x="74" y="98"/>
                    </a:cubicBezTo>
                    <a:cubicBezTo>
                      <a:pt x="33" y="98"/>
                      <a:pt x="0" y="131"/>
                      <a:pt x="0" y="172"/>
                    </a:cubicBezTo>
                    <a:cubicBezTo>
                      <a:pt x="0" y="387"/>
                      <a:pt x="0" y="387"/>
                      <a:pt x="0" y="387"/>
                    </a:cubicBezTo>
                    <a:cubicBezTo>
                      <a:pt x="0" y="428"/>
                      <a:pt x="33" y="461"/>
                      <a:pt x="74" y="461"/>
                    </a:cubicBezTo>
                    <a:cubicBezTo>
                      <a:pt x="387" y="461"/>
                      <a:pt x="387" y="461"/>
                      <a:pt x="387" y="461"/>
                    </a:cubicBezTo>
                    <a:cubicBezTo>
                      <a:pt x="427" y="461"/>
                      <a:pt x="460" y="428"/>
                      <a:pt x="460" y="387"/>
                    </a:cubicBezTo>
                    <a:lnTo>
                      <a:pt x="460" y="172"/>
                    </a:lnTo>
                    <a:close/>
                    <a:moveTo>
                      <a:pt x="320" y="387"/>
                    </a:moveTo>
                    <a:cubicBezTo>
                      <a:pt x="320" y="412"/>
                      <a:pt x="299" y="433"/>
                      <a:pt x="274" y="433"/>
                    </a:cubicBezTo>
                    <a:cubicBezTo>
                      <a:pt x="74" y="433"/>
                      <a:pt x="74" y="433"/>
                      <a:pt x="74" y="433"/>
                    </a:cubicBezTo>
                    <a:cubicBezTo>
                      <a:pt x="49" y="433"/>
                      <a:pt x="28" y="412"/>
                      <a:pt x="28" y="387"/>
                    </a:cubicBezTo>
                    <a:cubicBezTo>
                      <a:pt x="28" y="172"/>
                      <a:pt x="28" y="172"/>
                      <a:pt x="28" y="172"/>
                    </a:cubicBezTo>
                    <a:cubicBezTo>
                      <a:pt x="28" y="147"/>
                      <a:pt x="49" y="126"/>
                      <a:pt x="74" y="126"/>
                    </a:cubicBezTo>
                    <a:cubicBezTo>
                      <a:pt x="274" y="126"/>
                      <a:pt x="274" y="126"/>
                      <a:pt x="274" y="126"/>
                    </a:cubicBezTo>
                    <a:cubicBezTo>
                      <a:pt x="299" y="126"/>
                      <a:pt x="320" y="147"/>
                      <a:pt x="320" y="172"/>
                    </a:cubicBezTo>
                    <a:lnTo>
                      <a:pt x="320" y="387"/>
                    </a:lnTo>
                    <a:close/>
                    <a:moveTo>
                      <a:pt x="390" y="382"/>
                    </a:moveTo>
                    <a:cubicBezTo>
                      <a:pt x="376" y="382"/>
                      <a:pt x="364" y="371"/>
                      <a:pt x="364" y="356"/>
                    </a:cubicBezTo>
                    <a:cubicBezTo>
                      <a:pt x="364" y="341"/>
                      <a:pt x="376" y="330"/>
                      <a:pt x="390" y="330"/>
                    </a:cubicBezTo>
                    <a:cubicBezTo>
                      <a:pt x="405" y="330"/>
                      <a:pt x="417" y="341"/>
                      <a:pt x="417" y="356"/>
                    </a:cubicBezTo>
                    <a:cubicBezTo>
                      <a:pt x="417" y="371"/>
                      <a:pt x="405" y="382"/>
                      <a:pt x="390" y="382"/>
                    </a:cubicBezTo>
                    <a:close/>
                    <a:moveTo>
                      <a:pt x="390" y="298"/>
                    </a:moveTo>
                    <a:cubicBezTo>
                      <a:pt x="376" y="298"/>
                      <a:pt x="364" y="286"/>
                      <a:pt x="364" y="271"/>
                    </a:cubicBezTo>
                    <a:cubicBezTo>
                      <a:pt x="364" y="257"/>
                      <a:pt x="376" y="245"/>
                      <a:pt x="390" y="245"/>
                    </a:cubicBezTo>
                    <a:cubicBezTo>
                      <a:pt x="405" y="245"/>
                      <a:pt x="417" y="257"/>
                      <a:pt x="417" y="271"/>
                    </a:cubicBezTo>
                    <a:cubicBezTo>
                      <a:pt x="417" y="286"/>
                      <a:pt x="405" y="298"/>
                      <a:pt x="390" y="298"/>
                    </a:cubicBezTo>
                    <a:close/>
                    <a:moveTo>
                      <a:pt x="390" y="213"/>
                    </a:moveTo>
                    <a:cubicBezTo>
                      <a:pt x="376" y="213"/>
                      <a:pt x="364" y="201"/>
                      <a:pt x="364" y="186"/>
                    </a:cubicBezTo>
                    <a:cubicBezTo>
                      <a:pt x="364" y="172"/>
                      <a:pt x="376" y="160"/>
                      <a:pt x="390" y="160"/>
                    </a:cubicBezTo>
                    <a:cubicBezTo>
                      <a:pt x="405" y="160"/>
                      <a:pt x="417" y="172"/>
                      <a:pt x="417" y="186"/>
                    </a:cubicBezTo>
                    <a:cubicBezTo>
                      <a:pt x="417" y="201"/>
                      <a:pt x="405" y="213"/>
                      <a:pt x="390"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14" name="矩形 13"/>
            <p:cNvSpPr/>
            <p:nvPr/>
          </p:nvSpPr>
          <p:spPr>
            <a:xfrm>
              <a:off x="8566847" y="4109527"/>
              <a:ext cx="2449588" cy="492443"/>
            </a:xfrm>
            <a:prstGeom prst="rect">
              <a:avLst/>
            </a:prstGeom>
          </p:spPr>
          <p:txBody>
            <a:bodyPr wrap="square">
              <a:spAutoFit/>
            </a:bodyPr>
            <a:lstStyle/>
            <a:p>
              <a:r>
                <a:rPr lang="en-US" altLang="zh-CN" sz="900" kern="100" dirty="0">
                  <a:solidFill>
                    <a:schemeClr val="bg1"/>
                  </a:solidFill>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sp>
          <p:nvSpPr>
            <p:cNvPr id="15" name="矩形 14"/>
            <p:cNvSpPr/>
            <p:nvPr/>
          </p:nvSpPr>
          <p:spPr>
            <a:xfrm>
              <a:off x="8566847" y="4852471"/>
              <a:ext cx="2449588" cy="492443"/>
            </a:xfrm>
            <a:prstGeom prst="rect">
              <a:avLst/>
            </a:prstGeom>
          </p:spPr>
          <p:txBody>
            <a:bodyPr wrap="square">
              <a:spAutoFit/>
            </a:bodyPr>
            <a:lstStyle/>
            <a:p>
              <a:r>
                <a:rPr lang="en-US" altLang="zh-CN" sz="900" kern="100" dirty="0">
                  <a:solidFill>
                    <a:schemeClr val="bg1"/>
                  </a:solidFill>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sp>
          <p:nvSpPr>
            <p:cNvPr id="16" name="矩形 15"/>
            <p:cNvSpPr/>
            <p:nvPr/>
          </p:nvSpPr>
          <p:spPr>
            <a:xfrm>
              <a:off x="8566847" y="5589892"/>
              <a:ext cx="2449588" cy="492443"/>
            </a:xfrm>
            <a:prstGeom prst="rect">
              <a:avLst/>
            </a:prstGeom>
          </p:spPr>
          <p:txBody>
            <a:bodyPr wrap="square">
              <a:spAutoFit/>
            </a:bodyPr>
            <a:lstStyle/>
            <a:p>
              <a:r>
                <a:rPr lang="en-US" altLang="zh-CN" sz="900" kern="100" dirty="0">
                  <a:solidFill>
                    <a:schemeClr val="bg1"/>
                  </a:solidFill>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nvGrpSpPr>
          <p:cNvPr id="33" name="组合 32"/>
          <p:cNvGrpSpPr/>
          <p:nvPr/>
        </p:nvGrpSpPr>
        <p:grpSpPr>
          <a:xfrm>
            <a:off x="824422" y="1721822"/>
            <a:ext cx="5054483" cy="1239092"/>
            <a:chOff x="1099230" y="2295763"/>
            <a:chExt cx="6739310" cy="1652123"/>
          </a:xfrm>
        </p:grpSpPr>
        <p:grpSp>
          <p:nvGrpSpPr>
            <p:cNvPr id="34" name="组合 33"/>
            <p:cNvGrpSpPr/>
            <p:nvPr/>
          </p:nvGrpSpPr>
          <p:grpSpPr>
            <a:xfrm>
              <a:off x="1099230" y="2295763"/>
              <a:ext cx="6739310" cy="1652123"/>
              <a:chOff x="2047341" y="2538864"/>
              <a:chExt cx="5747657" cy="1409022"/>
            </a:xfrm>
          </p:grpSpPr>
          <p:sp>
            <p:nvSpPr>
              <p:cNvPr id="37" name="平行四边形 36"/>
              <p:cNvSpPr/>
              <p:nvPr/>
            </p:nvSpPr>
            <p:spPr>
              <a:xfrm>
                <a:off x="2047341" y="2538864"/>
                <a:ext cx="5747657" cy="1404031"/>
              </a:xfrm>
              <a:prstGeom prst="parallelogram">
                <a:avLst>
                  <a:gd name="adj" fmla="val 97363"/>
                </a:avLst>
              </a:prstGeom>
              <a:solidFill>
                <a:srgbClr val="0A97A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8" name="等腰三角形 37"/>
              <p:cNvSpPr/>
              <p:nvPr/>
            </p:nvSpPr>
            <p:spPr>
              <a:xfrm>
                <a:off x="3599544" y="2538864"/>
                <a:ext cx="3962400" cy="1404031"/>
              </a:xfrm>
              <a:prstGeom prst="triangle">
                <a:avLst>
                  <a:gd name="adj" fmla="val 100000"/>
                </a:avLst>
              </a:prstGeom>
              <a:solidFill>
                <a:schemeClr val="accent1">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9" name="矩形 38"/>
              <p:cNvSpPr/>
              <p:nvPr/>
            </p:nvSpPr>
            <p:spPr>
              <a:xfrm>
                <a:off x="2048528" y="2538864"/>
                <a:ext cx="1409022" cy="1409022"/>
              </a:xfrm>
              <a:prstGeom prst="rect">
                <a:avLst/>
              </a:prstGeom>
              <a:solidFill>
                <a:schemeClr val="accent1">
                  <a:lumMod val="75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p>
            </p:txBody>
          </p:sp>
        </p:grpSp>
        <p:sp>
          <p:nvSpPr>
            <p:cNvPr id="35" name="文本框 34"/>
            <p:cNvSpPr txBox="1"/>
            <p:nvPr/>
          </p:nvSpPr>
          <p:spPr>
            <a:xfrm>
              <a:off x="1447675" y="2534835"/>
              <a:ext cx="1272143" cy="369332"/>
            </a:xfrm>
            <a:prstGeom prst="rect">
              <a:avLst/>
            </a:prstGeom>
            <a:noFill/>
          </p:spPr>
          <p:txBody>
            <a:bodyPr wrap="none" rtlCol="0">
              <a:spAutoFit/>
            </a:bodyPr>
            <a:lstStyle/>
            <a:p>
              <a:r>
                <a:rPr lang="zh-CN" altLang="en-US" sz="1200" dirty="0">
                  <a:solidFill>
                    <a:schemeClr val="bg1"/>
                  </a:solidFill>
                  <a:latin typeface="方正正黑简体" panose="02000000000000000000" pitchFamily="2" charset="-122"/>
                  <a:ea typeface="方正正黑简体" panose="02000000000000000000" pitchFamily="2" charset="-122"/>
                </a:rPr>
                <a:t>Please enter the title</a:t>
              </a:r>
            </a:p>
          </p:txBody>
        </p:sp>
        <p:sp>
          <p:nvSpPr>
            <p:cNvPr id="36" name="矩形 35"/>
            <p:cNvSpPr/>
            <p:nvPr/>
          </p:nvSpPr>
          <p:spPr>
            <a:xfrm>
              <a:off x="1216170" y="2974987"/>
              <a:ext cx="6095999" cy="553998"/>
            </a:xfrm>
            <a:prstGeom prst="rect">
              <a:avLst/>
            </a:prstGeom>
          </p:spPr>
          <p:txBody>
            <a:bodyPr>
              <a:spAutoFit/>
            </a:bodyPr>
            <a:lstStyle/>
            <a:p>
              <a:r>
                <a:rPr lang="en-US" altLang="zh-CN" sz="1050" kern="100" dirty="0">
                  <a:solidFill>
                    <a:schemeClr val="bg1"/>
                  </a:solidFill>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content to match the title, you can copy and paste directly, to select useful keyword entry.</a:t>
              </a:r>
            </a:p>
          </p:txBody>
        </p:sp>
      </p:grpSp>
    </p:spTree>
    <p:extLst>
      <p:ext uri="{BB962C8B-B14F-4D97-AF65-F5344CB8AC3E}">
        <p14:creationId xmlns:p14="http://schemas.microsoft.com/office/powerpoint/2010/main" val="2444036298"/>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 fill="hold"/>
                                        <p:tgtEl>
                                          <p:spTgt spid="5"/>
                                        </p:tgtEl>
                                        <p:attrNameLst>
                                          <p:attrName>ppt_x</p:attrName>
                                        </p:attrNameLst>
                                      </p:cBhvr>
                                      <p:tavLst>
                                        <p:tav tm="0">
                                          <p:val>
                                            <p:strVal val="0-#ppt_w/2"/>
                                          </p:val>
                                        </p:tav>
                                        <p:tav tm="100000">
                                          <p:val>
                                            <p:strVal val="#ppt_x"/>
                                          </p:val>
                                        </p:tav>
                                      </p:tavLst>
                                    </p:anim>
                                    <p:anim calcmode="lin" valueType="num">
                                      <p:cBhvr additive="base">
                                        <p:cTn id="16" dur="3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by="(-#ppt_w*2)" calcmode="lin" valueType="num">
                                      <p:cBhvr rctx="PPT">
                                        <p:cTn id="20" dur="200" autoRev="1" fill="hold">
                                          <p:stCondLst>
                                            <p:cond delay="0"/>
                                          </p:stCondLst>
                                        </p:cTn>
                                        <p:tgtEl>
                                          <p:spTgt spid="2"/>
                                        </p:tgtEl>
                                        <p:attrNameLst>
                                          <p:attrName>ppt_w</p:attrName>
                                        </p:attrNameLst>
                                      </p:cBhvr>
                                    </p:anim>
                                    <p:anim by="(#ppt_w*0.50)" calcmode="lin" valueType="num">
                                      <p:cBhvr>
                                        <p:cTn id="21" dur="200" decel="50000" autoRev="1" fill="hold">
                                          <p:stCondLst>
                                            <p:cond delay="0"/>
                                          </p:stCondLst>
                                        </p:cTn>
                                        <p:tgtEl>
                                          <p:spTgt spid="2"/>
                                        </p:tgtEl>
                                        <p:attrNameLst>
                                          <p:attrName>ppt_x</p:attrName>
                                        </p:attrNameLst>
                                      </p:cBhvr>
                                    </p:anim>
                                    <p:anim from="(-#ppt_h/2)" to="(#ppt_y)" calcmode="lin" valueType="num">
                                      <p:cBhvr>
                                        <p:cTn id="22" dur="400" fill="hold">
                                          <p:stCondLst>
                                            <p:cond delay="0"/>
                                          </p:stCondLst>
                                        </p:cTn>
                                        <p:tgtEl>
                                          <p:spTgt spid="2"/>
                                        </p:tgtEl>
                                        <p:attrNameLst>
                                          <p:attrName>ppt_y</p:attrName>
                                        </p:attrNameLst>
                                      </p:cBhvr>
                                    </p:anim>
                                    <p:animRot by="21600000">
                                      <p:cBhvr>
                                        <p:cTn id="23" dur="400" fill="hold">
                                          <p:stCondLst>
                                            <p:cond delay="0"/>
                                          </p:stCondLst>
                                        </p:cTn>
                                        <p:tgtEl>
                                          <p:spTgt spid="2"/>
                                        </p:tgtEl>
                                        <p:attrNameLst>
                                          <p:attrName>r</p:attrName>
                                        </p:attrNameLst>
                                      </p:cBhvr>
                                    </p:animRot>
                                  </p:childTnLst>
                                </p:cTn>
                              </p:par>
                            </p:childTnLst>
                          </p:cTn>
                        </p:par>
                        <p:par>
                          <p:cTn id="24" fill="hold">
                            <p:stCondLst>
                              <p:cond delay="920"/>
                            </p:stCondLst>
                            <p:childTnLst>
                              <p:par>
                                <p:cTn id="25" presetID="2" presetClass="entr" presetSubtype="8"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0-#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1420"/>
                            </p:stCondLst>
                            <p:childTnLst>
                              <p:par>
                                <p:cTn id="30" presetID="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1920"/>
                            </p:stCondLst>
                            <p:childTnLst>
                              <p:par>
                                <p:cTn id="35" presetID="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Graphic spid="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p:cNvSpPr txBox="1"/>
          <p:nvPr/>
        </p:nvSpPr>
        <p:spPr>
          <a:xfrm>
            <a:off x="523131" y="243869"/>
            <a:ext cx="4480748" cy="461537"/>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399" b="1" dirty="0">
                <a:solidFill>
                  <a:schemeClr val="tx1"/>
                </a:solidFill>
                <a:latin typeface="微软雅黑"/>
                <a:ea typeface="微软雅黑"/>
              </a:rPr>
              <a:t>Add a title</a:t>
            </a:r>
          </a:p>
        </p:txBody>
      </p:sp>
      <p:sp>
        <p:nvSpPr>
          <p:cNvPr id="3" name="Freeform 5"/>
          <p:cNvSpPr>
            <a:spLocks/>
          </p:cNvSpPr>
          <p:nvPr/>
        </p:nvSpPr>
        <p:spPr bwMode="auto">
          <a:xfrm>
            <a:off x="202188" y="201936"/>
            <a:ext cx="196962"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4" name="Freeform 6"/>
          <p:cNvSpPr>
            <a:spLocks/>
          </p:cNvSpPr>
          <p:nvPr/>
        </p:nvSpPr>
        <p:spPr bwMode="auto">
          <a:xfrm>
            <a:off x="331027" y="332258"/>
            <a:ext cx="196962" cy="20140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5" name="Freeform 7"/>
          <p:cNvSpPr>
            <a:spLocks/>
          </p:cNvSpPr>
          <p:nvPr/>
        </p:nvSpPr>
        <p:spPr bwMode="auto">
          <a:xfrm>
            <a:off x="199227" y="468501"/>
            <a:ext cx="195480"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grpSp>
        <p:nvGrpSpPr>
          <p:cNvPr id="6" name="组合 5"/>
          <p:cNvGrpSpPr/>
          <p:nvPr/>
        </p:nvGrpSpPr>
        <p:grpSpPr>
          <a:xfrm>
            <a:off x="814423" y="2714067"/>
            <a:ext cx="2262411" cy="1367296"/>
            <a:chOff x="1085894" y="3618756"/>
            <a:chExt cx="3016548" cy="1823061"/>
          </a:xfrm>
        </p:grpSpPr>
        <p:sp>
          <p:nvSpPr>
            <p:cNvPr id="7" name="文本框 6"/>
            <p:cNvSpPr txBox="1"/>
            <p:nvPr/>
          </p:nvSpPr>
          <p:spPr>
            <a:xfrm>
              <a:off x="1859730" y="3618756"/>
              <a:ext cx="938719" cy="330945"/>
            </a:xfrm>
            <a:prstGeom prst="rect">
              <a:avLst/>
            </a:prstGeom>
            <a:noFill/>
          </p:spPr>
          <p:txBody>
            <a:bodyPr wrap="none" rtlCol="0">
              <a:spAutoFit/>
            </a:bodyPr>
            <a:lstStyle/>
            <a:p>
              <a:r>
                <a:rPr lang="zh-CN" altLang="en-US" sz="1013" dirty="0">
                  <a:latin typeface="方正正黑简体" panose="02000000000000000000" pitchFamily="2" charset="-122"/>
                  <a:ea typeface="方正正黑简体" panose="02000000000000000000" pitchFamily="2" charset="-122"/>
                </a:rPr>
                <a:t>Enter the title</a:t>
              </a:r>
            </a:p>
          </p:txBody>
        </p:sp>
        <p:sp>
          <p:nvSpPr>
            <p:cNvPr id="8" name="矩形 7"/>
            <p:cNvSpPr/>
            <p:nvPr/>
          </p:nvSpPr>
          <p:spPr>
            <a:xfrm>
              <a:off x="1085894" y="4456932"/>
              <a:ext cx="3016548" cy="984885"/>
            </a:xfrm>
            <a:prstGeom prst="rect">
              <a:avLst/>
            </a:prstGeom>
          </p:spPr>
          <p:txBody>
            <a:bodyPr wrap="square">
              <a:spAutoFit/>
            </a:bodyPr>
            <a:lstStyle/>
            <a:p>
              <a:r>
                <a:rPr lang="en-US" altLang="zh-CN" sz="105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content to match the title, you can copy and paste directly, to select useful keyword entry.</a:t>
              </a:r>
            </a:p>
          </p:txBody>
        </p:sp>
        <p:sp>
          <p:nvSpPr>
            <p:cNvPr id="9" name="矩形 8"/>
            <p:cNvSpPr/>
            <p:nvPr/>
          </p:nvSpPr>
          <p:spPr>
            <a:xfrm>
              <a:off x="1269940" y="4122999"/>
              <a:ext cx="2552301" cy="45719"/>
            </a:xfrm>
            <a:prstGeom prst="rect">
              <a:avLst/>
            </a:prstGeom>
            <a:solidFill>
              <a:srgbClr val="0A9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10" name="组合 9"/>
          <p:cNvGrpSpPr/>
          <p:nvPr/>
        </p:nvGrpSpPr>
        <p:grpSpPr>
          <a:xfrm>
            <a:off x="3556846" y="2714067"/>
            <a:ext cx="2267012" cy="1367296"/>
            <a:chOff x="1085894" y="3618756"/>
            <a:chExt cx="3022683" cy="1823061"/>
          </a:xfrm>
        </p:grpSpPr>
        <p:sp>
          <p:nvSpPr>
            <p:cNvPr id="11" name="文本框 10"/>
            <p:cNvSpPr txBox="1"/>
            <p:nvPr/>
          </p:nvSpPr>
          <p:spPr>
            <a:xfrm>
              <a:off x="1859730" y="3618756"/>
              <a:ext cx="938719" cy="330945"/>
            </a:xfrm>
            <a:prstGeom prst="rect">
              <a:avLst/>
            </a:prstGeom>
            <a:noFill/>
          </p:spPr>
          <p:txBody>
            <a:bodyPr wrap="none" rtlCol="0">
              <a:spAutoFit/>
            </a:bodyPr>
            <a:lstStyle/>
            <a:p>
              <a:r>
                <a:rPr lang="zh-CN" altLang="en-US" sz="1013" dirty="0">
                  <a:latin typeface="方正正黑简体" panose="02000000000000000000" pitchFamily="2" charset="-122"/>
                  <a:ea typeface="方正正黑简体" panose="02000000000000000000" pitchFamily="2" charset="-122"/>
                </a:rPr>
                <a:t>Enter the title</a:t>
              </a:r>
            </a:p>
          </p:txBody>
        </p:sp>
        <p:sp>
          <p:nvSpPr>
            <p:cNvPr id="12" name="矩形 11"/>
            <p:cNvSpPr/>
            <p:nvPr/>
          </p:nvSpPr>
          <p:spPr>
            <a:xfrm>
              <a:off x="1085894" y="4456932"/>
              <a:ext cx="3022683" cy="984885"/>
            </a:xfrm>
            <a:prstGeom prst="rect">
              <a:avLst/>
            </a:prstGeom>
          </p:spPr>
          <p:txBody>
            <a:bodyPr wrap="square">
              <a:spAutoFit/>
            </a:bodyPr>
            <a:lstStyle/>
            <a:p>
              <a:r>
                <a:rPr lang="en-US" altLang="zh-CN" sz="105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content to match the title, you can copy and paste directly, to select useful keyword entry.</a:t>
              </a:r>
            </a:p>
          </p:txBody>
        </p:sp>
        <p:sp>
          <p:nvSpPr>
            <p:cNvPr id="13" name="矩形 12"/>
            <p:cNvSpPr/>
            <p:nvPr/>
          </p:nvSpPr>
          <p:spPr>
            <a:xfrm>
              <a:off x="1269940" y="4122999"/>
              <a:ext cx="2552301" cy="45719"/>
            </a:xfrm>
            <a:prstGeom prst="rect">
              <a:avLst/>
            </a:prstGeom>
            <a:solidFill>
              <a:srgbClr val="ED5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14" name="组合 13"/>
          <p:cNvGrpSpPr/>
          <p:nvPr/>
        </p:nvGrpSpPr>
        <p:grpSpPr>
          <a:xfrm>
            <a:off x="6303871" y="2714069"/>
            <a:ext cx="2361158" cy="1367296"/>
            <a:chOff x="1085894" y="3618756"/>
            <a:chExt cx="3148210" cy="1823061"/>
          </a:xfrm>
        </p:grpSpPr>
        <p:sp>
          <p:nvSpPr>
            <p:cNvPr id="15" name="文本框 14"/>
            <p:cNvSpPr txBox="1"/>
            <p:nvPr/>
          </p:nvSpPr>
          <p:spPr>
            <a:xfrm>
              <a:off x="1859730" y="3618756"/>
              <a:ext cx="938718" cy="330945"/>
            </a:xfrm>
            <a:prstGeom prst="rect">
              <a:avLst/>
            </a:prstGeom>
            <a:noFill/>
          </p:spPr>
          <p:txBody>
            <a:bodyPr wrap="none" rtlCol="0">
              <a:spAutoFit/>
            </a:bodyPr>
            <a:lstStyle/>
            <a:p>
              <a:r>
                <a:rPr lang="zh-CN" altLang="en-US" sz="1013" dirty="0">
                  <a:latin typeface="方正正黑简体" panose="02000000000000000000" pitchFamily="2" charset="-122"/>
                  <a:ea typeface="方正正黑简体" panose="02000000000000000000" pitchFamily="2" charset="-122"/>
                </a:rPr>
                <a:t>Enter the title</a:t>
              </a:r>
            </a:p>
          </p:txBody>
        </p:sp>
        <p:sp>
          <p:nvSpPr>
            <p:cNvPr id="16" name="矩形 15"/>
            <p:cNvSpPr/>
            <p:nvPr/>
          </p:nvSpPr>
          <p:spPr>
            <a:xfrm>
              <a:off x="1085894" y="4456932"/>
              <a:ext cx="3148210" cy="984885"/>
            </a:xfrm>
            <a:prstGeom prst="rect">
              <a:avLst/>
            </a:prstGeom>
          </p:spPr>
          <p:txBody>
            <a:bodyPr wrap="square">
              <a:spAutoFit/>
            </a:bodyPr>
            <a:lstStyle/>
            <a:p>
              <a:r>
                <a:rPr lang="en-US" altLang="zh-CN" sz="105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content to match the title, you can copy and paste directly, to select useful keyword entry.</a:t>
              </a:r>
            </a:p>
          </p:txBody>
        </p:sp>
        <p:sp>
          <p:nvSpPr>
            <p:cNvPr id="17" name="矩形 16"/>
            <p:cNvSpPr/>
            <p:nvPr/>
          </p:nvSpPr>
          <p:spPr>
            <a:xfrm>
              <a:off x="1269940" y="4122999"/>
              <a:ext cx="2552301" cy="45719"/>
            </a:xfrm>
            <a:prstGeom prst="rect">
              <a:avLst/>
            </a:prstGeom>
            <a:solidFill>
              <a:srgbClr val="99C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18" name="矩形 17"/>
          <p:cNvSpPr/>
          <p:nvPr/>
        </p:nvSpPr>
        <p:spPr>
          <a:xfrm>
            <a:off x="791766" y="4297524"/>
            <a:ext cx="7873263" cy="461665"/>
          </a:xfrm>
          <a:prstGeom prst="rect">
            <a:avLst/>
          </a:prstGeom>
        </p:spPr>
        <p:txBody>
          <a:bodyPr wrap="square">
            <a:spAutoFit/>
          </a:bodyPr>
          <a:lstStyle/>
          <a:p>
            <a:r>
              <a:rPr lang="en-US" altLang="zh-CN" sz="120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content to match the title, you can copy and paste directly, to select useful keyword entry. </a:t>
            </a:r>
          </a:p>
        </p:txBody>
      </p:sp>
      <p:sp>
        <p:nvSpPr>
          <p:cNvPr id="19" name="圆角矩形 18"/>
          <p:cNvSpPr>
            <a:spLocks noChangeAspect="1"/>
          </p:cNvSpPr>
          <p:nvPr/>
        </p:nvSpPr>
        <p:spPr>
          <a:xfrm>
            <a:off x="987126" y="1303146"/>
            <a:ext cx="1917000" cy="1131133"/>
          </a:xfrm>
          <a:prstGeom prst="roundRect">
            <a:avLst>
              <a:gd name="adj" fmla="val 8291"/>
            </a:avLst>
          </a:prstGeom>
          <a:blipFill dpi="0" rotWithShape="1">
            <a:blip r:embed="rId2" cstate="email">
              <a:extLst>
                <a:ext uri="{28A0092B-C50C-407E-A947-70E740481C1C}">
                  <a14:useLocalDpi xmlns:a14="http://schemas.microsoft.com/office/drawing/2010/main"/>
                </a:ext>
              </a:extLst>
            </a:blip>
            <a:srcRect/>
            <a:stretch>
              <a:fillRect l="941" t="149"/>
            </a:stretch>
          </a:blip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0" name="圆角矩形 19"/>
          <p:cNvSpPr>
            <a:spLocks/>
          </p:cNvSpPr>
          <p:nvPr/>
        </p:nvSpPr>
        <p:spPr>
          <a:xfrm>
            <a:off x="6435235" y="1303146"/>
            <a:ext cx="1917000" cy="1131133"/>
          </a:xfrm>
          <a:prstGeom prst="roundRect">
            <a:avLst>
              <a:gd name="adj" fmla="val 9710"/>
            </a:avLst>
          </a:prstGeom>
          <a:blipFill dpi="0" rotWithShape="0">
            <a:blip r:embed="rId3" cstate="email">
              <a:extLst>
                <a:ext uri="{BEBA8EAE-BF5A-486C-A8C5-ECC9F3942E4B}">
                  <a14:imgProps xmlns:a14="http://schemas.microsoft.com/office/drawing/2010/main">
                    <a14:imgLayer r:embed="rId4">
                      <a14:imgEffect>
                        <a14:colorTemperature colorTemp="6200"/>
                      </a14:imgEffect>
                      <a14:imgEffect>
                        <a14:saturation sat="101000"/>
                      </a14:imgEffect>
                      <a14:imgEffect>
                        <a14:brightnessContrast bright="2000"/>
                      </a14:imgEffect>
                    </a14:imgLayer>
                  </a14:imgProps>
                </a:ext>
                <a:ext uri="{28A0092B-C50C-407E-A947-70E740481C1C}">
                  <a14:useLocalDpi xmlns:a14="http://schemas.microsoft.com/office/drawing/2010/main"/>
                </a:ext>
              </a:extLst>
            </a:blip>
            <a:srcRect/>
            <a:stretch>
              <a:fillRect/>
            </a:stretch>
          </a:blip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1" name="圆角矩形 20"/>
          <p:cNvSpPr/>
          <p:nvPr/>
        </p:nvSpPr>
        <p:spPr>
          <a:xfrm>
            <a:off x="3682170" y="1303146"/>
            <a:ext cx="1914226" cy="1131133"/>
          </a:xfrm>
          <a:prstGeom prst="roundRect">
            <a:avLst>
              <a:gd name="adj" fmla="val 11697"/>
            </a:avLst>
          </a:prstGeom>
          <a:blipFill dpi="0" rotWithShape="1">
            <a:blip r:embed="rId5" cstate="email">
              <a:extLst>
                <a:ext uri="{28A0092B-C50C-407E-A947-70E740481C1C}">
                  <a14:useLocalDpi xmlns:a14="http://schemas.microsoft.com/office/drawing/2010/main"/>
                </a:ext>
              </a:extLst>
            </a:blip>
            <a:srcRect/>
            <a:tile tx="0" ty="0" sx="49000" sy="49000" flip="none" algn="tl"/>
          </a:blip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Tree>
    <p:extLst>
      <p:ext uri="{BB962C8B-B14F-4D97-AF65-F5344CB8AC3E}">
        <p14:creationId xmlns:p14="http://schemas.microsoft.com/office/powerpoint/2010/main" val="844913833"/>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 fill="hold"/>
                                        <p:tgtEl>
                                          <p:spTgt spid="5"/>
                                        </p:tgtEl>
                                        <p:attrNameLst>
                                          <p:attrName>ppt_x</p:attrName>
                                        </p:attrNameLst>
                                      </p:cBhvr>
                                      <p:tavLst>
                                        <p:tav tm="0">
                                          <p:val>
                                            <p:strVal val="0-#ppt_w/2"/>
                                          </p:val>
                                        </p:tav>
                                        <p:tav tm="100000">
                                          <p:val>
                                            <p:strVal val="#ppt_x"/>
                                          </p:val>
                                        </p:tav>
                                      </p:tavLst>
                                    </p:anim>
                                    <p:anim calcmode="lin" valueType="num">
                                      <p:cBhvr additive="base">
                                        <p:cTn id="16" dur="3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by="(-#ppt_w*2)" calcmode="lin" valueType="num">
                                      <p:cBhvr rctx="PPT">
                                        <p:cTn id="20" dur="200" autoRev="1" fill="hold">
                                          <p:stCondLst>
                                            <p:cond delay="0"/>
                                          </p:stCondLst>
                                        </p:cTn>
                                        <p:tgtEl>
                                          <p:spTgt spid="2"/>
                                        </p:tgtEl>
                                        <p:attrNameLst>
                                          <p:attrName>ppt_w</p:attrName>
                                        </p:attrNameLst>
                                      </p:cBhvr>
                                    </p:anim>
                                    <p:anim by="(#ppt_w*0.50)" calcmode="lin" valueType="num">
                                      <p:cBhvr>
                                        <p:cTn id="21" dur="200" decel="50000" autoRev="1" fill="hold">
                                          <p:stCondLst>
                                            <p:cond delay="0"/>
                                          </p:stCondLst>
                                        </p:cTn>
                                        <p:tgtEl>
                                          <p:spTgt spid="2"/>
                                        </p:tgtEl>
                                        <p:attrNameLst>
                                          <p:attrName>ppt_x</p:attrName>
                                        </p:attrNameLst>
                                      </p:cBhvr>
                                    </p:anim>
                                    <p:anim from="(-#ppt_h/2)" to="(#ppt_y)" calcmode="lin" valueType="num">
                                      <p:cBhvr>
                                        <p:cTn id="22" dur="400" fill="hold">
                                          <p:stCondLst>
                                            <p:cond delay="0"/>
                                          </p:stCondLst>
                                        </p:cTn>
                                        <p:tgtEl>
                                          <p:spTgt spid="2"/>
                                        </p:tgtEl>
                                        <p:attrNameLst>
                                          <p:attrName>ppt_y</p:attrName>
                                        </p:attrNameLst>
                                      </p:cBhvr>
                                    </p:anim>
                                    <p:animRot by="21600000">
                                      <p:cBhvr>
                                        <p:cTn id="23" dur="400" fill="hold">
                                          <p:stCondLst>
                                            <p:cond delay="0"/>
                                          </p:stCondLst>
                                        </p:cTn>
                                        <p:tgtEl>
                                          <p:spTgt spid="2"/>
                                        </p:tgtEl>
                                        <p:attrNameLst>
                                          <p:attrName>r</p:attrName>
                                        </p:attrNameLst>
                                      </p:cBhvr>
                                    </p:animRot>
                                  </p:childTnLst>
                                </p:cTn>
                              </p:par>
                            </p:childTnLst>
                          </p:cTn>
                        </p:par>
                        <p:par>
                          <p:cTn id="24" fill="hold">
                            <p:stCondLst>
                              <p:cond delay="920"/>
                            </p:stCondLst>
                            <p:childTnLst>
                              <p:par>
                                <p:cTn id="25" presetID="42"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anim calcmode="lin" valueType="num">
                                      <p:cBhvr>
                                        <p:cTn id="33" dur="500" fill="hold"/>
                                        <p:tgtEl>
                                          <p:spTgt spid="6"/>
                                        </p:tgtEl>
                                        <p:attrNameLst>
                                          <p:attrName>ppt_x</p:attrName>
                                        </p:attrNameLst>
                                      </p:cBhvr>
                                      <p:tavLst>
                                        <p:tav tm="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420"/>
                            </p:stCondLst>
                            <p:childTnLst>
                              <p:par>
                                <p:cTn id="36" presetID="42"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anim calcmode="lin" valueType="num">
                                      <p:cBhvr>
                                        <p:cTn id="39" dur="500" fill="hold"/>
                                        <p:tgtEl>
                                          <p:spTgt spid="21"/>
                                        </p:tgtEl>
                                        <p:attrNameLst>
                                          <p:attrName>ppt_x</p:attrName>
                                        </p:attrNameLst>
                                      </p:cBhvr>
                                      <p:tavLst>
                                        <p:tav tm="0">
                                          <p:val>
                                            <p:strVal val="#ppt_x"/>
                                          </p:val>
                                        </p:tav>
                                        <p:tav tm="100000">
                                          <p:val>
                                            <p:strVal val="#ppt_x"/>
                                          </p:val>
                                        </p:tav>
                                      </p:tavLst>
                                    </p:anim>
                                    <p:anim calcmode="lin" valueType="num">
                                      <p:cBhvr>
                                        <p:cTn id="40" dur="5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anim calcmode="lin" valueType="num">
                                      <p:cBhvr>
                                        <p:cTn id="44" dur="500" fill="hold"/>
                                        <p:tgtEl>
                                          <p:spTgt spid="10"/>
                                        </p:tgtEl>
                                        <p:attrNameLst>
                                          <p:attrName>ppt_x</p:attrName>
                                        </p:attrNameLst>
                                      </p:cBhvr>
                                      <p:tavLst>
                                        <p:tav tm="0">
                                          <p:val>
                                            <p:strVal val="#ppt_x"/>
                                          </p:val>
                                        </p:tav>
                                        <p:tav tm="100000">
                                          <p:val>
                                            <p:strVal val="#ppt_x"/>
                                          </p:val>
                                        </p:tav>
                                      </p:tavLst>
                                    </p:anim>
                                    <p:anim calcmode="lin" valueType="num">
                                      <p:cBhvr>
                                        <p:cTn id="45" dur="50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1920"/>
                            </p:stCondLst>
                            <p:childTnLst>
                              <p:par>
                                <p:cTn id="47" presetID="42"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anim calcmode="lin" valueType="num">
                                      <p:cBhvr>
                                        <p:cTn id="50" dur="500" fill="hold"/>
                                        <p:tgtEl>
                                          <p:spTgt spid="20"/>
                                        </p:tgtEl>
                                        <p:attrNameLst>
                                          <p:attrName>ppt_x</p:attrName>
                                        </p:attrNameLst>
                                      </p:cBhvr>
                                      <p:tavLst>
                                        <p:tav tm="0">
                                          <p:val>
                                            <p:strVal val="#ppt_x"/>
                                          </p:val>
                                        </p:tav>
                                        <p:tav tm="100000">
                                          <p:val>
                                            <p:strVal val="#ppt_x"/>
                                          </p:val>
                                        </p:tav>
                                      </p:tavLst>
                                    </p:anim>
                                    <p:anim calcmode="lin" valueType="num">
                                      <p:cBhvr>
                                        <p:cTn id="51" dur="500" fill="hold"/>
                                        <p:tgtEl>
                                          <p:spTgt spid="20"/>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anim calcmode="lin" valueType="num">
                                      <p:cBhvr>
                                        <p:cTn id="55" dur="500" fill="hold"/>
                                        <p:tgtEl>
                                          <p:spTgt spid="14"/>
                                        </p:tgtEl>
                                        <p:attrNameLst>
                                          <p:attrName>ppt_x</p:attrName>
                                        </p:attrNameLst>
                                      </p:cBhvr>
                                      <p:tavLst>
                                        <p:tav tm="0">
                                          <p:val>
                                            <p:strVal val="#ppt_x"/>
                                          </p:val>
                                        </p:tav>
                                        <p:tav tm="100000">
                                          <p:val>
                                            <p:strVal val="#ppt_x"/>
                                          </p:val>
                                        </p:tav>
                                      </p:tavLst>
                                    </p:anim>
                                    <p:anim calcmode="lin" valueType="num">
                                      <p:cBhvr>
                                        <p:cTn id="56" dur="500" fill="hold"/>
                                        <p:tgtEl>
                                          <p:spTgt spid="14"/>
                                        </p:tgtEl>
                                        <p:attrNameLst>
                                          <p:attrName>ppt_y</p:attrName>
                                        </p:attrNameLst>
                                      </p:cBhvr>
                                      <p:tavLst>
                                        <p:tav tm="0">
                                          <p:val>
                                            <p:strVal val="#ppt_y+.1"/>
                                          </p:val>
                                        </p:tav>
                                        <p:tav tm="100000">
                                          <p:val>
                                            <p:strVal val="#ppt_y"/>
                                          </p:val>
                                        </p:tav>
                                      </p:tavLst>
                                    </p:anim>
                                  </p:childTnLst>
                                </p:cTn>
                              </p:par>
                            </p:childTnLst>
                          </p:cTn>
                        </p:par>
                        <p:par>
                          <p:cTn id="57" fill="hold">
                            <p:stCondLst>
                              <p:cond delay="2420"/>
                            </p:stCondLst>
                            <p:childTnLst>
                              <p:par>
                                <p:cTn id="58" presetID="42"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anim calcmode="lin" valueType="num">
                                      <p:cBhvr>
                                        <p:cTn id="61" dur="500" fill="hold"/>
                                        <p:tgtEl>
                                          <p:spTgt spid="18"/>
                                        </p:tgtEl>
                                        <p:attrNameLst>
                                          <p:attrName>ppt_x</p:attrName>
                                        </p:attrNameLst>
                                      </p:cBhvr>
                                      <p:tavLst>
                                        <p:tav tm="0">
                                          <p:val>
                                            <p:strVal val="#ppt_x"/>
                                          </p:val>
                                        </p:tav>
                                        <p:tav tm="100000">
                                          <p:val>
                                            <p:strVal val="#ppt_x"/>
                                          </p:val>
                                        </p:tav>
                                      </p:tavLst>
                                    </p:anim>
                                    <p:anim calcmode="lin" valueType="num">
                                      <p:cBhvr>
                                        <p:cTn id="62"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8" grpId="0"/>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p:cNvSpPr txBox="1"/>
          <p:nvPr/>
        </p:nvSpPr>
        <p:spPr>
          <a:xfrm>
            <a:off x="523131" y="243869"/>
            <a:ext cx="4480748" cy="461537"/>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399" b="1" dirty="0">
                <a:solidFill>
                  <a:schemeClr val="tx1"/>
                </a:solidFill>
                <a:latin typeface="微软雅黑"/>
                <a:ea typeface="微软雅黑"/>
              </a:rPr>
              <a:t>Add a title</a:t>
            </a:r>
          </a:p>
        </p:txBody>
      </p:sp>
      <p:sp>
        <p:nvSpPr>
          <p:cNvPr id="3" name="Freeform 5"/>
          <p:cNvSpPr>
            <a:spLocks/>
          </p:cNvSpPr>
          <p:nvPr/>
        </p:nvSpPr>
        <p:spPr bwMode="auto">
          <a:xfrm>
            <a:off x="202188" y="201936"/>
            <a:ext cx="196962"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4" name="Freeform 6"/>
          <p:cNvSpPr>
            <a:spLocks/>
          </p:cNvSpPr>
          <p:nvPr/>
        </p:nvSpPr>
        <p:spPr bwMode="auto">
          <a:xfrm>
            <a:off x="331027" y="332258"/>
            <a:ext cx="196962" cy="20140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5" name="Freeform 7"/>
          <p:cNvSpPr>
            <a:spLocks/>
          </p:cNvSpPr>
          <p:nvPr/>
        </p:nvSpPr>
        <p:spPr bwMode="auto">
          <a:xfrm>
            <a:off x="199227" y="468501"/>
            <a:ext cx="195480"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grpSp>
        <p:nvGrpSpPr>
          <p:cNvPr id="6" name="组合 5"/>
          <p:cNvGrpSpPr/>
          <p:nvPr/>
        </p:nvGrpSpPr>
        <p:grpSpPr>
          <a:xfrm>
            <a:off x="774833" y="1245568"/>
            <a:ext cx="7577402" cy="3418387"/>
            <a:chOff x="1033111" y="1660756"/>
            <a:chExt cx="10103202" cy="4557849"/>
          </a:xfrm>
        </p:grpSpPr>
        <p:sp>
          <p:nvSpPr>
            <p:cNvPr id="7" name="AutoShape 3"/>
            <p:cNvSpPr>
              <a:spLocks noChangeAspect="1" noChangeArrowheads="1" noTextEdit="1"/>
            </p:cNvSpPr>
            <p:nvPr/>
          </p:nvSpPr>
          <p:spPr bwMode="auto">
            <a:xfrm>
              <a:off x="1414916" y="1878467"/>
              <a:ext cx="2105025"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nvGrpSpPr>
            <p:cNvPr id="8" name="组合 7"/>
            <p:cNvGrpSpPr/>
            <p:nvPr/>
          </p:nvGrpSpPr>
          <p:grpSpPr>
            <a:xfrm>
              <a:off x="1033111" y="1660756"/>
              <a:ext cx="10103202" cy="4557849"/>
              <a:chOff x="1033111" y="1660756"/>
              <a:chExt cx="10103202" cy="4557849"/>
            </a:xfrm>
          </p:grpSpPr>
          <p:sp>
            <p:nvSpPr>
              <p:cNvPr id="10" name="文本框 9"/>
              <p:cNvSpPr txBox="1"/>
              <p:nvPr/>
            </p:nvSpPr>
            <p:spPr>
              <a:xfrm>
                <a:off x="4020457" y="1991457"/>
                <a:ext cx="1284967" cy="330945"/>
              </a:xfrm>
              <a:prstGeom prst="rect">
                <a:avLst/>
              </a:prstGeom>
              <a:noFill/>
            </p:spPr>
            <p:txBody>
              <a:bodyPr wrap="none" rtlCol="0">
                <a:spAutoFit/>
              </a:bodyPr>
              <a:lstStyle/>
              <a:p>
                <a:r>
                  <a:rPr lang="zh-CN" altLang="en-US" sz="1013" dirty="0">
                    <a:solidFill>
                      <a:schemeClr val="accent1">
                        <a:lumMod val="75000"/>
                      </a:schemeClr>
                    </a:solidFill>
                    <a:latin typeface="方正正中黑简体" panose="02000000000000000000" pitchFamily="2" charset="-122"/>
                    <a:ea typeface="方正正中黑简体" panose="02000000000000000000" pitchFamily="2" charset="-122"/>
                  </a:rPr>
                  <a:t>Click to enter the title</a:t>
                </a:r>
              </a:p>
            </p:txBody>
          </p:sp>
          <p:sp>
            <p:nvSpPr>
              <p:cNvPr id="11" name="矩形 10"/>
              <p:cNvSpPr/>
              <p:nvPr/>
            </p:nvSpPr>
            <p:spPr>
              <a:xfrm>
                <a:off x="4079045" y="2400755"/>
                <a:ext cx="4019926" cy="45719"/>
              </a:xfrm>
              <a:prstGeom prst="rect">
                <a:avLst/>
              </a:prstGeom>
              <a:solidFill>
                <a:srgbClr val="99C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2" name="矩形 11"/>
              <p:cNvSpPr/>
              <p:nvPr/>
            </p:nvSpPr>
            <p:spPr>
              <a:xfrm>
                <a:off x="4003921" y="2671143"/>
                <a:ext cx="4168054" cy="769441"/>
              </a:xfrm>
              <a:prstGeom prst="rect">
                <a:avLst/>
              </a:prstGeom>
            </p:spPr>
            <p:txBody>
              <a:bodyPr wrap="square">
                <a:spAutoFit/>
              </a:bodyPr>
              <a:lstStyle/>
              <a:p>
                <a:r>
                  <a:rPr lang="en-US" altLang="zh-CN" sz="105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content to match the title, you can copy and paste directly, to select useful keyword entry.</a:t>
                </a:r>
              </a:p>
            </p:txBody>
          </p:sp>
          <p:sp>
            <p:nvSpPr>
              <p:cNvPr id="13" name="矩形 12"/>
              <p:cNvSpPr/>
              <p:nvPr/>
            </p:nvSpPr>
            <p:spPr>
              <a:xfrm>
                <a:off x="4000747" y="3908879"/>
                <a:ext cx="3807940" cy="307776"/>
              </a:xfrm>
              <a:prstGeom prst="rect">
                <a:avLst/>
              </a:prstGeom>
            </p:spPr>
            <p:txBody>
              <a:bodyPr wrap="square">
                <a:spAutoFit/>
              </a:bodyPr>
              <a:lstStyle/>
              <a:p>
                <a:pPr marL="128588" indent="-128588">
                  <a:buClr>
                    <a:schemeClr val="accent1">
                      <a:lumMod val="75000"/>
                    </a:schemeClr>
                  </a:buClr>
                  <a:buFont typeface="Wingdings" panose="05000000000000000000" pitchFamily="2" charset="2"/>
                  <a:buChar char="p"/>
                </a:pPr>
                <a:r>
                  <a:rPr lang="zh-CN" altLang="en-US" sz="90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Add Content</a:t>
                </a:r>
                <a:endParaRPr lang="zh-CN" altLang="zh-CN" sz="900" kern="100" dirty="0">
                  <a:latin typeface="方正兰亭细黑_GBK" panose="02000000000000000000" pitchFamily="2" charset="-122"/>
                  <a:ea typeface="方正兰亭细黑_GBK" panose="02000000000000000000" pitchFamily="2" charset="-122"/>
                  <a:cs typeface="Times New Roman" panose="02020603050405020304" pitchFamily="18" charset="0"/>
                </a:endParaRPr>
              </a:p>
            </p:txBody>
          </p:sp>
          <p:sp>
            <p:nvSpPr>
              <p:cNvPr id="14" name="矩形 13"/>
              <p:cNvSpPr/>
              <p:nvPr/>
            </p:nvSpPr>
            <p:spPr>
              <a:xfrm>
                <a:off x="4000747" y="4423341"/>
                <a:ext cx="3807940" cy="307776"/>
              </a:xfrm>
              <a:prstGeom prst="rect">
                <a:avLst/>
              </a:prstGeom>
            </p:spPr>
            <p:txBody>
              <a:bodyPr wrap="square">
                <a:spAutoFit/>
              </a:bodyPr>
              <a:lstStyle/>
              <a:p>
                <a:pPr marL="128588" indent="-128588">
                  <a:buClr>
                    <a:schemeClr val="accent1">
                      <a:lumMod val="75000"/>
                    </a:schemeClr>
                  </a:buClr>
                  <a:buFont typeface="Wingdings" panose="05000000000000000000" pitchFamily="2" charset="2"/>
                  <a:buChar char="p"/>
                </a:pPr>
                <a:r>
                  <a:rPr lang="zh-CN" altLang="en-US" sz="90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Add Content</a:t>
                </a:r>
                <a:endParaRPr lang="zh-CN" altLang="zh-CN" sz="900" kern="100" dirty="0">
                  <a:latin typeface="方正兰亭细黑_GBK" panose="02000000000000000000" pitchFamily="2" charset="-122"/>
                  <a:ea typeface="方正兰亭细黑_GBK" panose="02000000000000000000" pitchFamily="2" charset="-122"/>
                  <a:cs typeface="Times New Roman" panose="02020603050405020304" pitchFamily="18" charset="0"/>
                </a:endParaRPr>
              </a:p>
            </p:txBody>
          </p:sp>
          <p:sp>
            <p:nvSpPr>
              <p:cNvPr id="15" name="矩形 14"/>
              <p:cNvSpPr/>
              <p:nvPr/>
            </p:nvSpPr>
            <p:spPr>
              <a:xfrm>
                <a:off x="4020457" y="4920470"/>
                <a:ext cx="3807940" cy="307776"/>
              </a:xfrm>
              <a:prstGeom prst="rect">
                <a:avLst/>
              </a:prstGeom>
            </p:spPr>
            <p:txBody>
              <a:bodyPr wrap="square">
                <a:spAutoFit/>
              </a:bodyPr>
              <a:lstStyle/>
              <a:p>
                <a:pPr marL="128588" indent="-128588">
                  <a:buClr>
                    <a:schemeClr val="accent1">
                      <a:lumMod val="75000"/>
                    </a:schemeClr>
                  </a:buClr>
                  <a:buFont typeface="Wingdings" panose="05000000000000000000" pitchFamily="2" charset="2"/>
                  <a:buChar char="p"/>
                </a:pPr>
                <a:r>
                  <a:rPr lang="zh-CN" altLang="en-US" sz="90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Add Content</a:t>
                </a:r>
                <a:endParaRPr lang="zh-CN" altLang="zh-CN" sz="900" kern="100" dirty="0">
                  <a:latin typeface="方正兰亭细黑_GBK" panose="02000000000000000000" pitchFamily="2" charset="-122"/>
                  <a:ea typeface="方正兰亭细黑_GBK" panose="02000000000000000000" pitchFamily="2" charset="-122"/>
                  <a:cs typeface="Times New Roman" panose="02020603050405020304" pitchFamily="18" charset="0"/>
                </a:endParaRPr>
              </a:p>
            </p:txBody>
          </p:sp>
          <p:sp>
            <p:nvSpPr>
              <p:cNvPr id="16" name="矩形 15"/>
              <p:cNvSpPr/>
              <p:nvPr/>
            </p:nvSpPr>
            <p:spPr>
              <a:xfrm>
                <a:off x="4073752" y="5620501"/>
                <a:ext cx="4019926" cy="45719"/>
              </a:xfrm>
              <a:prstGeom prst="rect">
                <a:avLst/>
              </a:prstGeom>
              <a:solidFill>
                <a:srgbClr val="ED5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7" name="组合 16"/>
              <p:cNvGrpSpPr/>
              <p:nvPr/>
            </p:nvGrpSpPr>
            <p:grpSpPr>
              <a:xfrm>
                <a:off x="1033111" y="1660756"/>
                <a:ext cx="2333429" cy="4557849"/>
                <a:chOff x="1425814" y="1629954"/>
                <a:chExt cx="2333429" cy="4557849"/>
              </a:xfrm>
            </p:grpSpPr>
            <p:grpSp>
              <p:nvGrpSpPr>
                <p:cNvPr id="41" name="组合 40"/>
                <p:cNvGrpSpPr/>
                <p:nvPr/>
              </p:nvGrpSpPr>
              <p:grpSpPr>
                <a:xfrm>
                  <a:off x="1425814" y="1629954"/>
                  <a:ext cx="2333429" cy="4557849"/>
                  <a:chOff x="6149222" y="273242"/>
                  <a:chExt cx="3432175" cy="6704013"/>
                </a:xfrm>
              </p:grpSpPr>
              <p:sp>
                <p:nvSpPr>
                  <p:cNvPr id="43" name="AutoShape 60"/>
                  <p:cNvSpPr>
                    <a:spLocks noChangeAspect="1" noChangeArrowheads="1" noTextEdit="1"/>
                  </p:cNvSpPr>
                  <p:nvPr/>
                </p:nvSpPr>
                <p:spPr bwMode="auto">
                  <a:xfrm>
                    <a:off x="6149222" y="273242"/>
                    <a:ext cx="3432175" cy="670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4" name="Freeform 62"/>
                  <p:cNvSpPr>
                    <a:spLocks/>
                  </p:cNvSpPr>
                  <p:nvPr/>
                </p:nvSpPr>
                <p:spPr bwMode="auto">
                  <a:xfrm>
                    <a:off x="6149222" y="276417"/>
                    <a:ext cx="3432175" cy="6700838"/>
                  </a:xfrm>
                  <a:custGeom>
                    <a:avLst/>
                    <a:gdLst>
                      <a:gd name="T0" fmla="*/ 912 w 912"/>
                      <a:gd name="T1" fmla="*/ 1660 h 1784"/>
                      <a:gd name="T2" fmla="*/ 781 w 912"/>
                      <a:gd name="T3" fmla="*/ 1784 h 1784"/>
                      <a:gd name="T4" fmla="*/ 131 w 912"/>
                      <a:gd name="T5" fmla="*/ 1784 h 1784"/>
                      <a:gd name="T6" fmla="*/ 0 w 912"/>
                      <a:gd name="T7" fmla="*/ 1660 h 1784"/>
                      <a:gd name="T8" fmla="*/ 0 w 912"/>
                      <a:gd name="T9" fmla="*/ 124 h 1784"/>
                      <a:gd name="T10" fmla="*/ 131 w 912"/>
                      <a:gd name="T11" fmla="*/ 0 h 1784"/>
                      <a:gd name="T12" fmla="*/ 781 w 912"/>
                      <a:gd name="T13" fmla="*/ 0 h 1784"/>
                      <a:gd name="T14" fmla="*/ 912 w 912"/>
                      <a:gd name="T15" fmla="*/ 124 h 1784"/>
                      <a:gd name="T16" fmla="*/ 912 w 912"/>
                      <a:gd name="T17" fmla="*/ 1660 h 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2" h="1784">
                        <a:moveTo>
                          <a:pt x="912" y="1660"/>
                        </a:moveTo>
                        <a:cubicBezTo>
                          <a:pt x="912" y="1728"/>
                          <a:pt x="853" y="1784"/>
                          <a:pt x="781" y="1784"/>
                        </a:cubicBezTo>
                        <a:cubicBezTo>
                          <a:pt x="131" y="1784"/>
                          <a:pt x="131" y="1784"/>
                          <a:pt x="131" y="1784"/>
                        </a:cubicBezTo>
                        <a:cubicBezTo>
                          <a:pt x="59" y="1784"/>
                          <a:pt x="0" y="1728"/>
                          <a:pt x="0" y="1660"/>
                        </a:cubicBezTo>
                        <a:cubicBezTo>
                          <a:pt x="0" y="124"/>
                          <a:pt x="0" y="124"/>
                          <a:pt x="0" y="124"/>
                        </a:cubicBezTo>
                        <a:cubicBezTo>
                          <a:pt x="0" y="55"/>
                          <a:pt x="59" y="0"/>
                          <a:pt x="131" y="0"/>
                        </a:cubicBezTo>
                        <a:cubicBezTo>
                          <a:pt x="781" y="0"/>
                          <a:pt x="781" y="0"/>
                          <a:pt x="781" y="0"/>
                        </a:cubicBezTo>
                        <a:cubicBezTo>
                          <a:pt x="853" y="0"/>
                          <a:pt x="912" y="55"/>
                          <a:pt x="912" y="124"/>
                        </a:cubicBezTo>
                        <a:cubicBezTo>
                          <a:pt x="912" y="1660"/>
                          <a:pt x="912" y="1660"/>
                          <a:pt x="912" y="1660"/>
                        </a:cubicBezTo>
                      </a:path>
                    </a:pathLst>
                  </a:custGeom>
                  <a:solidFill>
                    <a:srgbClr val="A8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5" name="Freeform 63"/>
                  <p:cNvSpPr>
                    <a:spLocks/>
                  </p:cNvSpPr>
                  <p:nvPr/>
                </p:nvSpPr>
                <p:spPr bwMode="auto">
                  <a:xfrm>
                    <a:off x="6152397" y="281180"/>
                    <a:ext cx="3425825" cy="6688138"/>
                  </a:xfrm>
                  <a:custGeom>
                    <a:avLst/>
                    <a:gdLst>
                      <a:gd name="T0" fmla="*/ 910 w 910"/>
                      <a:gd name="T1" fmla="*/ 1657 h 1781"/>
                      <a:gd name="T2" fmla="*/ 779 w 910"/>
                      <a:gd name="T3" fmla="*/ 1781 h 1781"/>
                      <a:gd name="T4" fmla="*/ 131 w 910"/>
                      <a:gd name="T5" fmla="*/ 1781 h 1781"/>
                      <a:gd name="T6" fmla="*/ 0 w 910"/>
                      <a:gd name="T7" fmla="*/ 1657 h 1781"/>
                      <a:gd name="T8" fmla="*/ 0 w 910"/>
                      <a:gd name="T9" fmla="*/ 124 h 1781"/>
                      <a:gd name="T10" fmla="*/ 131 w 910"/>
                      <a:gd name="T11" fmla="*/ 0 h 1781"/>
                      <a:gd name="T12" fmla="*/ 779 w 910"/>
                      <a:gd name="T13" fmla="*/ 0 h 1781"/>
                      <a:gd name="T14" fmla="*/ 910 w 910"/>
                      <a:gd name="T15" fmla="*/ 124 h 1781"/>
                      <a:gd name="T16" fmla="*/ 910 w 910"/>
                      <a:gd name="T17" fmla="*/ 1657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0" h="1781">
                        <a:moveTo>
                          <a:pt x="910" y="1657"/>
                        </a:moveTo>
                        <a:cubicBezTo>
                          <a:pt x="910" y="1726"/>
                          <a:pt x="851" y="1781"/>
                          <a:pt x="779" y="1781"/>
                        </a:cubicBezTo>
                        <a:cubicBezTo>
                          <a:pt x="131" y="1781"/>
                          <a:pt x="131" y="1781"/>
                          <a:pt x="131" y="1781"/>
                        </a:cubicBezTo>
                        <a:cubicBezTo>
                          <a:pt x="59" y="1781"/>
                          <a:pt x="0" y="1726"/>
                          <a:pt x="0" y="1657"/>
                        </a:cubicBezTo>
                        <a:cubicBezTo>
                          <a:pt x="0" y="124"/>
                          <a:pt x="0" y="124"/>
                          <a:pt x="0" y="124"/>
                        </a:cubicBezTo>
                        <a:cubicBezTo>
                          <a:pt x="0" y="56"/>
                          <a:pt x="59" y="0"/>
                          <a:pt x="131" y="0"/>
                        </a:cubicBezTo>
                        <a:cubicBezTo>
                          <a:pt x="779" y="0"/>
                          <a:pt x="779" y="0"/>
                          <a:pt x="779" y="0"/>
                        </a:cubicBezTo>
                        <a:cubicBezTo>
                          <a:pt x="851" y="0"/>
                          <a:pt x="910" y="56"/>
                          <a:pt x="910" y="124"/>
                        </a:cubicBezTo>
                        <a:cubicBezTo>
                          <a:pt x="910" y="1657"/>
                          <a:pt x="910" y="1657"/>
                          <a:pt x="910" y="1657"/>
                        </a:cubicBezTo>
                      </a:path>
                    </a:pathLst>
                  </a:custGeom>
                  <a:solidFill>
                    <a:srgbClr val="B0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6" name="Freeform 64"/>
                  <p:cNvSpPr>
                    <a:spLocks/>
                  </p:cNvSpPr>
                  <p:nvPr/>
                </p:nvSpPr>
                <p:spPr bwMode="auto">
                  <a:xfrm>
                    <a:off x="6160335" y="284355"/>
                    <a:ext cx="3409950" cy="6681788"/>
                  </a:xfrm>
                  <a:custGeom>
                    <a:avLst/>
                    <a:gdLst>
                      <a:gd name="T0" fmla="*/ 906 w 906"/>
                      <a:gd name="T1" fmla="*/ 1655 h 1779"/>
                      <a:gd name="T2" fmla="*/ 776 w 906"/>
                      <a:gd name="T3" fmla="*/ 1779 h 1779"/>
                      <a:gd name="T4" fmla="*/ 130 w 906"/>
                      <a:gd name="T5" fmla="*/ 1779 h 1779"/>
                      <a:gd name="T6" fmla="*/ 0 w 906"/>
                      <a:gd name="T7" fmla="*/ 1655 h 1779"/>
                      <a:gd name="T8" fmla="*/ 0 w 906"/>
                      <a:gd name="T9" fmla="*/ 124 h 1779"/>
                      <a:gd name="T10" fmla="*/ 130 w 906"/>
                      <a:gd name="T11" fmla="*/ 0 h 1779"/>
                      <a:gd name="T12" fmla="*/ 776 w 906"/>
                      <a:gd name="T13" fmla="*/ 0 h 1779"/>
                      <a:gd name="T14" fmla="*/ 906 w 906"/>
                      <a:gd name="T15" fmla="*/ 124 h 1779"/>
                      <a:gd name="T16" fmla="*/ 906 w 906"/>
                      <a:gd name="T17" fmla="*/ 1655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6" h="1779">
                        <a:moveTo>
                          <a:pt x="906" y="1655"/>
                        </a:moveTo>
                        <a:cubicBezTo>
                          <a:pt x="906" y="1724"/>
                          <a:pt x="848" y="1779"/>
                          <a:pt x="776" y="1779"/>
                        </a:cubicBezTo>
                        <a:cubicBezTo>
                          <a:pt x="130" y="1779"/>
                          <a:pt x="130" y="1779"/>
                          <a:pt x="130" y="1779"/>
                        </a:cubicBezTo>
                        <a:cubicBezTo>
                          <a:pt x="58" y="1779"/>
                          <a:pt x="0" y="1724"/>
                          <a:pt x="0" y="1655"/>
                        </a:cubicBezTo>
                        <a:cubicBezTo>
                          <a:pt x="0" y="124"/>
                          <a:pt x="0" y="124"/>
                          <a:pt x="0" y="124"/>
                        </a:cubicBezTo>
                        <a:cubicBezTo>
                          <a:pt x="0" y="56"/>
                          <a:pt x="58" y="0"/>
                          <a:pt x="130" y="0"/>
                        </a:cubicBezTo>
                        <a:cubicBezTo>
                          <a:pt x="776" y="0"/>
                          <a:pt x="776" y="0"/>
                          <a:pt x="776" y="0"/>
                        </a:cubicBezTo>
                        <a:cubicBezTo>
                          <a:pt x="848" y="0"/>
                          <a:pt x="906" y="56"/>
                          <a:pt x="906" y="124"/>
                        </a:cubicBezTo>
                        <a:cubicBezTo>
                          <a:pt x="906" y="1655"/>
                          <a:pt x="906" y="1655"/>
                          <a:pt x="906" y="1655"/>
                        </a:cubicBezTo>
                      </a:path>
                    </a:pathLst>
                  </a:custGeom>
                  <a:solidFill>
                    <a:srgbClr val="B9B9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7" name="Freeform 65"/>
                  <p:cNvSpPr>
                    <a:spLocks/>
                  </p:cNvSpPr>
                  <p:nvPr/>
                </p:nvSpPr>
                <p:spPr bwMode="auto">
                  <a:xfrm>
                    <a:off x="6165097" y="292292"/>
                    <a:ext cx="3402013" cy="6670675"/>
                  </a:xfrm>
                  <a:custGeom>
                    <a:avLst/>
                    <a:gdLst>
                      <a:gd name="T0" fmla="*/ 904 w 904"/>
                      <a:gd name="T1" fmla="*/ 1652 h 1776"/>
                      <a:gd name="T2" fmla="*/ 774 w 904"/>
                      <a:gd name="T3" fmla="*/ 1776 h 1776"/>
                      <a:gd name="T4" fmla="*/ 130 w 904"/>
                      <a:gd name="T5" fmla="*/ 1776 h 1776"/>
                      <a:gd name="T6" fmla="*/ 0 w 904"/>
                      <a:gd name="T7" fmla="*/ 1652 h 1776"/>
                      <a:gd name="T8" fmla="*/ 0 w 904"/>
                      <a:gd name="T9" fmla="*/ 123 h 1776"/>
                      <a:gd name="T10" fmla="*/ 130 w 904"/>
                      <a:gd name="T11" fmla="*/ 0 h 1776"/>
                      <a:gd name="T12" fmla="*/ 774 w 904"/>
                      <a:gd name="T13" fmla="*/ 0 h 1776"/>
                      <a:gd name="T14" fmla="*/ 904 w 904"/>
                      <a:gd name="T15" fmla="*/ 123 h 1776"/>
                      <a:gd name="T16" fmla="*/ 904 w 904"/>
                      <a:gd name="T17" fmla="*/ 1652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4" h="1776">
                        <a:moveTo>
                          <a:pt x="904" y="1652"/>
                        </a:moveTo>
                        <a:cubicBezTo>
                          <a:pt x="904" y="1720"/>
                          <a:pt x="846" y="1776"/>
                          <a:pt x="774" y="1776"/>
                        </a:cubicBezTo>
                        <a:cubicBezTo>
                          <a:pt x="130" y="1776"/>
                          <a:pt x="130" y="1776"/>
                          <a:pt x="130" y="1776"/>
                        </a:cubicBezTo>
                        <a:cubicBezTo>
                          <a:pt x="58" y="1776"/>
                          <a:pt x="0" y="1720"/>
                          <a:pt x="0" y="1652"/>
                        </a:cubicBezTo>
                        <a:cubicBezTo>
                          <a:pt x="0" y="123"/>
                          <a:pt x="0" y="123"/>
                          <a:pt x="0" y="123"/>
                        </a:cubicBezTo>
                        <a:cubicBezTo>
                          <a:pt x="0" y="55"/>
                          <a:pt x="58" y="0"/>
                          <a:pt x="130" y="0"/>
                        </a:cubicBezTo>
                        <a:cubicBezTo>
                          <a:pt x="774" y="0"/>
                          <a:pt x="774" y="0"/>
                          <a:pt x="774" y="0"/>
                        </a:cubicBezTo>
                        <a:cubicBezTo>
                          <a:pt x="846" y="0"/>
                          <a:pt x="904" y="55"/>
                          <a:pt x="904" y="123"/>
                        </a:cubicBezTo>
                        <a:cubicBezTo>
                          <a:pt x="904" y="1652"/>
                          <a:pt x="904" y="1652"/>
                          <a:pt x="904" y="1652"/>
                        </a:cubicBezTo>
                      </a:path>
                    </a:pathLst>
                  </a:custGeom>
                  <a:solidFill>
                    <a:srgbClr val="C1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8" name="Freeform 66"/>
                  <p:cNvSpPr>
                    <a:spLocks/>
                  </p:cNvSpPr>
                  <p:nvPr/>
                </p:nvSpPr>
                <p:spPr bwMode="auto">
                  <a:xfrm>
                    <a:off x="6168272" y="295467"/>
                    <a:ext cx="3394075" cy="6659563"/>
                  </a:xfrm>
                  <a:custGeom>
                    <a:avLst/>
                    <a:gdLst>
                      <a:gd name="T0" fmla="*/ 902 w 902"/>
                      <a:gd name="T1" fmla="*/ 1650 h 1773"/>
                      <a:gd name="T2" fmla="*/ 772 w 902"/>
                      <a:gd name="T3" fmla="*/ 1773 h 1773"/>
                      <a:gd name="T4" fmla="*/ 130 w 902"/>
                      <a:gd name="T5" fmla="*/ 1773 h 1773"/>
                      <a:gd name="T6" fmla="*/ 0 w 902"/>
                      <a:gd name="T7" fmla="*/ 1650 h 1773"/>
                      <a:gd name="T8" fmla="*/ 0 w 902"/>
                      <a:gd name="T9" fmla="*/ 124 h 1773"/>
                      <a:gd name="T10" fmla="*/ 130 w 902"/>
                      <a:gd name="T11" fmla="*/ 0 h 1773"/>
                      <a:gd name="T12" fmla="*/ 772 w 902"/>
                      <a:gd name="T13" fmla="*/ 0 h 1773"/>
                      <a:gd name="T14" fmla="*/ 902 w 902"/>
                      <a:gd name="T15" fmla="*/ 124 h 1773"/>
                      <a:gd name="T16" fmla="*/ 902 w 902"/>
                      <a:gd name="T17" fmla="*/ 1650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2" h="1773">
                        <a:moveTo>
                          <a:pt x="902" y="1650"/>
                        </a:moveTo>
                        <a:cubicBezTo>
                          <a:pt x="902" y="1718"/>
                          <a:pt x="844" y="1773"/>
                          <a:pt x="772" y="1773"/>
                        </a:cubicBezTo>
                        <a:cubicBezTo>
                          <a:pt x="130" y="1773"/>
                          <a:pt x="130" y="1773"/>
                          <a:pt x="130" y="1773"/>
                        </a:cubicBezTo>
                        <a:cubicBezTo>
                          <a:pt x="58" y="1773"/>
                          <a:pt x="0" y="1718"/>
                          <a:pt x="0" y="1650"/>
                        </a:cubicBezTo>
                        <a:cubicBezTo>
                          <a:pt x="0" y="124"/>
                          <a:pt x="0" y="124"/>
                          <a:pt x="0" y="124"/>
                        </a:cubicBezTo>
                        <a:cubicBezTo>
                          <a:pt x="0" y="55"/>
                          <a:pt x="58" y="0"/>
                          <a:pt x="130" y="0"/>
                        </a:cubicBezTo>
                        <a:cubicBezTo>
                          <a:pt x="772" y="0"/>
                          <a:pt x="772" y="0"/>
                          <a:pt x="772" y="0"/>
                        </a:cubicBezTo>
                        <a:cubicBezTo>
                          <a:pt x="844" y="0"/>
                          <a:pt x="902" y="55"/>
                          <a:pt x="902" y="124"/>
                        </a:cubicBezTo>
                        <a:cubicBezTo>
                          <a:pt x="902" y="1650"/>
                          <a:pt x="902" y="1650"/>
                          <a:pt x="902" y="1650"/>
                        </a:cubicBezTo>
                      </a:path>
                    </a:pathLst>
                  </a:custGeom>
                  <a:solidFill>
                    <a:srgbClr val="C9C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9" name="Freeform 67"/>
                  <p:cNvSpPr>
                    <a:spLocks/>
                  </p:cNvSpPr>
                  <p:nvPr/>
                </p:nvSpPr>
                <p:spPr bwMode="auto">
                  <a:xfrm>
                    <a:off x="6176210" y="300230"/>
                    <a:ext cx="3378200" cy="6650038"/>
                  </a:xfrm>
                  <a:custGeom>
                    <a:avLst/>
                    <a:gdLst>
                      <a:gd name="T0" fmla="*/ 898 w 898"/>
                      <a:gd name="T1" fmla="*/ 1648 h 1771"/>
                      <a:gd name="T2" fmla="*/ 769 w 898"/>
                      <a:gd name="T3" fmla="*/ 1771 h 1771"/>
                      <a:gd name="T4" fmla="*/ 129 w 898"/>
                      <a:gd name="T5" fmla="*/ 1771 h 1771"/>
                      <a:gd name="T6" fmla="*/ 0 w 898"/>
                      <a:gd name="T7" fmla="*/ 1648 h 1771"/>
                      <a:gd name="T8" fmla="*/ 0 w 898"/>
                      <a:gd name="T9" fmla="*/ 124 h 1771"/>
                      <a:gd name="T10" fmla="*/ 129 w 898"/>
                      <a:gd name="T11" fmla="*/ 0 h 1771"/>
                      <a:gd name="T12" fmla="*/ 769 w 898"/>
                      <a:gd name="T13" fmla="*/ 0 h 1771"/>
                      <a:gd name="T14" fmla="*/ 898 w 898"/>
                      <a:gd name="T15" fmla="*/ 124 h 1771"/>
                      <a:gd name="T16" fmla="*/ 898 w 898"/>
                      <a:gd name="T17" fmla="*/ 1648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8" h="1771">
                        <a:moveTo>
                          <a:pt x="898" y="1648"/>
                        </a:moveTo>
                        <a:cubicBezTo>
                          <a:pt x="898" y="1716"/>
                          <a:pt x="841" y="1771"/>
                          <a:pt x="769" y="1771"/>
                        </a:cubicBezTo>
                        <a:cubicBezTo>
                          <a:pt x="129" y="1771"/>
                          <a:pt x="129" y="1771"/>
                          <a:pt x="129" y="1771"/>
                        </a:cubicBezTo>
                        <a:cubicBezTo>
                          <a:pt x="57" y="1771"/>
                          <a:pt x="0" y="1716"/>
                          <a:pt x="0" y="1648"/>
                        </a:cubicBezTo>
                        <a:cubicBezTo>
                          <a:pt x="0" y="124"/>
                          <a:pt x="0" y="124"/>
                          <a:pt x="0" y="124"/>
                        </a:cubicBezTo>
                        <a:cubicBezTo>
                          <a:pt x="0" y="56"/>
                          <a:pt x="57" y="0"/>
                          <a:pt x="129" y="0"/>
                        </a:cubicBezTo>
                        <a:cubicBezTo>
                          <a:pt x="769" y="0"/>
                          <a:pt x="769" y="0"/>
                          <a:pt x="769" y="0"/>
                        </a:cubicBezTo>
                        <a:cubicBezTo>
                          <a:pt x="841" y="0"/>
                          <a:pt x="898" y="56"/>
                          <a:pt x="898" y="124"/>
                        </a:cubicBezTo>
                        <a:cubicBezTo>
                          <a:pt x="898" y="1648"/>
                          <a:pt x="898" y="1648"/>
                          <a:pt x="898" y="1648"/>
                        </a:cubicBezTo>
                      </a:path>
                    </a:pathLst>
                  </a:custGeom>
                  <a:solidFill>
                    <a:srgbClr val="D1D1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0" name="Freeform 68"/>
                  <p:cNvSpPr>
                    <a:spLocks/>
                  </p:cNvSpPr>
                  <p:nvPr/>
                </p:nvSpPr>
                <p:spPr bwMode="auto">
                  <a:xfrm>
                    <a:off x="6179385" y="306580"/>
                    <a:ext cx="3371850" cy="6640513"/>
                  </a:xfrm>
                  <a:custGeom>
                    <a:avLst/>
                    <a:gdLst>
                      <a:gd name="T0" fmla="*/ 896 w 896"/>
                      <a:gd name="T1" fmla="*/ 1645 h 1768"/>
                      <a:gd name="T2" fmla="*/ 767 w 896"/>
                      <a:gd name="T3" fmla="*/ 1768 h 1768"/>
                      <a:gd name="T4" fmla="*/ 129 w 896"/>
                      <a:gd name="T5" fmla="*/ 1768 h 1768"/>
                      <a:gd name="T6" fmla="*/ 0 w 896"/>
                      <a:gd name="T7" fmla="*/ 1645 h 1768"/>
                      <a:gd name="T8" fmla="*/ 0 w 896"/>
                      <a:gd name="T9" fmla="*/ 123 h 1768"/>
                      <a:gd name="T10" fmla="*/ 129 w 896"/>
                      <a:gd name="T11" fmla="*/ 0 h 1768"/>
                      <a:gd name="T12" fmla="*/ 767 w 896"/>
                      <a:gd name="T13" fmla="*/ 0 h 1768"/>
                      <a:gd name="T14" fmla="*/ 896 w 896"/>
                      <a:gd name="T15" fmla="*/ 123 h 1768"/>
                      <a:gd name="T16" fmla="*/ 896 w 896"/>
                      <a:gd name="T17" fmla="*/ 1645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1768">
                        <a:moveTo>
                          <a:pt x="896" y="1645"/>
                        </a:moveTo>
                        <a:cubicBezTo>
                          <a:pt x="896" y="1713"/>
                          <a:pt x="838" y="1768"/>
                          <a:pt x="767" y="1768"/>
                        </a:cubicBezTo>
                        <a:cubicBezTo>
                          <a:pt x="129" y="1768"/>
                          <a:pt x="129" y="1768"/>
                          <a:pt x="129" y="1768"/>
                        </a:cubicBezTo>
                        <a:cubicBezTo>
                          <a:pt x="58" y="1768"/>
                          <a:pt x="0" y="1713"/>
                          <a:pt x="0" y="1645"/>
                        </a:cubicBezTo>
                        <a:cubicBezTo>
                          <a:pt x="0" y="123"/>
                          <a:pt x="0" y="123"/>
                          <a:pt x="0" y="123"/>
                        </a:cubicBezTo>
                        <a:cubicBezTo>
                          <a:pt x="0" y="55"/>
                          <a:pt x="58" y="0"/>
                          <a:pt x="129" y="0"/>
                        </a:cubicBezTo>
                        <a:cubicBezTo>
                          <a:pt x="767" y="0"/>
                          <a:pt x="767" y="0"/>
                          <a:pt x="767" y="0"/>
                        </a:cubicBezTo>
                        <a:cubicBezTo>
                          <a:pt x="838" y="0"/>
                          <a:pt x="896" y="55"/>
                          <a:pt x="896" y="123"/>
                        </a:cubicBezTo>
                        <a:cubicBezTo>
                          <a:pt x="896" y="1645"/>
                          <a:pt x="896" y="1645"/>
                          <a:pt x="896" y="1645"/>
                        </a:cubicBezTo>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1" name="Freeform 69"/>
                  <p:cNvSpPr>
                    <a:spLocks/>
                  </p:cNvSpPr>
                  <p:nvPr/>
                </p:nvSpPr>
                <p:spPr bwMode="auto">
                  <a:xfrm>
                    <a:off x="6182560" y="311342"/>
                    <a:ext cx="3365500" cy="6627813"/>
                  </a:xfrm>
                  <a:custGeom>
                    <a:avLst/>
                    <a:gdLst>
                      <a:gd name="T0" fmla="*/ 894 w 894"/>
                      <a:gd name="T1" fmla="*/ 1643 h 1765"/>
                      <a:gd name="T2" fmla="*/ 765 w 894"/>
                      <a:gd name="T3" fmla="*/ 1765 h 1765"/>
                      <a:gd name="T4" fmla="*/ 129 w 894"/>
                      <a:gd name="T5" fmla="*/ 1765 h 1765"/>
                      <a:gd name="T6" fmla="*/ 0 w 894"/>
                      <a:gd name="T7" fmla="*/ 1643 h 1765"/>
                      <a:gd name="T8" fmla="*/ 0 w 894"/>
                      <a:gd name="T9" fmla="*/ 123 h 1765"/>
                      <a:gd name="T10" fmla="*/ 129 w 894"/>
                      <a:gd name="T11" fmla="*/ 0 h 1765"/>
                      <a:gd name="T12" fmla="*/ 765 w 894"/>
                      <a:gd name="T13" fmla="*/ 0 h 1765"/>
                      <a:gd name="T14" fmla="*/ 894 w 894"/>
                      <a:gd name="T15" fmla="*/ 123 h 1765"/>
                      <a:gd name="T16" fmla="*/ 894 w 894"/>
                      <a:gd name="T17" fmla="*/ 1643 h 1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4" h="1765">
                        <a:moveTo>
                          <a:pt x="894" y="1643"/>
                        </a:moveTo>
                        <a:cubicBezTo>
                          <a:pt x="894" y="1710"/>
                          <a:pt x="836" y="1765"/>
                          <a:pt x="765" y="1765"/>
                        </a:cubicBezTo>
                        <a:cubicBezTo>
                          <a:pt x="129" y="1765"/>
                          <a:pt x="129" y="1765"/>
                          <a:pt x="129" y="1765"/>
                        </a:cubicBezTo>
                        <a:cubicBezTo>
                          <a:pt x="58" y="1765"/>
                          <a:pt x="0" y="1710"/>
                          <a:pt x="0" y="1643"/>
                        </a:cubicBezTo>
                        <a:cubicBezTo>
                          <a:pt x="0" y="123"/>
                          <a:pt x="0" y="123"/>
                          <a:pt x="0" y="123"/>
                        </a:cubicBezTo>
                        <a:cubicBezTo>
                          <a:pt x="0" y="55"/>
                          <a:pt x="58" y="0"/>
                          <a:pt x="129" y="0"/>
                        </a:cubicBezTo>
                        <a:cubicBezTo>
                          <a:pt x="765" y="0"/>
                          <a:pt x="765" y="0"/>
                          <a:pt x="765" y="0"/>
                        </a:cubicBezTo>
                        <a:cubicBezTo>
                          <a:pt x="836" y="0"/>
                          <a:pt x="894" y="55"/>
                          <a:pt x="894" y="123"/>
                        </a:cubicBezTo>
                        <a:cubicBezTo>
                          <a:pt x="894" y="1643"/>
                          <a:pt x="894" y="1643"/>
                          <a:pt x="894" y="1643"/>
                        </a:cubicBezTo>
                      </a:path>
                    </a:pathLst>
                  </a:custGeom>
                  <a:solidFill>
                    <a:srgbClr val="E2E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2" name="Freeform 70"/>
                  <p:cNvSpPr>
                    <a:spLocks/>
                  </p:cNvSpPr>
                  <p:nvPr/>
                </p:nvSpPr>
                <p:spPr bwMode="auto">
                  <a:xfrm>
                    <a:off x="6190497" y="314517"/>
                    <a:ext cx="3349625" cy="6621463"/>
                  </a:xfrm>
                  <a:custGeom>
                    <a:avLst/>
                    <a:gdLst>
                      <a:gd name="T0" fmla="*/ 890 w 890"/>
                      <a:gd name="T1" fmla="*/ 1640 h 1763"/>
                      <a:gd name="T2" fmla="*/ 762 w 890"/>
                      <a:gd name="T3" fmla="*/ 1763 h 1763"/>
                      <a:gd name="T4" fmla="*/ 127 w 890"/>
                      <a:gd name="T5" fmla="*/ 1763 h 1763"/>
                      <a:gd name="T6" fmla="*/ 0 w 890"/>
                      <a:gd name="T7" fmla="*/ 1640 h 1763"/>
                      <a:gd name="T8" fmla="*/ 0 w 890"/>
                      <a:gd name="T9" fmla="*/ 123 h 1763"/>
                      <a:gd name="T10" fmla="*/ 127 w 890"/>
                      <a:gd name="T11" fmla="*/ 0 h 1763"/>
                      <a:gd name="T12" fmla="*/ 762 w 890"/>
                      <a:gd name="T13" fmla="*/ 0 h 1763"/>
                      <a:gd name="T14" fmla="*/ 890 w 890"/>
                      <a:gd name="T15" fmla="*/ 123 h 1763"/>
                      <a:gd name="T16" fmla="*/ 890 w 890"/>
                      <a:gd name="T17" fmla="*/ 1640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0" h="1763">
                        <a:moveTo>
                          <a:pt x="890" y="1640"/>
                        </a:moveTo>
                        <a:cubicBezTo>
                          <a:pt x="890" y="1708"/>
                          <a:pt x="833" y="1763"/>
                          <a:pt x="762" y="1763"/>
                        </a:cubicBezTo>
                        <a:cubicBezTo>
                          <a:pt x="127" y="1763"/>
                          <a:pt x="127" y="1763"/>
                          <a:pt x="127" y="1763"/>
                        </a:cubicBezTo>
                        <a:cubicBezTo>
                          <a:pt x="57" y="1763"/>
                          <a:pt x="0" y="1708"/>
                          <a:pt x="0" y="1640"/>
                        </a:cubicBezTo>
                        <a:cubicBezTo>
                          <a:pt x="0" y="123"/>
                          <a:pt x="0" y="123"/>
                          <a:pt x="0" y="123"/>
                        </a:cubicBezTo>
                        <a:cubicBezTo>
                          <a:pt x="0" y="55"/>
                          <a:pt x="57" y="0"/>
                          <a:pt x="127" y="0"/>
                        </a:cubicBezTo>
                        <a:cubicBezTo>
                          <a:pt x="762" y="0"/>
                          <a:pt x="762" y="0"/>
                          <a:pt x="762" y="0"/>
                        </a:cubicBezTo>
                        <a:cubicBezTo>
                          <a:pt x="833" y="0"/>
                          <a:pt x="890" y="55"/>
                          <a:pt x="890" y="123"/>
                        </a:cubicBezTo>
                        <a:cubicBezTo>
                          <a:pt x="890" y="1640"/>
                          <a:pt x="890" y="1640"/>
                          <a:pt x="890" y="1640"/>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3" name="Freeform 71"/>
                  <p:cNvSpPr>
                    <a:spLocks/>
                  </p:cNvSpPr>
                  <p:nvPr/>
                </p:nvSpPr>
                <p:spPr bwMode="auto">
                  <a:xfrm>
                    <a:off x="6195260" y="322455"/>
                    <a:ext cx="3341688" cy="6610350"/>
                  </a:xfrm>
                  <a:custGeom>
                    <a:avLst/>
                    <a:gdLst>
                      <a:gd name="T0" fmla="*/ 888 w 888"/>
                      <a:gd name="T1" fmla="*/ 1637 h 1760"/>
                      <a:gd name="T2" fmla="*/ 761 w 888"/>
                      <a:gd name="T3" fmla="*/ 1760 h 1760"/>
                      <a:gd name="T4" fmla="*/ 127 w 888"/>
                      <a:gd name="T5" fmla="*/ 1760 h 1760"/>
                      <a:gd name="T6" fmla="*/ 0 w 888"/>
                      <a:gd name="T7" fmla="*/ 1637 h 1760"/>
                      <a:gd name="T8" fmla="*/ 0 w 888"/>
                      <a:gd name="T9" fmla="*/ 122 h 1760"/>
                      <a:gd name="T10" fmla="*/ 127 w 888"/>
                      <a:gd name="T11" fmla="*/ 0 h 1760"/>
                      <a:gd name="T12" fmla="*/ 761 w 888"/>
                      <a:gd name="T13" fmla="*/ 0 h 1760"/>
                      <a:gd name="T14" fmla="*/ 888 w 888"/>
                      <a:gd name="T15" fmla="*/ 122 h 1760"/>
                      <a:gd name="T16" fmla="*/ 888 w 888"/>
                      <a:gd name="T17" fmla="*/ 1637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8" h="1760">
                        <a:moveTo>
                          <a:pt x="888" y="1637"/>
                        </a:moveTo>
                        <a:cubicBezTo>
                          <a:pt x="888" y="1705"/>
                          <a:pt x="831" y="1760"/>
                          <a:pt x="761" y="1760"/>
                        </a:cubicBezTo>
                        <a:cubicBezTo>
                          <a:pt x="127" y="1760"/>
                          <a:pt x="127" y="1760"/>
                          <a:pt x="127" y="1760"/>
                        </a:cubicBezTo>
                        <a:cubicBezTo>
                          <a:pt x="57" y="1760"/>
                          <a:pt x="0" y="1705"/>
                          <a:pt x="0" y="1637"/>
                        </a:cubicBezTo>
                        <a:cubicBezTo>
                          <a:pt x="0" y="122"/>
                          <a:pt x="0" y="122"/>
                          <a:pt x="0" y="122"/>
                        </a:cubicBezTo>
                        <a:cubicBezTo>
                          <a:pt x="0" y="55"/>
                          <a:pt x="57" y="0"/>
                          <a:pt x="127" y="0"/>
                        </a:cubicBezTo>
                        <a:cubicBezTo>
                          <a:pt x="761" y="0"/>
                          <a:pt x="761" y="0"/>
                          <a:pt x="761" y="0"/>
                        </a:cubicBezTo>
                        <a:cubicBezTo>
                          <a:pt x="831" y="0"/>
                          <a:pt x="888" y="55"/>
                          <a:pt x="888" y="122"/>
                        </a:cubicBezTo>
                        <a:cubicBezTo>
                          <a:pt x="888" y="1637"/>
                          <a:pt x="888" y="1637"/>
                          <a:pt x="888" y="1637"/>
                        </a:cubicBezTo>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4" name="Freeform 74"/>
                  <p:cNvSpPr>
                    <a:spLocks/>
                  </p:cNvSpPr>
                  <p:nvPr/>
                </p:nvSpPr>
                <p:spPr bwMode="auto">
                  <a:xfrm>
                    <a:off x="7541460" y="779655"/>
                    <a:ext cx="661988" cy="131763"/>
                  </a:xfrm>
                  <a:custGeom>
                    <a:avLst/>
                    <a:gdLst>
                      <a:gd name="T0" fmla="*/ 176 w 176"/>
                      <a:gd name="T1" fmla="*/ 17 h 35"/>
                      <a:gd name="T2" fmla="*/ 158 w 176"/>
                      <a:gd name="T3" fmla="*/ 35 h 35"/>
                      <a:gd name="T4" fmla="*/ 18 w 176"/>
                      <a:gd name="T5" fmla="*/ 35 h 35"/>
                      <a:gd name="T6" fmla="*/ 0 w 176"/>
                      <a:gd name="T7" fmla="*/ 17 h 35"/>
                      <a:gd name="T8" fmla="*/ 18 w 176"/>
                      <a:gd name="T9" fmla="*/ 0 h 35"/>
                      <a:gd name="T10" fmla="*/ 158 w 176"/>
                      <a:gd name="T11" fmla="*/ 0 h 35"/>
                      <a:gd name="T12" fmla="*/ 176 w 176"/>
                      <a:gd name="T13" fmla="*/ 17 h 35"/>
                    </a:gdLst>
                    <a:ahLst/>
                    <a:cxnLst>
                      <a:cxn ang="0">
                        <a:pos x="T0" y="T1"/>
                      </a:cxn>
                      <a:cxn ang="0">
                        <a:pos x="T2" y="T3"/>
                      </a:cxn>
                      <a:cxn ang="0">
                        <a:pos x="T4" y="T5"/>
                      </a:cxn>
                      <a:cxn ang="0">
                        <a:pos x="T6" y="T7"/>
                      </a:cxn>
                      <a:cxn ang="0">
                        <a:pos x="T8" y="T9"/>
                      </a:cxn>
                      <a:cxn ang="0">
                        <a:pos x="T10" y="T11"/>
                      </a:cxn>
                      <a:cxn ang="0">
                        <a:pos x="T12" y="T13"/>
                      </a:cxn>
                    </a:cxnLst>
                    <a:rect l="0" t="0" r="r" b="b"/>
                    <a:pathLst>
                      <a:path w="176" h="35">
                        <a:moveTo>
                          <a:pt x="176" y="17"/>
                        </a:moveTo>
                        <a:cubicBezTo>
                          <a:pt x="176" y="27"/>
                          <a:pt x="168" y="35"/>
                          <a:pt x="158" y="35"/>
                        </a:cubicBezTo>
                        <a:cubicBezTo>
                          <a:pt x="18" y="35"/>
                          <a:pt x="18" y="35"/>
                          <a:pt x="18" y="35"/>
                        </a:cubicBezTo>
                        <a:cubicBezTo>
                          <a:pt x="8" y="35"/>
                          <a:pt x="0" y="27"/>
                          <a:pt x="0" y="17"/>
                        </a:cubicBezTo>
                        <a:cubicBezTo>
                          <a:pt x="0" y="8"/>
                          <a:pt x="8" y="0"/>
                          <a:pt x="18" y="0"/>
                        </a:cubicBezTo>
                        <a:cubicBezTo>
                          <a:pt x="158" y="0"/>
                          <a:pt x="158" y="0"/>
                          <a:pt x="158" y="0"/>
                        </a:cubicBezTo>
                        <a:cubicBezTo>
                          <a:pt x="168" y="0"/>
                          <a:pt x="176" y="8"/>
                          <a:pt x="176"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5" name="Freeform 75"/>
                  <p:cNvSpPr>
                    <a:spLocks/>
                  </p:cNvSpPr>
                  <p:nvPr/>
                </p:nvSpPr>
                <p:spPr bwMode="auto">
                  <a:xfrm>
                    <a:off x="7546222" y="784417"/>
                    <a:ext cx="650875" cy="119063"/>
                  </a:xfrm>
                  <a:custGeom>
                    <a:avLst/>
                    <a:gdLst>
                      <a:gd name="T0" fmla="*/ 17 w 173"/>
                      <a:gd name="T1" fmla="*/ 0 h 32"/>
                      <a:gd name="T2" fmla="*/ 156 w 173"/>
                      <a:gd name="T3" fmla="*/ 0 h 32"/>
                      <a:gd name="T4" fmla="*/ 173 w 173"/>
                      <a:gd name="T5" fmla="*/ 16 h 32"/>
                      <a:gd name="T6" fmla="*/ 156 w 173"/>
                      <a:gd name="T7" fmla="*/ 32 h 32"/>
                      <a:gd name="T8" fmla="*/ 17 w 173"/>
                      <a:gd name="T9" fmla="*/ 32 h 32"/>
                      <a:gd name="T10" fmla="*/ 0 w 173"/>
                      <a:gd name="T11" fmla="*/ 16 h 32"/>
                      <a:gd name="T12" fmla="*/ 17 w 17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73" h="32">
                        <a:moveTo>
                          <a:pt x="17" y="0"/>
                        </a:moveTo>
                        <a:cubicBezTo>
                          <a:pt x="156" y="0"/>
                          <a:pt x="156" y="0"/>
                          <a:pt x="156" y="0"/>
                        </a:cubicBezTo>
                        <a:cubicBezTo>
                          <a:pt x="166" y="0"/>
                          <a:pt x="173" y="8"/>
                          <a:pt x="173" y="16"/>
                        </a:cubicBezTo>
                        <a:cubicBezTo>
                          <a:pt x="173" y="25"/>
                          <a:pt x="166" y="32"/>
                          <a:pt x="156" y="32"/>
                        </a:cubicBezTo>
                        <a:cubicBezTo>
                          <a:pt x="17" y="32"/>
                          <a:pt x="17" y="32"/>
                          <a:pt x="17" y="32"/>
                        </a:cubicBezTo>
                        <a:cubicBezTo>
                          <a:pt x="8" y="32"/>
                          <a:pt x="0" y="25"/>
                          <a:pt x="0" y="16"/>
                        </a:cubicBezTo>
                        <a:cubicBezTo>
                          <a:pt x="0" y="8"/>
                          <a:pt x="8" y="0"/>
                          <a:pt x="17" y="0"/>
                        </a:cubicBezTo>
                        <a:close/>
                      </a:path>
                    </a:pathLst>
                  </a:custGeom>
                  <a:solidFill>
                    <a:srgbClr val="E8E7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6" name="Freeform 76"/>
                  <p:cNvSpPr>
                    <a:spLocks/>
                  </p:cNvSpPr>
                  <p:nvPr/>
                </p:nvSpPr>
                <p:spPr bwMode="auto">
                  <a:xfrm>
                    <a:off x="7549397" y="792355"/>
                    <a:ext cx="642938" cy="107950"/>
                  </a:xfrm>
                  <a:custGeom>
                    <a:avLst/>
                    <a:gdLst>
                      <a:gd name="T0" fmla="*/ 16 w 171"/>
                      <a:gd name="T1" fmla="*/ 0 h 29"/>
                      <a:gd name="T2" fmla="*/ 155 w 171"/>
                      <a:gd name="T3" fmla="*/ 0 h 29"/>
                      <a:gd name="T4" fmla="*/ 171 w 171"/>
                      <a:gd name="T5" fmla="*/ 14 h 29"/>
                      <a:gd name="T6" fmla="*/ 155 w 171"/>
                      <a:gd name="T7" fmla="*/ 29 h 29"/>
                      <a:gd name="T8" fmla="*/ 16 w 171"/>
                      <a:gd name="T9" fmla="*/ 29 h 29"/>
                      <a:gd name="T10" fmla="*/ 0 w 171"/>
                      <a:gd name="T11" fmla="*/ 14 h 29"/>
                      <a:gd name="T12" fmla="*/ 16 w 171"/>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71" h="29">
                        <a:moveTo>
                          <a:pt x="16" y="0"/>
                        </a:moveTo>
                        <a:cubicBezTo>
                          <a:pt x="155" y="0"/>
                          <a:pt x="155" y="0"/>
                          <a:pt x="155" y="0"/>
                        </a:cubicBezTo>
                        <a:cubicBezTo>
                          <a:pt x="164" y="0"/>
                          <a:pt x="171" y="6"/>
                          <a:pt x="171" y="14"/>
                        </a:cubicBezTo>
                        <a:cubicBezTo>
                          <a:pt x="171" y="23"/>
                          <a:pt x="164" y="29"/>
                          <a:pt x="155" y="29"/>
                        </a:cubicBezTo>
                        <a:cubicBezTo>
                          <a:pt x="16" y="29"/>
                          <a:pt x="16" y="29"/>
                          <a:pt x="16" y="29"/>
                        </a:cubicBezTo>
                        <a:cubicBezTo>
                          <a:pt x="7" y="29"/>
                          <a:pt x="0" y="23"/>
                          <a:pt x="0" y="14"/>
                        </a:cubicBezTo>
                        <a:cubicBezTo>
                          <a:pt x="0" y="6"/>
                          <a:pt x="7" y="0"/>
                          <a:pt x="16" y="0"/>
                        </a:cubicBezTo>
                        <a:close/>
                      </a:path>
                    </a:pathLst>
                  </a:custGeom>
                  <a:solidFill>
                    <a:srgbClr val="D0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7" name="Freeform 77"/>
                  <p:cNvSpPr>
                    <a:spLocks/>
                  </p:cNvSpPr>
                  <p:nvPr/>
                </p:nvSpPr>
                <p:spPr bwMode="auto">
                  <a:xfrm>
                    <a:off x="7552572" y="795530"/>
                    <a:ext cx="633413" cy="101600"/>
                  </a:xfrm>
                  <a:custGeom>
                    <a:avLst/>
                    <a:gdLst>
                      <a:gd name="T0" fmla="*/ 15 w 168"/>
                      <a:gd name="T1" fmla="*/ 0 h 27"/>
                      <a:gd name="T2" fmla="*/ 154 w 168"/>
                      <a:gd name="T3" fmla="*/ 0 h 27"/>
                      <a:gd name="T4" fmla="*/ 168 w 168"/>
                      <a:gd name="T5" fmla="*/ 13 h 27"/>
                      <a:gd name="T6" fmla="*/ 154 w 168"/>
                      <a:gd name="T7" fmla="*/ 27 h 27"/>
                      <a:gd name="T8" fmla="*/ 15 w 168"/>
                      <a:gd name="T9" fmla="*/ 27 h 27"/>
                      <a:gd name="T10" fmla="*/ 0 w 168"/>
                      <a:gd name="T11" fmla="*/ 13 h 27"/>
                      <a:gd name="T12" fmla="*/ 15 w 168"/>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68" h="27">
                        <a:moveTo>
                          <a:pt x="15" y="0"/>
                        </a:moveTo>
                        <a:cubicBezTo>
                          <a:pt x="154" y="0"/>
                          <a:pt x="154" y="0"/>
                          <a:pt x="154" y="0"/>
                        </a:cubicBezTo>
                        <a:cubicBezTo>
                          <a:pt x="162" y="0"/>
                          <a:pt x="168" y="6"/>
                          <a:pt x="168" y="13"/>
                        </a:cubicBezTo>
                        <a:cubicBezTo>
                          <a:pt x="168" y="21"/>
                          <a:pt x="162" y="27"/>
                          <a:pt x="154" y="27"/>
                        </a:cubicBezTo>
                        <a:cubicBezTo>
                          <a:pt x="15" y="27"/>
                          <a:pt x="15" y="27"/>
                          <a:pt x="15" y="27"/>
                        </a:cubicBezTo>
                        <a:cubicBezTo>
                          <a:pt x="7" y="27"/>
                          <a:pt x="0" y="21"/>
                          <a:pt x="0" y="13"/>
                        </a:cubicBezTo>
                        <a:cubicBezTo>
                          <a:pt x="0" y="6"/>
                          <a:pt x="7" y="0"/>
                          <a:pt x="15" y="0"/>
                        </a:cubicBezTo>
                        <a:close/>
                      </a:path>
                    </a:pathLst>
                  </a:custGeom>
                  <a:solidFill>
                    <a:srgbClr val="B9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8" name="Freeform 78"/>
                  <p:cNvSpPr>
                    <a:spLocks/>
                  </p:cNvSpPr>
                  <p:nvPr/>
                </p:nvSpPr>
                <p:spPr bwMode="auto">
                  <a:xfrm>
                    <a:off x="7557335" y="798705"/>
                    <a:ext cx="623888" cy="90488"/>
                  </a:xfrm>
                  <a:custGeom>
                    <a:avLst/>
                    <a:gdLst>
                      <a:gd name="T0" fmla="*/ 13 w 166"/>
                      <a:gd name="T1" fmla="*/ 0 h 24"/>
                      <a:gd name="T2" fmla="*/ 153 w 166"/>
                      <a:gd name="T3" fmla="*/ 0 h 24"/>
                      <a:gd name="T4" fmla="*/ 166 w 166"/>
                      <a:gd name="T5" fmla="*/ 12 h 24"/>
                      <a:gd name="T6" fmla="*/ 153 w 166"/>
                      <a:gd name="T7" fmla="*/ 24 h 24"/>
                      <a:gd name="T8" fmla="*/ 13 w 166"/>
                      <a:gd name="T9" fmla="*/ 24 h 24"/>
                      <a:gd name="T10" fmla="*/ 0 w 166"/>
                      <a:gd name="T11" fmla="*/ 12 h 24"/>
                      <a:gd name="T12" fmla="*/ 13 w 16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6" h="24">
                        <a:moveTo>
                          <a:pt x="13" y="0"/>
                        </a:moveTo>
                        <a:cubicBezTo>
                          <a:pt x="153" y="0"/>
                          <a:pt x="153" y="0"/>
                          <a:pt x="153" y="0"/>
                        </a:cubicBezTo>
                        <a:cubicBezTo>
                          <a:pt x="160" y="0"/>
                          <a:pt x="166" y="6"/>
                          <a:pt x="166" y="12"/>
                        </a:cubicBezTo>
                        <a:cubicBezTo>
                          <a:pt x="166" y="19"/>
                          <a:pt x="160" y="24"/>
                          <a:pt x="153" y="24"/>
                        </a:cubicBezTo>
                        <a:cubicBezTo>
                          <a:pt x="13" y="24"/>
                          <a:pt x="13" y="24"/>
                          <a:pt x="13" y="24"/>
                        </a:cubicBezTo>
                        <a:cubicBezTo>
                          <a:pt x="6" y="24"/>
                          <a:pt x="0" y="19"/>
                          <a:pt x="0" y="12"/>
                        </a:cubicBezTo>
                        <a:cubicBezTo>
                          <a:pt x="0" y="6"/>
                          <a:pt x="6" y="0"/>
                          <a:pt x="13" y="0"/>
                        </a:cubicBezTo>
                        <a:close/>
                      </a:path>
                    </a:pathLst>
                  </a:custGeom>
                  <a:solidFill>
                    <a:srgbClr val="A49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9" name="Freeform 79"/>
                  <p:cNvSpPr>
                    <a:spLocks/>
                  </p:cNvSpPr>
                  <p:nvPr/>
                </p:nvSpPr>
                <p:spPr bwMode="auto">
                  <a:xfrm>
                    <a:off x="7560510" y="806642"/>
                    <a:ext cx="612775" cy="79375"/>
                  </a:xfrm>
                  <a:custGeom>
                    <a:avLst/>
                    <a:gdLst>
                      <a:gd name="T0" fmla="*/ 12 w 163"/>
                      <a:gd name="T1" fmla="*/ 0 h 21"/>
                      <a:gd name="T2" fmla="*/ 151 w 163"/>
                      <a:gd name="T3" fmla="*/ 0 h 21"/>
                      <a:gd name="T4" fmla="*/ 163 w 163"/>
                      <a:gd name="T5" fmla="*/ 10 h 21"/>
                      <a:gd name="T6" fmla="*/ 151 w 163"/>
                      <a:gd name="T7" fmla="*/ 21 h 21"/>
                      <a:gd name="T8" fmla="*/ 12 w 163"/>
                      <a:gd name="T9" fmla="*/ 21 h 21"/>
                      <a:gd name="T10" fmla="*/ 0 w 163"/>
                      <a:gd name="T11" fmla="*/ 10 h 21"/>
                      <a:gd name="T12" fmla="*/ 12 w 16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63" h="21">
                        <a:moveTo>
                          <a:pt x="12" y="0"/>
                        </a:moveTo>
                        <a:cubicBezTo>
                          <a:pt x="151" y="0"/>
                          <a:pt x="151" y="0"/>
                          <a:pt x="151" y="0"/>
                        </a:cubicBezTo>
                        <a:cubicBezTo>
                          <a:pt x="158" y="0"/>
                          <a:pt x="163" y="5"/>
                          <a:pt x="163" y="10"/>
                        </a:cubicBezTo>
                        <a:cubicBezTo>
                          <a:pt x="163" y="16"/>
                          <a:pt x="158" y="21"/>
                          <a:pt x="151" y="21"/>
                        </a:cubicBezTo>
                        <a:cubicBezTo>
                          <a:pt x="12" y="21"/>
                          <a:pt x="12" y="21"/>
                          <a:pt x="12" y="21"/>
                        </a:cubicBezTo>
                        <a:cubicBezTo>
                          <a:pt x="6" y="21"/>
                          <a:pt x="0" y="16"/>
                          <a:pt x="0" y="10"/>
                        </a:cubicBezTo>
                        <a:cubicBezTo>
                          <a:pt x="0" y="5"/>
                          <a:pt x="6" y="0"/>
                          <a:pt x="12" y="0"/>
                        </a:cubicBezTo>
                        <a:close/>
                      </a:path>
                    </a:pathLst>
                  </a:custGeom>
                  <a:solidFill>
                    <a:srgbClr val="8F8A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0" name="Freeform 80"/>
                  <p:cNvSpPr>
                    <a:spLocks/>
                  </p:cNvSpPr>
                  <p:nvPr/>
                </p:nvSpPr>
                <p:spPr bwMode="auto">
                  <a:xfrm>
                    <a:off x="7568447" y="809817"/>
                    <a:ext cx="601663" cy="71438"/>
                  </a:xfrm>
                  <a:custGeom>
                    <a:avLst/>
                    <a:gdLst>
                      <a:gd name="T0" fmla="*/ 10 w 160"/>
                      <a:gd name="T1" fmla="*/ 0 h 19"/>
                      <a:gd name="T2" fmla="*/ 149 w 160"/>
                      <a:gd name="T3" fmla="*/ 0 h 19"/>
                      <a:gd name="T4" fmla="*/ 160 w 160"/>
                      <a:gd name="T5" fmla="*/ 9 h 19"/>
                      <a:gd name="T6" fmla="*/ 149 w 160"/>
                      <a:gd name="T7" fmla="*/ 19 h 19"/>
                      <a:gd name="T8" fmla="*/ 10 w 160"/>
                      <a:gd name="T9" fmla="*/ 19 h 19"/>
                      <a:gd name="T10" fmla="*/ 0 w 160"/>
                      <a:gd name="T11" fmla="*/ 9 h 19"/>
                      <a:gd name="T12" fmla="*/ 10 w 1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60" h="19">
                        <a:moveTo>
                          <a:pt x="10" y="0"/>
                        </a:moveTo>
                        <a:cubicBezTo>
                          <a:pt x="149" y="0"/>
                          <a:pt x="149" y="0"/>
                          <a:pt x="149" y="0"/>
                        </a:cubicBezTo>
                        <a:cubicBezTo>
                          <a:pt x="155" y="0"/>
                          <a:pt x="160" y="4"/>
                          <a:pt x="160" y="9"/>
                        </a:cubicBezTo>
                        <a:cubicBezTo>
                          <a:pt x="160" y="15"/>
                          <a:pt x="155" y="19"/>
                          <a:pt x="149" y="19"/>
                        </a:cubicBezTo>
                        <a:cubicBezTo>
                          <a:pt x="10" y="19"/>
                          <a:pt x="10" y="19"/>
                          <a:pt x="10" y="19"/>
                        </a:cubicBezTo>
                        <a:cubicBezTo>
                          <a:pt x="4" y="19"/>
                          <a:pt x="0" y="15"/>
                          <a:pt x="0" y="9"/>
                        </a:cubicBezTo>
                        <a:cubicBezTo>
                          <a:pt x="0" y="4"/>
                          <a:pt x="4" y="0"/>
                          <a:pt x="10" y="0"/>
                        </a:cubicBezTo>
                        <a:close/>
                      </a:path>
                    </a:pathLst>
                  </a:custGeom>
                  <a:solidFill>
                    <a:srgbClr val="7A7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1" name="Freeform 81"/>
                  <p:cNvSpPr>
                    <a:spLocks/>
                  </p:cNvSpPr>
                  <p:nvPr/>
                </p:nvSpPr>
                <p:spPr bwMode="auto">
                  <a:xfrm>
                    <a:off x="7571622" y="814580"/>
                    <a:ext cx="590550" cy="60325"/>
                  </a:xfrm>
                  <a:custGeom>
                    <a:avLst/>
                    <a:gdLst>
                      <a:gd name="T0" fmla="*/ 9 w 157"/>
                      <a:gd name="T1" fmla="*/ 0 h 16"/>
                      <a:gd name="T2" fmla="*/ 148 w 157"/>
                      <a:gd name="T3" fmla="*/ 0 h 16"/>
                      <a:gd name="T4" fmla="*/ 157 w 157"/>
                      <a:gd name="T5" fmla="*/ 8 h 16"/>
                      <a:gd name="T6" fmla="*/ 148 w 157"/>
                      <a:gd name="T7" fmla="*/ 16 h 16"/>
                      <a:gd name="T8" fmla="*/ 9 w 157"/>
                      <a:gd name="T9" fmla="*/ 16 h 16"/>
                      <a:gd name="T10" fmla="*/ 0 w 157"/>
                      <a:gd name="T11" fmla="*/ 8 h 16"/>
                      <a:gd name="T12" fmla="*/ 9 w 157"/>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57" h="16">
                        <a:moveTo>
                          <a:pt x="9" y="0"/>
                        </a:moveTo>
                        <a:cubicBezTo>
                          <a:pt x="148" y="0"/>
                          <a:pt x="148" y="0"/>
                          <a:pt x="148" y="0"/>
                        </a:cubicBezTo>
                        <a:cubicBezTo>
                          <a:pt x="153" y="0"/>
                          <a:pt x="157" y="4"/>
                          <a:pt x="157" y="8"/>
                        </a:cubicBezTo>
                        <a:cubicBezTo>
                          <a:pt x="157" y="13"/>
                          <a:pt x="153" y="16"/>
                          <a:pt x="148" y="16"/>
                        </a:cubicBezTo>
                        <a:cubicBezTo>
                          <a:pt x="9" y="16"/>
                          <a:pt x="9" y="16"/>
                          <a:pt x="9" y="16"/>
                        </a:cubicBezTo>
                        <a:cubicBezTo>
                          <a:pt x="4" y="16"/>
                          <a:pt x="0" y="13"/>
                          <a:pt x="0" y="8"/>
                        </a:cubicBezTo>
                        <a:cubicBezTo>
                          <a:pt x="0" y="4"/>
                          <a:pt x="4" y="0"/>
                          <a:pt x="9" y="0"/>
                        </a:cubicBezTo>
                        <a:close/>
                      </a:path>
                    </a:pathLst>
                  </a:custGeom>
                  <a:solidFill>
                    <a:srgbClr val="6763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2" name="Freeform 82"/>
                  <p:cNvSpPr>
                    <a:spLocks/>
                  </p:cNvSpPr>
                  <p:nvPr/>
                </p:nvSpPr>
                <p:spPr bwMode="auto">
                  <a:xfrm>
                    <a:off x="7576385" y="820930"/>
                    <a:ext cx="579438" cy="49213"/>
                  </a:xfrm>
                  <a:custGeom>
                    <a:avLst/>
                    <a:gdLst>
                      <a:gd name="T0" fmla="*/ 7 w 154"/>
                      <a:gd name="T1" fmla="*/ 0 h 13"/>
                      <a:gd name="T2" fmla="*/ 147 w 154"/>
                      <a:gd name="T3" fmla="*/ 0 h 13"/>
                      <a:gd name="T4" fmla="*/ 154 w 154"/>
                      <a:gd name="T5" fmla="*/ 6 h 13"/>
                      <a:gd name="T6" fmla="*/ 147 w 154"/>
                      <a:gd name="T7" fmla="*/ 13 h 13"/>
                      <a:gd name="T8" fmla="*/ 7 w 154"/>
                      <a:gd name="T9" fmla="*/ 13 h 13"/>
                      <a:gd name="T10" fmla="*/ 0 w 154"/>
                      <a:gd name="T11" fmla="*/ 6 h 13"/>
                      <a:gd name="T12" fmla="*/ 7 w 15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54" h="13">
                        <a:moveTo>
                          <a:pt x="7" y="0"/>
                        </a:moveTo>
                        <a:cubicBezTo>
                          <a:pt x="147" y="0"/>
                          <a:pt x="147" y="0"/>
                          <a:pt x="147" y="0"/>
                        </a:cubicBezTo>
                        <a:cubicBezTo>
                          <a:pt x="151" y="0"/>
                          <a:pt x="154" y="3"/>
                          <a:pt x="154" y="6"/>
                        </a:cubicBezTo>
                        <a:cubicBezTo>
                          <a:pt x="154" y="10"/>
                          <a:pt x="151" y="13"/>
                          <a:pt x="147" y="13"/>
                        </a:cubicBezTo>
                        <a:cubicBezTo>
                          <a:pt x="7" y="13"/>
                          <a:pt x="7" y="13"/>
                          <a:pt x="7" y="13"/>
                        </a:cubicBezTo>
                        <a:cubicBezTo>
                          <a:pt x="3" y="13"/>
                          <a:pt x="0" y="10"/>
                          <a:pt x="0" y="6"/>
                        </a:cubicBezTo>
                        <a:cubicBezTo>
                          <a:pt x="0" y="3"/>
                          <a:pt x="3" y="0"/>
                          <a:pt x="7" y="0"/>
                        </a:cubicBezTo>
                        <a:close/>
                      </a:path>
                    </a:pathLst>
                  </a:custGeom>
                  <a:solidFill>
                    <a:srgbClr val="555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3" name="Freeform 83"/>
                  <p:cNvSpPr>
                    <a:spLocks/>
                  </p:cNvSpPr>
                  <p:nvPr/>
                </p:nvSpPr>
                <p:spPr bwMode="auto">
                  <a:xfrm>
                    <a:off x="7579560" y="825692"/>
                    <a:ext cx="571500" cy="41275"/>
                  </a:xfrm>
                  <a:custGeom>
                    <a:avLst/>
                    <a:gdLst>
                      <a:gd name="T0" fmla="*/ 6 w 152"/>
                      <a:gd name="T1" fmla="*/ 11 h 11"/>
                      <a:gd name="T2" fmla="*/ 0 w 152"/>
                      <a:gd name="T3" fmla="*/ 5 h 11"/>
                      <a:gd name="T4" fmla="*/ 6 w 152"/>
                      <a:gd name="T5" fmla="*/ 0 h 11"/>
                      <a:gd name="T6" fmla="*/ 146 w 152"/>
                      <a:gd name="T7" fmla="*/ 0 h 11"/>
                      <a:gd name="T8" fmla="*/ 152 w 152"/>
                      <a:gd name="T9" fmla="*/ 5 h 11"/>
                      <a:gd name="T10" fmla="*/ 146 w 152"/>
                      <a:gd name="T11" fmla="*/ 11 h 11"/>
                      <a:gd name="T12" fmla="*/ 6 w 152"/>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2" h="11">
                        <a:moveTo>
                          <a:pt x="6" y="11"/>
                        </a:moveTo>
                        <a:cubicBezTo>
                          <a:pt x="3" y="11"/>
                          <a:pt x="0" y="8"/>
                          <a:pt x="0" y="5"/>
                        </a:cubicBezTo>
                        <a:cubicBezTo>
                          <a:pt x="0" y="3"/>
                          <a:pt x="3" y="0"/>
                          <a:pt x="6" y="0"/>
                        </a:cubicBezTo>
                        <a:cubicBezTo>
                          <a:pt x="146" y="0"/>
                          <a:pt x="146" y="0"/>
                          <a:pt x="146" y="0"/>
                        </a:cubicBezTo>
                        <a:cubicBezTo>
                          <a:pt x="149" y="0"/>
                          <a:pt x="152" y="3"/>
                          <a:pt x="152" y="5"/>
                        </a:cubicBezTo>
                        <a:cubicBezTo>
                          <a:pt x="152" y="8"/>
                          <a:pt x="149" y="11"/>
                          <a:pt x="146" y="11"/>
                        </a:cubicBezTo>
                        <a:lnTo>
                          <a:pt x="6" y="11"/>
                        </a:lnTo>
                        <a:close/>
                      </a:path>
                    </a:pathLst>
                  </a:custGeom>
                  <a:solidFill>
                    <a:srgbClr val="434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pic>
                <p:nvPicPr>
                  <p:cNvPr id="64" name="图片 6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00497" y="6248325"/>
                    <a:ext cx="415665" cy="416876"/>
                  </a:xfrm>
                  <a:custGeom>
                    <a:avLst/>
                    <a:gdLst>
                      <a:gd name="connsiteX0" fmla="*/ 208438 w 415665"/>
                      <a:gd name="connsiteY0" fmla="*/ 0 h 416876"/>
                      <a:gd name="connsiteX1" fmla="*/ 412642 w 415665"/>
                      <a:gd name="connsiteY1" fmla="*/ 166431 h 416876"/>
                      <a:gd name="connsiteX2" fmla="*/ 415665 w 415665"/>
                      <a:gd name="connsiteY2" fmla="*/ 196425 h 416876"/>
                      <a:gd name="connsiteX3" fmla="*/ 415665 w 415665"/>
                      <a:gd name="connsiteY3" fmla="*/ 220451 h 416876"/>
                      <a:gd name="connsiteX4" fmla="*/ 412642 w 415665"/>
                      <a:gd name="connsiteY4" fmla="*/ 250446 h 416876"/>
                      <a:gd name="connsiteX5" fmla="*/ 208438 w 415665"/>
                      <a:gd name="connsiteY5" fmla="*/ 416876 h 416876"/>
                      <a:gd name="connsiteX6" fmla="*/ 0 w 415665"/>
                      <a:gd name="connsiteY6" fmla="*/ 208438 h 416876"/>
                      <a:gd name="connsiteX7" fmla="*/ 208438 w 415665"/>
                      <a:gd name="connsiteY7" fmla="*/ 0 h 4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665" h="416876">
                        <a:moveTo>
                          <a:pt x="208438" y="0"/>
                        </a:moveTo>
                        <a:cubicBezTo>
                          <a:pt x="309166" y="0"/>
                          <a:pt x="393205" y="71449"/>
                          <a:pt x="412642" y="166431"/>
                        </a:cubicBezTo>
                        <a:lnTo>
                          <a:pt x="415665" y="196425"/>
                        </a:lnTo>
                        <a:lnTo>
                          <a:pt x="415665" y="220451"/>
                        </a:lnTo>
                        <a:lnTo>
                          <a:pt x="412642" y="250446"/>
                        </a:lnTo>
                        <a:cubicBezTo>
                          <a:pt x="393205" y="345427"/>
                          <a:pt x="309166" y="416876"/>
                          <a:pt x="208438" y="416876"/>
                        </a:cubicBezTo>
                        <a:cubicBezTo>
                          <a:pt x="93321" y="416876"/>
                          <a:pt x="0" y="323555"/>
                          <a:pt x="0" y="208438"/>
                        </a:cubicBezTo>
                        <a:cubicBezTo>
                          <a:pt x="0" y="93321"/>
                          <a:pt x="93321" y="0"/>
                          <a:pt x="208438" y="0"/>
                        </a:cubicBezTo>
                        <a:close/>
                      </a:path>
                    </a:pathLst>
                  </a:custGeom>
                  <a:solidFill>
                    <a:schemeClr val="tx1"/>
                  </a:solidFill>
                  <a:ln>
                    <a:noFill/>
                  </a:ln>
                </p:spPr>
              </p:pic>
            </p:grpSp>
            <p:pic>
              <p:nvPicPr>
                <p:cNvPr id="42" name="图片 41"/>
                <p:cNvPicPr>
                  <a:picLocks noChangeAspect="1"/>
                </p:cNvPicPr>
                <p:nvPr/>
              </p:nvPicPr>
              <p:blipFill>
                <a:blip r:embed="rId3" cstate="email">
                  <a:grayscl/>
                  <a:extLst>
                    <a:ext uri="{28A0092B-C50C-407E-A947-70E740481C1C}">
                      <a14:useLocalDpi xmlns:a14="http://schemas.microsoft.com/office/drawing/2010/main"/>
                    </a:ext>
                  </a:extLst>
                </a:blip>
                <a:srcRect/>
                <a:stretch>
                  <a:fillRect/>
                </a:stretch>
              </p:blipFill>
              <p:spPr>
                <a:xfrm>
                  <a:off x="1665125" y="2521404"/>
                  <a:ext cx="1855788" cy="2868613"/>
                </a:xfrm>
                <a:custGeom>
                  <a:avLst/>
                  <a:gdLst>
                    <a:gd name="connsiteX0" fmla="*/ 0 w 1855788"/>
                    <a:gd name="connsiteY0" fmla="*/ 0 h 2868613"/>
                    <a:gd name="connsiteX1" fmla="*/ 1855788 w 1855788"/>
                    <a:gd name="connsiteY1" fmla="*/ 0 h 2868613"/>
                    <a:gd name="connsiteX2" fmla="*/ 1855788 w 1855788"/>
                    <a:gd name="connsiteY2" fmla="*/ 2868613 h 2868613"/>
                    <a:gd name="connsiteX3" fmla="*/ 0 w 1855788"/>
                    <a:gd name="connsiteY3" fmla="*/ 2868613 h 2868613"/>
                  </a:gdLst>
                  <a:ahLst/>
                  <a:cxnLst>
                    <a:cxn ang="0">
                      <a:pos x="connsiteX0" y="connsiteY0"/>
                    </a:cxn>
                    <a:cxn ang="0">
                      <a:pos x="connsiteX1" y="connsiteY1"/>
                    </a:cxn>
                    <a:cxn ang="0">
                      <a:pos x="connsiteX2" y="connsiteY2"/>
                    </a:cxn>
                    <a:cxn ang="0">
                      <a:pos x="connsiteX3" y="connsiteY3"/>
                    </a:cxn>
                  </a:cxnLst>
                  <a:rect l="l" t="t" r="r" b="b"/>
                  <a:pathLst>
                    <a:path w="1855788" h="2868613">
                      <a:moveTo>
                        <a:pt x="0" y="0"/>
                      </a:moveTo>
                      <a:lnTo>
                        <a:pt x="1855788" y="0"/>
                      </a:lnTo>
                      <a:lnTo>
                        <a:pt x="1855788" y="2868613"/>
                      </a:lnTo>
                      <a:lnTo>
                        <a:pt x="0" y="2868613"/>
                      </a:lnTo>
                      <a:close/>
                    </a:path>
                  </a:pathLst>
                </a:custGeom>
              </p:spPr>
            </p:pic>
          </p:grpSp>
          <p:grpSp>
            <p:nvGrpSpPr>
              <p:cNvPr id="18" name="组合 17"/>
              <p:cNvGrpSpPr/>
              <p:nvPr/>
            </p:nvGrpSpPr>
            <p:grpSpPr>
              <a:xfrm>
                <a:off x="8818356" y="1660757"/>
                <a:ext cx="2317957" cy="4527627"/>
                <a:chOff x="6149222" y="273242"/>
                <a:chExt cx="3432175" cy="6704013"/>
              </a:xfrm>
            </p:grpSpPr>
            <p:sp>
              <p:nvSpPr>
                <p:cNvPr id="19" name="AutoShape 60"/>
                <p:cNvSpPr>
                  <a:spLocks noChangeAspect="1" noChangeArrowheads="1" noTextEdit="1"/>
                </p:cNvSpPr>
                <p:nvPr/>
              </p:nvSpPr>
              <p:spPr bwMode="auto">
                <a:xfrm>
                  <a:off x="6149222" y="273242"/>
                  <a:ext cx="3432175" cy="670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0" name="Freeform 62"/>
                <p:cNvSpPr>
                  <a:spLocks/>
                </p:cNvSpPr>
                <p:nvPr/>
              </p:nvSpPr>
              <p:spPr bwMode="auto">
                <a:xfrm>
                  <a:off x="6149222" y="276417"/>
                  <a:ext cx="3432175" cy="6700838"/>
                </a:xfrm>
                <a:custGeom>
                  <a:avLst/>
                  <a:gdLst>
                    <a:gd name="T0" fmla="*/ 912 w 912"/>
                    <a:gd name="T1" fmla="*/ 1660 h 1784"/>
                    <a:gd name="T2" fmla="*/ 781 w 912"/>
                    <a:gd name="T3" fmla="*/ 1784 h 1784"/>
                    <a:gd name="T4" fmla="*/ 131 w 912"/>
                    <a:gd name="T5" fmla="*/ 1784 h 1784"/>
                    <a:gd name="T6" fmla="*/ 0 w 912"/>
                    <a:gd name="T7" fmla="*/ 1660 h 1784"/>
                    <a:gd name="T8" fmla="*/ 0 w 912"/>
                    <a:gd name="T9" fmla="*/ 124 h 1784"/>
                    <a:gd name="T10" fmla="*/ 131 w 912"/>
                    <a:gd name="T11" fmla="*/ 0 h 1784"/>
                    <a:gd name="T12" fmla="*/ 781 w 912"/>
                    <a:gd name="T13" fmla="*/ 0 h 1784"/>
                    <a:gd name="T14" fmla="*/ 912 w 912"/>
                    <a:gd name="T15" fmla="*/ 124 h 1784"/>
                    <a:gd name="T16" fmla="*/ 912 w 912"/>
                    <a:gd name="T17" fmla="*/ 1660 h 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2" h="1784">
                      <a:moveTo>
                        <a:pt x="912" y="1660"/>
                      </a:moveTo>
                      <a:cubicBezTo>
                        <a:pt x="912" y="1728"/>
                        <a:pt x="853" y="1784"/>
                        <a:pt x="781" y="1784"/>
                      </a:cubicBezTo>
                      <a:cubicBezTo>
                        <a:pt x="131" y="1784"/>
                        <a:pt x="131" y="1784"/>
                        <a:pt x="131" y="1784"/>
                      </a:cubicBezTo>
                      <a:cubicBezTo>
                        <a:pt x="59" y="1784"/>
                        <a:pt x="0" y="1728"/>
                        <a:pt x="0" y="1660"/>
                      </a:cubicBezTo>
                      <a:cubicBezTo>
                        <a:pt x="0" y="124"/>
                        <a:pt x="0" y="124"/>
                        <a:pt x="0" y="124"/>
                      </a:cubicBezTo>
                      <a:cubicBezTo>
                        <a:pt x="0" y="55"/>
                        <a:pt x="59" y="0"/>
                        <a:pt x="131" y="0"/>
                      </a:cubicBezTo>
                      <a:cubicBezTo>
                        <a:pt x="781" y="0"/>
                        <a:pt x="781" y="0"/>
                        <a:pt x="781" y="0"/>
                      </a:cubicBezTo>
                      <a:cubicBezTo>
                        <a:pt x="853" y="0"/>
                        <a:pt x="912" y="55"/>
                        <a:pt x="912" y="124"/>
                      </a:cubicBezTo>
                      <a:cubicBezTo>
                        <a:pt x="912" y="1660"/>
                        <a:pt x="912" y="1660"/>
                        <a:pt x="912" y="1660"/>
                      </a:cubicBezTo>
                    </a:path>
                  </a:pathLst>
                </a:custGeom>
                <a:solidFill>
                  <a:srgbClr val="A8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1" name="Freeform 63"/>
                <p:cNvSpPr>
                  <a:spLocks/>
                </p:cNvSpPr>
                <p:nvPr/>
              </p:nvSpPr>
              <p:spPr bwMode="auto">
                <a:xfrm>
                  <a:off x="6152397" y="281180"/>
                  <a:ext cx="3425825" cy="6688138"/>
                </a:xfrm>
                <a:custGeom>
                  <a:avLst/>
                  <a:gdLst>
                    <a:gd name="T0" fmla="*/ 910 w 910"/>
                    <a:gd name="T1" fmla="*/ 1657 h 1781"/>
                    <a:gd name="T2" fmla="*/ 779 w 910"/>
                    <a:gd name="T3" fmla="*/ 1781 h 1781"/>
                    <a:gd name="T4" fmla="*/ 131 w 910"/>
                    <a:gd name="T5" fmla="*/ 1781 h 1781"/>
                    <a:gd name="T6" fmla="*/ 0 w 910"/>
                    <a:gd name="T7" fmla="*/ 1657 h 1781"/>
                    <a:gd name="T8" fmla="*/ 0 w 910"/>
                    <a:gd name="T9" fmla="*/ 124 h 1781"/>
                    <a:gd name="T10" fmla="*/ 131 w 910"/>
                    <a:gd name="T11" fmla="*/ 0 h 1781"/>
                    <a:gd name="T12" fmla="*/ 779 w 910"/>
                    <a:gd name="T13" fmla="*/ 0 h 1781"/>
                    <a:gd name="T14" fmla="*/ 910 w 910"/>
                    <a:gd name="T15" fmla="*/ 124 h 1781"/>
                    <a:gd name="T16" fmla="*/ 910 w 910"/>
                    <a:gd name="T17" fmla="*/ 1657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0" h="1781">
                      <a:moveTo>
                        <a:pt x="910" y="1657"/>
                      </a:moveTo>
                      <a:cubicBezTo>
                        <a:pt x="910" y="1726"/>
                        <a:pt x="851" y="1781"/>
                        <a:pt x="779" y="1781"/>
                      </a:cubicBezTo>
                      <a:cubicBezTo>
                        <a:pt x="131" y="1781"/>
                        <a:pt x="131" y="1781"/>
                        <a:pt x="131" y="1781"/>
                      </a:cubicBezTo>
                      <a:cubicBezTo>
                        <a:pt x="59" y="1781"/>
                        <a:pt x="0" y="1726"/>
                        <a:pt x="0" y="1657"/>
                      </a:cubicBezTo>
                      <a:cubicBezTo>
                        <a:pt x="0" y="124"/>
                        <a:pt x="0" y="124"/>
                        <a:pt x="0" y="124"/>
                      </a:cubicBezTo>
                      <a:cubicBezTo>
                        <a:pt x="0" y="56"/>
                        <a:pt x="59" y="0"/>
                        <a:pt x="131" y="0"/>
                      </a:cubicBezTo>
                      <a:cubicBezTo>
                        <a:pt x="779" y="0"/>
                        <a:pt x="779" y="0"/>
                        <a:pt x="779" y="0"/>
                      </a:cubicBezTo>
                      <a:cubicBezTo>
                        <a:pt x="851" y="0"/>
                        <a:pt x="910" y="56"/>
                        <a:pt x="910" y="124"/>
                      </a:cubicBezTo>
                      <a:cubicBezTo>
                        <a:pt x="910" y="1657"/>
                        <a:pt x="910" y="1657"/>
                        <a:pt x="910" y="1657"/>
                      </a:cubicBezTo>
                    </a:path>
                  </a:pathLst>
                </a:custGeom>
                <a:solidFill>
                  <a:srgbClr val="B0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2" name="Freeform 64"/>
                <p:cNvSpPr>
                  <a:spLocks/>
                </p:cNvSpPr>
                <p:nvPr/>
              </p:nvSpPr>
              <p:spPr bwMode="auto">
                <a:xfrm>
                  <a:off x="6160335" y="284355"/>
                  <a:ext cx="3409950" cy="6681788"/>
                </a:xfrm>
                <a:custGeom>
                  <a:avLst/>
                  <a:gdLst>
                    <a:gd name="T0" fmla="*/ 906 w 906"/>
                    <a:gd name="T1" fmla="*/ 1655 h 1779"/>
                    <a:gd name="T2" fmla="*/ 776 w 906"/>
                    <a:gd name="T3" fmla="*/ 1779 h 1779"/>
                    <a:gd name="T4" fmla="*/ 130 w 906"/>
                    <a:gd name="T5" fmla="*/ 1779 h 1779"/>
                    <a:gd name="T6" fmla="*/ 0 w 906"/>
                    <a:gd name="T7" fmla="*/ 1655 h 1779"/>
                    <a:gd name="T8" fmla="*/ 0 w 906"/>
                    <a:gd name="T9" fmla="*/ 124 h 1779"/>
                    <a:gd name="T10" fmla="*/ 130 w 906"/>
                    <a:gd name="T11" fmla="*/ 0 h 1779"/>
                    <a:gd name="T12" fmla="*/ 776 w 906"/>
                    <a:gd name="T13" fmla="*/ 0 h 1779"/>
                    <a:gd name="T14" fmla="*/ 906 w 906"/>
                    <a:gd name="T15" fmla="*/ 124 h 1779"/>
                    <a:gd name="T16" fmla="*/ 906 w 906"/>
                    <a:gd name="T17" fmla="*/ 1655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6" h="1779">
                      <a:moveTo>
                        <a:pt x="906" y="1655"/>
                      </a:moveTo>
                      <a:cubicBezTo>
                        <a:pt x="906" y="1724"/>
                        <a:pt x="848" y="1779"/>
                        <a:pt x="776" y="1779"/>
                      </a:cubicBezTo>
                      <a:cubicBezTo>
                        <a:pt x="130" y="1779"/>
                        <a:pt x="130" y="1779"/>
                        <a:pt x="130" y="1779"/>
                      </a:cubicBezTo>
                      <a:cubicBezTo>
                        <a:pt x="58" y="1779"/>
                        <a:pt x="0" y="1724"/>
                        <a:pt x="0" y="1655"/>
                      </a:cubicBezTo>
                      <a:cubicBezTo>
                        <a:pt x="0" y="124"/>
                        <a:pt x="0" y="124"/>
                        <a:pt x="0" y="124"/>
                      </a:cubicBezTo>
                      <a:cubicBezTo>
                        <a:pt x="0" y="56"/>
                        <a:pt x="58" y="0"/>
                        <a:pt x="130" y="0"/>
                      </a:cubicBezTo>
                      <a:cubicBezTo>
                        <a:pt x="776" y="0"/>
                        <a:pt x="776" y="0"/>
                        <a:pt x="776" y="0"/>
                      </a:cubicBezTo>
                      <a:cubicBezTo>
                        <a:pt x="848" y="0"/>
                        <a:pt x="906" y="56"/>
                        <a:pt x="906" y="124"/>
                      </a:cubicBezTo>
                      <a:cubicBezTo>
                        <a:pt x="906" y="1655"/>
                        <a:pt x="906" y="1655"/>
                        <a:pt x="906" y="1655"/>
                      </a:cubicBezTo>
                    </a:path>
                  </a:pathLst>
                </a:custGeom>
                <a:solidFill>
                  <a:srgbClr val="B9B9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3" name="Freeform 65"/>
                <p:cNvSpPr>
                  <a:spLocks/>
                </p:cNvSpPr>
                <p:nvPr/>
              </p:nvSpPr>
              <p:spPr bwMode="auto">
                <a:xfrm>
                  <a:off x="6165097" y="292292"/>
                  <a:ext cx="3402013" cy="6670675"/>
                </a:xfrm>
                <a:custGeom>
                  <a:avLst/>
                  <a:gdLst>
                    <a:gd name="T0" fmla="*/ 904 w 904"/>
                    <a:gd name="T1" fmla="*/ 1652 h 1776"/>
                    <a:gd name="T2" fmla="*/ 774 w 904"/>
                    <a:gd name="T3" fmla="*/ 1776 h 1776"/>
                    <a:gd name="T4" fmla="*/ 130 w 904"/>
                    <a:gd name="T5" fmla="*/ 1776 h 1776"/>
                    <a:gd name="T6" fmla="*/ 0 w 904"/>
                    <a:gd name="T7" fmla="*/ 1652 h 1776"/>
                    <a:gd name="T8" fmla="*/ 0 w 904"/>
                    <a:gd name="T9" fmla="*/ 123 h 1776"/>
                    <a:gd name="T10" fmla="*/ 130 w 904"/>
                    <a:gd name="T11" fmla="*/ 0 h 1776"/>
                    <a:gd name="T12" fmla="*/ 774 w 904"/>
                    <a:gd name="T13" fmla="*/ 0 h 1776"/>
                    <a:gd name="T14" fmla="*/ 904 w 904"/>
                    <a:gd name="T15" fmla="*/ 123 h 1776"/>
                    <a:gd name="T16" fmla="*/ 904 w 904"/>
                    <a:gd name="T17" fmla="*/ 1652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4" h="1776">
                      <a:moveTo>
                        <a:pt x="904" y="1652"/>
                      </a:moveTo>
                      <a:cubicBezTo>
                        <a:pt x="904" y="1720"/>
                        <a:pt x="846" y="1776"/>
                        <a:pt x="774" y="1776"/>
                      </a:cubicBezTo>
                      <a:cubicBezTo>
                        <a:pt x="130" y="1776"/>
                        <a:pt x="130" y="1776"/>
                        <a:pt x="130" y="1776"/>
                      </a:cubicBezTo>
                      <a:cubicBezTo>
                        <a:pt x="58" y="1776"/>
                        <a:pt x="0" y="1720"/>
                        <a:pt x="0" y="1652"/>
                      </a:cubicBezTo>
                      <a:cubicBezTo>
                        <a:pt x="0" y="123"/>
                        <a:pt x="0" y="123"/>
                        <a:pt x="0" y="123"/>
                      </a:cubicBezTo>
                      <a:cubicBezTo>
                        <a:pt x="0" y="55"/>
                        <a:pt x="58" y="0"/>
                        <a:pt x="130" y="0"/>
                      </a:cubicBezTo>
                      <a:cubicBezTo>
                        <a:pt x="774" y="0"/>
                        <a:pt x="774" y="0"/>
                        <a:pt x="774" y="0"/>
                      </a:cubicBezTo>
                      <a:cubicBezTo>
                        <a:pt x="846" y="0"/>
                        <a:pt x="904" y="55"/>
                        <a:pt x="904" y="123"/>
                      </a:cubicBezTo>
                      <a:cubicBezTo>
                        <a:pt x="904" y="1652"/>
                        <a:pt x="904" y="1652"/>
                        <a:pt x="904" y="1652"/>
                      </a:cubicBezTo>
                    </a:path>
                  </a:pathLst>
                </a:custGeom>
                <a:solidFill>
                  <a:srgbClr val="C1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4" name="Freeform 66"/>
                <p:cNvSpPr>
                  <a:spLocks/>
                </p:cNvSpPr>
                <p:nvPr/>
              </p:nvSpPr>
              <p:spPr bwMode="auto">
                <a:xfrm>
                  <a:off x="6168272" y="295467"/>
                  <a:ext cx="3394075" cy="6659563"/>
                </a:xfrm>
                <a:custGeom>
                  <a:avLst/>
                  <a:gdLst>
                    <a:gd name="T0" fmla="*/ 902 w 902"/>
                    <a:gd name="T1" fmla="*/ 1650 h 1773"/>
                    <a:gd name="T2" fmla="*/ 772 w 902"/>
                    <a:gd name="T3" fmla="*/ 1773 h 1773"/>
                    <a:gd name="T4" fmla="*/ 130 w 902"/>
                    <a:gd name="T5" fmla="*/ 1773 h 1773"/>
                    <a:gd name="T6" fmla="*/ 0 w 902"/>
                    <a:gd name="T7" fmla="*/ 1650 h 1773"/>
                    <a:gd name="T8" fmla="*/ 0 w 902"/>
                    <a:gd name="T9" fmla="*/ 124 h 1773"/>
                    <a:gd name="T10" fmla="*/ 130 w 902"/>
                    <a:gd name="T11" fmla="*/ 0 h 1773"/>
                    <a:gd name="T12" fmla="*/ 772 w 902"/>
                    <a:gd name="T13" fmla="*/ 0 h 1773"/>
                    <a:gd name="T14" fmla="*/ 902 w 902"/>
                    <a:gd name="T15" fmla="*/ 124 h 1773"/>
                    <a:gd name="T16" fmla="*/ 902 w 902"/>
                    <a:gd name="T17" fmla="*/ 1650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2" h="1773">
                      <a:moveTo>
                        <a:pt x="902" y="1650"/>
                      </a:moveTo>
                      <a:cubicBezTo>
                        <a:pt x="902" y="1718"/>
                        <a:pt x="844" y="1773"/>
                        <a:pt x="772" y="1773"/>
                      </a:cubicBezTo>
                      <a:cubicBezTo>
                        <a:pt x="130" y="1773"/>
                        <a:pt x="130" y="1773"/>
                        <a:pt x="130" y="1773"/>
                      </a:cubicBezTo>
                      <a:cubicBezTo>
                        <a:pt x="58" y="1773"/>
                        <a:pt x="0" y="1718"/>
                        <a:pt x="0" y="1650"/>
                      </a:cubicBezTo>
                      <a:cubicBezTo>
                        <a:pt x="0" y="124"/>
                        <a:pt x="0" y="124"/>
                        <a:pt x="0" y="124"/>
                      </a:cubicBezTo>
                      <a:cubicBezTo>
                        <a:pt x="0" y="55"/>
                        <a:pt x="58" y="0"/>
                        <a:pt x="130" y="0"/>
                      </a:cubicBezTo>
                      <a:cubicBezTo>
                        <a:pt x="772" y="0"/>
                        <a:pt x="772" y="0"/>
                        <a:pt x="772" y="0"/>
                      </a:cubicBezTo>
                      <a:cubicBezTo>
                        <a:pt x="844" y="0"/>
                        <a:pt x="902" y="55"/>
                        <a:pt x="902" y="124"/>
                      </a:cubicBezTo>
                      <a:cubicBezTo>
                        <a:pt x="902" y="1650"/>
                        <a:pt x="902" y="1650"/>
                        <a:pt x="902" y="1650"/>
                      </a:cubicBezTo>
                    </a:path>
                  </a:pathLst>
                </a:custGeom>
                <a:solidFill>
                  <a:srgbClr val="C9C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5" name="Freeform 67"/>
                <p:cNvSpPr>
                  <a:spLocks/>
                </p:cNvSpPr>
                <p:nvPr/>
              </p:nvSpPr>
              <p:spPr bwMode="auto">
                <a:xfrm>
                  <a:off x="6176210" y="300230"/>
                  <a:ext cx="3378200" cy="6650038"/>
                </a:xfrm>
                <a:custGeom>
                  <a:avLst/>
                  <a:gdLst>
                    <a:gd name="T0" fmla="*/ 898 w 898"/>
                    <a:gd name="T1" fmla="*/ 1648 h 1771"/>
                    <a:gd name="T2" fmla="*/ 769 w 898"/>
                    <a:gd name="T3" fmla="*/ 1771 h 1771"/>
                    <a:gd name="T4" fmla="*/ 129 w 898"/>
                    <a:gd name="T5" fmla="*/ 1771 h 1771"/>
                    <a:gd name="T6" fmla="*/ 0 w 898"/>
                    <a:gd name="T7" fmla="*/ 1648 h 1771"/>
                    <a:gd name="T8" fmla="*/ 0 w 898"/>
                    <a:gd name="T9" fmla="*/ 124 h 1771"/>
                    <a:gd name="T10" fmla="*/ 129 w 898"/>
                    <a:gd name="T11" fmla="*/ 0 h 1771"/>
                    <a:gd name="T12" fmla="*/ 769 w 898"/>
                    <a:gd name="T13" fmla="*/ 0 h 1771"/>
                    <a:gd name="T14" fmla="*/ 898 w 898"/>
                    <a:gd name="T15" fmla="*/ 124 h 1771"/>
                    <a:gd name="T16" fmla="*/ 898 w 898"/>
                    <a:gd name="T17" fmla="*/ 1648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8" h="1771">
                      <a:moveTo>
                        <a:pt x="898" y="1648"/>
                      </a:moveTo>
                      <a:cubicBezTo>
                        <a:pt x="898" y="1716"/>
                        <a:pt x="841" y="1771"/>
                        <a:pt x="769" y="1771"/>
                      </a:cubicBezTo>
                      <a:cubicBezTo>
                        <a:pt x="129" y="1771"/>
                        <a:pt x="129" y="1771"/>
                        <a:pt x="129" y="1771"/>
                      </a:cubicBezTo>
                      <a:cubicBezTo>
                        <a:pt x="57" y="1771"/>
                        <a:pt x="0" y="1716"/>
                        <a:pt x="0" y="1648"/>
                      </a:cubicBezTo>
                      <a:cubicBezTo>
                        <a:pt x="0" y="124"/>
                        <a:pt x="0" y="124"/>
                        <a:pt x="0" y="124"/>
                      </a:cubicBezTo>
                      <a:cubicBezTo>
                        <a:pt x="0" y="56"/>
                        <a:pt x="57" y="0"/>
                        <a:pt x="129" y="0"/>
                      </a:cubicBezTo>
                      <a:cubicBezTo>
                        <a:pt x="769" y="0"/>
                        <a:pt x="769" y="0"/>
                        <a:pt x="769" y="0"/>
                      </a:cubicBezTo>
                      <a:cubicBezTo>
                        <a:pt x="841" y="0"/>
                        <a:pt x="898" y="56"/>
                        <a:pt x="898" y="124"/>
                      </a:cubicBezTo>
                      <a:cubicBezTo>
                        <a:pt x="898" y="1648"/>
                        <a:pt x="898" y="1648"/>
                        <a:pt x="898" y="1648"/>
                      </a:cubicBezTo>
                    </a:path>
                  </a:pathLst>
                </a:custGeom>
                <a:solidFill>
                  <a:srgbClr val="D1D1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6" name="Freeform 68"/>
                <p:cNvSpPr>
                  <a:spLocks/>
                </p:cNvSpPr>
                <p:nvPr/>
              </p:nvSpPr>
              <p:spPr bwMode="auto">
                <a:xfrm>
                  <a:off x="6179385" y="306580"/>
                  <a:ext cx="3371850" cy="6640513"/>
                </a:xfrm>
                <a:custGeom>
                  <a:avLst/>
                  <a:gdLst>
                    <a:gd name="T0" fmla="*/ 896 w 896"/>
                    <a:gd name="T1" fmla="*/ 1645 h 1768"/>
                    <a:gd name="T2" fmla="*/ 767 w 896"/>
                    <a:gd name="T3" fmla="*/ 1768 h 1768"/>
                    <a:gd name="T4" fmla="*/ 129 w 896"/>
                    <a:gd name="T5" fmla="*/ 1768 h 1768"/>
                    <a:gd name="T6" fmla="*/ 0 w 896"/>
                    <a:gd name="T7" fmla="*/ 1645 h 1768"/>
                    <a:gd name="T8" fmla="*/ 0 w 896"/>
                    <a:gd name="T9" fmla="*/ 123 h 1768"/>
                    <a:gd name="T10" fmla="*/ 129 w 896"/>
                    <a:gd name="T11" fmla="*/ 0 h 1768"/>
                    <a:gd name="T12" fmla="*/ 767 w 896"/>
                    <a:gd name="T13" fmla="*/ 0 h 1768"/>
                    <a:gd name="T14" fmla="*/ 896 w 896"/>
                    <a:gd name="T15" fmla="*/ 123 h 1768"/>
                    <a:gd name="T16" fmla="*/ 896 w 896"/>
                    <a:gd name="T17" fmla="*/ 1645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1768">
                      <a:moveTo>
                        <a:pt x="896" y="1645"/>
                      </a:moveTo>
                      <a:cubicBezTo>
                        <a:pt x="896" y="1713"/>
                        <a:pt x="838" y="1768"/>
                        <a:pt x="767" y="1768"/>
                      </a:cubicBezTo>
                      <a:cubicBezTo>
                        <a:pt x="129" y="1768"/>
                        <a:pt x="129" y="1768"/>
                        <a:pt x="129" y="1768"/>
                      </a:cubicBezTo>
                      <a:cubicBezTo>
                        <a:pt x="58" y="1768"/>
                        <a:pt x="0" y="1713"/>
                        <a:pt x="0" y="1645"/>
                      </a:cubicBezTo>
                      <a:cubicBezTo>
                        <a:pt x="0" y="123"/>
                        <a:pt x="0" y="123"/>
                        <a:pt x="0" y="123"/>
                      </a:cubicBezTo>
                      <a:cubicBezTo>
                        <a:pt x="0" y="55"/>
                        <a:pt x="58" y="0"/>
                        <a:pt x="129" y="0"/>
                      </a:cubicBezTo>
                      <a:cubicBezTo>
                        <a:pt x="767" y="0"/>
                        <a:pt x="767" y="0"/>
                        <a:pt x="767" y="0"/>
                      </a:cubicBezTo>
                      <a:cubicBezTo>
                        <a:pt x="838" y="0"/>
                        <a:pt x="896" y="55"/>
                        <a:pt x="896" y="123"/>
                      </a:cubicBezTo>
                      <a:cubicBezTo>
                        <a:pt x="896" y="1645"/>
                        <a:pt x="896" y="1645"/>
                        <a:pt x="896" y="1645"/>
                      </a:cubicBezTo>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7" name="Freeform 69"/>
                <p:cNvSpPr>
                  <a:spLocks/>
                </p:cNvSpPr>
                <p:nvPr/>
              </p:nvSpPr>
              <p:spPr bwMode="auto">
                <a:xfrm>
                  <a:off x="6182560" y="311342"/>
                  <a:ext cx="3365500" cy="6627813"/>
                </a:xfrm>
                <a:custGeom>
                  <a:avLst/>
                  <a:gdLst>
                    <a:gd name="T0" fmla="*/ 894 w 894"/>
                    <a:gd name="T1" fmla="*/ 1643 h 1765"/>
                    <a:gd name="T2" fmla="*/ 765 w 894"/>
                    <a:gd name="T3" fmla="*/ 1765 h 1765"/>
                    <a:gd name="T4" fmla="*/ 129 w 894"/>
                    <a:gd name="T5" fmla="*/ 1765 h 1765"/>
                    <a:gd name="T6" fmla="*/ 0 w 894"/>
                    <a:gd name="T7" fmla="*/ 1643 h 1765"/>
                    <a:gd name="T8" fmla="*/ 0 w 894"/>
                    <a:gd name="T9" fmla="*/ 123 h 1765"/>
                    <a:gd name="T10" fmla="*/ 129 w 894"/>
                    <a:gd name="T11" fmla="*/ 0 h 1765"/>
                    <a:gd name="T12" fmla="*/ 765 w 894"/>
                    <a:gd name="T13" fmla="*/ 0 h 1765"/>
                    <a:gd name="T14" fmla="*/ 894 w 894"/>
                    <a:gd name="T15" fmla="*/ 123 h 1765"/>
                    <a:gd name="T16" fmla="*/ 894 w 894"/>
                    <a:gd name="T17" fmla="*/ 1643 h 1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4" h="1765">
                      <a:moveTo>
                        <a:pt x="894" y="1643"/>
                      </a:moveTo>
                      <a:cubicBezTo>
                        <a:pt x="894" y="1710"/>
                        <a:pt x="836" y="1765"/>
                        <a:pt x="765" y="1765"/>
                      </a:cubicBezTo>
                      <a:cubicBezTo>
                        <a:pt x="129" y="1765"/>
                        <a:pt x="129" y="1765"/>
                        <a:pt x="129" y="1765"/>
                      </a:cubicBezTo>
                      <a:cubicBezTo>
                        <a:pt x="58" y="1765"/>
                        <a:pt x="0" y="1710"/>
                        <a:pt x="0" y="1643"/>
                      </a:cubicBezTo>
                      <a:cubicBezTo>
                        <a:pt x="0" y="123"/>
                        <a:pt x="0" y="123"/>
                        <a:pt x="0" y="123"/>
                      </a:cubicBezTo>
                      <a:cubicBezTo>
                        <a:pt x="0" y="55"/>
                        <a:pt x="58" y="0"/>
                        <a:pt x="129" y="0"/>
                      </a:cubicBezTo>
                      <a:cubicBezTo>
                        <a:pt x="765" y="0"/>
                        <a:pt x="765" y="0"/>
                        <a:pt x="765" y="0"/>
                      </a:cubicBezTo>
                      <a:cubicBezTo>
                        <a:pt x="836" y="0"/>
                        <a:pt x="894" y="55"/>
                        <a:pt x="894" y="123"/>
                      </a:cubicBezTo>
                      <a:cubicBezTo>
                        <a:pt x="894" y="1643"/>
                        <a:pt x="894" y="1643"/>
                        <a:pt x="894" y="1643"/>
                      </a:cubicBezTo>
                    </a:path>
                  </a:pathLst>
                </a:custGeom>
                <a:solidFill>
                  <a:srgbClr val="E2E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8" name="Freeform 70"/>
                <p:cNvSpPr>
                  <a:spLocks/>
                </p:cNvSpPr>
                <p:nvPr/>
              </p:nvSpPr>
              <p:spPr bwMode="auto">
                <a:xfrm>
                  <a:off x="6190497" y="314517"/>
                  <a:ext cx="3349625" cy="6621463"/>
                </a:xfrm>
                <a:custGeom>
                  <a:avLst/>
                  <a:gdLst>
                    <a:gd name="T0" fmla="*/ 890 w 890"/>
                    <a:gd name="T1" fmla="*/ 1640 h 1763"/>
                    <a:gd name="T2" fmla="*/ 762 w 890"/>
                    <a:gd name="T3" fmla="*/ 1763 h 1763"/>
                    <a:gd name="T4" fmla="*/ 127 w 890"/>
                    <a:gd name="T5" fmla="*/ 1763 h 1763"/>
                    <a:gd name="T6" fmla="*/ 0 w 890"/>
                    <a:gd name="T7" fmla="*/ 1640 h 1763"/>
                    <a:gd name="T8" fmla="*/ 0 w 890"/>
                    <a:gd name="T9" fmla="*/ 123 h 1763"/>
                    <a:gd name="T10" fmla="*/ 127 w 890"/>
                    <a:gd name="T11" fmla="*/ 0 h 1763"/>
                    <a:gd name="T12" fmla="*/ 762 w 890"/>
                    <a:gd name="T13" fmla="*/ 0 h 1763"/>
                    <a:gd name="T14" fmla="*/ 890 w 890"/>
                    <a:gd name="T15" fmla="*/ 123 h 1763"/>
                    <a:gd name="T16" fmla="*/ 890 w 890"/>
                    <a:gd name="T17" fmla="*/ 1640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0" h="1763">
                      <a:moveTo>
                        <a:pt x="890" y="1640"/>
                      </a:moveTo>
                      <a:cubicBezTo>
                        <a:pt x="890" y="1708"/>
                        <a:pt x="833" y="1763"/>
                        <a:pt x="762" y="1763"/>
                      </a:cubicBezTo>
                      <a:cubicBezTo>
                        <a:pt x="127" y="1763"/>
                        <a:pt x="127" y="1763"/>
                        <a:pt x="127" y="1763"/>
                      </a:cubicBezTo>
                      <a:cubicBezTo>
                        <a:pt x="57" y="1763"/>
                        <a:pt x="0" y="1708"/>
                        <a:pt x="0" y="1640"/>
                      </a:cubicBezTo>
                      <a:cubicBezTo>
                        <a:pt x="0" y="123"/>
                        <a:pt x="0" y="123"/>
                        <a:pt x="0" y="123"/>
                      </a:cubicBezTo>
                      <a:cubicBezTo>
                        <a:pt x="0" y="55"/>
                        <a:pt x="57" y="0"/>
                        <a:pt x="127" y="0"/>
                      </a:cubicBezTo>
                      <a:cubicBezTo>
                        <a:pt x="762" y="0"/>
                        <a:pt x="762" y="0"/>
                        <a:pt x="762" y="0"/>
                      </a:cubicBezTo>
                      <a:cubicBezTo>
                        <a:pt x="833" y="0"/>
                        <a:pt x="890" y="55"/>
                        <a:pt x="890" y="123"/>
                      </a:cubicBezTo>
                      <a:cubicBezTo>
                        <a:pt x="890" y="1640"/>
                        <a:pt x="890" y="1640"/>
                        <a:pt x="890" y="1640"/>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9" name="Freeform 71"/>
                <p:cNvSpPr>
                  <a:spLocks/>
                </p:cNvSpPr>
                <p:nvPr/>
              </p:nvSpPr>
              <p:spPr bwMode="auto">
                <a:xfrm>
                  <a:off x="6195260" y="322455"/>
                  <a:ext cx="3341688" cy="6610350"/>
                </a:xfrm>
                <a:custGeom>
                  <a:avLst/>
                  <a:gdLst>
                    <a:gd name="T0" fmla="*/ 888 w 888"/>
                    <a:gd name="T1" fmla="*/ 1637 h 1760"/>
                    <a:gd name="T2" fmla="*/ 761 w 888"/>
                    <a:gd name="T3" fmla="*/ 1760 h 1760"/>
                    <a:gd name="T4" fmla="*/ 127 w 888"/>
                    <a:gd name="T5" fmla="*/ 1760 h 1760"/>
                    <a:gd name="T6" fmla="*/ 0 w 888"/>
                    <a:gd name="T7" fmla="*/ 1637 h 1760"/>
                    <a:gd name="T8" fmla="*/ 0 w 888"/>
                    <a:gd name="T9" fmla="*/ 122 h 1760"/>
                    <a:gd name="T10" fmla="*/ 127 w 888"/>
                    <a:gd name="T11" fmla="*/ 0 h 1760"/>
                    <a:gd name="T12" fmla="*/ 761 w 888"/>
                    <a:gd name="T13" fmla="*/ 0 h 1760"/>
                    <a:gd name="T14" fmla="*/ 888 w 888"/>
                    <a:gd name="T15" fmla="*/ 122 h 1760"/>
                    <a:gd name="T16" fmla="*/ 888 w 888"/>
                    <a:gd name="T17" fmla="*/ 1637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8" h="1760">
                      <a:moveTo>
                        <a:pt x="888" y="1637"/>
                      </a:moveTo>
                      <a:cubicBezTo>
                        <a:pt x="888" y="1705"/>
                        <a:pt x="831" y="1760"/>
                        <a:pt x="761" y="1760"/>
                      </a:cubicBezTo>
                      <a:cubicBezTo>
                        <a:pt x="127" y="1760"/>
                        <a:pt x="127" y="1760"/>
                        <a:pt x="127" y="1760"/>
                      </a:cubicBezTo>
                      <a:cubicBezTo>
                        <a:pt x="57" y="1760"/>
                        <a:pt x="0" y="1705"/>
                        <a:pt x="0" y="1637"/>
                      </a:cubicBezTo>
                      <a:cubicBezTo>
                        <a:pt x="0" y="122"/>
                        <a:pt x="0" y="122"/>
                        <a:pt x="0" y="122"/>
                      </a:cubicBezTo>
                      <a:cubicBezTo>
                        <a:pt x="0" y="55"/>
                        <a:pt x="57" y="0"/>
                        <a:pt x="127" y="0"/>
                      </a:cubicBezTo>
                      <a:cubicBezTo>
                        <a:pt x="761" y="0"/>
                        <a:pt x="761" y="0"/>
                        <a:pt x="761" y="0"/>
                      </a:cubicBezTo>
                      <a:cubicBezTo>
                        <a:pt x="831" y="0"/>
                        <a:pt x="888" y="55"/>
                        <a:pt x="888" y="122"/>
                      </a:cubicBezTo>
                      <a:cubicBezTo>
                        <a:pt x="888" y="1637"/>
                        <a:pt x="888" y="1637"/>
                        <a:pt x="888" y="1637"/>
                      </a:cubicBezTo>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0" name="Freeform 74"/>
                <p:cNvSpPr>
                  <a:spLocks/>
                </p:cNvSpPr>
                <p:nvPr/>
              </p:nvSpPr>
              <p:spPr bwMode="auto">
                <a:xfrm>
                  <a:off x="7541460" y="779655"/>
                  <a:ext cx="661988" cy="131763"/>
                </a:xfrm>
                <a:custGeom>
                  <a:avLst/>
                  <a:gdLst>
                    <a:gd name="T0" fmla="*/ 176 w 176"/>
                    <a:gd name="T1" fmla="*/ 17 h 35"/>
                    <a:gd name="T2" fmla="*/ 158 w 176"/>
                    <a:gd name="T3" fmla="*/ 35 h 35"/>
                    <a:gd name="T4" fmla="*/ 18 w 176"/>
                    <a:gd name="T5" fmla="*/ 35 h 35"/>
                    <a:gd name="T6" fmla="*/ 0 w 176"/>
                    <a:gd name="T7" fmla="*/ 17 h 35"/>
                    <a:gd name="T8" fmla="*/ 18 w 176"/>
                    <a:gd name="T9" fmla="*/ 0 h 35"/>
                    <a:gd name="T10" fmla="*/ 158 w 176"/>
                    <a:gd name="T11" fmla="*/ 0 h 35"/>
                    <a:gd name="T12" fmla="*/ 176 w 176"/>
                    <a:gd name="T13" fmla="*/ 17 h 35"/>
                  </a:gdLst>
                  <a:ahLst/>
                  <a:cxnLst>
                    <a:cxn ang="0">
                      <a:pos x="T0" y="T1"/>
                    </a:cxn>
                    <a:cxn ang="0">
                      <a:pos x="T2" y="T3"/>
                    </a:cxn>
                    <a:cxn ang="0">
                      <a:pos x="T4" y="T5"/>
                    </a:cxn>
                    <a:cxn ang="0">
                      <a:pos x="T6" y="T7"/>
                    </a:cxn>
                    <a:cxn ang="0">
                      <a:pos x="T8" y="T9"/>
                    </a:cxn>
                    <a:cxn ang="0">
                      <a:pos x="T10" y="T11"/>
                    </a:cxn>
                    <a:cxn ang="0">
                      <a:pos x="T12" y="T13"/>
                    </a:cxn>
                  </a:cxnLst>
                  <a:rect l="0" t="0" r="r" b="b"/>
                  <a:pathLst>
                    <a:path w="176" h="35">
                      <a:moveTo>
                        <a:pt x="176" y="17"/>
                      </a:moveTo>
                      <a:cubicBezTo>
                        <a:pt x="176" y="27"/>
                        <a:pt x="168" y="35"/>
                        <a:pt x="158" y="35"/>
                      </a:cubicBezTo>
                      <a:cubicBezTo>
                        <a:pt x="18" y="35"/>
                        <a:pt x="18" y="35"/>
                        <a:pt x="18" y="35"/>
                      </a:cubicBezTo>
                      <a:cubicBezTo>
                        <a:pt x="8" y="35"/>
                        <a:pt x="0" y="27"/>
                        <a:pt x="0" y="17"/>
                      </a:cubicBezTo>
                      <a:cubicBezTo>
                        <a:pt x="0" y="8"/>
                        <a:pt x="8" y="0"/>
                        <a:pt x="18" y="0"/>
                      </a:cubicBezTo>
                      <a:cubicBezTo>
                        <a:pt x="158" y="0"/>
                        <a:pt x="158" y="0"/>
                        <a:pt x="158" y="0"/>
                      </a:cubicBezTo>
                      <a:cubicBezTo>
                        <a:pt x="168" y="0"/>
                        <a:pt x="176" y="8"/>
                        <a:pt x="176"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1" name="Freeform 75"/>
                <p:cNvSpPr>
                  <a:spLocks/>
                </p:cNvSpPr>
                <p:nvPr/>
              </p:nvSpPr>
              <p:spPr bwMode="auto">
                <a:xfrm>
                  <a:off x="7546222" y="784417"/>
                  <a:ext cx="650875" cy="119063"/>
                </a:xfrm>
                <a:custGeom>
                  <a:avLst/>
                  <a:gdLst>
                    <a:gd name="T0" fmla="*/ 17 w 173"/>
                    <a:gd name="T1" fmla="*/ 0 h 32"/>
                    <a:gd name="T2" fmla="*/ 156 w 173"/>
                    <a:gd name="T3" fmla="*/ 0 h 32"/>
                    <a:gd name="T4" fmla="*/ 173 w 173"/>
                    <a:gd name="T5" fmla="*/ 16 h 32"/>
                    <a:gd name="T6" fmla="*/ 156 w 173"/>
                    <a:gd name="T7" fmla="*/ 32 h 32"/>
                    <a:gd name="T8" fmla="*/ 17 w 173"/>
                    <a:gd name="T9" fmla="*/ 32 h 32"/>
                    <a:gd name="T10" fmla="*/ 0 w 173"/>
                    <a:gd name="T11" fmla="*/ 16 h 32"/>
                    <a:gd name="T12" fmla="*/ 17 w 17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73" h="32">
                      <a:moveTo>
                        <a:pt x="17" y="0"/>
                      </a:moveTo>
                      <a:cubicBezTo>
                        <a:pt x="156" y="0"/>
                        <a:pt x="156" y="0"/>
                        <a:pt x="156" y="0"/>
                      </a:cubicBezTo>
                      <a:cubicBezTo>
                        <a:pt x="166" y="0"/>
                        <a:pt x="173" y="8"/>
                        <a:pt x="173" y="16"/>
                      </a:cubicBezTo>
                      <a:cubicBezTo>
                        <a:pt x="173" y="25"/>
                        <a:pt x="166" y="32"/>
                        <a:pt x="156" y="32"/>
                      </a:cubicBezTo>
                      <a:cubicBezTo>
                        <a:pt x="17" y="32"/>
                        <a:pt x="17" y="32"/>
                        <a:pt x="17" y="32"/>
                      </a:cubicBezTo>
                      <a:cubicBezTo>
                        <a:pt x="8" y="32"/>
                        <a:pt x="0" y="25"/>
                        <a:pt x="0" y="16"/>
                      </a:cubicBezTo>
                      <a:cubicBezTo>
                        <a:pt x="0" y="8"/>
                        <a:pt x="8" y="0"/>
                        <a:pt x="17" y="0"/>
                      </a:cubicBezTo>
                      <a:close/>
                    </a:path>
                  </a:pathLst>
                </a:custGeom>
                <a:solidFill>
                  <a:srgbClr val="E8E7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2" name="Freeform 76"/>
                <p:cNvSpPr>
                  <a:spLocks/>
                </p:cNvSpPr>
                <p:nvPr/>
              </p:nvSpPr>
              <p:spPr bwMode="auto">
                <a:xfrm>
                  <a:off x="7549397" y="792355"/>
                  <a:ext cx="642938" cy="107950"/>
                </a:xfrm>
                <a:custGeom>
                  <a:avLst/>
                  <a:gdLst>
                    <a:gd name="T0" fmla="*/ 16 w 171"/>
                    <a:gd name="T1" fmla="*/ 0 h 29"/>
                    <a:gd name="T2" fmla="*/ 155 w 171"/>
                    <a:gd name="T3" fmla="*/ 0 h 29"/>
                    <a:gd name="T4" fmla="*/ 171 w 171"/>
                    <a:gd name="T5" fmla="*/ 14 h 29"/>
                    <a:gd name="T6" fmla="*/ 155 w 171"/>
                    <a:gd name="T7" fmla="*/ 29 h 29"/>
                    <a:gd name="T8" fmla="*/ 16 w 171"/>
                    <a:gd name="T9" fmla="*/ 29 h 29"/>
                    <a:gd name="T10" fmla="*/ 0 w 171"/>
                    <a:gd name="T11" fmla="*/ 14 h 29"/>
                    <a:gd name="T12" fmla="*/ 16 w 171"/>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71" h="29">
                      <a:moveTo>
                        <a:pt x="16" y="0"/>
                      </a:moveTo>
                      <a:cubicBezTo>
                        <a:pt x="155" y="0"/>
                        <a:pt x="155" y="0"/>
                        <a:pt x="155" y="0"/>
                      </a:cubicBezTo>
                      <a:cubicBezTo>
                        <a:pt x="164" y="0"/>
                        <a:pt x="171" y="6"/>
                        <a:pt x="171" y="14"/>
                      </a:cubicBezTo>
                      <a:cubicBezTo>
                        <a:pt x="171" y="23"/>
                        <a:pt x="164" y="29"/>
                        <a:pt x="155" y="29"/>
                      </a:cubicBezTo>
                      <a:cubicBezTo>
                        <a:pt x="16" y="29"/>
                        <a:pt x="16" y="29"/>
                        <a:pt x="16" y="29"/>
                      </a:cubicBezTo>
                      <a:cubicBezTo>
                        <a:pt x="7" y="29"/>
                        <a:pt x="0" y="23"/>
                        <a:pt x="0" y="14"/>
                      </a:cubicBezTo>
                      <a:cubicBezTo>
                        <a:pt x="0" y="6"/>
                        <a:pt x="7" y="0"/>
                        <a:pt x="16" y="0"/>
                      </a:cubicBezTo>
                      <a:close/>
                    </a:path>
                  </a:pathLst>
                </a:custGeom>
                <a:solidFill>
                  <a:srgbClr val="D0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3" name="Freeform 77"/>
                <p:cNvSpPr>
                  <a:spLocks/>
                </p:cNvSpPr>
                <p:nvPr/>
              </p:nvSpPr>
              <p:spPr bwMode="auto">
                <a:xfrm>
                  <a:off x="7552572" y="795530"/>
                  <a:ext cx="633413" cy="101600"/>
                </a:xfrm>
                <a:custGeom>
                  <a:avLst/>
                  <a:gdLst>
                    <a:gd name="T0" fmla="*/ 15 w 168"/>
                    <a:gd name="T1" fmla="*/ 0 h 27"/>
                    <a:gd name="T2" fmla="*/ 154 w 168"/>
                    <a:gd name="T3" fmla="*/ 0 h 27"/>
                    <a:gd name="T4" fmla="*/ 168 w 168"/>
                    <a:gd name="T5" fmla="*/ 13 h 27"/>
                    <a:gd name="T6" fmla="*/ 154 w 168"/>
                    <a:gd name="T7" fmla="*/ 27 h 27"/>
                    <a:gd name="T8" fmla="*/ 15 w 168"/>
                    <a:gd name="T9" fmla="*/ 27 h 27"/>
                    <a:gd name="T10" fmla="*/ 0 w 168"/>
                    <a:gd name="T11" fmla="*/ 13 h 27"/>
                    <a:gd name="T12" fmla="*/ 15 w 168"/>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68" h="27">
                      <a:moveTo>
                        <a:pt x="15" y="0"/>
                      </a:moveTo>
                      <a:cubicBezTo>
                        <a:pt x="154" y="0"/>
                        <a:pt x="154" y="0"/>
                        <a:pt x="154" y="0"/>
                      </a:cubicBezTo>
                      <a:cubicBezTo>
                        <a:pt x="162" y="0"/>
                        <a:pt x="168" y="6"/>
                        <a:pt x="168" y="13"/>
                      </a:cubicBezTo>
                      <a:cubicBezTo>
                        <a:pt x="168" y="21"/>
                        <a:pt x="162" y="27"/>
                        <a:pt x="154" y="27"/>
                      </a:cubicBezTo>
                      <a:cubicBezTo>
                        <a:pt x="15" y="27"/>
                        <a:pt x="15" y="27"/>
                        <a:pt x="15" y="27"/>
                      </a:cubicBezTo>
                      <a:cubicBezTo>
                        <a:pt x="7" y="27"/>
                        <a:pt x="0" y="21"/>
                        <a:pt x="0" y="13"/>
                      </a:cubicBezTo>
                      <a:cubicBezTo>
                        <a:pt x="0" y="6"/>
                        <a:pt x="7" y="0"/>
                        <a:pt x="15" y="0"/>
                      </a:cubicBezTo>
                      <a:close/>
                    </a:path>
                  </a:pathLst>
                </a:custGeom>
                <a:solidFill>
                  <a:srgbClr val="B9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4" name="Freeform 78"/>
                <p:cNvSpPr>
                  <a:spLocks/>
                </p:cNvSpPr>
                <p:nvPr/>
              </p:nvSpPr>
              <p:spPr bwMode="auto">
                <a:xfrm>
                  <a:off x="7557335" y="798705"/>
                  <a:ext cx="623888" cy="90488"/>
                </a:xfrm>
                <a:custGeom>
                  <a:avLst/>
                  <a:gdLst>
                    <a:gd name="T0" fmla="*/ 13 w 166"/>
                    <a:gd name="T1" fmla="*/ 0 h 24"/>
                    <a:gd name="T2" fmla="*/ 153 w 166"/>
                    <a:gd name="T3" fmla="*/ 0 h 24"/>
                    <a:gd name="T4" fmla="*/ 166 w 166"/>
                    <a:gd name="T5" fmla="*/ 12 h 24"/>
                    <a:gd name="T6" fmla="*/ 153 w 166"/>
                    <a:gd name="T7" fmla="*/ 24 h 24"/>
                    <a:gd name="T8" fmla="*/ 13 w 166"/>
                    <a:gd name="T9" fmla="*/ 24 h 24"/>
                    <a:gd name="T10" fmla="*/ 0 w 166"/>
                    <a:gd name="T11" fmla="*/ 12 h 24"/>
                    <a:gd name="T12" fmla="*/ 13 w 16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6" h="24">
                      <a:moveTo>
                        <a:pt x="13" y="0"/>
                      </a:moveTo>
                      <a:cubicBezTo>
                        <a:pt x="153" y="0"/>
                        <a:pt x="153" y="0"/>
                        <a:pt x="153" y="0"/>
                      </a:cubicBezTo>
                      <a:cubicBezTo>
                        <a:pt x="160" y="0"/>
                        <a:pt x="166" y="6"/>
                        <a:pt x="166" y="12"/>
                      </a:cubicBezTo>
                      <a:cubicBezTo>
                        <a:pt x="166" y="19"/>
                        <a:pt x="160" y="24"/>
                        <a:pt x="153" y="24"/>
                      </a:cubicBezTo>
                      <a:cubicBezTo>
                        <a:pt x="13" y="24"/>
                        <a:pt x="13" y="24"/>
                        <a:pt x="13" y="24"/>
                      </a:cubicBezTo>
                      <a:cubicBezTo>
                        <a:pt x="6" y="24"/>
                        <a:pt x="0" y="19"/>
                        <a:pt x="0" y="12"/>
                      </a:cubicBezTo>
                      <a:cubicBezTo>
                        <a:pt x="0" y="6"/>
                        <a:pt x="6" y="0"/>
                        <a:pt x="13" y="0"/>
                      </a:cubicBezTo>
                      <a:close/>
                    </a:path>
                  </a:pathLst>
                </a:custGeom>
                <a:solidFill>
                  <a:srgbClr val="A49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5" name="Freeform 79"/>
                <p:cNvSpPr>
                  <a:spLocks/>
                </p:cNvSpPr>
                <p:nvPr/>
              </p:nvSpPr>
              <p:spPr bwMode="auto">
                <a:xfrm>
                  <a:off x="7560510" y="806642"/>
                  <a:ext cx="612775" cy="79375"/>
                </a:xfrm>
                <a:custGeom>
                  <a:avLst/>
                  <a:gdLst>
                    <a:gd name="T0" fmla="*/ 12 w 163"/>
                    <a:gd name="T1" fmla="*/ 0 h 21"/>
                    <a:gd name="T2" fmla="*/ 151 w 163"/>
                    <a:gd name="T3" fmla="*/ 0 h 21"/>
                    <a:gd name="T4" fmla="*/ 163 w 163"/>
                    <a:gd name="T5" fmla="*/ 10 h 21"/>
                    <a:gd name="T6" fmla="*/ 151 w 163"/>
                    <a:gd name="T7" fmla="*/ 21 h 21"/>
                    <a:gd name="T8" fmla="*/ 12 w 163"/>
                    <a:gd name="T9" fmla="*/ 21 h 21"/>
                    <a:gd name="T10" fmla="*/ 0 w 163"/>
                    <a:gd name="T11" fmla="*/ 10 h 21"/>
                    <a:gd name="T12" fmla="*/ 12 w 16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63" h="21">
                      <a:moveTo>
                        <a:pt x="12" y="0"/>
                      </a:moveTo>
                      <a:cubicBezTo>
                        <a:pt x="151" y="0"/>
                        <a:pt x="151" y="0"/>
                        <a:pt x="151" y="0"/>
                      </a:cubicBezTo>
                      <a:cubicBezTo>
                        <a:pt x="158" y="0"/>
                        <a:pt x="163" y="5"/>
                        <a:pt x="163" y="10"/>
                      </a:cubicBezTo>
                      <a:cubicBezTo>
                        <a:pt x="163" y="16"/>
                        <a:pt x="158" y="21"/>
                        <a:pt x="151" y="21"/>
                      </a:cubicBezTo>
                      <a:cubicBezTo>
                        <a:pt x="12" y="21"/>
                        <a:pt x="12" y="21"/>
                        <a:pt x="12" y="21"/>
                      </a:cubicBezTo>
                      <a:cubicBezTo>
                        <a:pt x="6" y="21"/>
                        <a:pt x="0" y="16"/>
                        <a:pt x="0" y="10"/>
                      </a:cubicBezTo>
                      <a:cubicBezTo>
                        <a:pt x="0" y="5"/>
                        <a:pt x="6" y="0"/>
                        <a:pt x="12" y="0"/>
                      </a:cubicBezTo>
                      <a:close/>
                    </a:path>
                  </a:pathLst>
                </a:custGeom>
                <a:solidFill>
                  <a:srgbClr val="8F8A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6" name="Freeform 80"/>
                <p:cNvSpPr>
                  <a:spLocks/>
                </p:cNvSpPr>
                <p:nvPr/>
              </p:nvSpPr>
              <p:spPr bwMode="auto">
                <a:xfrm>
                  <a:off x="7568447" y="809817"/>
                  <a:ext cx="601663" cy="71438"/>
                </a:xfrm>
                <a:custGeom>
                  <a:avLst/>
                  <a:gdLst>
                    <a:gd name="T0" fmla="*/ 10 w 160"/>
                    <a:gd name="T1" fmla="*/ 0 h 19"/>
                    <a:gd name="T2" fmla="*/ 149 w 160"/>
                    <a:gd name="T3" fmla="*/ 0 h 19"/>
                    <a:gd name="T4" fmla="*/ 160 w 160"/>
                    <a:gd name="T5" fmla="*/ 9 h 19"/>
                    <a:gd name="T6" fmla="*/ 149 w 160"/>
                    <a:gd name="T7" fmla="*/ 19 h 19"/>
                    <a:gd name="T8" fmla="*/ 10 w 160"/>
                    <a:gd name="T9" fmla="*/ 19 h 19"/>
                    <a:gd name="T10" fmla="*/ 0 w 160"/>
                    <a:gd name="T11" fmla="*/ 9 h 19"/>
                    <a:gd name="T12" fmla="*/ 10 w 1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60" h="19">
                      <a:moveTo>
                        <a:pt x="10" y="0"/>
                      </a:moveTo>
                      <a:cubicBezTo>
                        <a:pt x="149" y="0"/>
                        <a:pt x="149" y="0"/>
                        <a:pt x="149" y="0"/>
                      </a:cubicBezTo>
                      <a:cubicBezTo>
                        <a:pt x="155" y="0"/>
                        <a:pt x="160" y="4"/>
                        <a:pt x="160" y="9"/>
                      </a:cubicBezTo>
                      <a:cubicBezTo>
                        <a:pt x="160" y="15"/>
                        <a:pt x="155" y="19"/>
                        <a:pt x="149" y="19"/>
                      </a:cubicBezTo>
                      <a:cubicBezTo>
                        <a:pt x="10" y="19"/>
                        <a:pt x="10" y="19"/>
                        <a:pt x="10" y="19"/>
                      </a:cubicBezTo>
                      <a:cubicBezTo>
                        <a:pt x="4" y="19"/>
                        <a:pt x="0" y="15"/>
                        <a:pt x="0" y="9"/>
                      </a:cubicBezTo>
                      <a:cubicBezTo>
                        <a:pt x="0" y="4"/>
                        <a:pt x="4" y="0"/>
                        <a:pt x="10" y="0"/>
                      </a:cubicBezTo>
                      <a:close/>
                    </a:path>
                  </a:pathLst>
                </a:custGeom>
                <a:solidFill>
                  <a:srgbClr val="7A7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7" name="Freeform 81"/>
                <p:cNvSpPr>
                  <a:spLocks/>
                </p:cNvSpPr>
                <p:nvPr/>
              </p:nvSpPr>
              <p:spPr bwMode="auto">
                <a:xfrm>
                  <a:off x="7571622" y="814580"/>
                  <a:ext cx="590550" cy="60325"/>
                </a:xfrm>
                <a:custGeom>
                  <a:avLst/>
                  <a:gdLst>
                    <a:gd name="T0" fmla="*/ 9 w 157"/>
                    <a:gd name="T1" fmla="*/ 0 h 16"/>
                    <a:gd name="T2" fmla="*/ 148 w 157"/>
                    <a:gd name="T3" fmla="*/ 0 h 16"/>
                    <a:gd name="T4" fmla="*/ 157 w 157"/>
                    <a:gd name="T5" fmla="*/ 8 h 16"/>
                    <a:gd name="T6" fmla="*/ 148 w 157"/>
                    <a:gd name="T7" fmla="*/ 16 h 16"/>
                    <a:gd name="T8" fmla="*/ 9 w 157"/>
                    <a:gd name="T9" fmla="*/ 16 h 16"/>
                    <a:gd name="T10" fmla="*/ 0 w 157"/>
                    <a:gd name="T11" fmla="*/ 8 h 16"/>
                    <a:gd name="T12" fmla="*/ 9 w 157"/>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57" h="16">
                      <a:moveTo>
                        <a:pt x="9" y="0"/>
                      </a:moveTo>
                      <a:cubicBezTo>
                        <a:pt x="148" y="0"/>
                        <a:pt x="148" y="0"/>
                        <a:pt x="148" y="0"/>
                      </a:cubicBezTo>
                      <a:cubicBezTo>
                        <a:pt x="153" y="0"/>
                        <a:pt x="157" y="4"/>
                        <a:pt x="157" y="8"/>
                      </a:cubicBezTo>
                      <a:cubicBezTo>
                        <a:pt x="157" y="13"/>
                        <a:pt x="153" y="16"/>
                        <a:pt x="148" y="16"/>
                      </a:cubicBezTo>
                      <a:cubicBezTo>
                        <a:pt x="9" y="16"/>
                        <a:pt x="9" y="16"/>
                        <a:pt x="9" y="16"/>
                      </a:cubicBezTo>
                      <a:cubicBezTo>
                        <a:pt x="4" y="16"/>
                        <a:pt x="0" y="13"/>
                        <a:pt x="0" y="8"/>
                      </a:cubicBezTo>
                      <a:cubicBezTo>
                        <a:pt x="0" y="4"/>
                        <a:pt x="4" y="0"/>
                        <a:pt x="9" y="0"/>
                      </a:cubicBezTo>
                      <a:close/>
                    </a:path>
                  </a:pathLst>
                </a:custGeom>
                <a:solidFill>
                  <a:srgbClr val="6763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8" name="Freeform 82"/>
                <p:cNvSpPr>
                  <a:spLocks/>
                </p:cNvSpPr>
                <p:nvPr/>
              </p:nvSpPr>
              <p:spPr bwMode="auto">
                <a:xfrm>
                  <a:off x="7576385" y="820930"/>
                  <a:ext cx="579438" cy="49213"/>
                </a:xfrm>
                <a:custGeom>
                  <a:avLst/>
                  <a:gdLst>
                    <a:gd name="T0" fmla="*/ 7 w 154"/>
                    <a:gd name="T1" fmla="*/ 0 h 13"/>
                    <a:gd name="T2" fmla="*/ 147 w 154"/>
                    <a:gd name="T3" fmla="*/ 0 h 13"/>
                    <a:gd name="T4" fmla="*/ 154 w 154"/>
                    <a:gd name="T5" fmla="*/ 6 h 13"/>
                    <a:gd name="T6" fmla="*/ 147 w 154"/>
                    <a:gd name="T7" fmla="*/ 13 h 13"/>
                    <a:gd name="T8" fmla="*/ 7 w 154"/>
                    <a:gd name="T9" fmla="*/ 13 h 13"/>
                    <a:gd name="T10" fmla="*/ 0 w 154"/>
                    <a:gd name="T11" fmla="*/ 6 h 13"/>
                    <a:gd name="T12" fmla="*/ 7 w 15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54" h="13">
                      <a:moveTo>
                        <a:pt x="7" y="0"/>
                      </a:moveTo>
                      <a:cubicBezTo>
                        <a:pt x="147" y="0"/>
                        <a:pt x="147" y="0"/>
                        <a:pt x="147" y="0"/>
                      </a:cubicBezTo>
                      <a:cubicBezTo>
                        <a:pt x="151" y="0"/>
                        <a:pt x="154" y="3"/>
                        <a:pt x="154" y="6"/>
                      </a:cubicBezTo>
                      <a:cubicBezTo>
                        <a:pt x="154" y="10"/>
                        <a:pt x="151" y="13"/>
                        <a:pt x="147" y="13"/>
                      </a:cubicBezTo>
                      <a:cubicBezTo>
                        <a:pt x="7" y="13"/>
                        <a:pt x="7" y="13"/>
                        <a:pt x="7" y="13"/>
                      </a:cubicBezTo>
                      <a:cubicBezTo>
                        <a:pt x="3" y="13"/>
                        <a:pt x="0" y="10"/>
                        <a:pt x="0" y="6"/>
                      </a:cubicBezTo>
                      <a:cubicBezTo>
                        <a:pt x="0" y="3"/>
                        <a:pt x="3" y="0"/>
                        <a:pt x="7" y="0"/>
                      </a:cubicBezTo>
                      <a:close/>
                    </a:path>
                  </a:pathLst>
                </a:custGeom>
                <a:solidFill>
                  <a:srgbClr val="555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9" name="Freeform 83"/>
                <p:cNvSpPr>
                  <a:spLocks/>
                </p:cNvSpPr>
                <p:nvPr/>
              </p:nvSpPr>
              <p:spPr bwMode="auto">
                <a:xfrm>
                  <a:off x="7579560" y="825692"/>
                  <a:ext cx="571500" cy="41275"/>
                </a:xfrm>
                <a:custGeom>
                  <a:avLst/>
                  <a:gdLst>
                    <a:gd name="T0" fmla="*/ 6 w 152"/>
                    <a:gd name="T1" fmla="*/ 11 h 11"/>
                    <a:gd name="T2" fmla="*/ 0 w 152"/>
                    <a:gd name="T3" fmla="*/ 5 h 11"/>
                    <a:gd name="T4" fmla="*/ 6 w 152"/>
                    <a:gd name="T5" fmla="*/ 0 h 11"/>
                    <a:gd name="T6" fmla="*/ 146 w 152"/>
                    <a:gd name="T7" fmla="*/ 0 h 11"/>
                    <a:gd name="T8" fmla="*/ 152 w 152"/>
                    <a:gd name="T9" fmla="*/ 5 h 11"/>
                    <a:gd name="T10" fmla="*/ 146 w 152"/>
                    <a:gd name="T11" fmla="*/ 11 h 11"/>
                    <a:gd name="T12" fmla="*/ 6 w 152"/>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2" h="11">
                      <a:moveTo>
                        <a:pt x="6" y="11"/>
                      </a:moveTo>
                      <a:cubicBezTo>
                        <a:pt x="3" y="11"/>
                        <a:pt x="0" y="8"/>
                        <a:pt x="0" y="5"/>
                      </a:cubicBezTo>
                      <a:cubicBezTo>
                        <a:pt x="0" y="3"/>
                        <a:pt x="3" y="0"/>
                        <a:pt x="6" y="0"/>
                      </a:cubicBezTo>
                      <a:cubicBezTo>
                        <a:pt x="146" y="0"/>
                        <a:pt x="146" y="0"/>
                        <a:pt x="146" y="0"/>
                      </a:cubicBezTo>
                      <a:cubicBezTo>
                        <a:pt x="149" y="0"/>
                        <a:pt x="152" y="3"/>
                        <a:pt x="152" y="5"/>
                      </a:cubicBezTo>
                      <a:cubicBezTo>
                        <a:pt x="152" y="8"/>
                        <a:pt x="149" y="11"/>
                        <a:pt x="146" y="11"/>
                      </a:cubicBezTo>
                      <a:lnTo>
                        <a:pt x="6" y="11"/>
                      </a:lnTo>
                      <a:close/>
                    </a:path>
                  </a:pathLst>
                </a:custGeom>
                <a:solidFill>
                  <a:srgbClr val="434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pic>
              <p:nvPicPr>
                <p:cNvPr id="40" name="图片 3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00497" y="6248325"/>
                  <a:ext cx="415665" cy="416876"/>
                </a:xfrm>
                <a:custGeom>
                  <a:avLst/>
                  <a:gdLst>
                    <a:gd name="connsiteX0" fmla="*/ 208438 w 415665"/>
                    <a:gd name="connsiteY0" fmla="*/ 0 h 416876"/>
                    <a:gd name="connsiteX1" fmla="*/ 412642 w 415665"/>
                    <a:gd name="connsiteY1" fmla="*/ 166431 h 416876"/>
                    <a:gd name="connsiteX2" fmla="*/ 415665 w 415665"/>
                    <a:gd name="connsiteY2" fmla="*/ 196425 h 416876"/>
                    <a:gd name="connsiteX3" fmla="*/ 415665 w 415665"/>
                    <a:gd name="connsiteY3" fmla="*/ 220451 h 416876"/>
                    <a:gd name="connsiteX4" fmla="*/ 412642 w 415665"/>
                    <a:gd name="connsiteY4" fmla="*/ 250446 h 416876"/>
                    <a:gd name="connsiteX5" fmla="*/ 208438 w 415665"/>
                    <a:gd name="connsiteY5" fmla="*/ 416876 h 416876"/>
                    <a:gd name="connsiteX6" fmla="*/ 0 w 415665"/>
                    <a:gd name="connsiteY6" fmla="*/ 208438 h 416876"/>
                    <a:gd name="connsiteX7" fmla="*/ 208438 w 415665"/>
                    <a:gd name="connsiteY7" fmla="*/ 0 h 4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665" h="416876">
                      <a:moveTo>
                        <a:pt x="208438" y="0"/>
                      </a:moveTo>
                      <a:cubicBezTo>
                        <a:pt x="309166" y="0"/>
                        <a:pt x="393205" y="71449"/>
                        <a:pt x="412642" y="166431"/>
                      </a:cubicBezTo>
                      <a:lnTo>
                        <a:pt x="415665" y="196425"/>
                      </a:lnTo>
                      <a:lnTo>
                        <a:pt x="415665" y="220451"/>
                      </a:lnTo>
                      <a:lnTo>
                        <a:pt x="412642" y="250446"/>
                      </a:lnTo>
                      <a:cubicBezTo>
                        <a:pt x="393205" y="345427"/>
                        <a:pt x="309166" y="416876"/>
                        <a:pt x="208438" y="416876"/>
                      </a:cubicBezTo>
                      <a:cubicBezTo>
                        <a:pt x="93321" y="416876"/>
                        <a:pt x="0" y="323555"/>
                        <a:pt x="0" y="208438"/>
                      </a:cubicBezTo>
                      <a:cubicBezTo>
                        <a:pt x="0" y="93321"/>
                        <a:pt x="93321" y="0"/>
                        <a:pt x="208438" y="0"/>
                      </a:cubicBezTo>
                      <a:close/>
                    </a:path>
                  </a:pathLst>
                </a:custGeom>
                <a:solidFill>
                  <a:schemeClr val="tx1"/>
                </a:solidFill>
                <a:ln>
                  <a:noFill/>
                </a:ln>
              </p:spPr>
            </p:pic>
          </p:grpSp>
        </p:grpSp>
        <p:pic>
          <p:nvPicPr>
            <p:cNvPr id="9" name="图片 8"/>
            <p:cNvPicPr>
              <a:picLocks noChangeAspect="1"/>
            </p:cNvPicPr>
            <p:nvPr/>
          </p:nvPicPr>
          <p:blipFill>
            <a:blip r:embed="rId4" cstate="email">
              <a:grayscl/>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a:ext>
              </a:extLst>
            </a:blip>
            <a:srcRect/>
            <a:stretch>
              <a:fillRect/>
            </a:stretch>
          </p:blipFill>
          <p:spPr>
            <a:xfrm>
              <a:off x="9008725" y="2548463"/>
              <a:ext cx="1854902" cy="2872356"/>
            </a:xfrm>
            <a:custGeom>
              <a:avLst/>
              <a:gdLst>
                <a:gd name="connsiteX0" fmla="*/ 0 w 1855788"/>
                <a:gd name="connsiteY0" fmla="*/ 0 h 2868613"/>
                <a:gd name="connsiteX1" fmla="*/ 1855788 w 1855788"/>
                <a:gd name="connsiteY1" fmla="*/ 0 h 2868613"/>
                <a:gd name="connsiteX2" fmla="*/ 1855788 w 1855788"/>
                <a:gd name="connsiteY2" fmla="*/ 2868613 h 2868613"/>
                <a:gd name="connsiteX3" fmla="*/ 0 w 1855788"/>
                <a:gd name="connsiteY3" fmla="*/ 2868613 h 2868613"/>
              </a:gdLst>
              <a:ahLst/>
              <a:cxnLst>
                <a:cxn ang="0">
                  <a:pos x="connsiteX0" y="connsiteY0"/>
                </a:cxn>
                <a:cxn ang="0">
                  <a:pos x="connsiteX1" y="connsiteY1"/>
                </a:cxn>
                <a:cxn ang="0">
                  <a:pos x="connsiteX2" y="connsiteY2"/>
                </a:cxn>
                <a:cxn ang="0">
                  <a:pos x="connsiteX3" y="connsiteY3"/>
                </a:cxn>
              </a:cxnLst>
              <a:rect l="l" t="t" r="r" b="b"/>
              <a:pathLst>
                <a:path w="1855788" h="2868613">
                  <a:moveTo>
                    <a:pt x="0" y="0"/>
                  </a:moveTo>
                  <a:lnTo>
                    <a:pt x="1855788" y="0"/>
                  </a:lnTo>
                  <a:lnTo>
                    <a:pt x="1855788" y="2868613"/>
                  </a:lnTo>
                  <a:lnTo>
                    <a:pt x="0" y="2868613"/>
                  </a:lnTo>
                  <a:close/>
                </a:path>
              </a:pathLst>
            </a:custGeom>
          </p:spPr>
        </p:pic>
      </p:grpSp>
    </p:spTree>
    <p:extLst>
      <p:ext uri="{BB962C8B-B14F-4D97-AF65-F5344CB8AC3E}">
        <p14:creationId xmlns:p14="http://schemas.microsoft.com/office/powerpoint/2010/main" val="2641510384"/>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 fill="hold"/>
                                        <p:tgtEl>
                                          <p:spTgt spid="5"/>
                                        </p:tgtEl>
                                        <p:attrNameLst>
                                          <p:attrName>ppt_x</p:attrName>
                                        </p:attrNameLst>
                                      </p:cBhvr>
                                      <p:tavLst>
                                        <p:tav tm="0">
                                          <p:val>
                                            <p:strVal val="0-#ppt_w/2"/>
                                          </p:val>
                                        </p:tav>
                                        <p:tav tm="100000">
                                          <p:val>
                                            <p:strVal val="#ppt_x"/>
                                          </p:val>
                                        </p:tav>
                                      </p:tavLst>
                                    </p:anim>
                                    <p:anim calcmode="lin" valueType="num">
                                      <p:cBhvr additive="base">
                                        <p:cTn id="16" dur="3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by="(-#ppt_w*2)" calcmode="lin" valueType="num">
                                      <p:cBhvr rctx="PPT">
                                        <p:cTn id="20" dur="200" autoRev="1" fill="hold">
                                          <p:stCondLst>
                                            <p:cond delay="0"/>
                                          </p:stCondLst>
                                        </p:cTn>
                                        <p:tgtEl>
                                          <p:spTgt spid="2"/>
                                        </p:tgtEl>
                                        <p:attrNameLst>
                                          <p:attrName>ppt_w</p:attrName>
                                        </p:attrNameLst>
                                      </p:cBhvr>
                                    </p:anim>
                                    <p:anim by="(#ppt_w*0.50)" calcmode="lin" valueType="num">
                                      <p:cBhvr>
                                        <p:cTn id="21" dur="200" decel="50000" autoRev="1" fill="hold">
                                          <p:stCondLst>
                                            <p:cond delay="0"/>
                                          </p:stCondLst>
                                        </p:cTn>
                                        <p:tgtEl>
                                          <p:spTgt spid="2"/>
                                        </p:tgtEl>
                                        <p:attrNameLst>
                                          <p:attrName>ppt_x</p:attrName>
                                        </p:attrNameLst>
                                      </p:cBhvr>
                                    </p:anim>
                                    <p:anim from="(-#ppt_h/2)" to="(#ppt_y)" calcmode="lin" valueType="num">
                                      <p:cBhvr>
                                        <p:cTn id="22" dur="400" fill="hold">
                                          <p:stCondLst>
                                            <p:cond delay="0"/>
                                          </p:stCondLst>
                                        </p:cTn>
                                        <p:tgtEl>
                                          <p:spTgt spid="2"/>
                                        </p:tgtEl>
                                        <p:attrNameLst>
                                          <p:attrName>ppt_y</p:attrName>
                                        </p:attrNameLst>
                                      </p:cBhvr>
                                    </p:anim>
                                    <p:animRot by="21600000">
                                      <p:cBhvr>
                                        <p:cTn id="23" dur="400" fill="hold">
                                          <p:stCondLst>
                                            <p:cond delay="0"/>
                                          </p:stCondLst>
                                        </p:cTn>
                                        <p:tgtEl>
                                          <p:spTgt spid="2"/>
                                        </p:tgtEl>
                                        <p:attrNameLst>
                                          <p:attrName>r</p:attrName>
                                        </p:attrNameLst>
                                      </p:cBhvr>
                                    </p:animRot>
                                  </p:childTnLst>
                                </p:cTn>
                              </p:par>
                            </p:childTnLst>
                          </p:cTn>
                        </p:par>
                        <p:par>
                          <p:cTn id="24" fill="hold">
                            <p:stCondLst>
                              <p:cond delay="920"/>
                            </p:stCondLst>
                            <p:childTnLst>
                              <p:par>
                                <p:cTn id="25" presetID="22" presetClass="entr" presetSubtype="2"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p:cNvSpPr txBox="1"/>
          <p:nvPr/>
        </p:nvSpPr>
        <p:spPr>
          <a:xfrm>
            <a:off x="523131" y="243869"/>
            <a:ext cx="4480748" cy="461537"/>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399" b="1" dirty="0">
                <a:solidFill>
                  <a:schemeClr val="tx1"/>
                </a:solidFill>
                <a:latin typeface="微软雅黑"/>
                <a:ea typeface="微软雅黑"/>
              </a:rPr>
              <a:t>Add a title</a:t>
            </a:r>
          </a:p>
        </p:txBody>
      </p:sp>
      <p:sp>
        <p:nvSpPr>
          <p:cNvPr id="3" name="Freeform 5"/>
          <p:cNvSpPr>
            <a:spLocks/>
          </p:cNvSpPr>
          <p:nvPr/>
        </p:nvSpPr>
        <p:spPr bwMode="auto">
          <a:xfrm>
            <a:off x="202188" y="201936"/>
            <a:ext cx="196962"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4" name="Freeform 6"/>
          <p:cNvSpPr>
            <a:spLocks/>
          </p:cNvSpPr>
          <p:nvPr/>
        </p:nvSpPr>
        <p:spPr bwMode="auto">
          <a:xfrm>
            <a:off x="331027" y="332258"/>
            <a:ext cx="196962" cy="20140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5" name="Freeform 7"/>
          <p:cNvSpPr>
            <a:spLocks/>
          </p:cNvSpPr>
          <p:nvPr/>
        </p:nvSpPr>
        <p:spPr bwMode="auto">
          <a:xfrm>
            <a:off x="199227" y="468501"/>
            <a:ext cx="195480"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grpSp>
        <p:nvGrpSpPr>
          <p:cNvPr id="6" name="组合 5"/>
          <p:cNvGrpSpPr/>
          <p:nvPr/>
        </p:nvGrpSpPr>
        <p:grpSpPr>
          <a:xfrm>
            <a:off x="3493778" y="1837606"/>
            <a:ext cx="1411747" cy="1097195"/>
            <a:chOff x="4660568" y="2411481"/>
            <a:chExt cx="1882329" cy="1462927"/>
          </a:xfrm>
        </p:grpSpPr>
        <p:grpSp>
          <p:nvGrpSpPr>
            <p:cNvPr id="7" name="组合 6"/>
            <p:cNvGrpSpPr/>
            <p:nvPr/>
          </p:nvGrpSpPr>
          <p:grpSpPr>
            <a:xfrm rot="5400000">
              <a:off x="4870269" y="2201780"/>
              <a:ext cx="1462927" cy="1882329"/>
              <a:chOff x="524981" y="-5570867"/>
              <a:chExt cx="4276683" cy="5502752"/>
            </a:xfrm>
          </p:grpSpPr>
          <p:pic>
            <p:nvPicPr>
              <p:cNvPr id="9" name="Picture 1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4981" y="-545859"/>
                <a:ext cx="4276682" cy="47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4981" y="-5570867"/>
                <a:ext cx="479624" cy="503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22040" y="-861067"/>
                <a:ext cx="322254" cy="32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22040" y="-1017027"/>
                <a:ext cx="164416" cy="16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8028" y="-5570867"/>
                <a:ext cx="481972" cy="47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73424" y="-5413028"/>
                <a:ext cx="164416" cy="31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37718" y="-5570867"/>
                <a:ext cx="163946" cy="31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79879" y="-5570867"/>
                <a:ext cx="164416" cy="16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544004" y="-400704"/>
                <a:ext cx="253670" cy="2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7"/>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544004" y="-400704"/>
                <a:ext cx="253200" cy="2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8"/>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622923" y="-319906"/>
                <a:ext cx="93482" cy="9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71365" y="-5001520"/>
                <a:ext cx="6107" cy="407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5"/>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637718" y="-5570867"/>
                <a:ext cx="163946" cy="528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6"/>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477530" y="-5570867"/>
                <a:ext cx="166295" cy="513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7"/>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320161" y="-5570867"/>
                <a:ext cx="163946" cy="482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8"/>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458861" y="-5570867"/>
                <a:ext cx="2867407" cy="47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9"/>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301023" y="-5570867"/>
                <a:ext cx="163946" cy="31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图片 7"/>
            <p:cNvPicPr>
              <a:picLocks noChangeAspect="1"/>
            </p:cNvPicPr>
            <p:nvPr/>
          </p:nvPicPr>
          <p:blipFill>
            <a:blip r:embed="rId19" cstate="email">
              <a:extLst>
                <a:ext uri="{BEBA8EAE-BF5A-486C-A8C5-ECC9F3942E4B}">
                  <a14:imgProps xmlns:a14="http://schemas.microsoft.com/office/drawing/2010/main">
                    <a14:imgLayer r:embed="rId20">
                      <a14:imgEffect>
                        <a14:saturation sat="66000"/>
                      </a14:imgEffect>
                    </a14:imgLayer>
                  </a14:imgProps>
                </a:ext>
                <a:ext uri="{28A0092B-C50C-407E-A947-70E740481C1C}">
                  <a14:useLocalDpi xmlns:a14="http://schemas.microsoft.com/office/drawing/2010/main"/>
                </a:ext>
              </a:extLst>
            </a:blip>
            <a:srcRect/>
            <a:stretch>
              <a:fillRect/>
            </a:stretch>
          </p:blipFill>
          <p:spPr>
            <a:xfrm>
              <a:off x="4824324" y="2552206"/>
              <a:ext cx="1578676" cy="1172758"/>
            </a:xfrm>
            <a:custGeom>
              <a:avLst/>
              <a:gdLst>
                <a:gd name="connsiteX0" fmla="*/ 0 w 1239113"/>
                <a:gd name="connsiteY0" fmla="*/ 0 h 933020"/>
                <a:gd name="connsiteX1" fmla="*/ 1239113 w 1239113"/>
                <a:gd name="connsiteY1" fmla="*/ 0 h 933020"/>
                <a:gd name="connsiteX2" fmla="*/ 1239113 w 1239113"/>
                <a:gd name="connsiteY2" fmla="*/ 933020 h 933020"/>
                <a:gd name="connsiteX3" fmla="*/ 0 w 1239113"/>
                <a:gd name="connsiteY3" fmla="*/ 933020 h 933020"/>
              </a:gdLst>
              <a:ahLst/>
              <a:cxnLst>
                <a:cxn ang="0">
                  <a:pos x="connsiteX0" y="connsiteY0"/>
                </a:cxn>
                <a:cxn ang="0">
                  <a:pos x="connsiteX1" y="connsiteY1"/>
                </a:cxn>
                <a:cxn ang="0">
                  <a:pos x="connsiteX2" y="connsiteY2"/>
                </a:cxn>
                <a:cxn ang="0">
                  <a:pos x="connsiteX3" y="connsiteY3"/>
                </a:cxn>
              </a:cxnLst>
              <a:rect l="l" t="t" r="r" b="b"/>
              <a:pathLst>
                <a:path w="1239113" h="933020">
                  <a:moveTo>
                    <a:pt x="0" y="0"/>
                  </a:moveTo>
                  <a:lnTo>
                    <a:pt x="1239113" y="0"/>
                  </a:lnTo>
                  <a:lnTo>
                    <a:pt x="1239113" y="933020"/>
                  </a:lnTo>
                  <a:lnTo>
                    <a:pt x="0" y="933020"/>
                  </a:lnTo>
                  <a:close/>
                </a:path>
              </a:pathLst>
            </a:custGeom>
          </p:spPr>
        </p:pic>
      </p:grpSp>
      <p:grpSp>
        <p:nvGrpSpPr>
          <p:cNvPr id="26" name="组合 25"/>
          <p:cNvGrpSpPr/>
          <p:nvPr/>
        </p:nvGrpSpPr>
        <p:grpSpPr>
          <a:xfrm>
            <a:off x="5896471" y="1505994"/>
            <a:ext cx="2300152" cy="1787654"/>
            <a:chOff x="7861961" y="2007990"/>
            <a:chExt cx="3066869" cy="2383539"/>
          </a:xfrm>
        </p:grpSpPr>
        <p:grpSp>
          <p:nvGrpSpPr>
            <p:cNvPr id="27" name="组合 26"/>
            <p:cNvGrpSpPr/>
            <p:nvPr/>
          </p:nvGrpSpPr>
          <p:grpSpPr>
            <a:xfrm>
              <a:off x="7861961" y="2007990"/>
              <a:ext cx="3066869" cy="2383539"/>
              <a:chOff x="4660568" y="2411481"/>
              <a:chExt cx="1882329" cy="1462927"/>
            </a:xfrm>
          </p:grpSpPr>
          <p:pic>
            <p:nvPicPr>
              <p:cNvPr id="30" name="图片 29"/>
              <p:cNvPicPr>
                <a:picLocks noChangeAspect="1"/>
              </p:cNvPicPr>
              <p:nvPr/>
            </p:nvPicPr>
            <p:blipFill>
              <a:blip r:embed="rId21" cstate="email">
                <a:extLst>
                  <a:ext uri="{BEBA8EAE-BF5A-486C-A8C5-ECC9F3942E4B}">
                    <a14:imgProps xmlns:a14="http://schemas.microsoft.com/office/drawing/2010/main">
                      <a14:imgLayer r:embed="rId22">
                        <a14:imgEffect>
                          <a14:saturation sat="66000"/>
                        </a14:imgEffect>
                      </a14:imgLayer>
                    </a14:imgProps>
                  </a:ext>
                  <a:ext uri="{28A0092B-C50C-407E-A947-70E740481C1C}">
                    <a14:useLocalDpi xmlns:a14="http://schemas.microsoft.com/office/drawing/2010/main"/>
                  </a:ext>
                </a:extLst>
              </a:blip>
              <a:srcRect/>
              <a:stretch>
                <a:fillRect/>
              </a:stretch>
            </p:blipFill>
            <p:spPr>
              <a:xfrm>
                <a:off x="4831080" y="2545802"/>
                <a:ext cx="1548394" cy="1172758"/>
              </a:xfrm>
              <a:custGeom>
                <a:avLst/>
                <a:gdLst>
                  <a:gd name="connsiteX0" fmla="*/ 0 w 1239113"/>
                  <a:gd name="connsiteY0" fmla="*/ 0 h 933020"/>
                  <a:gd name="connsiteX1" fmla="*/ 1239113 w 1239113"/>
                  <a:gd name="connsiteY1" fmla="*/ 0 h 933020"/>
                  <a:gd name="connsiteX2" fmla="*/ 1239113 w 1239113"/>
                  <a:gd name="connsiteY2" fmla="*/ 933020 h 933020"/>
                  <a:gd name="connsiteX3" fmla="*/ 0 w 1239113"/>
                  <a:gd name="connsiteY3" fmla="*/ 933020 h 933020"/>
                </a:gdLst>
                <a:ahLst/>
                <a:cxnLst>
                  <a:cxn ang="0">
                    <a:pos x="connsiteX0" y="connsiteY0"/>
                  </a:cxn>
                  <a:cxn ang="0">
                    <a:pos x="connsiteX1" y="connsiteY1"/>
                  </a:cxn>
                  <a:cxn ang="0">
                    <a:pos x="connsiteX2" y="connsiteY2"/>
                  </a:cxn>
                  <a:cxn ang="0">
                    <a:pos x="connsiteX3" y="connsiteY3"/>
                  </a:cxn>
                </a:cxnLst>
                <a:rect l="l" t="t" r="r" b="b"/>
                <a:pathLst>
                  <a:path w="1239113" h="933020">
                    <a:moveTo>
                      <a:pt x="0" y="0"/>
                    </a:moveTo>
                    <a:lnTo>
                      <a:pt x="1239113" y="0"/>
                    </a:lnTo>
                    <a:lnTo>
                      <a:pt x="1239113" y="933020"/>
                    </a:lnTo>
                    <a:lnTo>
                      <a:pt x="0" y="933020"/>
                    </a:lnTo>
                    <a:close/>
                  </a:path>
                </a:pathLst>
              </a:custGeom>
            </p:spPr>
          </p:pic>
          <p:grpSp>
            <p:nvGrpSpPr>
              <p:cNvPr id="31" name="组合 30"/>
              <p:cNvGrpSpPr/>
              <p:nvPr/>
            </p:nvGrpSpPr>
            <p:grpSpPr>
              <a:xfrm rot="5400000">
                <a:off x="4870269" y="2201780"/>
                <a:ext cx="1462927" cy="1882329"/>
                <a:chOff x="524981" y="-5570867"/>
                <a:chExt cx="4276683" cy="5502752"/>
              </a:xfrm>
            </p:grpSpPr>
            <p:pic>
              <p:nvPicPr>
                <p:cNvPr id="32" name="Picture 17"/>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524981" y="-545859"/>
                  <a:ext cx="4276682" cy="47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8"/>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24981" y="-5570867"/>
                  <a:ext cx="479624" cy="503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9"/>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4322040" y="-861067"/>
                  <a:ext cx="322254" cy="32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0"/>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4322040" y="-1017027"/>
                  <a:ext cx="164416" cy="16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1"/>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998028" y="-5570867"/>
                  <a:ext cx="481972" cy="47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2"/>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1473424" y="-5413028"/>
                  <a:ext cx="164416" cy="31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3"/>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4637718" y="-5570867"/>
                  <a:ext cx="163946" cy="31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4"/>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4479879" y="-5570867"/>
                  <a:ext cx="164416" cy="16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6"/>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2544004" y="-400704"/>
                  <a:ext cx="253670" cy="2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7"/>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2544004" y="-400704"/>
                  <a:ext cx="253200" cy="2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8"/>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2622923" y="-319906"/>
                  <a:ext cx="93482" cy="9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71365" y="-5001520"/>
                  <a:ext cx="6107" cy="407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5"/>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4637718" y="-5570867"/>
                  <a:ext cx="163946" cy="528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6"/>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4477530" y="-5570867"/>
                  <a:ext cx="166295" cy="513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7"/>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4320161" y="-5570867"/>
                  <a:ext cx="163946" cy="482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38"/>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1458861" y="-5570867"/>
                  <a:ext cx="2867407" cy="47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9"/>
                <p:cNvPicPr>
                  <a:picLocks noChangeAspect="1" noChangeArrowheads="1"/>
                </p:cNvPicPr>
                <p:nvPr/>
              </p:nvPicPr>
              <p:blipFill>
                <a:blip r:embed="rId38" cstate="email">
                  <a:extLst>
                    <a:ext uri="{28A0092B-C50C-407E-A947-70E740481C1C}">
                      <a14:useLocalDpi xmlns:a14="http://schemas.microsoft.com/office/drawing/2010/main"/>
                    </a:ext>
                  </a:extLst>
                </a:blip>
                <a:srcRect/>
                <a:stretch>
                  <a:fillRect/>
                </a:stretch>
              </p:blipFill>
              <p:spPr bwMode="auto">
                <a:xfrm>
                  <a:off x="1301023" y="-5570867"/>
                  <a:ext cx="163946" cy="31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8" name="矩形 27"/>
            <p:cNvSpPr/>
            <p:nvPr/>
          </p:nvSpPr>
          <p:spPr>
            <a:xfrm rot="5400000">
              <a:off x="8426442" y="1960878"/>
              <a:ext cx="1865160" cy="2459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29" name="图片 28"/>
            <p:cNvPicPr>
              <a:picLocks noChangeAspect="1"/>
            </p:cNvPicPr>
            <p:nvPr/>
          </p:nvPicPr>
          <p:blipFill>
            <a:blip r:embed="rId39" cstate="email">
              <a:extLst>
                <a:ext uri="{BEBA8EAE-BF5A-486C-A8C5-ECC9F3942E4B}">
                  <a14:imgProps xmlns:a14="http://schemas.microsoft.com/office/drawing/2010/main">
                    <a14:imgLayer r:embed="rId40">
                      <a14:imgEffect>
                        <a14:colorTemperature colorTemp="4700"/>
                      </a14:imgEffect>
                    </a14:imgLayer>
                  </a14:imgProps>
                </a:ext>
                <a:ext uri="{28A0092B-C50C-407E-A947-70E740481C1C}">
                  <a14:useLocalDpi xmlns:a14="http://schemas.microsoft.com/office/drawing/2010/main"/>
                </a:ext>
              </a:extLst>
            </a:blip>
            <a:srcRect/>
            <a:stretch>
              <a:fillRect/>
            </a:stretch>
          </p:blipFill>
          <p:spPr>
            <a:xfrm>
              <a:off x="8122836" y="2213288"/>
              <a:ext cx="2547441" cy="1918157"/>
            </a:xfrm>
            <a:custGeom>
              <a:avLst/>
              <a:gdLst>
                <a:gd name="connsiteX0" fmla="*/ 0 w 2146090"/>
                <a:gd name="connsiteY0" fmla="*/ 0 h 1615950"/>
                <a:gd name="connsiteX1" fmla="*/ 2146090 w 2146090"/>
                <a:gd name="connsiteY1" fmla="*/ 0 h 1615950"/>
                <a:gd name="connsiteX2" fmla="*/ 2146090 w 2146090"/>
                <a:gd name="connsiteY2" fmla="*/ 1615950 h 1615950"/>
                <a:gd name="connsiteX3" fmla="*/ 0 w 2146090"/>
                <a:gd name="connsiteY3" fmla="*/ 1615950 h 1615950"/>
              </a:gdLst>
              <a:ahLst/>
              <a:cxnLst>
                <a:cxn ang="0">
                  <a:pos x="connsiteX0" y="connsiteY0"/>
                </a:cxn>
                <a:cxn ang="0">
                  <a:pos x="connsiteX1" y="connsiteY1"/>
                </a:cxn>
                <a:cxn ang="0">
                  <a:pos x="connsiteX2" y="connsiteY2"/>
                </a:cxn>
                <a:cxn ang="0">
                  <a:pos x="connsiteX3" y="connsiteY3"/>
                </a:cxn>
              </a:cxnLst>
              <a:rect l="l" t="t" r="r" b="b"/>
              <a:pathLst>
                <a:path w="2146090" h="1615950">
                  <a:moveTo>
                    <a:pt x="0" y="0"/>
                  </a:moveTo>
                  <a:lnTo>
                    <a:pt x="2146090" y="0"/>
                  </a:lnTo>
                  <a:lnTo>
                    <a:pt x="2146090" y="1615950"/>
                  </a:lnTo>
                  <a:lnTo>
                    <a:pt x="0" y="1615950"/>
                  </a:lnTo>
                  <a:close/>
                </a:path>
              </a:pathLst>
            </a:custGeom>
          </p:spPr>
        </p:pic>
      </p:grpSp>
      <p:sp>
        <p:nvSpPr>
          <p:cNvPr id="49" name="矩形 48"/>
          <p:cNvSpPr/>
          <p:nvPr/>
        </p:nvSpPr>
        <p:spPr>
          <a:xfrm>
            <a:off x="791769" y="1156140"/>
            <a:ext cx="5518967" cy="369332"/>
          </a:xfrm>
          <a:prstGeom prst="rect">
            <a:avLst/>
          </a:prstGeom>
        </p:spPr>
        <p:txBody>
          <a:bodyPr wrap="square">
            <a:spAutoFit/>
          </a:bodyPr>
          <a:lstStyle/>
          <a:p>
            <a:r>
              <a:rPr lang="en-US" altLang="zh-CN" sz="90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content to match the title, you can copy and paste directly, to select useful keyword entry.</a:t>
            </a:r>
          </a:p>
        </p:txBody>
      </p:sp>
      <p:sp>
        <p:nvSpPr>
          <p:cNvPr id="50" name="右箭头 49"/>
          <p:cNvSpPr/>
          <p:nvPr/>
        </p:nvSpPr>
        <p:spPr>
          <a:xfrm>
            <a:off x="2966470" y="2171682"/>
            <a:ext cx="394389" cy="367804"/>
          </a:xfrm>
          <a:prstGeom prst="rightArrow">
            <a:avLst/>
          </a:prstGeom>
          <a:gradFill>
            <a:gsLst>
              <a:gs pos="62000">
                <a:srgbClr val="3F81BD"/>
              </a:gs>
              <a:gs pos="0">
                <a:schemeClr val="accent1">
                  <a:lumMod val="20000"/>
                  <a:lumOff val="8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1" name="右箭头 50"/>
          <p:cNvSpPr/>
          <p:nvPr/>
        </p:nvSpPr>
        <p:spPr>
          <a:xfrm>
            <a:off x="5138527" y="2176563"/>
            <a:ext cx="394389" cy="367804"/>
          </a:xfrm>
          <a:prstGeom prst="rightArrow">
            <a:avLst/>
          </a:prstGeom>
          <a:gradFill>
            <a:gsLst>
              <a:gs pos="62000">
                <a:srgbClr val="3F81BD"/>
              </a:gs>
              <a:gs pos="0">
                <a:schemeClr val="accent1">
                  <a:lumMod val="20000"/>
                  <a:lumOff val="8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2" name="文本框 51"/>
          <p:cNvSpPr txBox="1"/>
          <p:nvPr/>
        </p:nvSpPr>
        <p:spPr>
          <a:xfrm>
            <a:off x="3537126" y="3096310"/>
            <a:ext cx="704039" cy="248209"/>
          </a:xfrm>
          <a:prstGeom prst="rect">
            <a:avLst/>
          </a:prstGeom>
          <a:noFill/>
        </p:spPr>
        <p:txBody>
          <a:bodyPr wrap="none" rtlCol="0">
            <a:spAutoFit/>
          </a:bodyPr>
          <a:lstStyle/>
          <a:p>
            <a:r>
              <a:rPr lang="zh-CN" altLang="en-US" sz="1013" dirty="0">
                <a:latin typeface="方正正中黑简体" panose="02000000000000000000" pitchFamily="2" charset="-122"/>
                <a:ea typeface="方正正中黑简体" panose="02000000000000000000" pitchFamily="2" charset="-122"/>
              </a:rPr>
              <a:t>Enter the title</a:t>
            </a:r>
          </a:p>
        </p:txBody>
      </p:sp>
      <p:sp>
        <p:nvSpPr>
          <p:cNvPr id="53" name="矩形 52"/>
          <p:cNvSpPr/>
          <p:nvPr/>
        </p:nvSpPr>
        <p:spPr>
          <a:xfrm flipV="1">
            <a:off x="3537124" y="3535501"/>
            <a:ext cx="2427368" cy="39829"/>
          </a:xfrm>
          <a:prstGeom prst="rect">
            <a:avLst/>
          </a:prstGeom>
          <a:solidFill>
            <a:srgbClr val="0A9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4" name="矩形 53"/>
          <p:cNvSpPr/>
          <p:nvPr/>
        </p:nvSpPr>
        <p:spPr>
          <a:xfrm>
            <a:off x="3537124" y="3748919"/>
            <a:ext cx="4745074" cy="415498"/>
          </a:xfrm>
          <a:prstGeom prst="rect">
            <a:avLst/>
          </a:prstGeom>
        </p:spPr>
        <p:txBody>
          <a:bodyPr wrap="square">
            <a:spAutoFit/>
          </a:bodyPr>
          <a:lstStyle/>
          <a:p>
            <a:r>
              <a:rPr lang="en-US" altLang="zh-CN" sz="105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content to match the title, you can copy and paste directly, to select useful keyword entry.</a:t>
            </a:r>
          </a:p>
        </p:txBody>
      </p:sp>
      <p:grpSp>
        <p:nvGrpSpPr>
          <p:cNvPr id="55" name="组合 54"/>
          <p:cNvGrpSpPr/>
          <p:nvPr/>
        </p:nvGrpSpPr>
        <p:grpSpPr>
          <a:xfrm>
            <a:off x="778543" y="1733002"/>
            <a:ext cx="2097941" cy="2699394"/>
            <a:chOff x="1000695" y="2431247"/>
            <a:chExt cx="2797255" cy="3599192"/>
          </a:xfrm>
        </p:grpSpPr>
        <p:grpSp>
          <p:nvGrpSpPr>
            <p:cNvPr id="56" name="组合 55"/>
            <p:cNvGrpSpPr/>
            <p:nvPr/>
          </p:nvGrpSpPr>
          <p:grpSpPr>
            <a:xfrm>
              <a:off x="1000695" y="2431247"/>
              <a:ext cx="2797255" cy="3599192"/>
              <a:chOff x="524981" y="-5570867"/>
              <a:chExt cx="4276683" cy="5502752"/>
            </a:xfrm>
          </p:grpSpPr>
          <p:pic>
            <p:nvPicPr>
              <p:cNvPr id="58" name="Picture 17"/>
              <p:cNvPicPr>
                <a:picLocks noChangeAspect="1"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524981" y="-545859"/>
                <a:ext cx="4276682" cy="47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8"/>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524981" y="-5570867"/>
                <a:ext cx="479624" cy="503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9"/>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4322040" y="-861067"/>
                <a:ext cx="322254" cy="32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0"/>
              <p:cNvPicPr>
                <a:picLocks noChangeAspect="1" noChangeArrowheads="1"/>
              </p:cNvPicPr>
              <p:nvPr/>
            </p:nvPicPr>
            <p:blipFill>
              <a:blip r:embed="rId44" cstate="email">
                <a:extLst>
                  <a:ext uri="{28A0092B-C50C-407E-A947-70E740481C1C}">
                    <a14:useLocalDpi xmlns:a14="http://schemas.microsoft.com/office/drawing/2010/main"/>
                  </a:ext>
                </a:extLst>
              </a:blip>
              <a:srcRect/>
              <a:stretch>
                <a:fillRect/>
              </a:stretch>
            </p:blipFill>
            <p:spPr bwMode="auto">
              <a:xfrm>
                <a:off x="4322040" y="-1017027"/>
                <a:ext cx="164416" cy="16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1"/>
              <p:cNvPicPr>
                <a:picLocks noChangeAspect="1" noChangeArrowheads="1"/>
              </p:cNvPicPr>
              <p:nvPr/>
            </p:nvPicPr>
            <p:blipFill>
              <a:blip r:embed="rId45" cstate="email">
                <a:extLst>
                  <a:ext uri="{28A0092B-C50C-407E-A947-70E740481C1C}">
                    <a14:useLocalDpi xmlns:a14="http://schemas.microsoft.com/office/drawing/2010/main"/>
                  </a:ext>
                </a:extLst>
              </a:blip>
              <a:srcRect/>
              <a:stretch>
                <a:fillRect/>
              </a:stretch>
            </p:blipFill>
            <p:spPr bwMode="auto">
              <a:xfrm>
                <a:off x="998028" y="-5570867"/>
                <a:ext cx="481972" cy="47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1473424" y="-5413028"/>
                <a:ext cx="164416" cy="31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3"/>
              <p:cNvPicPr>
                <a:picLocks noChangeAspect="1" noChangeArrowheads="1"/>
              </p:cNvPicPr>
              <p:nvPr/>
            </p:nvPicPr>
            <p:blipFill>
              <a:blip r:embed="rId47" cstate="email">
                <a:extLst>
                  <a:ext uri="{28A0092B-C50C-407E-A947-70E740481C1C}">
                    <a14:useLocalDpi xmlns:a14="http://schemas.microsoft.com/office/drawing/2010/main"/>
                  </a:ext>
                </a:extLst>
              </a:blip>
              <a:srcRect/>
              <a:stretch>
                <a:fillRect/>
              </a:stretch>
            </p:blipFill>
            <p:spPr bwMode="auto">
              <a:xfrm>
                <a:off x="4637718" y="-5570867"/>
                <a:ext cx="163946" cy="31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4"/>
              <p:cNvPicPr>
                <a:picLocks noChangeAspect="1" noChangeArrowheads="1"/>
              </p:cNvPicPr>
              <p:nvPr/>
            </p:nvPicPr>
            <p:blipFill>
              <a:blip r:embed="rId48" cstate="email">
                <a:extLst>
                  <a:ext uri="{28A0092B-C50C-407E-A947-70E740481C1C}">
                    <a14:useLocalDpi xmlns:a14="http://schemas.microsoft.com/office/drawing/2010/main"/>
                  </a:ext>
                </a:extLst>
              </a:blip>
              <a:srcRect/>
              <a:stretch>
                <a:fillRect/>
              </a:stretch>
            </p:blipFill>
            <p:spPr bwMode="auto">
              <a:xfrm>
                <a:off x="4479879" y="-5570867"/>
                <a:ext cx="164416" cy="16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6"/>
              <p:cNvPicPr>
                <a:picLocks noChangeAspect="1" noChangeArrowheads="1"/>
              </p:cNvPicPr>
              <p:nvPr/>
            </p:nvPicPr>
            <p:blipFill>
              <a:blip r:embed="rId49" cstate="email">
                <a:extLst>
                  <a:ext uri="{28A0092B-C50C-407E-A947-70E740481C1C}">
                    <a14:useLocalDpi xmlns:a14="http://schemas.microsoft.com/office/drawing/2010/main"/>
                  </a:ext>
                </a:extLst>
              </a:blip>
              <a:srcRect/>
              <a:stretch>
                <a:fillRect/>
              </a:stretch>
            </p:blipFill>
            <p:spPr bwMode="auto">
              <a:xfrm>
                <a:off x="2544004" y="-400704"/>
                <a:ext cx="253670" cy="2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27"/>
              <p:cNvPicPr>
                <a:picLocks noChangeAspect="1" noChangeArrowheads="1"/>
              </p:cNvPicPr>
              <p:nvPr/>
            </p:nvPicPr>
            <p:blipFill>
              <a:blip r:embed="rId50" cstate="email">
                <a:extLst>
                  <a:ext uri="{28A0092B-C50C-407E-A947-70E740481C1C}">
                    <a14:useLocalDpi xmlns:a14="http://schemas.microsoft.com/office/drawing/2010/main"/>
                  </a:ext>
                </a:extLst>
              </a:blip>
              <a:srcRect/>
              <a:stretch>
                <a:fillRect/>
              </a:stretch>
            </p:blipFill>
            <p:spPr bwMode="auto">
              <a:xfrm>
                <a:off x="2544004" y="-400704"/>
                <a:ext cx="253200" cy="2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8"/>
              <p:cNvPicPr>
                <a:picLocks noChangeAspect="1" noChangeArrowheads="1"/>
              </p:cNvPicPr>
              <p:nvPr/>
            </p:nvPicPr>
            <p:blipFill>
              <a:blip r:embed="rId51" cstate="email">
                <a:extLst>
                  <a:ext uri="{28A0092B-C50C-407E-A947-70E740481C1C}">
                    <a14:useLocalDpi xmlns:a14="http://schemas.microsoft.com/office/drawing/2010/main"/>
                  </a:ext>
                </a:extLst>
              </a:blip>
              <a:srcRect/>
              <a:stretch>
                <a:fillRect/>
              </a:stretch>
            </p:blipFill>
            <p:spPr bwMode="auto">
              <a:xfrm>
                <a:off x="2622923" y="-319906"/>
                <a:ext cx="93482" cy="9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71365" y="-5001520"/>
                <a:ext cx="6107" cy="407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5"/>
              <p:cNvPicPr>
                <a:picLocks noChangeAspect="1" noChangeArrowheads="1"/>
              </p:cNvPicPr>
              <p:nvPr/>
            </p:nvPicPr>
            <p:blipFill>
              <a:blip r:embed="rId52" cstate="email">
                <a:extLst>
                  <a:ext uri="{28A0092B-C50C-407E-A947-70E740481C1C}">
                    <a14:useLocalDpi xmlns:a14="http://schemas.microsoft.com/office/drawing/2010/main"/>
                  </a:ext>
                </a:extLst>
              </a:blip>
              <a:srcRect/>
              <a:stretch>
                <a:fillRect/>
              </a:stretch>
            </p:blipFill>
            <p:spPr bwMode="auto">
              <a:xfrm>
                <a:off x="4637718" y="-5570867"/>
                <a:ext cx="163946" cy="528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6"/>
              <p:cNvPicPr>
                <a:picLocks noChangeAspect="1" noChangeArrowheads="1"/>
              </p:cNvPicPr>
              <p:nvPr/>
            </p:nvPicPr>
            <p:blipFill>
              <a:blip r:embed="rId53" cstate="email">
                <a:extLst>
                  <a:ext uri="{28A0092B-C50C-407E-A947-70E740481C1C}">
                    <a14:useLocalDpi xmlns:a14="http://schemas.microsoft.com/office/drawing/2010/main"/>
                  </a:ext>
                </a:extLst>
              </a:blip>
              <a:srcRect/>
              <a:stretch>
                <a:fillRect/>
              </a:stretch>
            </p:blipFill>
            <p:spPr bwMode="auto">
              <a:xfrm>
                <a:off x="4477530" y="-5570867"/>
                <a:ext cx="166295" cy="513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37"/>
              <p:cNvPicPr>
                <a:picLocks noChangeAspect="1" noChangeArrowheads="1"/>
              </p:cNvPicPr>
              <p:nvPr/>
            </p:nvPicPr>
            <p:blipFill>
              <a:blip r:embed="rId54" cstate="email">
                <a:extLst>
                  <a:ext uri="{28A0092B-C50C-407E-A947-70E740481C1C}">
                    <a14:useLocalDpi xmlns:a14="http://schemas.microsoft.com/office/drawing/2010/main"/>
                  </a:ext>
                </a:extLst>
              </a:blip>
              <a:srcRect/>
              <a:stretch>
                <a:fillRect/>
              </a:stretch>
            </p:blipFill>
            <p:spPr bwMode="auto">
              <a:xfrm>
                <a:off x="4320161" y="-5570867"/>
                <a:ext cx="163946" cy="482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38"/>
              <p:cNvPicPr>
                <a:picLocks noChangeAspect="1" noChangeArrowheads="1"/>
              </p:cNvPicPr>
              <p:nvPr/>
            </p:nvPicPr>
            <p:blipFill>
              <a:blip r:embed="rId55" cstate="email">
                <a:extLst>
                  <a:ext uri="{28A0092B-C50C-407E-A947-70E740481C1C}">
                    <a14:useLocalDpi xmlns:a14="http://schemas.microsoft.com/office/drawing/2010/main"/>
                  </a:ext>
                </a:extLst>
              </a:blip>
              <a:srcRect/>
              <a:stretch>
                <a:fillRect/>
              </a:stretch>
            </p:blipFill>
            <p:spPr bwMode="auto">
              <a:xfrm>
                <a:off x="1458861" y="-5570867"/>
                <a:ext cx="2867407" cy="47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39"/>
              <p:cNvPicPr>
                <a:picLocks noChangeAspect="1" noChangeArrowheads="1"/>
              </p:cNvPicPr>
              <p:nvPr/>
            </p:nvPicPr>
            <p:blipFill>
              <a:blip r:embed="rId56" cstate="email">
                <a:extLst>
                  <a:ext uri="{28A0092B-C50C-407E-A947-70E740481C1C}">
                    <a14:useLocalDpi xmlns:a14="http://schemas.microsoft.com/office/drawing/2010/main"/>
                  </a:ext>
                </a:extLst>
              </a:blip>
              <a:srcRect/>
              <a:stretch>
                <a:fillRect/>
              </a:stretch>
            </p:blipFill>
            <p:spPr bwMode="auto">
              <a:xfrm>
                <a:off x="1301023" y="-5570867"/>
                <a:ext cx="163946" cy="31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7" name="图片 56"/>
            <p:cNvPicPr>
              <a:picLocks noChangeAspect="1"/>
            </p:cNvPicPr>
            <p:nvPr/>
          </p:nvPicPr>
          <p:blipFill>
            <a:blip r:embed="rId57" cstate="email">
              <a:extLst>
                <a:ext uri="{28A0092B-C50C-407E-A947-70E740481C1C}">
                  <a14:useLocalDpi xmlns:a14="http://schemas.microsoft.com/office/drawing/2010/main"/>
                </a:ext>
              </a:extLst>
            </a:blip>
            <a:srcRect/>
            <a:stretch>
              <a:fillRect/>
            </a:stretch>
          </p:blipFill>
          <p:spPr>
            <a:xfrm>
              <a:off x="1238578" y="2738552"/>
              <a:ext cx="2321491" cy="3001420"/>
            </a:xfrm>
            <a:custGeom>
              <a:avLst/>
              <a:gdLst>
                <a:gd name="connsiteX0" fmla="*/ 0 w 2321491"/>
                <a:gd name="connsiteY0" fmla="*/ 0 h 3001420"/>
                <a:gd name="connsiteX1" fmla="*/ 2321491 w 2321491"/>
                <a:gd name="connsiteY1" fmla="*/ 0 h 3001420"/>
                <a:gd name="connsiteX2" fmla="*/ 2321491 w 2321491"/>
                <a:gd name="connsiteY2" fmla="*/ 3001420 h 3001420"/>
                <a:gd name="connsiteX3" fmla="*/ 0 w 2321491"/>
                <a:gd name="connsiteY3" fmla="*/ 3001420 h 3001420"/>
              </a:gdLst>
              <a:ahLst/>
              <a:cxnLst>
                <a:cxn ang="0">
                  <a:pos x="connsiteX0" y="connsiteY0"/>
                </a:cxn>
                <a:cxn ang="0">
                  <a:pos x="connsiteX1" y="connsiteY1"/>
                </a:cxn>
                <a:cxn ang="0">
                  <a:pos x="connsiteX2" y="connsiteY2"/>
                </a:cxn>
                <a:cxn ang="0">
                  <a:pos x="connsiteX3" y="connsiteY3"/>
                </a:cxn>
              </a:cxnLst>
              <a:rect l="l" t="t" r="r" b="b"/>
              <a:pathLst>
                <a:path w="2321491" h="3001420">
                  <a:moveTo>
                    <a:pt x="0" y="0"/>
                  </a:moveTo>
                  <a:lnTo>
                    <a:pt x="2321491" y="0"/>
                  </a:lnTo>
                  <a:lnTo>
                    <a:pt x="2321491" y="3001420"/>
                  </a:lnTo>
                  <a:lnTo>
                    <a:pt x="0" y="3001420"/>
                  </a:lnTo>
                  <a:close/>
                </a:path>
              </a:pathLst>
            </a:custGeom>
          </p:spPr>
        </p:pic>
      </p:grpSp>
    </p:spTree>
    <p:extLst>
      <p:ext uri="{BB962C8B-B14F-4D97-AF65-F5344CB8AC3E}">
        <p14:creationId xmlns:p14="http://schemas.microsoft.com/office/powerpoint/2010/main" val="238491637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 fill="hold"/>
                                        <p:tgtEl>
                                          <p:spTgt spid="5"/>
                                        </p:tgtEl>
                                        <p:attrNameLst>
                                          <p:attrName>ppt_x</p:attrName>
                                        </p:attrNameLst>
                                      </p:cBhvr>
                                      <p:tavLst>
                                        <p:tav tm="0">
                                          <p:val>
                                            <p:strVal val="0-#ppt_w/2"/>
                                          </p:val>
                                        </p:tav>
                                        <p:tav tm="100000">
                                          <p:val>
                                            <p:strVal val="#ppt_x"/>
                                          </p:val>
                                        </p:tav>
                                      </p:tavLst>
                                    </p:anim>
                                    <p:anim calcmode="lin" valueType="num">
                                      <p:cBhvr additive="base">
                                        <p:cTn id="16" dur="3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by="(-#ppt_w*2)" calcmode="lin" valueType="num">
                                      <p:cBhvr rctx="PPT">
                                        <p:cTn id="20" dur="200" autoRev="1" fill="hold">
                                          <p:stCondLst>
                                            <p:cond delay="0"/>
                                          </p:stCondLst>
                                        </p:cTn>
                                        <p:tgtEl>
                                          <p:spTgt spid="2"/>
                                        </p:tgtEl>
                                        <p:attrNameLst>
                                          <p:attrName>ppt_w</p:attrName>
                                        </p:attrNameLst>
                                      </p:cBhvr>
                                    </p:anim>
                                    <p:anim by="(#ppt_w*0.50)" calcmode="lin" valueType="num">
                                      <p:cBhvr>
                                        <p:cTn id="21" dur="200" decel="50000" autoRev="1" fill="hold">
                                          <p:stCondLst>
                                            <p:cond delay="0"/>
                                          </p:stCondLst>
                                        </p:cTn>
                                        <p:tgtEl>
                                          <p:spTgt spid="2"/>
                                        </p:tgtEl>
                                        <p:attrNameLst>
                                          <p:attrName>ppt_x</p:attrName>
                                        </p:attrNameLst>
                                      </p:cBhvr>
                                    </p:anim>
                                    <p:anim from="(-#ppt_h/2)" to="(#ppt_y)" calcmode="lin" valueType="num">
                                      <p:cBhvr>
                                        <p:cTn id="22" dur="400" fill="hold">
                                          <p:stCondLst>
                                            <p:cond delay="0"/>
                                          </p:stCondLst>
                                        </p:cTn>
                                        <p:tgtEl>
                                          <p:spTgt spid="2"/>
                                        </p:tgtEl>
                                        <p:attrNameLst>
                                          <p:attrName>ppt_y</p:attrName>
                                        </p:attrNameLst>
                                      </p:cBhvr>
                                    </p:anim>
                                    <p:animRot by="21600000">
                                      <p:cBhvr>
                                        <p:cTn id="23" dur="400" fill="hold">
                                          <p:stCondLst>
                                            <p:cond delay="0"/>
                                          </p:stCondLst>
                                        </p:cTn>
                                        <p:tgtEl>
                                          <p:spTgt spid="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barn(inVertical)">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left)">
                                      <p:cBhvr>
                                        <p:cTn id="64" dur="500"/>
                                        <p:tgtEl>
                                          <p:spTgt spid="52"/>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fade">
                                      <p:cBhvr>
                                        <p:cTn id="69" dur="1000"/>
                                        <p:tgtEl>
                                          <p:spTgt spid="53"/>
                                        </p:tgtEl>
                                      </p:cBhvr>
                                    </p:animEffect>
                                    <p:anim calcmode="lin" valueType="num">
                                      <p:cBhvr>
                                        <p:cTn id="70" dur="1000" fill="hold"/>
                                        <p:tgtEl>
                                          <p:spTgt spid="53"/>
                                        </p:tgtEl>
                                        <p:attrNameLst>
                                          <p:attrName>ppt_x</p:attrName>
                                        </p:attrNameLst>
                                      </p:cBhvr>
                                      <p:tavLst>
                                        <p:tav tm="0">
                                          <p:val>
                                            <p:strVal val="#ppt_x"/>
                                          </p:val>
                                        </p:tav>
                                        <p:tav tm="100000">
                                          <p:val>
                                            <p:strVal val="#ppt_x"/>
                                          </p:val>
                                        </p:tav>
                                      </p:tavLst>
                                    </p:anim>
                                    <p:anim calcmode="lin" valueType="num">
                                      <p:cBhvr>
                                        <p:cTn id="7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wipe(left)">
                                      <p:cBhvr>
                                        <p:cTn id="7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49" grpId="0"/>
      <p:bldP spid="50" grpId="0" animBg="1"/>
      <p:bldP spid="51" grpId="0" animBg="1"/>
      <p:bldP spid="52" grpId="0"/>
      <p:bldP spid="53" grpId="0" animBg="1"/>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50395" cy="5143500"/>
          </a:xfrm>
          <a:prstGeom prst="rect">
            <a:avLst/>
          </a:prstGeom>
        </p:spPr>
      </p:pic>
      <p:sp>
        <p:nvSpPr>
          <p:cNvPr id="3" name="Freeform 7"/>
          <p:cNvSpPr>
            <a:spLocks/>
          </p:cNvSpPr>
          <p:nvPr/>
        </p:nvSpPr>
        <p:spPr bwMode="auto">
          <a:xfrm>
            <a:off x="545455" y="2301827"/>
            <a:ext cx="809146" cy="810031"/>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rgbClr val="B5B5B7"/>
          </a:solidFill>
          <a:ln>
            <a:noFill/>
          </a:ln>
        </p:spPr>
        <p:txBody>
          <a:bodyPr vert="horz" wrap="square" lIns="68553" tIns="34277" rIns="68553" bIns="34277" numCol="1" anchor="t" anchorCtr="0" compatLnSpc="1">
            <a:prstTxWarp prst="textNoShape">
              <a:avLst/>
            </a:prstTxWarp>
          </a:bodyPr>
          <a:lstStyle/>
          <a:p>
            <a:endParaRPr lang="zh-CN" altLang="en-US">
              <a:solidFill>
                <a:srgbClr val="294A5A"/>
              </a:solidFill>
            </a:endParaRPr>
          </a:p>
        </p:txBody>
      </p:sp>
      <p:sp>
        <p:nvSpPr>
          <p:cNvPr id="4" name="Rectangle 6"/>
          <p:cNvSpPr>
            <a:spLocks noChangeArrowheads="1"/>
          </p:cNvSpPr>
          <p:nvPr/>
        </p:nvSpPr>
        <p:spPr bwMode="auto">
          <a:xfrm>
            <a:off x="573067" y="4130438"/>
            <a:ext cx="2125478" cy="61116"/>
          </a:xfrm>
          <a:prstGeom prst="rect">
            <a:avLst/>
          </a:prstGeom>
          <a:solidFill>
            <a:srgbClr val="484849"/>
          </a:solidFill>
          <a:ln>
            <a:noFill/>
          </a:ln>
        </p:spPr>
        <p:txBody>
          <a:bodyPr vert="horz" wrap="square" lIns="68553" tIns="34277" rIns="68553" bIns="34277" numCol="1" anchor="t" anchorCtr="0" compatLnSpc="1">
            <a:prstTxWarp prst="textNoShape">
              <a:avLst/>
            </a:prstTxWarp>
          </a:bodyPr>
          <a:lstStyle/>
          <a:p>
            <a:endParaRPr lang="zh-CN" altLang="en-US">
              <a:solidFill>
                <a:srgbClr val="294A5A"/>
              </a:solidFill>
            </a:endParaRPr>
          </a:p>
        </p:txBody>
      </p:sp>
      <p:sp>
        <p:nvSpPr>
          <p:cNvPr id="5" name="Rectangle 7"/>
          <p:cNvSpPr>
            <a:spLocks noChangeArrowheads="1"/>
          </p:cNvSpPr>
          <p:nvPr/>
        </p:nvSpPr>
        <p:spPr bwMode="auto">
          <a:xfrm>
            <a:off x="1522731" y="4130438"/>
            <a:ext cx="2122849" cy="61116"/>
          </a:xfrm>
          <a:prstGeom prst="rect">
            <a:avLst/>
          </a:prstGeom>
          <a:solidFill>
            <a:srgbClr val="99CC39"/>
          </a:solidFill>
          <a:ln>
            <a:noFill/>
          </a:ln>
        </p:spPr>
        <p:txBody>
          <a:bodyPr vert="horz" wrap="square" lIns="68553" tIns="34277" rIns="68553" bIns="34277" numCol="1" anchor="t" anchorCtr="0" compatLnSpc="1">
            <a:prstTxWarp prst="textNoShape">
              <a:avLst/>
            </a:prstTxWarp>
          </a:bodyPr>
          <a:lstStyle/>
          <a:p>
            <a:endParaRPr lang="zh-CN" altLang="en-US">
              <a:solidFill>
                <a:srgbClr val="294A5A"/>
              </a:solidFill>
            </a:endParaRPr>
          </a:p>
        </p:txBody>
      </p:sp>
      <p:sp>
        <p:nvSpPr>
          <p:cNvPr id="6" name="Rectangle 8"/>
          <p:cNvSpPr>
            <a:spLocks noChangeArrowheads="1"/>
          </p:cNvSpPr>
          <p:nvPr/>
        </p:nvSpPr>
        <p:spPr bwMode="auto">
          <a:xfrm>
            <a:off x="2471218" y="4130438"/>
            <a:ext cx="2125478" cy="61116"/>
          </a:xfrm>
          <a:prstGeom prst="rect">
            <a:avLst/>
          </a:prstGeom>
          <a:solidFill>
            <a:srgbClr val="F9C900"/>
          </a:solidFill>
          <a:ln>
            <a:noFill/>
          </a:ln>
        </p:spPr>
        <p:txBody>
          <a:bodyPr vert="horz" wrap="square" lIns="68553" tIns="34277" rIns="68553" bIns="34277" numCol="1" anchor="t" anchorCtr="0" compatLnSpc="1">
            <a:prstTxWarp prst="textNoShape">
              <a:avLst/>
            </a:prstTxWarp>
          </a:bodyPr>
          <a:lstStyle/>
          <a:p>
            <a:endParaRPr lang="zh-CN" altLang="en-US">
              <a:solidFill>
                <a:srgbClr val="294A5A"/>
              </a:solidFill>
            </a:endParaRPr>
          </a:p>
        </p:txBody>
      </p:sp>
      <p:sp>
        <p:nvSpPr>
          <p:cNvPr id="7" name="Rectangle 9"/>
          <p:cNvSpPr>
            <a:spLocks noChangeArrowheads="1"/>
          </p:cNvSpPr>
          <p:nvPr/>
        </p:nvSpPr>
        <p:spPr bwMode="auto">
          <a:xfrm>
            <a:off x="3420882" y="4130438"/>
            <a:ext cx="1529015" cy="61116"/>
          </a:xfrm>
          <a:prstGeom prst="rect">
            <a:avLst/>
          </a:prstGeom>
          <a:solidFill>
            <a:srgbClr val="ED5A00"/>
          </a:solidFill>
          <a:ln>
            <a:noFill/>
          </a:ln>
        </p:spPr>
        <p:txBody>
          <a:bodyPr vert="horz" wrap="square" lIns="68553" tIns="34277" rIns="68553" bIns="34277" numCol="1" anchor="t" anchorCtr="0" compatLnSpc="1">
            <a:prstTxWarp prst="textNoShape">
              <a:avLst/>
            </a:prstTxWarp>
          </a:bodyPr>
          <a:lstStyle/>
          <a:p>
            <a:endParaRPr lang="zh-CN" altLang="en-US">
              <a:solidFill>
                <a:srgbClr val="294A5A"/>
              </a:solidFill>
            </a:endParaRPr>
          </a:p>
        </p:txBody>
      </p:sp>
      <p:grpSp>
        <p:nvGrpSpPr>
          <p:cNvPr id="8" name="组合 7"/>
          <p:cNvGrpSpPr/>
          <p:nvPr/>
        </p:nvGrpSpPr>
        <p:grpSpPr>
          <a:xfrm>
            <a:off x="7055308" y="385681"/>
            <a:ext cx="355269" cy="363477"/>
            <a:chOff x="702608" y="-1899592"/>
            <a:chExt cx="1054013" cy="1078364"/>
          </a:xfrm>
        </p:grpSpPr>
        <p:sp>
          <p:nvSpPr>
            <p:cNvPr id="9" name="Oval 5"/>
            <p:cNvSpPr>
              <a:spLocks noChangeArrowheads="1"/>
            </p:cNvSpPr>
            <p:nvPr/>
          </p:nvSpPr>
          <p:spPr bwMode="auto">
            <a:xfrm>
              <a:off x="702608" y="-1899592"/>
              <a:ext cx="1054013" cy="1078364"/>
            </a:xfrm>
            <a:prstGeom prst="ellipse">
              <a:avLst/>
            </a:prstGeom>
            <a:solidFill>
              <a:schemeClr val="accent4"/>
            </a:solidFill>
            <a:ln>
              <a:noFill/>
            </a:ln>
          </p:spPr>
          <p:txBody>
            <a:bodyPr vert="horz" wrap="square" lIns="68553" tIns="34277" rIns="68553" bIns="34277" numCol="1" anchor="t" anchorCtr="0" compatLnSpc="1">
              <a:prstTxWarp prst="textNoShape">
                <a:avLst/>
              </a:prstTxWarp>
            </a:bodyPr>
            <a:lstStyle/>
            <a:p>
              <a:endParaRPr lang="zh-CN" altLang="en-US">
                <a:solidFill>
                  <a:srgbClr val="294A5A"/>
                </a:solidFill>
              </a:endParaRPr>
            </a:p>
          </p:txBody>
        </p:sp>
        <p:sp>
          <p:nvSpPr>
            <p:cNvPr id="10" name="Freeform 9"/>
            <p:cNvSpPr>
              <a:spLocks noEditPoints="1"/>
            </p:cNvSpPr>
            <p:nvPr/>
          </p:nvSpPr>
          <p:spPr bwMode="auto">
            <a:xfrm>
              <a:off x="904366" y="-1555211"/>
              <a:ext cx="650496" cy="445260"/>
            </a:xfrm>
            <a:custGeom>
              <a:avLst/>
              <a:gdLst>
                <a:gd name="T0" fmla="*/ 380 w 394"/>
                <a:gd name="T1" fmla="*/ 19 h 263"/>
                <a:gd name="T2" fmla="*/ 380 w 394"/>
                <a:gd name="T3" fmla="*/ 216 h 263"/>
                <a:gd name="T4" fmla="*/ 374 w 394"/>
                <a:gd name="T5" fmla="*/ 216 h 263"/>
                <a:gd name="T6" fmla="*/ 362 w 394"/>
                <a:gd name="T7" fmla="*/ 215 h 263"/>
                <a:gd name="T8" fmla="*/ 199 w 394"/>
                <a:gd name="T9" fmla="*/ 256 h 263"/>
                <a:gd name="T10" fmla="*/ 197 w 394"/>
                <a:gd name="T11" fmla="*/ 257 h 263"/>
                <a:gd name="T12" fmla="*/ 195 w 394"/>
                <a:gd name="T13" fmla="*/ 256 h 263"/>
                <a:gd name="T14" fmla="*/ 33 w 394"/>
                <a:gd name="T15" fmla="*/ 215 h 263"/>
                <a:gd name="T16" fmla="*/ 20 w 394"/>
                <a:gd name="T17" fmla="*/ 216 h 263"/>
                <a:gd name="T18" fmla="*/ 14 w 394"/>
                <a:gd name="T19" fmla="*/ 216 h 263"/>
                <a:gd name="T20" fmla="*/ 14 w 394"/>
                <a:gd name="T21" fmla="*/ 19 h 263"/>
                <a:gd name="T22" fmla="*/ 0 w 394"/>
                <a:gd name="T23" fmla="*/ 19 h 263"/>
                <a:gd name="T24" fmla="*/ 0 w 394"/>
                <a:gd name="T25" fmla="*/ 223 h 263"/>
                <a:gd name="T26" fmla="*/ 197 w 394"/>
                <a:gd name="T27" fmla="*/ 263 h 263"/>
                <a:gd name="T28" fmla="*/ 394 w 394"/>
                <a:gd name="T29" fmla="*/ 223 h 263"/>
                <a:gd name="T30" fmla="*/ 394 w 394"/>
                <a:gd name="T31" fmla="*/ 19 h 263"/>
                <a:gd name="T32" fmla="*/ 380 w 394"/>
                <a:gd name="T33" fmla="*/ 19 h 263"/>
                <a:gd name="T34" fmla="*/ 191 w 394"/>
                <a:gd name="T35" fmla="*/ 223 h 263"/>
                <a:gd name="T36" fmla="*/ 191 w 394"/>
                <a:gd name="T37" fmla="*/ 44 h 263"/>
                <a:gd name="T38" fmla="*/ 54 w 394"/>
                <a:gd name="T39" fmla="*/ 2 h 263"/>
                <a:gd name="T40" fmla="*/ 54 w 394"/>
                <a:gd name="T41" fmla="*/ 188 h 263"/>
                <a:gd name="T42" fmla="*/ 59 w 394"/>
                <a:gd name="T43" fmla="*/ 188 h 263"/>
                <a:gd name="T44" fmla="*/ 191 w 394"/>
                <a:gd name="T45" fmla="*/ 223 h 263"/>
                <a:gd name="T46" fmla="*/ 340 w 394"/>
                <a:gd name="T47" fmla="*/ 188 h 263"/>
                <a:gd name="T48" fmla="*/ 340 w 394"/>
                <a:gd name="T49" fmla="*/ 2 h 263"/>
                <a:gd name="T50" fmla="*/ 204 w 394"/>
                <a:gd name="T51" fmla="*/ 44 h 263"/>
                <a:gd name="T52" fmla="*/ 204 w 394"/>
                <a:gd name="T53" fmla="*/ 223 h 263"/>
                <a:gd name="T54" fmla="*/ 335 w 394"/>
                <a:gd name="T55" fmla="*/ 188 h 263"/>
                <a:gd name="T56" fmla="*/ 340 w 394"/>
                <a:gd name="T57" fmla="*/ 188 h 263"/>
                <a:gd name="T58" fmla="*/ 197 w 394"/>
                <a:gd name="T59" fmla="*/ 252 h 263"/>
                <a:gd name="T60" fmla="*/ 371 w 394"/>
                <a:gd name="T61" fmla="*/ 211 h 263"/>
                <a:gd name="T62" fmla="*/ 371 w 394"/>
                <a:gd name="T63" fmla="*/ 4 h 263"/>
                <a:gd name="T64" fmla="*/ 350 w 394"/>
                <a:gd name="T65" fmla="*/ 4 h 263"/>
                <a:gd name="T66" fmla="*/ 350 w 394"/>
                <a:gd name="T67" fmla="*/ 198 h 263"/>
                <a:gd name="T68" fmla="*/ 344 w 394"/>
                <a:gd name="T69" fmla="*/ 197 h 263"/>
                <a:gd name="T70" fmla="*/ 334 w 394"/>
                <a:gd name="T71" fmla="*/ 197 h 263"/>
                <a:gd name="T72" fmla="*/ 201 w 394"/>
                <a:gd name="T73" fmla="*/ 235 h 263"/>
                <a:gd name="T74" fmla="*/ 197 w 394"/>
                <a:gd name="T75" fmla="*/ 237 h 263"/>
                <a:gd name="T76" fmla="*/ 194 w 394"/>
                <a:gd name="T77" fmla="*/ 235 h 263"/>
                <a:gd name="T78" fmla="*/ 60 w 394"/>
                <a:gd name="T79" fmla="*/ 197 h 263"/>
                <a:gd name="T80" fmla="*/ 50 w 394"/>
                <a:gd name="T81" fmla="*/ 197 h 263"/>
                <a:gd name="T82" fmla="*/ 45 w 394"/>
                <a:gd name="T83" fmla="*/ 198 h 263"/>
                <a:gd name="T84" fmla="*/ 45 w 394"/>
                <a:gd name="T85" fmla="*/ 4 h 263"/>
                <a:gd name="T86" fmla="*/ 24 w 394"/>
                <a:gd name="T87" fmla="*/ 4 h 263"/>
                <a:gd name="T88" fmla="*/ 24 w 394"/>
                <a:gd name="T89" fmla="*/ 211 h 263"/>
                <a:gd name="T90" fmla="*/ 197 w 394"/>
                <a:gd name="T91" fmla="*/ 25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4" h="263">
                  <a:moveTo>
                    <a:pt x="380" y="19"/>
                  </a:moveTo>
                  <a:lnTo>
                    <a:pt x="380" y="216"/>
                  </a:lnTo>
                  <a:lnTo>
                    <a:pt x="374" y="216"/>
                  </a:lnTo>
                  <a:cubicBezTo>
                    <a:pt x="370" y="215"/>
                    <a:pt x="366" y="215"/>
                    <a:pt x="362" y="215"/>
                  </a:cubicBezTo>
                  <a:cubicBezTo>
                    <a:pt x="307" y="215"/>
                    <a:pt x="250" y="230"/>
                    <a:pt x="199" y="256"/>
                  </a:cubicBezTo>
                  <a:lnTo>
                    <a:pt x="197" y="257"/>
                  </a:lnTo>
                  <a:lnTo>
                    <a:pt x="195" y="256"/>
                  </a:lnTo>
                  <a:cubicBezTo>
                    <a:pt x="145" y="230"/>
                    <a:pt x="87" y="215"/>
                    <a:pt x="33" y="215"/>
                  </a:cubicBezTo>
                  <a:cubicBezTo>
                    <a:pt x="28" y="215"/>
                    <a:pt x="24" y="215"/>
                    <a:pt x="20" y="216"/>
                  </a:cubicBezTo>
                  <a:lnTo>
                    <a:pt x="14" y="216"/>
                  </a:lnTo>
                  <a:lnTo>
                    <a:pt x="14" y="19"/>
                  </a:lnTo>
                  <a:cubicBezTo>
                    <a:pt x="10" y="19"/>
                    <a:pt x="5" y="19"/>
                    <a:pt x="0" y="19"/>
                  </a:cubicBezTo>
                  <a:lnTo>
                    <a:pt x="0" y="223"/>
                  </a:lnTo>
                  <a:cubicBezTo>
                    <a:pt x="66" y="222"/>
                    <a:pt x="136" y="236"/>
                    <a:pt x="197" y="263"/>
                  </a:cubicBezTo>
                  <a:cubicBezTo>
                    <a:pt x="259" y="236"/>
                    <a:pt x="328" y="222"/>
                    <a:pt x="394" y="223"/>
                  </a:cubicBezTo>
                  <a:lnTo>
                    <a:pt x="394" y="19"/>
                  </a:lnTo>
                  <a:cubicBezTo>
                    <a:pt x="389" y="19"/>
                    <a:pt x="385" y="19"/>
                    <a:pt x="380" y="19"/>
                  </a:cubicBezTo>
                  <a:close/>
                  <a:moveTo>
                    <a:pt x="191" y="223"/>
                  </a:moveTo>
                  <a:lnTo>
                    <a:pt x="191" y="44"/>
                  </a:lnTo>
                  <a:cubicBezTo>
                    <a:pt x="148" y="16"/>
                    <a:pt x="100" y="0"/>
                    <a:pt x="54" y="2"/>
                  </a:cubicBezTo>
                  <a:lnTo>
                    <a:pt x="54" y="188"/>
                  </a:lnTo>
                  <a:cubicBezTo>
                    <a:pt x="56" y="188"/>
                    <a:pt x="58" y="188"/>
                    <a:pt x="59" y="188"/>
                  </a:cubicBezTo>
                  <a:cubicBezTo>
                    <a:pt x="103" y="188"/>
                    <a:pt x="150" y="200"/>
                    <a:pt x="191" y="223"/>
                  </a:cubicBezTo>
                  <a:close/>
                  <a:moveTo>
                    <a:pt x="340" y="188"/>
                  </a:moveTo>
                  <a:lnTo>
                    <a:pt x="340" y="2"/>
                  </a:lnTo>
                  <a:cubicBezTo>
                    <a:pt x="295" y="0"/>
                    <a:pt x="246" y="16"/>
                    <a:pt x="204" y="44"/>
                  </a:cubicBezTo>
                  <a:lnTo>
                    <a:pt x="204" y="223"/>
                  </a:lnTo>
                  <a:cubicBezTo>
                    <a:pt x="245" y="200"/>
                    <a:pt x="291" y="188"/>
                    <a:pt x="335" y="188"/>
                  </a:cubicBezTo>
                  <a:cubicBezTo>
                    <a:pt x="337" y="188"/>
                    <a:pt x="339" y="188"/>
                    <a:pt x="340" y="188"/>
                  </a:cubicBezTo>
                  <a:close/>
                  <a:moveTo>
                    <a:pt x="197" y="252"/>
                  </a:moveTo>
                  <a:cubicBezTo>
                    <a:pt x="253" y="222"/>
                    <a:pt x="315" y="209"/>
                    <a:pt x="371" y="211"/>
                  </a:cubicBezTo>
                  <a:lnTo>
                    <a:pt x="371" y="4"/>
                  </a:lnTo>
                  <a:cubicBezTo>
                    <a:pt x="364" y="4"/>
                    <a:pt x="357" y="4"/>
                    <a:pt x="350" y="4"/>
                  </a:cubicBezTo>
                  <a:lnTo>
                    <a:pt x="350" y="198"/>
                  </a:lnTo>
                  <a:lnTo>
                    <a:pt x="344" y="197"/>
                  </a:lnTo>
                  <a:cubicBezTo>
                    <a:pt x="341" y="197"/>
                    <a:pt x="337" y="197"/>
                    <a:pt x="334" y="197"/>
                  </a:cubicBezTo>
                  <a:cubicBezTo>
                    <a:pt x="289" y="197"/>
                    <a:pt x="242" y="211"/>
                    <a:pt x="201" y="235"/>
                  </a:cubicBezTo>
                  <a:lnTo>
                    <a:pt x="197" y="237"/>
                  </a:lnTo>
                  <a:lnTo>
                    <a:pt x="194" y="235"/>
                  </a:lnTo>
                  <a:cubicBezTo>
                    <a:pt x="153" y="211"/>
                    <a:pt x="105" y="197"/>
                    <a:pt x="60" y="197"/>
                  </a:cubicBezTo>
                  <a:cubicBezTo>
                    <a:pt x="57" y="197"/>
                    <a:pt x="54" y="197"/>
                    <a:pt x="50" y="197"/>
                  </a:cubicBezTo>
                  <a:lnTo>
                    <a:pt x="45" y="198"/>
                  </a:lnTo>
                  <a:lnTo>
                    <a:pt x="45" y="4"/>
                  </a:lnTo>
                  <a:cubicBezTo>
                    <a:pt x="38" y="4"/>
                    <a:pt x="31" y="4"/>
                    <a:pt x="24" y="4"/>
                  </a:cubicBezTo>
                  <a:lnTo>
                    <a:pt x="24" y="211"/>
                  </a:lnTo>
                  <a:cubicBezTo>
                    <a:pt x="79" y="209"/>
                    <a:pt x="142" y="222"/>
                    <a:pt x="197"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solidFill>
                  <a:srgbClr val="294A5A"/>
                </a:solidFill>
              </a:endParaRPr>
            </a:p>
          </p:txBody>
        </p:sp>
      </p:grpSp>
      <p:grpSp>
        <p:nvGrpSpPr>
          <p:cNvPr id="11" name="组合 10"/>
          <p:cNvGrpSpPr/>
          <p:nvPr/>
        </p:nvGrpSpPr>
        <p:grpSpPr>
          <a:xfrm>
            <a:off x="7509038" y="385681"/>
            <a:ext cx="354096" cy="363477"/>
            <a:chOff x="2014036" y="-1899592"/>
            <a:chExt cx="1050534" cy="1078364"/>
          </a:xfrm>
        </p:grpSpPr>
        <p:sp>
          <p:nvSpPr>
            <p:cNvPr id="12" name="Oval 6"/>
            <p:cNvSpPr>
              <a:spLocks noChangeArrowheads="1"/>
            </p:cNvSpPr>
            <p:nvPr/>
          </p:nvSpPr>
          <p:spPr bwMode="auto">
            <a:xfrm>
              <a:off x="2014036" y="-1899592"/>
              <a:ext cx="1050534" cy="1078364"/>
            </a:xfrm>
            <a:prstGeom prst="ellipse">
              <a:avLst/>
            </a:prstGeom>
            <a:solidFill>
              <a:srgbClr val="99CC39"/>
            </a:solidFill>
            <a:ln>
              <a:noFill/>
            </a:ln>
          </p:spPr>
          <p:txBody>
            <a:bodyPr vert="horz" wrap="square" lIns="68553" tIns="34277" rIns="68553" bIns="34277" numCol="1" anchor="t" anchorCtr="0" compatLnSpc="1">
              <a:prstTxWarp prst="textNoShape">
                <a:avLst/>
              </a:prstTxWarp>
            </a:bodyPr>
            <a:lstStyle/>
            <a:p>
              <a:endParaRPr lang="zh-CN" altLang="en-US">
                <a:solidFill>
                  <a:srgbClr val="294A5A"/>
                </a:solidFill>
              </a:endParaRPr>
            </a:p>
          </p:txBody>
        </p:sp>
        <p:sp>
          <p:nvSpPr>
            <p:cNvPr id="13" name="Freeform 10"/>
            <p:cNvSpPr>
              <a:spLocks noEditPoints="1"/>
            </p:cNvSpPr>
            <p:nvPr/>
          </p:nvSpPr>
          <p:spPr bwMode="auto">
            <a:xfrm>
              <a:off x="2313195" y="-1670005"/>
              <a:ext cx="553096" cy="640061"/>
            </a:xfrm>
            <a:custGeom>
              <a:avLst/>
              <a:gdLst>
                <a:gd name="T0" fmla="*/ 214 w 336"/>
                <a:gd name="T1" fmla="*/ 48 h 380"/>
                <a:gd name="T2" fmla="*/ 167 w 336"/>
                <a:gd name="T3" fmla="*/ 95 h 380"/>
                <a:gd name="T4" fmla="*/ 119 w 336"/>
                <a:gd name="T5" fmla="*/ 95 h 380"/>
                <a:gd name="T6" fmla="*/ 72 w 336"/>
                <a:gd name="T7" fmla="*/ 48 h 380"/>
                <a:gd name="T8" fmla="*/ 119 w 336"/>
                <a:gd name="T9" fmla="*/ 0 h 380"/>
                <a:gd name="T10" fmla="*/ 167 w 336"/>
                <a:gd name="T11" fmla="*/ 0 h 380"/>
                <a:gd name="T12" fmla="*/ 214 w 336"/>
                <a:gd name="T13" fmla="*/ 48 h 380"/>
                <a:gd name="T14" fmla="*/ 237 w 336"/>
                <a:gd name="T15" fmla="*/ 48 h 380"/>
                <a:gd name="T16" fmla="*/ 238 w 336"/>
                <a:gd name="T17" fmla="*/ 59 h 380"/>
                <a:gd name="T18" fmla="*/ 179 w 336"/>
                <a:gd name="T19" fmla="*/ 118 h 380"/>
                <a:gd name="T20" fmla="*/ 107 w 336"/>
                <a:gd name="T21" fmla="*/ 118 h 380"/>
                <a:gd name="T22" fmla="*/ 48 w 336"/>
                <a:gd name="T23" fmla="*/ 59 h 380"/>
                <a:gd name="T24" fmla="*/ 49 w 336"/>
                <a:gd name="T25" fmla="*/ 48 h 380"/>
                <a:gd name="T26" fmla="*/ 0 w 336"/>
                <a:gd name="T27" fmla="*/ 106 h 380"/>
                <a:gd name="T28" fmla="*/ 0 w 336"/>
                <a:gd name="T29" fmla="*/ 320 h 380"/>
                <a:gd name="T30" fmla="*/ 60 w 336"/>
                <a:gd name="T31" fmla="*/ 380 h 380"/>
                <a:gd name="T32" fmla="*/ 218 w 336"/>
                <a:gd name="T33" fmla="*/ 380 h 380"/>
                <a:gd name="T34" fmla="*/ 153 w 336"/>
                <a:gd name="T35" fmla="*/ 282 h 380"/>
                <a:gd name="T36" fmla="*/ 260 w 336"/>
                <a:gd name="T37" fmla="*/ 176 h 380"/>
                <a:gd name="T38" fmla="*/ 286 w 336"/>
                <a:gd name="T39" fmla="*/ 179 h 380"/>
                <a:gd name="T40" fmla="*/ 286 w 336"/>
                <a:gd name="T41" fmla="*/ 106 h 380"/>
                <a:gd name="T42" fmla="*/ 237 w 336"/>
                <a:gd name="T43" fmla="*/ 48 h 380"/>
                <a:gd name="T44" fmla="*/ 134 w 336"/>
                <a:gd name="T45" fmla="*/ 238 h 380"/>
                <a:gd name="T46" fmla="*/ 134 w 336"/>
                <a:gd name="T47" fmla="*/ 238 h 380"/>
                <a:gd name="T48" fmla="*/ 60 w 336"/>
                <a:gd name="T49" fmla="*/ 238 h 380"/>
                <a:gd name="T50" fmla="*/ 48 w 336"/>
                <a:gd name="T51" fmla="*/ 226 h 380"/>
                <a:gd name="T52" fmla="*/ 60 w 336"/>
                <a:gd name="T53" fmla="*/ 214 h 380"/>
                <a:gd name="T54" fmla="*/ 134 w 336"/>
                <a:gd name="T55" fmla="*/ 214 h 380"/>
                <a:gd name="T56" fmla="*/ 146 w 336"/>
                <a:gd name="T57" fmla="*/ 226 h 380"/>
                <a:gd name="T58" fmla="*/ 134 w 336"/>
                <a:gd name="T59" fmla="*/ 238 h 380"/>
                <a:gd name="T60" fmla="*/ 158 w 336"/>
                <a:gd name="T61" fmla="*/ 190 h 380"/>
                <a:gd name="T62" fmla="*/ 158 w 336"/>
                <a:gd name="T63" fmla="*/ 190 h 380"/>
                <a:gd name="T64" fmla="*/ 60 w 336"/>
                <a:gd name="T65" fmla="*/ 190 h 380"/>
                <a:gd name="T66" fmla="*/ 48 w 336"/>
                <a:gd name="T67" fmla="*/ 178 h 380"/>
                <a:gd name="T68" fmla="*/ 60 w 336"/>
                <a:gd name="T69" fmla="*/ 167 h 380"/>
                <a:gd name="T70" fmla="*/ 158 w 336"/>
                <a:gd name="T71" fmla="*/ 167 h 380"/>
                <a:gd name="T72" fmla="*/ 170 w 336"/>
                <a:gd name="T73" fmla="*/ 178 h 380"/>
                <a:gd name="T74" fmla="*/ 158 w 336"/>
                <a:gd name="T75" fmla="*/ 190 h 380"/>
                <a:gd name="T76" fmla="*/ 279 w 336"/>
                <a:gd name="T77" fmla="*/ 208 h 380"/>
                <a:gd name="T78" fmla="*/ 260 w 336"/>
                <a:gd name="T79" fmla="*/ 206 h 380"/>
                <a:gd name="T80" fmla="*/ 184 w 336"/>
                <a:gd name="T81" fmla="*/ 281 h 380"/>
                <a:gd name="T82" fmla="*/ 244 w 336"/>
                <a:gd name="T83" fmla="*/ 356 h 380"/>
                <a:gd name="T84" fmla="*/ 260 w 336"/>
                <a:gd name="T85" fmla="*/ 357 h 380"/>
                <a:gd name="T86" fmla="*/ 336 w 336"/>
                <a:gd name="T87" fmla="*/ 281 h 380"/>
                <a:gd name="T88" fmla="*/ 279 w 336"/>
                <a:gd name="T89" fmla="*/ 208 h 380"/>
                <a:gd name="T90" fmla="*/ 303 w 336"/>
                <a:gd name="T91" fmla="*/ 271 h 380"/>
                <a:gd name="T92" fmla="*/ 303 w 336"/>
                <a:gd name="T93" fmla="*/ 271 h 380"/>
                <a:gd name="T94" fmla="*/ 279 w 336"/>
                <a:gd name="T95" fmla="*/ 295 h 380"/>
                <a:gd name="T96" fmla="*/ 260 w 336"/>
                <a:gd name="T97" fmla="*/ 314 h 380"/>
                <a:gd name="T98" fmla="*/ 239 w 336"/>
                <a:gd name="T99" fmla="*/ 314 h 380"/>
                <a:gd name="T100" fmla="*/ 217 w 336"/>
                <a:gd name="T101" fmla="*/ 292 h 380"/>
                <a:gd name="T102" fmla="*/ 217 w 336"/>
                <a:gd name="T103" fmla="*/ 271 h 380"/>
                <a:gd name="T104" fmla="*/ 239 w 336"/>
                <a:gd name="T105" fmla="*/ 271 h 380"/>
                <a:gd name="T106" fmla="*/ 250 w 336"/>
                <a:gd name="T107" fmla="*/ 281 h 380"/>
                <a:gd name="T108" fmla="*/ 279 w 336"/>
                <a:gd name="T109" fmla="*/ 252 h 380"/>
                <a:gd name="T110" fmla="*/ 282 w 336"/>
                <a:gd name="T111" fmla="*/ 249 h 380"/>
                <a:gd name="T112" fmla="*/ 303 w 336"/>
                <a:gd name="T113" fmla="*/ 249 h 380"/>
                <a:gd name="T114" fmla="*/ 303 w 336"/>
                <a:gd name="T115" fmla="*/ 27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6" h="380">
                  <a:moveTo>
                    <a:pt x="214" y="48"/>
                  </a:moveTo>
                  <a:cubicBezTo>
                    <a:pt x="214" y="74"/>
                    <a:pt x="193" y="95"/>
                    <a:pt x="167" y="95"/>
                  </a:cubicBezTo>
                  <a:lnTo>
                    <a:pt x="119" y="95"/>
                  </a:lnTo>
                  <a:cubicBezTo>
                    <a:pt x="93" y="95"/>
                    <a:pt x="72" y="74"/>
                    <a:pt x="72" y="48"/>
                  </a:cubicBezTo>
                  <a:cubicBezTo>
                    <a:pt x="72" y="21"/>
                    <a:pt x="93" y="0"/>
                    <a:pt x="119" y="0"/>
                  </a:cubicBezTo>
                  <a:lnTo>
                    <a:pt x="167" y="0"/>
                  </a:lnTo>
                  <a:cubicBezTo>
                    <a:pt x="193" y="0"/>
                    <a:pt x="214" y="21"/>
                    <a:pt x="214" y="48"/>
                  </a:cubicBezTo>
                  <a:close/>
                  <a:moveTo>
                    <a:pt x="237" y="48"/>
                  </a:moveTo>
                  <a:cubicBezTo>
                    <a:pt x="238" y="51"/>
                    <a:pt x="238" y="55"/>
                    <a:pt x="238" y="59"/>
                  </a:cubicBezTo>
                  <a:cubicBezTo>
                    <a:pt x="238" y="91"/>
                    <a:pt x="211" y="118"/>
                    <a:pt x="179" y="118"/>
                  </a:cubicBezTo>
                  <a:lnTo>
                    <a:pt x="107" y="118"/>
                  </a:lnTo>
                  <a:cubicBezTo>
                    <a:pt x="74" y="118"/>
                    <a:pt x="48" y="91"/>
                    <a:pt x="48" y="59"/>
                  </a:cubicBezTo>
                  <a:cubicBezTo>
                    <a:pt x="48" y="55"/>
                    <a:pt x="48" y="51"/>
                    <a:pt x="49" y="48"/>
                  </a:cubicBezTo>
                  <a:cubicBezTo>
                    <a:pt x="21" y="53"/>
                    <a:pt x="0" y="77"/>
                    <a:pt x="0" y="106"/>
                  </a:cubicBezTo>
                  <a:lnTo>
                    <a:pt x="0" y="320"/>
                  </a:lnTo>
                  <a:cubicBezTo>
                    <a:pt x="0" y="353"/>
                    <a:pt x="27" y="380"/>
                    <a:pt x="60" y="380"/>
                  </a:cubicBezTo>
                  <a:lnTo>
                    <a:pt x="218" y="380"/>
                  </a:lnTo>
                  <a:cubicBezTo>
                    <a:pt x="180" y="363"/>
                    <a:pt x="153" y="326"/>
                    <a:pt x="153" y="282"/>
                  </a:cubicBezTo>
                  <a:cubicBezTo>
                    <a:pt x="153" y="223"/>
                    <a:pt x="201" y="176"/>
                    <a:pt x="260" y="176"/>
                  </a:cubicBezTo>
                  <a:cubicBezTo>
                    <a:pt x="269" y="176"/>
                    <a:pt x="277" y="177"/>
                    <a:pt x="286" y="179"/>
                  </a:cubicBezTo>
                  <a:lnTo>
                    <a:pt x="286" y="106"/>
                  </a:lnTo>
                  <a:cubicBezTo>
                    <a:pt x="286" y="77"/>
                    <a:pt x="265" y="53"/>
                    <a:pt x="237" y="48"/>
                  </a:cubicBezTo>
                  <a:close/>
                  <a:moveTo>
                    <a:pt x="134" y="238"/>
                  </a:moveTo>
                  <a:lnTo>
                    <a:pt x="134" y="238"/>
                  </a:lnTo>
                  <a:lnTo>
                    <a:pt x="60" y="238"/>
                  </a:lnTo>
                  <a:cubicBezTo>
                    <a:pt x="53" y="238"/>
                    <a:pt x="48" y="233"/>
                    <a:pt x="48" y="226"/>
                  </a:cubicBezTo>
                  <a:cubicBezTo>
                    <a:pt x="48" y="219"/>
                    <a:pt x="53" y="214"/>
                    <a:pt x="60" y="214"/>
                  </a:cubicBezTo>
                  <a:lnTo>
                    <a:pt x="134" y="214"/>
                  </a:lnTo>
                  <a:cubicBezTo>
                    <a:pt x="141" y="214"/>
                    <a:pt x="146" y="219"/>
                    <a:pt x="146" y="226"/>
                  </a:cubicBezTo>
                  <a:cubicBezTo>
                    <a:pt x="146" y="233"/>
                    <a:pt x="141" y="238"/>
                    <a:pt x="134" y="238"/>
                  </a:cubicBezTo>
                  <a:close/>
                  <a:moveTo>
                    <a:pt x="158" y="190"/>
                  </a:moveTo>
                  <a:lnTo>
                    <a:pt x="158" y="190"/>
                  </a:lnTo>
                  <a:lnTo>
                    <a:pt x="60" y="190"/>
                  </a:lnTo>
                  <a:cubicBezTo>
                    <a:pt x="53" y="190"/>
                    <a:pt x="48" y="185"/>
                    <a:pt x="48" y="178"/>
                  </a:cubicBezTo>
                  <a:cubicBezTo>
                    <a:pt x="48" y="172"/>
                    <a:pt x="53" y="167"/>
                    <a:pt x="60" y="167"/>
                  </a:cubicBezTo>
                  <a:lnTo>
                    <a:pt x="158" y="167"/>
                  </a:lnTo>
                  <a:cubicBezTo>
                    <a:pt x="164" y="167"/>
                    <a:pt x="170" y="172"/>
                    <a:pt x="170" y="178"/>
                  </a:cubicBezTo>
                  <a:cubicBezTo>
                    <a:pt x="170" y="185"/>
                    <a:pt x="164" y="190"/>
                    <a:pt x="158" y="190"/>
                  </a:cubicBezTo>
                  <a:close/>
                  <a:moveTo>
                    <a:pt x="279" y="208"/>
                  </a:moveTo>
                  <a:cubicBezTo>
                    <a:pt x="273" y="207"/>
                    <a:pt x="267" y="206"/>
                    <a:pt x="260" y="206"/>
                  </a:cubicBezTo>
                  <a:cubicBezTo>
                    <a:pt x="218" y="206"/>
                    <a:pt x="184" y="240"/>
                    <a:pt x="184" y="281"/>
                  </a:cubicBezTo>
                  <a:cubicBezTo>
                    <a:pt x="184" y="318"/>
                    <a:pt x="210" y="348"/>
                    <a:pt x="244" y="356"/>
                  </a:cubicBezTo>
                  <a:cubicBezTo>
                    <a:pt x="249" y="357"/>
                    <a:pt x="255" y="357"/>
                    <a:pt x="260" y="357"/>
                  </a:cubicBezTo>
                  <a:cubicBezTo>
                    <a:pt x="302" y="357"/>
                    <a:pt x="336" y="323"/>
                    <a:pt x="336" y="281"/>
                  </a:cubicBezTo>
                  <a:cubicBezTo>
                    <a:pt x="336" y="246"/>
                    <a:pt x="312" y="216"/>
                    <a:pt x="279" y="208"/>
                  </a:cubicBezTo>
                  <a:close/>
                  <a:moveTo>
                    <a:pt x="303" y="271"/>
                  </a:moveTo>
                  <a:lnTo>
                    <a:pt x="303" y="271"/>
                  </a:lnTo>
                  <a:lnTo>
                    <a:pt x="279" y="295"/>
                  </a:lnTo>
                  <a:lnTo>
                    <a:pt x="260" y="314"/>
                  </a:lnTo>
                  <a:cubicBezTo>
                    <a:pt x="254" y="320"/>
                    <a:pt x="245" y="320"/>
                    <a:pt x="239" y="314"/>
                  </a:cubicBezTo>
                  <a:lnTo>
                    <a:pt x="217" y="292"/>
                  </a:lnTo>
                  <a:cubicBezTo>
                    <a:pt x="211" y="286"/>
                    <a:pt x="211" y="277"/>
                    <a:pt x="217" y="271"/>
                  </a:cubicBezTo>
                  <a:cubicBezTo>
                    <a:pt x="223" y="265"/>
                    <a:pt x="233" y="265"/>
                    <a:pt x="239" y="271"/>
                  </a:cubicBezTo>
                  <a:lnTo>
                    <a:pt x="250" y="281"/>
                  </a:lnTo>
                  <a:lnTo>
                    <a:pt x="279" y="252"/>
                  </a:lnTo>
                  <a:lnTo>
                    <a:pt x="282" y="249"/>
                  </a:lnTo>
                  <a:cubicBezTo>
                    <a:pt x="288" y="243"/>
                    <a:pt x="297" y="243"/>
                    <a:pt x="303" y="249"/>
                  </a:cubicBezTo>
                  <a:cubicBezTo>
                    <a:pt x="309" y="255"/>
                    <a:pt x="309" y="265"/>
                    <a:pt x="303" y="2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solidFill>
                  <a:srgbClr val="294A5A"/>
                </a:solidFill>
              </a:endParaRPr>
            </a:p>
          </p:txBody>
        </p:sp>
      </p:grpSp>
      <p:grpSp>
        <p:nvGrpSpPr>
          <p:cNvPr id="14" name="组合 13"/>
          <p:cNvGrpSpPr/>
          <p:nvPr/>
        </p:nvGrpSpPr>
        <p:grpSpPr>
          <a:xfrm>
            <a:off x="7961598" y="385681"/>
            <a:ext cx="354096" cy="363477"/>
            <a:chOff x="3252414" y="-1899592"/>
            <a:chExt cx="1050534" cy="1078364"/>
          </a:xfrm>
        </p:grpSpPr>
        <p:sp>
          <p:nvSpPr>
            <p:cNvPr id="15" name="Oval 7"/>
            <p:cNvSpPr>
              <a:spLocks noChangeArrowheads="1"/>
            </p:cNvSpPr>
            <p:nvPr/>
          </p:nvSpPr>
          <p:spPr bwMode="auto">
            <a:xfrm>
              <a:off x="3252414" y="-1899592"/>
              <a:ext cx="1050534" cy="1078364"/>
            </a:xfrm>
            <a:prstGeom prst="ellipse">
              <a:avLst/>
            </a:prstGeom>
            <a:solidFill>
              <a:schemeClr val="tx2"/>
            </a:solidFill>
            <a:ln>
              <a:noFill/>
            </a:ln>
          </p:spPr>
          <p:txBody>
            <a:bodyPr vert="horz" wrap="square" lIns="68553" tIns="34277" rIns="68553" bIns="34277" numCol="1" anchor="t" anchorCtr="0" compatLnSpc="1">
              <a:prstTxWarp prst="textNoShape">
                <a:avLst/>
              </a:prstTxWarp>
            </a:bodyPr>
            <a:lstStyle/>
            <a:p>
              <a:endParaRPr lang="zh-CN" altLang="en-US">
                <a:solidFill>
                  <a:srgbClr val="294A5A"/>
                </a:solidFill>
              </a:endParaRPr>
            </a:p>
          </p:txBody>
        </p:sp>
        <p:sp>
          <p:nvSpPr>
            <p:cNvPr id="16" name="Freeform 11"/>
            <p:cNvSpPr>
              <a:spLocks noEditPoints="1"/>
            </p:cNvSpPr>
            <p:nvPr/>
          </p:nvSpPr>
          <p:spPr bwMode="auto">
            <a:xfrm>
              <a:off x="3450694" y="-1683919"/>
              <a:ext cx="594839" cy="647018"/>
            </a:xfrm>
            <a:custGeom>
              <a:avLst/>
              <a:gdLst>
                <a:gd name="T0" fmla="*/ 136 w 360"/>
                <a:gd name="T1" fmla="*/ 238 h 383"/>
                <a:gd name="T2" fmla="*/ 130 w 360"/>
                <a:gd name="T3" fmla="*/ 217 h 383"/>
                <a:gd name="T4" fmla="*/ 157 w 360"/>
                <a:gd name="T5" fmla="*/ 104 h 383"/>
                <a:gd name="T6" fmla="*/ 187 w 360"/>
                <a:gd name="T7" fmla="*/ 195 h 383"/>
                <a:gd name="T8" fmla="*/ 223 w 360"/>
                <a:gd name="T9" fmla="*/ 90 h 383"/>
                <a:gd name="T10" fmla="*/ 142 w 360"/>
                <a:gd name="T11" fmla="*/ 179 h 383"/>
                <a:gd name="T12" fmla="*/ 136 w 360"/>
                <a:gd name="T13" fmla="*/ 191 h 383"/>
                <a:gd name="T14" fmla="*/ 185 w 360"/>
                <a:gd name="T15" fmla="*/ 220 h 383"/>
                <a:gd name="T16" fmla="*/ 237 w 360"/>
                <a:gd name="T17" fmla="*/ 76 h 383"/>
                <a:gd name="T18" fmla="*/ 240 w 360"/>
                <a:gd name="T19" fmla="*/ 49 h 383"/>
                <a:gd name="T20" fmla="*/ 237 w 360"/>
                <a:gd name="T21" fmla="*/ 76 h 383"/>
                <a:gd name="T22" fmla="*/ 281 w 360"/>
                <a:gd name="T23" fmla="*/ 90 h 383"/>
                <a:gd name="T24" fmla="*/ 253 w 360"/>
                <a:gd name="T25" fmla="*/ 93 h 383"/>
                <a:gd name="T26" fmla="*/ 205 w 360"/>
                <a:gd name="T27" fmla="*/ 64 h 383"/>
                <a:gd name="T28" fmla="*/ 194 w 360"/>
                <a:gd name="T29" fmla="*/ 39 h 383"/>
                <a:gd name="T30" fmla="*/ 205 w 360"/>
                <a:gd name="T31" fmla="*/ 64 h 383"/>
                <a:gd name="T32" fmla="*/ 159 w 360"/>
                <a:gd name="T33" fmla="*/ 48 h 383"/>
                <a:gd name="T34" fmla="*/ 161 w 360"/>
                <a:gd name="T35" fmla="*/ 76 h 383"/>
                <a:gd name="T36" fmla="*/ 264 w 360"/>
                <a:gd name="T37" fmla="*/ 137 h 383"/>
                <a:gd name="T38" fmla="*/ 290 w 360"/>
                <a:gd name="T39" fmla="*/ 125 h 383"/>
                <a:gd name="T40" fmla="*/ 264 w 360"/>
                <a:gd name="T41" fmla="*/ 137 h 383"/>
                <a:gd name="T42" fmla="*/ 132 w 360"/>
                <a:gd name="T43" fmla="*/ 196 h 383"/>
                <a:gd name="T44" fmla="*/ 126 w 360"/>
                <a:gd name="T45" fmla="*/ 208 h 383"/>
                <a:gd name="T46" fmla="*/ 175 w 360"/>
                <a:gd name="T47" fmla="*/ 237 h 383"/>
                <a:gd name="T48" fmla="*/ 131 w 360"/>
                <a:gd name="T49" fmla="*/ 383 h 383"/>
                <a:gd name="T50" fmla="*/ 141 w 360"/>
                <a:gd name="T51" fmla="*/ 22 h 383"/>
                <a:gd name="T52" fmla="*/ 342 w 360"/>
                <a:gd name="T53" fmla="*/ 109 h 383"/>
                <a:gd name="T54" fmla="*/ 345 w 360"/>
                <a:gd name="T55" fmla="*/ 167 h 383"/>
                <a:gd name="T56" fmla="*/ 356 w 360"/>
                <a:gd name="T57" fmla="*/ 240 h 383"/>
                <a:gd name="T58" fmla="*/ 343 w 360"/>
                <a:gd name="T59" fmla="*/ 301 h 383"/>
                <a:gd name="T60" fmla="*/ 269 w 360"/>
                <a:gd name="T61" fmla="*/ 318 h 383"/>
                <a:gd name="T62" fmla="*/ 131 w 360"/>
                <a:gd name="T63"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83">
                  <a:moveTo>
                    <a:pt x="130" y="217"/>
                  </a:moveTo>
                  <a:cubicBezTo>
                    <a:pt x="126" y="224"/>
                    <a:pt x="129" y="234"/>
                    <a:pt x="136" y="238"/>
                  </a:cubicBezTo>
                  <a:cubicBezTo>
                    <a:pt x="143" y="242"/>
                    <a:pt x="151" y="241"/>
                    <a:pt x="156" y="236"/>
                  </a:cubicBezTo>
                  <a:lnTo>
                    <a:pt x="130" y="217"/>
                  </a:lnTo>
                  <a:close/>
                  <a:moveTo>
                    <a:pt x="223" y="90"/>
                  </a:moveTo>
                  <a:cubicBezTo>
                    <a:pt x="199" y="76"/>
                    <a:pt x="170" y="83"/>
                    <a:pt x="157" y="104"/>
                  </a:cubicBezTo>
                  <a:cubicBezTo>
                    <a:pt x="144" y="127"/>
                    <a:pt x="161" y="151"/>
                    <a:pt x="149" y="174"/>
                  </a:cubicBezTo>
                  <a:lnTo>
                    <a:pt x="187" y="195"/>
                  </a:lnTo>
                  <a:cubicBezTo>
                    <a:pt x="201" y="174"/>
                    <a:pt x="231" y="176"/>
                    <a:pt x="243" y="154"/>
                  </a:cubicBezTo>
                  <a:cubicBezTo>
                    <a:pt x="256" y="132"/>
                    <a:pt x="247" y="104"/>
                    <a:pt x="223" y="90"/>
                  </a:cubicBezTo>
                  <a:close/>
                  <a:moveTo>
                    <a:pt x="183" y="209"/>
                  </a:moveTo>
                  <a:lnTo>
                    <a:pt x="142" y="179"/>
                  </a:lnTo>
                  <a:cubicBezTo>
                    <a:pt x="139" y="176"/>
                    <a:pt x="135" y="177"/>
                    <a:pt x="133" y="181"/>
                  </a:cubicBezTo>
                  <a:cubicBezTo>
                    <a:pt x="132" y="184"/>
                    <a:pt x="132" y="188"/>
                    <a:pt x="136" y="191"/>
                  </a:cubicBezTo>
                  <a:lnTo>
                    <a:pt x="176" y="221"/>
                  </a:lnTo>
                  <a:cubicBezTo>
                    <a:pt x="179" y="224"/>
                    <a:pt x="183" y="223"/>
                    <a:pt x="185" y="220"/>
                  </a:cubicBezTo>
                  <a:cubicBezTo>
                    <a:pt x="187" y="216"/>
                    <a:pt x="186" y="212"/>
                    <a:pt x="183" y="209"/>
                  </a:cubicBezTo>
                  <a:close/>
                  <a:moveTo>
                    <a:pt x="237" y="76"/>
                  </a:moveTo>
                  <a:lnTo>
                    <a:pt x="250" y="54"/>
                  </a:lnTo>
                  <a:lnTo>
                    <a:pt x="240" y="49"/>
                  </a:lnTo>
                  <a:lnTo>
                    <a:pt x="227" y="70"/>
                  </a:lnTo>
                  <a:lnTo>
                    <a:pt x="237" y="76"/>
                  </a:lnTo>
                  <a:close/>
                  <a:moveTo>
                    <a:pt x="259" y="103"/>
                  </a:moveTo>
                  <a:lnTo>
                    <a:pt x="281" y="90"/>
                  </a:lnTo>
                  <a:lnTo>
                    <a:pt x="275" y="80"/>
                  </a:lnTo>
                  <a:lnTo>
                    <a:pt x="253" y="93"/>
                  </a:lnTo>
                  <a:lnTo>
                    <a:pt x="259" y="103"/>
                  </a:lnTo>
                  <a:close/>
                  <a:moveTo>
                    <a:pt x="205" y="64"/>
                  </a:moveTo>
                  <a:lnTo>
                    <a:pt x="205" y="39"/>
                  </a:lnTo>
                  <a:lnTo>
                    <a:pt x="194" y="39"/>
                  </a:lnTo>
                  <a:lnTo>
                    <a:pt x="194" y="64"/>
                  </a:lnTo>
                  <a:lnTo>
                    <a:pt x="205" y="64"/>
                  </a:lnTo>
                  <a:close/>
                  <a:moveTo>
                    <a:pt x="172" y="70"/>
                  </a:moveTo>
                  <a:lnTo>
                    <a:pt x="159" y="48"/>
                  </a:lnTo>
                  <a:lnTo>
                    <a:pt x="149" y="54"/>
                  </a:lnTo>
                  <a:lnTo>
                    <a:pt x="161" y="76"/>
                  </a:lnTo>
                  <a:lnTo>
                    <a:pt x="172" y="70"/>
                  </a:lnTo>
                  <a:close/>
                  <a:moveTo>
                    <a:pt x="264" y="137"/>
                  </a:moveTo>
                  <a:lnTo>
                    <a:pt x="290" y="137"/>
                  </a:lnTo>
                  <a:lnTo>
                    <a:pt x="290" y="125"/>
                  </a:lnTo>
                  <a:lnTo>
                    <a:pt x="264" y="125"/>
                  </a:lnTo>
                  <a:lnTo>
                    <a:pt x="264" y="137"/>
                  </a:lnTo>
                  <a:close/>
                  <a:moveTo>
                    <a:pt x="173" y="227"/>
                  </a:moveTo>
                  <a:lnTo>
                    <a:pt x="132" y="196"/>
                  </a:lnTo>
                  <a:cubicBezTo>
                    <a:pt x="129" y="194"/>
                    <a:pt x="125" y="195"/>
                    <a:pt x="123" y="198"/>
                  </a:cubicBezTo>
                  <a:cubicBezTo>
                    <a:pt x="122" y="201"/>
                    <a:pt x="122" y="206"/>
                    <a:pt x="126" y="208"/>
                  </a:cubicBezTo>
                  <a:lnTo>
                    <a:pt x="166" y="239"/>
                  </a:lnTo>
                  <a:cubicBezTo>
                    <a:pt x="169" y="241"/>
                    <a:pt x="173" y="240"/>
                    <a:pt x="175" y="237"/>
                  </a:cubicBezTo>
                  <a:cubicBezTo>
                    <a:pt x="177" y="234"/>
                    <a:pt x="176" y="229"/>
                    <a:pt x="173" y="227"/>
                  </a:cubicBezTo>
                  <a:close/>
                  <a:moveTo>
                    <a:pt x="131" y="383"/>
                  </a:moveTo>
                  <a:cubicBezTo>
                    <a:pt x="136" y="353"/>
                    <a:pt x="136" y="321"/>
                    <a:pt x="127" y="293"/>
                  </a:cubicBezTo>
                  <a:cubicBezTo>
                    <a:pt x="0" y="221"/>
                    <a:pt x="34" y="56"/>
                    <a:pt x="141" y="22"/>
                  </a:cubicBezTo>
                  <a:cubicBezTo>
                    <a:pt x="197" y="0"/>
                    <a:pt x="274" y="13"/>
                    <a:pt x="323" y="63"/>
                  </a:cubicBezTo>
                  <a:cubicBezTo>
                    <a:pt x="360" y="99"/>
                    <a:pt x="342" y="109"/>
                    <a:pt x="342" y="109"/>
                  </a:cubicBezTo>
                  <a:lnTo>
                    <a:pt x="334" y="113"/>
                  </a:lnTo>
                  <a:cubicBezTo>
                    <a:pt x="339" y="131"/>
                    <a:pt x="346" y="162"/>
                    <a:pt x="345" y="167"/>
                  </a:cubicBezTo>
                  <a:cubicBezTo>
                    <a:pt x="344" y="173"/>
                    <a:pt x="337" y="179"/>
                    <a:pt x="337" y="179"/>
                  </a:cubicBezTo>
                  <a:lnTo>
                    <a:pt x="356" y="240"/>
                  </a:lnTo>
                  <a:lnTo>
                    <a:pt x="339" y="246"/>
                  </a:lnTo>
                  <a:cubicBezTo>
                    <a:pt x="343" y="266"/>
                    <a:pt x="345" y="282"/>
                    <a:pt x="343" y="301"/>
                  </a:cubicBezTo>
                  <a:cubicBezTo>
                    <a:pt x="343" y="305"/>
                    <a:pt x="332" y="314"/>
                    <a:pt x="323" y="315"/>
                  </a:cubicBezTo>
                  <a:lnTo>
                    <a:pt x="269" y="318"/>
                  </a:lnTo>
                  <a:lnTo>
                    <a:pt x="272" y="383"/>
                  </a:lnTo>
                  <a:lnTo>
                    <a:pt x="131" y="3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solidFill>
                  <a:srgbClr val="294A5A"/>
                </a:solidFill>
              </a:endParaRPr>
            </a:p>
          </p:txBody>
        </p:sp>
      </p:grpSp>
      <p:grpSp>
        <p:nvGrpSpPr>
          <p:cNvPr id="17" name="组合 16"/>
          <p:cNvGrpSpPr/>
          <p:nvPr/>
        </p:nvGrpSpPr>
        <p:grpSpPr>
          <a:xfrm>
            <a:off x="8414159" y="385681"/>
            <a:ext cx="355269" cy="363477"/>
            <a:chOff x="4553407" y="-1899592"/>
            <a:chExt cx="1054013" cy="1078364"/>
          </a:xfrm>
        </p:grpSpPr>
        <p:sp>
          <p:nvSpPr>
            <p:cNvPr id="18" name="Oval 8"/>
            <p:cNvSpPr>
              <a:spLocks noChangeArrowheads="1"/>
            </p:cNvSpPr>
            <p:nvPr/>
          </p:nvSpPr>
          <p:spPr bwMode="auto">
            <a:xfrm>
              <a:off x="4553407" y="-1899592"/>
              <a:ext cx="1054013" cy="1078364"/>
            </a:xfrm>
            <a:prstGeom prst="ellipse">
              <a:avLst/>
            </a:prstGeom>
            <a:solidFill>
              <a:srgbClr val="ED5A00"/>
            </a:solidFill>
            <a:ln>
              <a:noFill/>
            </a:ln>
          </p:spPr>
          <p:txBody>
            <a:bodyPr vert="horz" wrap="square" lIns="68553" tIns="34277" rIns="68553" bIns="34277" numCol="1" anchor="t" anchorCtr="0" compatLnSpc="1">
              <a:prstTxWarp prst="textNoShape">
                <a:avLst/>
              </a:prstTxWarp>
            </a:bodyPr>
            <a:lstStyle/>
            <a:p>
              <a:endParaRPr lang="zh-CN" altLang="en-US">
                <a:solidFill>
                  <a:srgbClr val="294A5A"/>
                </a:solidFill>
              </a:endParaRPr>
            </a:p>
          </p:txBody>
        </p:sp>
        <p:sp>
          <p:nvSpPr>
            <p:cNvPr id="19" name="Freeform 12"/>
            <p:cNvSpPr>
              <a:spLocks noEditPoints="1"/>
            </p:cNvSpPr>
            <p:nvPr/>
          </p:nvSpPr>
          <p:spPr bwMode="auto">
            <a:xfrm>
              <a:off x="4824737" y="-1683919"/>
              <a:ext cx="594839" cy="650497"/>
            </a:xfrm>
            <a:custGeom>
              <a:avLst/>
              <a:gdLst>
                <a:gd name="T0" fmla="*/ 108 w 360"/>
                <a:gd name="T1" fmla="*/ 59 h 384"/>
                <a:gd name="T2" fmla="*/ 236 w 360"/>
                <a:gd name="T3" fmla="*/ 43 h 384"/>
                <a:gd name="T4" fmla="*/ 190 w 360"/>
                <a:gd name="T5" fmla="*/ 26 h 384"/>
                <a:gd name="T6" fmla="*/ 138 w 360"/>
                <a:gd name="T7" fmla="*/ 26 h 384"/>
                <a:gd name="T8" fmla="*/ 92 w 360"/>
                <a:gd name="T9" fmla="*/ 43 h 384"/>
                <a:gd name="T10" fmla="*/ 296 w 360"/>
                <a:gd name="T11" fmla="*/ 332 h 384"/>
                <a:gd name="T12" fmla="*/ 301 w 360"/>
                <a:gd name="T13" fmla="*/ 321 h 384"/>
                <a:gd name="T14" fmla="*/ 280 w 360"/>
                <a:gd name="T15" fmla="*/ 249 h 384"/>
                <a:gd name="T16" fmla="*/ 267 w 360"/>
                <a:gd name="T17" fmla="*/ 249 h 384"/>
                <a:gd name="T18" fmla="*/ 267 w 360"/>
                <a:gd name="T19" fmla="*/ 304 h 384"/>
                <a:gd name="T20" fmla="*/ 268 w 360"/>
                <a:gd name="T21" fmla="*/ 306 h 384"/>
                <a:gd name="T22" fmla="*/ 268 w 360"/>
                <a:gd name="T23" fmla="*/ 307 h 384"/>
                <a:gd name="T24" fmla="*/ 269 w 360"/>
                <a:gd name="T25" fmla="*/ 308 h 384"/>
                <a:gd name="T26" fmla="*/ 343 w 360"/>
                <a:gd name="T27" fmla="*/ 253 h 384"/>
                <a:gd name="T28" fmla="*/ 274 w 360"/>
                <a:gd name="T29" fmla="*/ 217 h 384"/>
                <a:gd name="T30" fmla="*/ 258 w 360"/>
                <a:gd name="T31" fmla="*/ 382 h 384"/>
                <a:gd name="T32" fmla="*/ 356 w 360"/>
                <a:gd name="T33" fmla="*/ 316 h 384"/>
                <a:gd name="T34" fmla="*/ 343 w 360"/>
                <a:gd name="T35" fmla="*/ 313 h 384"/>
                <a:gd name="T36" fmla="*/ 274 w 360"/>
                <a:gd name="T37" fmla="*/ 371 h 384"/>
                <a:gd name="T38" fmla="*/ 205 w 360"/>
                <a:gd name="T39" fmla="*/ 287 h 384"/>
                <a:gd name="T40" fmla="*/ 287 w 360"/>
                <a:gd name="T41" fmla="*/ 231 h 384"/>
                <a:gd name="T42" fmla="*/ 343 w 360"/>
                <a:gd name="T43" fmla="*/ 313 h 384"/>
                <a:gd name="T44" fmla="*/ 121 w 360"/>
                <a:gd name="T45" fmla="*/ 313 h 384"/>
                <a:gd name="T46" fmla="*/ 206 w 360"/>
                <a:gd name="T47" fmla="*/ 228 h 384"/>
                <a:gd name="T48" fmla="*/ 224 w 360"/>
                <a:gd name="T49" fmla="*/ 215 h 384"/>
                <a:gd name="T50" fmla="*/ 311 w 360"/>
                <a:gd name="T51" fmla="*/ 130 h 384"/>
                <a:gd name="T52" fmla="*/ 314 w 360"/>
                <a:gd name="T53" fmla="*/ 210 h 384"/>
                <a:gd name="T54" fmla="*/ 328 w 360"/>
                <a:gd name="T55" fmla="*/ 215 h 384"/>
                <a:gd name="T56" fmla="*/ 328 w 360"/>
                <a:gd name="T57" fmla="*/ 88 h 384"/>
                <a:gd name="T58" fmla="*/ 17 w 360"/>
                <a:gd name="T59" fmla="*/ 71 h 384"/>
                <a:gd name="T60" fmla="*/ 0 w 360"/>
                <a:gd name="T61" fmla="*/ 134 h 384"/>
                <a:gd name="T62" fmla="*/ 0 w 360"/>
                <a:gd name="T63" fmla="*/ 228 h 384"/>
                <a:gd name="T64" fmla="*/ 0 w 360"/>
                <a:gd name="T65" fmla="*/ 319 h 384"/>
                <a:gd name="T66" fmla="*/ 181 w 360"/>
                <a:gd name="T67" fmla="*/ 336 h 384"/>
                <a:gd name="T68" fmla="*/ 14 w 360"/>
                <a:gd name="T69" fmla="*/ 134 h 384"/>
                <a:gd name="T70" fmla="*/ 17 w 360"/>
                <a:gd name="T71" fmla="*/ 130 h 384"/>
                <a:gd name="T72" fmla="*/ 107 w 360"/>
                <a:gd name="T73" fmla="*/ 215 h 384"/>
                <a:gd name="T74" fmla="*/ 14 w 360"/>
                <a:gd name="T75" fmla="*/ 134 h 384"/>
                <a:gd name="T76" fmla="*/ 107 w 360"/>
                <a:gd name="T77" fmla="*/ 228 h 384"/>
                <a:gd name="T78" fmla="*/ 17 w 360"/>
                <a:gd name="T79" fmla="*/ 313 h 384"/>
                <a:gd name="T80" fmla="*/ 14 w 360"/>
                <a:gd name="T81" fmla="*/ 228 h 384"/>
                <a:gd name="T82" fmla="*/ 121 w 360"/>
                <a:gd name="T83" fmla="*/ 215 h 384"/>
                <a:gd name="T84" fmla="*/ 121 w 360"/>
                <a:gd name="T85" fmla="*/ 130 h 384"/>
                <a:gd name="T86" fmla="*/ 210 w 360"/>
                <a:gd name="T87" fmla="*/ 215 h 384"/>
                <a:gd name="T88" fmla="*/ 217 w 360"/>
                <a:gd name="T89" fmla="*/ 88 h 384"/>
                <a:gd name="T90" fmla="*/ 229 w 360"/>
                <a:gd name="T91" fmla="*/ 100 h 384"/>
                <a:gd name="T92" fmla="*/ 205 w 360"/>
                <a:gd name="T93" fmla="*/ 100 h 384"/>
                <a:gd name="T94" fmla="*/ 114 w 360"/>
                <a:gd name="T95" fmla="*/ 88 h 384"/>
                <a:gd name="T96" fmla="*/ 126 w 360"/>
                <a:gd name="T97" fmla="*/ 100 h 384"/>
                <a:gd name="T98" fmla="*/ 103 w 360"/>
                <a:gd name="T99" fmla="*/ 10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0" h="384">
                  <a:moveTo>
                    <a:pt x="92" y="43"/>
                  </a:moveTo>
                  <a:cubicBezTo>
                    <a:pt x="92" y="52"/>
                    <a:pt x="100" y="59"/>
                    <a:pt x="108" y="59"/>
                  </a:cubicBezTo>
                  <a:lnTo>
                    <a:pt x="220" y="59"/>
                  </a:lnTo>
                  <a:cubicBezTo>
                    <a:pt x="229" y="59"/>
                    <a:pt x="236" y="52"/>
                    <a:pt x="236" y="43"/>
                  </a:cubicBezTo>
                  <a:cubicBezTo>
                    <a:pt x="236" y="34"/>
                    <a:pt x="229" y="26"/>
                    <a:pt x="220" y="26"/>
                  </a:cubicBezTo>
                  <a:lnTo>
                    <a:pt x="190" y="26"/>
                  </a:lnTo>
                  <a:cubicBezTo>
                    <a:pt x="190" y="12"/>
                    <a:pt x="179" y="0"/>
                    <a:pt x="164" y="0"/>
                  </a:cubicBezTo>
                  <a:cubicBezTo>
                    <a:pt x="150" y="0"/>
                    <a:pt x="138" y="12"/>
                    <a:pt x="138" y="26"/>
                  </a:cubicBezTo>
                  <a:lnTo>
                    <a:pt x="108" y="26"/>
                  </a:lnTo>
                  <a:cubicBezTo>
                    <a:pt x="100" y="26"/>
                    <a:pt x="92" y="34"/>
                    <a:pt x="92" y="43"/>
                  </a:cubicBezTo>
                  <a:close/>
                  <a:moveTo>
                    <a:pt x="292" y="330"/>
                  </a:moveTo>
                  <a:cubicBezTo>
                    <a:pt x="293" y="332"/>
                    <a:pt x="295" y="332"/>
                    <a:pt x="296" y="332"/>
                  </a:cubicBezTo>
                  <a:cubicBezTo>
                    <a:pt x="298" y="332"/>
                    <a:pt x="300" y="332"/>
                    <a:pt x="301" y="330"/>
                  </a:cubicBezTo>
                  <a:cubicBezTo>
                    <a:pt x="304" y="328"/>
                    <a:pt x="304" y="323"/>
                    <a:pt x="301" y="321"/>
                  </a:cubicBezTo>
                  <a:lnTo>
                    <a:pt x="280" y="300"/>
                  </a:lnTo>
                  <a:lnTo>
                    <a:pt x="280" y="249"/>
                  </a:lnTo>
                  <a:cubicBezTo>
                    <a:pt x="280" y="245"/>
                    <a:pt x="278" y="242"/>
                    <a:pt x="274" y="242"/>
                  </a:cubicBezTo>
                  <a:cubicBezTo>
                    <a:pt x="270" y="242"/>
                    <a:pt x="267" y="245"/>
                    <a:pt x="267" y="249"/>
                  </a:cubicBezTo>
                  <a:lnTo>
                    <a:pt x="267" y="303"/>
                  </a:lnTo>
                  <a:cubicBezTo>
                    <a:pt x="267" y="303"/>
                    <a:pt x="267" y="304"/>
                    <a:pt x="267" y="304"/>
                  </a:cubicBezTo>
                  <a:cubicBezTo>
                    <a:pt x="267" y="305"/>
                    <a:pt x="267" y="305"/>
                    <a:pt x="267" y="305"/>
                  </a:cubicBezTo>
                  <a:cubicBezTo>
                    <a:pt x="267" y="305"/>
                    <a:pt x="268" y="305"/>
                    <a:pt x="268" y="306"/>
                  </a:cubicBezTo>
                  <a:cubicBezTo>
                    <a:pt x="268" y="306"/>
                    <a:pt x="268" y="306"/>
                    <a:pt x="268" y="306"/>
                  </a:cubicBezTo>
                  <a:cubicBezTo>
                    <a:pt x="268" y="306"/>
                    <a:pt x="268" y="307"/>
                    <a:pt x="268" y="307"/>
                  </a:cubicBezTo>
                  <a:cubicBezTo>
                    <a:pt x="268" y="307"/>
                    <a:pt x="269" y="307"/>
                    <a:pt x="269" y="308"/>
                  </a:cubicBezTo>
                  <a:cubicBezTo>
                    <a:pt x="269" y="308"/>
                    <a:pt x="269" y="308"/>
                    <a:pt x="269" y="308"/>
                  </a:cubicBezTo>
                  <a:lnTo>
                    <a:pt x="292" y="330"/>
                  </a:lnTo>
                  <a:close/>
                  <a:moveTo>
                    <a:pt x="343" y="253"/>
                  </a:moveTo>
                  <a:cubicBezTo>
                    <a:pt x="330" y="235"/>
                    <a:pt x="311" y="222"/>
                    <a:pt x="289" y="218"/>
                  </a:cubicBezTo>
                  <a:cubicBezTo>
                    <a:pt x="284" y="217"/>
                    <a:pt x="279" y="217"/>
                    <a:pt x="274" y="217"/>
                  </a:cubicBezTo>
                  <a:cubicBezTo>
                    <a:pt x="234" y="217"/>
                    <a:pt x="199" y="245"/>
                    <a:pt x="192" y="285"/>
                  </a:cubicBezTo>
                  <a:cubicBezTo>
                    <a:pt x="183" y="330"/>
                    <a:pt x="213" y="373"/>
                    <a:pt x="258" y="382"/>
                  </a:cubicBezTo>
                  <a:cubicBezTo>
                    <a:pt x="263" y="383"/>
                    <a:pt x="269" y="384"/>
                    <a:pt x="274" y="384"/>
                  </a:cubicBezTo>
                  <a:cubicBezTo>
                    <a:pt x="314" y="384"/>
                    <a:pt x="348" y="355"/>
                    <a:pt x="356" y="316"/>
                  </a:cubicBezTo>
                  <a:cubicBezTo>
                    <a:pt x="360" y="294"/>
                    <a:pt x="355" y="272"/>
                    <a:pt x="343" y="253"/>
                  </a:cubicBezTo>
                  <a:close/>
                  <a:moveTo>
                    <a:pt x="343" y="313"/>
                  </a:moveTo>
                  <a:lnTo>
                    <a:pt x="343" y="313"/>
                  </a:lnTo>
                  <a:cubicBezTo>
                    <a:pt x="337" y="347"/>
                    <a:pt x="308" y="371"/>
                    <a:pt x="274" y="371"/>
                  </a:cubicBezTo>
                  <a:cubicBezTo>
                    <a:pt x="269" y="371"/>
                    <a:pt x="265" y="370"/>
                    <a:pt x="261" y="369"/>
                  </a:cubicBezTo>
                  <a:cubicBezTo>
                    <a:pt x="222" y="362"/>
                    <a:pt x="197" y="325"/>
                    <a:pt x="205" y="287"/>
                  </a:cubicBezTo>
                  <a:cubicBezTo>
                    <a:pt x="211" y="254"/>
                    <a:pt x="240" y="230"/>
                    <a:pt x="274" y="230"/>
                  </a:cubicBezTo>
                  <a:cubicBezTo>
                    <a:pt x="278" y="230"/>
                    <a:pt x="283" y="230"/>
                    <a:pt x="287" y="231"/>
                  </a:cubicBezTo>
                  <a:cubicBezTo>
                    <a:pt x="306" y="234"/>
                    <a:pt x="322" y="245"/>
                    <a:pt x="332" y="261"/>
                  </a:cubicBezTo>
                  <a:cubicBezTo>
                    <a:pt x="343" y="276"/>
                    <a:pt x="347" y="295"/>
                    <a:pt x="343" y="313"/>
                  </a:cubicBezTo>
                  <a:close/>
                  <a:moveTo>
                    <a:pt x="176" y="313"/>
                  </a:moveTo>
                  <a:lnTo>
                    <a:pt x="121" y="313"/>
                  </a:lnTo>
                  <a:lnTo>
                    <a:pt x="121" y="228"/>
                  </a:lnTo>
                  <a:lnTo>
                    <a:pt x="206" y="228"/>
                  </a:lnTo>
                  <a:cubicBezTo>
                    <a:pt x="211" y="223"/>
                    <a:pt x="217" y="218"/>
                    <a:pt x="224" y="215"/>
                  </a:cubicBezTo>
                  <a:lnTo>
                    <a:pt x="224" y="215"/>
                  </a:lnTo>
                  <a:lnTo>
                    <a:pt x="224" y="130"/>
                  </a:lnTo>
                  <a:lnTo>
                    <a:pt x="311" y="130"/>
                  </a:lnTo>
                  <a:cubicBezTo>
                    <a:pt x="313" y="130"/>
                    <a:pt x="314" y="132"/>
                    <a:pt x="314" y="134"/>
                  </a:cubicBezTo>
                  <a:lnTo>
                    <a:pt x="314" y="210"/>
                  </a:lnTo>
                  <a:cubicBezTo>
                    <a:pt x="319" y="212"/>
                    <a:pt x="324" y="215"/>
                    <a:pt x="328" y="217"/>
                  </a:cubicBezTo>
                  <a:lnTo>
                    <a:pt x="328" y="215"/>
                  </a:lnTo>
                  <a:lnTo>
                    <a:pt x="328" y="134"/>
                  </a:lnTo>
                  <a:lnTo>
                    <a:pt x="328" y="88"/>
                  </a:lnTo>
                  <a:cubicBezTo>
                    <a:pt x="328" y="79"/>
                    <a:pt x="320" y="71"/>
                    <a:pt x="311" y="71"/>
                  </a:cubicBezTo>
                  <a:lnTo>
                    <a:pt x="17" y="71"/>
                  </a:lnTo>
                  <a:cubicBezTo>
                    <a:pt x="8" y="71"/>
                    <a:pt x="0" y="79"/>
                    <a:pt x="0" y="88"/>
                  </a:cubicBezTo>
                  <a:lnTo>
                    <a:pt x="0" y="134"/>
                  </a:lnTo>
                  <a:lnTo>
                    <a:pt x="0" y="215"/>
                  </a:lnTo>
                  <a:lnTo>
                    <a:pt x="0" y="228"/>
                  </a:lnTo>
                  <a:lnTo>
                    <a:pt x="0" y="309"/>
                  </a:lnTo>
                  <a:lnTo>
                    <a:pt x="0" y="319"/>
                  </a:lnTo>
                  <a:cubicBezTo>
                    <a:pt x="0" y="329"/>
                    <a:pt x="8" y="336"/>
                    <a:pt x="17" y="336"/>
                  </a:cubicBezTo>
                  <a:lnTo>
                    <a:pt x="181" y="336"/>
                  </a:lnTo>
                  <a:cubicBezTo>
                    <a:pt x="179" y="329"/>
                    <a:pt x="177" y="321"/>
                    <a:pt x="176" y="313"/>
                  </a:cubicBezTo>
                  <a:close/>
                  <a:moveTo>
                    <a:pt x="14" y="134"/>
                  </a:moveTo>
                  <a:lnTo>
                    <a:pt x="14" y="134"/>
                  </a:lnTo>
                  <a:cubicBezTo>
                    <a:pt x="14" y="132"/>
                    <a:pt x="15" y="130"/>
                    <a:pt x="17" y="130"/>
                  </a:cubicBezTo>
                  <a:lnTo>
                    <a:pt x="107" y="130"/>
                  </a:lnTo>
                  <a:lnTo>
                    <a:pt x="107" y="215"/>
                  </a:lnTo>
                  <a:lnTo>
                    <a:pt x="14" y="215"/>
                  </a:lnTo>
                  <a:lnTo>
                    <a:pt x="14" y="134"/>
                  </a:lnTo>
                  <a:close/>
                  <a:moveTo>
                    <a:pt x="107" y="228"/>
                  </a:moveTo>
                  <a:lnTo>
                    <a:pt x="107" y="228"/>
                  </a:lnTo>
                  <a:lnTo>
                    <a:pt x="107" y="313"/>
                  </a:lnTo>
                  <a:lnTo>
                    <a:pt x="17" y="313"/>
                  </a:lnTo>
                  <a:cubicBezTo>
                    <a:pt x="15" y="313"/>
                    <a:pt x="14" y="311"/>
                    <a:pt x="14" y="309"/>
                  </a:cubicBezTo>
                  <a:lnTo>
                    <a:pt x="14" y="228"/>
                  </a:lnTo>
                  <a:lnTo>
                    <a:pt x="107" y="228"/>
                  </a:lnTo>
                  <a:close/>
                  <a:moveTo>
                    <a:pt x="121" y="215"/>
                  </a:moveTo>
                  <a:lnTo>
                    <a:pt x="121" y="215"/>
                  </a:lnTo>
                  <a:lnTo>
                    <a:pt x="121" y="130"/>
                  </a:lnTo>
                  <a:lnTo>
                    <a:pt x="210" y="130"/>
                  </a:lnTo>
                  <a:lnTo>
                    <a:pt x="210" y="215"/>
                  </a:lnTo>
                  <a:lnTo>
                    <a:pt x="121" y="215"/>
                  </a:lnTo>
                  <a:close/>
                  <a:moveTo>
                    <a:pt x="217" y="88"/>
                  </a:moveTo>
                  <a:lnTo>
                    <a:pt x="217" y="88"/>
                  </a:lnTo>
                  <a:cubicBezTo>
                    <a:pt x="223" y="88"/>
                    <a:pt x="229" y="94"/>
                    <a:pt x="229" y="100"/>
                  </a:cubicBezTo>
                  <a:cubicBezTo>
                    <a:pt x="229" y="106"/>
                    <a:pt x="223" y="111"/>
                    <a:pt x="217" y="111"/>
                  </a:cubicBezTo>
                  <a:cubicBezTo>
                    <a:pt x="211" y="111"/>
                    <a:pt x="205" y="106"/>
                    <a:pt x="205" y="100"/>
                  </a:cubicBezTo>
                  <a:cubicBezTo>
                    <a:pt x="205" y="94"/>
                    <a:pt x="211" y="88"/>
                    <a:pt x="217" y="88"/>
                  </a:cubicBezTo>
                  <a:close/>
                  <a:moveTo>
                    <a:pt x="114" y="88"/>
                  </a:moveTo>
                  <a:lnTo>
                    <a:pt x="114" y="88"/>
                  </a:lnTo>
                  <a:cubicBezTo>
                    <a:pt x="120" y="88"/>
                    <a:pt x="126" y="94"/>
                    <a:pt x="126" y="100"/>
                  </a:cubicBezTo>
                  <a:cubicBezTo>
                    <a:pt x="126" y="106"/>
                    <a:pt x="120" y="111"/>
                    <a:pt x="114" y="111"/>
                  </a:cubicBezTo>
                  <a:cubicBezTo>
                    <a:pt x="108" y="111"/>
                    <a:pt x="103" y="106"/>
                    <a:pt x="103" y="100"/>
                  </a:cubicBezTo>
                  <a:cubicBezTo>
                    <a:pt x="103" y="94"/>
                    <a:pt x="108" y="88"/>
                    <a:pt x="114" y="8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solidFill>
                  <a:schemeClr val="bg1"/>
                </a:solidFill>
              </a:endParaRPr>
            </a:p>
          </p:txBody>
        </p:sp>
      </p:grpSp>
      <p:sp>
        <p:nvSpPr>
          <p:cNvPr id="20" name="Rectangle 3"/>
          <p:cNvSpPr txBox="1">
            <a:spLocks noChangeArrowheads="1"/>
          </p:cNvSpPr>
          <p:nvPr/>
        </p:nvSpPr>
        <p:spPr bwMode="auto">
          <a:xfrm>
            <a:off x="477110" y="2978857"/>
            <a:ext cx="4812390" cy="971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4800" dirty="0">
                <a:solidFill>
                  <a:srgbClr val="294A5A"/>
                </a:solidFill>
                <a:latin typeface="方正兰亭粗黑简体" pitchFamily="2" charset="-122"/>
                <a:ea typeface="方正兰亭粗黑简体" pitchFamily="2" charset="-122"/>
              </a:rPr>
              <a:t>Thank you</a:t>
            </a:r>
            <a:endParaRPr lang="en-US" altLang="zh-CN" sz="4800" dirty="0">
              <a:solidFill>
                <a:srgbClr val="294A5A"/>
              </a:solidFill>
              <a:latin typeface="方正兰亭粗黑简体" pitchFamily="2" charset="-122"/>
              <a:ea typeface="方正兰亭粗黑简体" pitchFamily="2" charset="-122"/>
            </a:endParaRPr>
          </a:p>
        </p:txBody>
      </p:sp>
      <p:sp>
        <p:nvSpPr>
          <p:cNvPr id="21" name="TextBox 68"/>
          <p:cNvSpPr txBox="1"/>
          <p:nvPr/>
        </p:nvSpPr>
        <p:spPr>
          <a:xfrm>
            <a:off x="782303" y="4613584"/>
            <a:ext cx="2395163" cy="307777"/>
          </a:xfrm>
          <a:prstGeom prst="rect">
            <a:avLst/>
          </a:prstGeom>
          <a:noFill/>
        </p:spPr>
        <p:txBody>
          <a:bodyPr wrap="square" rtlCol="0">
            <a:spAutoFit/>
          </a:bodyPr>
          <a:lstStyle/>
          <a:p>
            <a:r>
              <a:rPr lang="en-US" altLang="zh-CN" sz="1400" dirty="0">
                <a:solidFill>
                  <a:srgbClr val="484849"/>
                </a:solidFill>
                <a:latin typeface="宋体" panose="02010600030101010101" pitchFamily="2" charset="-122"/>
                <a:ea typeface="宋体" panose="02010600030101010101" pitchFamily="2" charset="-122"/>
              </a:rPr>
              <a:t>D</a:t>
            </a:r>
            <a:r>
              <a:rPr lang="zh-CN" altLang="en-US" sz="1400" dirty="0">
                <a:solidFill>
                  <a:srgbClr val="484849"/>
                </a:solidFill>
                <a:latin typeface="宋体" panose="02010600030101010101" pitchFamily="2" charset="-122"/>
                <a:ea typeface="宋体" panose="02010600030101010101" pitchFamily="2" charset="-122"/>
              </a:rPr>
              <a:t>EPARTMENT NAME </a:t>
            </a:r>
          </a:p>
        </p:txBody>
      </p:sp>
      <p:sp>
        <p:nvSpPr>
          <p:cNvPr id="22" name="Freeform 9"/>
          <p:cNvSpPr>
            <a:spLocks noEditPoints="1"/>
          </p:cNvSpPr>
          <p:nvPr/>
        </p:nvSpPr>
        <p:spPr bwMode="auto">
          <a:xfrm>
            <a:off x="3219126" y="4662506"/>
            <a:ext cx="279727" cy="280903"/>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ED5A00"/>
          </a:solidFill>
          <a:ln>
            <a:noFill/>
          </a:ln>
        </p:spPr>
        <p:txBody>
          <a:bodyPr vert="horz" wrap="square" lIns="68553" tIns="34277" rIns="68553" bIns="34277" numCol="1" anchor="t" anchorCtr="0" compatLnSpc="1">
            <a:prstTxWarp prst="textNoShape">
              <a:avLst/>
            </a:prstTxWarp>
          </a:bodyPr>
          <a:lstStyle/>
          <a:p>
            <a:endParaRPr lang="zh-CN" altLang="en-US">
              <a:solidFill>
                <a:srgbClr val="484849"/>
              </a:solidFill>
            </a:endParaRPr>
          </a:p>
        </p:txBody>
      </p:sp>
      <p:sp>
        <p:nvSpPr>
          <p:cNvPr id="23" name="Rectangle 4"/>
          <p:cNvSpPr txBox="1">
            <a:spLocks noChangeArrowheads="1"/>
          </p:cNvSpPr>
          <p:nvPr/>
        </p:nvSpPr>
        <p:spPr bwMode="auto">
          <a:xfrm>
            <a:off x="3533957" y="4640660"/>
            <a:ext cx="1424051" cy="3077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defRPr sz="2400" b="1">
                <a:latin typeface="+mj-ea"/>
                <a:ea typeface="+mj-ea"/>
              </a:defRPr>
            </a:lvl1pPr>
          </a:lstStyle>
          <a:p>
            <a:r>
              <a:rPr lang="zh-CN" altLang="en-US" sz="1400" b="0" dirty="0">
                <a:solidFill>
                  <a:srgbClr val="484849"/>
                </a:solidFill>
              </a:rPr>
              <a:t>REPORT:</a:t>
            </a:r>
            <a:r>
              <a:rPr lang="en-US" altLang="zh-CN" sz="1400" b="0" dirty="0">
                <a:solidFill>
                  <a:srgbClr val="484849"/>
                </a:solidFill>
              </a:rPr>
              <a:t>XXX</a:t>
            </a:r>
            <a:endParaRPr lang="zh-CN" altLang="en-US" sz="1400" b="0" dirty="0">
              <a:solidFill>
                <a:srgbClr val="484849"/>
              </a:solidFill>
            </a:endParaRPr>
          </a:p>
        </p:txBody>
      </p:sp>
      <p:sp>
        <p:nvSpPr>
          <p:cNvPr id="24" name="Freeform 10"/>
          <p:cNvSpPr>
            <a:spLocks noChangeAspect="1" noEditPoints="1"/>
          </p:cNvSpPr>
          <p:nvPr/>
        </p:nvSpPr>
        <p:spPr bwMode="auto">
          <a:xfrm>
            <a:off x="490458" y="4662612"/>
            <a:ext cx="279518" cy="280690"/>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ED5A00"/>
          </a:solidFill>
          <a:ln>
            <a:noFill/>
          </a:ln>
        </p:spPr>
        <p:txBody>
          <a:bodyPr vert="horz" wrap="square" lIns="68553" tIns="34277" rIns="68553" bIns="34277" numCol="1" anchor="t" anchorCtr="0" compatLnSpc="1">
            <a:prstTxWarp prst="textNoShape">
              <a:avLst/>
            </a:prstTxWarp>
          </a:bodyPr>
          <a:lstStyle/>
          <a:p>
            <a:endParaRPr lang="zh-CN" altLang="en-US">
              <a:solidFill>
                <a:srgbClr val="294A5A"/>
              </a:solidFill>
            </a:endParaRPr>
          </a:p>
        </p:txBody>
      </p:sp>
      <p:sp>
        <p:nvSpPr>
          <p:cNvPr id="25" name="Rounded Rectangle 7">
            <a:extLst>
              <a:ext uri="{FF2B5EF4-FFF2-40B4-BE49-F238E27FC236}">
                <a16:creationId xmlns:a16="http://schemas.microsoft.com/office/drawing/2014/main" id="{8EAA77C3-4B0C-4F53-9E14-A72FC7CDA1DD}"/>
              </a:ext>
            </a:extLst>
          </p:cNvPr>
          <p:cNvSpPr/>
          <p:nvPr/>
        </p:nvSpPr>
        <p:spPr>
          <a:xfrm>
            <a:off x="431528" y="382550"/>
            <a:ext cx="1244603" cy="363477"/>
          </a:xfrm>
          <a:prstGeom prst="roundRect">
            <a:avLst>
              <a:gd name="adj" fmla="val 50000"/>
            </a:avLst>
          </a:prstGeom>
          <a:solidFill>
            <a:schemeClr val="bg1">
              <a:alpha val="0"/>
            </a:schemeClr>
          </a:solidFill>
          <a:ln w="15875">
            <a:solidFill>
              <a:srgbClr val="00A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lumMod val="65000"/>
                  </a:schemeClr>
                </a:solidFill>
              </a:rPr>
              <a:t>LOGO</a:t>
            </a:r>
            <a:endParaRPr lang="ko-KR" altLang="en-US" sz="2400" dirty="0">
              <a:solidFill>
                <a:schemeClr val="bg1">
                  <a:lumMod val="65000"/>
                </a:schemeClr>
              </a:solidFill>
            </a:endParaRPr>
          </a:p>
        </p:txBody>
      </p:sp>
      <p:sp>
        <p:nvSpPr>
          <p:cNvPr id="26" name="TextBox 3">
            <a:hlinkClick r:id="rId3"/>
            <a:extLst>
              <a:ext uri="{FF2B5EF4-FFF2-40B4-BE49-F238E27FC236}">
                <a16:creationId xmlns:a16="http://schemas.microsoft.com/office/drawing/2014/main" id="{39BE8A8C-F151-4E57-B005-40529C6B68EA}"/>
              </a:ext>
            </a:extLst>
          </p:cNvPr>
          <p:cNvSpPr txBox="1"/>
          <p:nvPr/>
        </p:nvSpPr>
        <p:spPr>
          <a:xfrm>
            <a:off x="477110" y="4191554"/>
            <a:ext cx="3988215" cy="246221"/>
          </a:xfrm>
          <a:prstGeom prst="rect">
            <a:avLst/>
          </a:prstGeom>
          <a:noFill/>
        </p:spPr>
        <p:txBody>
          <a:bodyPr wrap="square" rtlCol="0">
            <a:spAutoFit/>
          </a:bodyPr>
          <a:lstStyle/>
          <a:p>
            <a:r>
              <a:rPr lang="en-US" altLang="zh-CN" sz="1000" dirty="0">
                <a:solidFill>
                  <a:schemeClr val="accent1"/>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accent1"/>
              </a:solidFill>
              <a:cs typeface="Arial" pitchFamily="34" charset="0"/>
            </a:endParaRPr>
          </a:p>
        </p:txBody>
      </p:sp>
    </p:spTree>
    <p:extLst>
      <p:ext uri="{BB962C8B-B14F-4D97-AF65-F5344CB8AC3E}">
        <p14:creationId xmlns:p14="http://schemas.microsoft.com/office/powerpoint/2010/main" val="2355459970"/>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ahyp="http://schemas.microsoft.com/office/drawing/2018/hyperlinkcolor" xmlns:a16="http://schemas.microsoft.com/office/drawing/2014/main" xmlns:a14="http://schemas.microsoft.com/office/drawing/2010/main" xmlns="">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par>
                                    <p:cTn id="11" presetID="31" presetClass="entr" presetSubtype="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90"/>
                                              </p:val>
                                            </p:tav>
                                            <p:tav tm="100000">
                                              <p:val>
                                                <p:fltVal val="0"/>
                                              </p:val>
                                            </p:tav>
                                          </p:tavLst>
                                        </p:anim>
                                        <p:animEffect transition="in" filter="fade">
                                          <p:cBhvr>
                                            <p:cTn id="16" dur="500"/>
                                            <p:tgtEl>
                                              <p:spTgt spid="5"/>
                                            </p:tgtEl>
                                          </p:cBhvr>
                                        </p:animEffect>
                                      </p:childTnLst>
                                    </p:cTn>
                                  </p:par>
                                  <p:par>
                                    <p:cTn id="17" presetID="31" presetClass="entr" presetSubtype="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90"/>
                                              </p:val>
                                            </p:tav>
                                            <p:tav tm="100000">
                                              <p:val>
                                                <p:fltVal val="0"/>
                                              </p:val>
                                            </p:tav>
                                          </p:tavLst>
                                        </p:anim>
                                        <p:animEffect transition="in" filter="fade">
                                          <p:cBhvr>
                                            <p:cTn id="22" dur="500"/>
                                            <p:tgtEl>
                                              <p:spTgt spid="6"/>
                                            </p:tgtEl>
                                          </p:cBhvr>
                                        </p:animEffect>
                                      </p:childTnLst>
                                    </p:cTn>
                                  </p:par>
                                  <p:par>
                                    <p:cTn id="23" presetID="31" presetClass="entr" presetSubtype="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90"/>
                                              </p:val>
                                            </p:tav>
                                            <p:tav tm="100000">
                                              <p:val>
                                                <p:fltVal val="0"/>
                                              </p:val>
                                            </p:tav>
                                          </p:tavLst>
                                        </p:anim>
                                        <p:animEffect transition="in" filter="fade">
                                          <p:cBhvr>
                                            <p:cTn id="28" dur="500"/>
                                            <p:tgtEl>
                                              <p:spTgt spid="7"/>
                                            </p:tgtEl>
                                          </p:cBhvr>
                                        </p:animEffect>
                                      </p:childTnLst>
                                    </p:cTn>
                                  </p:par>
                                </p:childTnLst>
                              </p:cTn>
                            </p:par>
                            <p:par>
                              <p:cTn id="29" fill="hold">
                                <p:stCondLst>
                                  <p:cond delay="800"/>
                                </p:stCondLst>
                                <p:childTnLst>
                                  <p:par>
                                    <p:cTn id="30" presetID="2" presetClass="entr" presetSubtype="6"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6" fill="hold" nodeType="withEffect">
                                      <p:stCondLst>
                                        <p:cond delay="10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1+#ppt_w/2"/>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20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stCondLst>
                                        <p:cond delay="3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1+#ppt_w/2"/>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16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20"/>
                                            </p:tgtEl>
                                            <p:attrNameLst>
                                              <p:attrName>style.visibility</p:attrName>
                                            </p:attrNameLst>
                                          </p:cBhvr>
                                          <p:to>
                                            <p:strVal val="visible"/>
                                          </p:to>
                                        </p:set>
                                        <p:anim by="(-#ppt_w*2)" calcmode="lin" valueType="num">
                                          <p:cBhvr rctx="PPT">
                                            <p:cTn id="49" dur="500" autoRev="1" fill="hold">
                                              <p:stCondLst>
                                                <p:cond delay="0"/>
                                              </p:stCondLst>
                                            </p:cTn>
                                            <p:tgtEl>
                                              <p:spTgt spid="20"/>
                                            </p:tgtEl>
                                            <p:attrNameLst>
                                              <p:attrName>ppt_w</p:attrName>
                                            </p:attrNameLst>
                                          </p:cBhvr>
                                        </p:anim>
                                        <p:anim by="(#ppt_w*0.50)" calcmode="lin" valueType="num">
                                          <p:cBhvr>
                                            <p:cTn id="50" dur="500" decel="50000" autoRev="1" fill="hold">
                                              <p:stCondLst>
                                                <p:cond delay="0"/>
                                              </p:stCondLst>
                                            </p:cTn>
                                            <p:tgtEl>
                                              <p:spTgt spid="20"/>
                                            </p:tgtEl>
                                            <p:attrNameLst>
                                              <p:attrName>ppt_x</p:attrName>
                                            </p:attrNameLst>
                                          </p:cBhvr>
                                        </p:anim>
                                        <p:anim from="(-#ppt_h/2)" to="(#ppt_y)" calcmode="lin" valueType="num">
                                          <p:cBhvr>
                                            <p:cTn id="51" dur="1000" fill="hold">
                                              <p:stCondLst>
                                                <p:cond delay="0"/>
                                              </p:stCondLst>
                                            </p:cTn>
                                            <p:tgtEl>
                                              <p:spTgt spid="20"/>
                                            </p:tgtEl>
                                            <p:attrNameLst>
                                              <p:attrName>ppt_y</p:attrName>
                                            </p:attrNameLst>
                                          </p:cBhvr>
                                        </p:anim>
                                        <p:animRot by="21600000">
                                          <p:cBhvr>
                                            <p:cTn id="52" dur="1000" fill="hold">
                                              <p:stCondLst>
                                                <p:cond delay="0"/>
                                              </p:stCondLst>
                                            </p:cTn>
                                            <p:tgtEl>
                                              <p:spTgt spid="20"/>
                                            </p:tgtEl>
                                            <p:attrNameLst>
                                              <p:attrName>r</p:attrName>
                                            </p:attrNameLst>
                                          </p:cBhvr>
                                        </p:animRot>
                                      </p:childTnLst>
                                    </p:cTn>
                                  </p:par>
                                </p:childTnLst>
                              </p:cTn>
                            </p:par>
                            <p:par>
                              <p:cTn id="53" fill="hold">
                                <p:stCondLst>
                                  <p:cond delay="2700"/>
                                </p:stCondLst>
                                <p:childTnLst>
                                  <p:par>
                                    <p:cTn id="54" presetID="2" presetClass="entr" presetSubtype="1" fill="hold" grpId="0" nodeType="afterEffect" p14:presetBounceEnd="66667">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14:bounceEnd="66667">
                                          <p:cBhvr additive="base">
                                            <p:cTn id="56" dur="300" fill="hold"/>
                                            <p:tgtEl>
                                              <p:spTgt spid="24"/>
                                            </p:tgtEl>
                                            <p:attrNameLst>
                                              <p:attrName>ppt_x</p:attrName>
                                            </p:attrNameLst>
                                          </p:cBhvr>
                                          <p:tavLst>
                                            <p:tav tm="0">
                                              <p:val>
                                                <p:strVal val="#ppt_x"/>
                                              </p:val>
                                            </p:tav>
                                            <p:tav tm="100000">
                                              <p:val>
                                                <p:strVal val="#ppt_x"/>
                                              </p:val>
                                            </p:tav>
                                          </p:tavLst>
                                        </p:anim>
                                        <p:anim calcmode="lin" valueType="num" p14:bounceEnd="66667">
                                          <p:cBhvr additive="base">
                                            <p:cTn id="57" dur="300" fill="hold"/>
                                            <p:tgtEl>
                                              <p:spTgt spid="24"/>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14:presetBounceEnd="66667">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14:bounceEnd="66667">
                                          <p:cBhvr additive="base">
                                            <p:cTn id="60" dur="300" fill="hold"/>
                                            <p:tgtEl>
                                              <p:spTgt spid="22"/>
                                            </p:tgtEl>
                                            <p:attrNameLst>
                                              <p:attrName>ppt_x</p:attrName>
                                            </p:attrNameLst>
                                          </p:cBhvr>
                                          <p:tavLst>
                                            <p:tav tm="0">
                                              <p:val>
                                                <p:strVal val="#ppt_x"/>
                                              </p:val>
                                            </p:tav>
                                            <p:tav tm="100000">
                                              <p:val>
                                                <p:strVal val="#ppt_x"/>
                                              </p:val>
                                            </p:tav>
                                          </p:tavLst>
                                        </p:anim>
                                        <p:anim calcmode="lin" valueType="num" p14:bounceEnd="66667">
                                          <p:cBhvr additive="base">
                                            <p:cTn id="61" dur="300" fill="hold"/>
                                            <p:tgtEl>
                                              <p:spTgt spid="22"/>
                                            </p:tgtEl>
                                            <p:attrNameLst>
                                              <p:attrName>ppt_y</p:attrName>
                                            </p:attrNameLst>
                                          </p:cBhvr>
                                          <p:tavLst>
                                            <p:tav tm="0">
                                              <p:val>
                                                <p:strVal val="0-#ppt_h/2"/>
                                              </p:val>
                                            </p:tav>
                                            <p:tav tm="100000">
                                              <p:val>
                                                <p:strVal val="#ppt_y"/>
                                              </p:val>
                                            </p:tav>
                                          </p:tavLst>
                                        </p:anim>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500"/>
                                            <p:tgtEl>
                                              <p:spTgt spid="2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3500"/>
                                </p:stCondLst>
                                <p:childTnLst>
                                  <p:par>
                                    <p:cTn id="70" presetID="2" presetClass="entr" presetSubtype="9" fill="hold" grpId="0" nodeType="afterEffect" p14:presetBounceEnd="40000">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14:bounceEnd="40000">
                                          <p:cBhvr additive="base">
                                            <p:cTn id="72" dur="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7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20" grpId="0"/>
          <p:bldP spid="21" grpId="0"/>
          <p:bldP spid="22" grpId="0" animBg="1"/>
          <p:bldP spid="23" grpId="0"/>
          <p:bldP spid="2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par>
                                    <p:cTn id="11" presetID="31" presetClass="entr" presetSubtype="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90"/>
                                              </p:val>
                                            </p:tav>
                                            <p:tav tm="100000">
                                              <p:val>
                                                <p:fltVal val="0"/>
                                              </p:val>
                                            </p:tav>
                                          </p:tavLst>
                                        </p:anim>
                                        <p:animEffect transition="in" filter="fade">
                                          <p:cBhvr>
                                            <p:cTn id="16" dur="500"/>
                                            <p:tgtEl>
                                              <p:spTgt spid="5"/>
                                            </p:tgtEl>
                                          </p:cBhvr>
                                        </p:animEffect>
                                      </p:childTnLst>
                                    </p:cTn>
                                  </p:par>
                                  <p:par>
                                    <p:cTn id="17" presetID="31" presetClass="entr" presetSubtype="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90"/>
                                              </p:val>
                                            </p:tav>
                                            <p:tav tm="100000">
                                              <p:val>
                                                <p:fltVal val="0"/>
                                              </p:val>
                                            </p:tav>
                                          </p:tavLst>
                                        </p:anim>
                                        <p:animEffect transition="in" filter="fade">
                                          <p:cBhvr>
                                            <p:cTn id="22" dur="500"/>
                                            <p:tgtEl>
                                              <p:spTgt spid="6"/>
                                            </p:tgtEl>
                                          </p:cBhvr>
                                        </p:animEffect>
                                      </p:childTnLst>
                                    </p:cTn>
                                  </p:par>
                                  <p:par>
                                    <p:cTn id="23" presetID="31" presetClass="entr" presetSubtype="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90"/>
                                              </p:val>
                                            </p:tav>
                                            <p:tav tm="100000">
                                              <p:val>
                                                <p:fltVal val="0"/>
                                              </p:val>
                                            </p:tav>
                                          </p:tavLst>
                                        </p:anim>
                                        <p:animEffect transition="in" filter="fade">
                                          <p:cBhvr>
                                            <p:cTn id="28" dur="500"/>
                                            <p:tgtEl>
                                              <p:spTgt spid="7"/>
                                            </p:tgtEl>
                                          </p:cBhvr>
                                        </p:animEffect>
                                      </p:childTnLst>
                                    </p:cTn>
                                  </p:par>
                                </p:childTnLst>
                              </p:cTn>
                            </p:par>
                            <p:par>
                              <p:cTn id="29" fill="hold">
                                <p:stCondLst>
                                  <p:cond delay="800"/>
                                </p:stCondLst>
                                <p:childTnLst>
                                  <p:par>
                                    <p:cTn id="30" presetID="2" presetClass="entr" presetSubtype="6"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6" fill="hold" nodeType="withEffect">
                                      <p:stCondLst>
                                        <p:cond delay="10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1+#ppt_w/2"/>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20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stCondLst>
                                        <p:cond delay="3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1+#ppt_w/2"/>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16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20"/>
                                            </p:tgtEl>
                                            <p:attrNameLst>
                                              <p:attrName>style.visibility</p:attrName>
                                            </p:attrNameLst>
                                          </p:cBhvr>
                                          <p:to>
                                            <p:strVal val="visible"/>
                                          </p:to>
                                        </p:set>
                                        <p:anim by="(-#ppt_w*2)" calcmode="lin" valueType="num">
                                          <p:cBhvr rctx="PPT">
                                            <p:cTn id="49" dur="500" autoRev="1" fill="hold">
                                              <p:stCondLst>
                                                <p:cond delay="0"/>
                                              </p:stCondLst>
                                            </p:cTn>
                                            <p:tgtEl>
                                              <p:spTgt spid="20"/>
                                            </p:tgtEl>
                                            <p:attrNameLst>
                                              <p:attrName>ppt_w</p:attrName>
                                            </p:attrNameLst>
                                          </p:cBhvr>
                                        </p:anim>
                                        <p:anim by="(#ppt_w*0.50)" calcmode="lin" valueType="num">
                                          <p:cBhvr>
                                            <p:cTn id="50" dur="500" decel="50000" autoRev="1" fill="hold">
                                              <p:stCondLst>
                                                <p:cond delay="0"/>
                                              </p:stCondLst>
                                            </p:cTn>
                                            <p:tgtEl>
                                              <p:spTgt spid="20"/>
                                            </p:tgtEl>
                                            <p:attrNameLst>
                                              <p:attrName>ppt_x</p:attrName>
                                            </p:attrNameLst>
                                          </p:cBhvr>
                                        </p:anim>
                                        <p:anim from="(-#ppt_h/2)" to="(#ppt_y)" calcmode="lin" valueType="num">
                                          <p:cBhvr>
                                            <p:cTn id="51" dur="1000" fill="hold">
                                              <p:stCondLst>
                                                <p:cond delay="0"/>
                                              </p:stCondLst>
                                            </p:cTn>
                                            <p:tgtEl>
                                              <p:spTgt spid="20"/>
                                            </p:tgtEl>
                                            <p:attrNameLst>
                                              <p:attrName>ppt_y</p:attrName>
                                            </p:attrNameLst>
                                          </p:cBhvr>
                                        </p:anim>
                                        <p:animRot by="21600000">
                                          <p:cBhvr>
                                            <p:cTn id="52" dur="1000" fill="hold">
                                              <p:stCondLst>
                                                <p:cond delay="0"/>
                                              </p:stCondLst>
                                            </p:cTn>
                                            <p:tgtEl>
                                              <p:spTgt spid="20"/>
                                            </p:tgtEl>
                                            <p:attrNameLst>
                                              <p:attrName>r</p:attrName>
                                            </p:attrNameLst>
                                          </p:cBhvr>
                                        </p:animRot>
                                      </p:childTnLst>
                                    </p:cTn>
                                  </p:par>
                                </p:childTnLst>
                              </p:cTn>
                            </p:par>
                            <p:par>
                              <p:cTn id="53" fill="hold">
                                <p:stCondLst>
                                  <p:cond delay="2700"/>
                                </p:stCondLst>
                                <p:childTnLst>
                                  <p:par>
                                    <p:cTn id="54" presetID="2" presetClass="entr" presetSubtype="1"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300" fill="hold"/>
                                            <p:tgtEl>
                                              <p:spTgt spid="24"/>
                                            </p:tgtEl>
                                            <p:attrNameLst>
                                              <p:attrName>ppt_x</p:attrName>
                                            </p:attrNameLst>
                                          </p:cBhvr>
                                          <p:tavLst>
                                            <p:tav tm="0">
                                              <p:val>
                                                <p:strVal val="#ppt_x"/>
                                              </p:val>
                                            </p:tav>
                                            <p:tav tm="100000">
                                              <p:val>
                                                <p:strVal val="#ppt_x"/>
                                              </p:val>
                                            </p:tav>
                                          </p:tavLst>
                                        </p:anim>
                                        <p:anim calcmode="lin" valueType="num">
                                          <p:cBhvr additive="base">
                                            <p:cTn id="57" dur="300" fill="hold"/>
                                            <p:tgtEl>
                                              <p:spTgt spid="24"/>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300" fill="hold"/>
                                            <p:tgtEl>
                                              <p:spTgt spid="22"/>
                                            </p:tgtEl>
                                            <p:attrNameLst>
                                              <p:attrName>ppt_x</p:attrName>
                                            </p:attrNameLst>
                                          </p:cBhvr>
                                          <p:tavLst>
                                            <p:tav tm="0">
                                              <p:val>
                                                <p:strVal val="#ppt_x"/>
                                              </p:val>
                                            </p:tav>
                                            <p:tav tm="100000">
                                              <p:val>
                                                <p:strVal val="#ppt_x"/>
                                              </p:val>
                                            </p:tav>
                                          </p:tavLst>
                                        </p:anim>
                                        <p:anim calcmode="lin" valueType="num">
                                          <p:cBhvr additive="base">
                                            <p:cTn id="61" dur="300" fill="hold"/>
                                            <p:tgtEl>
                                              <p:spTgt spid="22"/>
                                            </p:tgtEl>
                                            <p:attrNameLst>
                                              <p:attrName>ppt_y</p:attrName>
                                            </p:attrNameLst>
                                          </p:cBhvr>
                                          <p:tavLst>
                                            <p:tav tm="0">
                                              <p:val>
                                                <p:strVal val="0-#ppt_h/2"/>
                                              </p:val>
                                            </p:tav>
                                            <p:tav tm="100000">
                                              <p:val>
                                                <p:strVal val="#ppt_y"/>
                                              </p:val>
                                            </p:tav>
                                          </p:tavLst>
                                        </p:anim>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500"/>
                                            <p:tgtEl>
                                              <p:spTgt spid="2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3500"/>
                                </p:stCondLst>
                                <p:childTnLst>
                                  <p:par>
                                    <p:cTn id="70" presetID="2" presetClass="entr" presetSubtype="9" fill="hold" grpId="0" nodeType="after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additive="base">
                                            <p:cTn id="72" dur="500" fill="hold"/>
                                            <p:tgtEl>
                                              <p:spTgt spid="3"/>
                                            </p:tgtEl>
                                            <p:attrNameLst>
                                              <p:attrName>ppt_x</p:attrName>
                                            </p:attrNameLst>
                                          </p:cBhvr>
                                          <p:tavLst>
                                            <p:tav tm="0">
                                              <p:val>
                                                <p:strVal val="0-#ppt_w/2"/>
                                              </p:val>
                                            </p:tav>
                                            <p:tav tm="100000">
                                              <p:val>
                                                <p:strVal val="#ppt_x"/>
                                              </p:val>
                                            </p:tav>
                                          </p:tavLst>
                                        </p:anim>
                                        <p:anim calcmode="lin" valueType="num">
                                          <p:cBhvr additive="base">
                                            <p:cTn id="7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20" grpId="0"/>
          <p:bldP spid="21" grpId="0"/>
          <p:bldP spid="22" grpId="0" animBg="1"/>
          <p:bldP spid="23" grpId="0"/>
          <p:bldP spid="24"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4584053" y="1119115"/>
            <a:ext cx="392362" cy="393521"/>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5" name="Isosceles Triangle 51">
            <a:extLst>
              <a:ext uri="{FF2B5EF4-FFF2-40B4-BE49-F238E27FC236}">
                <a16:creationId xmlns:a16="http://schemas.microsoft.com/office/drawing/2014/main" id="{2296D13E-298C-4F01-A77D-43547A7AEFA9}"/>
              </a:ext>
            </a:extLst>
          </p:cNvPr>
          <p:cNvSpPr/>
          <p:nvPr/>
        </p:nvSpPr>
        <p:spPr>
          <a:xfrm>
            <a:off x="3954988" y="1172014"/>
            <a:ext cx="392360" cy="287720"/>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Isosceles Triangle 57">
            <a:extLst>
              <a:ext uri="{FF2B5EF4-FFF2-40B4-BE49-F238E27FC236}">
                <a16:creationId xmlns:a16="http://schemas.microsoft.com/office/drawing/2014/main" id="{4E76B488-B2CD-463B-861A-27D4912FE160}"/>
              </a:ext>
            </a:extLst>
          </p:cNvPr>
          <p:cNvSpPr/>
          <p:nvPr/>
        </p:nvSpPr>
        <p:spPr>
          <a:xfrm>
            <a:off x="4585617" y="3390155"/>
            <a:ext cx="234850" cy="530924"/>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7189301" y="2740919"/>
            <a:ext cx="169248" cy="37704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3950270" y="3481432"/>
            <a:ext cx="348370" cy="348370"/>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9" name="Freeform 19">
            <a:extLst>
              <a:ext uri="{FF2B5EF4-FFF2-40B4-BE49-F238E27FC236}">
                <a16:creationId xmlns:a16="http://schemas.microsoft.com/office/drawing/2014/main" id="{DD59881D-26FD-493B-8AE1-06C59DF34840}"/>
              </a:ext>
            </a:extLst>
          </p:cNvPr>
          <p:cNvSpPr/>
          <p:nvPr/>
        </p:nvSpPr>
        <p:spPr>
          <a:xfrm>
            <a:off x="5809057" y="2731880"/>
            <a:ext cx="345584" cy="340042"/>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0" name="Rectangle 30">
            <a:extLst>
              <a:ext uri="{FF2B5EF4-FFF2-40B4-BE49-F238E27FC236}">
                <a16:creationId xmlns:a16="http://schemas.microsoft.com/office/drawing/2014/main" id="{3BFEE74E-183A-4C32-9BDF-AC2573B061E0}"/>
              </a:ext>
            </a:extLst>
          </p:cNvPr>
          <p:cNvSpPr/>
          <p:nvPr/>
        </p:nvSpPr>
        <p:spPr>
          <a:xfrm>
            <a:off x="8297776" y="2700425"/>
            <a:ext cx="348370" cy="34735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1" name="Rectangle 7">
            <a:extLst>
              <a:ext uri="{FF2B5EF4-FFF2-40B4-BE49-F238E27FC236}">
                <a16:creationId xmlns:a16="http://schemas.microsoft.com/office/drawing/2014/main" id="{A2454068-D6A0-42C7-BCE1-D03833DCF2E4}"/>
              </a:ext>
            </a:extLst>
          </p:cNvPr>
          <p:cNvSpPr/>
          <p:nvPr/>
        </p:nvSpPr>
        <p:spPr>
          <a:xfrm>
            <a:off x="5213119" y="1139038"/>
            <a:ext cx="353675" cy="35367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5803264" y="1139036"/>
            <a:ext cx="354146" cy="35367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3" name="Pie 24">
            <a:extLst>
              <a:ext uri="{FF2B5EF4-FFF2-40B4-BE49-F238E27FC236}">
                <a16:creationId xmlns:a16="http://schemas.microsoft.com/office/drawing/2014/main" id="{DB38F196-AF37-4B00-AA3E-183F9372FBAD}"/>
              </a:ext>
            </a:extLst>
          </p:cNvPr>
          <p:cNvSpPr/>
          <p:nvPr/>
        </p:nvSpPr>
        <p:spPr>
          <a:xfrm>
            <a:off x="5107446" y="3464238"/>
            <a:ext cx="384887" cy="382757"/>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8278844" y="1895824"/>
            <a:ext cx="386232" cy="38718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6394019" y="1102959"/>
            <a:ext cx="425550" cy="42583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7056414" y="1068226"/>
            <a:ext cx="354976" cy="495296"/>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5779309" y="3450719"/>
            <a:ext cx="289343" cy="409794"/>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8" name="Oval 27">
            <a:extLst>
              <a:ext uri="{FF2B5EF4-FFF2-40B4-BE49-F238E27FC236}">
                <a16:creationId xmlns:a16="http://schemas.microsoft.com/office/drawing/2014/main" id="{7DB6E0EE-B33A-443E-887E-C319F0DAF534}"/>
              </a:ext>
            </a:extLst>
          </p:cNvPr>
          <p:cNvSpPr/>
          <p:nvPr/>
        </p:nvSpPr>
        <p:spPr>
          <a:xfrm>
            <a:off x="3313872" y="4101888"/>
            <a:ext cx="307299" cy="584412"/>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6402647" y="2658849"/>
            <a:ext cx="449073" cy="48610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6983298" y="1907950"/>
            <a:ext cx="289999" cy="32747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1" name="Oval 26">
            <a:extLst>
              <a:ext uri="{FF2B5EF4-FFF2-40B4-BE49-F238E27FC236}">
                <a16:creationId xmlns:a16="http://schemas.microsoft.com/office/drawing/2014/main" id="{A8611118-4553-45C9-837B-A5EA5C617D63}"/>
              </a:ext>
            </a:extLst>
          </p:cNvPr>
          <p:cNvSpPr/>
          <p:nvPr/>
        </p:nvSpPr>
        <p:spPr>
          <a:xfrm>
            <a:off x="5225206" y="2690456"/>
            <a:ext cx="354362" cy="42288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2" name="Freeform 32">
            <a:extLst>
              <a:ext uri="{FF2B5EF4-FFF2-40B4-BE49-F238E27FC236}">
                <a16:creationId xmlns:a16="http://schemas.microsoft.com/office/drawing/2014/main" id="{9C5A04AA-A50B-457A-A783-D941E78BCCDF}"/>
              </a:ext>
            </a:extLst>
          </p:cNvPr>
          <p:cNvSpPr/>
          <p:nvPr/>
        </p:nvSpPr>
        <p:spPr>
          <a:xfrm>
            <a:off x="3270168" y="1110645"/>
            <a:ext cx="448115" cy="410459"/>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3" name="Rounded Rectangle 10">
            <a:extLst>
              <a:ext uri="{FF2B5EF4-FFF2-40B4-BE49-F238E27FC236}">
                <a16:creationId xmlns:a16="http://schemas.microsoft.com/office/drawing/2014/main" id="{B55467B8-5BFB-46FE-82D2-AA896BC192F1}"/>
              </a:ext>
            </a:extLst>
          </p:cNvPr>
          <p:cNvSpPr/>
          <p:nvPr/>
        </p:nvSpPr>
        <p:spPr>
          <a:xfrm>
            <a:off x="6400652" y="1886990"/>
            <a:ext cx="279127" cy="369393"/>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4" name="Rounded Rectangle 32">
            <a:extLst>
              <a:ext uri="{FF2B5EF4-FFF2-40B4-BE49-F238E27FC236}">
                <a16:creationId xmlns:a16="http://schemas.microsoft.com/office/drawing/2014/main" id="{A7C45BCB-0B8E-4E0E-842A-DD554B68B1C0}"/>
              </a:ext>
            </a:extLst>
          </p:cNvPr>
          <p:cNvSpPr/>
          <p:nvPr/>
        </p:nvSpPr>
        <p:spPr>
          <a:xfrm>
            <a:off x="7634696" y="2717591"/>
            <a:ext cx="368619" cy="368619"/>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5" name="Trapezoid 13">
            <a:extLst>
              <a:ext uri="{FF2B5EF4-FFF2-40B4-BE49-F238E27FC236}">
                <a16:creationId xmlns:a16="http://schemas.microsoft.com/office/drawing/2014/main" id="{EAB635DE-58EF-4585-A0F5-0790A1957A5B}"/>
              </a:ext>
            </a:extLst>
          </p:cNvPr>
          <p:cNvSpPr/>
          <p:nvPr/>
        </p:nvSpPr>
        <p:spPr>
          <a:xfrm>
            <a:off x="3993162" y="1903683"/>
            <a:ext cx="397383" cy="33601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6" name="Rounded Rectangle 7">
            <a:extLst>
              <a:ext uri="{FF2B5EF4-FFF2-40B4-BE49-F238E27FC236}">
                <a16:creationId xmlns:a16="http://schemas.microsoft.com/office/drawing/2014/main" id="{890A206E-8EB0-46CB-87E5-BB62DA827BE4}"/>
              </a:ext>
            </a:extLst>
          </p:cNvPr>
          <p:cNvSpPr/>
          <p:nvPr/>
        </p:nvSpPr>
        <p:spPr>
          <a:xfrm>
            <a:off x="5893662" y="1895629"/>
            <a:ext cx="203471" cy="352121"/>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7" name="Rectangle 18">
            <a:extLst>
              <a:ext uri="{FF2B5EF4-FFF2-40B4-BE49-F238E27FC236}">
                <a16:creationId xmlns:a16="http://schemas.microsoft.com/office/drawing/2014/main" id="{D8BFBE69-EC90-491A-A905-789398F4B3A8}"/>
              </a:ext>
            </a:extLst>
          </p:cNvPr>
          <p:cNvSpPr/>
          <p:nvPr/>
        </p:nvSpPr>
        <p:spPr>
          <a:xfrm>
            <a:off x="4694064" y="1925382"/>
            <a:ext cx="368291" cy="292615"/>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8" name="Rounded Rectangle 25">
            <a:extLst>
              <a:ext uri="{FF2B5EF4-FFF2-40B4-BE49-F238E27FC236}">
                <a16:creationId xmlns:a16="http://schemas.microsoft.com/office/drawing/2014/main" id="{4572E89B-D1A8-4A73-807F-C57BE0137D47}"/>
              </a:ext>
            </a:extLst>
          </p:cNvPr>
          <p:cNvSpPr/>
          <p:nvPr/>
        </p:nvSpPr>
        <p:spPr>
          <a:xfrm>
            <a:off x="5365873" y="1914017"/>
            <a:ext cx="224270" cy="315343"/>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9" name="Chord 14">
            <a:extLst>
              <a:ext uri="{FF2B5EF4-FFF2-40B4-BE49-F238E27FC236}">
                <a16:creationId xmlns:a16="http://schemas.microsoft.com/office/drawing/2014/main" id="{55CB0732-5078-415F-A13A-7992B69C1679}"/>
              </a:ext>
            </a:extLst>
          </p:cNvPr>
          <p:cNvSpPr/>
          <p:nvPr/>
        </p:nvSpPr>
        <p:spPr>
          <a:xfrm>
            <a:off x="4439959" y="4151504"/>
            <a:ext cx="384479" cy="485182"/>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0" name="Rounded Rectangle 6">
            <a:extLst>
              <a:ext uri="{FF2B5EF4-FFF2-40B4-BE49-F238E27FC236}">
                <a16:creationId xmlns:a16="http://schemas.microsoft.com/office/drawing/2014/main" id="{11DB8BB9-D675-470D-AC1D-C9EF80405172}"/>
              </a:ext>
            </a:extLst>
          </p:cNvPr>
          <p:cNvSpPr/>
          <p:nvPr/>
        </p:nvSpPr>
        <p:spPr>
          <a:xfrm>
            <a:off x="3308530" y="1853727"/>
            <a:ext cx="381115" cy="387475"/>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1" name="Oval 66">
            <a:extLst>
              <a:ext uri="{FF2B5EF4-FFF2-40B4-BE49-F238E27FC236}">
                <a16:creationId xmlns:a16="http://schemas.microsoft.com/office/drawing/2014/main" id="{64136ECC-E882-4D1E-8298-06A6A02A6E1A}"/>
              </a:ext>
            </a:extLst>
          </p:cNvPr>
          <p:cNvSpPr/>
          <p:nvPr/>
        </p:nvSpPr>
        <p:spPr>
          <a:xfrm rot="20700000">
            <a:off x="4603152" y="2725655"/>
            <a:ext cx="411510" cy="352491"/>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3891165" y="4114458"/>
            <a:ext cx="282411" cy="559276"/>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3" name="Smiley Face 14">
            <a:extLst>
              <a:ext uri="{FF2B5EF4-FFF2-40B4-BE49-F238E27FC236}">
                <a16:creationId xmlns:a16="http://schemas.microsoft.com/office/drawing/2014/main" id="{BD37565A-D14C-4133-B9E1-D7F8BF1C6551}"/>
              </a:ext>
            </a:extLst>
          </p:cNvPr>
          <p:cNvSpPr/>
          <p:nvPr/>
        </p:nvSpPr>
        <p:spPr>
          <a:xfrm>
            <a:off x="5712781" y="4184119"/>
            <a:ext cx="419951" cy="419951"/>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4" name="Smiley Face 12">
            <a:extLst>
              <a:ext uri="{FF2B5EF4-FFF2-40B4-BE49-F238E27FC236}">
                <a16:creationId xmlns:a16="http://schemas.microsoft.com/office/drawing/2014/main" id="{7F01996A-EF70-44A8-AD2D-1E270513DCED}"/>
              </a:ext>
            </a:extLst>
          </p:cNvPr>
          <p:cNvSpPr/>
          <p:nvPr/>
        </p:nvSpPr>
        <p:spPr>
          <a:xfrm>
            <a:off x="7620466" y="4184119"/>
            <a:ext cx="419951" cy="419951"/>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5" name="Smiley Face 15">
            <a:extLst>
              <a:ext uri="{FF2B5EF4-FFF2-40B4-BE49-F238E27FC236}">
                <a16:creationId xmlns:a16="http://schemas.microsoft.com/office/drawing/2014/main" id="{7DB0A6EE-0534-4660-BA3C-A3E8C9FF112F}"/>
              </a:ext>
            </a:extLst>
          </p:cNvPr>
          <p:cNvSpPr/>
          <p:nvPr/>
        </p:nvSpPr>
        <p:spPr>
          <a:xfrm>
            <a:off x="6351746" y="4186423"/>
            <a:ext cx="415344" cy="415344"/>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6" name="Oval 37">
            <a:extLst>
              <a:ext uri="{FF2B5EF4-FFF2-40B4-BE49-F238E27FC236}">
                <a16:creationId xmlns:a16="http://schemas.microsoft.com/office/drawing/2014/main" id="{1430B71C-D580-4CA6-A442-26AED5FAE293}"/>
              </a:ext>
            </a:extLst>
          </p:cNvPr>
          <p:cNvSpPr/>
          <p:nvPr/>
        </p:nvSpPr>
        <p:spPr>
          <a:xfrm>
            <a:off x="8259432" y="4181568"/>
            <a:ext cx="425054" cy="425054"/>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Smiley Face 14">
            <a:extLst>
              <a:ext uri="{FF2B5EF4-FFF2-40B4-BE49-F238E27FC236}">
                <a16:creationId xmlns:a16="http://schemas.microsoft.com/office/drawing/2014/main" id="{77504E11-68B3-460A-979B-D56E2900C922}"/>
              </a:ext>
            </a:extLst>
          </p:cNvPr>
          <p:cNvSpPr/>
          <p:nvPr/>
        </p:nvSpPr>
        <p:spPr>
          <a:xfrm>
            <a:off x="6986106" y="4186423"/>
            <a:ext cx="415344" cy="41534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3994273" y="2640113"/>
            <a:ext cx="292043" cy="52357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9" name="Rectangle 9">
            <a:extLst>
              <a:ext uri="{FF2B5EF4-FFF2-40B4-BE49-F238E27FC236}">
                <a16:creationId xmlns:a16="http://schemas.microsoft.com/office/drawing/2014/main" id="{444E6227-4972-4DE6-BEB0-C3FC42991182}"/>
              </a:ext>
            </a:extLst>
          </p:cNvPr>
          <p:cNvSpPr/>
          <p:nvPr/>
        </p:nvSpPr>
        <p:spPr>
          <a:xfrm>
            <a:off x="3300881" y="2658936"/>
            <a:ext cx="395501" cy="3702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5234271" y="4107361"/>
            <a:ext cx="143041" cy="573467"/>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1" name="Frame 17">
            <a:extLst>
              <a:ext uri="{FF2B5EF4-FFF2-40B4-BE49-F238E27FC236}">
                <a16:creationId xmlns:a16="http://schemas.microsoft.com/office/drawing/2014/main" id="{1278BF84-DDF3-43F8-88E4-A0F28E4079EF}"/>
              </a:ext>
            </a:extLst>
          </p:cNvPr>
          <p:cNvSpPr/>
          <p:nvPr/>
        </p:nvSpPr>
        <p:spPr>
          <a:xfrm>
            <a:off x="3282177" y="3460063"/>
            <a:ext cx="381115" cy="38111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7576815" y="1915580"/>
            <a:ext cx="378475" cy="31221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3" name="Teardrop 1">
            <a:extLst>
              <a:ext uri="{FF2B5EF4-FFF2-40B4-BE49-F238E27FC236}">
                <a16:creationId xmlns:a16="http://schemas.microsoft.com/office/drawing/2014/main" id="{45BBC696-75E7-44AB-A411-9B80C52FFE5A}"/>
              </a:ext>
            </a:extLst>
          </p:cNvPr>
          <p:cNvSpPr/>
          <p:nvPr/>
        </p:nvSpPr>
        <p:spPr>
          <a:xfrm rot="18805991">
            <a:off x="7595020" y="1154511"/>
            <a:ext cx="413882" cy="40956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8199615" y="1154561"/>
            <a:ext cx="408433" cy="410287"/>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7022605" y="3433520"/>
            <a:ext cx="358611" cy="426993"/>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6366323" y="3433520"/>
            <a:ext cx="358611" cy="426993"/>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7678886" y="3433520"/>
            <a:ext cx="358611" cy="426993"/>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8335167" y="3433520"/>
            <a:ext cx="358611" cy="426993"/>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extLst>
      <p:ext uri="{BB962C8B-B14F-4D97-AF65-F5344CB8AC3E}">
        <p14:creationId xmlns:p14="http://schemas.microsoft.com/office/powerpoint/2010/main" val="313758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3323145" y="1057922"/>
            <a:ext cx="397601" cy="397359"/>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3958502" y="1091138"/>
            <a:ext cx="397359" cy="330927"/>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5246575" y="1080013"/>
            <a:ext cx="353180" cy="353180"/>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4586990" y="1088828"/>
            <a:ext cx="397359" cy="335547"/>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5880567" y="1856358"/>
            <a:ext cx="384658" cy="328295"/>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6420607" y="1083113"/>
            <a:ext cx="464330" cy="346977"/>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7708072" y="1154838"/>
            <a:ext cx="397359" cy="203528"/>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5927108" y="1074186"/>
            <a:ext cx="291575" cy="36483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2" name="Oval 10">
            <a:extLst>
              <a:ext uri="{FF2B5EF4-FFF2-40B4-BE49-F238E27FC236}">
                <a16:creationId xmlns:a16="http://schemas.microsoft.com/office/drawing/2014/main" id="{8624E4A5-1602-4F93-B497-F8D7323B39B1}"/>
              </a:ext>
            </a:extLst>
          </p:cNvPr>
          <p:cNvSpPr/>
          <p:nvPr/>
        </p:nvSpPr>
        <p:spPr>
          <a:xfrm>
            <a:off x="7095227" y="1074949"/>
            <a:ext cx="364990" cy="363305"/>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3" name="Freeform 101">
            <a:extLst>
              <a:ext uri="{FF2B5EF4-FFF2-40B4-BE49-F238E27FC236}">
                <a16:creationId xmlns:a16="http://schemas.microsoft.com/office/drawing/2014/main" id="{398DE87D-E996-4168-8931-FBF1633FDCD5}"/>
              </a:ext>
            </a:extLst>
          </p:cNvPr>
          <p:cNvSpPr/>
          <p:nvPr/>
        </p:nvSpPr>
        <p:spPr>
          <a:xfrm>
            <a:off x="8385402" y="1114467"/>
            <a:ext cx="213518" cy="284272"/>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6530620" y="1821826"/>
            <a:ext cx="244301" cy="397359"/>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7214011" y="1821826"/>
            <a:ext cx="127421" cy="397359"/>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0" name="Freeform 108">
            <a:extLst>
              <a:ext uri="{FF2B5EF4-FFF2-40B4-BE49-F238E27FC236}">
                <a16:creationId xmlns:a16="http://schemas.microsoft.com/office/drawing/2014/main" id="{6A02011B-41CE-4E20-9214-001F7D847E12}"/>
              </a:ext>
            </a:extLst>
          </p:cNvPr>
          <p:cNvSpPr/>
          <p:nvPr/>
        </p:nvSpPr>
        <p:spPr>
          <a:xfrm>
            <a:off x="4597476" y="1812547"/>
            <a:ext cx="376393" cy="415916"/>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1" name="Oval 8">
            <a:extLst>
              <a:ext uri="{FF2B5EF4-FFF2-40B4-BE49-F238E27FC236}">
                <a16:creationId xmlns:a16="http://schemas.microsoft.com/office/drawing/2014/main" id="{E3D5639C-49CF-43D9-965F-7653D69F451F}"/>
              </a:ext>
            </a:extLst>
          </p:cNvPr>
          <p:cNvSpPr/>
          <p:nvPr/>
        </p:nvSpPr>
        <p:spPr>
          <a:xfrm>
            <a:off x="5225481" y="1821804"/>
            <a:ext cx="395364" cy="397403"/>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3968986" y="1812547"/>
            <a:ext cx="376393" cy="415916"/>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75" name="Rectangle 19">
            <a:extLst>
              <a:ext uri="{FF2B5EF4-FFF2-40B4-BE49-F238E27FC236}">
                <a16:creationId xmlns:a16="http://schemas.microsoft.com/office/drawing/2014/main" id="{8025BC4E-7A4E-42D9-9569-8844F8906CE5}"/>
              </a:ext>
            </a:extLst>
          </p:cNvPr>
          <p:cNvSpPr/>
          <p:nvPr/>
        </p:nvSpPr>
        <p:spPr>
          <a:xfrm>
            <a:off x="3353290" y="1835116"/>
            <a:ext cx="337313" cy="370778"/>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7700735" y="1821826"/>
            <a:ext cx="412034" cy="397359"/>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3382207" y="2678255"/>
            <a:ext cx="279476" cy="397359"/>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8293481" y="1821826"/>
            <a:ext cx="397359" cy="397359"/>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3981271" y="2678255"/>
            <a:ext cx="351821" cy="397359"/>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0" name="Heart 17">
            <a:extLst>
              <a:ext uri="{FF2B5EF4-FFF2-40B4-BE49-F238E27FC236}">
                <a16:creationId xmlns:a16="http://schemas.microsoft.com/office/drawing/2014/main" id="{FD25AA3C-FD36-4FC1-9406-60F9CCE3DC0D}"/>
              </a:ext>
            </a:extLst>
          </p:cNvPr>
          <p:cNvSpPr/>
          <p:nvPr/>
        </p:nvSpPr>
        <p:spPr>
          <a:xfrm>
            <a:off x="5884909" y="2691372"/>
            <a:ext cx="375974" cy="36863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1" name="Rounded Rectangle 25">
            <a:extLst>
              <a:ext uri="{FF2B5EF4-FFF2-40B4-BE49-F238E27FC236}">
                <a16:creationId xmlns:a16="http://schemas.microsoft.com/office/drawing/2014/main" id="{A53FDB1A-403D-4EBD-8EB6-3E1911FAEEC5}"/>
              </a:ext>
            </a:extLst>
          </p:cNvPr>
          <p:cNvSpPr/>
          <p:nvPr/>
        </p:nvSpPr>
        <p:spPr>
          <a:xfrm>
            <a:off x="5236536" y="2719648"/>
            <a:ext cx="373253" cy="314575"/>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2" name="Chord 32">
            <a:extLst>
              <a:ext uri="{FF2B5EF4-FFF2-40B4-BE49-F238E27FC236}">
                <a16:creationId xmlns:a16="http://schemas.microsoft.com/office/drawing/2014/main" id="{3D1BBD17-EB21-4265-8BCB-65380AD568C6}"/>
              </a:ext>
            </a:extLst>
          </p:cNvPr>
          <p:cNvSpPr/>
          <p:nvPr/>
        </p:nvSpPr>
        <p:spPr>
          <a:xfrm>
            <a:off x="4599043" y="2691945"/>
            <a:ext cx="373253" cy="369979"/>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6479294" y="2692382"/>
            <a:ext cx="346953" cy="369105"/>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4724712" y="3466491"/>
            <a:ext cx="121917" cy="476831"/>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8367289" y="2678255"/>
            <a:ext cx="249743" cy="397359"/>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7079041" y="2678255"/>
            <a:ext cx="397359" cy="397359"/>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7708342" y="2678255"/>
            <a:ext cx="396818" cy="397359"/>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3973951" y="3506226"/>
            <a:ext cx="366464" cy="397359"/>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6532732" y="3494484"/>
            <a:ext cx="240079" cy="390638"/>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5233452" y="3598633"/>
            <a:ext cx="379424" cy="21254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8296245" y="3525067"/>
            <a:ext cx="391831" cy="39243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7082052" y="4221169"/>
            <a:ext cx="406175" cy="38252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5921312" y="3553489"/>
            <a:ext cx="303165" cy="302837"/>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7079041" y="3603835"/>
            <a:ext cx="397359" cy="202144"/>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7722617" y="3506226"/>
            <a:ext cx="368271" cy="397359"/>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3358006" y="3506226"/>
            <a:ext cx="327881" cy="397359"/>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7" name="Rounded Rectangle 2">
            <a:extLst>
              <a:ext uri="{FF2B5EF4-FFF2-40B4-BE49-F238E27FC236}">
                <a16:creationId xmlns:a16="http://schemas.microsoft.com/office/drawing/2014/main" id="{2CB3F902-7F51-468E-928D-DF8ED92CA432}"/>
              </a:ext>
            </a:extLst>
          </p:cNvPr>
          <p:cNvSpPr/>
          <p:nvPr/>
        </p:nvSpPr>
        <p:spPr>
          <a:xfrm>
            <a:off x="3962457" y="4226067"/>
            <a:ext cx="389449" cy="38944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3327201" y="4226067"/>
            <a:ext cx="389492" cy="38944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5228439" y="4226067"/>
            <a:ext cx="389449" cy="389449"/>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4590947" y="4226067"/>
            <a:ext cx="389449" cy="38944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5877478" y="4218156"/>
            <a:ext cx="390836" cy="397359"/>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2" name="Block Arc 6">
            <a:extLst>
              <a:ext uri="{FF2B5EF4-FFF2-40B4-BE49-F238E27FC236}">
                <a16:creationId xmlns:a16="http://schemas.microsoft.com/office/drawing/2014/main" id="{62965521-2EFF-4BE9-866C-3D9369FA5C74}"/>
              </a:ext>
            </a:extLst>
          </p:cNvPr>
          <p:cNvSpPr/>
          <p:nvPr/>
        </p:nvSpPr>
        <p:spPr>
          <a:xfrm>
            <a:off x="6469577" y="4245523"/>
            <a:ext cx="366387" cy="36999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8316735" y="4218156"/>
            <a:ext cx="408255" cy="397359"/>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4" name="Oval 35">
            <a:extLst>
              <a:ext uri="{FF2B5EF4-FFF2-40B4-BE49-F238E27FC236}">
                <a16:creationId xmlns:a16="http://schemas.microsoft.com/office/drawing/2014/main" id="{BCF76AF1-1ADE-45FB-9D44-99BC7FEECFA3}"/>
              </a:ext>
            </a:extLst>
          </p:cNvPr>
          <p:cNvSpPr/>
          <p:nvPr/>
        </p:nvSpPr>
        <p:spPr>
          <a:xfrm>
            <a:off x="7769397" y="4218956"/>
            <a:ext cx="319660" cy="40305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Tree>
    <p:extLst>
      <p:ext uri="{BB962C8B-B14F-4D97-AF65-F5344CB8AC3E}">
        <p14:creationId xmlns:p14="http://schemas.microsoft.com/office/powerpoint/2010/main" val="21268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5"/>
          <p:cNvSpPr>
            <a:spLocks noChangeArrowheads="1"/>
          </p:cNvSpPr>
          <p:nvPr/>
        </p:nvSpPr>
        <p:spPr bwMode="auto">
          <a:xfrm>
            <a:off x="0" y="193918"/>
            <a:ext cx="901026" cy="624834"/>
          </a:xfrm>
          <a:prstGeom prst="rect">
            <a:avLst/>
          </a:prstGeom>
          <a:solidFill>
            <a:srgbClr val="ED7D31"/>
          </a:solidFill>
          <a:ln>
            <a:noFill/>
          </a:ln>
        </p:spPr>
        <p:txBody>
          <a:bodyPr/>
          <a:lstStyle/>
          <a:p>
            <a:pPr>
              <a:buFont typeface="Arial" charset="0"/>
              <a:buNone/>
            </a:pPr>
            <a:endParaRPr lang="zh-CN" altLang="en-US"/>
          </a:p>
        </p:txBody>
      </p:sp>
      <p:sp>
        <p:nvSpPr>
          <p:cNvPr id="27" name="Freeform 6"/>
          <p:cNvSpPr>
            <a:spLocks/>
          </p:cNvSpPr>
          <p:nvPr/>
        </p:nvSpPr>
        <p:spPr bwMode="auto">
          <a:xfrm>
            <a:off x="449529" y="255806"/>
            <a:ext cx="397513" cy="501058"/>
          </a:xfrm>
          <a:custGeom>
            <a:avLst/>
            <a:gdLst>
              <a:gd name="T0" fmla="*/ 510720 w 1173"/>
              <a:gd name="T1" fmla="*/ 242556 h 1472"/>
              <a:gd name="T2" fmla="*/ 494464 w 1173"/>
              <a:gd name="T3" fmla="*/ 21309 h 1472"/>
              <a:gd name="T4" fmla="*/ 481820 w 1173"/>
              <a:gd name="T5" fmla="*/ 24482 h 1472"/>
              <a:gd name="T6" fmla="*/ 452920 w 1173"/>
              <a:gd name="T7" fmla="*/ 30830 h 1472"/>
              <a:gd name="T8" fmla="*/ 414988 w 1173"/>
              <a:gd name="T9" fmla="*/ 24482 h 1472"/>
              <a:gd name="T10" fmla="*/ 284035 w 1173"/>
              <a:gd name="T11" fmla="*/ 2267 h 1472"/>
              <a:gd name="T12" fmla="*/ 0 w 1173"/>
              <a:gd name="T13" fmla="*/ 348193 h 1472"/>
              <a:gd name="T14" fmla="*/ 290356 w 1173"/>
              <a:gd name="T15" fmla="*/ 665102 h 1472"/>
              <a:gd name="T16" fmla="*/ 529686 w 1173"/>
              <a:gd name="T17" fmla="*/ 492366 h 1472"/>
              <a:gd name="T18" fmla="*/ 491303 w 1173"/>
              <a:gd name="T19" fmla="*/ 469697 h 1472"/>
              <a:gd name="T20" fmla="*/ 312483 w 1173"/>
              <a:gd name="T21" fmla="*/ 620671 h 1472"/>
              <a:gd name="T22" fmla="*/ 130954 w 1173"/>
              <a:gd name="T23" fmla="*/ 328697 h 1472"/>
              <a:gd name="T24" fmla="*/ 290356 w 1173"/>
              <a:gd name="T25" fmla="*/ 47151 h 1472"/>
              <a:gd name="T26" fmla="*/ 472337 w 1173"/>
              <a:gd name="T27" fmla="*/ 258424 h 1472"/>
              <a:gd name="T28" fmla="*/ 510720 w 1173"/>
              <a:gd name="T29" fmla="*/ 242556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 name="Freeform 7"/>
          <p:cNvSpPr>
            <a:spLocks noEditPoints="1"/>
          </p:cNvSpPr>
          <p:nvPr/>
        </p:nvSpPr>
        <p:spPr bwMode="auto">
          <a:xfrm>
            <a:off x="1034670" y="298650"/>
            <a:ext cx="1353333" cy="415370"/>
          </a:xfrm>
          <a:custGeom>
            <a:avLst/>
            <a:gdLst>
              <a:gd name="T0" fmla="*/ 22141 w 2195"/>
              <a:gd name="T1" fmla="*/ 126007 h 445"/>
              <a:gd name="T2" fmla="*/ 113870 w 2195"/>
              <a:gd name="T3" fmla="*/ 125101 h 445"/>
              <a:gd name="T4" fmla="*/ 68684 w 2195"/>
              <a:gd name="T5" fmla="*/ 200795 h 445"/>
              <a:gd name="T6" fmla="*/ 70491 w 2195"/>
              <a:gd name="T7" fmla="*/ 47593 h 445"/>
              <a:gd name="T8" fmla="*/ 68684 w 2195"/>
              <a:gd name="T9" fmla="*/ 200795 h 445"/>
              <a:gd name="T10" fmla="*/ 300490 w 2195"/>
              <a:gd name="T11" fmla="*/ 196716 h 445"/>
              <a:gd name="T12" fmla="*/ 279253 w 2195"/>
              <a:gd name="T13" fmla="*/ 106064 h 445"/>
              <a:gd name="T14" fmla="*/ 201532 w 2195"/>
              <a:gd name="T15" fmla="*/ 106970 h 445"/>
              <a:gd name="T16" fmla="*/ 180746 w 2195"/>
              <a:gd name="T17" fmla="*/ 197623 h 445"/>
              <a:gd name="T18" fmla="*/ 201532 w 2195"/>
              <a:gd name="T19" fmla="*/ 50312 h 445"/>
              <a:gd name="T20" fmla="*/ 249881 w 2195"/>
              <a:gd name="T21" fmla="*/ 46233 h 445"/>
              <a:gd name="T22" fmla="*/ 405323 w 2195"/>
              <a:gd name="T23" fmla="*/ 184478 h 445"/>
              <a:gd name="T24" fmla="*/ 387248 w 2195"/>
              <a:gd name="T25" fmla="*/ 199889 h 445"/>
              <a:gd name="T26" fmla="*/ 356973 w 2195"/>
              <a:gd name="T27" fmla="*/ 68443 h 445"/>
              <a:gd name="T28" fmla="*/ 336640 w 2195"/>
              <a:gd name="T29" fmla="*/ 50312 h 445"/>
              <a:gd name="T30" fmla="*/ 356973 w 2195"/>
              <a:gd name="T31" fmla="*/ 10878 h 445"/>
              <a:gd name="T32" fmla="*/ 378211 w 2195"/>
              <a:gd name="T33" fmla="*/ 50312 h 445"/>
              <a:gd name="T34" fmla="*/ 405323 w 2195"/>
              <a:gd name="T35" fmla="*/ 68443 h 445"/>
              <a:gd name="T36" fmla="*/ 378211 w 2195"/>
              <a:gd name="T37" fmla="*/ 167707 h 445"/>
              <a:gd name="T38" fmla="*/ 405323 w 2195"/>
              <a:gd name="T39" fmla="*/ 184478 h 445"/>
              <a:gd name="T40" fmla="*/ 548564 w 2195"/>
              <a:gd name="T41" fmla="*/ 112862 h 445"/>
              <a:gd name="T42" fmla="*/ 460902 w 2195"/>
              <a:gd name="T43" fmla="*/ 112862 h 445"/>
              <a:gd name="T44" fmla="*/ 570706 w 2195"/>
              <a:gd name="T45" fmla="*/ 157282 h 445"/>
              <a:gd name="T46" fmla="*/ 436502 w 2195"/>
              <a:gd name="T47" fmla="*/ 126007 h 445"/>
              <a:gd name="T48" fmla="*/ 571609 w 2195"/>
              <a:gd name="T49" fmla="*/ 126007 h 445"/>
              <a:gd name="T50" fmla="*/ 459999 w 2195"/>
              <a:gd name="T51" fmla="*/ 130993 h 445"/>
              <a:gd name="T52" fmla="*/ 548564 w 2195"/>
              <a:gd name="T53" fmla="*/ 151390 h 445"/>
              <a:gd name="T54" fmla="*/ 734733 w 2195"/>
              <a:gd name="T55" fmla="*/ 196716 h 445"/>
              <a:gd name="T56" fmla="*/ 713947 w 2195"/>
              <a:gd name="T57" fmla="*/ 106064 h 445"/>
              <a:gd name="T58" fmla="*/ 636226 w 2195"/>
              <a:gd name="T59" fmla="*/ 106970 h 445"/>
              <a:gd name="T60" fmla="*/ 614988 w 2195"/>
              <a:gd name="T61" fmla="*/ 197623 h 445"/>
              <a:gd name="T62" fmla="*/ 636226 w 2195"/>
              <a:gd name="T63" fmla="*/ 50312 h 445"/>
              <a:gd name="T64" fmla="*/ 684576 w 2195"/>
              <a:gd name="T65" fmla="*/ 46233 h 445"/>
              <a:gd name="T66" fmla="*/ 840017 w 2195"/>
              <a:gd name="T67" fmla="*/ 184478 h 445"/>
              <a:gd name="T68" fmla="*/ 821491 w 2195"/>
              <a:gd name="T69" fmla="*/ 199889 h 445"/>
              <a:gd name="T70" fmla="*/ 791668 w 2195"/>
              <a:gd name="T71" fmla="*/ 68443 h 445"/>
              <a:gd name="T72" fmla="*/ 771334 w 2195"/>
              <a:gd name="T73" fmla="*/ 50312 h 445"/>
              <a:gd name="T74" fmla="*/ 791668 w 2195"/>
              <a:gd name="T75" fmla="*/ 10878 h 445"/>
              <a:gd name="T76" fmla="*/ 812454 w 2195"/>
              <a:gd name="T77" fmla="*/ 50312 h 445"/>
              <a:gd name="T78" fmla="*/ 840017 w 2195"/>
              <a:gd name="T79" fmla="*/ 68443 h 445"/>
              <a:gd name="T80" fmla="*/ 812454 w 2195"/>
              <a:gd name="T81" fmla="*/ 167707 h 445"/>
              <a:gd name="T82" fmla="*/ 840017 w 2195"/>
              <a:gd name="T83" fmla="*/ 184478 h 445"/>
              <a:gd name="T84" fmla="*/ 985066 w 2195"/>
              <a:gd name="T85" fmla="*/ 85667 h 445"/>
              <a:gd name="T86" fmla="*/ 875263 w 2195"/>
              <a:gd name="T87" fmla="*/ 87933 h 445"/>
              <a:gd name="T88" fmla="*/ 968799 w 2195"/>
              <a:gd name="T89" fmla="*/ 159549 h 445"/>
              <a:gd name="T90" fmla="*/ 890174 w 2195"/>
              <a:gd name="T91" fmla="*/ 151390 h 445"/>
              <a:gd name="T92" fmla="*/ 931746 w 2195"/>
              <a:gd name="T93" fmla="*/ 200795 h 445"/>
              <a:gd name="T94" fmla="*/ 937620 w 2195"/>
              <a:gd name="T95" fmla="*/ 114222 h 445"/>
              <a:gd name="T96" fmla="*/ 929487 w 2195"/>
              <a:gd name="T97" fmla="*/ 65723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3600" dirty="0"/>
          </a:p>
        </p:txBody>
      </p:sp>
      <p:grpSp>
        <p:nvGrpSpPr>
          <p:cNvPr id="39" name="组合 38"/>
          <p:cNvGrpSpPr/>
          <p:nvPr/>
        </p:nvGrpSpPr>
        <p:grpSpPr>
          <a:xfrm>
            <a:off x="6901441" y="1600023"/>
            <a:ext cx="979502" cy="1144934"/>
            <a:chOff x="7793038" y="2205038"/>
            <a:chExt cx="1306513" cy="1527175"/>
          </a:xfrm>
        </p:grpSpPr>
        <p:sp>
          <p:nvSpPr>
            <p:cNvPr id="40" name="Freeform 8"/>
            <p:cNvSpPr>
              <a:spLocks/>
            </p:cNvSpPr>
            <p:nvPr/>
          </p:nvSpPr>
          <p:spPr bwMode="auto">
            <a:xfrm>
              <a:off x="7793038" y="2205038"/>
              <a:ext cx="1306513"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rgbClr val="00B0F0"/>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41" name="Freeform 13"/>
            <p:cNvSpPr>
              <a:spLocks noEditPoints="1"/>
            </p:cNvSpPr>
            <p:nvPr/>
          </p:nvSpPr>
          <p:spPr bwMode="auto">
            <a:xfrm>
              <a:off x="8065047" y="2423672"/>
              <a:ext cx="819646" cy="881946"/>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p>
          </p:txBody>
        </p:sp>
      </p:grpSp>
      <p:sp>
        <p:nvSpPr>
          <p:cNvPr id="45" name="TextBox 44"/>
          <p:cNvSpPr txBox="1"/>
          <p:nvPr/>
        </p:nvSpPr>
        <p:spPr>
          <a:xfrm>
            <a:off x="577117" y="2759717"/>
            <a:ext cx="1993582" cy="415370"/>
          </a:xfrm>
          <a:prstGeom prst="rect">
            <a:avLst/>
          </a:prstGeom>
          <a:noFill/>
        </p:spPr>
        <p:txBody>
          <a:bodyPr wrap="square" rtlCol="0">
            <a:spAutoFit/>
          </a:bodyPr>
          <a:lstStyle/>
          <a:p>
            <a:pPr algn="ctr"/>
            <a:r>
              <a:rPr lang="zh-CN" altLang="en-US" sz="2000" b="1" dirty="0">
                <a:latin typeface="微软雅黑"/>
                <a:ea typeface="微软雅黑"/>
              </a:rPr>
              <a:t>Add a title</a:t>
            </a:r>
          </a:p>
        </p:txBody>
      </p:sp>
      <p:sp>
        <p:nvSpPr>
          <p:cNvPr id="46" name="TextBox 45"/>
          <p:cNvSpPr txBox="1"/>
          <p:nvPr/>
        </p:nvSpPr>
        <p:spPr>
          <a:xfrm>
            <a:off x="2664972" y="2774479"/>
            <a:ext cx="1679426" cy="415370"/>
          </a:xfrm>
          <a:prstGeom prst="rect">
            <a:avLst/>
          </a:prstGeom>
          <a:noFill/>
        </p:spPr>
        <p:txBody>
          <a:bodyPr wrap="square" rtlCol="0">
            <a:spAutoFit/>
          </a:bodyPr>
          <a:lstStyle>
            <a:defPPr>
              <a:defRPr lang="zh-CN"/>
            </a:defPPr>
            <a:lvl1pPr algn="ctr">
              <a:defRPr sz="2800" b="1">
                <a:solidFill>
                  <a:schemeClr val="accent1"/>
                </a:solidFill>
                <a:latin typeface="微软雅黑"/>
                <a:ea typeface="微软雅黑"/>
              </a:defRPr>
            </a:lvl1pPr>
          </a:lstStyle>
          <a:p>
            <a:r>
              <a:rPr lang="zh-CN" altLang="en-US" sz="2000" dirty="0">
                <a:solidFill>
                  <a:schemeClr val="tx1"/>
                </a:solidFill>
              </a:rPr>
              <a:t>Add a title</a:t>
            </a:r>
          </a:p>
        </p:txBody>
      </p:sp>
      <p:sp>
        <p:nvSpPr>
          <p:cNvPr id="47" name="TextBox 46"/>
          <p:cNvSpPr txBox="1"/>
          <p:nvPr/>
        </p:nvSpPr>
        <p:spPr>
          <a:xfrm>
            <a:off x="4616846" y="2759717"/>
            <a:ext cx="1617888" cy="415370"/>
          </a:xfrm>
          <a:prstGeom prst="rect">
            <a:avLst/>
          </a:prstGeom>
          <a:noFill/>
        </p:spPr>
        <p:txBody>
          <a:bodyPr wrap="square" rtlCol="0">
            <a:spAutoFit/>
          </a:bodyPr>
          <a:lstStyle>
            <a:defPPr>
              <a:defRPr lang="zh-CN"/>
            </a:defPPr>
            <a:lvl1pPr algn="ctr">
              <a:defRPr sz="2800" b="1">
                <a:solidFill>
                  <a:schemeClr val="accent1"/>
                </a:solidFill>
                <a:latin typeface="微软雅黑"/>
                <a:ea typeface="微软雅黑"/>
              </a:defRPr>
            </a:lvl1pPr>
          </a:lstStyle>
          <a:p>
            <a:r>
              <a:rPr lang="zh-CN" altLang="en-US" sz="2000" dirty="0">
                <a:solidFill>
                  <a:schemeClr val="tx1"/>
                </a:solidFill>
              </a:rPr>
              <a:t>Add a title</a:t>
            </a:r>
          </a:p>
        </p:txBody>
      </p:sp>
      <p:sp>
        <p:nvSpPr>
          <p:cNvPr id="48" name="TextBox 47"/>
          <p:cNvSpPr txBox="1"/>
          <p:nvPr/>
        </p:nvSpPr>
        <p:spPr>
          <a:xfrm>
            <a:off x="6407487" y="2759717"/>
            <a:ext cx="2026754" cy="415370"/>
          </a:xfrm>
          <a:prstGeom prst="rect">
            <a:avLst/>
          </a:prstGeom>
          <a:noFill/>
        </p:spPr>
        <p:txBody>
          <a:bodyPr wrap="square" rtlCol="0">
            <a:spAutoFit/>
          </a:bodyPr>
          <a:lstStyle>
            <a:defPPr>
              <a:defRPr lang="zh-CN"/>
            </a:defPPr>
            <a:lvl1pPr algn="ctr">
              <a:defRPr sz="2800" b="1">
                <a:solidFill>
                  <a:schemeClr val="accent1"/>
                </a:solidFill>
                <a:latin typeface="微软雅黑"/>
                <a:ea typeface="微软雅黑"/>
              </a:defRPr>
            </a:lvl1pPr>
          </a:lstStyle>
          <a:p>
            <a:r>
              <a:rPr lang="zh-CN" altLang="en-US" sz="2000" dirty="0">
                <a:solidFill>
                  <a:schemeClr val="tx1"/>
                </a:solidFill>
              </a:rPr>
              <a:t>Add a title</a:t>
            </a:r>
          </a:p>
        </p:txBody>
      </p:sp>
      <p:sp>
        <p:nvSpPr>
          <p:cNvPr id="50" name="TextBox 49"/>
          <p:cNvSpPr txBox="1"/>
          <p:nvPr/>
        </p:nvSpPr>
        <p:spPr>
          <a:xfrm>
            <a:off x="577117" y="3251376"/>
            <a:ext cx="1988674" cy="461665"/>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Click to add the title content</a:t>
            </a:r>
          </a:p>
        </p:txBody>
      </p:sp>
      <p:sp>
        <p:nvSpPr>
          <p:cNvPr id="51" name="TextBox 50"/>
          <p:cNvSpPr txBox="1"/>
          <p:nvPr/>
        </p:nvSpPr>
        <p:spPr>
          <a:xfrm>
            <a:off x="2376570" y="3251376"/>
            <a:ext cx="2125092" cy="461665"/>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Click to add the title content</a:t>
            </a:r>
          </a:p>
        </p:txBody>
      </p:sp>
      <p:sp>
        <p:nvSpPr>
          <p:cNvPr id="52" name="TextBox 51"/>
          <p:cNvSpPr txBox="1"/>
          <p:nvPr/>
        </p:nvSpPr>
        <p:spPr>
          <a:xfrm>
            <a:off x="4463042" y="3253267"/>
            <a:ext cx="1988674" cy="461665"/>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Click to add the title content</a:t>
            </a:r>
          </a:p>
        </p:txBody>
      </p:sp>
      <p:sp>
        <p:nvSpPr>
          <p:cNvPr id="53" name="TextBox 52"/>
          <p:cNvSpPr txBox="1"/>
          <p:nvPr/>
        </p:nvSpPr>
        <p:spPr>
          <a:xfrm>
            <a:off x="6413096" y="3253267"/>
            <a:ext cx="2021145" cy="461665"/>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Click to add the title content</a:t>
            </a:r>
          </a:p>
        </p:txBody>
      </p:sp>
      <p:grpSp>
        <p:nvGrpSpPr>
          <p:cNvPr id="4" name="组合 3"/>
          <p:cNvGrpSpPr/>
          <p:nvPr/>
        </p:nvGrpSpPr>
        <p:grpSpPr>
          <a:xfrm>
            <a:off x="1084752" y="1600023"/>
            <a:ext cx="978312" cy="1144934"/>
            <a:chOff x="1446900" y="2132856"/>
            <a:chExt cx="1304925" cy="1527175"/>
          </a:xfrm>
        </p:grpSpPr>
        <p:sp>
          <p:nvSpPr>
            <p:cNvPr id="31" name="Freeform 5"/>
            <p:cNvSpPr>
              <a:spLocks/>
            </p:cNvSpPr>
            <p:nvPr/>
          </p:nvSpPr>
          <p:spPr bwMode="auto">
            <a:xfrm>
              <a:off x="1446900" y="2132856"/>
              <a:ext cx="1304925"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89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3" y="0"/>
                    <a:pt x="1654" y="370"/>
                    <a:pt x="1654" y="827"/>
                  </a:cubicBezTo>
                  <a:cubicBezTo>
                    <a:pt x="1654" y="1182"/>
                    <a:pt x="1430" y="1485"/>
                    <a:pt x="1116" y="1602"/>
                  </a:cubicBezTo>
                  <a:lnTo>
                    <a:pt x="995" y="1741"/>
                  </a:lnTo>
                  <a:cubicBezTo>
                    <a:pt x="953" y="1788"/>
                    <a:pt x="912" y="1836"/>
                    <a:pt x="870" y="1884"/>
                  </a:cubicBezTo>
                  <a:cubicBezTo>
                    <a:pt x="845" y="1916"/>
                    <a:pt x="818" y="1918"/>
                    <a:pt x="789" y="1889"/>
                  </a:cubicBezTo>
                  <a:cubicBezTo>
                    <a:pt x="746" y="1840"/>
                    <a:pt x="703" y="1790"/>
                    <a:pt x="660" y="1741"/>
                  </a:cubicBezTo>
                  <a:lnTo>
                    <a:pt x="540" y="1603"/>
                  </a:lnTo>
                  <a:cubicBezTo>
                    <a:pt x="225" y="1486"/>
                    <a:pt x="0" y="1183"/>
                    <a:pt x="0" y="827"/>
                  </a:cubicBezTo>
                  <a:cubicBezTo>
                    <a:pt x="0" y="370"/>
                    <a:pt x="370" y="0"/>
                    <a:pt x="827" y="0"/>
                  </a:cubicBezTo>
                  <a:close/>
                </a:path>
              </a:pathLst>
            </a:custGeom>
            <a:solidFill>
              <a:srgbClr val="44546A"/>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56" name="Freeform 16"/>
            <p:cNvSpPr>
              <a:spLocks noEditPoints="1"/>
            </p:cNvSpPr>
            <p:nvPr/>
          </p:nvSpPr>
          <p:spPr bwMode="auto">
            <a:xfrm>
              <a:off x="1668969" y="2542449"/>
              <a:ext cx="860788" cy="500028"/>
            </a:xfrm>
            <a:custGeom>
              <a:avLst/>
              <a:gdLst>
                <a:gd name="T0" fmla="*/ 712 w 739"/>
                <a:gd name="T1" fmla="*/ 36 h 492"/>
                <a:gd name="T2" fmla="*/ 712 w 739"/>
                <a:gd name="T3" fmla="*/ 404 h 492"/>
                <a:gd name="T4" fmla="*/ 702 w 739"/>
                <a:gd name="T5" fmla="*/ 404 h 492"/>
                <a:gd name="T6" fmla="*/ 678 w 739"/>
                <a:gd name="T7" fmla="*/ 403 h 492"/>
                <a:gd name="T8" fmla="*/ 373 w 739"/>
                <a:gd name="T9" fmla="*/ 480 h 492"/>
                <a:gd name="T10" fmla="*/ 369 w 739"/>
                <a:gd name="T11" fmla="*/ 482 h 492"/>
                <a:gd name="T12" fmla="*/ 365 w 739"/>
                <a:gd name="T13" fmla="*/ 480 h 492"/>
                <a:gd name="T14" fmla="*/ 60 w 739"/>
                <a:gd name="T15" fmla="*/ 403 h 492"/>
                <a:gd name="T16" fmla="*/ 37 w 739"/>
                <a:gd name="T17" fmla="*/ 404 h 492"/>
                <a:gd name="T18" fmla="*/ 26 w 739"/>
                <a:gd name="T19" fmla="*/ 404 h 492"/>
                <a:gd name="T20" fmla="*/ 26 w 739"/>
                <a:gd name="T21" fmla="*/ 36 h 492"/>
                <a:gd name="T22" fmla="*/ 0 w 739"/>
                <a:gd name="T23" fmla="*/ 36 h 492"/>
                <a:gd name="T24" fmla="*/ 0 w 739"/>
                <a:gd name="T25" fmla="*/ 418 h 492"/>
                <a:gd name="T26" fmla="*/ 369 w 739"/>
                <a:gd name="T27" fmla="*/ 492 h 492"/>
                <a:gd name="T28" fmla="*/ 739 w 739"/>
                <a:gd name="T29" fmla="*/ 418 h 492"/>
                <a:gd name="T30" fmla="*/ 739 w 739"/>
                <a:gd name="T31" fmla="*/ 36 h 492"/>
                <a:gd name="T32" fmla="*/ 712 w 739"/>
                <a:gd name="T33" fmla="*/ 36 h 492"/>
                <a:gd name="T34" fmla="*/ 357 w 739"/>
                <a:gd name="T35" fmla="*/ 418 h 492"/>
                <a:gd name="T36" fmla="*/ 357 w 739"/>
                <a:gd name="T37" fmla="*/ 82 h 492"/>
                <a:gd name="T38" fmla="*/ 101 w 739"/>
                <a:gd name="T39" fmla="*/ 2 h 492"/>
                <a:gd name="T40" fmla="*/ 101 w 739"/>
                <a:gd name="T41" fmla="*/ 352 h 492"/>
                <a:gd name="T42" fmla="*/ 111 w 739"/>
                <a:gd name="T43" fmla="*/ 352 h 492"/>
                <a:gd name="T44" fmla="*/ 357 w 739"/>
                <a:gd name="T45" fmla="*/ 418 h 492"/>
                <a:gd name="T46" fmla="*/ 638 w 739"/>
                <a:gd name="T47" fmla="*/ 352 h 492"/>
                <a:gd name="T48" fmla="*/ 638 w 739"/>
                <a:gd name="T49" fmla="*/ 2 h 492"/>
                <a:gd name="T50" fmla="*/ 382 w 739"/>
                <a:gd name="T51" fmla="*/ 82 h 492"/>
                <a:gd name="T52" fmla="*/ 382 w 739"/>
                <a:gd name="T53" fmla="*/ 418 h 492"/>
                <a:gd name="T54" fmla="*/ 628 w 739"/>
                <a:gd name="T55" fmla="*/ 352 h 492"/>
                <a:gd name="T56" fmla="*/ 638 w 739"/>
                <a:gd name="T57" fmla="*/ 352 h 492"/>
                <a:gd name="T58" fmla="*/ 369 w 739"/>
                <a:gd name="T59" fmla="*/ 473 h 492"/>
                <a:gd name="T60" fmla="*/ 695 w 739"/>
                <a:gd name="T61" fmla="*/ 395 h 492"/>
                <a:gd name="T62" fmla="*/ 695 w 739"/>
                <a:gd name="T63" fmla="*/ 7 h 492"/>
                <a:gd name="T64" fmla="*/ 655 w 739"/>
                <a:gd name="T65" fmla="*/ 7 h 492"/>
                <a:gd name="T66" fmla="*/ 655 w 739"/>
                <a:gd name="T67" fmla="*/ 370 h 492"/>
                <a:gd name="T68" fmla="*/ 645 w 739"/>
                <a:gd name="T69" fmla="*/ 370 h 492"/>
                <a:gd name="T70" fmla="*/ 626 w 739"/>
                <a:gd name="T71" fmla="*/ 369 h 492"/>
                <a:gd name="T72" fmla="*/ 376 w 739"/>
                <a:gd name="T73" fmla="*/ 441 h 492"/>
                <a:gd name="T74" fmla="*/ 369 w 739"/>
                <a:gd name="T75" fmla="*/ 445 h 492"/>
                <a:gd name="T76" fmla="*/ 363 w 739"/>
                <a:gd name="T77" fmla="*/ 441 h 492"/>
                <a:gd name="T78" fmla="*/ 113 w 739"/>
                <a:gd name="T79" fmla="*/ 369 h 492"/>
                <a:gd name="T80" fmla="*/ 93 w 739"/>
                <a:gd name="T81" fmla="*/ 370 h 492"/>
                <a:gd name="T82" fmla="*/ 83 w 739"/>
                <a:gd name="T83" fmla="*/ 370 h 492"/>
                <a:gd name="T84" fmla="*/ 83 w 739"/>
                <a:gd name="T85" fmla="*/ 7 h 492"/>
                <a:gd name="T86" fmla="*/ 44 w 739"/>
                <a:gd name="T87" fmla="*/ 7 h 492"/>
                <a:gd name="T88" fmla="*/ 44 w 739"/>
                <a:gd name="T89" fmla="*/ 395 h 492"/>
                <a:gd name="T90" fmla="*/ 369 w 739"/>
                <a:gd name="T91" fmla="*/ 473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9" h="492">
                  <a:moveTo>
                    <a:pt x="712" y="36"/>
                  </a:moveTo>
                  <a:lnTo>
                    <a:pt x="712" y="404"/>
                  </a:lnTo>
                  <a:lnTo>
                    <a:pt x="702" y="404"/>
                  </a:lnTo>
                  <a:cubicBezTo>
                    <a:pt x="694" y="404"/>
                    <a:pt x="686" y="403"/>
                    <a:pt x="678" y="403"/>
                  </a:cubicBezTo>
                  <a:cubicBezTo>
                    <a:pt x="576" y="403"/>
                    <a:pt x="467" y="430"/>
                    <a:pt x="373" y="480"/>
                  </a:cubicBezTo>
                  <a:lnTo>
                    <a:pt x="369" y="482"/>
                  </a:lnTo>
                  <a:lnTo>
                    <a:pt x="365" y="480"/>
                  </a:lnTo>
                  <a:cubicBezTo>
                    <a:pt x="271" y="430"/>
                    <a:pt x="163" y="403"/>
                    <a:pt x="60" y="403"/>
                  </a:cubicBezTo>
                  <a:cubicBezTo>
                    <a:pt x="52" y="403"/>
                    <a:pt x="45" y="404"/>
                    <a:pt x="37" y="404"/>
                  </a:cubicBezTo>
                  <a:lnTo>
                    <a:pt x="26" y="404"/>
                  </a:lnTo>
                  <a:lnTo>
                    <a:pt x="26" y="36"/>
                  </a:lnTo>
                  <a:cubicBezTo>
                    <a:pt x="17" y="36"/>
                    <a:pt x="9" y="36"/>
                    <a:pt x="0" y="36"/>
                  </a:cubicBezTo>
                  <a:lnTo>
                    <a:pt x="0" y="418"/>
                  </a:lnTo>
                  <a:cubicBezTo>
                    <a:pt x="123" y="415"/>
                    <a:pt x="254" y="442"/>
                    <a:pt x="369" y="492"/>
                  </a:cubicBezTo>
                  <a:cubicBezTo>
                    <a:pt x="484" y="442"/>
                    <a:pt x="616" y="415"/>
                    <a:pt x="739" y="418"/>
                  </a:cubicBezTo>
                  <a:lnTo>
                    <a:pt x="739" y="36"/>
                  </a:lnTo>
                  <a:cubicBezTo>
                    <a:pt x="730" y="36"/>
                    <a:pt x="721" y="36"/>
                    <a:pt x="712" y="36"/>
                  </a:cubicBezTo>
                  <a:close/>
                  <a:moveTo>
                    <a:pt x="357" y="418"/>
                  </a:moveTo>
                  <a:lnTo>
                    <a:pt x="357" y="82"/>
                  </a:lnTo>
                  <a:cubicBezTo>
                    <a:pt x="277" y="28"/>
                    <a:pt x="186" y="0"/>
                    <a:pt x="101" y="2"/>
                  </a:cubicBezTo>
                  <a:lnTo>
                    <a:pt x="101" y="352"/>
                  </a:lnTo>
                  <a:cubicBezTo>
                    <a:pt x="104" y="352"/>
                    <a:pt x="107" y="352"/>
                    <a:pt x="111" y="352"/>
                  </a:cubicBezTo>
                  <a:cubicBezTo>
                    <a:pt x="193" y="352"/>
                    <a:pt x="280" y="375"/>
                    <a:pt x="357" y="418"/>
                  </a:cubicBezTo>
                  <a:close/>
                  <a:moveTo>
                    <a:pt x="638" y="352"/>
                  </a:moveTo>
                  <a:lnTo>
                    <a:pt x="638" y="2"/>
                  </a:lnTo>
                  <a:cubicBezTo>
                    <a:pt x="552" y="0"/>
                    <a:pt x="461" y="28"/>
                    <a:pt x="382" y="82"/>
                  </a:cubicBezTo>
                  <a:lnTo>
                    <a:pt x="382" y="418"/>
                  </a:lnTo>
                  <a:cubicBezTo>
                    <a:pt x="459" y="375"/>
                    <a:pt x="545" y="352"/>
                    <a:pt x="628" y="352"/>
                  </a:cubicBezTo>
                  <a:cubicBezTo>
                    <a:pt x="631" y="352"/>
                    <a:pt x="635" y="352"/>
                    <a:pt x="638" y="352"/>
                  </a:cubicBezTo>
                  <a:close/>
                  <a:moveTo>
                    <a:pt x="369" y="473"/>
                  </a:moveTo>
                  <a:cubicBezTo>
                    <a:pt x="473" y="417"/>
                    <a:pt x="590" y="391"/>
                    <a:pt x="695" y="395"/>
                  </a:cubicBezTo>
                  <a:lnTo>
                    <a:pt x="695" y="7"/>
                  </a:lnTo>
                  <a:cubicBezTo>
                    <a:pt x="682" y="6"/>
                    <a:pt x="669" y="6"/>
                    <a:pt x="655" y="7"/>
                  </a:cubicBezTo>
                  <a:lnTo>
                    <a:pt x="655" y="370"/>
                  </a:lnTo>
                  <a:lnTo>
                    <a:pt x="645" y="370"/>
                  </a:lnTo>
                  <a:cubicBezTo>
                    <a:pt x="639" y="369"/>
                    <a:pt x="632" y="369"/>
                    <a:pt x="626" y="369"/>
                  </a:cubicBezTo>
                  <a:cubicBezTo>
                    <a:pt x="542" y="369"/>
                    <a:pt x="453" y="395"/>
                    <a:pt x="376" y="441"/>
                  </a:cubicBezTo>
                  <a:lnTo>
                    <a:pt x="369" y="445"/>
                  </a:lnTo>
                  <a:lnTo>
                    <a:pt x="363" y="441"/>
                  </a:lnTo>
                  <a:cubicBezTo>
                    <a:pt x="286" y="395"/>
                    <a:pt x="197" y="369"/>
                    <a:pt x="113" y="369"/>
                  </a:cubicBezTo>
                  <a:cubicBezTo>
                    <a:pt x="106" y="369"/>
                    <a:pt x="100" y="369"/>
                    <a:pt x="93" y="370"/>
                  </a:cubicBezTo>
                  <a:lnTo>
                    <a:pt x="83" y="370"/>
                  </a:lnTo>
                  <a:lnTo>
                    <a:pt x="83" y="7"/>
                  </a:lnTo>
                  <a:cubicBezTo>
                    <a:pt x="70" y="6"/>
                    <a:pt x="57" y="6"/>
                    <a:pt x="44" y="7"/>
                  </a:cubicBezTo>
                  <a:lnTo>
                    <a:pt x="44" y="395"/>
                  </a:lnTo>
                  <a:cubicBezTo>
                    <a:pt x="148" y="391"/>
                    <a:pt x="265" y="417"/>
                    <a:pt x="369" y="4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p>
          </p:txBody>
        </p:sp>
      </p:grpSp>
      <p:grpSp>
        <p:nvGrpSpPr>
          <p:cNvPr id="5" name="组合 4"/>
          <p:cNvGrpSpPr/>
          <p:nvPr/>
        </p:nvGrpSpPr>
        <p:grpSpPr>
          <a:xfrm>
            <a:off x="3015529" y="1600023"/>
            <a:ext cx="978312" cy="1144934"/>
            <a:chOff x="4022275" y="2132856"/>
            <a:chExt cx="1304925" cy="1527175"/>
          </a:xfrm>
        </p:grpSpPr>
        <p:sp>
          <p:nvSpPr>
            <p:cNvPr id="34" name="Freeform 6"/>
            <p:cNvSpPr>
              <a:spLocks/>
            </p:cNvSpPr>
            <p:nvPr/>
          </p:nvSpPr>
          <p:spPr bwMode="auto">
            <a:xfrm>
              <a:off x="4022275" y="2132856"/>
              <a:ext cx="1304925"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1" y="0"/>
                    <a:pt x="827" y="0"/>
                  </a:cubicBezTo>
                  <a:close/>
                </a:path>
              </a:pathLst>
            </a:custGeom>
            <a:solidFill>
              <a:srgbClr val="92D050"/>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57" name="Freeform 9"/>
            <p:cNvSpPr>
              <a:spLocks noEditPoints="1"/>
            </p:cNvSpPr>
            <p:nvPr/>
          </p:nvSpPr>
          <p:spPr bwMode="auto">
            <a:xfrm>
              <a:off x="4399628" y="2380272"/>
              <a:ext cx="650316" cy="737858"/>
            </a:xfrm>
            <a:custGeom>
              <a:avLst/>
              <a:gdLst>
                <a:gd name="T0" fmla="*/ 402 w 630"/>
                <a:gd name="T1" fmla="*/ 89 h 711"/>
                <a:gd name="T2" fmla="*/ 313 w 630"/>
                <a:gd name="T3" fmla="*/ 178 h 711"/>
                <a:gd name="T4" fmla="*/ 223 w 630"/>
                <a:gd name="T5" fmla="*/ 178 h 711"/>
                <a:gd name="T6" fmla="*/ 134 w 630"/>
                <a:gd name="T7" fmla="*/ 89 h 711"/>
                <a:gd name="T8" fmla="*/ 223 w 630"/>
                <a:gd name="T9" fmla="*/ 0 h 711"/>
                <a:gd name="T10" fmla="*/ 313 w 630"/>
                <a:gd name="T11" fmla="*/ 0 h 711"/>
                <a:gd name="T12" fmla="*/ 402 w 630"/>
                <a:gd name="T13" fmla="*/ 89 h 711"/>
                <a:gd name="T14" fmla="*/ 445 w 630"/>
                <a:gd name="T15" fmla="*/ 89 h 711"/>
                <a:gd name="T16" fmla="*/ 446 w 630"/>
                <a:gd name="T17" fmla="*/ 109 h 711"/>
                <a:gd name="T18" fmla="*/ 335 w 630"/>
                <a:gd name="T19" fmla="*/ 221 h 711"/>
                <a:gd name="T20" fmla="*/ 201 w 630"/>
                <a:gd name="T21" fmla="*/ 221 h 711"/>
                <a:gd name="T22" fmla="*/ 90 w 630"/>
                <a:gd name="T23" fmla="*/ 109 h 711"/>
                <a:gd name="T24" fmla="*/ 92 w 630"/>
                <a:gd name="T25" fmla="*/ 89 h 711"/>
                <a:gd name="T26" fmla="*/ 0 w 630"/>
                <a:gd name="T27" fmla="*/ 198 h 711"/>
                <a:gd name="T28" fmla="*/ 0 w 630"/>
                <a:gd name="T29" fmla="*/ 600 h 711"/>
                <a:gd name="T30" fmla="*/ 112 w 630"/>
                <a:gd name="T31" fmla="*/ 711 h 711"/>
                <a:gd name="T32" fmla="*/ 409 w 630"/>
                <a:gd name="T33" fmla="*/ 711 h 711"/>
                <a:gd name="T34" fmla="*/ 288 w 630"/>
                <a:gd name="T35" fmla="*/ 528 h 711"/>
                <a:gd name="T36" fmla="*/ 487 w 630"/>
                <a:gd name="T37" fmla="*/ 328 h 711"/>
                <a:gd name="T38" fmla="*/ 536 w 630"/>
                <a:gd name="T39" fmla="*/ 335 h 711"/>
                <a:gd name="T40" fmla="*/ 536 w 630"/>
                <a:gd name="T41" fmla="*/ 198 h 711"/>
                <a:gd name="T42" fmla="*/ 445 w 630"/>
                <a:gd name="T43" fmla="*/ 89 h 711"/>
                <a:gd name="T44" fmla="*/ 251 w 630"/>
                <a:gd name="T45" fmla="*/ 446 h 711"/>
                <a:gd name="T46" fmla="*/ 251 w 630"/>
                <a:gd name="T47" fmla="*/ 446 h 711"/>
                <a:gd name="T48" fmla="*/ 112 w 630"/>
                <a:gd name="T49" fmla="*/ 446 h 711"/>
                <a:gd name="T50" fmla="*/ 90 w 630"/>
                <a:gd name="T51" fmla="*/ 423 h 711"/>
                <a:gd name="T52" fmla="*/ 112 w 630"/>
                <a:gd name="T53" fmla="*/ 401 h 711"/>
                <a:gd name="T54" fmla="*/ 251 w 630"/>
                <a:gd name="T55" fmla="*/ 401 h 711"/>
                <a:gd name="T56" fmla="*/ 274 w 630"/>
                <a:gd name="T57" fmla="*/ 423 h 711"/>
                <a:gd name="T58" fmla="*/ 251 w 630"/>
                <a:gd name="T59" fmla="*/ 446 h 711"/>
                <a:gd name="T60" fmla="*/ 296 w 630"/>
                <a:gd name="T61" fmla="*/ 356 h 711"/>
                <a:gd name="T62" fmla="*/ 296 w 630"/>
                <a:gd name="T63" fmla="*/ 356 h 711"/>
                <a:gd name="T64" fmla="*/ 112 w 630"/>
                <a:gd name="T65" fmla="*/ 356 h 711"/>
                <a:gd name="T66" fmla="*/ 90 w 630"/>
                <a:gd name="T67" fmla="*/ 334 h 711"/>
                <a:gd name="T68" fmla="*/ 112 w 630"/>
                <a:gd name="T69" fmla="*/ 312 h 711"/>
                <a:gd name="T70" fmla="*/ 296 w 630"/>
                <a:gd name="T71" fmla="*/ 312 h 711"/>
                <a:gd name="T72" fmla="*/ 318 w 630"/>
                <a:gd name="T73" fmla="*/ 334 h 711"/>
                <a:gd name="T74" fmla="*/ 296 w 630"/>
                <a:gd name="T75" fmla="*/ 356 h 711"/>
                <a:gd name="T76" fmla="*/ 524 w 630"/>
                <a:gd name="T77" fmla="*/ 390 h 711"/>
                <a:gd name="T78" fmla="*/ 488 w 630"/>
                <a:gd name="T79" fmla="*/ 385 h 711"/>
                <a:gd name="T80" fmla="*/ 346 w 630"/>
                <a:gd name="T81" fmla="*/ 527 h 711"/>
                <a:gd name="T82" fmla="*/ 458 w 630"/>
                <a:gd name="T83" fmla="*/ 666 h 711"/>
                <a:gd name="T84" fmla="*/ 488 w 630"/>
                <a:gd name="T85" fmla="*/ 669 h 711"/>
                <a:gd name="T86" fmla="*/ 630 w 630"/>
                <a:gd name="T87" fmla="*/ 527 h 711"/>
                <a:gd name="T88" fmla="*/ 524 w 630"/>
                <a:gd name="T89" fmla="*/ 390 h 711"/>
                <a:gd name="T90" fmla="*/ 569 w 630"/>
                <a:gd name="T91" fmla="*/ 507 h 711"/>
                <a:gd name="T92" fmla="*/ 569 w 630"/>
                <a:gd name="T93" fmla="*/ 507 h 711"/>
                <a:gd name="T94" fmla="*/ 524 w 630"/>
                <a:gd name="T95" fmla="*/ 552 h 711"/>
                <a:gd name="T96" fmla="*/ 488 w 630"/>
                <a:gd name="T97" fmla="*/ 588 h 711"/>
                <a:gd name="T98" fmla="*/ 448 w 630"/>
                <a:gd name="T99" fmla="*/ 588 h 711"/>
                <a:gd name="T100" fmla="*/ 408 w 630"/>
                <a:gd name="T101" fmla="*/ 547 h 711"/>
                <a:gd name="T102" fmla="*/ 408 w 630"/>
                <a:gd name="T103" fmla="*/ 507 h 711"/>
                <a:gd name="T104" fmla="*/ 448 w 630"/>
                <a:gd name="T105" fmla="*/ 507 h 711"/>
                <a:gd name="T106" fmla="*/ 468 w 630"/>
                <a:gd name="T107" fmla="*/ 527 h 711"/>
                <a:gd name="T108" fmla="*/ 524 w 630"/>
                <a:gd name="T109" fmla="*/ 472 h 711"/>
                <a:gd name="T110" fmla="*/ 528 w 630"/>
                <a:gd name="T111" fmla="*/ 467 h 711"/>
                <a:gd name="T112" fmla="*/ 569 w 630"/>
                <a:gd name="T113" fmla="*/ 467 h 711"/>
                <a:gd name="T114" fmla="*/ 569 w 630"/>
                <a:gd name="T115" fmla="*/ 50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 h="711">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p>
          </p:txBody>
        </p:sp>
      </p:grpSp>
      <p:grpSp>
        <p:nvGrpSpPr>
          <p:cNvPr id="23" name="组合 22"/>
          <p:cNvGrpSpPr/>
          <p:nvPr/>
        </p:nvGrpSpPr>
        <p:grpSpPr>
          <a:xfrm>
            <a:off x="4918151" y="1600023"/>
            <a:ext cx="979502" cy="1144934"/>
            <a:chOff x="6560095" y="2132856"/>
            <a:chExt cx="1306513" cy="1527175"/>
          </a:xfrm>
        </p:grpSpPr>
        <p:sp>
          <p:nvSpPr>
            <p:cNvPr id="37" name="Freeform 7"/>
            <p:cNvSpPr>
              <a:spLocks/>
            </p:cNvSpPr>
            <p:nvPr/>
          </p:nvSpPr>
          <p:spPr bwMode="auto">
            <a:xfrm>
              <a:off x="6560095" y="2132856"/>
              <a:ext cx="1306513"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89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3" y="0"/>
                    <a:pt x="1654" y="370"/>
                    <a:pt x="1654" y="827"/>
                  </a:cubicBezTo>
                  <a:cubicBezTo>
                    <a:pt x="1654" y="1182"/>
                    <a:pt x="1430" y="1485"/>
                    <a:pt x="1116" y="1602"/>
                  </a:cubicBezTo>
                  <a:lnTo>
                    <a:pt x="995" y="1741"/>
                  </a:lnTo>
                  <a:cubicBezTo>
                    <a:pt x="953" y="1788"/>
                    <a:pt x="912" y="1836"/>
                    <a:pt x="870" y="1884"/>
                  </a:cubicBezTo>
                  <a:cubicBezTo>
                    <a:pt x="845" y="1916"/>
                    <a:pt x="818" y="1918"/>
                    <a:pt x="789" y="1889"/>
                  </a:cubicBezTo>
                  <a:cubicBezTo>
                    <a:pt x="746" y="1840"/>
                    <a:pt x="703" y="1790"/>
                    <a:pt x="660" y="1741"/>
                  </a:cubicBezTo>
                  <a:lnTo>
                    <a:pt x="540" y="1603"/>
                  </a:lnTo>
                  <a:cubicBezTo>
                    <a:pt x="225" y="1486"/>
                    <a:pt x="0" y="1183"/>
                    <a:pt x="0" y="827"/>
                  </a:cubicBezTo>
                  <a:cubicBezTo>
                    <a:pt x="0" y="370"/>
                    <a:pt x="370" y="0"/>
                    <a:pt x="827" y="0"/>
                  </a:cubicBezTo>
                  <a:close/>
                </a:path>
              </a:pathLst>
            </a:custGeom>
            <a:solidFill>
              <a:srgbClr val="ED7D31"/>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63" name="Freeform 10"/>
            <p:cNvSpPr>
              <a:spLocks noEditPoints="1"/>
            </p:cNvSpPr>
            <p:nvPr/>
          </p:nvSpPr>
          <p:spPr bwMode="auto">
            <a:xfrm>
              <a:off x="6850001" y="2403005"/>
              <a:ext cx="726700" cy="778916"/>
            </a:xfrm>
            <a:custGeom>
              <a:avLst/>
              <a:gdLst>
                <a:gd name="T0" fmla="*/ 255 w 674"/>
                <a:gd name="T1" fmla="*/ 448 h 720"/>
                <a:gd name="T2" fmla="*/ 243 w 674"/>
                <a:gd name="T3" fmla="*/ 407 h 720"/>
                <a:gd name="T4" fmla="*/ 295 w 674"/>
                <a:gd name="T5" fmla="*/ 196 h 720"/>
                <a:gd name="T6" fmla="*/ 350 w 674"/>
                <a:gd name="T7" fmla="*/ 367 h 720"/>
                <a:gd name="T8" fmla="*/ 418 w 674"/>
                <a:gd name="T9" fmla="*/ 169 h 720"/>
                <a:gd name="T10" fmla="*/ 267 w 674"/>
                <a:gd name="T11" fmla="*/ 336 h 720"/>
                <a:gd name="T12" fmla="*/ 254 w 674"/>
                <a:gd name="T13" fmla="*/ 358 h 720"/>
                <a:gd name="T14" fmla="*/ 346 w 674"/>
                <a:gd name="T15" fmla="*/ 412 h 720"/>
                <a:gd name="T16" fmla="*/ 445 w 674"/>
                <a:gd name="T17" fmla="*/ 144 h 720"/>
                <a:gd name="T18" fmla="*/ 449 w 674"/>
                <a:gd name="T19" fmla="*/ 91 h 720"/>
                <a:gd name="T20" fmla="*/ 445 w 674"/>
                <a:gd name="T21" fmla="*/ 144 h 720"/>
                <a:gd name="T22" fmla="*/ 526 w 674"/>
                <a:gd name="T23" fmla="*/ 170 h 720"/>
                <a:gd name="T24" fmla="*/ 474 w 674"/>
                <a:gd name="T25" fmla="*/ 174 h 720"/>
                <a:gd name="T26" fmla="*/ 385 w 674"/>
                <a:gd name="T27" fmla="*/ 121 h 720"/>
                <a:gd name="T28" fmla="*/ 363 w 674"/>
                <a:gd name="T29" fmla="*/ 73 h 720"/>
                <a:gd name="T30" fmla="*/ 385 w 674"/>
                <a:gd name="T31" fmla="*/ 121 h 720"/>
                <a:gd name="T32" fmla="*/ 298 w 674"/>
                <a:gd name="T33" fmla="*/ 90 h 720"/>
                <a:gd name="T34" fmla="*/ 302 w 674"/>
                <a:gd name="T35" fmla="*/ 142 h 720"/>
                <a:gd name="T36" fmla="*/ 496 w 674"/>
                <a:gd name="T37" fmla="*/ 257 h 720"/>
                <a:gd name="T38" fmla="*/ 543 w 674"/>
                <a:gd name="T39" fmla="*/ 235 h 720"/>
                <a:gd name="T40" fmla="*/ 496 w 674"/>
                <a:gd name="T41" fmla="*/ 257 h 720"/>
                <a:gd name="T42" fmla="*/ 248 w 674"/>
                <a:gd name="T43" fmla="*/ 368 h 720"/>
                <a:gd name="T44" fmla="*/ 235 w 674"/>
                <a:gd name="T45" fmla="*/ 391 h 720"/>
                <a:gd name="T46" fmla="*/ 328 w 674"/>
                <a:gd name="T47" fmla="*/ 445 h 720"/>
                <a:gd name="T48" fmla="*/ 246 w 674"/>
                <a:gd name="T49" fmla="*/ 720 h 720"/>
                <a:gd name="T50" fmla="*/ 263 w 674"/>
                <a:gd name="T51" fmla="*/ 42 h 720"/>
                <a:gd name="T52" fmla="*/ 642 w 674"/>
                <a:gd name="T53" fmla="*/ 204 h 720"/>
                <a:gd name="T54" fmla="*/ 648 w 674"/>
                <a:gd name="T55" fmla="*/ 313 h 720"/>
                <a:gd name="T56" fmla="*/ 667 w 674"/>
                <a:gd name="T57" fmla="*/ 450 h 720"/>
                <a:gd name="T58" fmla="*/ 643 w 674"/>
                <a:gd name="T59" fmla="*/ 566 h 720"/>
                <a:gd name="T60" fmla="*/ 504 w 674"/>
                <a:gd name="T61" fmla="*/ 598 h 720"/>
                <a:gd name="T62" fmla="*/ 246 w 674"/>
                <a:gd name="T63"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4" h="720">
                  <a:moveTo>
                    <a:pt x="243" y="407"/>
                  </a:moveTo>
                  <a:cubicBezTo>
                    <a:pt x="236" y="421"/>
                    <a:pt x="241" y="439"/>
                    <a:pt x="255" y="448"/>
                  </a:cubicBezTo>
                  <a:cubicBezTo>
                    <a:pt x="267" y="455"/>
                    <a:pt x="282" y="453"/>
                    <a:pt x="292" y="444"/>
                  </a:cubicBezTo>
                  <a:lnTo>
                    <a:pt x="243" y="407"/>
                  </a:lnTo>
                  <a:close/>
                  <a:moveTo>
                    <a:pt x="418" y="169"/>
                  </a:moveTo>
                  <a:cubicBezTo>
                    <a:pt x="373" y="143"/>
                    <a:pt x="318" y="155"/>
                    <a:pt x="295" y="196"/>
                  </a:cubicBezTo>
                  <a:cubicBezTo>
                    <a:pt x="270" y="238"/>
                    <a:pt x="302" y="284"/>
                    <a:pt x="280" y="327"/>
                  </a:cubicBezTo>
                  <a:lnTo>
                    <a:pt x="350" y="367"/>
                  </a:lnTo>
                  <a:cubicBezTo>
                    <a:pt x="376" y="327"/>
                    <a:pt x="432" y="331"/>
                    <a:pt x="456" y="289"/>
                  </a:cubicBezTo>
                  <a:cubicBezTo>
                    <a:pt x="480" y="249"/>
                    <a:pt x="462" y="195"/>
                    <a:pt x="418" y="169"/>
                  </a:cubicBezTo>
                  <a:close/>
                  <a:moveTo>
                    <a:pt x="342" y="393"/>
                  </a:moveTo>
                  <a:lnTo>
                    <a:pt x="267" y="336"/>
                  </a:lnTo>
                  <a:cubicBezTo>
                    <a:pt x="261" y="331"/>
                    <a:pt x="253" y="333"/>
                    <a:pt x="250" y="339"/>
                  </a:cubicBezTo>
                  <a:cubicBezTo>
                    <a:pt x="246" y="345"/>
                    <a:pt x="248" y="354"/>
                    <a:pt x="254" y="358"/>
                  </a:cubicBezTo>
                  <a:lnTo>
                    <a:pt x="329" y="416"/>
                  </a:lnTo>
                  <a:cubicBezTo>
                    <a:pt x="335" y="420"/>
                    <a:pt x="343" y="418"/>
                    <a:pt x="346" y="412"/>
                  </a:cubicBezTo>
                  <a:cubicBezTo>
                    <a:pt x="350" y="406"/>
                    <a:pt x="348" y="397"/>
                    <a:pt x="342" y="393"/>
                  </a:cubicBezTo>
                  <a:close/>
                  <a:moveTo>
                    <a:pt x="445" y="144"/>
                  </a:moveTo>
                  <a:lnTo>
                    <a:pt x="468" y="102"/>
                  </a:lnTo>
                  <a:lnTo>
                    <a:pt x="449" y="91"/>
                  </a:lnTo>
                  <a:lnTo>
                    <a:pt x="426" y="133"/>
                  </a:lnTo>
                  <a:lnTo>
                    <a:pt x="445" y="144"/>
                  </a:lnTo>
                  <a:close/>
                  <a:moveTo>
                    <a:pt x="485" y="193"/>
                  </a:moveTo>
                  <a:lnTo>
                    <a:pt x="526" y="170"/>
                  </a:lnTo>
                  <a:lnTo>
                    <a:pt x="515" y="150"/>
                  </a:lnTo>
                  <a:lnTo>
                    <a:pt x="474" y="174"/>
                  </a:lnTo>
                  <a:lnTo>
                    <a:pt x="485" y="193"/>
                  </a:lnTo>
                  <a:close/>
                  <a:moveTo>
                    <a:pt x="385" y="121"/>
                  </a:moveTo>
                  <a:lnTo>
                    <a:pt x="385" y="73"/>
                  </a:lnTo>
                  <a:lnTo>
                    <a:pt x="363" y="73"/>
                  </a:lnTo>
                  <a:lnTo>
                    <a:pt x="363" y="121"/>
                  </a:lnTo>
                  <a:lnTo>
                    <a:pt x="385" y="121"/>
                  </a:lnTo>
                  <a:close/>
                  <a:moveTo>
                    <a:pt x="321" y="131"/>
                  </a:moveTo>
                  <a:lnTo>
                    <a:pt x="298" y="90"/>
                  </a:lnTo>
                  <a:lnTo>
                    <a:pt x="278" y="101"/>
                  </a:lnTo>
                  <a:lnTo>
                    <a:pt x="302" y="142"/>
                  </a:lnTo>
                  <a:lnTo>
                    <a:pt x="321" y="131"/>
                  </a:lnTo>
                  <a:close/>
                  <a:moveTo>
                    <a:pt x="496" y="257"/>
                  </a:moveTo>
                  <a:lnTo>
                    <a:pt x="543" y="257"/>
                  </a:lnTo>
                  <a:lnTo>
                    <a:pt x="543" y="235"/>
                  </a:lnTo>
                  <a:lnTo>
                    <a:pt x="496" y="235"/>
                  </a:lnTo>
                  <a:lnTo>
                    <a:pt x="496" y="257"/>
                  </a:lnTo>
                  <a:close/>
                  <a:moveTo>
                    <a:pt x="324" y="426"/>
                  </a:moveTo>
                  <a:lnTo>
                    <a:pt x="248" y="368"/>
                  </a:lnTo>
                  <a:cubicBezTo>
                    <a:pt x="242" y="364"/>
                    <a:pt x="235" y="365"/>
                    <a:pt x="231" y="372"/>
                  </a:cubicBezTo>
                  <a:cubicBezTo>
                    <a:pt x="227" y="378"/>
                    <a:pt x="229" y="386"/>
                    <a:pt x="235" y="391"/>
                  </a:cubicBezTo>
                  <a:lnTo>
                    <a:pt x="311" y="448"/>
                  </a:lnTo>
                  <a:cubicBezTo>
                    <a:pt x="316" y="453"/>
                    <a:pt x="324" y="451"/>
                    <a:pt x="328" y="445"/>
                  </a:cubicBezTo>
                  <a:cubicBezTo>
                    <a:pt x="331" y="439"/>
                    <a:pt x="329" y="430"/>
                    <a:pt x="324" y="426"/>
                  </a:cubicBezTo>
                  <a:close/>
                  <a:moveTo>
                    <a:pt x="246" y="720"/>
                  </a:moveTo>
                  <a:cubicBezTo>
                    <a:pt x="254" y="663"/>
                    <a:pt x="254" y="603"/>
                    <a:pt x="239" y="550"/>
                  </a:cubicBezTo>
                  <a:cubicBezTo>
                    <a:pt x="0" y="415"/>
                    <a:pt x="62" y="105"/>
                    <a:pt x="263" y="42"/>
                  </a:cubicBezTo>
                  <a:cubicBezTo>
                    <a:pt x="369" y="0"/>
                    <a:pt x="513" y="25"/>
                    <a:pt x="606" y="119"/>
                  </a:cubicBezTo>
                  <a:cubicBezTo>
                    <a:pt x="674" y="187"/>
                    <a:pt x="642" y="204"/>
                    <a:pt x="642" y="204"/>
                  </a:cubicBezTo>
                  <a:lnTo>
                    <a:pt x="627" y="213"/>
                  </a:lnTo>
                  <a:cubicBezTo>
                    <a:pt x="635" y="245"/>
                    <a:pt x="650" y="305"/>
                    <a:pt x="648" y="313"/>
                  </a:cubicBezTo>
                  <a:cubicBezTo>
                    <a:pt x="645" y="324"/>
                    <a:pt x="633" y="336"/>
                    <a:pt x="633" y="336"/>
                  </a:cubicBezTo>
                  <a:lnTo>
                    <a:pt x="667" y="450"/>
                  </a:lnTo>
                  <a:lnTo>
                    <a:pt x="636" y="462"/>
                  </a:lnTo>
                  <a:cubicBezTo>
                    <a:pt x="643" y="499"/>
                    <a:pt x="647" y="530"/>
                    <a:pt x="643" y="566"/>
                  </a:cubicBezTo>
                  <a:cubicBezTo>
                    <a:pt x="643" y="572"/>
                    <a:pt x="622" y="590"/>
                    <a:pt x="606" y="591"/>
                  </a:cubicBezTo>
                  <a:lnTo>
                    <a:pt x="504" y="598"/>
                  </a:lnTo>
                  <a:lnTo>
                    <a:pt x="510" y="720"/>
                  </a:lnTo>
                  <a:lnTo>
                    <a:pt x="246" y="7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p>
          </p:txBody>
        </p:sp>
      </p:grpSp>
      <p:sp>
        <p:nvSpPr>
          <p:cNvPr id="3" name="矩形 2"/>
          <p:cNvSpPr/>
          <p:nvPr/>
        </p:nvSpPr>
        <p:spPr bwMode="auto">
          <a:xfrm>
            <a:off x="1" y="5067982"/>
            <a:ext cx="9144000" cy="74515"/>
          </a:xfrm>
          <a:prstGeom prst="rect">
            <a:avLst/>
          </a:prstGeom>
          <a:solidFill>
            <a:srgbClr val="0A97A6"/>
          </a:solidFill>
          <a:ln w="9525" cap="flat" cmpd="sng" algn="ctr">
            <a:noFill/>
            <a:prstDash val="solid"/>
            <a:round/>
            <a:headEnd type="none" w="med" len="med"/>
            <a:tailEnd type="none" w="med" len="med"/>
          </a:ln>
          <a:effectLst/>
        </p:spPr>
        <p:txBody>
          <a:bodyPr vert="horz" wrap="square" lIns="68553" tIns="34277" rIns="68553" bIns="34277" numCol="1" rtlCol="0" anchor="t" anchorCtr="0" compatLnSpc="1">
            <a:prstTxWarp prst="textNoShape">
              <a:avLst/>
            </a:prstTxWarp>
          </a:bodyPr>
          <a:lstStyle/>
          <a:p>
            <a:pPr defTabSz="685526"/>
            <a:endParaRPr lang="zh-CN" altLang="en-US" sz="1349"/>
          </a:p>
        </p:txBody>
      </p:sp>
    </p:spTree>
    <p:extLst>
      <p:ext uri="{BB962C8B-B14F-4D97-AF65-F5344CB8AC3E}">
        <p14:creationId xmlns:p14="http://schemas.microsoft.com/office/powerpoint/2010/main" val="127139285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400" fill="hold"/>
                                        <p:tgtEl>
                                          <p:spTgt spid="27"/>
                                        </p:tgtEl>
                                        <p:attrNameLst>
                                          <p:attrName>ppt_w</p:attrName>
                                        </p:attrNameLst>
                                      </p:cBhvr>
                                      <p:tavLst>
                                        <p:tav tm="0">
                                          <p:val>
                                            <p:fltVal val="0"/>
                                          </p:val>
                                        </p:tav>
                                        <p:tav tm="100000">
                                          <p:val>
                                            <p:strVal val="#ppt_w"/>
                                          </p:val>
                                        </p:tav>
                                      </p:tavLst>
                                    </p:anim>
                                    <p:anim calcmode="lin" valueType="num">
                                      <p:cBhvr>
                                        <p:cTn id="13" dur="400" fill="hold"/>
                                        <p:tgtEl>
                                          <p:spTgt spid="27"/>
                                        </p:tgtEl>
                                        <p:attrNameLst>
                                          <p:attrName>ppt_h</p:attrName>
                                        </p:attrNameLst>
                                      </p:cBhvr>
                                      <p:tavLst>
                                        <p:tav tm="0">
                                          <p:val>
                                            <p:fltVal val="0"/>
                                          </p:val>
                                        </p:tav>
                                        <p:tav tm="100000">
                                          <p:val>
                                            <p:strVal val="#ppt_h"/>
                                          </p:val>
                                        </p:tav>
                                      </p:tavLst>
                                    </p:anim>
                                    <p:anim calcmode="lin" valueType="num">
                                      <p:cBhvr>
                                        <p:cTn id="14" dur="400" fill="hold"/>
                                        <p:tgtEl>
                                          <p:spTgt spid="27"/>
                                        </p:tgtEl>
                                        <p:attrNameLst>
                                          <p:attrName>style.rotation</p:attrName>
                                        </p:attrNameLst>
                                      </p:cBhvr>
                                      <p:tavLst>
                                        <p:tav tm="0">
                                          <p:val>
                                            <p:fltVal val="90"/>
                                          </p:val>
                                        </p:tav>
                                        <p:tav tm="100000">
                                          <p:val>
                                            <p:fltVal val="0"/>
                                          </p:val>
                                        </p:tav>
                                      </p:tavLst>
                                    </p:anim>
                                    <p:animEffect transition="in" filter="fade">
                                      <p:cBhvr>
                                        <p:cTn id="15" dur="400"/>
                                        <p:tgtEl>
                                          <p:spTgt spid="2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700"/>
                                        <p:tgtEl>
                                          <p:spTgt spid="4"/>
                                        </p:tgtEl>
                                      </p:cBhvr>
                                    </p:animEffect>
                                    <p:anim calcmode="lin" valueType="num">
                                      <p:cBhvr>
                                        <p:cTn id="23" dur="700" fill="hold"/>
                                        <p:tgtEl>
                                          <p:spTgt spid="4"/>
                                        </p:tgtEl>
                                        <p:attrNameLst>
                                          <p:attrName>ppt_x</p:attrName>
                                        </p:attrNameLst>
                                      </p:cBhvr>
                                      <p:tavLst>
                                        <p:tav tm="0">
                                          <p:val>
                                            <p:strVal val="#ppt_x"/>
                                          </p:val>
                                        </p:tav>
                                        <p:tav tm="100000">
                                          <p:val>
                                            <p:strVal val="#ppt_x"/>
                                          </p:val>
                                        </p:tav>
                                      </p:tavLst>
                                    </p:anim>
                                    <p:anim calcmode="lin" valueType="num">
                                      <p:cBhvr>
                                        <p:cTn id="24" dur="7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17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45"/>
                                        </p:tgtEl>
                                        <p:attrNameLst>
                                          <p:attrName>style.visibility</p:attrName>
                                        </p:attrNameLst>
                                      </p:cBhvr>
                                      <p:to>
                                        <p:strVal val="visible"/>
                                      </p:to>
                                    </p:set>
                                    <p:anim by="(-#ppt_w*2)" calcmode="lin" valueType="num">
                                      <p:cBhvr rctx="PPT">
                                        <p:cTn id="28" dur="250" autoRev="1" fill="hold">
                                          <p:stCondLst>
                                            <p:cond delay="0"/>
                                          </p:stCondLst>
                                        </p:cTn>
                                        <p:tgtEl>
                                          <p:spTgt spid="45"/>
                                        </p:tgtEl>
                                        <p:attrNameLst>
                                          <p:attrName>ppt_w</p:attrName>
                                        </p:attrNameLst>
                                      </p:cBhvr>
                                    </p:anim>
                                    <p:anim by="(#ppt_w*0.50)" calcmode="lin" valueType="num">
                                      <p:cBhvr>
                                        <p:cTn id="29" dur="250" decel="50000" autoRev="1" fill="hold">
                                          <p:stCondLst>
                                            <p:cond delay="0"/>
                                          </p:stCondLst>
                                        </p:cTn>
                                        <p:tgtEl>
                                          <p:spTgt spid="45"/>
                                        </p:tgtEl>
                                        <p:attrNameLst>
                                          <p:attrName>ppt_x</p:attrName>
                                        </p:attrNameLst>
                                      </p:cBhvr>
                                    </p:anim>
                                    <p:anim from="(-#ppt_h/2)" to="(#ppt_y)" calcmode="lin" valueType="num">
                                      <p:cBhvr>
                                        <p:cTn id="30" dur="500" fill="hold">
                                          <p:stCondLst>
                                            <p:cond delay="0"/>
                                          </p:stCondLst>
                                        </p:cTn>
                                        <p:tgtEl>
                                          <p:spTgt spid="45"/>
                                        </p:tgtEl>
                                        <p:attrNameLst>
                                          <p:attrName>ppt_y</p:attrName>
                                        </p:attrNameLst>
                                      </p:cBhvr>
                                    </p:anim>
                                    <p:animRot by="21600000">
                                      <p:cBhvr>
                                        <p:cTn id="31" dur="500" fill="hold">
                                          <p:stCondLst>
                                            <p:cond delay="0"/>
                                          </p:stCondLst>
                                        </p:cTn>
                                        <p:tgtEl>
                                          <p:spTgt spid="45"/>
                                        </p:tgtEl>
                                        <p:attrNameLst>
                                          <p:attrName>r</p:attrName>
                                        </p:attrNameLst>
                                      </p:cBhvr>
                                    </p:animRot>
                                  </p:childTnLst>
                                </p:cTn>
                              </p:par>
                            </p:childTnLst>
                          </p:cTn>
                        </p:par>
                        <p:par>
                          <p:cTn id="32" fill="hold">
                            <p:stCondLst>
                              <p:cond delay="2350"/>
                            </p:stCondLst>
                            <p:childTnLst>
                              <p:par>
                                <p:cTn id="33" presetID="42" presetClass="entr" presetSubtype="0"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anim calcmode="lin" valueType="num">
                                      <p:cBhvr>
                                        <p:cTn id="36" dur="500" fill="hold"/>
                                        <p:tgtEl>
                                          <p:spTgt spid="50"/>
                                        </p:tgtEl>
                                        <p:attrNameLst>
                                          <p:attrName>ppt_x</p:attrName>
                                        </p:attrNameLst>
                                      </p:cBhvr>
                                      <p:tavLst>
                                        <p:tav tm="0">
                                          <p:val>
                                            <p:strVal val="#ppt_x"/>
                                          </p:val>
                                        </p:tav>
                                        <p:tav tm="100000">
                                          <p:val>
                                            <p:strVal val="#ppt_x"/>
                                          </p:val>
                                        </p:tav>
                                      </p:tavLst>
                                    </p:anim>
                                    <p:anim calcmode="lin" valueType="num">
                                      <p:cBhvr>
                                        <p:cTn id="37" dur="500" fill="hold"/>
                                        <p:tgtEl>
                                          <p:spTgt spid="50"/>
                                        </p:tgtEl>
                                        <p:attrNameLst>
                                          <p:attrName>ppt_y</p:attrName>
                                        </p:attrNameLst>
                                      </p:cBhvr>
                                      <p:tavLst>
                                        <p:tav tm="0">
                                          <p:val>
                                            <p:strVal val="#ppt_y+.1"/>
                                          </p:val>
                                        </p:tav>
                                        <p:tav tm="100000">
                                          <p:val>
                                            <p:strVal val="#ppt_y"/>
                                          </p:val>
                                        </p:tav>
                                      </p:tavLst>
                                    </p:anim>
                                  </p:childTnLst>
                                </p:cTn>
                              </p:par>
                            </p:childTnLst>
                          </p:cTn>
                        </p:par>
                        <p:par>
                          <p:cTn id="38" fill="hold">
                            <p:stCondLst>
                              <p:cond delay="2850"/>
                            </p:stCondLst>
                            <p:childTnLst>
                              <p:par>
                                <p:cTn id="39" presetID="47"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700"/>
                                        <p:tgtEl>
                                          <p:spTgt spid="5"/>
                                        </p:tgtEl>
                                      </p:cBhvr>
                                    </p:animEffect>
                                    <p:anim calcmode="lin" valueType="num">
                                      <p:cBhvr>
                                        <p:cTn id="42" dur="700" fill="hold"/>
                                        <p:tgtEl>
                                          <p:spTgt spid="5"/>
                                        </p:tgtEl>
                                        <p:attrNameLst>
                                          <p:attrName>ppt_x</p:attrName>
                                        </p:attrNameLst>
                                      </p:cBhvr>
                                      <p:tavLst>
                                        <p:tav tm="0">
                                          <p:val>
                                            <p:strVal val="#ppt_x"/>
                                          </p:val>
                                        </p:tav>
                                        <p:tav tm="100000">
                                          <p:val>
                                            <p:strVal val="#ppt_x"/>
                                          </p:val>
                                        </p:tav>
                                      </p:tavLst>
                                    </p:anim>
                                    <p:anim calcmode="lin" valueType="num">
                                      <p:cBhvr>
                                        <p:cTn id="43" dur="7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355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46"/>
                                        </p:tgtEl>
                                        <p:attrNameLst>
                                          <p:attrName>style.visibility</p:attrName>
                                        </p:attrNameLst>
                                      </p:cBhvr>
                                      <p:to>
                                        <p:strVal val="visible"/>
                                      </p:to>
                                    </p:set>
                                    <p:anim by="(-#ppt_w*2)" calcmode="lin" valueType="num">
                                      <p:cBhvr rctx="PPT">
                                        <p:cTn id="47" dur="250" autoRev="1" fill="hold">
                                          <p:stCondLst>
                                            <p:cond delay="0"/>
                                          </p:stCondLst>
                                        </p:cTn>
                                        <p:tgtEl>
                                          <p:spTgt spid="46"/>
                                        </p:tgtEl>
                                        <p:attrNameLst>
                                          <p:attrName>ppt_w</p:attrName>
                                        </p:attrNameLst>
                                      </p:cBhvr>
                                    </p:anim>
                                    <p:anim by="(#ppt_w*0.50)" calcmode="lin" valueType="num">
                                      <p:cBhvr>
                                        <p:cTn id="48" dur="250" decel="50000" autoRev="1" fill="hold">
                                          <p:stCondLst>
                                            <p:cond delay="0"/>
                                          </p:stCondLst>
                                        </p:cTn>
                                        <p:tgtEl>
                                          <p:spTgt spid="46"/>
                                        </p:tgtEl>
                                        <p:attrNameLst>
                                          <p:attrName>ppt_x</p:attrName>
                                        </p:attrNameLst>
                                      </p:cBhvr>
                                    </p:anim>
                                    <p:anim from="(-#ppt_h/2)" to="(#ppt_y)" calcmode="lin" valueType="num">
                                      <p:cBhvr>
                                        <p:cTn id="49" dur="500" fill="hold">
                                          <p:stCondLst>
                                            <p:cond delay="0"/>
                                          </p:stCondLst>
                                        </p:cTn>
                                        <p:tgtEl>
                                          <p:spTgt spid="46"/>
                                        </p:tgtEl>
                                        <p:attrNameLst>
                                          <p:attrName>ppt_y</p:attrName>
                                        </p:attrNameLst>
                                      </p:cBhvr>
                                    </p:anim>
                                    <p:animRot by="21600000">
                                      <p:cBhvr>
                                        <p:cTn id="50" dur="500" fill="hold">
                                          <p:stCondLst>
                                            <p:cond delay="0"/>
                                          </p:stCondLst>
                                        </p:cTn>
                                        <p:tgtEl>
                                          <p:spTgt spid="46"/>
                                        </p:tgtEl>
                                        <p:attrNameLst>
                                          <p:attrName>r</p:attrName>
                                        </p:attrNameLst>
                                      </p:cBhvr>
                                    </p:animRot>
                                  </p:childTnLst>
                                </p:cTn>
                              </p:par>
                            </p:childTnLst>
                          </p:cTn>
                        </p:par>
                        <p:par>
                          <p:cTn id="51" fill="hold">
                            <p:stCondLst>
                              <p:cond delay="4200"/>
                            </p:stCondLst>
                            <p:childTnLst>
                              <p:par>
                                <p:cTn id="52" presetID="42" presetClass="entr" presetSubtype="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anim calcmode="lin" valueType="num">
                                      <p:cBhvr>
                                        <p:cTn id="55" dur="500" fill="hold"/>
                                        <p:tgtEl>
                                          <p:spTgt spid="51"/>
                                        </p:tgtEl>
                                        <p:attrNameLst>
                                          <p:attrName>ppt_x</p:attrName>
                                        </p:attrNameLst>
                                      </p:cBhvr>
                                      <p:tavLst>
                                        <p:tav tm="0">
                                          <p:val>
                                            <p:strVal val="#ppt_x"/>
                                          </p:val>
                                        </p:tav>
                                        <p:tav tm="100000">
                                          <p:val>
                                            <p:strVal val="#ppt_x"/>
                                          </p:val>
                                        </p:tav>
                                      </p:tavLst>
                                    </p:anim>
                                    <p:anim calcmode="lin" valueType="num">
                                      <p:cBhvr>
                                        <p:cTn id="56" dur="50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4700"/>
                            </p:stCondLst>
                            <p:childTnLst>
                              <p:par>
                                <p:cTn id="58" presetID="47" presetClass="entr" presetSubtype="0"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700"/>
                                        <p:tgtEl>
                                          <p:spTgt spid="23"/>
                                        </p:tgtEl>
                                      </p:cBhvr>
                                    </p:animEffect>
                                    <p:anim calcmode="lin" valueType="num">
                                      <p:cBhvr>
                                        <p:cTn id="61" dur="700" fill="hold"/>
                                        <p:tgtEl>
                                          <p:spTgt spid="23"/>
                                        </p:tgtEl>
                                        <p:attrNameLst>
                                          <p:attrName>ppt_x</p:attrName>
                                        </p:attrNameLst>
                                      </p:cBhvr>
                                      <p:tavLst>
                                        <p:tav tm="0">
                                          <p:val>
                                            <p:strVal val="#ppt_x"/>
                                          </p:val>
                                        </p:tav>
                                        <p:tav tm="100000">
                                          <p:val>
                                            <p:strVal val="#ppt_x"/>
                                          </p:val>
                                        </p:tav>
                                      </p:tavLst>
                                    </p:anim>
                                    <p:anim calcmode="lin" valueType="num">
                                      <p:cBhvr>
                                        <p:cTn id="62" dur="700" fill="hold"/>
                                        <p:tgtEl>
                                          <p:spTgt spid="23"/>
                                        </p:tgtEl>
                                        <p:attrNameLst>
                                          <p:attrName>ppt_y</p:attrName>
                                        </p:attrNameLst>
                                      </p:cBhvr>
                                      <p:tavLst>
                                        <p:tav tm="0">
                                          <p:val>
                                            <p:strVal val="#ppt_y-.1"/>
                                          </p:val>
                                        </p:tav>
                                        <p:tav tm="100000">
                                          <p:val>
                                            <p:strVal val="#ppt_y"/>
                                          </p:val>
                                        </p:tav>
                                      </p:tavLst>
                                    </p:anim>
                                  </p:childTnLst>
                                </p:cTn>
                              </p:par>
                            </p:childTnLst>
                          </p:cTn>
                        </p:par>
                        <p:par>
                          <p:cTn id="63" fill="hold">
                            <p:stCondLst>
                              <p:cond delay="5400"/>
                            </p:stCondLst>
                            <p:childTnLst>
                              <p:par>
                                <p:cTn id="64" presetID="56" presetClass="entr" presetSubtype="0" fill="hold" grpId="0" nodeType="afterEffect">
                                  <p:stCondLst>
                                    <p:cond delay="0"/>
                                  </p:stCondLst>
                                  <p:iterate type="lt">
                                    <p:tmPct val="10000"/>
                                  </p:iterate>
                                  <p:childTnLst>
                                    <p:set>
                                      <p:cBhvr>
                                        <p:cTn id="65" dur="1" fill="hold">
                                          <p:stCondLst>
                                            <p:cond delay="0"/>
                                          </p:stCondLst>
                                        </p:cTn>
                                        <p:tgtEl>
                                          <p:spTgt spid="47"/>
                                        </p:tgtEl>
                                        <p:attrNameLst>
                                          <p:attrName>style.visibility</p:attrName>
                                        </p:attrNameLst>
                                      </p:cBhvr>
                                      <p:to>
                                        <p:strVal val="visible"/>
                                      </p:to>
                                    </p:set>
                                    <p:anim by="(-#ppt_w*2)" calcmode="lin" valueType="num">
                                      <p:cBhvr rctx="PPT">
                                        <p:cTn id="66" dur="250" autoRev="1" fill="hold">
                                          <p:stCondLst>
                                            <p:cond delay="0"/>
                                          </p:stCondLst>
                                        </p:cTn>
                                        <p:tgtEl>
                                          <p:spTgt spid="47"/>
                                        </p:tgtEl>
                                        <p:attrNameLst>
                                          <p:attrName>ppt_w</p:attrName>
                                        </p:attrNameLst>
                                      </p:cBhvr>
                                    </p:anim>
                                    <p:anim by="(#ppt_w*0.50)" calcmode="lin" valueType="num">
                                      <p:cBhvr>
                                        <p:cTn id="67" dur="250" decel="50000" autoRev="1" fill="hold">
                                          <p:stCondLst>
                                            <p:cond delay="0"/>
                                          </p:stCondLst>
                                        </p:cTn>
                                        <p:tgtEl>
                                          <p:spTgt spid="47"/>
                                        </p:tgtEl>
                                        <p:attrNameLst>
                                          <p:attrName>ppt_x</p:attrName>
                                        </p:attrNameLst>
                                      </p:cBhvr>
                                    </p:anim>
                                    <p:anim from="(-#ppt_h/2)" to="(#ppt_y)" calcmode="lin" valueType="num">
                                      <p:cBhvr>
                                        <p:cTn id="68" dur="500" fill="hold">
                                          <p:stCondLst>
                                            <p:cond delay="0"/>
                                          </p:stCondLst>
                                        </p:cTn>
                                        <p:tgtEl>
                                          <p:spTgt spid="47"/>
                                        </p:tgtEl>
                                        <p:attrNameLst>
                                          <p:attrName>ppt_y</p:attrName>
                                        </p:attrNameLst>
                                      </p:cBhvr>
                                    </p:anim>
                                    <p:animRot by="21600000">
                                      <p:cBhvr>
                                        <p:cTn id="69" dur="500" fill="hold">
                                          <p:stCondLst>
                                            <p:cond delay="0"/>
                                          </p:stCondLst>
                                        </p:cTn>
                                        <p:tgtEl>
                                          <p:spTgt spid="47"/>
                                        </p:tgtEl>
                                        <p:attrNameLst>
                                          <p:attrName>r</p:attrName>
                                        </p:attrNameLst>
                                      </p:cBhvr>
                                    </p:animRot>
                                  </p:childTnLst>
                                </p:cTn>
                              </p:par>
                            </p:childTnLst>
                          </p:cTn>
                        </p:par>
                        <p:par>
                          <p:cTn id="70" fill="hold">
                            <p:stCondLst>
                              <p:cond delay="6050"/>
                            </p:stCondLst>
                            <p:childTnLst>
                              <p:par>
                                <p:cTn id="71" presetID="42" presetClass="entr" presetSubtype="0"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500"/>
                                        <p:tgtEl>
                                          <p:spTgt spid="52"/>
                                        </p:tgtEl>
                                      </p:cBhvr>
                                    </p:animEffect>
                                    <p:anim calcmode="lin" valueType="num">
                                      <p:cBhvr>
                                        <p:cTn id="74" dur="500" fill="hold"/>
                                        <p:tgtEl>
                                          <p:spTgt spid="52"/>
                                        </p:tgtEl>
                                        <p:attrNameLst>
                                          <p:attrName>ppt_x</p:attrName>
                                        </p:attrNameLst>
                                      </p:cBhvr>
                                      <p:tavLst>
                                        <p:tav tm="0">
                                          <p:val>
                                            <p:strVal val="#ppt_x"/>
                                          </p:val>
                                        </p:tav>
                                        <p:tav tm="100000">
                                          <p:val>
                                            <p:strVal val="#ppt_x"/>
                                          </p:val>
                                        </p:tav>
                                      </p:tavLst>
                                    </p:anim>
                                    <p:anim calcmode="lin" valueType="num">
                                      <p:cBhvr>
                                        <p:cTn id="75" dur="500" fill="hold"/>
                                        <p:tgtEl>
                                          <p:spTgt spid="52"/>
                                        </p:tgtEl>
                                        <p:attrNameLst>
                                          <p:attrName>ppt_y</p:attrName>
                                        </p:attrNameLst>
                                      </p:cBhvr>
                                      <p:tavLst>
                                        <p:tav tm="0">
                                          <p:val>
                                            <p:strVal val="#ppt_y+.1"/>
                                          </p:val>
                                        </p:tav>
                                        <p:tav tm="100000">
                                          <p:val>
                                            <p:strVal val="#ppt_y"/>
                                          </p:val>
                                        </p:tav>
                                      </p:tavLst>
                                    </p:anim>
                                  </p:childTnLst>
                                </p:cTn>
                              </p:par>
                            </p:childTnLst>
                          </p:cTn>
                        </p:par>
                        <p:par>
                          <p:cTn id="76" fill="hold">
                            <p:stCondLst>
                              <p:cond delay="6550"/>
                            </p:stCondLst>
                            <p:childTnLst>
                              <p:par>
                                <p:cTn id="77" presetID="47" presetClass="entr" presetSubtype="0" fill="hold"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700"/>
                                        <p:tgtEl>
                                          <p:spTgt spid="39"/>
                                        </p:tgtEl>
                                      </p:cBhvr>
                                    </p:animEffect>
                                    <p:anim calcmode="lin" valueType="num">
                                      <p:cBhvr>
                                        <p:cTn id="80" dur="700" fill="hold"/>
                                        <p:tgtEl>
                                          <p:spTgt spid="39"/>
                                        </p:tgtEl>
                                        <p:attrNameLst>
                                          <p:attrName>ppt_x</p:attrName>
                                        </p:attrNameLst>
                                      </p:cBhvr>
                                      <p:tavLst>
                                        <p:tav tm="0">
                                          <p:val>
                                            <p:strVal val="#ppt_x"/>
                                          </p:val>
                                        </p:tav>
                                        <p:tav tm="100000">
                                          <p:val>
                                            <p:strVal val="#ppt_x"/>
                                          </p:val>
                                        </p:tav>
                                      </p:tavLst>
                                    </p:anim>
                                    <p:anim calcmode="lin" valueType="num">
                                      <p:cBhvr>
                                        <p:cTn id="81" dur="700" fill="hold"/>
                                        <p:tgtEl>
                                          <p:spTgt spid="39"/>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56" presetClass="entr" presetSubtype="0" fill="hold" grpId="0" nodeType="afterEffect">
                                  <p:stCondLst>
                                    <p:cond delay="0"/>
                                  </p:stCondLst>
                                  <p:iterate type="lt">
                                    <p:tmPct val="10000"/>
                                  </p:iterate>
                                  <p:childTnLst>
                                    <p:set>
                                      <p:cBhvr>
                                        <p:cTn id="84" dur="1" fill="hold">
                                          <p:stCondLst>
                                            <p:cond delay="0"/>
                                          </p:stCondLst>
                                        </p:cTn>
                                        <p:tgtEl>
                                          <p:spTgt spid="48"/>
                                        </p:tgtEl>
                                        <p:attrNameLst>
                                          <p:attrName>style.visibility</p:attrName>
                                        </p:attrNameLst>
                                      </p:cBhvr>
                                      <p:to>
                                        <p:strVal val="visible"/>
                                      </p:to>
                                    </p:set>
                                    <p:anim by="(-#ppt_w*2)" calcmode="lin" valueType="num">
                                      <p:cBhvr rctx="PPT">
                                        <p:cTn id="85" dur="250" autoRev="1" fill="hold">
                                          <p:stCondLst>
                                            <p:cond delay="0"/>
                                          </p:stCondLst>
                                        </p:cTn>
                                        <p:tgtEl>
                                          <p:spTgt spid="48"/>
                                        </p:tgtEl>
                                        <p:attrNameLst>
                                          <p:attrName>ppt_w</p:attrName>
                                        </p:attrNameLst>
                                      </p:cBhvr>
                                    </p:anim>
                                    <p:anim by="(#ppt_w*0.50)" calcmode="lin" valueType="num">
                                      <p:cBhvr>
                                        <p:cTn id="86" dur="250" decel="50000" autoRev="1" fill="hold">
                                          <p:stCondLst>
                                            <p:cond delay="0"/>
                                          </p:stCondLst>
                                        </p:cTn>
                                        <p:tgtEl>
                                          <p:spTgt spid="48"/>
                                        </p:tgtEl>
                                        <p:attrNameLst>
                                          <p:attrName>ppt_x</p:attrName>
                                        </p:attrNameLst>
                                      </p:cBhvr>
                                    </p:anim>
                                    <p:anim from="(-#ppt_h/2)" to="(#ppt_y)" calcmode="lin" valueType="num">
                                      <p:cBhvr>
                                        <p:cTn id="87" dur="500" fill="hold">
                                          <p:stCondLst>
                                            <p:cond delay="0"/>
                                          </p:stCondLst>
                                        </p:cTn>
                                        <p:tgtEl>
                                          <p:spTgt spid="48"/>
                                        </p:tgtEl>
                                        <p:attrNameLst>
                                          <p:attrName>ppt_y</p:attrName>
                                        </p:attrNameLst>
                                      </p:cBhvr>
                                    </p:anim>
                                    <p:animRot by="21600000">
                                      <p:cBhvr>
                                        <p:cTn id="88" dur="500" fill="hold">
                                          <p:stCondLst>
                                            <p:cond delay="0"/>
                                          </p:stCondLst>
                                        </p:cTn>
                                        <p:tgtEl>
                                          <p:spTgt spid="48"/>
                                        </p:tgtEl>
                                        <p:attrNameLst>
                                          <p:attrName>r</p:attrName>
                                        </p:attrNameLst>
                                      </p:cBhvr>
                                    </p:animRot>
                                  </p:childTnLst>
                                </p:cTn>
                              </p:par>
                            </p:childTnLst>
                          </p:cTn>
                        </p:par>
                        <p:par>
                          <p:cTn id="89" fill="hold">
                            <p:stCondLst>
                              <p:cond delay="7900"/>
                            </p:stCondLst>
                            <p:childTnLst>
                              <p:par>
                                <p:cTn id="90" presetID="42" presetClass="entr" presetSubtype="0" fill="hold" grpId="0" nodeType="after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fade">
                                      <p:cBhvr>
                                        <p:cTn id="92" dur="500"/>
                                        <p:tgtEl>
                                          <p:spTgt spid="53"/>
                                        </p:tgtEl>
                                      </p:cBhvr>
                                    </p:animEffect>
                                    <p:anim calcmode="lin" valueType="num">
                                      <p:cBhvr>
                                        <p:cTn id="93" dur="500" fill="hold"/>
                                        <p:tgtEl>
                                          <p:spTgt spid="53"/>
                                        </p:tgtEl>
                                        <p:attrNameLst>
                                          <p:attrName>ppt_x</p:attrName>
                                        </p:attrNameLst>
                                      </p:cBhvr>
                                      <p:tavLst>
                                        <p:tav tm="0">
                                          <p:val>
                                            <p:strVal val="#ppt_x"/>
                                          </p:val>
                                        </p:tav>
                                        <p:tav tm="100000">
                                          <p:val>
                                            <p:strVal val="#ppt_x"/>
                                          </p:val>
                                        </p:tav>
                                      </p:tavLst>
                                    </p:anim>
                                    <p:anim calcmode="lin" valueType="num">
                                      <p:cBhvr>
                                        <p:cTn id="94"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45" grpId="0"/>
      <p:bldP spid="46" grpId="0"/>
      <p:bldP spid="47" grpId="0"/>
      <p:bldP spid="48"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5903951" y="3457680"/>
            <a:ext cx="165527" cy="515483"/>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5" name="Rectangle 9">
            <a:extLst>
              <a:ext uri="{FF2B5EF4-FFF2-40B4-BE49-F238E27FC236}">
                <a16:creationId xmlns:a16="http://schemas.microsoft.com/office/drawing/2014/main" id="{F4DF7C3C-D955-465B-A7ED-DA6CEFF74209}"/>
              </a:ext>
            </a:extLst>
          </p:cNvPr>
          <p:cNvSpPr/>
          <p:nvPr/>
        </p:nvSpPr>
        <p:spPr>
          <a:xfrm>
            <a:off x="6326655" y="3517196"/>
            <a:ext cx="397100" cy="39645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3269481" y="2725779"/>
            <a:ext cx="333112" cy="39715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7" name="Donut 8">
            <a:extLst>
              <a:ext uri="{FF2B5EF4-FFF2-40B4-BE49-F238E27FC236}">
                <a16:creationId xmlns:a16="http://schemas.microsoft.com/office/drawing/2014/main" id="{E6D41FF5-B672-4C8A-A062-73A4028D9602}"/>
              </a:ext>
            </a:extLst>
          </p:cNvPr>
          <p:cNvSpPr/>
          <p:nvPr/>
        </p:nvSpPr>
        <p:spPr>
          <a:xfrm>
            <a:off x="7106351" y="2706411"/>
            <a:ext cx="364662" cy="43588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7578705" y="3560670"/>
            <a:ext cx="383494" cy="309508"/>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9" name="Oval 7">
            <a:extLst>
              <a:ext uri="{FF2B5EF4-FFF2-40B4-BE49-F238E27FC236}">
                <a16:creationId xmlns:a16="http://schemas.microsoft.com/office/drawing/2014/main" id="{5B3365E1-0E4A-4E37-8487-402BEAEC4C18}"/>
              </a:ext>
            </a:extLst>
          </p:cNvPr>
          <p:cNvSpPr/>
          <p:nvPr/>
        </p:nvSpPr>
        <p:spPr>
          <a:xfrm>
            <a:off x="7689204" y="2731417"/>
            <a:ext cx="385879" cy="385879"/>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0" name="Freeform 20">
            <a:extLst>
              <a:ext uri="{FF2B5EF4-FFF2-40B4-BE49-F238E27FC236}">
                <a16:creationId xmlns:a16="http://schemas.microsoft.com/office/drawing/2014/main" id="{E674EC10-6DF4-4D79-8C68-8E0E302F4814}"/>
              </a:ext>
            </a:extLst>
          </p:cNvPr>
          <p:cNvSpPr/>
          <p:nvPr/>
        </p:nvSpPr>
        <p:spPr>
          <a:xfrm>
            <a:off x="8248663" y="4239579"/>
            <a:ext cx="402320" cy="429973"/>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1" name="Rounded Rectangle 25">
            <a:extLst>
              <a:ext uri="{FF2B5EF4-FFF2-40B4-BE49-F238E27FC236}">
                <a16:creationId xmlns:a16="http://schemas.microsoft.com/office/drawing/2014/main" id="{52251A18-A73B-4A26-9FEC-6B831E23205B}"/>
              </a:ext>
            </a:extLst>
          </p:cNvPr>
          <p:cNvSpPr/>
          <p:nvPr/>
        </p:nvSpPr>
        <p:spPr>
          <a:xfrm>
            <a:off x="8229704" y="1980614"/>
            <a:ext cx="440235" cy="322623"/>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2" name="Block Arc 41">
            <a:extLst>
              <a:ext uri="{FF2B5EF4-FFF2-40B4-BE49-F238E27FC236}">
                <a16:creationId xmlns:a16="http://schemas.microsoft.com/office/drawing/2014/main" id="{36DCD789-FED8-401C-8C81-CF9F331DAB6D}"/>
              </a:ext>
            </a:extLst>
          </p:cNvPr>
          <p:cNvSpPr/>
          <p:nvPr/>
        </p:nvSpPr>
        <p:spPr>
          <a:xfrm>
            <a:off x="7090564" y="4240644"/>
            <a:ext cx="422493" cy="427846"/>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7656683" y="1151241"/>
            <a:ext cx="434900" cy="369364"/>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4" name="Donut 39">
            <a:extLst>
              <a:ext uri="{FF2B5EF4-FFF2-40B4-BE49-F238E27FC236}">
                <a16:creationId xmlns:a16="http://schemas.microsoft.com/office/drawing/2014/main" id="{439297A1-2150-467C-8B3E-08A8C9E0E56F}"/>
              </a:ext>
            </a:extLst>
          </p:cNvPr>
          <p:cNvSpPr/>
          <p:nvPr/>
        </p:nvSpPr>
        <p:spPr>
          <a:xfrm>
            <a:off x="3184726" y="3499596"/>
            <a:ext cx="431652" cy="43165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6574769" y="2730455"/>
            <a:ext cx="313393" cy="387803"/>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6" name="Rectangle 36">
            <a:extLst>
              <a:ext uri="{FF2B5EF4-FFF2-40B4-BE49-F238E27FC236}">
                <a16:creationId xmlns:a16="http://schemas.microsoft.com/office/drawing/2014/main" id="{11A06711-0A15-47E5-AAA2-F0E6DC05BD1B}"/>
              </a:ext>
            </a:extLst>
          </p:cNvPr>
          <p:cNvSpPr/>
          <p:nvPr/>
        </p:nvSpPr>
        <p:spPr>
          <a:xfrm>
            <a:off x="3873555" y="3531687"/>
            <a:ext cx="439602" cy="36747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7" name="Rounded Rectangle 27">
            <a:extLst>
              <a:ext uri="{FF2B5EF4-FFF2-40B4-BE49-F238E27FC236}">
                <a16:creationId xmlns:a16="http://schemas.microsoft.com/office/drawing/2014/main" id="{7A5ED58F-9964-4886-8BFC-E301F23293AB}"/>
              </a:ext>
            </a:extLst>
          </p:cNvPr>
          <p:cNvSpPr/>
          <p:nvPr/>
        </p:nvSpPr>
        <p:spPr>
          <a:xfrm>
            <a:off x="6237342" y="1161560"/>
            <a:ext cx="453986" cy="34872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8" name="Rounded Rectangle 7">
            <a:extLst>
              <a:ext uri="{FF2B5EF4-FFF2-40B4-BE49-F238E27FC236}">
                <a16:creationId xmlns:a16="http://schemas.microsoft.com/office/drawing/2014/main" id="{7D6C3C70-FD86-419A-8B89-365FC328FB88}"/>
              </a:ext>
            </a:extLst>
          </p:cNvPr>
          <p:cNvSpPr/>
          <p:nvPr/>
        </p:nvSpPr>
        <p:spPr>
          <a:xfrm>
            <a:off x="6943223" y="1136760"/>
            <a:ext cx="461562" cy="3983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9" name="Chord 15">
            <a:extLst>
              <a:ext uri="{FF2B5EF4-FFF2-40B4-BE49-F238E27FC236}">
                <a16:creationId xmlns:a16="http://schemas.microsoft.com/office/drawing/2014/main" id="{42E9D490-3DD3-4F66-B124-FE910E0FACBF}"/>
              </a:ext>
            </a:extLst>
          </p:cNvPr>
          <p:cNvSpPr/>
          <p:nvPr/>
        </p:nvSpPr>
        <p:spPr>
          <a:xfrm>
            <a:off x="8343480" y="1104066"/>
            <a:ext cx="212685" cy="46371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0" name="Rectangle 16">
            <a:extLst>
              <a:ext uri="{FF2B5EF4-FFF2-40B4-BE49-F238E27FC236}">
                <a16:creationId xmlns:a16="http://schemas.microsoft.com/office/drawing/2014/main" id="{F1978DC7-2159-40E0-A5D4-88F414868797}"/>
              </a:ext>
            </a:extLst>
          </p:cNvPr>
          <p:cNvSpPr/>
          <p:nvPr/>
        </p:nvSpPr>
        <p:spPr>
          <a:xfrm>
            <a:off x="4570335" y="3563750"/>
            <a:ext cx="461562" cy="30334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1" name="Rounded Rectangle 6">
            <a:extLst>
              <a:ext uri="{FF2B5EF4-FFF2-40B4-BE49-F238E27FC236}">
                <a16:creationId xmlns:a16="http://schemas.microsoft.com/office/drawing/2014/main" id="{48E90455-C4C4-4792-86FF-218C5EFE04F0}"/>
              </a:ext>
            </a:extLst>
          </p:cNvPr>
          <p:cNvSpPr/>
          <p:nvPr/>
        </p:nvSpPr>
        <p:spPr>
          <a:xfrm>
            <a:off x="3852804"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2" name="Rounded Rectangle 6">
            <a:extLst>
              <a:ext uri="{FF2B5EF4-FFF2-40B4-BE49-F238E27FC236}">
                <a16:creationId xmlns:a16="http://schemas.microsoft.com/office/drawing/2014/main" id="{8329069E-6F6C-4466-BEA3-223D7C56FECC}"/>
              </a:ext>
            </a:extLst>
          </p:cNvPr>
          <p:cNvSpPr/>
          <p:nvPr/>
        </p:nvSpPr>
        <p:spPr>
          <a:xfrm>
            <a:off x="4533295"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3" name="Rounded Rectangle 6">
            <a:extLst>
              <a:ext uri="{FF2B5EF4-FFF2-40B4-BE49-F238E27FC236}">
                <a16:creationId xmlns:a16="http://schemas.microsoft.com/office/drawing/2014/main" id="{740CC869-4793-4E41-A92A-FDB14A2B194C}"/>
              </a:ext>
            </a:extLst>
          </p:cNvPr>
          <p:cNvSpPr/>
          <p:nvPr/>
        </p:nvSpPr>
        <p:spPr>
          <a:xfrm>
            <a:off x="5213787"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4" name="Rounded Rectangle 6">
            <a:extLst>
              <a:ext uri="{FF2B5EF4-FFF2-40B4-BE49-F238E27FC236}">
                <a16:creationId xmlns:a16="http://schemas.microsoft.com/office/drawing/2014/main" id="{17C1EAE2-459E-491D-81FC-F8924F353B13}"/>
              </a:ext>
            </a:extLst>
          </p:cNvPr>
          <p:cNvSpPr/>
          <p:nvPr/>
        </p:nvSpPr>
        <p:spPr>
          <a:xfrm>
            <a:off x="5894277"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5" name="Teardrop 6">
            <a:extLst>
              <a:ext uri="{FF2B5EF4-FFF2-40B4-BE49-F238E27FC236}">
                <a16:creationId xmlns:a16="http://schemas.microsoft.com/office/drawing/2014/main" id="{3FF8E6D1-A5CA-4857-BFE4-E947E4F2F934}"/>
              </a:ext>
            </a:extLst>
          </p:cNvPr>
          <p:cNvSpPr/>
          <p:nvPr/>
        </p:nvSpPr>
        <p:spPr>
          <a:xfrm rot="8100000">
            <a:off x="8293270" y="2767802"/>
            <a:ext cx="313106" cy="313107"/>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6" name="Donut 24">
            <a:extLst>
              <a:ext uri="{FF2B5EF4-FFF2-40B4-BE49-F238E27FC236}">
                <a16:creationId xmlns:a16="http://schemas.microsoft.com/office/drawing/2014/main" id="{2358F6B7-5407-478C-BBCE-24DB33354B70}"/>
              </a:ext>
            </a:extLst>
          </p:cNvPr>
          <p:cNvSpPr/>
          <p:nvPr/>
        </p:nvSpPr>
        <p:spPr>
          <a:xfrm>
            <a:off x="4330203" y="1908477"/>
            <a:ext cx="463131" cy="466901"/>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5050087" y="1908081"/>
            <a:ext cx="363695" cy="46769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8" name="Heart 38">
            <a:extLst>
              <a:ext uri="{FF2B5EF4-FFF2-40B4-BE49-F238E27FC236}">
                <a16:creationId xmlns:a16="http://schemas.microsoft.com/office/drawing/2014/main" id="{07191768-391A-445C-9738-68FC969D5D3B}"/>
              </a:ext>
            </a:extLst>
          </p:cNvPr>
          <p:cNvSpPr/>
          <p:nvPr/>
        </p:nvSpPr>
        <p:spPr>
          <a:xfrm>
            <a:off x="5577238" y="1131820"/>
            <a:ext cx="408206" cy="408206"/>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7726470" y="4263814"/>
            <a:ext cx="308780" cy="381506"/>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0" name="Rectangle 23">
            <a:extLst>
              <a:ext uri="{FF2B5EF4-FFF2-40B4-BE49-F238E27FC236}">
                <a16:creationId xmlns:a16="http://schemas.microsoft.com/office/drawing/2014/main" id="{411254AD-C704-4DA8-B5ED-2CB7E0E42884}"/>
              </a:ext>
            </a:extLst>
          </p:cNvPr>
          <p:cNvSpPr/>
          <p:nvPr/>
        </p:nvSpPr>
        <p:spPr>
          <a:xfrm>
            <a:off x="3181747" y="4304987"/>
            <a:ext cx="508577" cy="299157"/>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1" name="Oval 31">
            <a:extLst>
              <a:ext uri="{FF2B5EF4-FFF2-40B4-BE49-F238E27FC236}">
                <a16:creationId xmlns:a16="http://schemas.microsoft.com/office/drawing/2014/main" id="{9CEA4298-5C72-495F-935E-04B7A42F93E1}"/>
              </a:ext>
            </a:extLst>
          </p:cNvPr>
          <p:cNvSpPr/>
          <p:nvPr/>
        </p:nvSpPr>
        <p:spPr>
          <a:xfrm>
            <a:off x="6498773" y="4263595"/>
            <a:ext cx="378379" cy="381941"/>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2" name="Rectangle 23">
            <a:extLst>
              <a:ext uri="{FF2B5EF4-FFF2-40B4-BE49-F238E27FC236}">
                <a16:creationId xmlns:a16="http://schemas.microsoft.com/office/drawing/2014/main" id="{D1D013BE-5839-41BC-BC72-D7D6A426C477}"/>
              </a:ext>
            </a:extLst>
          </p:cNvPr>
          <p:cNvSpPr/>
          <p:nvPr/>
        </p:nvSpPr>
        <p:spPr>
          <a:xfrm>
            <a:off x="4472380" y="4287356"/>
            <a:ext cx="518912" cy="334419"/>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3" name="Oval 31">
            <a:extLst>
              <a:ext uri="{FF2B5EF4-FFF2-40B4-BE49-F238E27FC236}">
                <a16:creationId xmlns:a16="http://schemas.microsoft.com/office/drawing/2014/main" id="{F2B4C20E-6F83-4700-819A-B889CC4F8028}"/>
              </a:ext>
            </a:extLst>
          </p:cNvPr>
          <p:cNvSpPr/>
          <p:nvPr/>
        </p:nvSpPr>
        <p:spPr>
          <a:xfrm>
            <a:off x="5204705" y="4240036"/>
            <a:ext cx="434905" cy="429062"/>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3903737" y="4274160"/>
            <a:ext cx="355230" cy="36081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5" name="Rectangle 23">
            <a:extLst>
              <a:ext uri="{FF2B5EF4-FFF2-40B4-BE49-F238E27FC236}">
                <a16:creationId xmlns:a16="http://schemas.microsoft.com/office/drawing/2014/main" id="{2246F171-72B7-42E7-B6C0-D78C12504E9B}"/>
              </a:ext>
            </a:extLst>
          </p:cNvPr>
          <p:cNvSpPr/>
          <p:nvPr/>
        </p:nvSpPr>
        <p:spPr>
          <a:xfrm>
            <a:off x="5853023" y="4237119"/>
            <a:ext cx="432337" cy="434894"/>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3341797" y="1087722"/>
            <a:ext cx="188477" cy="49640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3782170" y="1085430"/>
            <a:ext cx="234852" cy="500986"/>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8" name="Donut 87">
            <a:extLst>
              <a:ext uri="{FF2B5EF4-FFF2-40B4-BE49-F238E27FC236}">
                <a16:creationId xmlns:a16="http://schemas.microsoft.com/office/drawing/2014/main" id="{4E09E652-E42B-4D35-B750-1E418CF08FA6}"/>
              </a:ext>
            </a:extLst>
          </p:cNvPr>
          <p:cNvSpPr/>
          <p:nvPr/>
        </p:nvSpPr>
        <p:spPr>
          <a:xfrm>
            <a:off x="4268920" y="1154956"/>
            <a:ext cx="380746" cy="391286"/>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4926302" y="1126408"/>
            <a:ext cx="399039" cy="407818"/>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5670533" y="1953438"/>
            <a:ext cx="380970" cy="37697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1" name="Block Arc 25">
            <a:extLst>
              <a:ext uri="{FF2B5EF4-FFF2-40B4-BE49-F238E27FC236}">
                <a16:creationId xmlns:a16="http://schemas.microsoft.com/office/drawing/2014/main" id="{5F7FD4D6-1C06-4ABB-98F4-AC79D3C6A6D8}"/>
              </a:ext>
            </a:extLst>
          </p:cNvPr>
          <p:cNvSpPr/>
          <p:nvPr/>
        </p:nvSpPr>
        <p:spPr>
          <a:xfrm>
            <a:off x="3811348" y="1952595"/>
            <a:ext cx="262105" cy="378663"/>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6308254" y="1952595"/>
            <a:ext cx="341969" cy="378663"/>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7598204" y="1949811"/>
            <a:ext cx="374748" cy="384232"/>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4" name="Block Arc 10">
            <a:extLst>
              <a:ext uri="{FF2B5EF4-FFF2-40B4-BE49-F238E27FC236}">
                <a16:creationId xmlns:a16="http://schemas.microsoft.com/office/drawing/2014/main" id="{75C14C12-5F78-4BDD-B8A3-69BB465A2216}"/>
              </a:ext>
            </a:extLst>
          </p:cNvPr>
          <p:cNvSpPr/>
          <p:nvPr/>
        </p:nvSpPr>
        <p:spPr>
          <a:xfrm>
            <a:off x="8219376" y="3559330"/>
            <a:ext cx="460894" cy="312185"/>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3317475" y="1851413"/>
            <a:ext cx="237122" cy="581029"/>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6906975" y="1970174"/>
            <a:ext cx="434480" cy="343507"/>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289076" y="3535078"/>
            <a:ext cx="357698" cy="36068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8" name="Oval 32">
            <a:extLst>
              <a:ext uri="{FF2B5EF4-FFF2-40B4-BE49-F238E27FC236}">
                <a16:creationId xmlns:a16="http://schemas.microsoft.com/office/drawing/2014/main" id="{06C7F06B-394E-4FE3-88AA-93210AFF9C00}"/>
              </a:ext>
            </a:extLst>
          </p:cNvPr>
          <p:cNvSpPr/>
          <p:nvPr/>
        </p:nvSpPr>
        <p:spPr>
          <a:xfrm>
            <a:off x="6980931" y="3510550"/>
            <a:ext cx="340596" cy="40974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extLst>
      <p:ext uri="{BB962C8B-B14F-4D97-AF65-F5344CB8AC3E}">
        <p14:creationId xmlns:p14="http://schemas.microsoft.com/office/powerpoint/2010/main" val="486176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E296472-046A-46D0-9E23-50DB911E346A}"/>
              </a:ext>
            </a:extLst>
          </p:cNvPr>
          <p:cNvSpPr/>
          <p:nvPr/>
        </p:nvSpPr>
        <p:spPr>
          <a:xfrm>
            <a:off x="0" y="0"/>
            <a:ext cx="9144000"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等线" panose="020F0502020204030204"/>
            </a:endParaRPr>
          </a:p>
        </p:txBody>
      </p:sp>
      <p:sp>
        <p:nvSpPr>
          <p:cNvPr id="16" name="タイトル 15"/>
          <p:cNvSpPr>
            <a:spLocks noGrp="1"/>
          </p:cNvSpPr>
          <p:nvPr>
            <p:ph type="ctrTitle" idx="4294967295"/>
          </p:nvPr>
        </p:nvSpPr>
        <p:spPr>
          <a:xfrm>
            <a:off x="0" y="345239"/>
            <a:ext cx="9144000" cy="792956"/>
          </a:xfrm>
          <a:prstGeom prst="rect">
            <a:avLst/>
          </a:prstGeom>
        </p:spPr>
        <p:txBody>
          <a:bodyPr/>
          <a:lstStyle/>
          <a:p>
            <a:pPr algn="ctr"/>
            <a:r>
              <a:rPr kumimoji="1" lang="en-US" altLang="ja-JP" b="1" dirty="0">
                <a:solidFill>
                  <a:schemeClr val="bg1"/>
                </a:solidFill>
                <a:latin typeface="Lato Light" panose="020F0302020204030203" pitchFamily="34" charset="0"/>
              </a:rPr>
              <a:t>Please follow us for more information:</a:t>
            </a:r>
          </a:p>
        </p:txBody>
      </p:sp>
      <p:sp>
        <p:nvSpPr>
          <p:cNvPr id="17" name="サブタイトル 16"/>
          <p:cNvSpPr>
            <a:spLocks noGrp="1"/>
          </p:cNvSpPr>
          <p:nvPr>
            <p:ph type="subTitle" idx="4294967295"/>
          </p:nvPr>
        </p:nvSpPr>
        <p:spPr>
          <a:xfrm>
            <a:off x="1412234" y="1145347"/>
            <a:ext cx="6172200" cy="1612106"/>
          </a:xfrm>
        </p:spPr>
        <p:txBody>
          <a:bodyPr/>
          <a:lstStyle/>
          <a:p>
            <a:pPr marL="0" indent="0" algn="ctr">
              <a:buNone/>
            </a:pPr>
            <a:r>
              <a:rPr lang="en-US" sz="1800" dirty="0">
                <a:solidFill>
                  <a:schemeClr val="bg1"/>
                </a:solidFill>
                <a:hlinkClick r:id="rId2">
                  <a:extLst>
                    <a:ext uri="{A12FA001-AC4F-418D-AE19-62706E023703}">
                      <ahyp:hlinkClr xmlns:ahyp="http://schemas.microsoft.com/office/drawing/2018/hyperlinkcolor" val="tx"/>
                    </a:ext>
                  </a:extLst>
                </a:hlinkClick>
              </a:rPr>
              <a:t>https://www.jpppt.com/ </a:t>
            </a:r>
            <a:endParaRPr lang="en-US" sz="1800" dirty="0">
              <a:solidFill>
                <a:schemeClr val="bg1"/>
              </a:solidFill>
            </a:endParaRPr>
          </a:p>
          <a:p>
            <a:pPr marL="0" indent="0" algn="ctr">
              <a:buNone/>
            </a:pPr>
            <a:r>
              <a:rPr lang="en-US" sz="1800" dirty="0">
                <a:solidFill>
                  <a:schemeClr val="bg1"/>
                </a:solidFill>
                <a:hlinkClick r:id="rId3">
                  <a:extLst>
                    <a:ext uri="{A12FA001-AC4F-418D-AE19-62706E023703}">
                      <ahyp:hlinkClr xmlns:ahyp="http://schemas.microsoft.com/office/drawing/2018/hyperlinkcolor" val="tx"/>
                    </a:ext>
                  </a:extLst>
                </a:hlinkClick>
              </a:rPr>
              <a:t>www.freeppt7.com</a:t>
            </a:r>
            <a:endParaRPr lang="en-US" sz="1800" dirty="0">
              <a:solidFill>
                <a:schemeClr val="bg1"/>
              </a:solidFill>
            </a:endParaRPr>
          </a:p>
          <a:p>
            <a:pPr marL="0" indent="0" algn="ctr">
              <a:buNone/>
            </a:pPr>
            <a:r>
              <a:rPr lang="en-US" altLang="ja-JP" sz="1800" dirty="0">
                <a:solidFill>
                  <a:schemeClr val="bg1"/>
                </a:solidFill>
                <a:cs typeface="Arial" panose="020B0604020202020204" pitchFamily="34" charset="0"/>
              </a:rPr>
              <a:t>Pics: </a:t>
            </a:r>
            <a:r>
              <a:rPr lang="en-US" altLang="ja-JP" sz="18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www.Pixabay.com</a:t>
            </a:r>
            <a:r>
              <a:rPr lang="en-US" altLang="ja-JP" sz="1800" dirty="0">
                <a:solidFill>
                  <a:schemeClr val="bg1"/>
                </a:solidFill>
                <a:cs typeface="Arial" panose="020B0604020202020204" pitchFamily="34" charset="0"/>
              </a:rPr>
              <a:t> </a:t>
            </a:r>
          </a:p>
          <a:p>
            <a:pPr marL="0" indent="0" algn="ctr">
              <a:buNone/>
            </a:pPr>
            <a:br>
              <a:rPr lang="en-US" altLang="ja-JP" sz="1200" dirty="0">
                <a:solidFill>
                  <a:schemeClr val="bg1"/>
                </a:solidFill>
                <a:cs typeface="Arial" panose="020B0604020202020204" pitchFamily="34" charset="0"/>
              </a:rPr>
            </a:br>
            <a:endParaRPr lang="en-US" altLang="ja-JP" sz="1200" dirty="0">
              <a:solidFill>
                <a:schemeClr val="bg1"/>
              </a:solidFill>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1880235" y="2387031"/>
            <a:ext cx="5383530" cy="2377574"/>
          </a:xfrm>
          <a:prstGeom prst="rect">
            <a:avLst/>
          </a:prstGeom>
          <a:noFill/>
        </p:spPr>
        <p:txBody>
          <a:bodyPr wrap="square" rtlCol="0">
            <a:spAutoFit/>
          </a:bodyPr>
          <a:lstStyle/>
          <a:p>
            <a:pPr algn="ctr"/>
            <a:r>
              <a:rPr lang="en-US" altLang="ja-JP" dirty="0">
                <a:solidFill>
                  <a:prstClr val="white"/>
                </a:solidFill>
                <a:latin typeface="等线" panose="020F0502020204030204"/>
                <a:ea typeface="游ゴシック" panose="020B0400000000000000" pitchFamily="34" charset="-128"/>
                <a:cs typeface="Arial" panose="020B0604020202020204" pitchFamily="34" charset="0"/>
              </a:rPr>
              <a:t>If you liked the presentation and want to thank, you can follow me on social networks </a:t>
            </a:r>
            <a:r>
              <a:rPr lang="es-CO" altLang="ja-JP" dirty="0">
                <a:solidFill>
                  <a:prstClr val="white"/>
                </a:solidFill>
                <a:latin typeface="等线" panose="020F0502020204030204"/>
                <a:ea typeface="游ゴシック" panose="020B0400000000000000" pitchFamily="34" charset="-128"/>
                <a:cs typeface="Arial" panose="020B0604020202020204" pitchFamily="34" charset="0"/>
                <a:sym typeface="Wingdings" panose="05000000000000000000" pitchFamily="2" charset="2"/>
              </a:rPr>
              <a:t></a:t>
            </a:r>
            <a:endParaRPr lang="es-CO" altLang="ja-JP" dirty="0">
              <a:solidFill>
                <a:prstClr val="white"/>
              </a:solidFill>
              <a:latin typeface="等线" panose="020F0502020204030204"/>
              <a:ea typeface="游ゴシック" panose="020B0400000000000000" pitchFamily="34" charset="-128"/>
              <a:cs typeface="Arial" panose="020B0604020202020204" pitchFamily="34" charset="0"/>
            </a:endParaRPr>
          </a:p>
          <a:p>
            <a:pPr algn="ctr"/>
            <a:r>
              <a:rPr lang="es-CO" altLang="ja-JP" dirty="0">
                <a:solidFill>
                  <a:prstClr val="white"/>
                </a:solidFill>
                <a:latin typeface="等线" panose="020F0502020204030204"/>
                <a:ea typeface="游ゴシック" panose="020B0400000000000000" pitchFamily="34" charset="-128"/>
                <a:cs typeface="Arial" panose="020B0604020202020204" pitchFamily="34" charset="0"/>
                <a:hlinkClick r:id="rId5">
                  <a:extLst>
                    <a:ext uri="{A12FA001-AC4F-418D-AE19-62706E023703}">
                      <ahyp:hlinkClr xmlns:ahyp="http://schemas.microsoft.com/office/drawing/2018/hyperlinkcolor" val="tx"/>
                    </a:ext>
                  </a:extLst>
                </a:hlinkClick>
              </a:rPr>
              <a:t>https://www.instagram.com/</a:t>
            </a:r>
            <a:r>
              <a:rPr lang="en-US" altLang="zh-CN" dirty="0" err="1">
                <a:solidFill>
                  <a:prstClr val="white"/>
                </a:solidFill>
                <a:latin typeface="等线" panose="020F0502020204030204"/>
                <a:ea typeface="等线" panose="02010600030101010101" pitchFamily="2" charset="-122"/>
                <a:cs typeface="Arial" panose="020B0604020202020204" pitchFamily="34" charset="0"/>
                <a:hlinkClick r:id="rId5">
                  <a:extLst>
                    <a:ext uri="{A12FA001-AC4F-418D-AE19-62706E023703}">
                      <ahyp:hlinkClr xmlns:ahyp="http://schemas.microsoft.com/office/drawing/2018/hyperlinkcolor" val="tx"/>
                    </a:ext>
                  </a:extLst>
                </a:hlinkClick>
              </a:rPr>
              <a:t>slidesfree</a:t>
            </a:r>
            <a:r>
              <a:rPr lang="es-CO" altLang="ja-JP" dirty="0">
                <a:solidFill>
                  <a:prstClr val="white"/>
                </a:solidFill>
                <a:latin typeface="等线" panose="020F0502020204030204"/>
                <a:ea typeface="游ゴシック" panose="020B0400000000000000" pitchFamily="34" charset="-128"/>
                <a:cs typeface="Arial" panose="020B0604020202020204" pitchFamily="34" charset="0"/>
                <a:hlinkClick r:id="rId5">
                  <a:extLst>
                    <a:ext uri="{A12FA001-AC4F-418D-AE19-62706E023703}">
                      <ahyp:hlinkClr xmlns:ahyp="http://schemas.microsoft.com/office/drawing/2018/hyperlinkcolor" val="tx"/>
                    </a:ext>
                  </a:extLst>
                </a:hlinkClick>
              </a:rPr>
              <a:t>/ </a:t>
            </a:r>
            <a:endParaRPr lang="es-CO" altLang="ja-JP" dirty="0">
              <a:solidFill>
                <a:prstClr val="white"/>
              </a:solidFill>
              <a:latin typeface="等线" panose="020F0502020204030204"/>
              <a:ea typeface="游ゴシック" panose="020B0400000000000000" pitchFamily="34" charset="-128"/>
              <a:cs typeface="Arial" panose="020B0604020202020204" pitchFamily="34" charset="0"/>
            </a:endParaRPr>
          </a:p>
          <a:p>
            <a:pPr algn="ctr"/>
            <a:endParaRPr lang="es-CO" altLang="ja-JP" dirty="0">
              <a:solidFill>
                <a:prstClr val="white"/>
              </a:solidFill>
              <a:latin typeface="等线" panose="020F0502020204030204"/>
              <a:ea typeface="游ゴシック" panose="020B0400000000000000" pitchFamily="34" charset="-128"/>
              <a:cs typeface="Arial" panose="020B0604020202020204" pitchFamily="34" charset="0"/>
            </a:endParaRPr>
          </a:p>
          <a:p>
            <a:pPr algn="ctr"/>
            <a:r>
              <a:rPr lang="es-CO" altLang="ja-JP" dirty="0">
                <a:solidFill>
                  <a:srgbClr val="FFC000"/>
                </a:solidFill>
                <a:latin typeface="等线" panose="020F0502020204030204"/>
                <a:ea typeface="游ゴシック" panose="020B0400000000000000" pitchFamily="34" charset="-128"/>
                <a:cs typeface="Arial" panose="020B0604020202020204" pitchFamily="34" charset="0"/>
                <a:hlinkClick r:id="rId6">
                  <a:extLst>
                    <a:ext uri="{A12FA001-AC4F-418D-AE19-62706E023703}">
                      <ahyp:hlinkClr xmlns:ahyp="http://schemas.microsoft.com/office/drawing/2018/hyperlinkcolor" val="tx"/>
                    </a:ext>
                  </a:extLst>
                </a:hlinkClick>
              </a:rPr>
              <a:t>https://www.facebook.com/freeppt7/</a:t>
            </a:r>
            <a:endParaRPr lang="es-CO" altLang="ja-JP" dirty="0">
              <a:solidFill>
                <a:srgbClr val="FFC000"/>
              </a:solidFill>
              <a:latin typeface="等线" panose="020F0502020204030204"/>
              <a:ea typeface="游ゴシック" panose="020B0400000000000000" pitchFamily="34" charset="-128"/>
              <a:cs typeface="Arial" panose="020B0604020202020204" pitchFamily="34" charset="0"/>
            </a:endParaRPr>
          </a:p>
          <a:p>
            <a:pPr algn="ctr"/>
            <a:endParaRPr lang="es-CO" altLang="ja-JP" dirty="0">
              <a:solidFill>
                <a:prstClr val="white"/>
              </a:solidFill>
              <a:latin typeface="等线" panose="020F0502020204030204"/>
              <a:ea typeface="游ゴシック" panose="020B0400000000000000" pitchFamily="34" charset="-128"/>
              <a:cs typeface="Arial" panose="020B0604020202020204" pitchFamily="34" charset="0"/>
            </a:endParaRPr>
          </a:p>
          <a:p>
            <a:pPr algn="ctr"/>
            <a:r>
              <a:rPr lang="es-CO" altLang="ja-JP" dirty="0">
                <a:solidFill>
                  <a:prstClr val="white"/>
                </a:solidFill>
                <a:latin typeface="等线" panose="020F0502020204030204"/>
                <a:ea typeface="游ゴシック" panose="020B0400000000000000" pitchFamily="34" charset="-128"/>
                <a:cs typeface="Arial" panose="020B0604020202020204" pitchFamily="34" charset="0"/>
                <a:hlinkClick r:id="rId7">
                  <a:extLst>
                    <a:ext uri="{A12FA001-AC4F-418D-AE19-62706E023703}">
                      <ahyp:hlinkClr xmlns:ahyp="http://schemas.microsoft.com/office/drawing/2018/hyperlinkcolor" val="tx"/>
                    </a:ext>
                  </a:extLst>
                </a:hlinkClick>
              </a:rPr>
              <a:t>https://www.facebook.com/groups/best.PowerPoint.templates</a:t>
            </a:r>
            <a:endParaRPr lang="es-CO" altLang="ja-JP" dirty="0">
              <a:solidFill>
                <a:prstClr val="white"/>
              </a:solidFill>
              <a:latin typeface="等线" panose="020F0502020204030204"/>
              <a:ea typeface="游ゴシック" panose="020B0400000000000000" pitchFamily="34" charset="-128"/>
              <a:cs typeface="Arial" panose="020B0604020202020204" pitchFamily="34" charset="0"/>
            </a:endParaRPr>
          </a:p>
          <a:p>
            <a:pPr algn="ctr"/>
            <a:endParaRPr lang="es-CO" altLang="ja-JP" dirty="0">
              <a:solidFill>
                <a:prstClr val="white"/>
              </a:solidFill>
              <a:latin typeface="等线" panose="020F0502020204030204"/>
              <a:ea typeface="游ゴシック" panose="020B0400000000000000" pitchFamily="34" charset="-128"/>
              <a:cs typeface="Arial" panose="020B0604020202020204" pitchFamily="34" charset="0"/>
            </a:endParaRPr>
          </a:p>
          <a:p>
            <a:pPr algn="ctr"/>
            <a:r>
              <a:rPr lang="es-CO" altLang="ja-JP" dirty="0">
                <a:solidFill>
                  <a:srgbClr val="FFC000"/>
                </a:solidFill>
                <a:latin typeface="等线" panose="020F0502020204030204"/>
                <a:ea typeface="游ゴシック" panose="020B0400000000000000" pitchFamily="34" charset="-128"/>
                <a:cs typeface="Arial" panose="020B0604020202020204" pitchFamily="34" charset="0"/>
                <a:hlinkClick r:id="rId8">
                  <a:extLst>
                    <a:ext uri="{A12FA001-AC4F-418D-AE19-62706E023703}">
                      <ahyp:hlinkClr xmlns:ahyp="http://schemas.microsoft.com/office/drawing/2018/hyperlinkcolor" val="tx"/>
                    </a:ext>
                  </a:extLst>
                </a:hlinkClick>
              </a:rPr>
              <a:t>https://www.youtube.com/channel/UCdDW77rhEfG4hzWmlBBnfTQ</a:t>
            </a:r>
            <a:endParaRPr lang="es-CO" altLang="ja-JP" dirty="0">
              <a:solidFill>
                <a:srgbClr val="FFC000"/>
              </a:solidFill>
              <a:latin typeface="等线" panose="020F0502020204030204"/>
              <a:ea typeface="游ゴシック" panose="020B0400000000000000" pitchFamily="34" charset="-128"/>
              <a:cs typeface="Arial" panose="020B0604020202020204" pitchFamily="34" charset="0"/>
            </a:endParaRPr>
          </a:p>
          <a:p>
            <a:pPr algn="ctr"/>
            <a:endParaRPr lang="es-CO" altLang="ja-JP" dirty="0">
              <a:solidFill>
                <a:prstClr val="white"/>
              </a:solidFill>
              <a:latin typeface="等线" panose="020F0502020204030204"/>
              <a:ea typeface="游ゴシック" panose="020B0400000000000000" pitchFamily="34" charset="-128"/>
              <a:cs typeface="Arial" panose="020B0604020202020204" pitchFamily="34" charset="0"/>
            </a:endParaRPr>
          </a:p>
          <a:p>
            <a:pPr algn="ctr"/>
            <a:r>
              <a:rPr lang="es-CO" altLang="ja-JP" dirty="0">
                <a:solidFill>
                  <a:prstClr val="white"/>
                </a:solidFill>
                <a:latin typeface="等线" panose="020F0502020204030204"/>
                <a:ea typeface="游ゴシック" panose="020B0400000000000000" pitchFamily="34" charset="-128"/>
                <a:cs typeface="Arial" panose="020B0604020202020204" pitchFamily="34" charset="0"/>
                <a:hlinkClick r:id="rId9">
                  <a:extLst>
                    <a:ext uri="{A12FA001-AC4F-418D-AE19-62706E023703}">
                      <ahyp:hlinkClr xmlns:ahyp="http://schemas.microsoft.com/office/drawing/2018/hyperlinkcolor" val="tx"/>
                    </a:ext>
                  </a:extLst>
                </a:hlinkClick>
              </a:rPr>
              <a:t>https://twitter.com/freeppt7_com</a:t>
            </a:r>
            <a:endParaRPr lang="es-CO" altLang="ja-JP" dirty="0">
              <a:solidFill>
                <a:prstClr val="white"/>
              </a:solidFill>
              <a:latin typeface="等线" panose="020F0502020204030204"/>
              <a:ea typeface="游ゴシック" panose="020B0400000000000000" pitchFamily="34" charset="-128"/>
              <a:cs typeface="Arial" panose="020B0604020202020204"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5143500"/>
          </a:xfrm>
          <a:prstGeom prst="rect">
            <a:avLst/>
          </a:prstGeom>
        </p:spPr>
      </p:pic>
      <p:sp>
        <p:nvSpPr>
          <p:cNvPr id="3" name="Rectangle 5"/>
          <p:cNvSpPr>
            <a:spLocks noChangeArrowheads="1"/>
          </p:cNvSpPr>
          <p:nvPr/>
        </p:nvSpPr>
        <p:spPr bwMode="auto">
          <a:xfrm>
            <a:off x="-16718" y="1623564"/>
            <a:ext cx="2051427" cy="1896374"/>
          </a:xfrm>
          <a:prstGeom prst="rect">
            <a:avLst/>
          </a:pr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4" name="Oval 9"/>
          <p:cNvSpPr>
            <a:spLocks noChangeArrowheads="1"/>
          </p:cNvSpPr>
          <p:nvPr/>
        </p:nvSpPr>
        <p:spPr bwMode="auto">
          <a:xfrm>
            <a:off x="577116" y="2172569"/>
            <a:ext cx="825176" cy="831061"/>
          </a:xfrm>
          <a:prstGeom prst="ellipse">
            <a:avLst/>
          </a:prstGeom>
          <a:solidFill>
            <a:srgbClr val="FFFFFF"/>
          </a:solidFill>
          <a:ln w="10" cap="flat">
            <a:solidFill>
              <a:srgbClr val="FFFFFF"/>
            </a:solidFill>
            <a:prstDash val="solid"/>
            <a:miter lim="800000"/>
            <a:headEnd/>
            <a:tailEnd/>
          </a:ln>
        </p:spPr>
        <p:txBody>
          <a:bodyPr vert="horz" wrap="square" lIns="68553" tIns="34277" rIns="68553" bIns="34277" numCol="1" anchor="t" anchorCtr="0" compatLnSpc="1">
            <a:prstTxWarp prst="textNoShape">
              <a:avLst/>
            </a:prstTxWarp>
          </a:bodyPr>
          <a:lstStyle/>
          <a:p>
            <a:endParaRPr lang="zh-CN" altLang="en-US"/>
          </a:p>
        </p:txBody>
      </p:sp>
      <p:sp>
        <p:nvSpPr>
          <p:cNvPr id="5" name="TextBox 42"/>
          <p:cNvSpPr txBox="1"/>
          <p:nvPr/>
        </p:nvSpPr>
        <p:spPr>
          <a:xfrm>
            <a:off x="2219444" y="2682407"/>
            <a:ext cx="4673908" cy="830997"/>
          </a:xfrm>
          <a:prstGeom prst="rect">
            <a:avLst/>
          </a:prstGeom>
          <a:noFill/>
        </p:spPr>
        <p:txBody>
          <a:bodyPr wrap="square" rtlCol="0">
            <a:spAutoFit/>
          </a:bodyPr>
          <a:lstStyle/>
          <a:p>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6" name="TextBox 43"/>
          <p:cNvSpPr txBox="1"/>
          <p:nvPr/>
        </p:nvSpPr>
        <p:spPr>
          <a:xfrm>
            <a:off x="2250652" y="2085427"/>
            <a:ext cx="1196501" cy="507703"/>
          </a:xfrm>
          <a:prstGeom prst="rect">
            <a:avLst/>
          </a:prstGeom>
          <a:noFill/>
        </p:spPr>
        <p:txBody>
          <a:bodyPr wrap="square" rtlCol="0">
            <a:spAutoFit/>
          </a:bodyPr>
          <a:lstStyle/>
          <a:p>
            <a:r>
              <a:rPr lang="en-US" altLang="zh-CN" sz="2699" dirty="0">
                <a:solidFill>
                  <a:schemeClr val="tx1">
                    <a:lumMod val="75000"/>
                    <a:lumOff val="25000"/>
                  </a:schemeClr>
                </a:solidFill>
                <a:latin typeface="微软雅黑" panose="020B0503020204020204" pitchFamily="34" charset="-122"/>
                <a:ea typeface="微软雅黑" panose="020B0503020204020204" pitchFamily="34" charset="-122"/>
              </a:rPr>
              <a:t>Part 1 </a:t>
            </a:r>
            <a:endParaRPr lang="zh-CN" altLang="en-US" sz="2699"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Freeform 40"/>
          <p:cNvSpPr>
            <a:spLocks noEditPoints="1"/>
          </p:cNvSpPr>
          <p:nvPr/>
        </p:nvSpPr>
        <p:spPr bwMode="auto">
          <a:xfrm>
            <a:off x="695434" y="2391536"/>
            <a:ext cx="588540" cy="393127"/>
          </a:xfrm>
          <a:custGeom>
            <a:avLst/>
            <a:gdLst>
              <a:gd name="T0" fmla="*/ 544 w 564"/>
              <a:gd name="T1" fmla="*/ 27 h 376"/>
              <a:gd name="T2" fmla="*/ 544 w 564"/>
              <a:gd name="T3" fmla="*/ 309 h 376"/>
              <a:gd name="T4" fmla="*/ 536 w 564"/>
              <a:gd name="T5" fmla="*/ 309 h 376"/>
              <a:gd name="T6" fmla="*/ 518 w 564"/>
              <a:gd name="T7" fmla="*/ 308 h 376"/>
              <a:gd name="T8" fmla="*/ 285 w 564"/>
              <a:gd name="T9" fmla="*/ 367 h 376"/>
              <a:gd name="T10" fmla="*/ 282 w 564"/>
              <a:gd name="T11" fmla="*/ 368 h 376"/>
              <a:gd name="T12" fmla="*/ 279 w 564"/>
              <a:gd name="T13" fmla="*/ 367 h 376"/>
              <a:gd name="T14" fmla="*/ 46 w 564"/>
              <a:gd name="T15" fmla="*/ 308 h 376"/>
              <a:gd name="T16" fmla="*/ 28 w 564"/>
              <a:gd name="T17" fmla="*/ 309 h 376"/>
              <a:gd name="T18" fmla="*/ 20 w 564"/>
              <a:gd name="T19" fmla="*/ 309 h 376"/>
              <a:gd name="T20" fmla="*/ 20 w 564"/>
              <a:gd name="T21" fmla="*/ 27 h 376"/>
              <a:gd name="T22" fmla="*/ 0 w 564"/>
              <a:gd name="T23" fmla="*/ 27 h 376"/>
              <a:gd name="T24" fmla="*/ 0 w 564"/>
              <a:gd name="T25" fmla="*/ 320 h 376"/>
              <a:gd name="T26" fmla="*/ 282 w 564"/>
              <a:gd name="T27" fmla="*/ 376 h 376"/>
              <a:gd name="T28" fmla="*/ 564 w 564"/>
              <a:gd name="T29" fmla="*/ 320 h 376"/>
              <a:gd name="T30" fmla="*/ 564 w 564"/>
              <a:gd name="T31" fmla="*/ 27 h 376"/>
              <a:gd name="T32" fmla="*/ 544 w 564"/>
              <a:gd name="T33" fmla="*/ 27 h 376"/>
              <a:gd name="T34" fmla="*/ 272 w 564"/>
              <a:gd name="T35" fmla="*/ 319 h 376"/>
              <a:gd name="T36" fmla="*/ 272 w 564"/>
              <a:gd name="T37" fmla="*/ 63 h 376"/>
              <a:gd name="T38" fmla="*/ 77 w 564"/>
              <a:gd name="T39" fmla="*/ 1 h 376"/>
              <a:gd name="T40" fmla="*/ 77 w 564"/>
              <a:gd name="T41" fmla="*/ 269 h 376"/>
              <a:gd name="T42" fmla="*/ 84 w 564"/>
              <a:gd name="T43" fmla="*/ 269 h 376"/>
              <a:gd name="T44" fmla="*/ 272 w 564"/>
              <a:gd name="T45" fmla="*/ 319 h 376"/>
              <a:gd name="T46" fmla="*/ 487 w 564"/>
              <a:gd name="T47" fmla="*/ 269 h 376"/>
              <a:gd name="T48" fmla="*/ 487 w 564"/>
              <a:gd name="T49" fmla="*/ 1 h 376"/>
              <a:gd name="T50" fmla="*/ 292 w 564"/>
              <a:gd name="T51" fmla="*/ 63 h 376"/>
              <a:gd name="T52" fmla="*/ 292 w 564"/>
              <a:gd name="T53" fmla="*/ 319 h 376"/>
              <a:gd name="T54" fmla="*/ 480 w 564"/>
              <a:gd name="T55" fmla="*/ 269 h 376"/>
              <a:gd name="T56" fmla="*/ 487 w 564"/>
              <a:gd name="T57" fmla="*/ 269 h 376"/>
              <a:gd name="T58" fmla="*/ 282 w 564"/>
              <a:gd name="T59" fmla="*/ 361 h 376"/>
              <a:gd name="T60" fmla="*/ 531 w 564"/>
              <a:gd name="T61" fmla="*/ 302 h 376"/>
              <a:gd name="T62" fmla="*/ 531 w 564"/>
              <a:gd name="T63" fmla="*/ 5 h 376"/>
              <a:gd name="T64" fmla="*/ 501 w 564"/>
              <a:gd name="T65" fmla="*/ 5 h 376"/>
              <a:gd name="T66" fmla="*/ 501 w 564"/>
              <a:gd name="T67" fmla="*/ 283 h 376"/>
              <a:gd name="T68" fmla="*/ 493 w 564"/>
              <a:gd name="T69" fmla="*/ 282 h 376"/>
              <a:gd name="T70" fmla="*/ 478 w 564"/>
              <a:gd name="T71" fmla="*/ 282 h 376"/>
              <a:gd name="T72" fmla="*/ 287 w 564"/>
              <a:gd name="T73" fmla="*/ 337 h 376"/>
              <a:gd name="T74" fmla="*/ 282 w 564"/>
              <a:gd name="T75" fmla="*/ 340 h 376"/>
              <a:gd name="T76" fmla="*/ 277 w 564"/>
              <a:gd name="T77" fmla="*/ 337 h 376"/>
              <a:gd name="T78" fmla="*/ 86 w 564"/>
              <a:gd name="T79" fmla="*/ 282 h 376"/>
              <a:gd name="T80" fmla="*/ 71 w 564"/>
              <a:gd name="T81" fmla="*/ 282 h 376"/>
              <a:gd name="T82" fmla="*/ 63 w 564"/>
              <a:gd name="T83" fmla="*/ 283 h 376"/>
              <a:gd name="T84" fmla="*/ 63 w 564"/>
              <a:gd name="T85" fmla="*/ 5 h 376"/>
              <a:gd name="T86" fmla="*/ 33 w 564"/>
              <a:gd name="T87" fmla="*/ 5 h 376"/>
              <a:gd name="T88" fmla="*/ 33 w 564"/>
              <a:gd name="T89" fmla="*/ 302 h 376"/>
              <a:gd name="T90" fmla="*/ 282 w 564"/>
              <a:gd name="T91" fmla="*/ 36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4" h="376">
                <a:moveTo>
                  <a:pt x="544" y="27"/>
                </a:moveTo>
                <a:lnTo>
                  <a:pt x="544" y="309"/>
                </a:lnTo>
                <a:lnTo>
                  <a:pt x="536" y="309"/>
                </a:lnTo>
                <a:cubicBezTo>
                  <a:pt x="530" y="308"/>
                  <a:pt x="524" y="308"/>
                  <a:pt x="518" y="308"/>
                </a:cubicBezTo>
                <a:cubicBezTo>
                  <a:pt x="440" y="308"/>
                  <a:pt x="357" y="329"/>
                  <a:pt x="285" y="367"/>
                </a:cubicBezTo>
                <a:lnTo>
                  <a:pt x="282" y="368"/>
                </a:lnTo>
                <a:lnTo>
                  <a:pt x="279" y="367"/>
                </a:lnTo>
                <a:cubicBezTo>
                  <a:pt x="207" y="329"/>
                  <a:pt x="124" y="308"/>
                  <a:pt x="46" y="308"/>
                </a:cubicBezTo>
                <a:cubicBezTo>
                  <a:pt x="40" y="308"/>
                  <a:pt x="34" y="308"/>
                  <a:pt x="28" y="309"/>
                </a:cubicBezTo>
                <a:lnTo>
                  <a:pt x="20" y="309"/>
                </a:lnTo>
                <a:lnTo>
                  <a:pt x="20" y="27"/>
                </a:lnTo>
                <a:cubicBezTo>
                  <a:pt x="13" y="27"/>
                  <a:pt x="6" y="27"/>
                  <a:pt x="0" y="27"/>
                </a:cubicBezTo>
                <a:lnTo>
                  <a:pt x="0" y="320"/>
                </a:lnTo>
                <a:cubicBezTo>
                  <a:pt x="94" y="317"/>
                  <a:pt x="194" y="338"/>
                  <a:pt x="282" y="376"/>
                </a:cubicBezTo>
                <a:cubicBezTo>
                  <a:pt x="370" y="338"/>
                  <a:pt x="470" y="317"/>
                  <a:pt x="564" y="320"/>
                </a:cubicBezTo>
                <a:lnTo>
                  <a:pt x="564" y="27"/>
                </a:lnTo>
                <a:cubicBezTo>
                  <a:pt x="558" y="27"/>
                  <a:pt x="551" y="27"/>
                  <a:pt x="544" y="27"/>
                </a:cubicBezTo>
                <a:close/>
                <a:moveTo>
                  <a:pt x="272" y="319"/>
                </a:moveTo>
                <a:lnTo>
                  <a:pt x="272" y="63"/>
                </a:lnTo>
                <a:cubicBezTo>
                  <a:pt x="212" y="22"/>
                  <a:pt x="142" y="0"/>
                  <a:pt x="77" y="1"/>
                </a:cubicBezTo>
                <a:lnTo>
                  <a:pt x="77" y="269"/>
                </a:lnTo>
                <a:cubicBezTo>
                  <a:pt x="79" y="269"/>
                  <a:pt x="82" y="269"/>
                  <a:pt x="84" y="269"/>
                </a:cubicBezTo>
                <a:cubicBezTo>
                  <a:pt x="147" y="269"/>
                  <a:pt x="214" y="287"/>
                  <a:pt x="272" y="319"/>
                </a:cubicBezTo>
                <a:close/>
                <a:moveTo>
                  <a:pt x="487" y="269"/>
                </a:moveTo>
                <a:lnTo>
                  <a:pt x="487" y="1"/>
                </a:lnTo>
                <a:cubicBezTo>
                  <a:pt x="422" y="0"/>
                  <a:pt x="352" y="22"/>
                  <a:pt x="292" y="63"/>
                </a:cubicBezTo>
                <a:lnTo>
                  <a:pt x="292" y="319"/>
                </a:lnTo>
                <a:cubicBezTo>
                  <a:pt x="350" y="287"/>
                  <a:pt x="417" y="269"/>
                  <a:pt x="480" y="269"/>
                </a:cubicBezTo>
                <a:cubicBezTo>
                  <a:pt x="482" y="269"/>
                  <a:pt x="485" y="269"/>
                  <a:pt x="487" y="269"/>
                </a:cubicBezTo>
                <a:close/>
                <a:moveTo>
                  <a:pt x="282" y="361"/>
                </a:moveTo>
                <a:cubicBezTo>
                  <a:pt x="362" y="318"/>
                  <a:pt x="451" y="299"/>
                  <a:pt x="531" y="302"/>
                </a:cubicBezTo>
                <a:lnTo>
                  <a:pt x="531" y="5"/>
                </a:lnTo>
                <a:cubicBezTo>
                  <a:pt x="521" y="5"/>
                  <a:pt x="511" y="5"/>
                  <a:pt x="501" y="5"/>
                </a:cubicBezTo>
                <a:lnTo>
                  <a:pt x="501" y="283"/>
                </a:lnTo>
                <a:lnTo>
                  <a:pt x="493" y="282"/>
                </a:lnTo>
                <a:cubicBezTo>
                  <a:pt x="488" y="282"/>
                  <a:pt x="483" y="282"/>
                  <a:pt x="478" y="282"/>
                </a:cubicBezTo>
                <a:cubicBezTo>
                  <a:pt x="414" y="282"/>
                  <a:pt x="346" y="301"/>
                  <a:pt x="287" y="337"/>
                </a:cubicBezTo>
                <a:lnTo>
                  <a:pt x="282" y="340"/>
                </a:lnTo>
                <a:lnTo>
                  <a:pt x="277" y="337"/>
                </a:lnTo>
                <a:cubicBezTo>
                  <a:pt x="218" y="301"/>
                  <a:pt x="150" y="282"/>
                  <a:pt x="86" y="282"/>
                </a:cubicBezTo>
                <a:cubicBezTo>
                  <a:pt x="81" y="282"/>
                  <a:pt x="76" y="282"/>
                  <a:pt x="71" y="282"/>
                </a:cubicBezTo>
                <a:lnTo>
                  <a:pt x="63" y="283"/>
                </a:lnTo>
                <a:lnTo>
                  <a:pt x="63" y="5"/>
                </a:lnTo>
                <a:cubicBezTo>
                  <a:pt x="53" y="5"/>
                  <a:pt x="43" y="5"/>
                  <a:pt x="33" y="5"/>
                </a:cubicBezTo>
                <a:lnTo>
                  <a:pt x="33" y="302"/>
                </a:lnTo>
                <a:cubicBezTo>
                  <a:pt x="113" y="299"/>
                  <a:pt x="202" y="318"/>
                  <a:pt x="282" y="361"/>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904446515"/>
      </p:ext>
    </p:ext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90"/>
                                          </p:val>
                                        </p:tav>
                                        <p:tav tm="100000">
                                          <p:val>
                                            <p:fltVal val="0"/>
                                          </p:val>
                                        </p:tav>
                                      </p:tavLst>
                                    </p:anim>
                                    <p:animEffect transition="in" filter="fade">
                                      <p:cBhvr>
                                        <p:cTn id="20" dur="500"/>
                                        <p:tgtEl>
                                          <p:spTgt spid="7"/>
                                        </p:tgtEl>
                                      </p:cBhvr>
                                    </p:animEffect>
                                  </p:childTnLst>
                                </p:cTn>
                              </p:par>
                              <p:par>
                                <p:cTn id="21" presetID="8" presetClass="emph" presetSubtype="0" fill="hold" grpId="1" nodeType="withEffect">
                                  <p:stCondLst>
                                    <p:cond delay="0"/>
                                  </p:stCondLst>
                                  <p:childTnLst>
                                    <p:animRot by="21600000">
                                      <p:cBhvr>
                                        <p:cTn id="22" dur="500" fill="hold"/>
                                        <p:tgtEl>
                                          <p:spTgt spid="7"/>
                                        </p:tgtEl>
                                        <p:attrNameLst>
                                          <p:attrName>r</p:attrName>
                                        </p:attrNameLst>
                                      </p:cBhvr>
                                    </p:animRot>
                                  </p:childTnLst>
                                </p:cTn>
                              </p:par>
                            </p:childTnLst>
                          </p:cTn>
                        </p:par>
                        <p:par>
                          <p:cTn id="23" fill="hold">
                            <p:stCondLst>
                              <p:cond delay="1500"/>
                            </p:stCondLst>
                            <p:childTnLst>
                              <p:par>
                                <p:cTn id="24" presetID="31"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400" fill="hold"/>
                                        <p:tgtEl>
                                          <p:spTgt spid="6"/>
                                        </p:tgtEl>
                                        <p:attrNameLst>
                                          <p:attrName>ppt_w</p:attrName>
                                        </p:attrNameLst>
                                      </p:cBhvr>
                                      <p:tavLst>
                                        <p:tav tm="0">
                                          <p:val>
                                            <p:fltVal val="0"/>
                                          </p:val>
                                        </p:tav>
                                        <p:tav tm="100000">
                                          <p:val>
                                            <p:strVal val="#ppt_w"/>
                                          </p:val>
                                        </p:tav>
                                      </p:tavLst>
                                    </p:anim>
                                    <p:anim calcmode="lin" valueType="num">
                                      <p:cBhvr>
                                        <p:cTn id="27" dur="400" fill="hold"/>
                                        <p:tgtEl>
                                          <p:spTgt spid="6"/>
                                        </p:tgtEl>
                                        <p:attrNameLst>
                                          <p:attrName>ppt_h</p:attrName>
                                        </p:attrNameLst>
                                      </p:cBhvr>
                                      <p:tavLst>
                                        <p:tav tm="0">
                                          <p:val>
                                            <p:fltVal val="0"/>
                                          </p:val>
                                        </p:tav>
                                        <p:tav tm="100000">
                                          <p:val>
                                            <p:strVal val="#ppt_h"/>
                                          </p:val>
                                        </p:tav>
                                      </p:tavLst>
                                    </p:anim>
                                    <p:anim calcmode="lin" valueType="num">
                                      <p:cBhvr>
                                        <p:cTn id="28" dur="400" fill="hold"/>
                                        <p:tgtEl>
                                          <p:spTgt spid="6"/>
                                        </p:tgtEl>
                                        <p:attrNameLst>
                                          <p:attrName>style.rotation</p:attrName>
                                        </p:attrNameLst>
                                      </p:cBhvr>
                                      <p:tavLst>
                                        <p:tav tm="0">
                                          <p:val>
                                            <p:fltVal val="90"/>
                                          </p:val>
                                        </p:tav>
                                        <p:tav tm="100000">
                                          <p:val>
                                            <p:fltVal val="0"/>
                                          </p:val>
                                        </p:tav>
                                      </p:tavLst>
                                    </p:anim>
                                    <p:animEffect transition="in" filter="fade">
                                      <p:cBhvr>
                                        <p:cTn id="29" dur="400"/>
                                        <p:tgtEl>
                                          <p:spTgt spid="6"/>
                                        </p:tgtEl>
                                      </p:cBhvr>
                                    </p:animEffect>
                                  </p:childTnLst>
                                </p:cTn>
                              </p:par>
                            </p:childTnLst>
                          </p:cTn>
                        </p:par>
                        <p:par>
                          <p:cTn id="30" fill="hold">
                            <p:stCondLst>
                              <p:cond delay="19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5"/>
                                        </p:tgtEl>
                                        <p:attrNameLst>
                                          <p:attrName>style.visibility</p:attrName>
                                        </p:attrNameLst>
                                      </p:cBhvr>
                                      <p:to>
                                        <p:strVal val="visible"/>
                                      </p:to>
                                    </p:set>
                                    <p:anim by="(-#ppt_w*2)" calcmode="lin" valueType="num">
                                      <p:cBhvr rctx="PPT">
                                        <p:cTn id="33" dur="250" autoRev="1" fill="hold">
                                          <p:stCondLst>
                                            <p:cond delay="0"/>
                                          </p:stCondLst>
                                        </p:cTn>
                                        <p:tgtEl>
                                          <p:spTgt spid="5"/>
                                        </p:tgtEl>
                                        <p:attrNameLst>
                                          <p:attrName>ppt_w</p:attrName>
                                        </p:attrNameLst>
                                      </p:cBhvr>
                                    </p:anim>
                                    <p:anim by="(#ppt_w*0.50)" calcmode="lin" valueType="num">
                                      <p:cBhvr>
                                        <p:cTn id="34" dur="250" decel="50000" autoRev="1" fill="hold">
                                          <p:stCondLst>
                                            <p:cond delay="0"/>
                                          </p:stCondLst>
                                        </p:cTn>
                                        <p:tgtEl>
                                          <p:spTgt spid="5"/>
                                        </p:tgtEl>
                                        <p:attrNameLst>
                                          <p:attrName>ppt_x</p:attrName>
                                        </p:attrNameLst>
                                      </p:cBhvr>
                                    </p:anim>
                                    <p:anim from="(-#ppt_h/2)" to="(#ppt_y)" calcmode="lin" valueType="num">
                                      <p:cBhvr>
                                        <p:cTn id="35" dur="500" fill="hold">
                                          <p:stCondLst>
                                            <p:cond delay="0"/>
                                          </p:stCondLst>
                                        </p:cTn>
                                        <p:tgtEl>
                                          <p:spTgt spid="5"/>
                                        </p:tgtEl>
                                        <p:attrNameLst>
                                          <p:attrName>ppt_y</p:attrName>
                                        </p:attrNameLst>
                                      </p:cBhvr>
                                    </p:anim>
                                    <p:animRot by="21600000">
                                      <p:cBhvr>
                                        <p:cTn id="36"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p:cNvSpPr txBox="1"/>
          <p:nvPr/>
        </p:nvSpPr>
        <p:spPr>
          <a:xfrm>
            <a:off x="523131" y="243869"/>
            <a:ext cx="4480748" cy="461537"/>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399" b="1" dirty="0">
                <a:solidFill>
                  <a:schemeClr val="tx1"/>
                </a:solidFill>
                <a:latin typeface="微软雅黑"/>
                <a:ea typeface="微软雅黑"/>
              </a:rPr>
              <a:t>Add a title</a:t>
            </a:r>
          </a:p>
        </p:txBody>
      </p:sp>
      <p:sp>
        <p:nvSpPr>
          <p:cNvPr id="3" name="Freeform 5"/>
          <p:cNvSpPr>
            <a:spLocks/>
          </p:cNvSpPr>
          <p:nvPr/>
        </p:nvSpPr>
        <p:spPr bwMode="auto">
          <a:xfrm>
            <a:off x="202188" y="201936"/>
            <a:ext cx="196962"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4" name="Freeform 6"/>
          <p:cNvSpPr>
            <a:spLocks/>
          </p:cNvSpPr>
          <p:nvPr/>
        </p:nvSpPr>
        <p:spPr bwMode="auto">
          <a:xfrm>
            <a:off x="331027" y="332258"/>
            <a:ext cx="196962" cy="20140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5" name="Freeform 7"/>
          <p:cNvSpPr>
            <a:spLocks/>
          </p:cNvSpPr>
          <p:nvPr/>
        </p:nvSpPr>
        <p:spPr bwMode="auto">
          <a:xfrm>
            <a:off x="199227" y="468501"/>
            <a:ext cx="195480"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6" name="Oval 7"/>
          <p:cNvSpPr>
            <a:spLocks noChangeArrowheads="1"/>
          </p:cNvSpPr>
          <p:nvPr/>
        </p:nvSpPr>
        <p:spPr bwMode="auto">
          <a:xfrm>
            <a:off x="2539547" y="2008806"/>
            <a:ext cx="623644" cy="622453"/>
          </a:xfrm>
          <a:prstGeom prst="ellipse">
            <a:avLst/>
          </a:prstGeom>
          <a:solidFill>
            <a:srgbClr val="99CC39"/>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7" name="Oval 6"/>
          <p:cNvSpPr>
            <a:spLocks noChangeArrowheads="1"/>
          </p:cNvSpPr>
          <p:nvPr/>
        </p:nvSpPr>
        <p:spPr bwMode="auto">
          <a:xfrm>
            <a:off x="2152745" y="1113804"/>
            <a:ext cx="623644" cy="623644"/>
          </a:xfrm>
          <a:prstGeom prst="ellipse">
            <a:avLst/>
          </a:pr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8" name="Freeform 13"/>
          <p:cNvSpPr>
            <a:spLocks/>
          </p:cNvSpPr>
          <p:nvPr/>
        </p:nvSpPr>
        <p:spPr bwMode="auto">
          <a:xfrm>
            <a:off x="2572873" y="1483944"/>
            <a:ext cx="22613" cy="2380"/>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p>
        </p:txBody>
      </p:sp>
      <p:sp>
        <p:nvSpPr>
          <p:cNvPr id="9" name="Oval 9"/>
          <p:cNvSpPr>
            <a:spLocks noChangeArrowheads="1"/>
          </p:cNvSpPr>
          <p:nvPr/>
        </p:nvSpPr>
        <p:spPr bwMode="auto">
          <a:xfrm>
            <a:off x="2539547" y="3100182"/>
            <a:ext cx="623644" cy="623644"/>
          </a:xfrm>
          <a:prstGeom prst="ellipse">
            <a:avLst/>
          </a:prstGeom>
          <a:solidFill>
            <a:srgbClr val="ED5A00"/>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10" name="Oval 8"/>
          <p:cNvSpPr>
            <a:spLocks noChangeArrowheads="1"/>
          </p:cNvSpPr>
          <p:nvPr/>
        </p:nvSpPr>
        <p:spPr bwMode="auto">
          <a:xfrm>
            <a:off x="2152745" y="3995183"/>
            <a:ext cx="623644" cy="622453"/>
          </a:xfrm>
          <a:prstGeom prst="ellipse">
            <a:avLst/>
          </a:prstGeom>
          <a:solidFill>
            <a:srgbClr val="484849"/>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11" name="Oval 5"/>
          <p:cNvSpPr>
            <a:spLocks noChangeArrowheads="1"/>
          </p:cNvSpPr>
          <p:nvPr/>
        </p:nvSpPr>
        <p:spPr bwMode="auto">
          <a:xfrm>
            <a:off x="603241" y="2045782"/>
            <a:ext cx="1782697" cy="1782696"/>
          </a:xfrm>
          <a:prstGeom prst="ellipse">
            <a:avLst/>
          </a:prstGeom>
          <a:solidFill>
            <a:srgbClr val="294A5A"/>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12" name="TextBox 26"/>
          <p:cNvSpPr txBox="1"/>
          <p:nvPr/>
        </p:nvSpPr>
        <p:spPr>
          <a:xfrm>
            <a:off x="853517" y="3180014"/>
            <a:ext cx="1316318" cy="415370"/>
          </a:xfrm>
          <a:prstGeom prst="rect">
            <a:avLst/>
          </a:prstGeom>
          <a:noFill/>
        </p:spPr>
        <p:txBody>
          <a:bodyPr wrap="square" rtlCol="0">
            <a:spAutoFit/>
          </a:bodyPr>
          <a:lstStyle/>
          <a:p>
            <a:pPr algn="ctr"/>
            <a:r>
              <a:rPr lang="zh-CN" altLang="en-US" sz="2099" b="1" dirty="0">
                <a:solidFill>
                  <a:schemeClr val="bg1"/>
                </a:solidFill>
                <a:latin typeface="+mj-ea"/>
                <a:ea typeface="+mj-ea"/>
              </a:rPr>
              <a:t>title</a:t>
            </a:r>
          </a:p>
        </p:txBody>
      </p:sp>
      <p:sp>
        <p:nvSpPr>
          <p:cNvPr id="13" name="TextBox 27"/>
          <p:cNvSpPr txBox="1"/>
          <p:nvPr/>
        </p:nvSpPr>
        <p:spPr>
          <a:xfrm>
            <a:off x="2791770" y="945238"/>
            <a:ext cx="2802639" cy="323037"/>
          </a:xfrm>
          <a:prstGeom prst="rect">
            <a:avLst/>
          </a:prstGeom>
          <a:noFill/>
        </p:spPr>
        <p:txBody>
          <a:bodyPr wrap="square" rtlCol="0">
            <a:spAutoFit/>
          </a:bodyPr>
          <a:lstStyle/>
          <a:p>
            <a:r>
              <a:rPr lang="zh-CN" altLang="en-US" sz="1499" b="1" dirty="0">
                <a:latin typeface="微软雅黑" panose="020B0503020204020204" pitchFamily="34" charset="-122"/>
                <a:ea typeface="微软雅黑" panose="020B0503020204020204" pitchFamily="34" charset="-122"/>
              </a:rPr>
              <a:t>Add a subheading here</a:t>
            </a:r>
          </a:p>
        </p:txBody>
      </p:sp>
      <p:sp>
        <p:nvSpPr>
          <p:cNvPr id="14" name="TextBox 28"/>
          <p:cNvSpPr txBox="1"/>
          <p:nvPr/>
        </p:nvSpPr>
        <p:spPr>
          <a:xfrm>
            <a:off x="2838556" y="1276112"/>
            <a:ext cx="5511707" cy="30008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Click here to add content that matches the title.</a:t>
            </a:r>
          </a:p>
        </p:txBody>
      </p:sp>
      <p:sp>
        <p:nvSpPr>
          <p:cNvPr id="15" name="TextBox 29"/>
          <p:cNvSpPr txBox="1"/>
          <p:nvPr/>
        </p:nvSpPr>
        <p:spPr>
          <a:xfrm>
            <a:off x="2791770" y="4022378"/>
            <a:ext cx="3940899" cy="323037"/>
          </a:xfrm>
          <a:prstGeom prst="rect">
            <a:avLst/>
          </a:prstGeom>
          <a:noFill/>
        </p:spPr>
        <p:txBody>
          <a:bodyPr wrap="square" rtlCol="0">
            <a:spAutoFit/>
          </a:bodyPr>
          <a:lstStyle/>
          <a:p>
            <a:r>
              <a:rPr lang="zh-CN" altLang="en-US" sz="1499" dirty="0">
                <a:latin typeface="微软雅黑" panose="020B0503020204020204" pitchFamily="34" charset="-122"/>
                <a:ea typeface="微软雅黑" panose="020B0503020204020204" pitchFamily="34" charset="-122"/>
              </a:rPr>
              <a:t>Add a subheading here</a:t>
            </a:r>
          </a:p>
        </p:txBody>
      </p:sp>
      <p:sp>
        <p:nvSpPr>
          <p:cNvPr id="16" name="TextBox 30"/>
          <p:cNvSpPr txBox="1"/>
          <p:nvPr/>
        </p:nvSpPr>
        <p:spPr>
          <a:xfrm>
            <a:off x="2838556" y="4314964"/>
            <a:ext cx="5511707" cy="30008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Click here to add content that matches the title.</a:t>
            </a:r>
          </a:p>
        </p:txBody>
      </p:sp>
      <p:sp>
        <p:nvSpPr>
          <p:cNvPr id="17" name="TextBox 31"/>
          <p:cNvSpPr txBox="1"/>
          <p:nvPr/>
        </p:nvSpPr>
        <p:spPr>
          <a:xfrm>
            <a:off x="3170347" y="2949646"/>
            <a:ext cx="3076457" cy="323037"/>
          </a:xfrm>
          <a:prstGeom prst="rect">
            <a:avLst/>
          </a:prstGeom>
          <a:noFill/>
        </p:spPr>
        <p:txBody>
          <a:bodyPr wrap="square" rtlCol="0">
            <a:spAutoFit/>
          </a:bodyPr>
          <a:lstStyle/>
          <a:p>
            <a:r>
              <a:rPr lang="zh-CN" altLang="en-US" sz="1499" dirty="0">
                <a:latin typeface="微软雅黑" panose="020B0503020204020204" pitchFamily="34" charset="-122"/>
                <a:ea typeface="微软雅黑" panose="020B0503020204020204" pitchFamily="34" charset="-122"/>
              </a:rPr>
              <a:t>Add a subheading here</a:t>
            </a:r>
          </a:p>
        </p:txBody>
      </p:sp>
      <p:sp>
        <p:nvSpPr>
          <p:cNvPr id="18" name="TextBox 32"/>
          <p:cNvSpPr txBox="1"/>
          <p:nvPr/>
        </p:nvSpPr>
        <p:spPr>
          <a:xfrm>
            <a:off x="3217131" y="3242232"/>
            <a:ext cx="5133130" cy="30008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Click here to add content that matches the title.</a:t>
            </a:r>
          </a:p>
        </p:txBody>
      </p:sp>
      <p:sp>
        <p:nvSpPr>
          <p:cNvPr id="19" name="TextBox 33"/>
          <p:cNvSpPr txBox="1"/>
          <p:nvPr/>
        </p:nvSpPr>
        <p:spPr>
          <a:xfrm>
            <a:off x="3170346" y="1875304"/>
            <a:ext cx="2968487" cy="323037"/>
          </a:xfrm>
          <a:prstGeom prst="rect">
            <a:avLst/>
          </a:prstGeom>
          <a:noFill/>
        </p:spPr>
        <p:txBody>
          <a:bodyPr wrap="square" rtlCol="0">
            <a:spAutoFit/>
          </a:bodyPr>
          <a:lstStyle>
            <a:defPPr>
              <a:defRPr lang="zh-CN"/>
            </a:defPPr>
            <a:lvl1pPr>
              <a:defRPr sz="2000" b="1">
                <a:solidFill>
                  <a:schemeClr val="accent1"/>
                </a:solidFill>
                <a:latin typeface="+mj-ea"/>
                <a:ea typeface="+mj-ea"/>
              </a:defRPr>
            </a:lvl1pPr>
          </a:lstStyle>
          <a:p>
            <a:r>
              <a:rPr lang="zh-CN" altLang="en-US" sz="1499" dirty="0">
                <a:solidFill>
                  <a:schemeClr val="tx1"/>
                </a:solidFill>
                <a:latin typeface="微软雅黑" panose="020B0503020204020204" pitchFamily="34" charset="-122"/>
                <a:ea typeface="微软雅黑" panose="020B0503020204020204" pitchFamily="34" charset="-122"/>
              </a:rPr>
              <a:t>Add a subheading here</a:t>
            </a:r>
          </a:p>
        </p:txBody>
      </p:sp>
      <p:sp>
        <p:nvSpPr>
          <p:cNvPr id="20" name="TextBox 34"/>
          <p:cNvSpPr txBox="1"/>
          <p:nvPr/>
        </p:nvSpPr>
        <p:spPr>
          <a:xfrm>
            <a:off x="3217133" y="2167890"/>
            <a:ext cx="5511707" cy="30008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Click here to add content that matches the title.</a:t>
            </a:r>
          </a:p>
        </p:txBody>
      </p:sp>
      <p:sp>
        <p:nvSpPr>
          <p:cNvPr id="21" name="Freeform 5"/>
          <p:cNvSpPr>
            <a:spLocks noEditPoints="1"/>
          </p:cNvSpPr>
          <p:nvPr/>
        </p:nvSpPr>
        <p:spPr bwMode="auto">
          <a:xfrm>
            <a:off x="1146911" y="2199436"/>
            <a:ext cx="695355" cy="881671"/>
          </a:xfrm>
          <a:custGeom>
            <a:avLst/>
            <a:gdLst>
              <a:gd name="T0" fmla="*/ 622 w 794"/>
              <a:gd name="T1" fmla="*/ 491 h 1018"/>
              <a:gd name="T2" fmla="*/ 481 w 794"/>
              <a:gd name="T3" fmla="*/ 612 h 1018"/>
              <a:gd name="T4" fmla="*/ 667 w 794"/>
              <a:gd name="T5" fmla="*/ 641 h 1018"/>
              <a:gd name="T6" fmla="*/ 672 w 794"/>
              <a:gd name="T7" fmla="*/ 487 h 1018"/>
              <a:gd name="T8" fmla="*/ 794 w 794"/>
              <a:gd name="T9" fmla="*/ 420 h 1018"/>
              <a:gd name="T10" fmla="*/ 747 w 794"/>
              <a:gd name="T11" fmla="*/ 487 h 1018"/>
              <a:gd name="T12" fmla="*/ 713 w 794"/>
              <a:gd name="T13" fmla="*/ 679 h 1018"/>
              <a:gd name="T14" fmla="*/ 631 w 794"/>
              <a:gd name="T15" fmla="*/ 709 h 1018"/>
              <a:gd name="T16" fmla="*/ 442 w 794"/>
              <a:gd name="T17" fmla="*/ 719 h 1018"/>
              <a:gd name="T18" fmla="*/ 627 w 794"/>
              <a:gd name="T19" fmla="*/ 911 h 1018"/>
              <a:gd name="T20" fmla="*/ 659 w 794"/>
              <a:gd name="T21" fmla="*/ 971 h 1018"/>
              <a:gd name="T22" fmla="*/ 565 w 794"/>
              <a:gd name="T23" fmla="*/ 971 h 1018"/>
              <a:gd name="T24" fmla="*/ 428 w 794"/>
              <a:gd name="T25" fmla="*/ 906 h 1018"/>
              <a:gd name="T26" fmla="*/ 456 w 794"/>
              <a:gd name="T27" fmla="*/ 971 h 1018"/>
              <a:gd name="T28" fmla="*/ 361 w 794"/>
              <a:gd name="T29" fmla="*/ 971 h 1018"/>
              <a:gd name="T30" fmla="*/ 381 w 794"/>
              <a:gd name="T31" fmla="*/ 905 h 1018"/>
              <a:gd name="T32" fmla="*/ 243 w 794"/>
              <a:gd name="T33" fmla="*/ 971 h 1018"/>
              <a:gd name="T34" fmla="*/ 148 w 794"/>
              <a:gd name="T35" fmla="*/ 971 h 1018"/>
              <a:gd name="T36" fmla="*/ 173 w 794"/>
              <a:gd name="T37" fmla="*/ 911 h 1018"/>
              <a:gd name="T38" fmla="*/ 346 w 794"/>
              <a:gd name="T39" fmla="*/ 719 h 1018"/>
              <a:gd name="T40" fmla="*/ 154 w 794"/>
              <a:gd name="T41" fmla="*/ 706 h 1018"/>
              <a:gd name="T42" fmla="*/ 81 w 794"/>
              <a:gd name="T43" fmla="*/ 679 h 1018"/>
              <a:gd name="T44" fmla="*/ 47 w 794"/>
              <a:gd name="T45" fmla="*/ 487 h 1018"/>
              <a:gd name="T46" fmla="*/ 0 w 794"/>
              <a:gd name="T47" fmla="*/ 420 h 1018"/>
              <a:gd name="T48" fmla="*/ 122 w 794"/>
              <a:gd name="T49" fmla="*/ 487 h 1018"/>
              <a:gd name="T50" fmla="*/ 127 w 794"/>
              <a:gd name="T51" fmla="*/ 641 h 1018"/>
              <a:gd name="T52" fmla="*/ 316 w 794"/>
              <a:gd name="T53" fmla="*/ 611 h 1018"/>
              <a:gd name="T54" fmla="*/ 168 w 794"/>
              <a:gd name="T55" fmla="*/ 491 h 1018"/>
              <a:gd name="T56" fmla="*/ 591 w 794"/>
              <a:gd name="T57" fmla="*/ 126 h 1018"/>
              <a:gd name="T58" fmla="*/ 494 w 794"/>
              <a:gd name="T59" fmla="*/ 168 h 1018"/>
              <a:gd name="T60" fmla="*/ 297 w 794"/>
              <a:gd name="T61" fmla="*/ 194 h 1018"/>
              <a:gd name="T62" fmla="*/ 287 w 794"/>
              <a:gd name="T63" fmla="*/ 273 h 1018"/>
              <a:gd name="T64" fmla="*/ 504 w 794"/>
              <a:gd name="T65" fmla="*/ 299 h 1018"/>
              <a:gd name="T66" fmla="*/ 287 w 794"/>
              <a:gd name="T67" fmla="*/ 273 h 1018"/>
              <a:gd name="T68" fmla="*/ 514 w 794"/>
              <a:gd name="T69" fmla="*/ 383 h 1018"/>
              <a:gd name="T70" fmla="*/ 277 w 794"/>
              <a:gd name="T71" fmla="*/ 4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4" h="1018">
                <a:moveTo>
                  <a:pt x="591" y="126"/>
                </a:moveTo>
                <a:cubicBezTo>
                  <a:pt x="601" y="248"/>
                  <a:pt x="611" y="370"/>
                  <a:pt x="622" y="491"/>
                </a:cubicBezTo>
                <a:cubicBezTo>
                  <a:pt x="607" y="518"/>
                  <a:pt x="550" y="536"/>
                  <a:pt x="481" y="544"/>
                </a:cubicBezTo>
                <a:lnTo>
                  <a:pt x="481" y="612"/>
                </a:lnTo>
                <a:cubicBezTo>
                  <a:pt x="548" y="619"/>
                  <a:pt x="604" y="634"/>
                  <a:pt x="624" y="657"/>
                </a:cubicBezTo>
                <a:lnTo>
                  <a:pt x="667" y="641"/>
                </a:lnTo>
                <a:lnTo>
                  <a:pt x="695" y="487"/>
                </a:lnTo>
                <a:lnTo>
                  <a:pt x="672" y="487"/>
                </a:lnTo>
                <a:lnTo>
                  <a:pt x="654" y="420"/>
                </a:lnTo>
                <a:lnTo>
                  <a:pt x="794" y="420"/>
                </a:lnTo>
                <a:lnTo>
                  <a:pt x="776" y="487"/>
                </a:lnTo>
                <a:lnTo>
                  <a:pt x="747" y="487"/>
                </a:lnTo>
                <a:lnTo>
                  <a:pt x="715" y="665"/>
                </a:lnTo>
                <a:lnTo>
                  <a:pt x="713" y="679"/>
                </a:lnTo>
                <a:lnTo>
                  <a:pt x="699" y="684"/>
                </a:lnTo>
                <a:lnTo>
                  <a:pt x="631" y="709"/>
                </a:lnTo>
                <a:lnTo>
                  <a:pt x="631" y="719"/>
                </a:lnTo>
                <a:lnTo>
                  <a:pt x="442" y="719"/>
                </a:lnTo>
                <a:lnTo>
                  <a:pt x="442" y="866"/>
                </a:lnTo>
                <a:cubicBezTo>
                  <a:pt x="504" y="871"/>
                  <a:pt x="565" y="887"/>
                  <a:pt x="627" y="911"/>
                </a:cubicBezTo>
                <a:lnTo>
                  <a:pt x="621" y="925"/>
                </a:lnTo>
                <a:cubicBezTo>
                  <a:pt x="643" y="929"/>
                  <a:pt x="659" y="948"/>
                  <a:pt x="659" y="971"/>
                </a:cubicBezTo>
                <a:cubicBezTo>
                  <a:pt x="659" y="997"/>
                  <a:pt x="638" y="1018"/>
                  <a:pt x="612" y="1018"/>
                </a:cubicBezTo>
                <a:cubicBezTo>
                  <a:pt x="586" y="1018"/>
                  <a:pt x="565" y="997"/>
                  <a:pt x="565" y="971"/>
                </a:cubicBezTo>
                <a:cubicBezTo>
                  <a:pt x="565" y="958"/>
                  <a:pt x="570" y="946"/>
                  <a:pt x="579" y="938"/>
                </a:cubicBezTo>
                <a:cubicBezTo>
                  <a:pt x="528" y="920"/>
                  <a:pt x="478" y="910"/>
                  <a:pt x="428" y="906"/>
                </a:cubicBezTo>
                <a:lnTo>
                  <a:pt x="430" y="929"/>
                </a:lnTo>
                <a:cubicBezTo>
                  <a:pt x="445" y="937"/>
                  <a:pt x="456" y="953"/>
                  <a:pt x="456" y="971"/>
                </a:cubicBezTo>
                <a:cubicBezTo>
                  <a:pt x="456" y="997"/>
                  <a:pt x="434" y="1018"/>
                  <a:pt x="408" y="1018"/>
                </a:cubicBezTo>
                <a:cubicBezTo>
                  <a:pt x="382" y="1018"/>
                  <a:pt x="361" y="997"/>
                  <a:pt x="361" y="971"/>
                </a:cubicBezTo>
                <a:cubicBezTo>
                  <a:pt x="361" y="954"/>
                  <a:pt x="370" y="940"/>
                  <a:pt x="383" y="931"/>
                </a:cubicBezTo>
                <a:lnTo>
                  <a:pt x="381" y="905"/>
                </a:lnTo>
                <a:cubicBezTo>
                  <a:pt x="330" y="907"/>
                  <a:pt x="278" y="916"/>
                  <a:pt x="226" y="935"/>
                </a:cubicBezTo>
                <a:cubicBezTo>
                  <a:pt x="236" y="943"/>
                  <a:pt x="243" y="956"/>
                  <a:pt x="243" y="971"/>
                </a:cubicBezTo>
                <a:cubicBezTo>
                  <a:pt x="243" y="997"/>
                  <a:pt x="222" y="1018"/>
                  <a:pt x="196" y="1018"/>
                </a:cubicBezTo>
                <a:cubicBezTo>
                  <a:pt x="170" y="1018"/>
                  <a:pt x="148" y="997"/>
                  <a:pt x="148" y="971"/>
                </a:cubicBezTo>
                <a:cubicBezTo>
                  <a:pt x="148" y="950"/>
                  <a:pt x="162" y="933"/>
                  <a:pt x="180" y="927"/>
                </a:cubicBezTo>
                <a:lnTo>
                  <a:pt x="173" y="911"/>
                </a:lnTo>
                <a:cubicBezTo>
                  <a:pt x="231" y="886"/>
                  <a:pt x="288" y="871"/>
                  <a:pt x="346" y="866"/>
                </a:cubicBezTo>
                <a:lnTo>
                  <a:pt x="346" y="719"/>
                </a:lnTo>
                <a:lnTo>
                  <a:pt x="154" y="719"/>
                </a:lnTo>
                <a:lnTo>
                  <a:pt x="154" y="706"/>
                </a:lnTo>
                <a:lnTo>
                  <a:pt x="95" y="684"/>
                </a:lnTo>
                <a:lnTo>
                  <a:pt x="81" y="679"/>
                </a:lnTo>
                <a:lnTo>
                  <a:pt x="78" y="665"/>
                </a:lnTo>
                <a:lnTo>
                  <a:pt x="47" y="487"/>
                </a:lnTo>
                <a:lnTo>
                  <a:pt x="17" y="487"/>
                </a:lnTo>
                <a:lnTo>
                  <a:pt x="0" y="420"/>
                </a:lnTo>
                <a:lnTo>
                  <a:pt x="139" y="420"/>
                </a:lnTo>
                <a:lnTo>
                  <a:pt x="122" y="487"/>
                </a:lnTo>
                <a:lnTo>
                  <a:pt x="99" y="487"/>
                </a:lnTo>
                <a:lnTo>
                  <a:pt x="127" y="641"/>
                </a:lnTo>
                <a:lnTo>
                  <a:pt x="163" y="654"/>
                </a:lnTo>
                <a:cubicBezTo>
                  <a:pt x="186" y="631"/>
                  <a:pt x="246" y="617"/>
                  <a:pt x="316" y="611"/>
                </a:cubicBezTo>
                <a:lnTo>
                  <a:pt x="316" y="546"/>
                </a:lnTo>
                <a:cubicBezTo>
                  <a:pt x="240" y="539"/>
                  <a:pt x="178" y="521"/>
                  <a:pt x="168" y="491"/>
                </a:cubicBezTo>
                <a:cubicBezTo>
                  <a:pt x="178" y="370"/>
                  <a:pt x="189" y="248"/>
                  <a:pt x="199" y="126"/>
                </a:cubicBezTo>
                <a:cubicBezTo>
                  <a:pt x="219" y="6"/>
                  <a:pt x="561" y="0"/>
                  <a:pt x="591" y="126"/>
                </a:cubicBezTo>
                <a:close/>
                <a:moveTo>
                  <a:pt x="297" y="168"/>
                </a:moveTo>
                <a:lnTo>
                  <a:pt x="494" y="168"/>
                </a:lnTo>
                <a:lnTo>
                  <a:pt x="494" y="194"/>
                </a:lnTo>
                <a:lnTo>
                  <a:pt x="297" y="194"/>
                </a:lnTo>
                <a:lnTo>
                  <a:pt x="297" y="168"/>
                </a:lnTo>
                <a:close/>
                <a:moveTo>
                  <a:pt x="287" y="273"/>
                </a:moveTo>
                <a:lnTo>
                  <a:pt x="504" y="273"/>
                </a:lnTo>
                <a:lnTo>
                  <a:pt x="504" y="299"/>
                </a:lnTo>
                <a:lnTo>
                  <a:pt x="287" y="299"/>
                </a:lnTo>
                <a:lnTo>
                  <a:pt x="287" y="273"/>
                </a:lnTo>
                <a:close/>
                <a:moveTo>
                  <a:pt x="277" y="383"/>
                </a:moveTo>
                <a:lnTo>
                  <a:pt x="514" y="383"/>
                </a:lnTo>
                <a:lnTo>
                  <a:pt x="514" y="409"/>
                </a:lnTo>
                <a:lnTo>
                  <a:pt x="277" y="409"/>
                </a:lnTo>
                <a:lnTo>
                  <a:pt x="277" y="383"/>
                </a:lnTo>
                <a:close/>
              </a:path>
            </a:pathLst>
          </a:custGeom>
          <a:solidFill>
            <a:schemeClr val="bg1"/>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22" name="TextBox 36"/>
          <p:cNvSpPr txBox="1"/>
          <p:nvPr/>
        </p:nvSpPr>
        <p:spPr>
          <a:xfrm>
            <a:off x="2224693" y="1206422"/>
            <a:ext cx="562975" cy="461537"/>
          </a:xfrm>
          <a:prstGeom prst="rect">
            <a:avLst/>
          </a:prstGeom>
          <a:noFill/>
        </p:spPr>
        <p:txBody>
          <a:bodyPr wrap="none" rtlCol="0">
            <a:spAutoFit/>
          </a:bodyPr>
          <a:lstStyle/>
          <a:p>
            <a:r>
              <a:rPr lang="en-US" altLang="zh-CN" sz="2399" b="1" dirty="0">
                <a:solidFill>
                  <a:schemeClr val="bg1"/>
                </a:solidFill>
                <a:latin typeface="微软雅黑" pitchFamily="34" charset="-122"/>
                <a:ea typeface="微软雅黑" pitchFamily="34" charset="-122"/>
              </a:rPr>
              <a:t>01</a:t>
            </a:r>
            <a:endParaRPr lang="zh-CN" altLang="en-US" sz="2399" b="1" dirty="0">
              <a:solidFill>
                <a:schemeClr val="bg1"/>
              </a:solidFill>
              <a:latin typeface="微软雅黑" pitchFamily="34" charset="-122"/>
              <a:ea typeface="微软雅黑" pitchFamily="34" charset="-122"/>
            </a:endParaRPr>
          </a:p>
        </p:txBody>
      </p:sp>
      <p:sp>
        <p:nvSpPr>
          <p:cNvPr id="23" name="TextBox 38"/>
          <p:cNvSpPr txBox="1"/>
          <p:nvPr/>
        </p:nvSpPr>
        <p:spPr>
          <a:xfrm>
            <a:off x="2602916" y="2104705"/>
            <a:ext cx="562975" cy="461537"/>
          </a:xfrm>
          <a:prstGeom prst="rect">
            <a:avLst/>
          </a:prstGeom>
          <a:noFill/>
        </p:spPr>
        <p:txBody>
          <a:bodyPr wrap="none" rtlCol="0">
            <a:spAutoFit/>
          </a:bodyPr>
          <a:lstStyle/>
          <a:p>
            <a:r>
              <a:rPr lang="en-US" altLang="zh-CN" sz="2399" b="1" dirty="0">
                <a:solidFill>
                  <a:schemeClr val="bg1"/>
                </a:solidFill>
                <a:latin typeface="微软雅黑" pitchFamily="34" charset="-122"/>
                <a:ea typeface="微软雅黑" pitchFamily="34" charset="-122"/>
              </a:rPr>
              <a:t>02</a:t>
            </a:r>
            <a:endParaRPr lang="zh-CN" altLang="en-US" sz="2399" b="1" dirty="0">
              <a:solidFill>
                <a:schemeClr val="bg1"/>
              </a:solidFill>
              <a:latin typeface="微软雅黑" pitchFamily="34" charset="-122"/>
              <a:ea typeface="微软雅黑" pitchFamily="34" charset="-122"/>
            </a:endParaRPr>
          </a:p>
        </p:txBody>
      </p:sp>
      <p:sp>
        <p:nvSpPr>
          <p:cNvPr id="24" name="TextBox 39"/>
          <p:cNvSpPr txBox="1"/>
          <p:nvPr/>
        </p:nvSpPr>
        <p:spPr>
          <a:xfrm>
            <a:off x="2591099" y="3180282"/>
            <a:ext cx="562975" cy="461537"/>
          </a:xfrm>
          <a:prstGeom prst="rect">
            <a:avLst/>
          </a:prstGeom>
          <a:noFill/>
        </p:spPr>
        <p:txBody>
          <a:bodyPr wrap="none" rtlCol="0">
            <a:spAutoFit/>
          </a:bodyPr>
          <a:lstStyle/>
          <a:p>
            <a:r>
              <a:rPr lang="en-US" altLang="zh-CN" sz="2399" b="1" dirty="0">
                <a:solidFill>
                  <a:schemeClr val="bg1"/>
                </a:solidFill>
                <a:latin typeface="微软雅黑" pitchFamily="34" charset="-122"/>
                <a:ea typeface="微软雅黑" pitchFamily="34" charset="-122"/>
              </a:rPr>
              <a:t>03</a:t>
            </a:r>
            <a:endParaRPr lang="zh-CN" altLang="en-US" sz="2399" b="1" dirty="0">
              <a:solidFill>
                <a:schemeClr val="bg1"/>
              </a:solidFill>
              <a:latin typeface="微软雅黑" pitchFamily="34" charset="-122"/>
              <a:ea typeface="微软雅黑" pitchFamily="34" charset="-122"/>
            </a:endParaRPr>
          </a:p>
        </p:txBody>
      </p:sp>
      <p:sp>
        <p:nvSpPr>
          <p:cNvPr id="25" name="TextBox 40"/>
          <p:cNvSpPr txBox="1"/>
          <p:nvPr/>
        </p:nvSpPr>
        <p:spPr>
          <a:xfrm>
            <a:off x="2212874" y="4083329"/>
            <a:ext cx="562975" cy="461537"/>
          </a:xfrm>
          <a:prstGeom prst="rect">
            <a:avLst/>
          </a:prstGeom>
          <a:noFill/>
        </p:spPr>
        <p:txBody>
          <a:bodyPr wrap="none" rtlCol="0">
            <a:spAutoFit/>
          </a:bodyPr>
          <a:lstStyle/>
          <a:p>
            <a:r>
              <a:rPr lang="en-US" altLang="zh-CN" sz="2399" b="1" dirty="0">
                <a:solidFill>
                  <a:schemeClr val="bg1"/>
                </a:solidFill>
                <a:latin typeface="微软雅黑" pitchFamily="34" charset="-122"/>
                <a:ea typeface="微软雅黑" pitchFamily="34" charset="-122"/>
              </a:rPr>
              <a:t>04</a:t>
            </a:r>
            <a:endParaRPr lang="zh-CN" altLang="en-US" sz="2399"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091873358"/>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 fill="hold"/>
                                        <p:tgtEl>
                                          <p:spTgt spid="5"/>
                                        </p:tgtEl>
                                        <p:attrNameLst>
                                          <p:attrName>ppt_x</p:attrName>
                                        </p:attrNameLst>
                                      </p:cBhvr>
                                      <p:tavLst>
                                        <p:tav tm="0">
                                          <p:val>
                                            <p:strVal val="0-#ppt_w/2"/>
                                          </p:val>
                                        </p:tav>
                                        <p:tav tm="100000">
                                          <p:val>
                                            <p:strVal val="#ppt_x"/>
                                          </p:val>
                                        </p:tav>
                                      </p:tavLst>
                                    </p:anim>
                                    <p:anim calcmode="lin" valueType="num">
                                      <p:cBhvr additive="base">
                                        <p:cTn id="16" dur="3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by="(-#ppt_w*2)" calcmode="lin" valueType="num">
                                      <p:cBhvr rctx="PPT">
                                        <p:cTn id="20" dur="200" autoRev="1" fill="hold">
                                          <p:stCondLst>
                                            <p:cond delay="0"/>
                                          </p:stCondLst>
                                        </p:cTn>
                                        <p:tgtEl>
                                          <p:spTgt spid="2"/>
                                        </p:tgtEl>
                                        <p:attrNameLst>
                                          <p:attrName>ppt_w</p:attrName>
                                        </p:attrNameLst>
                                      </p:cBhvr>
                                    </p:anim>
                                    <p:anim by="(#ppt_w*0.50)" calcmode="lin" valueType="num">
                                      <p:cBhvr>
                                        <p:cTn id="21" dur="200" decel="50000" autoRev="1" fill="hold">
                                          <p:stCondLst>
                                            <p:cond delay="0"/>
                                          </p:stCondLst>
                                        </p:cTn>
                                        <p:tgtEl>
                                          <p:spTgt spid="2"/>
                                        </p:tgtEl>
                                        <p:attrNameLst>
                                          <p:attrName>ppt_x</p:attrName>
                                        </p:attrNameLst>
                                      </p:cBhvr>
                                    </p:anim>
                                    <p:anim from="(-#ppt_h/2)" to="(#ppt_y)" calcmode="lin" valueType="num">
                                      <p:cBhvr>
                                        <p:cTn id="22" dur="400" fill="hold">
                                          <p:stCondLst>
                                            <p:cond delay="0"/>
                                          </p:stCondLst>
                                        </p:cTn>
                                        <p:tgtEl>
                                          <p:spTgt spid="2"/>
                                        </p:tgtEl>
                                        <p:attrNameLst>
                                          <p:attrName>ppt_y</p:attrName>
                                        </p:attrNameLst>
                                      </p:cBhvr>
                                    </p:anim>
                                    <p:animRot by="21600000">
                                      <p:cBhvr>
                                        <p:cTn id="23" dur="400" fill="hold">
                                          <p:stCondLst>
                                            <p:cond delay="0"/>
                                          </p:stCondLst>
                                        </p:cTn>
                                        <p:tgtEl>
                                          <p:spTgt spid="2"/>
                                        </p:tgtEl>
                                        <p:attrNameLst>
                                          <p:attrName>r</p:attrName>
                                        </p:attrNameLst>
                                      </p:cBhvr>
                                    </p:animRot>
                                  </p:childTnLst>
                                </p:cTn>
                              </p:par>
                            </p:childTnLst>
                          </p:cTn>
                        </p:par>
                        <p:par>
                          <p:cTn id="24" fill="hold">
                            <p:stCondLst>
                              <p:cond delay="920"/>
                            </p:stCondLst>
                            <p:childTnLst>
                              <p:par>
                                <p:cTn id="25" presetID="21"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500"/>
                                        <p:tgtEl>
                                          <p:spTgt spid="11"/>
                                        </p:tgtEl>
                                      </p:cBhvr>
                                    </p:animEffect>
                                  </p:childTnLst>
                                </p:cTn>
                              </p:par>
                            </p:childTnLst>
                          </p:cTn>
                        </p:par>
                        <p:par>
                          <p:cTn id="28" fill="hold">
                            <p:stCondLst>
                              <p:cond delay="1420"/>
                            </p:stCondLst>
                            <p:childTnLst>
                              <p:par>
                                <p:cTn id="29" presetID="42"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anim calcmode="lin" valueType="num">
                                      <p:cBhvr>
                                        <p:cTn id="32" dur="500" fill="hold"/>
                                        <p:tgtEl>
                                          <p:spTgt spid="21"/>
                                        </p:tgtEl>
                                        <p:attrNameLst>
                                          <p:attrName>ppt_x</p:attrName>
                                        </p:attrNameLst>
                                      </p:cBhvr>
                                      <p:tavLst>
                                        <p:tav tm="0">
                                          <p:val>
                                            <p:strVal val="#ppt_x"/>
                                          </p:val>
                                        </p:tav>
                                        <p:tav tm="100000">
                                          <p:val>
                                            <p:strVal val="#ppt_x"/>
                                          </p:val>
                                        </p:tav>
                                      </p:tavLst>
                                    </p:anim>
                                    <p:anim calcmode="lin" valueType="num">
                                      <p:cBhvr>
                                        <p:cTn id="33" dur="500" fill="hold"/>
                                        <p:tgtEl>
                                          <p:spTgt spid="21"/>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anim calcmode="lin" valueType="num">
                                      <p:cBhvr>
                                        <p:cTn id="37" dur="500" fill="hold"/>
                                        <p:tgtEl>
                                          <p:spTgt spid="12"/>
                                        </p:tgtEl>
                                        <p:attrNameLst>
                                          <p:attrName>ppt_x</p:attrName>
                                        </p:attrNameLst>
                                      </p:cBhvr>
                                      <p:tavLst>
                                        <p:tav tm="0">
                                          <p:val>
                                            <p:strVal val="#ppt_x"/>
                                          </p:val>
                                        </p:tav>
                                        <p:tav tm="100000">
                                          <p:val>
                                            <p:strVal val="#ppt_x"/>
                                          </p:val>
                                        </p:tav>
                                      </p:tavLst>
                                    </p:anim>
                                    <p:anim calcmode="lin" valueType="num">
                                      <p:cBhvr>
                                        <p:cTn id="38" dur="5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1920"/>
                            </p:stCondLst>
                            <p:childTnLst>
                              <p:par>
                                <p:cTn id="40" presetID="1"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childTnLst>
                                </p:cTn>
                              </p:par>
                              <p:par>
                                <p:cTn id="42" presetID="56" presetClass="path" presetSubtype="0" accel="50000" decel="50000" fill="hold" grpId="1" nodeType="withEffect">
                                  <p:stCondLst>
                                    <p:cond delay="0"/>
                                  </p:stCondLst>
                                  <p:childTnLst>
                                    <p:animMotion origin="layout" path="M 2.36113E-6 -3.33333E-6 L -0.09991 0.29653 " pathEditMode="relative" rAng="0" ptsTypes="AA">
                                      <p:cBhvr>
                                        <p:cTn id="43" dur="500" spd="-100000" fill="hold"/>
                                        <p:tgtEl>
                                          <p:spTgt spid="7"/>
                                        </p:tgtEl>
                                        <p:attrNameLst>
                                          <p:attrName>ppt_x</p:attrName>
                                          <p:attrName>ppt_y</p:attrName>
                                        </p:attrNameLst>
                                      </p:cBhvr>
                                      <p:rCtr x="-4995" y="14815"/>
                                    </p:animMotion>
                                  </p:childTnLst>
                                </p:cTn>
                              </p:par>
                              <p:par>
                                <p:cTn id="44" presetID="1" presetClass="entr" presetSubtype="0" fill="hold" grpId="0" nodeType="withEffect">
                                  <p:stCondLst>
                                    <p:cond delay="100"/>
                                  </p:stCondLst>
                                  <p:childTnLst>
                                    <p:set>
                                      <p:cBhvr>
                                        <p:cTn id="45" dur="1" fill="hold">
                                          <p:stCondLst>
                                            <p:cond delay="0"/>
                                          </p:stCondLst>
                                        </p:cTn>
                                        <p:tgtEl>
                                          <p:spTgt spid="6"/>
                                        </p:tgtEl>
                                        <p:attrNameLst>
                                          <p:attrName>style.visibility</p:attrName>
                                        </p:attrNameLst>
                                      </p:cBhvr>
                                      <p:to>
                                        <p:strVal val="visible"/>
                                      </p:to>
                                    </p:set>
                                  </p:childTnLst>
                                </p:cTn>
                              </p:par>
                              <p:par>
                                <p:cTn id="46" presetID="56" presetClass="path" presetSubtype="0" accel="50000" decel="50000" fill="hold" grpId="1" nodeType="withEffect">
                                  <p:stCondLst>
                                    <p:cond delay="100"/>
                                  </p:stCondLst>
                                  <p:childTnLst>
                                    <p:animMotion origin="layout" path="M 3.1885E-6 4.07407E-6 L -0.14219 0.12268 " pathEditMode="relative" rAng="0" ptsTypes="AA">
                                      <p:cBhvr>
                                        <p:cTn id="47" dur="500" spd="-100000" fill="hold"/>
                                        <p:tgtEl>
                                          <p:spTgt spid="6"/>
                                        </p:tgtEl>
                                        <p:attrNameLst>
                                          <p:attrName>ppt_x</p:attrName>
                                          <p:attrName>ppt_y</p:attrName>
                                        </p:attrNameLst>
                                      </p:cBhvr>
                                      <p:rCtr x="-7116" y="6134"/>
                                    </p:animMotion>
                                  </p:childTnLst>
                                </p:cTn>
                              </p:par>
                              <p:par>
                                <p:cTn id="48" presetID="1" presetClass="entr" presetSubtype="0"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childTnLst>
                                </p:cTn>
                              </p:par>
                              <p:par>
                                <p:cTn id="50" presetID="56" presetClass="path" presetSubtype="0" accel="50000" decel="50000" fill="hold" grpId="1" nodeType="withEffect">
                                  <p:stCondLst>
                                    <p:cond delay="200"/>
                                  </p:stCondLst>
                                  <p:childTnLst>
                                    <p:animMotion origin="layout" path="M 3.1885E-6 4.07407E-6 L -0.14219 -0.08982 " pathEditMode="relative" rAng="0" ptsTypes="AA">
                                      <p:cBhvr>
                                        <p:cTn id="51" dur="500" spd="-100000" fill="hold"/>
                                        <p:tgtEl>
                                          <p:spTgt spid="9"/>
                                        </p:tgtEl>
                                        <p:attrNameLst>
                                          <p:attrName>ppt_x</p:attrName>
                                          <p:attrName>ppt_y</p:attrName>
                                        </p:attrNameLst>
                                      </p:cBhvr>
                                      <p:rCtr x="-7116" y="-4491"/>
                                    </p:animMotion>
                                  </p:childTnLst>
                                </p:cTn>
                              </p:par>
                              <p:par>
                                <p:cTn id="52" presetID="1" presetClass="entr" presetSubtype="0" fill="hold" grpId="0" nodeType="withEffect">
                                  <p:stCondLst>
                                    <p:cond delay="300"/>
                                  </p:stCondLst>
                                  <p:childTnLst>
                                    <p:set>
                                      <p:cBhvr>
                                        <p:cTn id="53" dur="1" fill="hold">
                                          <p:stCondLst>
                                            <p:cond delay="0"/>
                                          </p:stCondLst>
                                        </p:cTn>
                                        <p:tgtEl>
                                          <p:spTgt spid="10"/>
                                        </p:tgtEl>
                                        <p:attrNameLst>
                                          <p:attrName>style.visibility</p:attrName>
                                        </p:attrNameLst>
                                      </p:cBhvr>
                                      <p:to>
                                        <p:strVal val="visible"/>
                                      </p:to>
                                    </p:set>
                                  </p:childTnLst>
                                </p:cTn>
                              </p:par>
                              <p:par>
                                <p:cTn id="54" presetID="56" presetClass="path" presetSubtype="0" accel="50000" decel="50000" fill="hold" grpId="1" nodeType="withEffect">
                                  <p:stCondLst>
                                    <p:cond delay="300"/>
                                  </p:stCondLst>
                                  <p:childTnLst>
                                    <p:animMotion origin="layout" path="M 2.36113E-6 1.48148E-6 L -0.09991 -0.26366 " pathEditMode="relative" rAng="0" ptsTypes="AA">
                                      <p:cBhvr>
                                        <p:cTn id="55" dur="500" spd="-100000" fill="hold"/>
                                        <p:tgtEl>
                                          <p:spTgt spid="10"/>
                                        </p:tgtEl>
                                        <p:attrNameLst>
                                          <p:attrName>ppt_x</p:attrName>
                                          <p:attrName>ppt_y</p:attrName>
                                        </p:attrNameLst>
                                      </p:cBhvr>
                                      <p:rCtr x="-4995" y="-13194"/>
                                    </p:animMotion>
                                  </p:childTnLst>
                                </p:cTn>
                              </p:par>
                            </p:childTnLst>
                          </p:cTn>
                        </p:par>
                        <p:par>
                          <p:cTn id="56" fill="hold">
                            <p:stCondLst>
                              <p:cond delay="2720"/>
                            </p:stCondLst>
                            <p:childTnLst>
                              <p:par>
                                <p:cTn id="57" presetID="31"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 calcmode="lin" valueType="num">
                                      <p:cBhvr>
                                        <p:cTn id="61" dur="500" fill="hold"/>
                                        <p:tgtEl>
                                          <p:spTgt spid="22"/>
                                        </p:tgtEl>
                                        <p:attrNameLst>
                                          <p:attrName>style.rotation</p:attrName>
                                        </p:attrNameLst>
                                      </p:cBhvr>
                                      <p:tavLst>
                                        <p:tav tm="0">
                                          <p:val>
                                            <p:fltVal val="90"/>
                                          </p:val>
                                        </p:tav>
                                        <p:tav tm="100000">
                                          <p:val>
                                            <p:fltVal val="0"/>
                                          </p:val>
                                        </p:tav>
                                      </p:tavLst>
                                    </p:anim>
                                    <p:animEffect transition="in" filter="fade">
                                      <p:cBhvr>
                                        <p:cTn id="62" dur="500"/>
                                        <p:tgtEl>
                                          <p:spTgt spid="22"/>
                                        </p:tgtEl>
                                      </p:cBhvr>
                                    </p:animEffect>
                                  </p:childTnLst>
                                </p:cTn>
                              </p:par>
                            </p:childTnLst>
                          </p:cTn>
                        </p:par>
                        <p:par>
                          <p:cTn id="63" fill="hold">
                            <p:stCondLst>
                              <p:cond delay="3220"/>
                            </p:stCondLst>
                            <p:childTnLst>
                              <p:par>
                                <p:cTn id="64" presetID="22" presetClass="entr" presetSubtype="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childTnLst>
                          </p:cTn>
                        </p:par>
                        <p:par>
                          <p:cTn id="67" fill="hold">
                            <p:stCondLst>
                              <p:cond delay="3720"/>
                            </p:stCondLst>
                            <p:childTnLst>
                              <p:par>
                                <p:cTn id="68" presetID="22" presetClass="entr" presetSubtype="1"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4220"/>
                            </p:stCondLst>
                            <p:childTnLst>
                              <p:par>
                                <p:cTn id="72" presetID="31" presetClass="entr" presetSubtype="0"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 calcmode="lin" valueType="num">
                                      <p:cBhvr>
                                        <p:cTn id="76" dur="500" fill="hold"/>
                                        <p:tgtEl>
                                          <p:spTgt spid="23"/>
                                        </p:tgtEl>
                                        <p:attrNameLst>
                                          <p:attrName>style.rotation</p:attrName>
                                        </p:attrNameLst>
                                      </p:cBhvr>
                                      <p:tavLst>
                                        <p:tav tm="0">
                                          <p:val>
                                            <p:fltVal val="90"/>
                                          </p:val>
                                        </p:tav>
                                        <p:tav tm="100000">
                                          <p:val>
                                            <p:fltVal val="0"/>
                                          </p:val>
                                        </p:tav>
                                      </p:tavLst>
                                    </p:anim>
                                    <p:animEffect transition="in" filter="fade">
                                      <p:cBhvr>
                                        <p:cTn id="77" dur="500"/>
                                        <p:tgtEl>
                                          <p:spTgt spid="23"/>
                                        </p:tgtEl>
                                      </p:cBhvr>
                                    </p:animEffect>
                                  </p:childTnLst>
                                </p:cTn>
                              </p:par>
                            </p:childTnLst>
                          </p:cTn>
                        </p:par>
                        <p:par>
                          <p:cTn id="78" fill="hold">
                            <p:stCondLst>
                              <p:cond delay="4720"/>
                            </p:stCondLst>
                            <p:childTnLst>
                              <p:par>
                                <p:cTn id="79" presetID="22" presetClass="entr" presetSubtype="8"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left)">
                                      <p:cBhvr>
                                        <p:cTn id="81" dur="500"/>
                                        <p:tgtEl>
                                          <p:spTgt spid="19"/>
                                        </p:tgtEl>
                                      </p:cBhvr>
                                    </p:animEffect>
                                  </p:childTnLst>
                                </p:cTn>
                              </p:par>
                            </p:childTnLst>
                          </p:cTn>
                        </p:par>
                        <p:par>
                          <p:cTn id="82" fill="hold">
                            <p:stCondLst>
                              <p:cond delay="5220"/>
                            </p:stCondLst>
                            <p:childTnLst>
                              <p:par>
                                <p:cTn id="83" presetID="22" presetClass="entr" presetSubtype="1"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up)">
                                      <p:cBhvr>
                                        <p:cTn id="85" dur="500"/>
                                        <p:tgtEl>
                                          <p:spTgt spid="20"/>
                                        </p:tgtEl>
                                      </p:cBhvr>
                                    </p:animEffect>
                                  </p:childTnLst>
                                </p:cTn>
                              </p:par>
                            </p:childTnLst>
                          </p:cTn>
                        </p:par>
                        <p:par>
                          <p:cTn id="86" fill="hold">
                            <p:stCondLst>
                              <p:cond delay="5720"/>
                            </p:stCondLst>
                            <p:childTnLst>
                              <p:par>
                                <p:cTn id="87" presetID="31"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 calcmode="lin" valueType="num">
                                      <p:cBhvr>
                                        <p:cTn id="91" dur="500" fill="hold"/>
                                        <p:tgtEl>
                                          <p:spTgt spid="24"/>
                                        </p:tgtEl>
                                        <p:attrNameLst>
                                          <p:attrName>style.rotation</p:attrName>
                                        </p:attrNameLst>
                                      </p:cBhvr>
                                      <p:tavLst>
                                        <p:tav tm="0">
                                          <p:val>
                                            <p:fltVal val="90"/>
                                          </p:val>
                                        </p:tav>
                                        <p:tav tm="100000">
                                          <p:val>
                                            <p:fltVal val="0"/>
                                          </p:val>
                                        </p:tav>
                                      </p:tavLst>
                                    </p:anim>
                                    <p:animEffect transition="in" filter="fade">
                                      <p:cBhvr>
                                        <p:cTn id="92" dur="500"/>
                                        <p:tgtEl>
                                          <p:spTgt spid="24"/>
                                        </p:tgtEl>
                                      </p:cBhvr>
                                    </p:animEffect>
                                  </p:childTnLst>
                                </p:cTn>
                              </p:par>
                            </p:childTnLst>
                          </p:cTn>
                        </p:par>
                        <p:par>
                          <p:cTn id="93" fill="hold">
                            <p:stCondLst>
                              <p:cond delay="6220"/>
                            </p:stCondLst>
                            <p:childTnLst>
                              <p:par>
                                <p:cTn id="94" presetID="22" presetClass="entr" presetSubtype="8" fill="hold" grpId="0"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left)">
                                      <p:cBhvr>
                                        <p:cTn id="96" dur="500"/>
                                        <p:tgtEl>
                                          <p:spTgt spid="17"/>
                                        </p:tgtEl>
                                      </p:cBhvr>
                                    </p:animEffect>
                                  </p:childTnLst>
                                </p:cTn>
                              </p:par>
                            </p:childTnLst>
                          </p:cTn>
                        </p:par>
                        <p:par>
                          <p:cTn id="97" fill="hold">
                            <p:stCondLst>
                              <p:cond delay="6720"/>
                            </p:stCondLst>
                            <p:childTnLst>
                              <p:par>
                                <p:cTn id="98" presetID="22" presetClass="entr" presetSubtype="1"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wipe(up)">
                                      <p:cBhvr>
                                        <p:cTn id="100" dur="500"/>
                                        <p:tgtEl>
                                          <p:spTgt spid="18"/>
                                        </p:tgtEl>
                                      </p:cBhvr>
                                    </p:animEffect>
                                  </p:childTnLst>
                                </p:cTn>
                              </p:par>
                            </p:childTnLst>
                          </p:cTn>
                        </p:par>
                        <p:par>
                          <p:cTn id="101" fill="hold">
                            <p:stCondLst>
                              <p:cond delay="7220"/>
                            </p:stCondLst>
                            <p:childTnLst>
                              <p:par>
                                <p:cTn id="102" presetID="31" presetClass="entr" presetSubtype="0" fill="hold" grpId="0" nodeType="afterEffect">
                                  <p:stCondLst>
                                    <p:cond delay="0"/>
                                  </p:stCondLst>
                                  <p:childTnLst>
                                    <p:set>
                                      <p:cBhvr>
                                        <p:cTn id="103" dur="1" fill="hold">
                                          <p:stCondLst>
                                            <p:cond delay="0"/>
                                          </p:stCondLst>
                                        </p:cTn>
                                        <p:tgtEl>
                                          <p:spTgt spid="25"/>
                                        </p:tgtEl>
                                        <p:attrNameLst>
                                          <p:attrName>style.visibility</p:attrName>
                                        </p:attrNameLst>
                                      </p:cBhvr>
                                      <p:to>
                                        <p:strVal val="visible"/>
                                      </p:to>
                                    </p:set>
                                    <p:anim calcmode="lin" valueType="num">
                                      <p:cBhvr>
                                        <p:cTn id="104" dur="500" fill="hold"/>
                                        <p:tgtEl>
                                          <p:spTgt spid="25"/>
                                        </p:tgtEl>
                                        <p:attrNameLst>
                                          <p:attrName>ppt_w</p:attrName>
                                        </p:attrNameLst>
                                      </p:cBhvr>
                                      <p:tavLst>
                                        <p:tav tm="0">
                                          <p:val>
                                            <p:fltVal val="0"/>
                                          </p:val>
                                        </p:tav>
                                        <p:tav tm="100000">
                                          <p:val>
                                            <p:strVal val="#ppt_w"/>
                                          </p:val>
                                        </p:tav>
                                      </p:tavLst>
                                    </p:anim>
                                    <p:anim calcmode="lin" valueType="num">
                                      <p:cBhvr>
                                        <p:cTn id="105" dur="500" fill="hold"/>
                                        <p:tgtEl>
                                          <p:spTgt spid="25"/>
                                        </p:tgtEl>
                                        <p:attrNameLst>
                                          <p:attrName>ppt_h</p:attrName>
                                        </p:attrNameLst>
                                      </p:cBhvr>
                                      <p:tavLst>
                                        <p:tav tm="0">
                                          <p:val>
                                            <p:fltVal val="0"/>
                                          </p:val>
                                        </p:tav>
                                        <p:tav tm="100000">
                                          <p:val>
                                            <p:strVal val="#ppt_h"/>
                                          </p:val>
                                        </p:tav>
                                      </p:tavLst>
                                    </p:anim>
                                    <p:anim calcmode="lin" valueType="num">
                                      <p:cBhvr>
                                        <p:cTn id="106" dur="500" fill="hold"/>
                                        <p:tgtEl>
                                          <p:spTgt spid="25"/>
                                        </p:tgtEl>
                                        <p:attrNameLst>
                                          <p:attrName>style.rotation</p:attrName>
                                        </p:attrNameLst>
                                      </p:cBhvr>
                                      <p:tavLst>
                                        <p:tav tm="0">
                                          <p:val>
                                            <p:fltVal val="90"/>
                                          </p:val>
                                        </p:tav>
                                        <p:tav tm="100000">
                                          <p:val>
                                            <p:fltVal val="0"/>
                                          </p:val>
                                        </p:tav>
                                      </p:tavLst>
                                    </p:anim>
                                    <p:animEffect transition="in" filter="fade">
                                      <p:cBhvr>
                                        <p:cTn id="107" dur="500"/>
                                        <p:tgtEl>
                                          <p:spTgt spid="25"/>
                                        </p:tgtEl>
                                      </p:cBhvr>
                                    </p:animEffect>
                                  </p:childTnLst>
                                </p:cTn>
                              </p:par>
                            </p:childTnLst>
                          </p:cTn>
                        </p:par>
                        <p:par>
                          <p:cTn id="108" fill="hold">
                            <p:stCondLst>
                              <p:cond delay="7720"/>
                            </p:stCondLst>
                            <p:childTnLst>
                              <p:par>
                                <p:cTn id="109" presetID="22" presetClass="entr" presetSubtype="8" fill="hold" grpId="0" nodeType="after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wipe(left)">
                                      <p:cBhvr>
                                        <p:cTn id="111" dur="500"/>
                                        <p:tgtEl>
                                          <p:spTgt spid="15"/>
                                        </p:tgtEl>
                                      </p:cBhvr>
                                    </p:animEffect>
                                  </p:childTnLst>
                                </p:cTn>
                              </p:par>
                            </p:childTnLst>
                          </p:cTn>
                        </p:par>
                        <p:par>
                          <p:cTn id="112" fill="hold">
                            <p:stCondLst>
                              <p:cond delay="8220"/>
                            </p:stCondLst>
                            <p:childTnLst>
                              <p:par>
                                <p:cTn id="113" presetID="22" presetClass="entr" presetSubtype="1" fill="hold" grpId="0" nodeType="after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wipe(up)">
                                      <p:cBhvr>
                                        <p:cTn id="1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6" grpId="1" animBg="1"/>
      <p:bldP spid="7" grpId="0" animBg="1"/>
      <p:bldP spid="7" grpId="1" animBg="1"/>
      <p:bldP spid="9" grpId="0" animBg="1"/>
      <p:bldP spid="9" grpId="1" animBg="1"/>
      <p:bldP spid="10" grpId="0" animBg="1"/>
      <p:bldP spid="10" grpId="1" animBg="1"/>
      <p:bldP spid="11" grpId="0" animBg="1"/>
      <p:bldP spid="12" grpId="0"/>
      <p:bldP spid="13" grpId="0"/>
      <p:bldP spid="14" grpId="0"/>
      <p:bldP spid="15" grpId="0"/>
      <p:bldP spid="16" grpId="0"/>
      <p:bldP spid="17" grpId="0"/>
      <p:bldP spid="18" grpId="0"/>
      <p:bldP spid="19" grpId="0"/>
      <p:bldP spid="20" grpId="0"/>
      <p:bldP spid="21" grpId="0" animBg="1"/>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p:cNvSpPr txBox="1"/>
          <p:nvPr/>
        </p:nvSpPr>
        <p:spPr>
          <a:xfrm>
            <a:off x="523131" y="243869"/>
            <a:ext cx="4480748" cy="461537"/>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399" b="1" dirty="0">
                <a:solidFill>
                  <a:schemeClr val="tx1"/>
                </a:solidFill>
                <a:latin typeface="微软雅黑"/>
                <a:ea typeface="微软雅黑"/>
              </a:rPr>
              <a:t>Add a title</a:t>
            </a:r>
          </a:p>
        </p:txBody>
      </p:sp>
      <p:sp>
        <p:nvSpPr>
          <p:cNvPr id="3" name="Freeform 5"/>
          <p:cNvSpPr>
            <a:spLocks/>
          </p:cNvSpPr>
          <p:nvPr/>
        </p:nvSpPr>
        <p:spPr bwMode="auto">
          <a:xfrm>
            <a:off x="202188" y="201936"/>
            <a:ext cx="196962"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4" name="Freeform 6"/>
          <p:cNvSpPr>
            <a:spLocks/>
          </p:cNvSpPr>
          <p:nvPr/>
        </p:nvSpPr>
        <p:spPr bwMode="auto">
          <a:xfrm>
            <a:off x="331027" y="332258"/>
            <a:ext cx="196962" cy="20140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5" name="Freeform 7"/>
          <p:cNvSpPr>
            <a:spLocks/>
          </p:cNvSpPr>
          <p:nvPr/>
        </p:nvSpPr>
        <p:spPr bwMode="auto">
          <a:xfrm>
            <a:off x="199227" y="468501"/>
            <a:ext cx="195480"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6" name="Freeform 5"/>
          <p:cNvSpPr>
            <a:spLocks/>
          </p:cNvSpPr>
          <p:nvPr/>
        </p:nvSpPr>
        <p:spPr bwMode="auto">
          <a:xfrm>
            <a:off x="890242" y="1060174"/>
            <a:ext cx="228511" cy="3231285"/>
          </a:xfrm>
          <a:custGeom>
            <a:avLst/>
            <a:gdLst>
              <a:gd name="T0" fmla="*/ 175 w 351"/>
              <a:gd name="T1" fmla="*/ 0 h 4948"/>
              <a:gd name="T2" fmla="*/ 175 w 351"/>
              <a:gd name="T3" fmla="*/ 0 h 4948"/>
              <a:gd name="T4" fmla="*/ 351 w 351"/>
              <a:gd name="T5" fmla="*/ 176 h 4948"/>
              <a:gd name="T6" fmla="*/ 351 w 351"/>
              <a:gd name="T7" fmla="*/ 4772 h 4948"/>
              <a:gd name="T8" fmla="*/ 175 w 351"/>
              <a:gd name="T9" fmla="*/ 4948 h 4948"/>
              <a:gd name="T10" fmla="*/ 175 w 351"/>
              <a:gd name="T11" fmla="*/ 4948 h 4948"/>
              <a:gd name="T12" fmla="*/ 0 w 351"/>
              <a:gd name="T13" fmla="*/ 4772 h 4948"/>
              <a:gd name="T14" fmla="*/ 0 w 351"/>
              <a:gd name="T15" fmla="*/ 176 h 4948"/>
              <a:gd name="T16" fmla="*/ 175 w 351"/>
              <a:gd name="T17" fmla="*/ 0 h 4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4948">
                <a:moveTo>
                  <a:pt x="175" y="0"/>
                </a:moveTo>
                <a:lnTo>
                  <a:pt x="175" y="0"/>
                </a:lnTo>
                <a:cubicBezTo>
                  <a:pt x="272" y="0"/>
                  <a:pt x="351" y="79"/>
                  <a:pt x="351" y="176"/>
                </a:cubicBezTo>
                <a:lnTo>
                  <a:pt x="351" y="4772"/>
                </a:lnTo>
                <a:cubicBezTo>
                  <a:pt x="351" y="4869"/>
                  <a:pt x="272" y="4948"/>
                  <a:pt x="175" y="4948"/>
                </a:cubicBezTo>
                <a:lnTo>
                  <a:pt x="175" y="4948"/>
                </a:lnTo>
                <a:cubicBezTo>
                  <a:pt x="79" y="4948"/>
                  <a:pt x="0" y="4869"/>
                  <a:pt x="0" y="4772"/>
                </a:cubicBezTo>
                <a:lnTo>
                  <a:pt x="0" y="176"/>
                </a:lnTo>
                <a:cubicBezTo>
                  <a:pt x="0" y="79"/>
                  <a:pt x="79" y="0"/>
                  <a:pt x="175" y="0"/>
                </a:cubicBez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p>
        </p:txBody>
      </p:sp>
      <p:sp>
        <p:nvSpPr>
          <p:cNvPr id="7" name="Freeform 6"/>
          <p:cNvSpPr>
            <a:spLocks/>
          </p:cNvSpPr>
          <p:nvPr/>
        </p:nvSpPr>
        <p:spPr bwMode="auto">
          <a:xfrm>
            <a:off x="890242" y="1419602"/>
            <a:ext cx="228511" cy="2871857"/>
          </a:xfrm>
          <a:custGeom>
            <a:avLst/>
            <a:gdLst>
              <a:gd name="T0" fmla="*/ 175 w 351"/>
              <a:gd name="T1" fmla="*/ 0 h 4397"/>
              <a:gd name="T2" fmla="*/ 175 w 351"/>
              <a:gd name="T3" fmla="*/ 0 h 4397"/>
              <a:gd name="T4" fmla="*/ 351 w 351"/>
              <a:gd name="T5" fmla="*/ 143 h 4397"/>
              <a:gd name="T6" fmla="*/ 351 w 351"/>
              <a:gd name="T7" fmla="*/ 4254 h 4397"/>
              <a:gd name="T8" fmla="*/ 175 w 351"/>
              <a:gd name="T9" fmla="*/ 4397 h 4397"/>
              <a:gd name="T10" fmla="*/ 175 w 351"/>
              <a:gd name="T11" fmla="*/ 4397 h 4397"/>
              <a:gd name="T12" fmla="*/ 0 w 351"/>
              <a:gd name="T13" fmla="*/ 4254 h 4397"/>
              <a:gd name="T14" fmla="*/ 0 w 351"/>
              <a:gd name="T15" fmla="*/ 143 h 4397"/>
              <a:gd name="T16" fmla="*/ 175 w 351"/>
              <a:gd name="T17" fmla="*/ 0 h 4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4397">
                <a:moveTo>
                  <a:pt x="175" y="0"/>
                </a:moveTo>
                <a:lnTo>
                  <a:pt x="175" y="0"/>
                </a:lnTo>
                <a:cubicBezTo>
                  <a:pt x="272" y="0"/>
                  <a:pt x="351" y="64"/>
                  <a:pt x="351" y="143"/>
                </a:cubicBezTo>
                <a:lnTo>
                  <a:pt x="351" y="4254"/>
                </a:lnTo>
                <a:cubicBezTo>
                  <a:pt x="351" y="4332"/>
                  <a:pt x="272" y="4397"/>
                  <a:pt x="175" y="4397"/>
                </a:cubicBezTo>
                <a:lnTo>
                  <a:pt x="175" y="4397"/>
                </a:lnTo>
                <a:cubicBezTo>
                  <a:pt x="79" y="4397"/>
                  <a:pt x="0" y="4332"/>
                  <a:pt x="0" y="4254"/>
                </a:cubicBezTo>
                <a:lnTo>
                  <a:pt x="0" y="143"/>
                </a:lnTo>
                <a:cubicBezTo>
                  <a:pt x="0" y="64"/>
                  <a:pt x="79" y="0"/>
                  <a:pt x="175" y="0"/>
                </a:cubicBezTo>
                <a:close/>
              </a:path>
            </a:pathLst>
          </a:custGeom>
          <a:solidFill>
            <a:srgbClr val="00A3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p>
        </p:txBody>
      </p:sp>
      <p:sp>
        <p:nvSpPr>
          <p:cNvPr id="8" name="Oval 7"/>
          <p:cNvSpPr>
            <a:spLocks noChangeArrowheads="1"/>
          </p:cNvSpPr>
          <p:nvPr/>
        </p:nvSpPr>
        <p:spPr bwMode="auto">
          <a:xfrm>
            <a:off x="792649" y="4015342"/>
            <a:ext cx="439169" cy="439169"/>
          </a:xfrm>
          <a:prstGeom prst="ellipse">
            <a:avLst/>
          </a:prstGeom>
          <a:solidFill>
            <a:srgbClr val="00A3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p>
        </p:txBody>
      </p:sp>
      <p:sp>
        <p:nvSpPr>
          <p:cNvPr id="9" name="Freeform 8"/>
          <p:cNvSpPr>
            <a:spLocks/>
          </p:cNvSpPr>
          <p:nvPr/>
        </p:nvSpPr>
        <p:spPr bwMode="auto">
          <a:xfrm>
            <a:off x="1771090" y="1060174"/>
            <a:ext cx="229701" cy="3231285"/>
          </a:xfrm>
          <a:custGeom>
            <a:avLst/>
            <a:gdLst>
              <a:gd name="T0" fmla="*/ 175 w 351"/>
              <a:gd name="T1" fmla="*/ 0 h 4948"/>
              <a:gd name="T2" fmla="*/ 175 w 351"/>
              <a:gd name="T3" fmla="*/ 0 h 4948"/>
              <a:gd name="T4" fmla="*/ 351 w 351"/>
              <a:gd name="T5" fmla="*/ 176 h 4948"/>
              <a:gd name="T6" fmla="*/ 351 w 351"/>
              <a:gd name="T7" fmla="*/ 4772 h 4948"/>
              <a:gd name="T8" fmla="*/ 175 w 351"/>
              <a:gd name="T9" fmla="*/ 4948 h 4948"/>
              <a:gd name="T10" fmla="*/ 175 w 351"/>
              <a:gd name="T11" fmla="*/ 4948 h 4948"/>
              <a:gd name="T12" fmla="*/ 0 w 351"/>
              <a:gd name="T13" fmla="*/ 4772 h 4948"/>
              <a:gd name="T14" fmla="*/ 0 w 351"/>
              <a:gd name="T15" fmla="*/ 176 h 4948"/>
              <a:gd name="T16" fmla="*/ 175 w 351"/>
              <a:gd name="T17" fmla="*/ 0 h 4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4948">
                <a:moveTo>
                  <a:pt x="175" y="0"/>
                </a:moveTo>
                <a:lnTo>
                  <a:pt x="175" y="0"/>
                </a:lnTo>
                <a:cubicBezTo>
                  <a:pt x="272" y="0"/>
                  <a:pt x="351" y="79"/>
                  <a:pt x="351" y="176"/>
                </a:cubicBezTo>
                <a:lnTo>
                  <a:pt x="351" y="4772"/>
                </a:lnTo>
                <a:cubicBezTo>
                  <a:pt x="351" y="4869"/>
                  <a:pt x="272" y="4948"/>
                  <a:pt x="175" y="4948"/>
                </a:cubicBezTo>
                <a:lnTo>
                  <a:pt x="175" y="4948"/>
                </a:lnTo>
                <a:cubicBezTo>
                  <a:pt x="79" y="4948"/>
                  <a:pt x="0" y="4869"/>
                  <a:pt x="0" y="4772"/>
                </a:cubicBezTo>
                <a:lnTo>
                  <a:pt x="0" y="176"/>
                </a:lnTo>
                <a:cubicBezTo>
                  <a:pt x="0" y="79"/>
                  <a:pt x="79" y="0"/>
                  <a:pt x="175" y="0"/>
                </a:cubicBez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p>
        </p:txBody>
      </p:sp>
      <p:sp>
        <p:nvSpPr>
          <p:cNvPr id="10" name="Freeform 9"/>
          <p:cNvSpPr>
            <a:spLocks/>
          </p:cNvSpPr>
          <p:nvPr/>
        </p:nvSpPr>
        <p:spPr bwMode="auto">
          <a:xfrm>
            <a:off x="1771090" y="1792121"/>
            <a:ext cx="229701" cy="2499336"/>
          </a:xfrm>
          <a:custGeom>
            <a:avLst/>
            <a:gdLst>
              <a:gd name="T0" fmla="*/ 175 w 351"/>
              <a:gd name="T1" fmla="*/ 0 h 3828"/>
              <a:gd name="T2" fmla="*/ 175 w 351"/>
              <a:gd name="T3" fmla="*/ 0 h 3828"/>
              <a:gd name="T4" fmla="*/ 351 w 351"/>
              <a:gd name="T5" fmla="*/ 124 h 3828"/>
              <a:gd name="T6" fmla="*/ 351 w 351"/>
              <a:gd name="T7" fmla="*/ 3703 h 3828"/>
              <a:gd name="T8" fmla="*/ 175 w 351"/>
              <a:gd name="T9" fmla="*/ 3828 h 3828"/>
              <a:gd name="T10" fmla="*/ 175 w 351"/>
              <a:gd name="T11" fmla="*/ 3828 h 3828"/>
              <a:gd name="T12" fmla="*/ 0 w 351"/>
              <a:gd name="T13" fmla="*/ 3703 h 3828"/>
              <a:gd name="T14" fmla="*/ 0 w 351"/>
              <a:gd name="T15" fmla="*/ 124 h 3828"/>
              <a:gd name="T16" fmla="*/ 175 w 351"/>
              <a:gd name="T17" fmla="*/ 0 h 3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3828">
                <a:moveTo>
                  <a:pt x="175" y="0"/>
                </a:moveTo>
                <a:lnTo>
                  <a:pt x="175" y="0"/>
                </a:lnTo>
                <a:cubicBezTo>
                  <a:pt x="272" y="0"/>
                  <a:pt x="351" y="56"/>
                  <a:pt x="351" y="124"/>
                </a:cubicBezTo>
                <a:lnTo>
                  <a:pt x="351" y="3703"/>
                </a:lnTo>
                <a:cubicBezTo>
                  <a:pt x="351" y="3772"/>
                  <a:pt x="272" y="3828"/>
                  <a:pt x="175" y="3828"/>
                </a:cubicBezTo>
                <a:lnTo>
                  <a:pt x="175" y="3828"/>
                </a:lnTo>
                <a:cubicBezTo>
                  <a:pt x="79" y="3828"/>
                  <a:pt x="0" y="3772"/>
                  <a:pt x="0" y="3703"/>
                </a:cubicBezTo>
                <a:lnTo>
                  <a:pt x="0" y="124"/>
                </a:lnTo>
                <a:cubicBezTo>
                  <a:pt x="0" y="56"/>
                  <a:pt x="79" y="0"/>
                  <a:pt x="175" y="0"/>
                </a:cubicBezTo>
                <a:close/>
              </a:path>
            </a:pathLst>
          </a:custGeom>
          <a:solidFill>
            <a:srgbClr val="93C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p>
        </p:txBody>
      </p:sp>
      <p:sp>
        <p:nvSpPr>
          <p:cNvPr id="11" name="Oval 10"/>
          <p:cNvSpPr>
            <a:spLocks noChangeArrowheads="1"/>
          </p:cNvSpPr>
          <p:nvPr/>
        </p:nvSpPr>
        <p:spPr bwMode="auto">
          <a:xfrm>
            <a:off x="1673497" y="4015342"/>
            <a:ext cx="439169" cy="439169"/>
          </a:xfrm>
          <a:prstGeom prst="ellipse">
            <a:avLst/>
          </a:prstGeom>
          <a:solidFill>
            <a:srgbClr val="93C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p>
        </p:txBody>
      </p:sp>
      <p:sp>
        <p:nvSpPr>
          <p:cNvPr id="12" name="Freeform 11"/>
          <p:cNvSpPr>
            <a:spLocks/>
          </p:cNvSpPr>
          <p:nvPr/>
        </p:nvSpPr>
        <p:spPr bwMode="auto">
          <a:xfrm>
            <a:off x="2596299" y="1060174"/>
            <a:ext cx="229701" cy="3231285"/>
          </a:xfrm>
          <a:custGeom>
            <a:avLst/>
            <a:gdLst>
              <a:gd name="T0" fmla="*/ 175 w 351"/>
              <a:gd name="T1" fmla="*/ 0 h 4948"/>
              <a:gd name="T2" fmla="*/ 175 w 351"/>
              <a:gd name="T3" fmla="*/ 0 h 4948"/>
              <a:gd name="T4" fmla="*/ 351 w 351"/>
              <a:gd name="T5" fmla="*/ 176 h 4948"/>
              <a:gd name="T6" fmla="*/ 351 w 351"/>
              <a:gd name="T7" fmla="*/ 4772 h 4948"/>
              <a:gd name="T8" fmla="*/ 175 w 351"/>
              <a:gd name="T9" fmla="*/ 4948 h 4948"/>
              <a:gd name="T10" fmla="*/ 175 w 351"/>
              <a:gd name="T11" fmla="*/ 4948 h 4948"/>
              <a:gd name="T12" fmla="*/ 0 w 351"/>
              <a:gd name="T13" fmla="*/ 4772 h 4948"/>
              <a:gd name="T14" fmla="*/ 0 w 351"/>
              <a:gd name="T15" fmla="*/ 176 h 4948"/>
              <a:gd name="T16" fmla="*/ 175 w 351"/>
              <a:gd name="T17" fmla="*/ 0 h 4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4948">
                <a:moveTo>
                  <a:pt x="175" y="0"/>
                </a:moveTo>
                <a:lnTo>
                  <a:pt x="175" y="0"/>
                </a:lnTo>
                <a:cubicBezTo>
                  <a:pt x="272" y="0"/>
                  <a:pt x="351" y="79"/>
                  <a:pt x="351" y="176"/>
                </a:cubicBezTo>
                <a:lnTo>
                  <a:pt x="351" y="4772"/>
                </a:lnTo>
                <a:cubicBezTo>
                  <a:pt x="351" y="4869"/>
                  <a:pt x="272" y="4948"/>
                  <a:pt x="175" y="4948"/>
                </a:cubicBezTo>
                <a:lnTo>
                  <a:pt x="175" y="4948"/>
                </a:lnTo>
                <a:cubicBezTo>
                  <a:pt x="79" y="4948"/>
                  <a:pt x="0" y="4869"/>
                  <a:pt x="0" y="4772"/>
                </a:cubicBezTo>
                <a:lnTo>
                  <a:pt x="0" y="176"/>
                </a:lnTo>
                <a:cubicBezTo>
                  <a:pt x="0" y="79"/>
                  <a:pt x="79" y="0"/>
                  <a:pt x="175" y="0"/>
                </a:cubicBez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p>
        </p:txBody>
      </p:sp>
      <p:sp>
        <p:nvSpPr>
          <p:cNvPr id="13" name="Freeform 12"/>
          <p:cNvSpPr>
            <a:spLocks/>
          </p:cNvSpPr>
          <p:nvPr/>
        </p:nvSpPr>
        <p:spPr bwMode="auto">
          <a:xfrm>
            <a:off x="2596299" y="1193471"/>
            <a:ext cx="229701" cy="3097987"/>
          </a:xfrm>
          <a:custGeom>
            <a:avLst/>
            <a:gdLst>
              <a:gd name="T0" fmla="*/ 175 w 351"/>
              <a:gd name="T1" fmla="*/ 0 h 4744"/>
              <a:gd name="T2" fmla="*/ 175 w 351"/>
              <a:gd name="T3" fmla="*/ 0 h 4744"/>
              <a:gd name="T4" fmla="*/ 351 w 351"/>
              <a:gd name="T5" fmla="*/ 154 h 4744"/>
              <a:gd name="T6" fmla="*/ 351 w 351"/>
              <a:gd name="T7" fmla="*/ 4589 h 4744"/>
              <a:gd name="T8" fmla="*/ 175 w 351"/>
              <a:gd name="T9" fmla="*/ 4744 h 4744"/>
              <a:gd name="T10" fmla="*/ 175 w 351"/>
              <a:gd name="T11" fmla="*/ 4744 h 4744"/>
              <a:gd name="T12" fmla="*/ 0 w 351"/>
              <a:gd name="T13" fmla="*/ 4589 h 4744"/>
              <a:gd name="T14" fmla="*/ 0 w 351"/>
              <a:gd name="T15" fmla="*/ 154 h 4744"/>
              <a:gd name="T16" fmla="*/ 175 w 351"/>
              <a:gd name="T17" fmla="*/ 0 h 4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4744">
                <a:moveTo>
                  <a:pt x="175" y="0"/>
                </a:moveTo>
                <a:lnTo>
                  <a:pt x="175" y="0"/>
                </a:lnTo>
                <a:cubicBezTo>
                  <a:pt x="272" y="0"/>
                  <a:pt x="351" y="69"/>
                  <a:pt x="351" y="154"/>
                </a:cubicBezTo>
                <a:lnTo>
                  <a:pt x="351" y="4589"/>
                </a:lnTo>
                <a:cubicBezTo>
                  <a:pt x="351" y="4674"/>
                  <a:pt x="272" y="4744"/>
                  <a:pt x="175" y="4744"/>
                </a:cubicBezTo>
                <a:lnTo>
                  <a:pt x="175" y="4744"/>
                </a:lnTo>
                <a:cubicBezTo>
                  <a:pt x="79" y="4744"/>
                  <a:pt x="0" y="4674"/>
                  <a:pt x="0" y="4589"/>
                </a:cubicBezTo>
                <a:lnTo>
                  <a:pt x="0" y="154"/>
                </a:lnTo>
                <a:cubicBezTo>
                  <a:pt x="0" y="69"/>
                  <a:pt x="79" y="0"/>
                  <a:pt x="175" y="0"/>
                </a:cubicBezTo>
                <a:close/>
              </a:path>
            </a:pathLst>
          </a:custGeom>
          <a:solidFill>
            <a:srgbClr val="F4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p>
        </p:txBody>
      </p:sp>
      <p:sp>
        <p:nvSpPr>
          <p:cNvPr id="14" name="Oval 13"/>
          <p:cNvSpPr>
            <a:spLocks noChangeArrowheads="1"/>
          </p:cNvSpPr>
          <p:nvPr/>
        </p:nvSpPr>
        <p:spPr bwMode="auto">
          <a:xfrm>
            <a:off x="2498706" y="4015342"/>
            <a:ext cx="439169" cy="439169"/>
          </a:xfrm>
          <a:prstGeom prst="ellipse">
            <a:avLst/>
          </a:prstGeom>
          <a:solidFill>
            <a:srgbClr val="F4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p>
        </p:txBody>
      </p:sp>
      <p:sp>
        <p:nvSpPr>
          <p:cNvPr id="15" name="Freeform 14"/>
          <p:cNvSpPr>
            <a:spLocks/>
          </p:cNvSpPr>
          <p:nvPr/>
        </p:nvSpPr>
        <p:spPr bwMode="auto">
          <a:xfrm>
            <a:off x="3527431" y="1060174"/>
            <a:ext cx="229701" cy="3231285"/>
          </a:xfrm>
          <a:custGeom>
            <a:avLst/>
            <a:gdLst>
              <a:gd name="T0" fmla="*/ 176 w 352"/>
              <a:gd name="T1" fmla="*/ 0 h 4948"/>
              <a:gd name="T2" fmla="*/ 176 w 352"/>
              <a:gd name="T3" fmla="*/ 0 h 4948"/>
              <a:gd name="T4" fmla="*/ 352 w 352"/>
              <a:gd name="T5" fmla="*/ 176 h 4948"/>
              <a:gd name="T6" fmla="*/ 352 w 352"/>
              <a:gd name="T7" fmla="*/ 4772 h 4948"/>
              <a:gd name="T8" fmla="*/ 176 w 352"/>
              <a:gd name="T9" fmla="*/ 4948 h 4948"/>
              <a:gd name="T10" fmla="*/ 176 w 352"/>
              <a:gd name="T11" fmla="*/ 4948 h 4948"/>
              <a:gd name="T12" fmla="*/ 0 w 352"/>
              <a:gd name="T13" fmla="*/ 4772 h 4948"/>
              <a:gd name="T14" fmla="*/ 0 w 352"/>
              <a:gd name="T15" fmla="*/ 176 h 4948"/>
              <a:gd name="T16" fmla="*/ 176 w 352"/>
              <a:gd name="T17" fmla="*/ 0 h 4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4948">
                <a:moveTo>
                  <a:pt x="176" y="0"/>
                </a:moveTo>
                <a:lnTo>
                  <a:pt x="176" y="0"/>
                </a:lnTo>
                <a:cubicBezTo>
                  <a:pt x="273" y="0"/>
                  <a:pt x="352" y="79"/>
                  <a:pt x="352" y="176"/>
                </a:cubicBezTo>
                <a:lnTo>
                  <a:pt x="352" y="4772"/>
                </a:lnTo>
                <a:cubicBezTo>
                  <a:pt x="352" y="4869"/>
                  <a:pt x="273" y="4948"/>
                  <a:pt x="176" y="4948"/>
                </a:cubicBezTo>
                <a:lnTo>
                  <a:pt x="176" y="4948"/>
                </a:lnTo>
                <a:cubicBezTo>
                  <a:pt x="79" y="4948"/>
                  <a:pt x="0" y="4869"/>
                  <a:pt x="0" y="4772"/>
                </a:cubicBezTo>
                <a:lnTo>
                  <a:pt x="0" y="176"/>
                </a:lnTo>
                <a:cubicBezTo>
                  <a:pt x="0" y="79"/>
                  <a:pt x="79" y="0"/>
                  <a:pt x="176" y="0"/>
                </a:cubicBez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p>
        </p:txBody>
      </p:sp>
      <p:sp>
        <p:nvSpPr>
          <p:cNvPr id="16" name="Freeform 15"/>
          <p:cNvSpPr>
            <a:spLocks/>
          </p:cNvSpPr>
          <p:nvPr/>
        </p:nvSpPr>
        <p:spPr bwMode="auto">
          <a:xfrm>
            <a:off x="3527431" y="1546037"/>
            <a:ext cx="229701" cy="2745421"/>
          </a:xfrm>
          <a:custGeom>
            <a:avLst/>
            <a:gdLst>
              <a:gd name="T0" fmla="*/ 176 w 352"/>
              <a:gd name="T1" fmla="*/ 0 h 4581"/>
              <a:gd name="T2" fmla="*/ 176 w 352"/>
              <a:gd name="T3" fmla="*/ 0 h 4581"/>
              <a:gd name="T4" fmla="*/ 352 w 352"/>
              <a:gd name="T5" fmla="*/ 149 h 4581"/>
              <a:gd name="T6" fmla="*/ 352 w 352"/>
              <a:gd name="T7" fmla="*/ 4432 h 4581"/>
              <a:gd name="T8" fmla="*/ 176 w 352"/>
              <a:gd name="T9" fmla="*/ 4581 h 4581"/>
              <a:gd name="T10" fmla="*/ 176 w 352"/>
              <a:gd name="T11" fmla="*/ 4581 h 4581"/>
              <a:gd name="T12" fmla="*/ 0 w 352"/>
              <a:gd name="T13" fmla="*/ 4432 h 4581"/>
              <a:gd name="T14" fmla="*/ 0 w 352"/>
              <a:gd name="T15" fmla="*/ 149 h 4581"/>
              <a:gd name="T16" fmla="*/ 176 w 352"/>
              <a:gd name="T17" fmla="*/ 0 h 4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4581">
                <a:moveTo>
                  <a:pt x="176" y="0"/>
                </a:moveTo>
                <a:lnTo>
                  <a:pt x="176" y="0"/>
                </a:lnTo>
                <a:cubicBezTo>
                  <a:pt x="273" y="0"/>
                  <a:pt x="352" y="67"/>
                  <a:pt x="352" y="149"/>
                </a:cubicBezTo>
                <a:lnTo>
                  <a:pt x="352" y="4432"/>
                </a:lnTo>
                <a:cubicBezTo>
                  <a:pt x="352" y="4514"/>
                  <a:pt x="273" y="4581"/>
                  <a:pt x="176" y="4581"/>
                </a:cubicBezTo>
                <a:lnTo>
                  <a:pt x="176" y="4581"/>
                </a:lnTo>
                <a:cubicBezTo>
                  <a:pt x="79" y="4581"/>
                  <a:pt x="0" y="4514"/>
                  <a:pt x="0" y="4432"/>
                </a:cubicBezTo>
                <a:lnTo>
                  <a:pt x="0" y="149"/>
                </a:lnTo>
                <a:cubicBezTo>
                  <a:pt x="0" y="67"/>
                  <a:pt x="79" y="0"/>
                  <a:pt x="176" y="0"/>
                </a:cubicBezTo>
                <a:close/>
              </a:path>
            </a:pathLst>
          </a:custGeom>
          <a:solidFill>
            <a:srgbClr val="ED7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p>
        </p:txBody>
      </p:sp>
      <p:sp>
        <p:nvSpPr>
          <p:cNvPr id="17" name="Oval 16"/>
          <p:cNvSpPr>
            <a:spLocks noChangeArrowheads="1"/>
          </p:cNvSpPr>
          <p:nvPr/>
        </p:nvSpPr>
        <p:spPr bwMode="auto">
          <a:xfrm>
            <a:off x="3431029" y="4015342"/>
            <a:ext cx="439169" cy="439169"/>
          </a:xfrm>
          <a:prstGeom prst="ellipse">
            <a:avLst/>
          </a:prstGeom>
          <a:solidFill>
            <a:srgbClr val="ED7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p>
        </p:txBody>
      </p:sp>
      <p:sp>
        <p:nvSpPr>
          <p:cNvPr id="18" name="TextBox 19"/>
          <p:cNvSpPr txBox="1"/>
          <p:nvPr/>
        </p:nvSpPr>
        <p:spPr>
          <a:xfrm>
            <a:off x="618205" y="4508677"/>
            <a:ext cx="768687" cy="276999"/>
          </a:xfrm>
          <a:prstGeom prst="rect">
            <a:avLst/>
          </a:prstGeom>
          <a:noFill/>
        </p:spPr>
        <p:txBody>
          <a:bodyPr wrap="square" rtlCol="0">
            <a:spAutoFit/>
          </a:bodyPr>
          <a:lstStyle/>
          <a:p>
            <a:pPr algn="ctr"/>
            <a:r>
              <a:rPr lang="zh-CN" altLang="en-US" sz="1200" dirty="0">
                <a:latin typeface="+mj-ea"/>
                <a:ea typeface="+mj-ea"/>
              </a:rPr>
              <a:t>title</a:t>
            </a:r>
          </a:p>
        </p:txBody>
      </p:sp>
      <p:sp>
        <p:nvSpPr>
          <p:cNvPr id="19" name="TextBox 21"/>
          <p:cNvSpPr txBox="1"/>
          <p:nvPr/>
        </p:nvSpPr>
        <p:spPr>
          <a:xfrm>
            <a:off x="1504670" y="4508677"/>
            <a:ext cx="768687" cy="27699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title</a:t>
            </a:r>
          </a:p>
        </p:txBody>
      </p:sp>
      <p:sp>
        <p:nvSpPr>
          <p:cNvPr id="20" name="TextBox 22"/>
          <p:cNvSpPr txBox="1"/>
          <p:nvPr/>
        </p:nvSpPr>
        <p:spPr>
          <a:xfrm>
            <a:off x="2367495" y="4508678"/>
            <a:ext cx="768687" cy="27699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title</a:t>
            </a:r>
          </a:p>
        </p:txBody>
      </p:sp>
      <p:sp>
        <p:nvSpPr>
          <p:cNvPr id="21" name="TextBox 23"/>
          <p:cNvSpPr txBox="1"/>
          <p:nvPr/>
        </p:nvSpPr>
        <p:spPr>
          <a:xfrm>
            <a:off x="3265778" y="4508678"/>
            <a:ext cx="768687" cy="27699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title</a:t>
            </a:r>
          </a:p>
        </p:txBody>
      </p:sp>
      <p:sp>
        <p:nvSpPr>
          <p:cNvPr id="22" name="矩形 83"/>
          <p:cNvSpPr>
            <a:spLocks noChangeArrowheads="1"/>
          </p:cNvSpPr>
          <p:nvPr/>
        </p:nvSpPr>
        <p:spPr bwMode="auto">
          <a:xfrm>
            <a:off x="4663496" y="926972"/>
            <a:ext cx="3830617" cy="3736402"/>
          </a:xfrm>
          <a:prstGeom prst="rect">
            <a:avLst/>
          </a:prstGeom>
          <a:solidFill>
            <a:srgbClr val="F2F2F2"/>
          </a:solidFill>
          <a:ln w="9525" cmpd="sng">
            <a:solidFill>
              <a:schemeClr val="tx1"/>
            </a:solidFill>
            <a:miter lim="800000"/>
            <a:headEnd/>
            <a:tailEnd/>
          </a:ln>
        </p:spPr>
        <p:txBody>
          <a:bodyPr/>
          <a:lstStyle/>
          <a:p>
            <a:endParaRPr lang="zh-CN" altLang="en-US"/>
          </a:p>
        </p:txBody>
      </p:sp>
      <p:sp>
        <p:nvSpPr>
          <p:cNvPr id="23" name="TextBox 84"/>
          <p:cNvSpPr txBox="1">
            <a:spLocks noChangeArrowheads="1"/>
          </p:cNvSpPr>
          <p:nvPr/>
        </p:nvSpPr>
        <p:spPr bwMode="auto">
          <a:xfrm>
            <a:off x="4805719" y="1016233"/>
            <a:ext cx="3466275"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a:endParaRPr lang="en-US" altLang="zh-CN" dirty="0">
              <a:solidFill>
                <a:srgbClr val="595959"/>
              </a:solidFill>
              <a:latin typeface="微软雅黑" pitchFamily="34" charset="-122"/>
              <a:ea typeface="微软雅黑" pitchFamily="34" charset="-122"/>
              <a:sym typeface="微软雅黑" pitchFamily="34" charset="-122"/>
            </a:endParaRPr>
          </a:p>
          <a:p>
            <a:pPr algn="just"/>
            <a:r>
              <a:rPr lang="zh-CN" altLang="en-US" dirty="0">
                <a:solidFill>
                  <a:srgbClr val="595959"/>
                </a:solidFill>
                <a:latin typeface="微软雅黑" pitchFamily="34" charset="-122"/>
                <a:ea typeface="微软雅黑" pitchFamily="34" charset="-122"/>
                <a:sym typeface="微软雅黑" pitchFamily="34" charset="-122"/>
              </a:rPr>
              <a:t>Here you can describe the completion of the work in brief words, and what is the reason for the unfinished work can also be explained here. Here you can describe the completion of the work in brief words, and what is the reason for the unfinished work can also be explained here.</a:t>
            </a:r>
          </a:p>
          <a:p>
            <a:pPr algn="just"/>
            <a:endParaRPr lang="zh-CN" altLang="en-US" dirty="0">
              <a:solidFill>
                <a:srgbClr val="595959"/>
              </a:solidFill>
              <a:latin typeface="微软雅黑" pitchFamily="34" charset="-122"/>
              <a:ea typeface="微软雅黑" pitchFamily="34" charset="-122"/>
              <a:sym typeface="微软雅黑" pitchFamily="34" charset="-122"/>
            </a:endParaRPr>
          </a:p>
        </p:txBody>
      </p:sp>
      <p:sp>
        <p:nvSpPr>
          <p:cNvPr id="24" name="Freeform 12"/>
          <p:cNvSpPr>
            <a:spLocks/>
          </p:cNvSpPr>
          <p:nvPr/>
        </p:nvSpPr>
        <p:spPr bwMode="auto">
          <a:xfrm>
            <a:off x="4607555" y="817478"/>
            <a:ext cx="396324" cy="3975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94A5A"/>
          </a:solidFill>
          <a:ln>
            <a:noFill/>
          </a:ln>
        </p:spPr>
        <p:txBody>
          <a:bodyPr/>
          <a:lstStyle/>
          <a:p>
            <a:endParaRPr lang="zh-CN" altLang="en-US"/>
          </a:p>
        </p:txBody>
      </p:sp>
      <p:sp>
        <p:nvSpPr>
          <p:cNvPr id="25" name="Freeform 12"/>
          <p:cNvSpPr>
            <a:spLocks/>
          </p:cNvSpPr>
          <p:nvPr/>
        </p:nvSpPr>
        <p:spPr bwMode="auto">
          <a:xfrm flipH="1" flipV="1">
            <a:off x="8178612" y="4352077"/>
            <a:ext cx="396324" cy="3975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ED7D31"/>
          </a:solidFill>
          <a:ln>
            <a:noFill/>
          </a:ln>
        </p:spPr>
        <p:txBody>
          <a:bodyPr/>
          <a:lstStyle/>
          <a:p>
            <a:endParaRPr lang="zh-CN" altLang="en-US"/>
          </a:p>
        </p:txBody>
      </p:sp>
      <p:sp>
        <p:nvSpPr>
          <p:cNvPr id="26" name="TextBox 20"/>
          <p:cNvSpPr txBox="1"/>
          <p:nvPr/>
        </p:nvSpPr>
        <p:spPr>
          <a:xfrm>
            <a:off x="794362" y="4130346"/>
            <a:ext cx="484428" cy="300082"/>
          </a:xfrm>
          <a:prstGeom prst="rect">
            <a:avLst/>
          </a:prstGeom>
          <a:noFill/>
        </p:spPr>
        <p:txBody>
          <a:bodyPr wrap="none" rtlCol="0">
            <a:spAutoFit/>
          </a:bodyPr>
          <a:lstStyle/>
          <a:p>
            <a:r>
              <a:rPr lang="en-US" altLang="zh-CN" dirty="0">
                <a:solidFill>
                  <a:schemeClr val="bg1"/>
                </a:solidFill>
              </a:rPr>
              <a:t>90%</a:t>
            </a:r>
            <a:endParaRPr lang="zh-CN" altLang="en-US" dirty="0">
              <a:solidFill>
                <a:schemeClr val="bg1"/>
              </a:solidFill>
            </a:endParaRPr>
          </a:p>
        </p:txBody>
      </p:sp>
      <p:sp>
        <p:nvSpPr>
          <p:cNvPr id="27" name="TextBox 29"/>
          <p:cNvSpPr txBox="1"/>
          <p:nvPr/>
        </p:nvSpPr>
        <p:spPr>
          <a:xfrm>
            <a:off x="1669006" y="4130346"/>
            <a:ext cx="484428" cy="300082"/>
          </a:xfrm>
          <a:prstGeom prst="rect">
            <a:avLst/>
          </a:prstGeom>
          <a:noFill/>
        </p:spPr>
        <p:txBody>
          <a:bodyPr wrap="none" rtlCol="0">
            <a:spAutoFit/>
          </a:bodyPr>
          <a:lstStyle/>
          <a:p>
            <a:r>
              <a:rPr lang="en-US" altLang="zh-CN" dirty="0">
                <a:solidFill>
                  <a:schemeClr val="bg1"/>
                </a:solidFill>
              </a:rPr>
              <a:t>70%</a:t>
            </a:r>
            <a:endParaRPr lang="zh-CN" altLang="en-US" dirty="0">
              <a:solidFill>
                <a:schemeClr val="bg1"/>
              </a:solidFill>
            </a:endParaRPr>
          </a:p>
        </p:txBody>
      </p:sp>
      <p:sp>
        <p:nvSpPr>
          <p:cNvPr id="28" name="TextBox 30"/>
          <p:cNvSpPr txBox="1"/>
          <p:nvPr/>
        </p:nvSpPr>
        <p:spPr>
          <a:xfrm>
            <a:off x="2496372" y="4130346"/>
            <a:ext cx="484428" cy="300082"/>
          </a:xfrm>
          <a:prstGeom prst="rect">
            <a:avLst/>
          </a:prstGeom>
          <a:noFill/>
        </p:spPr>
        <p:txBody>
          <a:bodyPr wrap="none" rtlCol="0">
            <a:spAutoFit/>
          </a:bodyPr>
          <a:lstStyle/>
          <a:p>
            <a:r>
              <a:rPr lang="en-US" altLang="zh-CN" dirty="0">
                <a:solidFill>
                  <a:schemeClr val="bg1"/>
                </a:solidFill>
              </a:rPr>
              <a:t>98%</a:t>
            </a:r>
            <a:endParaRPr lang="zh-CN" altLang="en-US" dirty="0">
              <a:solidFill>
                <a:schemeClr val="bg1"/>
              </a:solidFill>
            </a:endParaRPr>
          </a:p>
        </p:txBody>
      </p:sp>
      <p:sp>
        <p:nvSpPr>
          <p:cNvPr id="29" name="TextBox 31"/>
          <p:cNvSpPr txBox="1"/>
          <p:nvPr/>
        </p:nvSpPr>
        <p:spPr>
          <a:xfrm>
            <a:off x="3418295" y="4130346"/>
            <a:ext cx="484428" cy="300082"/>
          </a:xfrm>
          <a:prstGeom prst="rect">
            <a:avLst/>
          </a:prstGeom>
          <a:noFill/>
        </p:spPr>
        <p:txBody>
          <a:bodyPr wrap="none" rtlCol="0">
            <a:spAutoFit/>
          </a:bodyPr>
          <a:lstStyle/>
          <a:p>
            <a:r>
              <a:rPr lang="en-US" altLang="zh-CN" dirty="0">
                <a:solidFill>
                  <a:schemeClr val="bg1"/>
                </a:solidFill>
              </a:rPr>
              <a:t>85%</a:t>
            </a:r>
            <a:endParaRPr lang="zh-CN" altLang="en-US" dirty="0">
              <a:solidFill>
                <a:schemeClr val="bg1"/>
              </a:solidFill>
            </a:endParaRPr>
          </a:p>
        </p:txBody>
      </p:sp>
    </p:spTree>
    <p:extLst>
      <p:ext uri="{BB962C8B-B14F-4D97-AF65-F5344CB8AC3E}">
        <p14:creationId xmlns:p14="http://schemas.microsoft.com/office/powerpoint/2010/main" val="2901050645"/>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 fill="hold"/>
                                        <p:tgtEl>
                                          <p:spTgt spid="5"/>
                                        </p:tgtEl>
                                        <p:attrNameLst>
                                          <p:attrName>ppt_x</p:attrName>
                                        </p:attrNameLst>
                                      </p:cBhvr>
                                      <p:tavLst>
                                        <p:tav tm="0">
                                          <p:val>
                                            <p:strVal val="0-#ppt_w/2"/>
                                          </p:val>
                                        </p:tav>
                                        <p:tav tm="100000">
                                          <p:val>
                                            <p:strVal val="#ppt_x"/>
                                          </p:val>
                                        </p:tav>
                                      </p:tavLst>
                                    </p:anim>
                                    <p:anim calcmode="lin" valueType="num">
                                      <p:cBhvr additive="base">
                                        <p:cTn id="16" dur="3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by="(-#ppt_w*2)" calcmode="lin" valueType="num">
                                      <p:cBhvr rctx="PPT">
                                        <p:cTn id="20" dur="200" autoRev="1" fill="hold">
                                          <p:stCondLst>
                                            <p:cond delay="0"/>
                                          </p:stCondLst>
                                        </p:cTn>
                                        <p:tgtEl>
                                          <p:spTgt spid="2"/>
                                        </p:tgtEl>
                                        <p:attrNameLst>
                                          <p:attrName>ppt_w</p:attrName>
                                        </p:attrNameLst>
                                      </p:cBhvr>
                                    </p:anim>
                                    <p:anim by="(#ppt_w*0.50)" calcmode="lin" valueType="num">
                                      <p:cBhvr>
                                        <p:cTn id="21" dur="200" decel="50000" autoRev="1" fill="hold">
                                          <p:stCondLst>
                                            <p:cond delay="0"/>
                                          </p:stCondLst>
                                        </p:cTn>
                                        <p:tgtEl>
                                          <p:spTgt spid="2"/>
                                        </p:tgtEl>
                                        <p:attrNameLst>
                                          <p:attrName>ppt_x</p:attrName>
                                        </p:attrNameLst>
                                      </p:cBhvr>
                                    </p:anim>
                                    <p:anim from="(-#ppt_h/2)" to="(#ppt_y)" calcmode="lin" valueType="num">
                                      <p:cBhvr>
                                        <p:cTn id="22" dur="400" fill="hold">
                                          <p:stCondLst>
                                            <p:cond delay="0"/>
                                          </p:stCondLst>
                                        </p:cTn>
                                        <p:tgtEl>
                                          <p:spTgt spid="2"/>
                                        </p:tgtEl>
                                        <p:attrNameLst>
                                          <p:attrName>ppt_y</p:attrName>
                                        </p:attrNameLst>
                                      </p:cBhvr>
                                    </p:anim>
                                    <p:animRot by="21600000">
                                      <p:cBhvr>
                                        <p:cTn id="23" dur="400" fill="hold">
                                          <p:stCondLst>
                                            <p:cond delay="0"/>
                                          </p:stCondLst>
                                        </p:cTn>
                                        <p:tgtEl>
                                          <p:spTgt spid="2"/>
                                        </p:tgtEl>
                                        <p:attrNameLst>
                                          <p:attrName>r</p:attrName>
                                        </p:attrNameLst>
                                      </p:cBhvr>
                                    </p:animRot>
                                  </p:childTnLst>
                                </p:cTn>
                              </p:par>
                            </p:childTnLst>
                          </p:cTn>
                        </p:par>
                        <p:par>
                          <p:cTn id="24" fill="hold">
                            <p:stCondLst>
                              <p:cond delay="920"/>
                            </p:stCondLst>
                            <p:childTnLst>
                              <p:par>
                                <p:cTn id="25" presetID="42"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anim calcmode="lin" valueType="num">
                                      <p:cBhvr>
                                        <p:cTn id="38" dur="500" fill="hold"/>
                                        <p:tgtEl>
                                          <p:spTgt spid="12"/>
                                        </p:tgtEl>
                                        <p:attrNameLst>
                                          <p:attrName>ppt_x</p:attrName>
                                        </p:attrNameLst>
                                      </p:cBhvr>
                                      <p:tavLst>
                                        <p:tav tm="0">
                                          <p:val>
                                            <p:strVal val="#ppt_x"/>
                                          </p:val>
                                        </p:tav>
                                        <p:tav tm="100000">
                                          <p:val>
                                            <p:strVal val="#ppt_x"/>
                                          </p:val>
                                        </p:tav>
                                      </p:tavLst>
                                    </p:anim>
                                    <p:anim calcmode="lin" valueType="num">
                                      <p:cBhvr>
                                        <p:cTn id="39" dur="5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30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anim calcmode="lin" valueType="num">
                                      <p:cBhvr>
                                        <p:cTn id="43" dur="500" fill="hold"/>
                                        <p:tgtEl>
                                          <p:spTgt spid="15"/>
                                        </p:tgtEl>
                                        <p:attrNameLst>
                                          <p:attrName>ppt_x</p:attrName>
                                        </p:attrNameLst>
                                      </p:cBhvr>
                                      <p:tavLst>
                                        <p:tav tm="0">
                                          <p:val>
                                            <p:strVal val="#ppt_x"/>
                                          </p:val>
                                        </p:tav>
                                        <p:tav tm="100000">
                                          <p:val>
                                            <p:strVal val="#ppt_x"/>
                                          </p:val>
                                        </p:tav>
                                      </p:tavLst>
                                    </p:anim>
                                    <p:anim calcmode="lin" valueType="num">
                                      <p:cBhvr>
                                        <p:cTn id="44" dur="500" fill="hold"/>
                                        <p:tgtEl>
                                          <p:spTgt spid="15"/>
                                        </p:tgtEl>
                                        <p:attrNameLst>
                                          <p:attrName>ppt_y</p:attrName>
                                        </p:attrNameLst>
                                      </p:cBhvr>
                                      <p:tavLst>
                                        <p:tav tm="0">
                                          <p:val>
                                            <p:strVal val="#ppt_y+.1"/>
                                          </p:val>
                                        </p:tav>
                                        <p:tav tm="100000">
                                          <p:val>
                                            <p:strVal val="#ppt_y"/>
                                          </p:val>
                                        </p:tav>
                                      </p:tavLst>
                                    </p:anim>
                                  </p:childTnLst>
                                </p:cTn>
                              </p:par>
                            </p:childTnLst>
                          </p:cTn>
                        </p:par>
                        <p:par>
                          <p:cTn id="45" fill="hold">
                            <p:stCondLst>
                              <p:cond delay="1720"/>
                            </p:stCondLst>
                            <p:childTnLst>
                              <p:par>
                                <p:cTn id="46" presetID="21" presetClass="entr" presetSubtype="1"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heel(1)">
                                      <p:cBhvr>
                                        <p:cTn id="48" dur="500"/>
                                        <p:tgtEl>
                                          <p:spTgt spid="8"/>
                                        </p:tgtEl>
                                      </p:cBhvr>
                                    </p:animEffect>
                                  </p:childTnLst>
                                </p:cTn>
                              </p:par>
                            </p:childTnLst>
                          </p:cTn>
                        </p:par>
                        <p:par>
                          <p:cTn id="49" fill="hold">
                            <p:stCondLst>
                              <p:cond delay="2220"/>
                            </p:stCondLst>
                            <p:childTnLst>
                              <p:par>
                                <p:cTn id="50" presetID="22" presetClass="entr" presetSubtype="4"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400"/>
                                        <p:tgtEl>
                                          <p:spTgt spid="7"/>
                                        </p:tgtEl>
                                      </p:cBhvr>
                                    </p:animEffect>
                                  </p:childTnLst>
                                </p:cTn>
                              </p:par>
                            </p:childTnLst>
                          </p:cTn>
                        </p:par>
                        <p:par>
                          <p:cTn id="53" fill="hold">
                            <p:stCondLst>
                              <p:cond delay="2620"/>
                            </p:stCondLst>
                            <p:childTnLst>
                              <p:par>
                                <p:cTn id="54" presetID="31"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300" fill="hold"/>
                                        <p:tgtEl>
                                          <p:spTgt spid="26"/>
                                        </p:tgtEl>
                                        <p:attrNameLst>
                                          <p:attrName>ppt_w</p:attrName>
                                        </p:attrNameLst>
                                      </p:cBhvr>
                                      <p:tavLst>
                                        <p:tav tm="0">
                                          <p:val>
                                            <p:fltVal val="0"/>
                                          </p:val>
                                        </p:tav>
                                        <p:tav tm="100000">
                                          <p:val>
                                            <p:strVal val="#ppt_w"/>
                                          </p:val>
                                        </p:tav>
                                      </p:tavLst>
                                    </p:anim>
                                    <p:anim calcmode="lin" valueType="num">
                                      <p:cBhvr>
                                        <p:cTn id="57" dur="300" fill="hold"/>
                                        <p:tgtEl>
                                          <p:spTgt spid="26"/>
                                        </p:tgtEl>
                                        <p:attrNameLst>
                                          <p:attrName>ppt_h</p:attrName>
                                        </p:attrNameLst>
                                      </p:cBhvr>
                                      <p:tavLst>
                                        <p:tav tm="0">
                                          <p:val>
                                            <p:fltVal val="0"/>
                                          </p:val>
                                        </p:tav>
                                        <p:tav tm="100000">
                                          <p:val>
                                            <p:strVal val="#ppt_h"/>
                                          </p:val>
                                        </p:tav>
                                      </p:tavLst>
                                    </p:anim>
                                    <p:anim calcmode="lin" valueType="num">
                                      <p:cBhvr>
                                        <p:cTn id="58" dur="300" fill="hold"/>
                                        <p:tgtEl>
                                          <p:spTgt spid="26"/>
                                        </p:tgtEl>
                                        <p:attrNameLst>
                                          <p:attrName>style.rotation</p:attrName>
                                        </p:attrNameLst>
                                      </p:cBhvr>
                                      <p:tavLst>
                                        <p:tav tm="0">
                                          <p:val>
                                            <p:fltVal val="90"/>
                                          </p:val>
                                        </p:tav>
                                        <p:tav tm="100000">
                                          <p:val>
                                            <p:fltVal val="0"/>
                                          </p:val>
                                        </p:tav>
                                      </p:tavLst>
                                    </p:anim>
                                    <p:animEffect transition="in" filter="fade">
                                      <p:cBhvr>
                                        <p:cTn id="59" dur="300"/>
                                        <p:tgtEl>
                                          <p:spTgt spid="26"/>
                                        </p:tgtEl>
                                      </p:cBhvr>
                                    </p:animEffect>
                                  </p:childTnLst>
                                </p:cTn>
                              </p:par>
                            </p:childTnLst>
                          </p:cTn>
                        </p:par>
                        <p:par>
                          <p:cTn id="60" fill="hold">
                            <p:stCondLst>
                              <p:cond delay="2920"/>
                            </p:stCondLst>
                            <p:childTnLst>
                              <p:par>
                                <p:cTn id="61" presetID="42"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400"/>
                                        <p:tgtEl>
                                          <p:spTgt spid="18"/>
                                        </p:tgtEl>
                                      </p:cBhvr>
                                    </p:animEffect>
                                    <p:anim calcmode="lin" valueType="num">
                                      <p:cBhvr>
                                        <p:cTn id="64" dur="400" fill="hold"/>
                                        <p:tgtEl>
                                          <p:spTgt spid="18"/>
                                        </p:tgtEl>
                                        <p:attrNameLst>
                                          <p:attrName>ppt_x</p:attrName>
                                        </p:attrNameLst>
                                      </p:cBhvr>
                                      <p:tavLst>
                                        <p:tav tm="0">
                                          <p:val>
                                            <p:strVal val="#ppt_x"/>
                                          </p:val>
                                        </p:tav>
                                        <p:tav tm="100000">
                                          <p:val>
                                            <p:strVal val="#ppt_x"/>
                                          </p:val>
                                        </p:tav>
                                      </p:tavLst>
                                    </p:anim>
                                    <p:anim calcmode="lin" valueType="num">
                                      <p:cBhvr>
                                        <p:cTn id="65" dur="400" fill="hold"/>
                                        <p:tgtEl>
                                          <p:spTgt spid="18"/>
                                        </p:tgtEl>
                                        <p:attrNameLst>
                                          <p:attrName>ppt_y</p:attrName>
                                        </p:attrNameLst>
                                      </p:cBhvr>
                                      <p:tavLst>
                                        <p:tav tm="0">
                                          <p:val>
                                            <p:strVal val="#ppt_y+.1"/>
                                          </p:val>
                                        </p:tav>
                                        <p:tav tm="100000">
                                          <p:val>
                                            <p:strVal val="#ppt_y"/>
                                          </p:val>
                                        </p:tav>
                                      </p:tavLst>
                                    </p:anim>
                                  </p:childTnLst>
                                </p:cTn>
                              </p:par>
                            </p:childTnLst>
                          </p:cTn>
                        </p:par>
                        <p:par>
                          <p:cTn id="66" fill="hold">
                            <p:stCondLst>
                              <p:cond delay="3320"/>
                            </p:stCondLst>
                            <p:childTnLst>
                              <p:par>
                                <p:cTn id="67" presetID="21" presetClass="entr" presetSubtype="1"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heel(1)">
                                      <p:cBhvr>
                                        <p:cTn id="69" dur="500"/>
                                        <p:tgtEl>
                                          <p:spTgt spid="11"/>
                                        </p:tgtEl>
                                      </p:cBhvr>
                                    </p:animEffect>
                                  </p:childTnLst>
                                </p:cTn>
                              </p:par>
                            </p:childTnLst>
                          </p:cTn>
                        </p:par>
                        <p:par>
                          <p:cTn id="70" fill="hold">
                            <p:stCondLst>
                              <p:cond delay="3820"/>
                            </p:stCondLst>
                            <p:childTnLst>
                              <p:par>
                                <p:cTn id="71" presetID="22" presetClass="entr" presetSubtype="4"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400"/>
                                        <p:tgtEl>
                                          <p:spTgt spid="10"/>
                                        </p:tgtEl>
                                      </p:cBhvr>
                                    </p:animEffect>
                                  </p:childTnLst>
                                </p:cTn>
                              </p:par>
                            </p:childTnLst>
                          </p:cTn>
                        </p:par>
                        <p:par>
                          <p:cTn id="74" fill="hold">
                            <p:stCondLst>
                              <p:cond delay="4220"/>
                            </p:stCondLst>
                            <p:childTnLst>
                              <p:par>
                                <p:cTn id="75" presetID="31" presetClass="entr" presetSubtype="0"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300" fill="hold"/>
                                        <p:tgtEl>
                                          <p:spTgt spid="27"/>
                                        </p:tgtEl>
                                        <p:attrNameLst>
                                          <p:attrName>ppt_w</p:attrName>
                                        </p:attrNameLst>
                                      </p:cBhvr>
                                      <p:tavLst>
                                        <p:tav tm="0">
                                          <p:val>
                                            <p:fltVal val="0"/>
                                          </p:val>
                                        </p:tav>
                                        <p:tav tm="100000">
                                          <p:val>
                                            <p:strVal val="#ppt_w"/>
                                          </p:val>
                                        </p:tav>
                                      </p:tavLst>
                                    </p:anim>
                                    <p:anim calcmode="lin" valueType="num">
                                      <p:cBhvr>
                                        <p:cTn id="78" dur="300" fill="hold"/>
                                        <p:tgtEl>
                                          <p:spTgt spid="27"/>
                                        </p:tgtEl>
                                        <p:attrNameLst>
                                          <p:attrName>ppt_h</p:attrName>
                                        </p:attrNameLst>
                                      </p:cBhvr>
                                      <p:tavLst>
                                        <p:tav tm="0">
                                          <p:val>
                                            <p:fltVal val="0"/>
                                          </p:val>
                                        </p:tav>
                                        <p:tav tm="100000">
                                          <p:val>
                                            <p:strVal val="#ppt_h"/>
                                          </p:val>
                                        </p:tav>
                                      </p:tavLst>
                                    </p:anim>
                                    <p:anim calcmode="lin" valueType="num">
                                      <p:cBhvr>
                                        <p:cTn id="79" dur="300" fill="hold"/>
                                        <p:tgtEl>
                                          <p:spTgt spid="27"/>
                                        </p:tgtEl>
                                        <p:attrNameLst>
                                          <p:attrName>style.rotation</p:attrName>
                                        </p:attrNameLst>
                                      </p:cBhvr>
                                      <p:tavLst>
                                        <p:tav tm="0">
                                          <p:val>
                                            <p:fltVal val="90"/>
                                          </p:val>
                                        </p:tav>
                                        <p:tav tm="100000">
                                          <p:val>
                                            <p:fltVal val="0"/>
                                          </p:val>
                                        </p:tav>
                                      </p:tavLst>
                                    </p:anim>
                                    <p:animEffect transition="in" filter="fade">
                                      <p:cBhvr>
                                        <p:cTn id="80" dur="300"/>
                                        <p:tgtEl>
                                          <p:spTgt spid="2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400"/>
                                        <p:tgtEl>
                                          <p:spTgt spid="19"/>
                                        </p:tgtEl>
                                      </p:cBhvr>
                                    </p:animEffect>
                                    <p:anim calcmode="lin" valueType="num">
                                      <p:cBhvr>
                                        <p:cTn id="84" dur="400" fill="hold"/>
                                        <p:tgtEl>
                                          <p:spTgt spid="19"/>
                                        </p:tgtEl>
                                        <p:attrNameLst>
                                          <p:attrName>ppt_x</p:attrName>
                                        </p:attrNameLst>
                                      </p:cBhvr>
                                      <p:tavLst>
                                        <p:tav tm="0">
                                          <p:val>
                                            <p:strVal val="#ppt_x"/>
                                          </p:val>
                                        </p:tav>
                                        <p:tav tm="100000">
                                          <p:val>
                                            <p:strVal val="#ppt_x"/>
                                          </p:val>
                                        </p:tav>
                                      </p:tavLst>
                                    </p:anim>
                                    <p:anim calcmode="lin" valueType="num">
                                      <p:cBhvr>
                                        <p:cTn id="85" dur="400" fill="hold"/>
                                        <p:tgtEl>
                                          <p:spTgt spid="19"/>
                                        </p:tgtEl>
                                        <p:attrNameLst>
                                          <p:attrName>ppt_y</p:attrName>
                                        </p:attrNameLst>
                                      </p:cBhvr>
                                      <p:tavLst>
                                        <p:tav tm="0">
                                          <p:val>
                                            <p:strVal val="#ppt_y+.1"/>
                                          </p:val>
                                        </p:tav>
                                        <p:tav tm="100000">
                                          <p:val>
                                            <p:strVal val="#ppt_y"/>
                                          </p:val>
                                        </p:tav>
                                      </p:tavLst>
                                    </p:anim>
                                  </p:childTnLst>
                                </p:cTn>
                              </p:par>
                            </p:childTnLst>
                          </p:cTn>
                        </p:par>
                        <p:par>
                          <p:cTn id="86" fill="hold">
                            <p:stCondLst>
                              <p:cond delay="4620"/>
                            </p:stCondLst>
                            <p:childTnLst>
                              <p:par>
                                <p:cTn id="87" presetID="21"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heel(1)">
                                      <p:cBhvr>
                                        <p:cTn id="89" dur="500"/>
                                        <p:tgtEl>
                                          <p:spTgt spid="14"/>
                                        </p:tgtEl>
                                      </p:cBhvr>
                                    </p:animEffect>
                                  </p:childTnLst>
                                </p:cTn>
                              </p:par>
                            </p:childTnLst>
                          </p:cTn>
                        </p:par>
                        <p:par>
                          <p:cTn id="90" fill="hold">
                            <p:stCondLst>
                              <p:cond delay="5120"/>
                            </p:stCondLst>
                            <p:childTnLst>
                              <p:par>
                                <p:cTn id="91" presetID="22" presetClass="entr" presetSubtype="4"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down)">
                                      <p:cBhvr>
                                        <p:cTn id="93" dur="400"/>
                                        <p:tgtEl>
                                          <p:spTgt spid="13"/>
                                        </p:tgtEl>
                                      </p:cBhvr>
                                    </p:animEffect>
                                  </p:childTnLst>
                                </p:cTn>
                              </p:par>
                            </p:childTnLst>
                          </p:cTn>
                        </p:par>
                        <p:par>
                          <p:cTn id="94" fill="hold">
                            <p:stCondLst>
                              <p:cond delay="5520"/>
                            </p:stCondLst>
                            <p:childTnLst>
                              <p:par>
                                <p:cTn id="95" presetID="31" presetClass="entr" presetSubtype="0" fill="hold" grpId="0" nodeType="after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p:cTn id="97" dur="300" fill="hold"/>
                                        <p:tgtEl>
                                          <p:spTgt spid="28"/>
                                        </p:tgtEl>
                                        <p:attrNameLst>
                                          <p:attrName>ppt_w</p:attrName>
                                        </p:attrNameLst>
                                      </p:cBhvr>
                                      <p:tavLst>
                                        <p:tav tm="0">
                                          <p:val>
                                            <p:fltVal val="0"/>
                                          </p:val>
                                        </p:tav>
                                        <p:tav tm="100000">
                                          <p:val>
                                            <p:strVal val="#ppt_w"/>
                                          </p:val>
                                        </p:tav>
                                      </p:tavLst>
                                    </p:anim>
                                    <p:anim calcmode="lin" valueType="num">
                                      <p:cBhvr>
                                        <p:cTn id="98" dur="300" fill="hold"/>
                                        <p:tgtEl>
                                          <p:spTgt spid="28"/>
                                        </p:tgtEl>
                                        <p:attrNameLst>
                                          <p:attrName>ppt_h</p:attrName>
                                        </p:attrNameLst>
                                      </p:cBhvr>
                                      <p:tavLst>
                                        <p:tav tm="0">
                                          <p:val>
                                            <p:fltVal val="0"/>
                                          </p:val>
                                        </p:tav>
                                        <p:tav tm="100000">
                                          <p:val>
                                            <p:strVal val="#ppt_h"/>
                                          </p:val>
                                        </p:tav>
                                      </p:tavLst>
                                    </p:anim>
                                    <p:anim calcmode="lin" valueType="num">
                                      <p:cBhvr>
                                        <p:cTn id="99" dur="300" fill="hold"/>
                                        <p:tgtEl>
                                          <p:spTgt spid="28"/>
                                        </p:tgtEl>
                                        <p:attrNameLst>
                                          <p:attrName>style.rotation</p:attrName>
                                        </p:attrNameLst>
                                      </p:cBhvr>
                                      <p:tavLst>
                                        <p:tav tm="0">
                                          <p:val>
                                            <p:fltVal val="90"/>
                                          </p:val>
                                        </p:tav>
                                        <p:tav tm="100000">
                                          <p:val>
                                            <p:fltVal val="0"/>
                                          </p:val>
                                        </p:tav>
                                      </p:tavLst>
                                    </p:anim>
                                    <p:animEffect transition="in" filter="fade">
                                      <p:cBhvr>
                                        <p:cTn id="100" dur="300"/>
                                        <p:tgtEl>
                                          <p:spTgt spid="28"/>
                                        </p:tgtEl>
                                      </p:cBhvr>
                                    </p:animEffect>
                                  </p:childTnLst>
                                </p:cTn>
                              </p:par>
                              <p:par>
                                <p:cTn id="101" presetID="42"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400"/>
                                        <p:tgtEl>
                                          <p:spTgt spid="20"/>
                                        </p:tgtEl>
                                      </p:cBhvr>
                                    </p:animEffect>
                                    <p:anim calcmode="lin" valueType="num">
                                      <p:cBhvr>
                                        <p:cTn id="104" dur="400" fill="hold"/>
                                        <p:tgtEl>
                                          <p:spTgt spid="20"/>
                                        </p:tgtEl>
                                        <p:attrNameLst>
                                          <p:attrName>ppt_x</p:attrName>
                                        </p:attrNameLst>
                                      </p:cBhvr>
                                      <p:tavLst>
                                        <p:tav tm="0">
                                          <p:val>
                                            <p:strVal val="#ppt_x"/>
                                          </p:val>
                                        </p:tav>
                                        <p:tav tm="100000">
                                          <p:val>
                                            <p:strVal val="#ppt_x"/>
                                          </p:val>
                                        </p:tav>
                                      </p:tavLst>
                                    </p:anim>
                                    <p:anim calcmode="lin" valueType="num">
                                      <p:cBhvr>
                                        <p:cTn id="105" dur="400" fill="hold"/>
                                        <p:tgtEl>
                                          <p:spTgt spid="20"/>
                                        </p:tgtEl>
                                        <p:attrNameLst>
                                          <p:attrName>ppt_y</p:attrName>
                                        </p:attrNameLst>
                                      </p:cBhvr>
                                      <p:tavLst>
                                        <p:tav tm="0">
                                          <p:val>
                                            <p:strVal val="#ppt_y+.1"/>
                                          </p:val>
                                        </p:tav>
                                        <p:tav tm="100000">
                                          <p:val>
                                            <p:strVal val="#ppt_y"/>
                                          </p:val>
                                        </p:tav>
                                      </p:tavLst>
                                    </p:anim>
                                  </p:childTnLst>
                                </p:cTn>
                              </p:par>
                            </p:childTnLst>
                          </p:cTn>
                        </p:par>
                        <p:par>
                          <p:cTn id="106" fill="hold">
                            <p:stCondLst>
                              <p:cond delay="5920"/>
                            </p:stCondLst>
                            <p:childTnLst>
                              <p:par>
                                <p:cTn id="107" presetID="21" presetClass="entr" presetSubtype="1" fill="hold" grpId="0" nodeType="after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heel(1)">
                                      <p:cBhvr>
                                        <p:cTn id="109" dur="500"/>
                                        <p:tgtEl>
                                          <p:spTgt spid="17"/>
                                        </p:tgtEl>
                                      </p:cBhvr>
                                    </p:animEffect>
                                  </p:childTnLst>
                                </p:cTn>
                              </p:par>
                            </p:childTnLst>
                          </p:cTn>
                        </p:par>
                        <p:par>
                          <p:cTn id="110" fill="hold">
                            <p:stCondLst>
                              <p:cond delay="6420"/>
                            </p:stCondLst>
                            <p:childTnLst>
                              <p:par>
                                <p:cTn id="111" presetID="22" presetClass="entr" presetSubtype="4" fill="hold" grpId="0" nodeType="after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wipe(down)">
                                      <p:cBhvr>
                                        <p:cTn id="113" dur="400"/>
                                        <p:tgtEl>
                                          <p:spTgt spid="16"/>
                                        </p:tgtEl>
                                      </p:cBhvr>
                                    </p:animEffect>
                                  </p:childTnLst>
                                </p:cTn>
                              </p:par>
                            </p:childTnLst>
                          </p:cTn>
                        </p:par>
                        <p:par>
                          <p:cTn id="114" fill="hold">
                            <p:stCondLst>
                              <p:cond delay="6820"/>
                            </p:stCondLst>
                            <p:childTnLst>
                              <p:par>
                                <p:cTn id="115" presetID="31"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p:cTn id="117" dur="300" fill="hold"/>
                                        <p:tgtEl>
                                          <p:spTgt spid="29"/>
                                        </p:tgtEl>
                                        <p:attrNameLst>
                                          <p:attrName>ppt_w</p:attrName>
                                        </p:attrNameLst>
                                      </p:cBhvr>
                                      <p:tavLst>
                                        <p:tav tm="0">
                                          <p:val>
                                            <p:fltVal val="0"/>
                                          </p:val>
                                        </p:tav>
                                        <p:tav tm="100000">
                                          <p:val>
                                            <p:strVal val="#ppt_w"/>
                                          </p:val>
                                        </p:tav>
                                      </p:tavLst>
                                    </p:anim>
                                    <p:anim calcmode="lin" valueType="num">
                                      <p:cBhvr>
                                        <p:cTn id="118" dur="300" fill="hold"/>
                                        <p:tgtEl>
                                          <p:spTgt spid="29"/>
                                        </p:tgtEl>
                                        <p:attrNameLst>
                                          <p:attrName>ppt_h</p:attrName>
                                        </p:attrNameLst>
                                      </p:cBhvr>
                                      <p:tavLst>
                                        <p:tav tm="0">
                                          <p:val>
                                            <p:fltVal val="0"/>
                                          </p:val>
                                        </p:tav>
                                        <p:tav tm="100000">
                                          <p:val>
                                            <p:strVal val="#ppt_h"/>
                                          </p:val>
                                        </p:tav>
                                      </p:tavLst>
                                    </p:anim>
                                    <p:anim calcmode="lin" valueType="num">
                                      <p:cBhvr>
                                        <p:cTn id="119" dur="300" fill="hold"/>
                                        <p:tgtEl>
                                          <p:spTgt spid="29"/>
                                        </p:tgtEl>
                                        <p:attrNameLst>
                                          <p:attrName>style.rotation</p:attrName>
                                        </p:attrNameLst>
                                      </p:cBhvr>
                                      <p:tavLst>
                                        <p:tav tm="0">
                                          <p:val>
                                            <p:fltVal val="90"/>
                                          </p:val>
                                        </p:tav>
                                        <p:tav tm="100000">
                                          <p:val>
                                            <p:fltVal val="0"/>
                                          </p:val>
                                        </p:tav>
                                      </p:tavLst>
                                    </p:anim>
                                    <p:animEffect transition="in" filter="fade">
                                      <p:cBhvr>
                                        <p:cTn id="120" dur="300"/>
                                        <p:tgtEl>
                                          <p:spTgt spid="29"/>
                                        </p:tgtEl>
                                      </p:cBhvr>
                                    </p:animEffect>
                                  </p:childTnLst>
                                </p:cTn>
                              </p:par>
                              <p:par>
                                <p:cTn id="121" presetID="42" presetClass="entr" presetSubtype="0" fill="hold" grpId="0"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fade">
                                      <p:cBhvr>
                                        <p:cTn id="123" dur="400"/>
                                        <p:tgtEl>
                                          <p:spTgt spid="21"/>
                                        </p:tgtEl>
                                      </p:cBhvr>
                                    </p:animEffect>
                                    <p:anim calcmode="lin" valueType="num">
                                      <p:cBhvr>
                                        <p:cTn id="124" dur="400" fill="hold"/>
                                        <p:tgtEl>
                                          <p:spTgt spid="21"/>
                                        </p:tgtEl>
                                        <p:attrNameLst>
                                          <p:attrName>ppt_x</p:attrName>
                                        </p:attrNameLst>
                                      </p:cBhvr>
                                      <p:tavLst>
                                        <p:tav tm="0">
                                          <p:val>
                                            <p:strVal val="#ppt_x"/>
                                          </p:val>
                                        </p:tav>
                                        <p:tav tm="100000">
                                          <p:val>
                                            <p:strVal val="#ppt_x"/>
                                          </p:val>
                                        </p:tav>
                                      </p:tavLst>
                                    </p:anim>
                                    <p:anim calcmode="lin" valueType="num">
                                      <p:cBhvr>
                                        <p:cTn id="125" dur="400" fill="hold"/>
                                        <p:tgtEl>
                                          <p:spTgt spid="21"/>
                                        </p:tgtEl>
                                        <p:attrNameLst>
                                          <p:attrName>ppt_y</p:attrName>
                                        </p:attrNameLst>
                                      </p:cBhvr>
                                      <p:tavLst>
                                        <p:tav tm="0">
                                          <p:val>
                                            <p:strVal val="#ppt_y+.1"/>
                                          </p:val>
                                        </p:tav>
                                        <p:tav tm="100000">
                                          <p:val>
                                            <p:strVal val="#ppt_y"/>
                                          </p:val>
                                        </p:tav>
                                      </p:tavLst>
                                    </p:anim>
                                  </p:childTnLst>
                                </p:cTn>
                              </p:par>
                            </p:childTnLst>
                          </p:cTn>
                        </p:par>
                        <p:par>
                          <p:cTn id="126" fill="hold">
                            <p:stCondLst>
                              <p:cond delay="7220"/>
                            </p:stCondLst>
                            <p:childTnLst>
                              <p:par>
                                <p:cTn id="127" presetID="1" presetClass="entr" presetSubtype="0" fill="hold" grpId="0" nodeType="afterEffect">
                                  <p:stCondLst>
                                    <p:cond delay="0"/>
                                  </p:stCondLst>
                                  <p:childTnLst>
                                    <p:set>
                                      <p:cBhvr>
                                        <p:cTn id="128" dur="1" fill="hold">
                                          <p:stCondLst>
                                            <p:cond delay="0"/>
                                          </p:stCondLst>
                                        </p:cTn>
                                        <p:tgtEl>
                                          <p:spTgt spid="24"/>
                                        </p:tgtEl>
                                        <p:attrNameLst>
                                          <p:attrName>style.visibility</p:attrName>
                                        </p:attrNameLst>
                                      </p:cBhvr>
                                      <p:to>
                                        <p:strVal val="visible"/>
                                      </p:to>
                                    </p:set>
                                  </p:childTnLst>
                                </p:cTn>
                              </p:par>
                              <p:par>
                                <p:cTn id="129" presetID="35" presetClass="path" presetSubtype="0" accel="50000" decel="50000" fill="hold" grpId="1" nodeType="withEffect">
                                  <p:stCondLst>
                                    <p:cond delay="0"/>
                                  </p:stCondLst>
                                  <p:childTnLst>
                                    <p:animMotion origin="layout" path="M -2.36893E-6 -3.7037E-6 L 0.20476 0.34445 " pathEditMode="relative" rAng="0" ptsTypes="AA">
                                      <p:cBhvr>
                                        <p:cTn id="130" dur="500" spd="-99900" fill="hold"/>
                                        <p:tgtEl>
                                          <p:spTgt spid="24"/>
                                        </p:tgtEl>
                                        <p:attrNameLst>
                                          <p:attrName>ppt_x,ppt_y</p:attrName>
                                        </p:attrNameLst>
                                      </p:cBhvr>
                                      <p:rCtr x="10238" y="17222"/>
                                    </p:animMotion>
                                  </p:childTnLst>
                                </p:cTn>
                              </p:par>
                              <p:par>
                                <p:cTn id="131" presetID="1" presetClass="entr" presetSubtype="0"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childTnLst>
                                </p:cTn>
                              </p:par>
                              <p:par>
                                <p:cTn id="133" presetID="35" presetClass="path" presetSubtype="0" accel="50000" decel="50000" fill="hold" grpId="1" nodeType="withEffect">
                                  <p:stCondLst>
                                    <p:cond delay="0"/>
                                  </p:stCondLst>
                                  <p:childTnLst>
                                    <p:animMotion origin="layout" path="M -1.7445E-6 -3.7037E-6 L -0.18564 -0.34305 " pathEditMode="relative" rAng="0" ptsTypes="AA">
                                      <p:cBhvr>
                                        <p:cTn id="134" dur="500" spd="-99900" fill="hold"/>
                                        <p:tgtEl>
                                          <p:spTgt spid="25"/>
                                        </p:tgtEl>
                                        <p:attrNameLst>
                                          <p:attrName>ppt_x,ppt_y</p:attrName>
                                        </p:attrNameLst>
                                      </p:cBhvr>
                                      <p:rCtr x="-9288" y="-17153"/>
                                    </p:animMotion>
                                  </p:childTnLst>
                                </p:cTn>
                              </p:par>
                              <p:par>
                                <p:cTn id="135" presetID="10" presetClass="entr" presetSubtype="0" fill="hold" grpId="0" nodeType="withEffect">
                                  <p:stCondLst>
                                    <p:cond delay="0"/>
                                  </p:stCondLst>
                                  <p:childTnLst>
                                    <p:set>
                                      <p:cBhvr>
                                        <p:cTn id="136" dur="1" fill="hold">
                                          <p:stCondLst>
                                            <p:cond delay="0"/>
                                          </p:stCondLst>
                                        </p:cTn>
                                        <p:tgtEl>
                                          <p:spTgt spid="22"/>
                                        </p:tgtEl>
                                        <p:attrNameLst>
                                          <p:attrName>style.visibility</p:attrName>
                                        </p:attrNameLst>
                                      </p:cBhvr>
                                      <p:to>
                                        <p:strVal val="visible"/>
                                      </p:to>
                                    </p:set>
                                    <p:anim calcmode="lin" valueType="num">
                                      <p:cBhvr>
                                        <p:cTn id="137" dur="500" fill="hold"/>
                                        <p:tgtEl>
                                          <p:spTgt spid="22"/>
                                        </p:tgtEl>
                                        <p:attrNameLst>
                                          <p:attrName>ppt_w</p:attrName>
                                        </p:attrNameLst>
                                      </p:cBhvr>
                                      <p:tavLst>
                                        <p:tav tm="0">
                                          <p:val>
                                            <p:fltVal val="0"/>
                                          </p:val>
                                        </p:tav>
                                        <p:tav tm="100000">
                                          <p:val>
                                            <p:strVal val="#ppt_w"/>
                                          </p:val>
                                        </p:tav>
                                      </p:tavLst>
                                    </p:anim>
                                    <p:anim calcmode="lin" valueType="num">
                                      <p:cBhvr>
                                        <p:cTn id="138" dur="500" fill="hold"/>
                                        <p:tgtEl>
                                          <p:spTgt spid="22"/>
                                        </p:tgtEl>
                                        <p:attrNameLst>
                                          <p:attrName>ppt_h</p:attrName>
                                        </p:attrNameLst>
                                      </p:cBhvr>
                                      <p:tavLst>
                                        <p:tav tm="0">
                                          <p:val>
                                            <p:fltVal val="0"/>
                                          </p:val>
                                        </p:tav>
                                        <p:tav tm="100000">
                                          <p:val>
                                            <p:strVal val="#ppt_h"/>
                                          </p:val>
                                        </p:tav>
                                      </p:tavLst>
                                    </p:anim>
                                    <p:animEffect transition="in" filter="fade">
                                      <p:cBhvr>
                                        <p:cTn id="139" dur="500"/>
                                        <p:tgtEl>
                                          <p:spTgt spid="22"/>
                                        </p:tgtEl>
                                      </p:cBhvr>
                                    </p:animEffect>
                                  </p:childTnLst>
                                </p:cTn>
                              </p:par>
                            </p:childTnLst>
                          </p:cTn>
                        </p:par>
                        <p:par>
                          <p:cTn id="140" fill="hold">
                            <p:stCondLst>
                              <p:cond delay="7720"/>
                            </p:stCondLst>
                            <p:childTnLst>
                              <p:par>
                                <p:cTn id="141" presetID="22" presetClass="entr" presetSubtype="1" fill="hold" nodeType="afterEffect">
                                  <p:stCondLst>
                                    <p:cond delay="0"/>
                                  </p:stCondLst>
                                  <p:childTnLst>
                                    <p:set>
                                      <p:cBhvr>
                                        <p:cTn id="142" dur="1" fill="hold">
                                          <p:stCondLst>
                                            <p:cond delay="0"/>
                                          </p:stCondLst>
                                        </p:cTn>
                                        <p:tgtEl>
                                          <p:spTgt spid="23">
                                            <p:txEl>
                                              <p:pRg st="1" end="1"/>
                                            </p:txEl>
                                          </p:spTgt>
                                        </p:tgtEl>
                                        <p:attrNameLst>
                                          <p:attrName>style.visibility</p:attrName>
                                        </p:attrNameLst>
                                      </p:cBhvr>
                                      <p:to>
                                        <p:strVal val="visible"/>
                                      </p:to>
                                    </p:set>
                                    <p:animEffect transition="in" filter="wipe(up)">
                                      <p:cBhvr>
                                        <p:cTn id="143"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animBg="1" autoUpdateAnimBg="0"/>
      <p:bldP spid="24" grpId="0" animBg="1"/>
      <p:bldP spid="24" grpId="1" animBg="1"/>
      <p:bldP spid="25" grpId="0" animBg="1"/>
      <p:bldP spid="25" grpId="1" animBg="1"/>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p:cNvSpPr txBox="1"/>
          <p:nvPr/>
        </p:nvSpPr>
        <p:spPr>
          <a:xfrm>
            <a:off x="523131" y="243869"/>
            <a:ext cx="4480748" cy="461537"/>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399" b="1" dirty="0">
                <a:solidFill>
                  <a:schemeClr val="tx1"/>
                </a:solidFill>
                <a:latin typeface="微软雅黑"/>
                <a:ea typeface="微软雅黑"/>
              </a:rPr>
              <a:t>Click to add a title</a:t>
            </a:r>
          </a:p>
        </p:txBody>
      </p:sp>
      <p:sp>
        <p:nvSpPr>
          <p:cNvPr id="3" name="Freeform 5"/>
          <p:cNvSpPr>
            <a:spLocks/>
          </p:cNvSpPr>
          <p:nvPr/>
        </p:nvSpPr>
        <p:spPr bwMode="auto">
          <a:xfrm>
            <a:off x="202188" y="201936"/>
            <a:ext cx="196962"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4" name="Freeform 6"/>
          <p:cNvSpPr>
            <a:spLocks/>
          </p:cNvSpPr>
          <p:nvPr/>
        </p:nvSpPr>
        <p:spPr bwMode="auto">
          <a:xfrm>
            <a:off x="331027" y="332258"/>
            <a:ext cx="196962" cy="20140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5" name="Freeform 7"/>
          <p:cNvSpPr>
            <a:spLocks/>
          </p:cNvSpPr>
          <p:nvPr/>
        </p:nvSpPr>
        <p:spPr bwMode="auto">
          <a:xfrm>
            <a:off x="199227" y="468501"/>
            <a:ext cx="195480"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graphicFrame>
        <p:nvGraphicFramePr>
          <p:cNvPr id="6" name="图示 5"/>
          <p:cNvGraphicFramePr/>
          <p:nvPr>
            <p:extLst>
              <p:ext uri="{D42A27DB-BD31-4B8C-83A1-F6EECF244321}">
                <p14:modId xmlns:p14="http://schemas.microsoft.com/office/powerpoint/2010/main" val="3429828881"/>
              </p:ext>
            </p:extLst>
          </p:nvPr>
        </p:nvGraphicFramePr>
        <p:xfrm>
          <a:off x="507506" y="1340337"/>
          <a:ext cx="4386963" cy="2924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组合 6"/>
          <p:cNvGrpSpPr/>
          <p:nvPr/>
        </p:nvGrpSpPr>
        <p:grpSpPr>
          <a:xfrm>
            <a:off x="4689628" y="1536421"/>
            <a:ext cx="3155777" cy="415498"/>
            <a:chOff x="6252835" y="2048561"/>
            <a:chExt cx="4207702" cy="553997"/>
          </a:xfrm>
        </p:grpSpPr>
        <p:sp>
          <p:nvSpPr>
            <p:cNvPr id="8" name="任意多边形 7"/>
            <p:cNvSpPr/>
            <p:nvPr/>
          </p:nvSpPr>
          <p:spPr>
            <a:xfrm rot="2774622">
              <a:off x="6252835" y="2111269"/>
              <a:ext cx="389337" cy="389337"/>
            </a:xfrm>
            <a:custGeom>
              <a:avLst/>
              <a:gdLst>
                <a:gd name="connsiteX0" fmla="*/ 851193 w 1702386"/>
                <a:gd name="connsiteY0" fmla="*/ 582034 h 1702386"/>
                <a:gd name="connsiteX1" fmla="*/ 1120351 w 1702386"/>
                <a:gd name="connsiteY1" fmla="*/ 851192 h 1702386"/>
                <a:gd name="connsiteX2" fmla="*/ 851193 w 1702386"/>
                <a:gd name="connsiteY2" fmla="*/ 1120350 h 1702386"/>
                <a:gd name="connsiteX3" fmla="*/ 582035 w 1702386"/>
                <a:gd name="connsiteY3" fmla="*/ 851192 h 1702386"/>
                <a:gd name="connsiteX4" fmla="*/ 851193 w 1702386"/>
                <a:gd name="connsiteY4" fmla="*/ 582034 h 1702386"/>
                <a:gd name="connsiteX5" fmla="*/ 851193 w 1702386"/>
                <a:gd name="connsiteY5" fmla="*/ 312876 h 1702386"/>
                <a:gd name="connsiteX6" fmla="*/ 312877 w 1702386"/>
                <a:gd name="connsiteY6" fmla="*/ 851192 h 1702386"/>
                <a:gd name="connsiteX7" fmla="*/ 851193 w 1702386"/>
                <a:gd name="connsiteY7" fmla="*/ 1389508 h 1702386"/>
                <a:gd name="connsiteX8" fmla="*/ 1389509 w 1702386"/>
                <a:gd name="connsiteY8" fmla="*/ 851192 h 1702386"/>
                <a:gd name="connsiteX9" fmla="*/ 851193 w 1702386"/>
                <a:gd name="connsiteY9" fmla="*/ 312876 h 1702386"/>
                <a:gd name="connsiteX10" fmla="*/ 851194 w 1702386"/>
                <a:gd name="connsiteY10" fmla="*/ 0 h 1702386"/>
                <a:gd name="connsiteX11" fmla="*/ 1702386 w 1702386"/>
                <a:gd name="connsiteY11" fmla="*/ 0 h 1702386"/>
                <a:gd name="connsiteX12" fmla="*/ 1702386 w 1702386"/>
                <a:gd name="connsiteY12" fmla="*/ 851193 h 1702386"/>
                <a:gd name="connsiteX13" fmla="*/ 851193 w 1702386"/>
                <a:gd name="connsiteY13" fmla="*/ 1702386 h 1702386"/>
                <a:gd name="connsiteX14" fmla="*/ 0 w 1702386"/>
                <a:gd name="connsiteY14" fmla="*/ 851193 h 1702386"/>
                <a:gd name="connsiteX15" fmla="*/ 1 w 1702386"/>
                <a:gd name="connsiteY15" fmla="*/ 851193 h 1702386"/>
                <a:gd name="connsiteX16" fmla="*/ 851194 w 1702386"/>
                <a:gd name="connsiteY16" fmla="*/ 0 h 170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0A97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9" name="矩形 8"/>
            <p:cNvSpPr/>
            <p:nvPr/>
          </p:nvSpPr>
          <p:spPr>
            <a:xfrm>
              <a:off x="7057270" y="2048561"/>
              <a:ext cx="3403267" cy="553997"/>
            </a:xfrm>
            <a:prstGeom prst="rect">
              <a:avLst/>
            </a:prstGeom>
          </p:spPr>
          <p:txBody>
            <a:bodyPr wrap="square">
              <a:spAutoFit/>
            </a:bodyPr>
            <a:lstStyle/>
            <a:p>
              <a:r>
                <a:rPr lang="en-US" altLang="zh-CN" sz="105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nvGrpSpPr>
          <p:cNvPr id="10" name="组合 9"/>
          <p:cNvGrpSpPr/>
          <p:nvPr/>
        </p:nvGrpSpPr>
        <p:grpSpPr>
          <a:xfrm>
            <a:off x="4689627" y="2400017"/>
            <a:ext cx="3155776" cy="415498"/>
            <a:chOff x="6252836" y="3200028"/>
            <a:chExt cx="4207701" cy="553997"/>
          </a:xfrm>
        </p:grpSpPr>
        <p:sp>
          <p:nvSpPr>
            <p:cNvPr id="11" name="任意多边形 10"/>
            <p:cNvSpPr/>
            <p:nvPr/>
          </p:nvSpPr>
          <p:spPr>
            <a:xfrm rot="2774622">
              <a:off x="6252836" y="3266969"/>
              <a:ext cx="389337" cy="389337"/>
            </a:xfrm>
            <a:custGeom>
              <a:avLst/>
              <a:gdLst>
                <a:gd name="connsiteX0" fmla="*/ 851193 w 1702386"/>
                <a:gd name="connsiteY0" fmla="*/ 582034 h 1702386"/>
                <a:gd name="connsiteX1" fmla="*/ 1120351 w 1702386"/>
                <a:gd name="connsiteY1" fmla="*/ 851192 h 1702386"/>
                <a:gd name="connsiteX2" fmla="*/ 851193 w 1702386"/>
                <a:gd name="connsiteY2" fmla="*/ 1120350 h 1702386"/>
                <a:gd name="connsiteX3" fmla="*/ 582035 w 1702386"/>
                <a:gd name="connsiteY3" fmla="*/ 851192 h 1702386"/>
                <a:gd name="connsiteX4" fmla="*/ 851193 w 1702386"/>
                <a:gd name="connsiteY4" fmla="*/ 582034 h 1702386"/>
                <a:gd name="connsiteX5" fmla="*/ 851193 w 1702386"/>
                <a:gd name="connsiteY5" fmla="*/ 312876 h 1702386"/>
                <a:gd name="connsiteX6" fmla="*/ 312877 w 1702386"/>
                <a:gd name="connsiteY6" fmla="*/ 851192 h 1702386"/>
                <a:gd name="connsiteX7" fmla="*/ 851193 w 1702386"/>
                <a:gd name="connsiteY7" fmla="*/ 1389508 h 1702386"/>
                <a:gd name="connsiteX8" fmla="*/ 1389509 w 1702386"/>
                <a:gd name="connsiteY8" fmla="*/ 851192 h 1702386"/>
                <a:gd name="connsiteX9" fmla="*/ 851193 w 1702386"/>
                <a:gd name="connsiteY9" fmla="*/ 312876 h 1702386"/>
                <a:gd name="connsiteX10" fmla="*/ 851194 w 1702386"/>
                <a:gd name="connsiteY10" fmla="*/ 0 h 1702386"/>
                <a:gd name="connsiteX11" fmla="*/ 1702386 w 1702386"/>
                <a:gd name="connsiteY11" fmla="*/ 0 h 1702386"/>
                <a:gd name="connsiteX12" fmla="*/ 1702386 w 1702386"/>
                <a:gd name="connsiteY12" fmla="*/ 851193 h 1702386"/>
                <a:gd name="connsiteX13" fmla="*/ 851193 w 1702386"/>
                <a:gd name="connsiteY13" fmla="*/ 1702386 h 1702386"/>
                <a:gd name="connsiteX14" fmla="*/ 0 w 1702386"/>
                <a:gd name="connsiteY14" fmla="*/ 851193 h 1702386"/>
                <a:gd name="connsiteX15" fmla="*/ 1 w 1702386"/>
                <a:gd name="connsiteY15" fmla="*/ 851193 h 1702386"/>
                <a:gd name="connsiteX16" fmla="*/ 851194 w 1702386"/>
                <a:gd name="connsiteY16" fmla="*/ 0 h 170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99C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12" name="矩形 11"/>
            <p:cNvSpPr/>
            <p:nvPr/>
          </p:nvSpPr>
          <p:spPr>
            <a:xfrm>
              <a:off x="7057269" y="3200028"/>
              <a:ext cx="3403268" cy="553997"/>
            </a:xfrm>
            <a:prstGeom prst="rect">
              <a:avLst/>
            </a:prstGeom>
          </p:spPr>
          <p:txBody>
            <a:bodyPr wrap="square">
              <a:spAutoFit/>
            </a:bodyPr>
            <a:lstStyle/>
            <a:p>
              <a:r>
                <a:rPr lang="en-US" altLang="zh-CN" sz="105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nvGrpSpPr>
          <p:cNvPr id="13" name="组合 12"/>
          <p:cNvGrpSpPr/>
          <p:nvPr/>
        </p:nvGrpSpPr>
        <p:grpSpPr>
          <a:xfrm>
            <a:off x="4689627" y="3263621"/>
            <a:ext cx="3155776" cy="415498"/>
            <a:chOff x="6252836" y="4351494"/>
            <a:chExt cx="4207701" cy="553997"/>
          </a:xfrm>
        </p:grpSpPr>
        <p:sp>
          <p:nvSpPr>
            <p:cNvPr id="14" name="任意多边形 13"/>
            <p:cNvSpPr/>
            <p:nvPr/>
          </p:nvSpPr>
          <p:spPr>
            <a:xfrm rot="2774622">
              <a:off x="6252836" y="4422670"/>
              <a:ext cx="389337" cy="389337"/>
            </a:xfrm>
            <a:custGeom>
              <a:avLst/>
              <a:gdLst>
                <a:gd name="connsiteX0" fmla="*/ 851193 w 1702386"/>
                <a:gd name="connsiteY0" fmla="*/ 582034 h 1702386"/>
                <a:gd name="connsiteX1" fmla="*/ 1120351 w 1702386"/>
                <a:gd name="connsiteY1" fmla="*/ 851192 h 1702386"/>
                <a:gd name="connsiteX2" fmla="*/ 851193 w 1702386"/>
                <a:gd name="connsiteY2" fmla="*/ 1120350 h 1702386"/>
                <a:gd name="connsiteX3" fmla="*/ 582035 w 1702386"/>
                <a:gd name="connsiteY3" fmla="*/ 851192 h 1702386"/>
                <a:gd name="connsiteX4" fmla="*/ 851193 w 1702386"/>
                <a:gd name="connsiteY4" fmla="*/ 582034 h 1702386"/>
                <a:gd name="connsiteX5" fmla="*/ 851193 w 1702386"/>
                <a:gd name="connsiteY5" fmla="*/ 312876 h 1702386"/>
                <a:gd name="connsiteX6" fmla="*/ 312877 w 1702386"/>
                <a:gd name="connsiteY6" fmla="*/ 851192 h 1702386"/>
                <a:gd name="connsiteX7" fmla="*/ 851193 w 1702386"/>
                <a:gd name="connsiteY7" fmla="*/ 1389508 h 1702386"/>
                <a:gd name="connsiteX8" fmla="*/ 1389509 w 1702386"/>
                <a:gd name="connsiteY8" fmla="*/ 851192 h 1702386"/>
                <a:gd name="connsiteX9" fmla="*/ 851193 w 1702386"/>
                <a:gd name="connsiteY9" fmla="*/ 312876 h 1702386"/>
                <a:gd name="connsiteX10" fmla="*/ 851194 w 1702386"/>
                <a:gd name="connsiteY10" fmla="*/ 0 h 1702386"/>
                <a:gd name="connsiteX11" fmla="*/ 1702386 w 1702386"/>
                <a:gd name="connsiteY11" fmla="*/ 0 h 1702386"/>
                <a:gd name="connsiteX12" fmla="*/ 1702386 w 1702386"/>
                <a:gd name="connsiteY12" fmla="*/ 851193 h 1702386"/>
                <a:gd name="connsiteX13" fmla="*/ 851193 w 1702386"/>
                <a:gd name="connsiteY13" fmla="*/ 1702386 h 1702386"/>
                <a:gd name="connsiteX14" fmla="*/ 0 w 1702386"/>
                <a:gd name="connsiteY14" fmla="*/ 851193 h 1702386"/>
                <a:gd name="connsiteX15" fmla="*/ 1 w 1702386"/>
                <a:gd name="connsiteY15" fmla="*/ 851193 h 1702386"/>
                <a:gd name="connsiteX16" fmla="*/ 851194 w 1702386"/>
                <a:gd name="connsiteY16" fmla="*/ 0 h 170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ED5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15" name="矩形 14"/>
            <p:cNvSpPr/>
            <p:nvPr/>
          </p:nvSpPr>
          <p:spPr>
            <a:xfrm>
              <a:off x="7057269" y="4351494"/>
              <a:ext cx="3403268" cy="553997"/>
            </a:xfrm>
            <a:prstGeom prst="rect">
              <a:avLst/>
            </a:prstGeom>
          </p:spPr>
          <p:txBody>
            <a:bodyPr wrap="square">
              <a:spAutoFit/>
            </a:bodyPr>
            <a:lstStyle/>
            <a:p>
              <a:r>
                <a:rPr lang="en-US" altLang="zh-CN" sz="105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nvGrpSpPr>
          <p:cNvPr id="16" name="组合 15"/>
          <p:cNvGrpSpPr/>
          <p:nvPr/>
        </p:nvGrpSpPr>
        <p:grpSpPr>
          <a:xfrm>
            <a:off x="4689628" y="4127216"/>
            <a:ext cx="3155777" cy="415498"/>
            <a:chOff x="6252835" y="5502961"/>
            <a:chExt cx="4207702" cy="553998"/>
          </a:xfrm>
        </p:grpSpPr>
        <p:sp>
          <p:nvSpPr>
            <p:cNvPr id="17" name="任意多边形 16"/>
            <p:cNvSpPr/>
            <p:nvPr/>
          </p:nvSpPr>
          <p:spPr>
            <a:xfrm rot="2774622">
              <a:off x="6252835" y="5569903"/>
              <a:ext cx="389337" cy="389337"/>
            </a:xfrm>
            <a:custGeom>
              <a:avLst/>
              <a:gdLst>
                <a:gd name="connsiteX0" fmla="*/ 851193 w 1702386"/>
                <a:gd name="connsiteY0" fmla="*/ 582034 h 1702386"/>
                <a:gd name="connsiteX1" fmla="*/ 1120351 w 1702386"/>
                <a:gd name="connsiteY1" fmla="*/ 851192 h 1702386"/>
                <a:gd name="connsiteX2" fmla="*/ 851193 w 1702386"/>
                <a:gd name="connsiteY2" fmla="*/ 1120350 h 1702386"/>
                <a:gd name="connsiteX3" fmla="*/ 582035 w 1702386"/>
                <a:gd name="connsiteY3" fmla="*/ 851192 h 1702386"/>
                <a:gd name="connsiteX4" fmla="*/ 851193 w 1702386"/>
                <a:gd name="connsiteY4" fmla="*/ 582034 h 1702386"/>
                <a:gd name="connsiteX5" fmla="*/ 851193 w 1702386"/>
                <a:gd name="connsiteY5" fmla="*/ 312876 h 1702386"/>
                <a:gd name="connsiteX6" fmla="*/ 312877 w 1702386"/>
                <a:gd name="connsiteY6" fmla="*/ 851192 h 1702386"/>
                <a:gd name="connsiteX7" fmla="*/ 851193 w 1702386"/>
                <a:gd name="connsiteY7" fmla="*/ 1389508 h 1702386"/>
                <a:gd name="connsiteX8" fmla="*/ 1389509 w 1702386"/>
                <a:gd name="connsiteY8" fmla="*/ 851192 h 1702386"/>
                <a:gd name="connsiteX9" fmla="*/ 851193 w 1702386"/>
                <a:gd name="connsiteY9" fmla="*/ 312876 h 1702386"/>
                <a:gd name="connsiteX10" fmla="*/ 851194 w 1702386"/>
                <a:gd name="connsiteY10" fmla="*/ 0 h 1702386"/>
                <a:gd name="connsiteX11" fmla="*/ 1702386 w 1702386"/>
                <a:gd name="connsiteY11" fmla="*/ 0 h 1702386"/>
                <a:gd name="connsiteX12" fmla="*/ 1702386 w 1702386"/>
                <a:gd name="connsiteY12" fmla="*/ 851193 h 1702386"/>
                <a:gd name="connsiteX13" fmla="*/ 851193 w 1702386"/>
                <a:gd name="connsiteY13" fmla="*/ 1702386 h 1702386"/>
                <a:gd name="connsiteX14" fmla="*/ 0 w 1702386"/>
                <a:gd name="connsiteY14" fmla="*/ 851193 h 1702386"/>
                <a:gd name="connsiteX15" fmla="*/ 1 w 1702386"/>
                <a:gd name="connsiteY15" fmla="*/ 851193 h 1702386"/>
                <a:gd name="connsiteX16" fmla="*/ 851194 w 1702386"/>
                <a:gd name="connsiteY16" fmla="*/ 0 h 170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4848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18" name="矩形 17"/>
            <p:cNvSpPr/>
            <p:nvPr/>
          </p:nvSpPr>
          <p:spPr>
            <a:xfrm>
              <a:off x="7057270" y="5502961"/>
              <a:ext cx="3403267" cy="553998"/>
            </a:xfrm>
            <a:prstGeom prst="rect">
              <a:avLst/>
            </a:prstGeom>
          </p:spPr>
          <p:txBody>
            <a:bodyPr wrap="square">
              <a:spAutoFit/>
            </a:bodyPr>
            <a:lstStyle/>
            <a:p>
              <a:r>
                <a:rPr lang="en-US" altLang="zh-CN" sz="105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spTree>
    <p:extLst>
      <p:ext uri="{BB962C8B-B14F-4D97-AF65-F5344CB8AC3E}">
        <p14:creationId xmlns:p14="http://schemas.microsoft.com/office/powerpoint/2010/main" val="6630412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 fill="hold"/>
                                        <p:tgtEl>
                                          <p:spTgt spid="5"/>
                                        </p:tgtEl>
                                        <p:attrNameLst>
                                          <p:attrName>ppt_x</p:attrName>
                                        </p:attrNameLst>
                                      </p:cBhvr>
                                      <p:tavLst>
                                        <p:tav tm="0">
                                          <p:val>
                                            <p:strVal val="0-#ppt_w/2"/>
                                          </p:val>
                                        </p:tav>
                                        <p:tav tm="100000">
                                          <p:val>
                                            <p:strVal val="#ppt_x"/>
                                          </p:val>
                                        </p:tav>
                                      </p:tavLst>
                                    </p:anim>
                                    <p:anim calcmode="lin" valueType="num">
                                      <p:cBhvr additive="base">
                                        <p:cTn id="16" dur="3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by="(-#ppt_w*2)" calcmode="lin" valueType="num">
                                      <p:cBhvr rctx="PPT">
                                        <p:cTn id="20" dur="200" autoRev="1" fill="hold">
                                          <p:stCondLst>
                                            <p:cond delay="0"/>
                                          </p:stCondLst>
                                        </p:cTn>
                                        <p:tgtEl>
                                          <p:spTgt spid="2"/>
                                        </p:tgtEl>
                                        <p:attrNameLst>
                                          <p:attrName>ppt_w</p:attrName>
                                        </p:attrNameLst>
                                      </p:cBhvr>
                                    </p:anim>
                                    <p:anim by="(#ppt_w*0.50)" calcmode="lin" valueType="num">
                                      <p:cBhvr>
                                        <p:cTn id="21" dur="200" decel="50000" autoRev="1" fill="hold">
                                          <p:stCondLst>
                                            <p:cond delay="0"/>
                                          </p:stCondLst>
                                        </p:cTn>
                                        <p:tgtEl>
                                          <p:spTgt spid="2"/>
                                        </p:tgtEl>
                                        <p:attrNameLst>
                                          <p:attrName>ppt_x</p:attrName>
                                        </p:attrNameLst>
                                      </p:cBhvr>
                                    </p:anim>
                                    <p:anim from="(-#ppt_h/2)" to="(#ppt_y)" calcmode="lin" valueType="num">
                                      <p:cBhvr>
                                        <p:cTn id="22" dur="400" fill="hold">
                                          <p:stCondLst>
                                            <p:cond delay="0"/>
                                          </p:stCondLst>
                                        </p:cTn>
                                        <p:tgtEl>
                                          <p:spTgt spid="2"/>
                                        </p:tgtEl>
                                        <p:attrNameLst>
                                          <p:attrName>ppt_y</p:attrName>
                                        </p:attrNameLst>
                                      </p:cBhvr>
                                    </p:anim>
                                    <p:animRot by="21600000">
                                      <p:cBhvr>
                                        <p:cTn id="23" dur="400" fill="hold">
                                          <p:stCondLst>
                                            <p:cond delay="0"/>
                                          </p:stCondLst>
                                        </p:cTn>
                                        <p:tgtEl>
                                          <p:spTgt spid="2"/>
                                        </p:tgtEl>
                                        <p:attrNameLst>
                                          <p:attrName>r</p:attrName>
                                        </p:attrNameLst>
                                      </p:cBhvr>
                                    </p:animRot>
                                  </p:childTnLst>
                                </p:cTn>
                              </p:par>
                            </p:childTnLst>
                          </p:cTn>
                        </p:par>
                        <p:par>
                          <p:cTn id="24" fill="hold">
                            <p:stCondLst>
                              <p:cond delay="1000"/>
                            </p:stCondLst>
                            <p:childTnLst>
                              <p:par>
                                <p:cTn id="25" presetID="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2"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2"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p:cNvSpPr txBox="1"/>
          <p:nvPr/>
        </p:nvSpPr>
        <p:spPr>
          <a:xfrm>
            <a:off x="523131" y="243869"/>
            <a:ext cx="4480748" cy="461537"/>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399" b="1" dirty="0">
                <a:solidFill>
                  <a:schemeClr val="tx1"/>
                </a:solidFill>
                <a:latin typeface="微软雅黑"/>
                <a:ea typeface="微软雅黑"/>
              </a:rPr>
              <a:t>Add a title</a:t>
            </a:r>
          </a:p>
        </p:txBody>
      </p:sp>
      <p:sp>
        <p:nvSpPr>
          <p:cNvPr id="3" name="Freeform 5"/>
          <p:cNvSpPr>
            <a:spLocks/>
          </p:cNvSpPr>
          <p:nvPr/>
        </p:nvSpPr>
        <p:spPr bwMode="auto">
          <a:xfrm>
            <a:off x="202188" y="201936"/>
            <a:ext cx="196962"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4" name="Freeform 6"/>
          <p:cNvSpPr>
            <a:spLocks/>
          </p:cNvSpPr>
          <p:nvPr/>
        </p:nvSpPr>
        <p:spPr bwMode="auto">
          <a:xfrm>
            <a:off x="331027" y="332258"/>
            <a:ext cx="196962" cy="20140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5" name="Freeform 7"/>
          <p:cNvSpPr>
            <a:spLocks/>
          </p:cNvSpPr>
          <p:nvPr/>
        </p:nvSpPr>
        <p:spPr bwMode="auto">
          <a:xfrm>
            <a:off x="199227" y="468501"/>
            <a:ext cx="195480"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grpSp>
        <p:nvGrpSpPr>
          <p:cNvPr id="6" name="组合 5"/>
          <p:cNvGrpSpPr/>
          <p:nvPr/>
        </p:nvGrpSpPr>
        <p:grpSpPr>
          <a:xfrm>
            <a:off x="891778" y="1558530"/>
            <a:ext cx="1264444" cy="1264444"/>
            <a:chOff x="1059916" y="2586038"/>
            <a:chExt cx="1685925" cy="1685925"/>
          </a:xfrm>
        </p:grpSpPr>
        <p:sp>
          <p:nvSpPr>
            <p:cNvPr id="7" name="椭圆 6"/>
            <p:cNvSpPr/>
            <p:nvPr/>
          </p:nvSpPr>
          <p:spPr>
            <a:xfrm>
              <a:off x="1059916" y="2586038"/>
              <a:ext cx="1685925" cy="1685925"/>
            </a:xfrm>
            <a:prstGeom prst="ellipse">
              <a:avLst/>
            </a:prstGeom>
            <a:solidFill>
              <a:srgbClr val="0A97A6"/>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 name="饼形 7"/>
            <p:cNvSpPr/>
            <p:nvPr/>
          </p:nvSpPr>
          <p:spPr>
            <a:xfrm>
              <a:off x="1178933" y="2703909"/>
              <a:ext cx="1450182" cy="1450182"/>
            </a:xfrm>
            <a:prstGeom prst="pie">
              <a:avLst>
                <a:gd name="adj1" fmla="val 20028227"/>
                <a:gd name="adj2" fmla="val 16200000"/>
              </a:avLst>
            </a:prstGeom>
            <a:gradFill flip="none" rotWithShape="1">
              <a:gsLst>
                <a:gs pos="0">
                  <a:schemeClr val="accent1">
                    <a:lumMod val="60000"/>
                    <a:lumOff val="40000"/>
                  </a:schemeClr>
                </a:gs>
                <a:gs pos="66000">
                  <a:schemeClr val="accent1">
                    <a:lumMod val="75000"/>
                  </a:schemeClr>
                </a:gs>
                <a:gs pos="100000">
                  <a:schemeClr val="accent1">
                    <a:lumMod val="7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grpSp>
      <p:grpSp>
        <p:nvGrpSpPr>
          <p:cNvPr id="9" name="组合 8"/>
          <p:cNvGrpSpPr/>
          <p:nvPr/>
        </p:nvGrpSpPr>
        <p:grpSpPr>
          <a:xfrm>
            <a:off x="2923778" y="1558530"/>
            <a:ext cx="1264444" cy="1264444"/>
            <a:chOff x="3483567" y="2586038"/>
            <a:chExt cx="1685925" cy="1685925"/>
          </a:xfrm>
        </p:grpSpPr>
        <p:sp>
          <p:nvSpPr>
            <p:cNvPr id="10" name="椭圆 9"/>
            <p:cNvSpPr/>
            <p:nvPr/>
          </p:nvSpPr>
          <p:spPr>
            <a:xfrm>
              <a:off x="3483567" y="2586038"/>
              <a:ext cx="1685925" cy="1685925"/>
            </a:xfrm>
            <a:prstGeom prst="ellipse">
              <a:avLst/>
            </a:prstGeom>
            <a:solidFill>
              <a:srgbClr val="99CC39"/>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1" name="饼形 10"/>
            <p:cNvSpPr/>
            <p:nvPr/>
          </p:nvSpPr>
          <p:spPr>
            <a:xfrm>
              <a:off x="3602584" y="2703909"/>
              <a:ext cx="1450182" cy="1450182"/>
            </a:xfrm>
            <a:prstGeom prst="pie">
              <a:avLst>
                <a:gd name="adj1" fmla="val 2904593"/>
                <a:gd name="adj2" fmla="val 16200000"/>
              </a:avLst>
            </a:prstGeom>
            <a:gradFill flip="none" rotWithShape="1">
              <a:gsLst>
                <a:gs pos="0">
                  <a:schemeClr val="accent1">
                    <a:lumMod val="60000"/>
                    <a:lumOff val="40000"/>
                  </a:schemeClr>
                </a:gs>
                <a:gs pos="66000">
                  <a:schemeClr val="accent1">
                    <a:lumMod val="75000"/>
                  </a:schemeClr>
                </a:gs>
                <a:gs pos="100000">
                  <a:schemeClr val="accent1">
                    <a:lumMod val="7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grpSp>
      <p:grpSp>
        <p:nvGrpSpPr>
          <p:cNvPr id="12" name="组合 11"/>
          <p:cNvGrpSpPr/>
          <p:nvPr/>
        </p:nvGrpSpPr>
        <p:grpSpPr>
          <a:xfrm>
            <a:off x="4955778" y="1558530"/>
            <a:ext cx="1264444" cy="1264444"/>
            <a:chOff x="5788201" y="2586038"/>
            <a:chExt cx="1685925" cy="1685925"/>
          </a:xfrm>
        </p:grpSpPr>
        <p:sp>
          <p:nvSpPr>
            <p:cNvPr id="13" name="椭圆 12"/>
            <p:cNvSpPr/>
            <p:nvPr/>
          </p:nvSpPr>
          <p:spPr>
            <a:xfrm>
              <a:off x="5788201" y="2586038"/>
              <a:ext cx="1685925" cy="1685925"/>
            </a:xfrm>
            <a:prstGeom prst="ellipse">
              <a:avLst/>
            </a:prstGeom>
            <a:solidFill>
              <a:srgbClr val="ED5A00"/>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4" name="饼形 13"/>
            <p:cNvSpPr/>
            <p:nvPr/>
          </p:nvSpPr>
          <p:spPr>
            <a:xfrm>
              <a:off x="5907218" y="2703909"/>
              <a:ext cx="1450182" cy="1450182"/>
            </a:xfrm>
            <a:prstGeom prst="pie">
              <a:avLst>
                <a:gd name="adj1" fmla="val 8317594"/>
                <a:gd name="adj2" fmla="val 16200000"/>
              </a:avLst>
            </a:prstGeom>
            <a:gradFill flip="none" rotWithShape="1">
              <a:gsLst>
                <a:gs pos="0">
                  <a:schemeClr val="accent1">
                    <a:lumMod val="60000"/>
                    <a:lumOff val="40000"/>
                  </a:schemeClr>
                </a:gs>
                <a:gs pos="66000">
                  <a:schemeClr val="accent1">
                    <a:lumMod val="75000"/>
                  </a:schemeClr>
                </a:gs>
                <a:gs pos="100000">
                  <a:schemeClr val="accent1">
                    <a:lumMod val="7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grpSp>
      <p:grpSp>
        <p:nvGrpSpPr>
          <p:cNvPr id="15" name="组合 14"/>
          <p:cNvGrpSpPr/>
          <p:nvPr/>
        </p:nvGrpSpPr>
        <p:grpSpPr>
          <a:xfrm>
            <a:off x="6987778" y="1558530"/>
            <a:ext cx="1264444" cy="1264444"/>
            <a:chOff x="8092835" y="2586038"/>
            <a:chExt cx="1685925" cy="1685925"/>
          </a:xfrm>
        </p:grpSpPr>
        <p:sp>
          <p:nvSpPr>
            <p:cNvPr id="16" name="椭圆 15"/>
            <p:cNvSpPr/>
            <p:nvPr/>
          </p:nvSpPr>
          <p:spPr>
            <a:xfrm>
              <a:off x="8092835" y="2586038"/>
              <a:ext cx="1685925" cy="1685925"/>
            </a:xfrm>
            <a:prstGeom prst="ellipse">
              <a:avLst/>
            </a:prstGeom>
            <a:solidFill>
              <a:srgbClr val="484849"/>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7" name="饼形 16"/>
            <p:cNvSpPr/>
            <p:nvPr/>
          </p:nvSpPr>
          <p:spPr>
            <a:xfrm>
              <a:off x="8211852" y="2703909"/>
              <a:ext cx="1450182" cy="1450182"/>
            </a:xfrm>
            <a:prstGeom prst="pie">
              <a:avLst>
                <a:gd name="adj1" fmla="val 11473035"/>
                <a:gd name="adj2" fmla="val 16200000"/>
              </a:avLst>
            </a:prstGeom>
            <a:gradFill flip="none" rotWithShape="1">
              <a:gsLst>
                <a:gs pos="0">
                  <a:schemeClr val="accent1">
                    <a:lumMod val="60000"/>
                    <a:lumOff val="40000"/>
                  </a:schemeClr>
                </a:gs>
                <a:gs pos="66000">
                  <a:schemeClr val="accent1">
                    <a:lumMod val="75000"/>
                  </a:schemeClr>
                </a:gs>
                <a:gs pos="100000">
                  <a:schemeClr val="accent1">
                    <a:lumMod val="7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grpSp>
      <p:grpSp>
        <p:nvGrpSpPr>
          <p:cNvPr id="18" name="组合 17"/>
          <p:cNvGrpSpPr/>
          <p:nvPr/>
        </p:nvGrpSpPr>
        <p:grpSpPr>
          <a:xfrm>
            <a:off x="834165" y="3182416"/>
            <a:ext cx="1379669" cy="1049973"/>
            <a:chOff x="1112220" y="4243220"/>
            <a:chExt cx="1839558" cy="1399964"/>
          </a:xfrm>
        </p:grpSpPr>
        <p:sp>
          <p:nvSpPr>
            <p:cNvPr id="19" name="文本框 18"/>
            <p:cNvSpPr txBox="1"/>
            <p:nvPr/>
          </p:nvSpPr>
          <p:spPr>
            <a:xfrm>
              <a:off x="1112220" y="4243220"/>
              <a:ext cx="1169550" cy="400109"/>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350" b="1" dirty="0">
                  <a:solidFill>
                    <a:schemeClr val="accent1">
                      <a:lumMod val="75000"/>
                    </a:schemeClr>
                  </a:solidFill>
                  <a:latin typeface="方正正黑简体" panose="02000000000000000000" pitchFamily="2" charset="-122"/>
                  <a:ea typeface="方正正黑简体" panose="02000000000000000000" pitchFamily="2" charset="-122"/>
                </a:rPr>
                <a:t>Enter the title</a:t>
              </a:r>
            </a:p>
          </p:txBody>
        </p:sp>
        <p:sp>
          <p:nvSpPr>
            <p:cNvPr id="20" name="矩形 19"/>
            <p:cNvSpPr/>
            <p:nvPr/>
          </p:nvSpPr>
          <p:spPr>
            <a:xfrm>
              <a:off x="1112220" y="4873743"/>
              <a:ext cx="1839558" cy="769441"/>
            </a:xfrm>
            <a:prstGeom prst="rect">
              <a:avLst/>
            </a:prstGeom>
          </p:spPr>
          <p:txBody>
            <a:bodyPr wrap="square">
              <a:spAutoFit/>
            </a:bodyPr>
            <a:lstStyle/>
            <a:p>
              <a:pPr algn="ctr"/>
              <a:r>
                <a:rPr lang="en-US" altLang="zh-CN" sz="105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nvGrpSpPr>
          <p:cNvPr id="21" name="组合 20"/>
          <p:cNvGrpSpPr/>
          <p:nvPr/>
        </p:nvGrpSpPr>
        <p:grpSpPr>
          <a:xfrm>
            <a:off x="2866167" y="3182416"/>
            <a:ext cx="1379669" cy="1049973"/>
            <a:chOff x="1112220" y="4243220"/>
            <a:chExt cx="1839558" cy="1399964"/>
          </a:xfrm>
        </p:grpSpPr>
        <p:sp>
          <p:nvSpPr>
            <p:cNvPr id="22" name="文本框 21"/>
            <p:cNvSpPr txBox="1"/>
            <p:nvPr/>
          </p:nvSpPr>
          <p:spPr>
            <a:xfrm>
              <a:off x="1112220" y="4243220"/>
              <a:ext cx="1169550" cy="400109"/>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350" b="1" dirty="0">
                  <a:solidFill>
                    <a:schemeClr val="accent1">
                      <a:lumMod val="75000"/>
                    </a:schemeClr>
                  </a:solidFill>
                  <a:latin typeface="方正正黑简体" panose="02000000000000000000" pitchFamily="2" charset="-122"/>
                  <a:ea typeface="方正正黑简体" panose="02000000000000000000" pitchFamily="2" charset="-122"/>
                </a:rPr>
                <a:t>Enter the title</a:t>
              </a:r>
            </a:p>
          </p:txBody>
        </p:sp>
        <p:sp>
          <p:nvSpPr>
            <p:cNvPr id="23" name="矩形 22"/>
            <p:cNvSpPr/>
            <p:nvPr/>
          </p:nvSpPr>
          <p:spPr>
            <a:xfrm>
              <a:off x="1112220" y="4873743"/>
              <a:ext cx="1839558" cy="769441"/>
            </a:xfrm>
            <a:prstGeom prst="rect">
              <a:avLst/>
            </a:prstGeom>
          </p:spPr>
          <p:txBody>
            <a:bodyPr wrap="square">
              <a:spAutoFit/>
            </a:bodyPr>
            <a:lstStyle/>
            <a:p>
              <a:pPr algn="ctr"/>
              <a:r>
                <a:rPr lang="en-US" altLang="zh-CN" sz="105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nvGrpSpPr>
          <p:cNvPr id="24" name="组合 23"/>
          <p:cNvGrpSpPr/>
          <p:nvPr/>
        </p:nvGrpSpPr>
        <p:grpSpPr>
          <a:xfrm>
            <a:off x="4898166" y="3182416"/>
            <a:ext cx="1379669" cy="1049973"/>
            <a:chOff x="1112220" y="4243220"/>
            <a:chExt cx="1839558" cy="1399964"/>
          </a:xfrm>
        </p:grpSpPr>
        <p:sp>
          <p:nvSpPr>
            <p:cNvPr id="25" name="文本框 24"/>
            <p:cNvSpPr txBox="1"/>
            <p:nvPr/>
          </p:nvSpPr>
          <p:spPr>
            <a:xfrm>
              <a:off x="1112220" y="4243220"/>
              <a:ext cx="1169550" cy="400109"/>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350" b="1" dirty="0">
                  <a:solidFill>
                    <a:schemeClr val="accent1">
                      <a:lumMod val="75000"/>
                    </a:schemeClr>
                  </a:solidFill>
                  <a:latin typeface="方正正黑简体" panose="02000000000000000000" pitchFamily="2" charset="-122"/>
                  <a:ea typeface="方正正黑简体" panose="02000000000000000000" pitchFamily="2" charset="-122"/>
                </a:rPr>
                <a:t>Enter the title</a:t>
              </a:r>
            </a:p>
          </p:txBody>
        </p:sp>
        <p:sp>
          <p:nvSpPr>
            <p:cNvPr id="26" name="矩形 25"/>
            <p:cNvSpPr/>
            <p:nvPr/>
          </p:nvSpPr>
          <p:spPr>
            <a:xfrm>
              <a:off x="1112220" y="4873743"/>
              <a:ext cx="1839558" cy="769441"/>
            </a:xfrm>
            <a:prstGeom prst="rect">
              <a:avLst/>
            </a:prstGeom>
          </p:spPr>
          <p:txBody>
            <a:bodyPr wrap="square">
              <a:spAutoFit/>
            </a:bodyPr>
            <a:lstStyle/>
            <a:p>
              <a:pPr algn="ctr"/>
              <a:r>
                <a:rPr lang="en-US" altLang="zh-CN" sz="105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grpSp>
        <p:nvGrpSpPr>
          <p:cNvPr id="27" name="组合 26"/>
          <p:cNvGrpSpPr/>
          <p:nvPr/>
        </p:nvGrpSpPr>
        <p:grpSpPr>
          <a:xfrm>
            <a:off x="6930165" y="3182416"/>
            <a:ext cx="1382562" cy="1049973"/>
            <a:chOff x="1108363" y="4243220"/>
            <a:chExt cx="1843415" cy="1399964"/>
          </a:xfrm>
        </p:grpSpPr>
        <p:sp>
          <p:nvSpPr>
            <p:cNvPr id="28" name="文本框 27"/>
            <p:cNvSpPr txBox="1"/>
            <p:nvPr/>
          </p:nvSpPr>
          <p:spPr>
            <a:xfrm>
              <a:off x="1108363" y="4243220"/>
              <a:ext cx="1169550" cy="400109"/>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350" b="1" dirty="0">
                  <a:solidFill>
                    <a:schemeClr val="accent1">
                      <a:lumMod val="75000"/>
                    </a:schemeClr>
                  </a:solidFill>
                  <a:latin typeface="方正正黑简体" panose="02000000000000000000" pitchFamily="2" charset="-122"/>
                  <a:ea typeface="方正正黑简体" panose="02000000000000000000" pitchFamily="2" charset="-122"/>
                </a:rPr>
                <a:t>Enter the title</a:t>
              </a:r>
            </a:p>
          </p:txBody>
        </p:sp>
        <p:sp>
          <p:nvSpPr>
            <p:cNvPr id="29" name="矩形 28"/>
            <p:cNvSpPr/>
            <p:nvPr/>
          </p:nvSpPr>
          <p:spPr>
            <a:xfrm>
              <a:off x="1112220" y="4873743"/>
              <a:ext cx="1839558" cy="769441"/>
            </a:xfrm>
            <a:prstGeom prst="rect">
              <a:avLst/>
            </a:prstGeom>
          </p:spPr>
          <p:txBody>
            <a:bodyPr wrap="square">
              <a:spAutoFit/>
            </a:bodyPr>
            <a:lstStyle/>
            <a:p>
              <a:pPr algn="ctr"/>
              <a:r>
                <a:rPr lang="en-US" altLang="zh-CN" sz="1050" kern="100" dirty="0">
                  <a:latin typeface="方正兰亭细黑_GBK" panose="02000000000000000000" pitchFamily="2" charset="-122"/>
                  <a:ea typeface="方正兰亭细黑_GBK" panose="02000000000000000000" pitchFamily="2" charset="-122"/>
                  <a:cs typeface="Times New Roman" panose="02020603050405020304" pitchFamily="18" charset="0"/>
                </a:rPr>
                <a:t>Click here to add content that matches the title.</a:t>
              </a:r>
            </a:p>
          </p:txBody>
        </p:sp>
      </p:grpSp>
    </p:spTree>
    <p:extLst>
      <p:ext uri="{BB962C8B-B14F-4D97-AF65-F5344CB8AC3E}">
        <p14:creationId xmlns:p14="http://schemas.microsoft.com/office/powerpoint/2010/main" val="2559412375"/>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 fill="hold"/>
                                        <p:tgtEl>
                                          <p:spTgt spid="5"/>
                                        </p:tgtEl>
                                        <p:attrNameLst>
                                          <p:attrName>ppt_x</p:attrName>
                                        </p:attrNameLst>
                                      </p:cBhvr>
                                      <p:tavLst>
                                        <p:tav tm="0">
                                          <p:val>
                                            <p:strVal val="0-#ppt_w/2"/>
                                          </p:val>
                                        </p:tav>
                                        <p:tav tm="100000">
                                          <p:val>
                                            <p:strVal val="#ppt_x"/>
                                          </p:val>
                                        </p:tav>
                                      </p:tavLst>
                                    </p:anim>
                                    <p:anim calcmode="lin" valueType="num">
                                      <p:cBhvr additive="base">
                                        <p:cTn id="16" dur="3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by="(-#ppt_w*2)" calcmode="lin" valueType="num">
                                      <p:cBhvr rctx="PPT">
                                        <p:cTn id="20" dur="200" autoRev="1" fill="hold">
                                          <p:stCondLst>
                                            <p:cond delay="0"/>
                                          </p:stCondLst>
                                        </p:cTn>
                                        <p:tgtEl>
                                          <p:spTgt spid="2"/>
                                        </p:tgtEl>
                                        <p:attrNameLst>
                                          <p:attrName>ppt_w</p:attrName>
                                        </p:attrNameLst>
                                      </p:cBhvr>
                                    </p:anim>
                                    <p:anim by="(#ppt_w*0.50)" calcmode="lin" valueType="num">
                                      <p:cBhvr>
                                        <p:cTn id="21" dur="200" decel="50000" autoRev="1" fill="hold">
                                          <p:stCondLst>
                                            <p:cond delay="0"/>
                                          </p:stCondLst>
                                        </p:cTn>
                                        <p:tgtEl>
                                          <p:spTgt spid="2"/>
                                        </p:tgtEl>
                                        <p:attrNameLst>
                                          <p:attrName>ppt_x</p:attrName>
                                        </p:attrNameLst>
                                      </p:cBhvr>
                                    </p:anim>
                                    <p:anim from="(-#ppt_h/2)" to="(#ppt_y)" calcmode="lin" valueType="num">
                                      <p:cBhvr>
                                        <p:cTn id="22" dur="400" fill="hold">
                                          <p:stCondLst>
                                            <p:cond delay="0"/>
                                          </p:stCondLst>
                                        </p:cTn>
                                        <p:tgtEl>
                                          <p:spTgt spid="2"/>
                                        </p:tgtEl>
                                        <p:attrNameLst>
                                          <p:attrName>ppt_y</p:attrName>
                                        </p:attrNameLst>
                                      </p:cBhvr>
                                    </p:anim>
                                    <p:animRot by="21600000">
                                      <p:cBhvr>
                                        <p:cTn id="23" dur="400" fill="hold">
                                          <p:stCondLst>
                                            <p:cond delay="0"/>
                                          </p:stCondLst>
                                        </p:cTn>
                                        <p:tgtEl>
                                          <p:spTgt spid="2"/>
                                        </p:tgtEl>
                                        <p:attrNameLst>
                                          <p:attrName>r</p:attrName>
                                        </p:attrNameLst>
                                      </p:cBhvr>
                                    </p:animRot>
                                  </p:childTnLst>
                                </p:cTn>
                              </p:par>
                            </p:childTnLst>
                          </p:cTn>
                        </p:par>
                        <p:par>
                          <p:cTn id="24" fill="hold">
                            <p:stCondLst>
                              <p:cond delay="92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1420"/>
                            </p:stCondLst>
                            <p:childTnLst>
                              <p:par>
                                <p:cTn id="31" presetID="42"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anim calcmode="lin" valueType="num">
                                      <p:cBhvr>
                                        <p:cTn id="34" dur="500" fill="hold"/>
                                        <p:tgtEl>
                                          <p:spTgt spid="9"/>
                                        </p:tgtEl>
                                        <p:attrNameLst>
                                          <p:attrName>ppt_x</p:attrName>
                                        </p:attrNameLst>
                                      </p:cBhvr>
                                      <p:tavLst>
                                        <p:tav tm="0">
                                          <p:val>
                                            <p:strVal val="#ppt_x"/>
                                          </p:val>
                                        </p:tav>
                                        <p:tav tm="100000">
                                          <p:val>
                                            <p:strVal val="#ppt_x"/>
                                          </p:val>
                                        </p:tav>
                                      </p:tavLst>
                                    </p:anim>
                                    <p:anim calcmode="lin" valueType="num">
                                      <p:cBhvr>
                                        <p:cTn id="35" dur="5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1920"/>
                            </p:stCondLst>
                            <p:childTnLst>
                              <p:par>
                                <p:cTn id="37" presetID="42"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childTnLst>
                          </p:cTn>
                        </p:par>
                        <p:par>
                          <p:cTn id="42" fill="hold">
                            <p:stCondLst>
                              <p:cond delay="2420"/>
                            </p:stCondLst>
                            <p:childTnLst>
                              <p:par>
                                <p:cTn id="43" presetID="42"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anim calcmode="lin" valueType="num">
                                      <p:cBhvr>
                                        <p:cTn id="46" dur="500" fill="hold"/>
                                        <p:tgtEl>
                                          <p:spTgt spid="15"/>
                                        </p:tgtEl>
                                        <p:attrNameLst>
                                          <p:attrName>ppt_x</p:attrName>
                                        </p:attrNameLst>
                                      </p:cBhvr>
                                      <p:tavLst>
                                        <p:tav tm="0">
                                          <p:val>
                                            <p:strVal val="#ppt_x"/>
                                          </p:val>
                                        </p:tav>
                                        <p:tav tm="100000">
                                          <p:val>
                                            <p:strVal val="#ppt_x"/>
                                          </p:val>
                                        </p:tav>
                                      </p:tavLst>
                                    </p:anim>
                                    <p:anim calcmode="lin" valueType="num">
                                      <p:cBhvr>
                                        <p:cTn id="47" dur="500" fill="hold"/>
                                        <p:tgtEl>
                                          <p:spTgt spid="15"/>
                                        </p:tgtEl>
                                        <p:attrNameLst>
                                          <p:attrName>ppt_y</p:attrName>
                                        </p:attrNameLst>
                                      </p:cBhvr>
                                      <p:tavLst>
                                        <p:tav tm="0">
                                          <p:val>
                                            <p:strVal val="#ppt_y+.1"/>
                                          </p:val>
                                        </p:tav>
                                        <p:tav tm="100000">
                                          <p:val>
                                            <p:strVal val="#ppt_y"/>
                                          </p:val>
                                        </p:tav>
                                      </p:tavLst>
                                    </p:anim>
                                  </p:childTnLst>
                                </p:cTn>
                              </p:par>
                            </p:childTnLst>
                          </p:cTn>
                        </p:par>
                        <p:par>
                          <p:cTn id="48" fill="hold">
                            <p:stCondLst>
                              <p:cond delay="2920"/>
                            </p:stCondLst>
                            <p:childTnLst>
                              <p:par>
                                <p:cTn id="49" presetID="42"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anim calcmode="lin" valueType="num">
                                      <p:cBhvr>
                                        <p:cTn id="52" dur="500" fill="hold"/>
                                        <p:tgtEl>
                                          <p:spTgt spid="18"/>
                                        </p:tgtEl>
                                        <p:attrNameLst>
                                          <p:attrName>ppt_x</p:attrName>
                                        </p:attrNameLst>
                                      </p:cBhvr>
                                      <p:tavLst>
                                        <p:tav tm="0">
                                          <p:val>
                                            <p:strVal val="#ppt_x"/>
                                          </p:val>
                                        </p:tav>
                                        <p:tav tm="100000">
                                          <p:val>
                                            <p:strVal val="#ppt_x"/>
                                          </p:val>
                                        </p:tav>
                                      </p:tavLst>
                                    </p:anim>
                                    <p:anim calcmode="lin" valueType="num">
                                      <p:cBhvr>
                                        <p:cTn id="53" dur="500" fill="hold"/>
                                        <p:tgtEl>
                                          <p:spTgt spid="18"/>
                                        </p:tgtEl>
                                        <p:attrNameLst>
                                          <p:attrName>ppt_y</p:attrName>
                                        </p:attrNameLst>
                                      </p:cBhvr>
                                      <p:tavLst>
                                        <p:tav tm="0">
                                          <p:val>
                                            <p:strVal val="#ppt_y+.1"/>
                                          </p:val>
                                        </p:tav>
                                        <p:tav tm="100000">
                                          <p:val>
                                            <p:strVal val="#ppt_y"/>
                                          </p:val>
                                        </p:tav>
                                      </p:tavLst>
                                    </p:anim>
                                  </p:childTnLst>
                                </p:cTn>
                              </p:par>
                            </p:childTnLst>
                          </p:cTn>
                        </p:par>
                        <p:par>
                          <p:cTn id="54" fill="hold">
                            <p:stCondLst>
                              <p:cond delay="3420"/>
                            </p:stCondLst>
                            <p:childTnLst>
                              <p:par>
                                <p:cTn id="55" presetID="42" presetClass="entr" presetSubtype="0"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anim calcmode="lin" valueType="num">
                                      <p:cBhvr>
                                        <p:cTn id="58" dur="500" fill="hold"/>
                                        <p:tgtEl>
                                          <p:spTgt spid="21"/>
                                        </p:tgtEl>
                                        <p:attrNameLst>
                                          <p:attrName>ppt_x</p:attrName>
                                        </p:attrNameLst>
                                      </p:cBhvr>
                                      <p:tavLst>
                                        <p:tav tm="0">
                                          <p:val>
                                            <p:strVal val="#ppt_x"/>
                                          </p:val>
                                        </p:tav>
                                        <p:tav tm="100000">
                                          <p:val>
                                            <p:strVal val="#ppt_x"/>
                                          </p:val>
                                        </p:tav>
                                      </p:tavLst>
                                    </p:anim>
                                    <p:anim calcmode="lin" valueType="num">
                                      <p:cBhvr>
                                        <p:cTn id="59" dur="500" fill="hold"/>
                                        <p:tgtEl>
                                          <p:spTgt spid="21"/>
                                        </p:tgtEl>
                                        <p:attrNameLst>
                                          <p:attrName>ppt_y</p:attrName>
                                        </p:attrNameLst>
                                      </p:cBhvr>
                                      <p:tavLst>
                                        <p:tav tm="0">
                                          <p:val>
                                            <p:strVal val="#ppt_y+.1"/>
                                          </p:val>
                                        </p:tav>
                                        <p:tav tm="100000">
                                          <p:val>
                                            <p:strVal val="#ppt_y"/>
                                          </p:val>
                                        </p:tav>
                                      </p:tavLst>
                                    </p:anim>
                                  </p:childTnLst>
                                </p:cTn>
                              </p:par>
                            </p:childTnLst>
                          </p:cTn>
                        </p:par>
                        <p:par>
                          <p:cTn id="60" fill="hold">
                            <p:stCondLst>
                              <p:cond delay="3920"/>
                            </p:stCondLst>
                            <p:childTnLst>
                              <p:par>
                                <p:cTn id="61" presetID="42"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anim calcmode="lin" valueType="num">
                                      <p:cBhvr>
                                        <p:cTn id="64" dur="500" fill="hold"/>
                                        <p:tgtEl>
                                          <p:spTgt spid="24"/>
                                        </p:tgtEl>
                                        <p:attrNameLst>
                                          <p:attrName>ppt_x</p:attrName>
                                        </p:attrNameLst>
                                      </p:cBhvr>
                                      <p:tavLst>
                                        <p:tav tm="0">
                                          <p:val>
                                            <p:strVal val="#ppt_x"/>
                                          </p:val>
                                        </p:tav>
                                        <p:tav tm="100000">
                                          <p:val>
                                            <p:strVal val="#ppt_x"/>
                                          </p:val>
                                        </p:tav>
                                      </p:tavLst>
                                    </p:anim>
                                    <p:anim calcmode="lin" valueType="num">
                                      <p:cBhvr>
                                        <p:cTn id="65" dur="500" fill="hold"/>
                                        <p:tgtEl>
                                          <p:spTgt spid="24"/>
                                        </p:tgtEl>
                                        <p:attrNameLst>
                                          <p:attrName>ppt_y</p:attrName>
                                        </p:attrNameLst>
                                      </p:cBhvr>
                                      <p:tavLst>
                                        <p:tav tm="0">
                                          <p:val>
                                            <p:strVal val="#ppt_y+.1"/>
                                          </p:val>
                                        </p:tav>
                                        <p:tav tm="100000">
                                          <p:val>
                                            <p:strVal val="#ppt_y"/>
                                          </p:val>
                                        </p:tav>
                                      </p:tavLst>
                                    </p:anim>
                                  </p:childTnLst>
                                </p:cTn>
                              </p:par>
                            </p:childTnLst>
                          </p:cTn>
                        </p:par>
                        <p:par>
                          <p:cTn id="66" fill="hold">
                            <p:stCondLst>
                              <p:cond delay="442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anim calcmode="lin" valueType="num">
                                      <p:cBhvr>
                                        <p:cTn id="70" dur="500" fill="hold"/>
                                        <p:tgtEl>
                                          <p:spTgt spid="27"/>
                                        </p:tgtEl>
                                        <p:attrNameLst>
                                          <p:attrName>ppt_x</p:attrName>
                                        </p:attrNameLst>
                                      </p:cBhvr>
                                      <p:tavLst>
                                        <p:tav tm="0">
                                          <p:val>
                                            <p:strVal val="#ppt_x"/>
                                          </p:val>
                                        </p:tav>
                                        <p:tav tm="100000">
                                          <p:val>
                                            <p:strVal val="#ppt_x"/>
                                          </p:val>
                                        </p:tav>
                                      </p:tavLst>
                                    </p:anim>
                                    <p:anim calcmode="lin" valueType="num">
                                      <p:cBhvr>
                                        <p:cTn id="71"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p:cNvSpPr txBox="1"/>
          <p:nvPr/>
        </p:nvSpPr>
        <p:spPr>
          <a:xfrm>
            <a:off x="523131" y="243869"/>
            <a:ext cx="4480748" cy="461537"/>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399" b="1" dirty="0">
                <a:solidFill>
                  <a:schemeClr val="tx1"/>
                </a:solidFill>
                <a:latin typeface="微软雅黑"/>
                <a:ea typeface="微软雅黑"/>
              </a:rPr>
              <a:t>Add a title</a:t>
            </a:r>
          </a:p>
        </p:txBody>
      </p:sp>
      <p:sp>
        <p:nvSpPr>
          <p:cNvPr id="3" name="Freeform 5"/>
          <p:cNvSpPr>
            <a:spLocks/>
          </p:cNvSpPr>
          <p:nvPr/>
        </p:nvSpPr>
        <p:spPr bwMode="auto">
          <a:xfrm>
            <a:off x="202188" y="201936"/>
            <a:ext cx="196962"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4" name="Freeform 6"/>
          <p:cNvSpPr>
            <a:spLocks/>
          </p:cNvSpPr>
          <p:nvPr/>
        </p:nvSpPr>
        <p:spPr bwMode="auto">
          <a:xfrm>
            <a:off x="331027" y="332258"/>
            <a:ext cx="196962" cy="20140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sp>
        <p:nvSpPr>
          <p:cNvPr id="5" name="Freeform 7"/>
          <p:cNvSpPr>
            <a:spLocks/>
          </p:cNvSpPr>
          <p:nvPr/>
        </p:nvSpPr>
        <p:spPr bwMode="auto">
          <a:xfrm>
            <a:off x="199227" y="468501"/>
            <a:ext cx="195480" cy="199924"/>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rgbClr val="00AAA2"/>
          </a:solidFill>
          <a:ln>
            <a:noFill/>
          </a:ln>
        </p:spPr>
        <p:txBody>
          <a:bodyPr vert="horz" wrap="square" lIns="68553" tIns="34277" rIns="68553" bIns="34277" numCol="1" anchor="t" anchorCtr="0" compatLnSpc="1">
            <a:prstTxWarp prst="textNoShape">
              <a:avLst/>
            </a:prstTxWarp>
          </a:bodyPr>
          <a:lstStyle/>
          <a:p>
            <a:endParaRPr lang="zh-CN" altLang="en-US"/>
          </a:p>
        </p:txBody>
      </p:sp>
      <p:pic>
        <p:nvPicPr>
          <p:cNvPr id="6" name="Picture 2" descr="E:\我的文档\商务图片\19147185_150127007000_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83319" y="2749515"/>
            <a:ext cx="3766774" cy="2116300"/>
          </a:xfrm>
          <a:prstGeom prst="rect">
            <a:avLst/>
          </a:prstGeom>
          <a:noFill/>
          <a:ln>
            <a:solidFill>
              <a:schemeClr val="accent1">
                <a:lumMod val="40000"/>
                <a:lumOff val="60000"/>
              </a:schemeClr>
            </a:solidFill>
          </a:ln>
          <a:extLst>
            <a:ext uri="{909E8E84-426E-40DD-AFC4-6F175D3DCCD1}">
              <a14:hiddenFill xmlns:a14="http://schemas.microsoft.com/office/drawing/2010/main">
                <a:solidFill>
                  <a:srgbClr val="FFFFFF"/>
                </a:solidFill>
              </a14:hiddenFill>
            </a:ext>
          </a:extLst>
        </p:spPr>
      </p:pic>
      <p:pic>
        <p:nvPicPr>
          <p:cNvPr id="7" name="Picture 3" descr="E:\我的文档\商务图片\Nipic_1082507_2009120709052602481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71672" y="2745792"/>
            <a:ext cx="3832929" cy="2120023"/>
          </a:xfrm>
          <a:prstGeom prst="rect">
            <a:avLst/>
          </a:prstGeom>
          <a:noFill/>
          <a:ln>
            <a:solidFill>
              <a:schemeClr val="accent1">
                <a:lumMod val="40000"/>
                <a:lumOff val="60000"/>
              </a:schemeClr>
            </a:solidFill>
          </a:ln>
          <a:extLst>
            <a:ext uri="{909E8E84-426E-40DD-AFC4-6F175D3DCCD1}">
              <a14:hiddenFill xmlns:a14="http://schemas.microsoft.com/office/drawing/2010/main">
                <a:solidFill>
                  <a:srgbClr val="FFFFFF"/>
                </a:solidFill>
              </a14:hiddenFill>
            </a:ext>
          </a:extLst>
        </p:spPr>
      </p:pic>
      <p:sp>
        <p:nvSpPr>
          <p:cNvPr id="8" name="矩形 83"/>
          <p:cNvSpPr>
            <a:spLocks noChangeArrowheads="1"/>
          </p:cNvSpPr>
          <p:nvPr/>
        </p:nvSpPr>
        <p:spPr bwMode="auto">
          <a:xfrm>
            <a:off x="784165" y="966944"/>
            <a:ext cx="7666794" cy="1587567"/>
          </a:xfrm>
          <a:prstGeom prst="rect">
            <a:avLst/>
          </a:prstGeom>
          <a:solidFill>
            <a:srgbClr val="F2F2F2"/>
          </a:solidFill>
          <a:ln w="9525" cmpd="sng">
            <a:solidFill>
              <a:schemeClr val="tx1"/>
            </a:solidFill>
            <a:miter lim="800000"/>
            <a:headEnd/>
            <a:tailEnd/>
          </a:ln>
        </p:spPr>
        <p:txBody>
          <a:bodyPr/>
          <a:lstStyle/>
          <a:p>
            <a:endParaRPr lang="zh-CN" altLang="en-US"/>
          </a:p>
        </p:txBody>
      </p:sp>
      <p:sp>
        <p:nvSpPr>
          <p:cNvPr id="9" name="TextBox 84"/>
          <p:cNvSpPr txBox="1">
            <a:spLocks noChangeArrowheads="1"/>
          </p:cNvSpPr>
          <p:nvPr/>
        </p:nvSpPr>
        <p:spPr bwMode="auto">
          <a:xfrm>
            <a:off x="939498" y="1077244"/>
            <a:ext cx="733348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a:r>
              <a:rPr lang="zh-CN" altLang="en-US" dirty="0">
                <a:solidFill>
                  <a:srgbClr val="595959"/>
                </a:solidFill>
                <a:latin typeface="微软雅黑" pitchFamily="34" charset="-122"/>
                <a:ea typeface="微软雅黑" pitchFamily="34" charset="-122"/>
                <a:sym typeface="微软雅黑" pitchFamily="34" charset="-122"/>
              </a:rPr>
              <a:t>Here is a brief description of the department meeting organization, the following diagram replaced with their own can be. Here is a brief description of the department meeting organization, the following diagram replaced with their own can be.</a:t>
            </a:r>
          </a:p>
        </p:txBody>
      </p:sp>
      <p:sp>
        <p:nvSpPr>
          <p:cNvPr id="10" name="Freeform 12"/>
          <p:cNvSpPr>
            <a:spLocks/>
          </p:cNvSpPr>
          <p:nvPr/>
        </p:nvSpPr>
        <p:spPr bwMode="auto">
          <a:xfrm>
            <a:off x="728227" y="857450"/>
            <a:ext cx="396324" cy="3975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94A5A"/>
          </a:solidFill>
          <a:ln>
            <a:noFill/>
          </a:ln>
        </p:spPr>
        <p:txBody>
          <a:bodyPr/>
          <a:lstStyle/>
          <a:p>
            <a:endParaRPr lang="zh-CN" altLang="en-US"/>
          </a:p>
        </p:txBody>
      </p:sp>
      <p:sp>
        <p:nvSpPr>
          <p:cNvPr id="11" name="Freeform 12"/>
          <p:cNvSpPr>
            <a:spLocks/>
          </p:cNvSpPr>
          <p:nvPr/>
        </p:nvSpPr>
        <p:spPr bwMode="auto">
          <a:xfrm flipH="1" flipV="1">
            <a:off x="8108275" y="2208597"/>
            <a:ext cx="396324" cy="397513"/>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ED7D31"/>
          </a:solidFill>
          <a:ln>
            <a:noFill/>
          </a:ln>
        </p:spPr>
        <p:txBody>
          <a:bodyPr/>
          <a:lstStyle/>
          <a:p>
            <a:endParaRPr lang="zh-CN" altLang="en-US"/>
          </a:p>
        </p:txBody>
      </p:sp>
    </p:spTree>
    <p:extLst>
      <p:ext uri="{BB962C8B-B14F-4D97-AF65-F5344CB8AC3E}">
        <p14:creationId xmlns:p14="http://schemas.microsoft.com/office/powerpoint/2010/main" val="3631315316"/>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 fill="hold"/>
                                        <p:tgtEl>
                                          <p:spTgt spid="5"/>
                                        </p:tgtEl>
                                        <p:attrNameLst>
                                          <p:attrName>ppt_x</p:attrName>
                                        </p:attrNameLst>
                                      </p:cBhvr>
                                      <p:tavLst>
                                        <p:tav tm="0">
                                          <p:val>
                                            <p:strVal val="0-#ppt_w/2"/>
                                          </p:val>
                                        </p:tav>
                                        <p:tav tm="100000">
                                          <p:val>
                                            <p:strVal val="#ppt_x"/>
                                          </p:val>
                                        </p:tav>
                                      </p:tavLst>
                                    </p:anim>
                                    <p:anim calcmode="lin" valueType="num">
                                      <p:cBhvr additive="base">
                                        <p:cTn id="16" dur="3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by="(-#ppt_w*2)" calcmode="lin" valueType="num">
                                      <p:cBhvr rctx="PPT">
                                        <p:cTn id="20" dur="200" autoRev="1" fill="hold">
                                          <p:stCondLst>
                                            <p:cond delay="0"/>
                                          </p:stCondLst>
                                        </p:cTn>
                                        <p:tgtEl>
                                          <p:spTgt spid="2"/>
                                        </p:tgtEl>
                                        <p:attrNameLst>
                                          <p:attrName>ppt_w</p:attrName>
                                        </p:attrNameLst>
                                      </p:cBhvr>
                                    </p:anim>
                                    <p:anim by="(#ppt_w*0.50)" calcmode="lin" valueType="num">
                                      <p:cBhvr>
                                        <p:cTn id="21" dur="200" decel="50000" autoRev="1" fill="hold">
                                          <p:stCondLst>
                                            <p:cond delay="0"/>
                                          </p:stCondLst>
                                        </p:cTn>
                                        <p:tgtEl>
                                          <p:spTgt spid="2"/>
                                        </p:tgtEl>
                                        <p:attrNameLst>
                                          <p:attrName>ppt_x</p:attrName>
                                        </p:attrNameLst>
                                      </p:cBhvr>
                                    </p:anim>
                                    <p:anim from="(-#ppt_h/2)" to="(#ppt_y)" calcmode="lin" valueType="num">
                                      <p:cBhvr>
                                        <p:cTn id="22" dur="400" fill="hold">
                                          <p:stCondLst>
                                            <p:cond delay="0"/>
                                          </p:stCondLst>
                                        </p:cTn>
                                        <p:tgtEl>
                                          <p:spTgt spid="2"/>
                                        </p:tgtEl>
                                        <p:attrNameLst>
                                          <p:attrName>ppt_y</p:attrName>
                                        </p:attrNameLst>
                                      </p:cBhvr>
                                    </p:anim>
                                    <p:animRot by="21600000">
                                      <p:cBhvr>
                                        <p:cTn id="23" dur="400" fill="hold">
                                          <p:stCondLst>
                                            <p:cond delay="0"/>
                                          </p:stCondLst>
                                        </p:cTn>
                                        <p:tgtEl>
                                          <p:spTgt spid="2"/>
                                        </p:tgtEl>
                                        <p:attrNameLst>
                                          <p:attrName>r</p:attrName>
                                        </p:attrNameLst>
                                      </p:cBhvr>
                                    </p:animRot>
                                  </p:childTnLst>
                                </p:cTn>
                              </p:par>
                            </p:childTnLst>
                          </p:cTn>
                        </p:par>
                        <p:par>
                          <p:cTn id="24" fill="hold">
                            <p:stCondLst>
                              <p:cond delay="920"/>
                            </p:stCondLst>
                            <p:childTnLst>
                              <p:par>
                                <p:cTn id="25" presetID="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5" presetClass="path" presetSubtype="0" accel="50000" decel="50000" fill="hold" grpId="1" nodeType="withEffect">
                                  <p:stCondLst>
                                    <p:cond delay="0"/>
                                  </p:stCondLst>
                                  <p:childTnLst>
                                    <p:animMotion origin="layout" path="M -3.56836E-6 -3.7037E-7 L 0.36686 0.15278 " pathEditMode="relative" rAng="0" ptsTypes="AA">
                                      <p:cBhvr>
                                        <p:cTn id="28" dur="500" spd="-99900" fill="hold"/>
                                        <p:tgtEl>
                                          <p:spTgt spid="10"/>
                                        </p:tgtEl>
                                        <p:attrNameLst>
                                          <p:attrName>ppt_x,ppt_y</p:attrName>
                                        </p:attrNameLst>
                                      </p:cBhvr>
                                      <p:rCtr x="18343" y="7639"/>
                                    </p:animMotion>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35" presetClass="path" presetSubtype="0" accel="50000" decel="50000" fill="hold" grpId="1" nodeType="withEffect">
                                  <p:stCondLst>
                                    <p:cond delay="0"/>
                                  </p:stCondLst>
                                  <p:childTnLst>
                                    <p:animMotion origin="layout" path="M 7.85742E-7 -3.33333E-6 L -0.39495 -0.11018 " pathEditMode="relative" rAng="0" ptsTypes="AA">
                                      <p:cBhvr>
                                        <p:cTn id="32" dur="500" spd="-99900" fill="hold"/>
                                        <p:tgtEl>
                                          <p:spTgt spid="11"/>
                                        </p:tgtEl>
                                        <p:attrNameLst>
                                          <p:attrName>ppt_x,ppt_y</p:attrName>
                                        </p:attrNameLst>
                                      </p:cBhvr>
                                      <p:rCtr x="-19748" y="-5509"/>
                                    </p:animMotion>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1420"/>
                            </p:stCondLst>
                            <p:childTnLst>
                              <p:par>
                                <p:cTn id="39" presetID="22" presetClass="entr" presetSubtype="1" fill="hold" nodeType="after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wipe(up)">
                                      <p:cBhvr>
                                        <p:cTn id="41" dur="500"/>
                                        <p:tgtEl>
                                          <p:spTgt spid="9">
                                            <p:txEl>
                                              <p:pRg st="0" end="0"/>
                                            </p:txEl>
                                          </p:spTgt>
                                        </p:tgtEl>
                                      </p:cBhvr>
                                    </p:animEffect>
                                  </p:childTnLst>
                                </p:cTn>
                              </p:par>
                            </p:childTnLst>
                          </p:cTn>
                        </p:par>
                        <p:par>
                          <p:cTn id="42" fill="hold">
                            <p:stCondLst>
                              <p:cond delay="1920"/>
                            </p:stCondLst>
                            <p:childTnLst>
                              <p:par>
                                <p:cTn id="43" presetID="2" presetClass="entr" presetSubtype="8"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0-#ppt_w/2"/>
                                          </p:val>
                                        </p:tav>
                                        <p:tav tm="100000">
                                          <p:val>
                                            <p:strVal val="#ppt_x"/>
                                          </p:val>
                                        </p:tav>
                                      </p:tavLst>
                                    </p:anim>
                                    <p:anim calcmode="lin" valueType="num">
                                      <p:cBhvr additive="base">
                                        <p:cTn id="46" dur="500" fill="hold"/>
                                        <p:tgtEl>
                                          <p:spTgt spid="6"/>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8" grpId="0" animBg="1" autoUpdateAnimBg="0"/>
      <p:bldP spid="10" grpId="0" animBg="1"/>
      <p:bldP spid="10" grpId="1" animBg="1"/>
      <p:bldP spid="11" grpId="0" animBg="1"/>
      <p:bldP spid="11" grpId="1" animBg="1"/>
    </p:bldLst>
  </p:timing>
</p:sld>
</file>

<file path=ppt/theme/theme1.xml><?xml version="1.0" encoding="utf-8"?>
<a:theme xmlns:a="http://schemas.openxmlformats.org/drawingml/2006/main" name="www.jp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TotalTime>
  <Words>1560</Words>
  <Application>Microsoft Office PowerPoint</Application>
  <PresentationFormat>全屏显示(16:9)</PresentationFormat>
  <Paragraphs>222</Paragraphs>
  <Slides>31</Slides>
  <Notes>1</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31</vt:i4>
      </vt:variant>
    </vt:vector>
  </HeadingPairs>
  <TitlesOfParts>
    <vt:vector size="47" baseType="lpstr">
      <vt:lpstr>等线</vt:lpstr>
      <vt:lpstr>等线 Light</vt:lpstr>
      <vt:lpstr>方正兰亭粗黑简体</vt:lpstr>
      <vt:lpstr>方正兰亭细黑_GBK</vt:lpstr>
      <vt:lpstr>方正正黑简体</vt:lpstr>
      <vt:lpstr>方正正中黑简体</vt:lpstr>
      <vt:lpstr>宋体</vt:lpstr>
      <vt:lpstr>微软雅黑</vt:lpstr>
      <vt:lpstr>Arial</vt:lpstr>
      <vt:lpstr>Calibri</vt:lpstr>
      <vt:lpstr>Calibri Light</vt:lpstr>
      <vt:lpstr>Lato Light</vt:lpstr>
      <vt:lpstr>Wingdings</vt:lpstr>
      <vt:lpstr>www.jpppt.com</vt:lpstr>
      <vt:lpstr>www.freeppt7.com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follow us for more information: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17</cp:revision>
  <dcterms:created xsi:type="dcterms:W3CDTF">2016-07-22T13:24:52Z</dcterms:created>
  <dcterms:modified xsi:type="dcterms:W3CDTF">2021-09-18T01:50:20Z</dcterms:modified>
</cp:coreProperties>
</file>