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41" r:id="rId3"/>
    <p:sldId id="345" r:id="rId4"/>
    <p:sldId id="271" r:id="rId5"/>
    <p:sldId id="285" r:id="rId6"/>
    <p:sldId id="288" r:id="rId7"/>
    <p:sldId id="342" r:id="rId8"/>
    <p:sldId id="301" r:id="rId9"/>
    <p:sldId id="289" r:id="rId10"/>
    <p:sldId id="283" r:id="rId11"/>
    <p:sldId id="343" r:id="rId12"/>
    <p:sldId id="284" r:id="rId13"/>
    <p:sldId id="347" r:id="rId14"/>
    <p:sldId id="346" r:id="rId15"/>
    <p:sldId id="290" r:id="rId16"/>
    <p:sldId id="303" r:id="rId17"/>
    <p:sldId id="304" r:id="rId18"/>
    <p:sldId id="332" r:id="rId19"/>
    <p:sldId id="1772" r:id="rId20"/>
    <p:sldId id="1773" r:id="rId21"/>
    <p:sldId id="305" r:id="rId22"/>
    <p:sldId id="30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p15:clr>
            <a:srgbClr val="A4A3A4"/>
          </p15:clr>
        </p15:guide>
        <p15:guide id="2" pos="3840">
          <p15:clr>
            <a:srgbClr val="A4A3A4"/>
          </p15:clr>
        </p15:guide>
        <p15:guide id="3" pos="7167">
          <p15:clr>
            <a:srgbClr val="A4A3A4"/>
          </p15:clr>
        </p15:guide>
        <p15:guide id="4" pos="272">
          <p15:clr>
            <a:srgbClr val="A4A3A4"/>
          </p15:clr>
        </p15:guide>
        <p15:guide id="5" orient="horz" pos="5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212835"/>
    <a:srgbClr val="A0031B"/>
    <a:srgbClr val="DC1C35"/>
    <a:srgbClr val="94031B"/>
    <a:srgbClr val="442835"/>
    <a:srgbClr val="E71C35"/>
    <a:srgbClr val="CD1C35"/>
    <a:srgbClr val="D61C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2506" autoAdjust="0"/>
  </p:normalViewPr>
  <p:slideViewPr>
    <p:cSldViewPr snapToGrid="0" snapToObjects="1" showGuides="1">
      <p:cViewPr varScale="1">
        <p:scale>
          <a:sx n="67" d="100"/>
          <a:sy n="67" d="100"/>
        </p:scale>
        <p:origin x="1038" y="60"/>
      </p:cViewPr>
      <p:guideLst>
        <p:guide orient="horz" pos="2129"/>
        <p:guide pos="3840"/>
        <p:guide pos="7167"/>
        <p:guide pos="272"/>
        <p:guide orient="horz" pos="572"/>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D7648-1CBA-E74B-8A52-6E512384965D}" type="datetimeFigureOut">
              <a:rPr kumimoji="1" lang="zh-CN" altLang="en-US" smtClean="0"/>
              <a:t>2021/9/19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45203-6EE3-034A-804F-649DB622DF13}"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4400" algn="l" defTabSz="913765" rtl="0" eaLnBrk="1" latinLnBrk="0" hangingPunct="1">
      <a:defRPr sz="1200" kern="1200">
        <a:solidFill>
          <a:schemeClr val="tx1"/>
        </a:solidFill>
        <a:latin typeface="+mn-lt"/>
        <a:ea typeface="+mn-ea"/>
        <a:cs typeface="+mn-cs"/>
      </a:defRPr>
    </a:lvl3pPr>
    <a:lvl4pPr marL="1371600" algn="l" defTabSz="913765" rtl="0" eaLnBrk="1" latinLnBrk="0" hangingPunct="1">
      <a:defRPr sz="1200" kern="1200">
        <a:solidFill>
          <a:schemeClr val="tx1"/>
        </a:solidFill>
        <a:latin typeface="+mn-lt"/>
        <a:ea typeface="+mn-ea"/>
        <a:cs typeface="+mn-cs"/>
      </a:defRPr>
    </a:lvl4pPr>
    <a:lvl5pPr marL="1828800" algn="l" defTabSz="913765" rtl="0" eaLnBrk="1" latinLnBrk="0" hangingPunct="1">
      <a:defRPr sz="1200" kern="1200">
        <a:solidFill>
          <a:schemeClr val="tx1"/>
        </a:solidFill>
        <a:latin typeface="+mn-lt"/>
        <a:ea typeface="+mn-ea"/>
        <a:cs typeface="+mn-cs"/>
      </a:defRPr>
    </a:lvl5pPr>
    <a:lvl6pPr marL="2286000" algn="l" defTabSz="913765" rtl="0" eaLnBrk="1" latinLnBrk="0" hangingPunct="1">
      <a:defRPr sz="1200" kern="1200">
        <a:solidFill>
          <a:schemeClr val="tx1"/>
        </a:solidFill>
        <a:latin typeface="+mn-lt"/>
        <a:ea typeface="+mn-ea"/>
        <a:cs typeface="+mn-cs"/>
      </a:defRPr>
    </a:lvl6pPr>
    <a:lvl7pPr marL="2743200" algn="l" defTabSz="913765" rtl="0" eaLnBrk="1" latinLnBrk="0" hangingPunct="1">
      <a:defRPr sz="1200" kern="1200">
        <a:solidFill>
          <a:schemeClr val="tx1"/>
        </a:solidFill>
        <a:latin typeface="+mn-lt"/>
        <a:ea typeface="+mn-ea"/>
        <a:cs typeface="+mn-cs"/>
      </a:defRPr>
    </a:lvl7pPr>
    <a:lvl8pPr marL="3200400" algn="l" defTabSz="913765" rtl="0" eaLnBrk="1" latinLnBrk="0" hangingPunct="1">
      <a:defRPr sz="1200" kern="1200">
        <a:solidFill>
          <a:schemeClr val="tx1"/>
        </a:solidFill>
        <a:latin typeface="+mn-lt"/>
        <a:ea typeface="+mn-ea"/>
        <a:cs typeface="+mn-cs"/>
      </a:defRPr>
    </a:lvl8pPr>
    <a:lvl9pPr marL="365760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11</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14</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2</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3</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C45203-6EE3-034A-804F-649DB622DF13}" type="slidenum">
              <a:rPr kumimoji="1" lang="zh-CN" altLang="en-US" smtClean="0"/>
              <a:t>7</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D889E45-47D4-45A9-B9BE-57682E1F3850}"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889E45-47D4-45A9-B9BE-57682E1F3850}"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212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3881688" y="881401"/>
            <a:ext cx="3711172" cy="179087"/>
            <a:chOff x="3549212" y="673174"/>
            <a:chExt cx="3789692" cy="179087"/>
          </a:xfrm>
        </p:grpSpPr>
        <p:sp>
          <p:nvSpPr>
            <p:cNvPr id="10" name="平行四边形 9"/>
            <p:cNvSpPr/>
            <p:nvPr/>
          </p:nvSpPr>
          <p:spPr>
            <a:xfrm flipH="1">
              <a:off x="3714255" y="673174"/>
              <a:ext cx="3624649" cy="115329"/>
            </a:xfrm>
            <a:prstGeom prst="parallelogram">
              <a:avLst>
                <a:gd name="adj" fmla="val 91071"/>
              </a:avLst>
            </a:prstGeom>
            <a:gradFill flip="none" rotWithShape="1">
              <a:gsLst>
                <a:gs pos="40000">
                  <a:srgbClr val="E71C35"/>
                </a:gs>
                <a:gs pos="90000">
                  <a:srgbClr val="94031B">
                    <a:alpha val="0"/>
                  </a:srgbClr>
                </a:gs>
                <a:gs pos="0">
                  <a:srgbClr val="9403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kumimoji="1" lang="zh-CN" altLang="en-US" sz="3200"/>
            </a:p>
          </p:txBody>
        </p:sp>
        <p:sp>
          <p:nvSpPr>
            <p:cNvPr id="11" name="平行四边形 10"/>
            <p:cNvSpPr/>
            <p:nvPr/>
          </p:nvSpPr>
          <p:spPr>
            <a:xfrm flipH="1">
              <a:off x="3549212" y="828261"/>
              <a:ext cx="3624649" cy="24000"/>
            </a:xfrm>
            <a:prstGeom prst="parallelogram">
              <a:avLst>
                <a:gd name="adj" fmla="val 91071"/>
              </a:avLst>
            </a:prstGeom>
            <a:gradFill flip="none" rotWithShape="1">
              <a:gsLst>
                <a:gs pos="40000">
                  <a:srgbClr val="E71C35"/>
                </a:gs>
                <a:gs pos="90000">
                  <a:srgbClr val="94031B">
                    <a:alpha val="0"/>
                  </a:srgbClr>
                </a:gs>
                <a:gs pos="0">
                  <a:srgbClr val="9403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kumimoji="1" lang="zh-CN" altLang="en-US" sz="32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212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941475"/>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www.freeppt7.com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4356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974E2-D1ED-D145-A3D5-276BD01E208F}" type="datetimeFigureOut">
              <a:rPr kumimoji="1" lang="zh-CN" altLang="en-US" smtClean="0"/>
              <a:t>2021/9/19</a:t>
            </a:fld>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0EB11-E129-5449-B9C1-F38E76F9254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freeppt7.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channel/UCdDW77rhEfG4hzWmlBBnfTQ" TargetMode="External"/><Relationship Id="rId3" Type="http://schemas.openxmlformats.org/officeDocument/2006/relationships/hyperlink" Target="https://www.freeppt7.com/" TargetMode="External"/><Relationship Id="rId7" Type="http://schemas.openxmlformats.org/officeDocument/2006/relationships/hyperlink" Target="https://www.facebook.com/groups/best.PowerPoint.templates" TargetMode="External"/><Relationship Id="rId2" Type="http://schemas.openxmlformats.org/officeDocument/2006/relationships/hyperlink" Target="https://www.jpppt.com/" TargetMode="External"/><Relationship Id="rId1" Type="http://schemas.openxmlformats.org/officeDocument/2006/relationships/slideLayout" Target="../slideLayouts/slideLayout3.xml"/><Relationship Id="rId6" Type="http://schemas.openxmlformats.org/officeDocument/2006/relationships/hyperlink" Target="https://www.facebook.com/freeppt7/" TargetMode="External"/><Relationship Id="rId5" Type="http://schemas.openxmlformats.org/officeDocument/2006/relationships/hyperlink" Target="https://www.instagram.com/slidesfree/" TargetMode="External"/><Relationship Id="rId4" Type="http://schemas.openxmlformats.org/officeDocument/2006/relationships/hyperlink" Target="http://www.pixabay.com/" TargetMode="External"/><Relationship Id="rId9" Type="http://schemas.openxmlformats.org/officeDocument/2006/relationships/hyperlink" Target="https://twitter.com/freeppt7_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16="http://schemas.microsoft.com/office/drawing/2014/main" xmlns:ahyp="http://schemas.microsoft.com/office/drawing/2018/hyperlinkcolor"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pic>
        <p:nvPicPr>
          <p:cNvPr id="20" name="图片 19" descr="蓝色的天空和建筑&#10;&#10;描述已自动生成"/>
          <p:cNvPicPr>
            <a:picLocks noChangeAspect="1"/>
          </p:cNvPicPr>
          <p:nvPr/>
        </p:nvPicPr>
        <p:blipFill rotWithShape="1">
          <a:blip r:embed="rId3"/>
          <a:srcRect l="36715" r="3084"/>
          <a:stretch>
            <a:fillRect/>
          </a:stretch>
        </p:blipFill>
        <p:spPr>
          <a:xfrm flipH="1">
            <a:off x="-1482634" y="0"/>
            <a:ext cx="6204717" cy="6858000"/>
          </a:xfrm>
          <a:custGeom>
            <a:avLst/>
            <a:gdLst>
              <a:gd name="connsiteX0" fmla="*/ 6204717 w 6204717"/>
              <a:gd name="connsiteY0" fmla="*/ 0 h 6858000"/>
              <a:gd name="connsiteX1" fmla="*/ 3213524 w 6204717"/>
              <a:gd name="connsiteY1" fmla="*/ 0 h 6858000"/>
              <a:gd name="connsiteX2" fmla="*/ 0 w 6204717"/>
              <a:gd name="connsiteY2" fmla="*/ 3438772 h 6858000"/>
              <a:gd name="connsiteX3" fmla="*/ 3204569 w 6204717"/>
              <a:gd name="connsiteY3" fmla="*/ 6858000 h 6858000"/>
              <a:gd name="connsiteX4" fmla="*/ 6159007 w 6204717"/>
              <a:gd name="connsiteY4" fmla="*/ 6858000 h 6858000"/>
              <a:gd name="connsiteX5" fmla="*/ 6167315 w 6204717"/>
              <a:gd name="connsiteY5" fmla="*/ 5183067 h 6858000"/>
              <a:gd name="connsiteX6" fmla="*/ 6196622 w 6204717"/>
              <a:gd name="connsiteY6" fmla="*/ 163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717" h="6858000">
                <a:moveTo>
                  <a:pt x="6204717" y="0"/>
                </a:moveTo>
                <a:lnTo>
                  <a:pt x="3213524" y="0"/>
                </a:lnTo>
                <a:lnTo>
                  <a:pt x="0" y="3438772"/>
                </a:lnTo>
                <a:lnTo>
                  <a:pt x="3204569" y="6858000"/>
                </a:lnTo>
                <a:lnTo>
                  <a:pt x="6159007" y="6858000"/>
                </a:lnTo>
                <a:lnTo>
                  <a:pt x="6167315" y="5183067"/>
                </a:lnTo>
                <a:cubicBezTo>
                  <a:pt x="6175782" y="4000013"/>
                  <a:pt x="6188156" y="2815006"/>
                  <a:pt x="6196622" y="1631952"/>
                </a:cubicBezTo>
                <a:close/>
              </a:path>
            </a:pathLst>
          </a:custGeom>
        </p:spPr>
      </p:pic>
      <p:sp>
        <p:nvSpPr>
          <p:cNvPr id="5" name="平行四边形 4"/>
          <p:cNvSpPr/>
          <p:nvPr/>
        </p:nvSpPr>
        <p:spPr>
          <a:xfrm>
            <a:off x="1439621" y="3429000"/>
            <a:ext cx="4470400" cy="342900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1439621" y="0"/>
            <a:ext cx="4470400" cy="342900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9" name="任意形状 8"/>
          <p:cNvSpPr/>
          <p:nvPr/>
        </p:nvSpPr>
        <p:spPr>
          <a:xfrm>
            <a:off x="3754706" y="865554"/>
            <a:ext cx="3341975" cy="5126893"/>
          </a:xfrm>
          <a:custGeom>
            <a:avLst/>
            <a:gdLst>
              <a:gd name="connsiteX0" fmla="*/ 0 w 3352800"/>
              <a:gd name="connsiteY0" fmla="*/ 0 h 5143500"/>
              <a:gd name="connsiteX1" fmla="*/ 963104 w 3352800"/>
              <a:gd name="connsiteY1" fmla="*/ 0 h 5143500"/>
              <a:gd name="connsiteX2" fmla="*/ 3352800 w 3352800"/>
              <a:gd name="connsiteY2" fmla="*/ 2571750 h 5143500"/>
              <a:gd name="connsiteX3" fmla="*/ 963104 w 3352800"/>
              <a:gd name="connsiteY3" fmla="*/ 5143500 h 5143500"/>
              <a:gd name="connsiteX4" fmla="*/ 0 w 3352800"/>
              <a:gd name="connsiteY4" fmla="*/ 5143500 h 5143500"/>
              <a:gd name="connsiteX5" fmla="*/ 2389696 w 3352800"/>
              <a:gd name="connsiteY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5143500">
                <a:moveTo>
                  <a:pt x="0" y="0"/>
                </a:moveTo>
                <a:lnTo>
                  <a:pt x="963104" y="0"/>
                </a:lnTo>
                <a:lnTo>
                  <a:pt x="3352800" y="2571750"/>
                </a:lnTo>
                <a:lnTo>
                  <a:pt x="963104" y="5143500"/>
                </a:lnTo>
                <a:lnTo>
                  <a:pt x="0" y="5143500"/>
                </a:lnTo>
                <a:lnTo>
                  <a:pt x="2389696" y="2571750"/>
                </a:lnTo>
                <a:close/>
              </a:path>
            </a:pathLst>
          </a:custGeom>
          <a:gradFill>
            <a:gsLst>
              <a:gs pos="0">
                <a:srgbClr val="E71C35"/>
              </a:gs>
              <a:gs pos="90000">
                <a:srgbClr val="94031B">
                  <a:alpha val="0"/>
                </a:srgbClr>
              </a:gs>
              <a:gs pos="36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4057545" y="-555381"/>
            <a:ext cx="3523464" cy="2702657"/>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1" name="平行四边形 10"/>
          <p:cNvSpPr/>
          <p:nvPr/>
        </p:nvSpPr>
        <p:spPr>
          <a:xfrm>
            <a:off x="3674821" y="4808418"/>
            <a:ext cx="3523464" cy="2702657"/>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14" name="直线连接符 13"/>
          <p:cNvCxnSpPr>
            <a:cxnSpLocks/>
          </p:cNvCxnSpPr>
          <p:nvPr/>
        </p:nvCxnSpPr>
        <p:spPr>
          <a:xfrm>
            <a:off x="7581009" y="4051460"/>
            <a:ext cx="4228722"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338961" y="1859623"/>
            <a:ext cx="8484096" cy="2052870"/>
          </a:xfrm>
          <a:prstGeom prst="rect">
            <a:avLst/>
          </a:prstGeom>
        </p:spPr>
        <p:txBody>
          <a:bodyPr wrap="square">
            <a:spAutoFit/>
          </a:bodyPr>
          <a:lstStyle/>
          <a:p>
            <a:pPr algn="r">
              <a:lnSpc>
                <a:spcPct val="110000"/>
              </a:lnSpc>
            </a:pPr>
            <a:r>
              <a:rPr kumimoji="1" lang="en-US" altLang="zh-CN" sz="6000" b="1" dirty="0">
                <a:solidFill>
                  <a:schemeClr val="bg1">
                    <a:lumMod val="95000"/>
                  </a:schemeClr>
                </a:solidFill>
                <a:latin typeface="+mn-ea"/>
              </a:rPr>
              <a:t>Free </a:t>
            </a:r>
          </a:p>
          <a:p>
            <a:pPr algn="r">
              <a:lnSpc>
                <a:spcPct val="110000"/>
              </a:lnSpc>
            </a:pPr>
            <a:r>
              <a:rPr kumimoji="1" lang="en-US" altLang="zh-CN" sz="6000" b="1" dirty="0">
                <a:solidFill>
                  <a:schemeClr val="bg1">
                    <a:lumMod val="95000"/>
                  </a:schemeClr>
                </a:solidFill>
                <a:latin typeface="+mn-ea"/>
              </a:rPr>
              <a:t>PPT templates</a:t>
            </a:r>
            <a:endParaRPr kumimoji="1" lang="zh-CN" altLang="en-US" sz="6000" b="1" dirty="0">
              <a:solidFill>
                <a:schemeClr val="bg1">
                  <a:lumMod val="95000"/>
                </a:schemeClr>
              </a:solidFill>
              <a:latin typeface="+mn-ea"/>
            </a:endParaRPr>
          </a:p>
        </p:txBody>
      </p:sp>
      <p:sp>
        <p:nvSpPr>
          <p:cNvPr id="17" name="矩形 16"/>
          <p:cNvSpPr/>
          <p:nvPr/>
        </p:nvSpPr>
        <p:spPr>
          <a:xfrm>
            <a:off x="7421218" y="701406"/>
            <a:ext cx="4120404" cy="297454"/>
          </a:xfrm>
          <a:prstGeom prst="rect">
            <a:avLst/>
          </a:prstGeom>
          <a:ln>
            <a:noFill/>
          </a:ln>
        </p:spPr>
        <p:txBody>
          <a:bodyPr wrap="square">
            <a:spAutoFit/>
          </a:bodyPr>
          <a:lstStyle/>
          <a:p>
            <a:pPr algn="r"/>
            <a:r>
              <a:rPr kumimoji="1" lang="en-US" altLang="zh-CN" sz="1335" spc="400" dirty="0">
                <a:solidFill>
                  <a:schemeClr val="bg1"/>
                </a:solidFill>
                <a:latin typeface="Avenir Light" panose="020B0402020203020204" pitchFamily="34" charset="0"/>
              </a:rPr>
              <a:t>Event planning business plan</a:t>
            </a:r>
          </a:p>
        </p:txBody>
      </p:sp>
      <p:sp>
        <p:nvSpPr>
          <p:cNvPr id="18" name="文本框 17"/>
          <p:cNvSpPr txBox="1"/>
          <p:nvPr/>
        </p:nvSpPr>
        <p:spPr>
          <a:xfrm>
            <a:off x="8311994" y="4293728"/>
            <a:ext cx="3511063" cy="400110"/>
          </a:xfrm>
          <a:prstGeom prst="rect">
            <a:avLst/>
          </a:prstGeom>
          <a:noFill/>
        </p:spPr>
        <p:txBody>
          <a:bodyPr wrap="square" rtlCol="0">
            <a:spAutoFit/>
          </a:bodyPr>
          <a:lstStyle/>
          <a:p>
            <a:pPr algn="r"/>
            <a:r>
              <a:rPr kumimoji="1" lang="en-US" altLang="zh-CN" sz="2000" dirty="0">
                <a:solidFill>
                  <a:schemeClr val="bg1"/>
                </a:solidFill>
                <a:latin typeface="Source Han Sans CN Normal" panose="020B0400000000000000" pitchFamily="34" charset="-128"/>
                <a:ea typeface="Source Han Sans CN Normal" panose="020B0400000000000000" pitchFamily="34" charset="-128"/>
              </a:rPr>
              <a:t>R</a:t>
            </a:r>
            <a:r>
              <a:rPr kumimoji="1" lang="zh-CN" altLang="en-US" sz="2000" dirty="0">
                <a:solidFill>
                  <a:schemeClr val="bg1"/>
                </a:solidFill>
                <a:latin typeface="Source Han Sans CN Normal" panose="020B0400000000000000" pitchFamily="34" charset="-128"/>
                <a:ea typeface="Source Han Sans CN Normal" panose="020B0400000000000000" pitchFamily="34" charset="-128"/>
              </a:rPr>
              <a:t>eport : </a:t>
            </a:r>
            <a:r>
              <a:rPr kumimoji="1" lang="en-US" altLang="zh-CN" sz="2000" dirty="0">
                <a:solidFill>
                  <a:schemeClr val="bg1"/>
                </a:solidFill>
                <a:latin typeface="Source Han Sans CN Normal" panose="020B0400000000000000" pitchFamily="34" charset="-128"/>
                <a:ea typeface="Source Han Sans CN Normal" panose="020B0400000000000000" pitchFamily="34" charset="-128"/>
              </a:rPr>
              <a:t>freeppt7.com</a:t>
            </a:r>
            <a:endParaRPr kumimoji="1" lang="zh-CN" altLang="en-US" sz="2000" dirty="0">
              <a:solidFill>
                <a:schemeClr val="bg1"/>
              </a:solidFill>
              <a:latin typeface="Source Han Sans CN Normal" panose="020B0400000000000000" pitchFamily="34" charset="-128"/>
              <a:ea typeface="Source Han Sans CN Normal" panose="020B0400000000000000" pitchFamily="34" charset="-128"/>
            </a:endParaRPr>
          </a:p>
        </p:txBody>
      </p:sp>
      <p:sp>
        <p:nvSpPr>
          <p:cNvPr id="12" name="TextBox 3">
            <a:hlinkClick r:id="rId4"/>
            <a:extLst>
              <a:ext uri="{FF2B5EF4-FFF2-40B4-BE49-F238E27FC236}">
                <a16:creationId xmlns:a16="http://schemas.microsoft.com/office/drawing/2014/main" id="{BC9CE7B8-3ADA-4A8B-BE01-9160F14C0073}"/>
              </a:ext>
            </a:extLst>
          </p:cNvPr>
          <p:cNvSpPr txBox="1"/>
          <p:nvPr/>
        </p:nvSpPr>
        <p:spPr>
          <a:xfrm>
            <a:off x="6582440" y="6467568"/>
            <a:ext cx="5169613" cy="246221"/>
          </a:xfrm>
          <a:prstGeom prst="rect">
            <a:avLst/>
          </a:prstGeom>
          <a:noFill/>
        </p:spPr>
        <p:txBody>
          <a:bodyPr wrap="square" rtlCol="0">
            <a:spAutoFit/>
          </a:bodyPr>
          <a:lstStyle/>
          <a:p>
            <a:pPr algn="r"/>
            <a:r>
              <a:rPr lang="en-US" altLang="zh-CN" sz="1000" dirty="0">
                <a:solidFill>
                  <a:schemeClr val="bg1">
                    <a:lumMod val="50000"/>
                  </a:schemeClr>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000" dirty="0">
              <a:solidFill>
                <a:schemeClr val="bg1">
                  <a:lumMod val="50000"/>
                </a:schemeClr>
              </a:solidFill>
              <a:cs typeface="Arial" pitchFamily="34" charset="0"/>
            </a:endParaRPr>
          </a:p>
        </p:txBody>
      </p:sp>
      <p:sp>
        <p:nvSpPr>
          <p:cNvPr id="13" name="Rounded Rectangle 7">
            <a:extLst>
              <a:ext uri="{FF2B5EF4-FFF2-40B4-BE49-F238E27FC236}">
                <a16:creationId xmlns:a16="http://schemas.microsoft.com/office/drawing/2014/main" id="{9ED8A7AB-191C-4FD8-A700-430E3A15BB2F}"/>
              </a:ext>
            </a:extLst>
          </p:cNvPr>
          <p:cNvSpPr/>
          <p:nvPr/>
        </p:nvSpPr>
        <p:spPr>
          <a:xfrm>
            <a:off x="-971670" y="451991"/>
            <a:ext cx="1684599" cy="413563"/>
          </a:xfrm>
          <a:prstGeom prst="roundRect">
            <a:avLst>
              <a:gd name="adj" fmla="val 50000"/>
            </a:avLst>
          </a:prstGeom>
          <a:solidFill>
            <a:schemeClr val="bg1">
              <a:alpha val="0"/>
            </a:schemeClr>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t>LOGO</a:t>
            </a:r>
            <a:endParaRPr lang="ko-KR" altLang="en-US" sz="2700" dirty="0"/>
          </a:p>
        </p:txBody>
      </p:sp>
    </p:spTree>
  </p:cSld>
  <p:clrMapOvr>
    <a:masterClrMapping/>
  </p:clrMapOvr>
</p:sld>
</file>

<file path=ppt/slides/slide10.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48230" y="2713948"/>
            <a:ext cx="9695540" cy="23286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056332" y="3032568"/>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Title added</a:t>
            </a:r>
          </a:p>
        </p:txBody>
      </p:sp>
      <p:sp>
        <p:nvSpPr>
          <p:cNvPr id="6" name="文本框 5"/>
          <p:cNvSpPr txBox="1"/>
          <p:nvPr/>
        </p:nvSpPr>
        <p:spPr>
          <a:xfrm>
            <a:off x="5730874" y="3548108"/>
            <a:ext cx="4867022" cy="549061"/>
          </a:xfrm>
          <a:prstGeom prst="rect">
            <a:avLst/>
          </a:prstGeom>
          <a:noFill/>
        </p:spPr>
        <p:txBody>
          <a:bodyPr wrap="square" rtlCol="0">
            <a:spAutoFit/>
            <a:scene3d>
              <a:camera prst="orthographicFront"/>
              <a:lightRig rig="threePt" dir="t"/>
            </a:scene3d>
            <a:sp3d contourW="12700"/>
          </a:bodyPr>
          <a:lstStyle/>
          <a:p>
            <a:pPr algn="just">
              <a:lnSpc>
                <a:spcPct val="130000"/>
              </a:lnSpc>
            </a:pPr>
            <a:r>
              <a:rPr lang="zh-CN" altLang="en-US" sz="1200" dirty="0">
                <a:solidFill>
                  <a:schemeClr val="bg1"/>
                </a:solidFill>
                <a:latin typeface="微软雅黑" panose="020B0503020204020204" pitchFamily="34" charset="-122"/>
                <a:ea typeface="方正俊黑简体" panose="02000000000000000000" pitchFamily="2" charset="-122"/>
                <a:cs typeface="Angsana New" panose="02020603050405020304" pitchFamily="18" charset="-34"/>
              </a:rPr>
              <a:t>Add a detailed text description here, suggesting that it is relevant to the title and consistent with the overall language style, and that the language description be as concise and vivid as possible.</a:t>
            </a:r>
          </a:p>
        </p:txBody>
      </p:sp>
      <p:sp>
        <p:nvSpPr>
          <p:cNvPr id="7" name="矩形 6"/>
          <p:cNvSpPr/>
          <p:nvPr/>
        </p:nvSpPr>
        <p:spPr>
          <a:xfrm>
            <a:off x="1248230" y="5274813"/>
            <a:ext cx="3093702" cy="767444"/>
          </a:xfrm>
          <a:prstGeom prst="rect">
            <a:avLst/>
          </a:prstGeom>
          <a:solidFill>
            <a:schemeClr val="bg1"/>
          </a:solidFill>
          <a:ln w="12700">
            <a:solidFill>
              <a:schemeClr val="bg1">
                <a:lumMod val="85000"/>
              </a:schemeClr>
            </a:solid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框 8"/>
          <p:cNvSpPr txBox="1"/>
          <p:nvPr/>
        </p:nvSpPr>
        <p:spPr>
          <a:xfrm>
            <a:off x="2432084" y="5427703"/>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dirty="0">
                <a:solidFill>
                  <a:schemeClr val="bg2">
                    <a:lumMod val="10000"/>
                  </a:schemeClr>
                </a:solidFill>
                <a:latin typeface="微软雅黑" panose="020B0503020204020204" pitchFamily="34" charset="-122"/>
                <a:ea typeface="微软雅黑" panose="020B0503020204020204" pitchFamily="34" charset="-122"/>
              </a:rPr>
              <a:t>The title text</a:t>
            </a:r>
          </a:p>
        </p:txBody>
      </p:sp>
      <p:sp>
        <p:nvSpPr>
          <p:cNvPr id="20" name="矩形 19"/>
          <p:cNvSpPr/>
          <p:nvPr/>
        </p:nvSpPr>
        <p:spPr>
          <a:xfrm>
            <a:off x="4549150" y="5274813"/>
            <a:ext cx="3093702" cy="767444"/>
          </a:xfrm>
          <a:prstGeom prst="rect">
            <a:avLst/>
          </a:prstGeom>
          <a:solidFill>
            <a:schemeClr val="bg1"/>
          </a:solidFill>
          <a:ln w="12700">
            <a:solidFill>
              <a:schemeClr val="bg1">
                <a:lumMod val="85000"/>
              </a:schemeClr>
            </a:solid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1"/>
          <p:cNvSpPr txBox="1"/>
          <p:nvPr/>
        </p:nvSpPr>
        <p:spPr>
          <a:xfrm>
            <a:off x="5733004" y="5427703"/>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dirty="0">
                <a:solidFill>
                  <a:schemeClr val="bg2">
                    <a:lumMod val="10000"/>
                  </a:schemeClr>
                </a:solidFill>
                <a:latin typeface="微软雅黑" panose="020B0503020204020204" pitchFamily="34" charset="-122"/>
                <a:ea typeface="微软雅黑" panose="020B0503020204020204" pitchFamily="34" charset="-122"/>
              </a:rPr>
              <a:t>The title text</a:t>
            </a:r>
          </a:p>
        </p:txBody>
      </p:sp>
      <p:sp>
        <p:nvSpPr>
          <p:cNvPr id="24" name="矩形 23"/>
          <p:cNvSpPr/>
          <p:nvPr/>
        </p:nvSpPr>
        <p:spPr>
          <a:xfrm>
            <a:off x="7850070" y="5274813"/>
            <a:ext cx="3093702" cy="767444"/>
          </a:xfrm>
          <a:prstGeom prst="rect">
            <a:avLst/>
          </a:prstGeom>
          <a:solidFill>
            <a:schemeClr val="bg1"/>
          </a:solidFill>
          <a:ln w="12700">
            <a:solidFill>
              <a:schemeClr val="bg1">
                <a:lumMod val="85000"/>
              </a:schemeClr>
            </a:solid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文本框 25"/>
          <p:cNvSpPr txBox="1"/>
          <p:nvPr/>
        </p:nvSpPr>
        <p:spPr>
          <a:xfrm>
            <a:off x="9033924" y="5427703"/>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dirty="0">
                <a:solidFill>
                  <a:schemeClr val="bg2">
                    <a:lumMod val="10000"/>
                  </a:schemeClr>
                </a:solidFill>
                <a:latin typeface="微软雅黑" panose="020B0503020204020204" pitchFamily="34" charset="-122"/>
                <a:ea typeface="微软雅黑" panose="020B0503020204020204" pitchFamily="34" charset="-122"/>
              </a:rPr>
              <a:t>The title text</a:t>
            </a:r>
          </a:p>
        </p:txBody>
      </p:sp>
      <p:grpSp>
        <p:nvGrpSpPr>
          <p:cNvPr id="23" name="图形 1"/>
          <p:cNvGrpSpPr/>
          <p:nvPr/>
        </p:nvGrpSpPr>
        <p:grpSpPr>
          <a:xfrm>
            <a:off x="8047863" y="5413248"/>
            <a:ext cx="533197" cy="499872"/>
            <a:chOff x="7800975" y="3048000"/>
            <a:chExt cx="609600" cy="571500"/>
          </a:xfrm>
          <a:solidFill>
            <a:schemeClr val="accent1"/>
          </a:solidFill>
        </p:grpSpPr>
        <p:sp>
          <p:nvSpPr>
            <p:cNvPr id="25" name="任意多边形: 形状 24"/>
            <p:cNvSpPr/>
            <p:nvPr/>
          </p:nvSpPr>
          <p:spPr>
            <a:xfrm>
              <a:off x="7800975" y="3086100"/>
              <a:ext cx="381000" cy="457200"/>
            </a:xfrm>
            <a:custGeom>
              <a:avLst/>
              <a:gdLst>
                <a:gd name="connsiteX0" fmla="*/ 381000 w 381000"/>
                <a:gd name="connsiteY0" fmla="*/ 457200 h 457200"/>
                <a:gd name="connsiteX1" fmla="*/ 9525 w 381000"/>
                <a:gd name="connsiteY1" fmla="*/ 457200 h 457200"/>
                <a:gd name="connsiteX2" fmla="*/ 0 w 381000"/>
                <a:gd name="connsiteY2" fmla="*/ 447675 h 457200"/>
                <a:gd name="connsiteX3" fmla="*/ 0 w 381000"/>
                <a:gd name="connsiteY3" fmla="*/ 9525 h 457200"/>
                <a:gd name="connsiteX4" fmla="*/ 9525 w 381000"/>
                <a:gd name="connsiteY4" fmla="*/ 0 h 457200"/>
                <a:gd name="connsiteX5" fmla="*/ 47625 w 381000"/>
                <a:gd name="connsiteY5" fmla="*/ 0 h 457200"/>
                <a:gd name="connsiteX6" fmla="*/ 47625 w 381000"/>
                <a:gd name="connsiteY6" fmla="*/ 19050 h 457200"/>
                <a:gd name="connsiteX7" fmla="*/ 19050 w 381000"/>
                <a:gd name="connsiteY7" fmla="*/ 19050 h 457200"/>
                <a:gd name="connsiteX8" fmla="*/ 19050 w 381000"/>
                <a:gd name="connsiteY8" fmla="*/ 438150 h 457200"/>
                <a:gd name="connsiteX9" fmla="*/ 381000 w 381000"/>
                <a:gd name="connsiteY9" fmla="*/ 438150 h 457200"/>
                <a:gd name="connsiteX10" fmla="*/ 381000 w 381000"/>
                <a:gd name="connsiteY10"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457200">
                  <a:moveTo>
                    <a:pt x="381000" y="457200"/>
                  </a:moveTo>
                  <a:lnTo>
                    <a:pt x="9525" y="457200"/>
                  </a:lnTo>
                  <a:cubicBezTo>
                    <a:pt x="4286" y="457200"/>
                    <a:pt x="0" y="452914"/>
                    <a:pt x="0" y="447675"/>
                  </a:cubicBezTo>
                  <a:lnTo>
                    <a:pt x="0" y="9525"/>
                  </a:lnTo>
                  <a:cubicBezTo>
                    <a:pt x="0" y="4286"/>
                    <a:pt x="4286" y="0"/>
                    <a:pt x="9525" y="0"/>
                  </a:cubicBezTo>
                  <a:lnTo>
                    <a:pt x="47625" y="0"/>
                  </a:lnTo>
                  <a:lnTo>
                    <a:pt x="47625" y="19050"/>
                  </a:lnTo>
                  <a:lnTo>
                    <a:pt x="19050" y="19050"/>
                  </a:lnTo>
                  <a:lnTo>
                    <a:pt x="19050" y="438150"/>
                  </a:lnTo>
                  <a:lnTo>
                    <a:pt x="381000" y="438150"/>
                  </a:lnTo>
                  <a:lnTo>
                    <a:pt x="381000" y="457200"/>
                  </a:ln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8362950" y="3086100"/>
              <a:ext cx="47625" cy="342900"/>
            </a:xfrm>
            <a:custGeom>
              <a:avLst/>
              <a:gdLst>
                <a:gd name="connsiteX0" fmla="*/ 47625 w 47625"/>
                <a:gd name="connsiteY0" fmla="*/ 342900 h 342900"/>
                <a:gd name="connsiteX1" fmla="*/ 28575 w 47625"/>
                <a:gd name="connsiteY1" fmla="*/ 342900 h 342900"/>
                <a:gd name="connsiteX2" fmla="*/ 28575 w 47625"/>
                <a:gd name="connsiteY2" fmla="*/ 19050 h 342900"/>
                <a:gd name="connsiteX3" fmla="*/ 0 w 47625"/>
                <a:gd name="connsiteY3" fmla="*/ 19050 h 342900"/>
                <a:gd name="connsiteX4" fmla="*/ 0 w 47625"/>
                <a:gd name="connsiteY4" fmla="*/ 0 h 342900"/>
                <a:gd name="connsiteX5" fmla="*/ 38100 w 47625"/>
                <a:gd name="connsiteY5" fmla="*/ 0 h 342900"/>
                <a:gd name="connsiteX6" fmla="*/ 47625 w 47625"/>
                <a:gd name="connsiteY6" fmla="*/ 9525 h 342900"/>
                <a:gd name="connsiteX7" fmla="*/ 47625 w 47625"/>
                <a:gd name="connsiteY7"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42900">
                  <a:moveTo>
                    <a:pt x="47625" y="342900"/>
                  </a:moveTo>
                  <a:lnTo>
                    <a:pt x="28575" y="342900"/>
                  </a:lnTo>
                  <a:lnTo>
                    <a:pt x="28575" y="19050"/>
                  </a:lnTo>
                  <a:lnTo>
                    <a:pt x="0" y="19050"/>
                  </a:lnTo>
                  <a:lnTo>
                    <a:pt x="0" y="0"/>
                  </a:lnTo>
                  <a:lnTo>
                    <a:pt x="38100" y="0"/>
                  </a:lnTo>
                  <a:cubicBezTo>
                    <a:pt x="43339" y="0"/>
                    <a:pt x="47625" y="4286"/>
                    <a:pt x="47625" y="9525"/>
                  </a:cubicBezTo>
                  <a:lnTo>
                    <a:pt x="47625" y="342900"/>
                  </a:ln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7839075" y="3048000"/>
              <a:ext cx="533400" cy="495300"/>
            </a:xfrm>
            <a:custGeom>
              <a:avLst/>
              <a:gdLst>
                <a:gd name="connsiteX0" fmla="*/ 266700 w 533400"/>
                <a:gd name="connsiteY0" fmla="*/ 495300 h 495300"/>
                <a:gd name="connsiteX1" fmla="*/ 259937 w 533400"/>
                <a:gd name="connsiteY1" fmla="*/ 492538 h 495300"/>
                <a:gd name="connsiteX2" fmla="*/ 224599 w 533400"/>
                <a:gd name="connsiteY2" fmla="*/ 457200 h 495300"/>
                <a:gd name="connsiteX3" fmla="*/ 9525 w 533400"/>
                <a:gd name="connsiteY3" fmla="*/ 457200 h 495300"/>
                <a:gd name="connsiteX4" fmla="*/ 0 w 533400"/>
                <a:gd name="connsiteY4" fmla="*/ 447675 h 495300"/>
                <a:gd name="connsiteX5" fmla="*/ 0 w 533400"/>
                <a:gd name="connsiteY5" fmla="*/ 9525 h 495300"/>
                <a:gd name="connsiteX6" fmla="*/ 9525 w 533400"/>
                <a:gd name="connsiteY6" fmla="*/ 0 h 495300"/>
                <a:gd name="connsiteX7" fmla="*/ 228600 w 533400"/>
                <a:gd name="connsiteY7" fmla="*/ 0 h 495300"/>
                <a:gd name="connsiteX8" fmla="*/ 235363 w 533400"/>
                <a:gd name="connsiteY8" fmla="*/ 2762 h 495300"/>
                <a:gd name="connsiteX9" fmla="*/ 266700 w 533400"/>
                <a:gd name="connsiteY9" fmla="*/ 34099 h 495300"/>
                <a:gd name="connsiteX10" fmla="*/ 298037 w 533400"/>
                <a:gd name="connsiteY10" fmla="*/ 2762 h 495300"/>
                <a:gd name="connsiteX11" fmla="*/ 304800 w 533400"/>
                <a:gd name="connsiteY11" fmla="*/ 0 h 495300"/>
                <a:gd name="connsiteX12" fmla="*/ 523875 w 533400"/>
                <a:gd name="connsiteY12" fmla="*/ 0 h 495300"/>
                <a:gd name="connsiteX13" fmla="*/ 533400 w 533400"/>
                <a:gd name="connsiteY13" fmla="*/ 9525 h 495300"/>
                <a:gd name="connsiteX14" fmla="*/ 533400 w 533400"/>
                <a:gd name="connsiteY14" fmla="*/ 381000 h 495300"/>
                <a:gd name="connsiteX15" fmla="*/ 514350 w 533400"/>
                <a:gd name="connsiteY15" fmla="*/ 381000 h 495300"/>
                <a:gd name="connsiteX16" fmla="*/ 514350 w 533400"/>
                <a:gd name="connsiteY16" fmla="*/ 19050 h 495300"/>
                <a:gd name="connsiteX17" fmla="*/ 308705 w 533400"/>
                <a:gd name="connsiteY17" fmla="*/ 19050 h 495300"/>
                <a:gd name="connsiteX18" fmla="*/ 273368 w 533400"/>
                <a:gd name="connsiteY18" fmla="*/ 54388 h 495300"/>
                <a:gd name="connsiteX19" fmla="*/ 259937 w 533400"/>
                <a:gd name="connsiteY19" fmla="*/ 54388 h 495300"/>
                <a:gd name="connsiteX20" fmla="*/ 224599 w 533400"/>
                <a:gd name="connsiteY20" fmla="*/ 19050 h 495300"/>
                <a:gd name="connsiteX21" fmla="*/ 19050 w 533400"/>
                <a:gd name="connsiteY21" fmla="*/ 19050 h 495300"/>
                <a:gd name="connsiteX22" fmla="*/ 19050 w 533400"/>
                <a:gd name="connsiteY22" fmla="*/ 438150 h 495300"/>
                <a:gd name="connsiteX23" fmla="*/ 228600 w 533400"/>
                <a:gd name="connsiteY23" fmla="*/ 438150 h 495300"/>
                <a:gd name="connsiteX24" fmla="*/ 235363 w 533400"/>
                <a:gd name="connsiteY24" fmla="*/ 440912 h 495300"/>
                <a:gd name="connsiteX25" fmla="*/ 266700 w 533400"/>
                <a:gd name="connsiteY25" fmla="*/ 472249 h 495300"/>
                <a:gd name="connsiteX26" fmla="*/ 298037 w 533400"/>
                <a:gd name="connsiteY26" fmla="*/ 440912 h 495300"/>
                <a:gd name="connsiteX27" fmla="*/ 304800 w 533400"/>
                <a:gd name="connsiteY27" fmla="*/ 438150 h 495300"/>
                <a:gd name="connsiteX28" fmla="*/ 342900 w 533400"/>
                <a:gd name="connsiteY28" fmla="*/ 438150 h 495300"/>
                <a:gd name="connsiteX29" fmla="*/ 342900 w 533400"/>
                <a:gd name="connsiteY29" fmla="*/ 457200 h 495300"/>
                <a:gd name="connsiteX30" fmla="*/ 308705 w 533400"/>
                <a:gd name="connsiteY30" fmla="*/ 457200 h 495300"/>
                <a:gd name="connsiteX31" fmla="*/ 273368 w 533400"/>
                <a:gd name="connsiteY31" fmla="*/ 492538 h 495300"/>
                <a:gd name="connsiteX32" fmla="*/ 266700 w 533400"/>
                <a:gd name="connsiteY32"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3400" h="495300">
                  <a:moveTo>
                    <a:pt x="266700" y="495300"/>
                  </a:moveTo>
                  <a:cubicBezTo>
                    <a:pt x="264223" y="495300"/>
                    <a:pt x="261842" y="494347"/>
                    <a:pt x="259937" y="492538"/>
                  </a:cubicBezTo>
                  <a:lnTo>
                    <a:pt x="224599" y="457200"/>
                  </a:lnTo>
                  <a:lnTo>
                    <a:pt x="9525" y="457200"/>
                  </a:lnTo>
                  <a:cubicBezTo>
                    <a:pt x="4286" y="457200"/>
                    <a:pt x="0" y="452914"/>
                    <a:pt x="0" y="447675"/>
                  </a:cubicBezTo>
                  <a:lnTo>
                    <a:pt x="0" y="9525"/>
                  </a:lnTo>
                  <a:cubicBezTo>
                    <a:pt x="0" y="4286"/>
                    <a:pt x="4286" y="0"/>
                    <a:pt x="9525" y="0"/>
                  </a:cubicBezTo>
                  <a:lnTo>
                    <a:pt x="228600" y="0"/>
                  </a:lnTo>
                  <a:cubicBezTo>
                    <a:pt x="231172" y="0"/>
                    <a:pt x="233553" y="1048"/>
                    <a:pt x="235363" y="2762"/>
                  </a:cubicBezTo>
                  <a:lnTo>
                    <a:pt x="266700" y="34099"/>
                  </a:lnTo>
                  <a:lnTo>
                    <a:pt x="298037" y="2762"/>
                  </a:lnTo>
                  <a:cubicBezTo>
                    <a:pt x="299847" y="953"/>
                    <a:pt x="302228" y="0"/>
                    <a:pt x="304800" y="0"/>
                  </a:cubicBezTo>
                  <a:lnTo>
                    <a:pt x="523875" y="0"/>
                  </a:lnTo>
                  <a:cubicBezTo>
                    <a:pt x="529114" y="0"/>
                    <a:pt x="533400" y="4286"/>
                    <a:pt x="533400" y="9525"/>
                  </a:cubicBezTo>
                  <a:lnTo>
                    <a:pt x="533400" y="381000"/>
                  </a:lnTo>
                  <a:lnTo>
                    <a:pt x="514350" y="381000"/>
                  </a:lnTo>
                  <a:lnTo>
                    <a:pt x="514350" y="19050"/>
                  </a:lnTo>
                  <a:lnTo>
                    <a:pt x="308705" y="19050"/>
                  </a:lnTo>
                  <a:lnTo>
                    <a:pt x="273368" y="54388"/>
                  </a:lnTo>
                  <a:cubicBezTo>
                    <a:pt x="269653" y="58103"/>
                    <a:pt x="263652" y="58103"/>
                    <a:pt x="259937" y="54388"/>
                  </a:cubicBezTo>
                  <a:lnTo>
                    <a:pt x="224599" y="19050"/>
                  </a:lnTo>
                  <a:lnTo>
                    <a:pt x="19050" y="19050"/>
                  </a:lnTo>
                  <a:lnTo>
                    <a:pt x="19050" y="438150"/>
                  </a:lnTo>
                  <a:lnTo>
                    <a:pt x="228600" y="438150"/>
                  </a:lnTo>
                  <a:cubicBezTo>
                    <a:pt x="231172" y="438150"/>
                    <a:pt x="233553" y="439198"/>
                    <a:pt x="235363" y="440912"/>
                  </a:cubicBezTo>
                  <a:lnTo>
                    <a:pt x="266700" y="472249"/>
                  </a:lnTo>
                  <a:lnTo>
                    <a:pt x="298037" y="440912"/>
                  </a:lnTo>
                  <a:cubicBezTo>
                    <a:pt x="299847" y="439103"/>
                    <a:pt x="302228" y="438150"/>
                    <a:pt x="304800" y="438150"/>
                  </a:cubicBezTo>
                  <a:lnTo>
                    <a:pt x="342900" y="438150"/>
                  </a:lnTo>
                  <a:lnTo>
                    <a:pt x="342900" y="457200"/>
                  </a:lnTo>
                  <a:lnTo>
                    <a:pt x="308705" y="457200"/>
                  </a:lnTo>
                  <a:lnTo>
                    <a:pt x="273368" y="492538"/>
                  </a:lnTo>
                  <a:cubicBezTo>
                    <a:pt x="271558" y="494347"/>
                    <a:pt x="269177" y="495300"/>
                    <a:pt x="266700" y="495300"/>
                  </a:cubicBez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8096250" y="3095625"/>
              <a:ext cx="19050" cy="438150"/>
            </a:xfrm>
            <a:custGeom>
              <a:avLst/>
              <a:gdLst>
                <a:gd name="connsiteX0" fmla="*/ 0 w 19050"/>
                <a:gd name="connsiteY0" fmla="*/ 0 h 438150"/>
                <a:gd name="connsiteX1" fmla="*/ 19050 w 19050"/>
                <a:gd name="connsiteY1" fmla="*/ 0 h 438150"/>
                <a:gd name="connsiteX2" fmla="*/ 19050 w 19050"/>
                <a:gd name="connsiteY2" fmla="*/ 438150 h 438150"/>
                <a:gd name="connsiteX3" fmla="*/ 0 w 19050"/>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9050" h="438150">
                  <a:moveTo>
                    <a:pt x="0" y="0"/>
                  </a:moveTo>
                  <a:lnTo>
                    <a:pt x="19050" y="0"/>
                  </a:lnTo>
                  <a:lnTo>
                    <a:pt x="19050" y="438150"/>
                  </a:lnTo>
                  <a:lnTo>
                    <a:pt x="0" y="438150"/>
                  </a:lnTo>
                  <a:close/>
                </a:path>
              </a:pathLst>
            </a:custGeom>
            <a:grpFill/>
            <a:ln w="9525" cap="flat">
              <a:noFill/>
              <a:prstDash val="solid"/>
              <a:miter/>
            </a:ln>
          </p:spPr>
          <p:txBody>
            <a:bodyPr rtlCol="0" anchor="ctr"/>
            <a:lstStyle/>
            <a:p>
              <a:endParaRPr lang="zh-CN" altLang="en-US"/>
            </a:p>
          </p:txBody>
        </p:sp>
        <p:grpSp>
          <p:nvGrpSpPr>
            <p:cNvPr id="36" name="图形 1"/>
            <p:cNvGrpSpPr/>
            <p:nvPr/>
          </p:nvGrpSpPr>
          <p:grpSpPr>
            <a:xfrm>
              <a:off x="7877175" y="3143250"/>
              <a:ext cx="200025" cy="304800"/>
              <a:chOff x="7877175" y="3143250"/>
              <a:chExt cx="200025" cy="304800"/>
            </a:xfrm>
            <a:grpFill/>
          </p:grpSpPr>
          <p:sp>
            <p:nvSpPr>
              <p:cNvPr id="50" name="任意多边形: 形状 49"/>
              <p:cNvSpPr/>
              <p:nvPr/>
            </p:nvSpPr>
            <p:spPr>
              <a:xfrm>
                <a:off x="7877175" y="327660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7877175" y="331470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7877175" y="335280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7877175" y="339090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7877175" y="342900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7877175" y="3143250"/>
                <a:ext cx="200025" cy="114300"/>
              </a:xfrm>
              <a:custGeom>
                <a:avLst/>
                <a:gdLst>
                  <a:gd name="connsiteX0" fmla="*/ 190500 w 200025"/>
                  <a:gd name="connsiteY0" fmla="*/ 114300 h 114300"/>
                  <a:gd name="connsiteX1" fmla="*/ 9525 w 200025"/>
                  <a:gd name="connsiteY1" fmla="*/ 114300 h 114300"/>
                  <a:gd name="connsiteX2" fmla="*/ 0 w 200025"/>
                  <a:gd name="connsiteY2" fmla="*/ 104775 h 114300"/>
                  <a:gd name="connsiteX3" fmla="*/ 0 w 200025"/>
                  <a:gd name="connsiteY3" fmla="*/ 9525 h 114300"/>
                  <a:gd name="connsiteX4" fmla="*/ 9525 w 200025"/>
                  <a:gd name="connsiteY4" fmla="*/ 0 h 114300"/>
                  <a:gd name="connsiteX5" fmla="*/ 190500 w 200025"/>
                  <a:gd name="connsiteY5" fmla="*/ 0 h 114300"/>
                  <a:gd name="connsiteX6" fmla="*/ 200025 w 200025"/>
                  <a:gd name="connsiteY6" fmla="*/ 9525 h 114300"/>
                  <a:gd name="connsiteX7" fmla="*/ 200025 w 200025"/>
                  <a:gd name="connsiteY7" fmla="*/ 104775 h 114300"/>
                  <a:gd name="connsiteX8" fmla="*/ 190500 w 200025"/>
                  <a:gd name="connsiteY8" fmla="*/ 114300 h 114300"/>
                  <a:gd name="connsiteX9" fmla="*/ 19050 w 200025"/>
                  <a:gd name="connsiteY9" fmla="*/ 95250 h 114300"/>
                  <a:gd name="connsiteX10" fmla="*/ 180975 w 200025"/>
                  <a:gd name="connsiteY10" fmla="*/ 95250 h 114300"/>
                  <a:gd name="connsiteX11" fmla="*/ 180975 w 200025"/>
                  <a:gd name="connsiteY11" fmla="*/ 19050 h 114300"/>
                  <a:gd name="connsiteX12" fmla="*/ 19050 w 200025"/>
                  <a:gd name="connsiteY12" fmla="*/ 19050 h 114300"/>
                  <a:gd name="connsiteX13" fmla="*/ 19050 w 200025"/>
                  <a:gd name="connsiteY13"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 h="114300">
                    <a:moveTo>
                      <a:pt x="190500" y="114300"/>
                    </a:moveTo>
                    <a:lnTo>
                      <a:pt x="9525" y="114300"/>
                    </a:lnTo>
                    <a:cubicBezTo>
                      <a:pt x="4286" y="114300"/>
                      <a:pt x="0" y="110014"/>
                      <a:pt x="0" y="104775"/>
                    </a:cubicBezTo>
                    <a:lnTo>
                      <a:pt x="0" y="9525"/>
                    </a:lnTo>
                    <a:cubicBezTo>
                      <a:pt x="0" y="4286"/>
                      <a:pt x="4286" y="0"/>
                      <a:pt x="9525" y="0"/>
                    </a:cubicBezTo>
                    <a:lnTo>
                      <a:pt x="190500" y="0"/>
                    </a:lnTo>
                    <a:cubicBezTo>
                      <a:pt x="195739" y="0"/>
                      <a:pt x="200025" y="4286"/>
                      <a:pt x="200025" y="9525"/>
                    </a:cubicBezTo>
                    <a:lnTo>
                      <a:pt x="200025" y="104775"/>
                    </a:lnTo>
                    <a:cubicBezTo>
                      <a:pt x="200025" y="110014"/>
                      <a:pt x="195739" y="114300"/>
                      <a:pt x="190500" y="114300"/>
                    </a:cubicBezTo>
                    <a:close/>
                    <a:moveTo>
                      <a:pt x="19050" y="95250"/>
                    </a:moveTo>
                    <a:lnTo>
                      <a:pt x="180975" y="95250"/>
                    </a:lnTo>
                    <a:lnTo>
                      <a:pt x="180975" y="19050"/>
                    </a:lnTo>
                    <a:lnTo>
                      <a:pt x="19050" y="19050"/>
                    </a:lnTo>
                    <a:lnTo>
                      <a:pt x="19050" y="95250"/>
                    </a:lnTo>
                    <a:close/>
                  </a:path>
                </a:pathLst>
              </a:custGeom>
              <a:grpFill/>
              <a:ln w="9525" cap="flat">
                <a:noFill/>
                <a:prstDash val="solid"/>
                <a:miter/>
              </a:ln>
            </p:spPr>
            <p:txBody>
              <a:bodyPr rtlCol="0" anchor="ctr"/>
              <a:lstStyle/>
              <a:p>
                <a:endParaRPr lang="zh-CN" altLang="en-US"/>
              </a:p>
            </p:txBody>
          </p:sp>
        </p:grpSp>
        <p:sp>
          <p:nvSpPr>
            <p:cNvPr id="37" name="任意多边形: 形状 36"/>
            <p:cNvSpPr/>
            <p:nvPr/>
          </p:nvSpPr>
          <p:spPr>
            <a:xfrm>
              <a:off x="8134350" y="31051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8134350" y="31432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8134350" y="31813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8134350" y="33337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8134350" y="33718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8134350" y="34099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8153400" y="32575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8191500" y="3257550"/>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8296275" y="32575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nvGrpSpPr>
            <p:cNvPr id="46" name="图形 1"/>
            <p:cNvGrpSpPr/>
            <p:nvPr/>
          </p:nvGrpSpPr>
          <p:grpSpPr>
            <a:xfrm>
              <a:off x="8201025" y="3448050"/>
              <a:ext cx="209550" cy="171450"/>
              <a:chOff x="8201025" y="3448050"/>
              <a:chExt cx="209550" cy="171450"/>
            </a:xfrm>
            <a:grpFill/>
          </p:grpSpPr>
          <p:sp>
            <p:nvSpPr>
              <p:cNvPr id="48" name="任意多边形: 形状 47"/>
              <p:cNvSpPr/>
              <p:nvPr/>
            </p:nvSpPr>
            <p:spPr>
              <a:xfrm>
                <a:off x="8201025" y="3448050"/>
                <a:ext cx="209550" cy="171450"/>
              </a:xfrm>
              <a:custGeom>
                <a:avLst/>
                <a:gdLst>
                  <a:gd name="connsiteX0" fmla="*/ 200025 w 209550"/>
                  <a:gd name="connsiteY0" fmla="*/ 171450 h 171450"/>
                  <a:gd name="connsiteX1" fmla="*/ 9525 w 209550"/>
                  <a:gd name="connsiteY1" fmla="*/ 171450 h 171450"/>
                  <a:gd name="connsiteX2" fmla="*/ 0 w 209550"/>
                  <a:gd name="connsiteY2" fmla="*/ 161925 h 171450"/>
                  <a:gd name="connsiteX3" fmla="*/ 0 w 209550"/>
                  <a:gd name="connsiteY3" fmla="*/ 9525 h 171450"/>
                  <a:gd name="connsiteX4" fmla="*/ 9525 w 209550"/>
                  <a:gd name="connsiteY4" fmla="*/ 0 h 171450"/>
                  <a:gd name="connsiteX5" fmla="*/ 200025 w 209550"/>
                  <a:gd name="connsiteY5" fmla="*/ 0 h 171450"/>
                  <a:gd name="connsiteX6" fmla="*/ 209550 w 209550"/>
                  <a:gd name="connsiteY6" fmla="*/ 9525 h 171450"/>
                  <a:gd name="connsiteX7" fmla="*/ 209550 w 209550"/>
                  <a:gd name="connsiteY7" fmla="*/ 161925 h 171450"/>
                  <a:gd name="connsiteX8" fmla="*/ 200025 w 209550"/>
                  <a:gd name="connsiteY8" fmla="*/ 171450 h 171450"/>
                  <a:gd name="connsiteX9" fmla="*/ 19050 w 209550"/>
                  <a:gd name="connsiteY9" fmla="*/ 152400 h 171450"/>
                  <a:gd name="connsiteX10" fmla="*/ 190500 w 209550"/>
                  <a:gd name="connsiteY10" fmla="*/ 152400 h 171450"/>
                  <a:gd name="connsiteX11" fmla="*/ 190500 w 209550"/>
                  <a:gd name="connsiteY11" fmla="*/ 19050 h 171450"/>
                  <a:gd name="connsiteX12" fmla="*/ 19050 w 209550"/>
                  <a:gd name="connsiteY12" fmla="*/ 19050 h 171450"/>
                  <a:gd name="connsiteX13" fmla="*/ 19050 w 209550"/>
                  <a:gd name="connsiteY13"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171450">
                    <a:moveTo>
                      <a:pt x="200025" y="171450"/>
                    </a:moveTo>
                    <a:lnTo>
                      <a:pt x="9525" y="171450"/>
                    </a:lnTo>
                    <a:cubicBezTo>
                      <a:pt x="4286" y="171450"/>
                      <a:pt x="0" y="167164"/>
                      <a:pt x="0" y="161925"/>
                    </a:cubicBezTo>
                    <a:lnTo>
                      <a:pt x="0" y="9525"/>
                    </a:lnTo>
                    <a:cubicBezTo>
                      <a:pt x="0" y="4286"/>
                      <a:pt x="4286" y="0"/>
                      <a:pt x="9525" y="0"/>
                    </a:cubicBezTo>
                    <a:lnTo>
                      <a:pt x="200025" y="0"/>
                    </a:lnTo>
                    <a:cubicBezTo>
                      <a:pt x="205264" y="0"/>
                      <a:pt x="209550" y="4286"/>
                      <a:pt x="209550" y="9525"/>
                    </a:cubicBezTo>
                    <a:lnTo>
                      <a:pt x="209550" y="161925"/>
                    </a:lnTo>
                    <a:cubicBezTo>
                      <a:pt x="209550" y="167164"/>
                      <a:pt x="205264" y="171450"/>
                      <a:pt x="200025" y="171450"/>
                    </a:cubicBezTo>
                    <a:close/>
                    <a:moveTo>
                      <a:pt x="19050" y="152400"/>
                    </a:moveTo>
                    <a:lnTo>
                      <a:pt x="190500" y="152400"/>
                    </a:lnTo>
                    <a:lnTo>
                      <a:pt x="190500" y="19050"/>
                    </a:lnTo>
                    <a:lnTo>
                      <a:pt x="19050" y="19050"/>
                    </a:lnTo>
                    <a:lnTo>
                      <a:pt x="19050" y="152400"/>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8267700" y="3486197"/>
                <a:ext cx="85725" cy="95202"/>
              </a:xfrm>
              <a:custGeom>
                <a:avLst/>
                <a:gdLst>
                  <a:gd name="connsiteX0" fmla="*/ 9525 w 85725"/>
                  <a:gd name="connsiteY0" fmla="*/ 95202 h 95202"/>
                  <a:gd name="connsiteX1" fmla="*/ 4763 w 85725"/>
                  <a:gd name="connsiteY1" fmla="*/ 93869 h 95202"/>
                  <a:gd name="connsiteX2" fmla="*/ 0 w 85725"/>
                  <a:gd name="connsiteY2" fmla="*/ 85677 h 95202"/>
                  <a:gd name="connsiteX3" fmla="*/ 0 w 85725"/>
                  <a:gd name="connsiteY3" fmla="*/ 9477 h 95202"/>
                  <a:gd name="connsiteX4" fmla="*/ 4763 w 85725"/>
                  <a:gd name="connsiteY4" fmla="*/ 1286 h 95202"/>
                  <a:gd name="connsiteX5" fmla="*/ 14288 w 85725"/>
                  <a:gd name="connsiteY5" fmla="*/ 1286 h 95202"/>
                  <a:gd name="connsiteX6" fmla="*/ 80963 w 85725"/>
                  <a:gd name="connsiteY6" fmla="*/ 39386 h 95202"/>
                  <a:gd name="connsiteX7" fmla="*/ 85725 w 85725"/>
                  <a:gd name="connsiteY7" fmla="*/ 47673 h 95202"/>
                  <a:gd name="connsiteX8" fmla="*/ 80963 w 85725"/>
                  <a:gd name="connsiteY8" fmla="*/ 55959 h 95202"/>
                  <a:gd name="connsiteX9" fmla="*/ 14288 w 85725"/>
                  <a:gd name="connsiteY9" fmla="*/ 94059 h 95202"/>
                  <a:gd name="connsiteX10" fmla="*/ 9525 w 85725"/>
                  <a:gd name="connsiteY10" fmla="*/ 95202 h 95202"/>
                  <a:gd name="connsiteX11" fmla="*/ 19050 w 85725"/>
                  <a:gd name="connsiteY11" fmla="*/ 25860 h 95202"/>
                  <a:gd name="connsiteX12" fmla="*/ 19050 w 85725"/>
                  <a:gd name="connsiteY12" fmla="*/ 69199 h 95202"/>
                  <a:gd name="connsiteX13" fmla="*/ 56959 w 85725"/>
                  <a:gd name="connsiteY13" fmla="*/ 47482 h 95202"/>
                  <a:gd name="connsiteX14" fmla="*/ 19050 w 85725"/>
                  <a:gd name="connsiteY14" fmla="*/ 25860 h 9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95202">
                    <a:moveTo>
                      <a:pt x="9525" y="95202"/>
                    </a:moveTo>
                    <a:cubicBezTo>
                      <a:pt x="7906" y="95202"/>
                      <a:pt x="6191" y="94821"/>
                      <a:pt x="4763" y="93869"/>
                    </a:cubicBezTo>
                    <a:cubicBezTo>
                      <a:pt x="1810" y="92154"/>
                      <a:pt x="0" y="89011"/>
                      <a:pt x="0" y="85677"/>
                    </a:cubicBezTo>
                    <a:lnTo>
                      <a:pt x="0" y="9477"/>
                    </a:lnTo>
                    <a:cubicBezTo>
                      <a:pt x="0" y="6049"/>
                      <a:pt x="1810" y="2905"/>
                      <a:pt x="4763" y="1286"/>
                    </a:cubicBezTo>
                    <a:cubicBezTo>
                      <a:pt x="7715" y="-429"/>
                      <a:pt x="11335" y="-429"/>
                      <a:pt x="14288" y="1286"/>
                    </a:cubicBezTo>
                    <a:lnTo>
                      <a:pt x="80963" y="39386"/>
                    </a:lnTo>
                    <a:cubicBezTo>
                      <a:pt x="83915" y="41100"/>
                      <a:pt x="85725" y="44244"/>
                      <a:pt x="85725" y="47673"/>
                    </a:cubicBezTo>
                    <a:cubicBezTo>
                      <a:pt x="85725" y="51102"/>
                      <a:pt x="83915" y="54245"/>
                      <a:pt x="80963" y="55959"/>
                    </a:cubicBezTo>
                    <a:lnTo>
                      <a:pt x="14288" y="94059"/>
                    </a:lnTo>
                    <a:cubicBezTo>
                      <a:pt x="12764" y="94821"/>
                      <a:pt x="11144" y="95202"/>
                      <a:pt x="9525" y="95202"/>
                    </a:cubicBezTo>
                    <a:close/>
                    <a:moveTo>
                      <a:pt x="19050" y="25860"/>
                    </a:moveTo>
                    <a:lnTo>
                      <a:pt x="19050" y="69199"/>
                    </a:lnTo>
                    <a:lnTo>
                      <a:pt x="56959" y="47482"/>
                    </a:lnTo>
                    <a:lnTo>
                      <a:pt x="19050" y="25860"/>
                    </a:lnTo>
                    <a:close/>
                  </a:path>
                </a:pathLst>
              </a:custGeom>
              <a:grpFill/>
              <a:ln w="9525" cap="flat">
                <a:noFill/>
                <a:prstDash val="solid"/>
                <a:miter/>
              </a:ln>
            </p:spPr>
            <p:txBody>
              <a:bodyPr rtlCol="0" anchor="ctr"/>
              <a:lstStyle/>
              <a:p>
                <a:endParaRPr lang="zh-CN" altLang="en-US"/>
              </a:p>
            </p:txBody>
          </p:sp>
        </p:grpSp>
        <p:sp>
          <p:nvSpPr>
            <p:cNvPr id="47" name="任意多边形: 形状 46"/>
            <p:cNvSpPr/>
            <p:nvPr/>
          </p:nvSpPr>
          <p:spPr>
            <a:xfrm>
              <a:off x="7877175" y="3105150"/>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grpFill/>
            <a:ln w="9525" cap="flat">
              <a:noFill/>
              <a:prstDash val="solid"/>
              <a:miter/>
            </a:ln>
          </p:spPr>
          <p:txBody>
            <a:bodyPr rtlCol="0" anchor="ctr"/>
            <a:lstStyle/>
            <a:p>
              <a:endParaRPr lang="zh-CN" altLang="en-US"/>
            </a:p>
          </p:txBody>
        </p:sp>
      </p:grpSp>
      <p:grpSp>
        <p:nvGrpSpPr>
          <p:cNvPr id="56" name="图形 1"/>
          <p:cNvGrpSpPr/>
          <p:nvPr/>
        </p:nvGrpSpPr>
        <p:grpSpPr>
          <a:xfrm>
            <a:off x="4818697" y="5418022"/>
            <a:ext cx="533197" cy="533197"/>
            <a:chOff x="6791325" y="3009900"/>
            <a:chExt cx="609600" cy="609600"/>
          </a:xfrm>
          <a:solidFill>
            <a:schemeClr val="accent1"/>
          </a:solidFill>
        </p:grpSpPr>
        <p:grpSp>
          <p:nvGrpSpPr>
            <p:cNvPr id="57" name="图形 1"/>
            <p:cNvGrpSpPr/>
            <p:nvPr/>
          </p:nvGrpSpPr>
          <p:grpSpPr>
            <a:xfrm>
              <a:off x="6791325" y="3333750"/>
              <a:ext cx="285750" cy="285750"/>
              <a:chOff x="6791325" y="3333750"/>
              <a:chExt cx="285750" cy="285750"/>
            </a:xfrm>
            <a:grpFill/>
          </p:grpSpPr>
          <p:sp>
            <p:nvSpPr>
              <p:cNvPr id="92" name="任意多边形: 形状 91"/>
              <p:cNvSpPr/>
              <p:nvPr/>
            </p:nvSpPr>
            <p:spPr>
              <a:xfrm>
                <a:off x="6791325" y="3333750"/>
                <a:ext cx="285750" cy="285750"/>
              </a:xfrm>
              <a:custGeom>
                <a:avLst/>
                <a:gdLst>
                  <a:gd name="connsiteX0" fmla="*/ 266700 w 285750"/>
                  <a:gd name="connsiteY0" fmla="*/ 285750 h 285750"/>
                  <a:gd name="connsiteX1" fmla="*/ 19050 w 285750"/>
                  <a:gd name="connsiteY1" fmla="*/ 285750 h 285750"/>
                  <a:gd name="connsiteX2" fmla="*/ 0 w 285750"/>
                  <a:gd name="connsiteY2" fmla="*/ 266700 h 285750"/>
                  <a:gd name="connsiteX3" fmla="*/ 0 w 285750"/>
                  <a:gd name="connsiteY3" fmla="*/ 19050 h 285750"/>
                  <a:gd name="connsiteX4" fmla="*/ 19050 w 285750"/>
                  <a:gd name="connsiteY4" fmla="*/ 0 h 285750"/>
                  <a:gd name="connsiteX5" fmla="*/ 266700 w 285750"/>
                  <a:gd name="connsiteY5" fmla="*/ 0 h 285750"/>
                  <a:gd name="connsiteX6" fmla="*/ 285750 w 285750"/>
                  <a:gd name="connsiteY6" fmla="*/ 19050 h 285750"/>
                  <a:gd name="connsiteX7" fmla="*/ 285750 w 285750"/>
                  <a:gd name="connsiteY7" fmla="*/ 266700 h 285750"/>
                  <a:gd name="connsiteX8" fmla="*/ 266700 w 285750"/>
                  <a:gd name="connsiteY8" fmla="*/ 285750 h 285750"/>
                  <a:gd name="connsiteX9" fmla="*/ 19050 w 285750"/>
                  <a:gd name="connsiteY9" fmla="*/ 19050 h 285750"/>
                  <a:gd name="connsiteX10" fmla="*/ 19050 w 285750"/>
                  <a:gd name="connsiteY10" fmla="*/ 266700 h 285750"/>
                  <a:gd name="connsiteX11" fmla="*/ 266700 w 285750"/>
                  <a:gd name="connsiteY11" fmla="*/ 266700 h 285750"/>
                  <a:gd name="connsiteX12" fmla="*/ 266700 w 285750"/>
                  <a:gd name="connsiteY12" fmla="*/ 19050 h 285750"/>
                  <a:gd name="connsiteX13" fmla="*/ 19050 w 285750"/>
                  <a:gd name="connsiteY13"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285750">
                    <a:moveTo>
                      <a:pt x="266700" y="285750"/>
                    </a:moveTo>
                    <a:lnTo>
                      <a:pt x="19050" y="285750"/>
                    </a:lnTo>
                    <a:cubicBezTo>
                      <a:pt x="8572" y="285750"/>
                      <a:pt x="0" y="277178"/>
                      <a:pt x="0" y="266700"/>
                    </a:cubicBezTo>
                    <a:lnTo>
                      <a:pt x="0" y="19050"/>
                    </a:lnTo>
                    <a:cubicBezTo>
                      <a:pt x="0" y="8572"/>
                      <a:pt x="8572" y="0"/>
                      <a:pt x="19050" y="0"/>
                    </a:cubicBezTo>
                    <a:lnTo>
                      <a:pt x="266700" y="0"/>
                    </a:lnTo>
                    <a:cubicBezTo>
                      <a:pt x="277178" y="0"/>
                      <a:pt x="285750" y="8572"/>
                      <a:pt x="285750" y="19050"/>
                    </a:cubicBezTo>
                    <a:lnTo>
                      <a:pt x="285750" y="266700"/>
                    </a:lnTo>
                    <a:cubicBezTo>
                      <a:pt x="285750" y="277178"/>
                      <a:pt x="277178" y="285750"/>
                      <a:pt x="266700" y="285750"/>
                    </a:cubicBezTo>
                    <a:close/>
                    <a:moveTo>
                      <a:pt x="19050" y="19050"/>
                    </a:moveTo>
                    <a:lnTo>
                      <a:pt x="19050" y="266700"/>
                    </a:lnTo>
                    <a:lnTo>
                      <a:pt x="266700" y="266700"/>
                    </a:lnTo>
                    <a:lnTo>
                      <a:pt x="266700" y="19050"/>
                    </a:lnTo>
                    <a:lnTo>
                      <a:pt x="19050" y="19050"/>
                    </a:ln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6886575" y="3400425"/>
                <a:ext cx="95250" cy="152400"/>
              </a:xfrm>
              <a:custGeom>
                <a:avLst/>
                <a:gdLst>
                  <a:gd name="connsiteX0" fmla="*/ 57150 w 95250"/>
                  <a:gd name="connsiteY0" fmla="*/ 152400 h 152400"/>
                  <a:gd name="connsiteX1" fmla="*/ 0 w 95250"/>
                  <a:gd name="connsiteY1" fmla="*/ 152400 h 152400"/>
                  <a:gd name="connsiteX2" fmla="*/ 0 w 95250"/>
                  <a:gd name="connsiteY2" fmla="*/ 0 h 152400"/>
                  <a:gd name="connsiteX3" fmla="*/ 57150 w 95250"/>
                  <a:gd name="connsiteY3" fmla="*/ 0 h 152400"/>
                  <a:gd name="connsiteX4" fmla="*/ 95250 w 95250"/>
                  <a:gd name="connsiteY4" fmla="*/ 38100 h 152400"/>
                  <a:gd name="connsiteX5" fmla="*/ 95250 w 95250"/>
                  <a:gd name="connsiteY5" fmla="*/ 114300 h 152400"/>
                  <a:gd name="connsiteX6" fmla="*/ 57150 w 95250"/>
                  <a:gd name="connsiteY6" fmla="*/ 152400 h 152400"/>
                  <a:gd name="connsiteX7" fmla="*/ 19050 w 95250"/>
                  <a:gd name="connsiteY7" fmla="*/ 133350 h 152400"/>
                  <a:gd name="connsiteX8" fmla="*/ 57150 w 95250"/>
                  <a:gd name="connsiteY8" fmla="*/ 133350 h 152400"/>
                  <a:gd name="connsiteX9" fmla="*/ 76200 w 95250"/>
                  <a:gd name="connsiteY9" fmla="*/ 114300 h 152400"/>
                  <a:gd name="connsiteX10" fmla="*/ 76200 w 95250"/>
                  <a:gd name="connsiteY10" fmla="*/ 38100 h 152400"/>
                  <a:gd name="connsiteX11" fmla="*/ 57150 w 95250"/>
                  <a:gd name="connsiteY11" fmla="*/ 19050 h 152400"/>
                  <a:gd name="connsiteX12" fmla="*/ 19050 w 95250"/>
                  <a:gd name="connsiteY12" fmla="*/ 19050 h 152400"/>
                  <a:gd name="connsiteX13" fmla="*/ 19050 w 95250"/>
                  <a:gd name="connsiteY13"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52400">
                    <a:moveTo>
                      <a:pt x="57150" y="152400"/>
                    </a:moveTo>
                    <a:lnTo>
                      <a:pt x="0" y="152400"/>
                    </a:lnTo>
                    <a:lnTo>
                      <a:pt x="0" y="0"/>
                    </a:lnTo>
                    <a:lnTo>
                      <a:pt x="57150" y="0"/>
                    </a:lnTo>
                    <a:cubicBezTo>
                      <a:pt x="78200" y="0"/>
                      <a:pt x="95250" y="17050"/>
                      <a:pt x="95250" y="38100"/>
                    </a:cubicBezTo>
                    <a:lnTo>
                      <a:pt x="95250" y="114300"/>
                    </a:lnTo>
                    <a:cubicBezTo>
                      <a:pt x="95250" y="135350"/>
                      <a:pt x="78200" y="152400"/>
                      <a:pt x="57150" y="152400"/>
                    </a:cubicBezTo>
                    <a:close/>
                    <a:moveTo>
                      <a:pt x="19050" y="133350"/>
                    </a:moveTo>
                    <a:lnTo>
                      <a:pt x="57150" y="133350"/>
                    </a:lnTo>
                    <a:cubicBezTo>
                      <a:pt x="67628" y="133350"/>
                      <a:pt x="76200" y="124778"/>
                      <a:pt x="76200" y="114300"/>
                    </a:cubicBezTo>
                    <a:lnTo>
                      <a:pt x="76200" y="38100"/>
                    </a:lnTo>
                    <a:cubicBezTo>
                      <a:pt x="76200" y="27622"/>
                      <a:pt x="67628" y="19050"/>
                      <a:pt x="57150" y="19050"/>
                    </a:cubicBezTo>
                    <a:lnTo>
                      <a:pt x="19050" y="19050"/>
                    </a:lnTo>
                    <a:lnTo>
                      <a:pt x="19050" y="133350"/>
                    </a:lnTo>
                    <a:close/>
                  </a:path>
                </a:pathLst>
              </a:custGeom>
              <a:grpFill/>
              <a:ln w="9525" cap="flat">
                <a:noFill/>
                <a:prstDash val="solid"/>
                <a:miter/>
              </a:ln>
            </p:spPr>
            <p:txBody>
              <a:bodyPr rtlCol="0" anchor="ctr"/>
              <a:lstStyle/>
              <a:p>
                <a:endParaRPr lang="zh-CN" altLang="en-US"/>
              </a:p>
            </p:txBody>
          </p:sp>
        </p:grpSp>
        <p:grpSp>
          <p:nvGrpSpPr>
            <p:cNvPr id="58" name="图形 1"/>
            <p:cNvGrpSpPr/>
            <p:nvPr/>
          </p:nvGrpSpPr>
          <p:grpSpPr>
            <a:xfrm>
              <a:off x="7115175" y="3333750"/>
              <a:ext cx="285750" cy="285750"/>
              <a:chOff x="7115175" y="3333750"/>
              <a:chExt cx="285750" cy="285750"/>
            </a:xfrm>
            <a:grpFill/>
          </p:grpSpPr>
          <p:sp>
            <p:nvSpPr>
              <p:cNvPr id="89" name="任意多边形: 形状 88"/>
              <p:cNvSpPr/>
              <p:nvPr/>
            </p:nvSpPr>
            <p:spPr>
              <a:xfrm>
                <a:off x="7115175" y="3333750"/>
                <a:ext cx="285750" cy="285750"/>
              </a:xfrm>
              <a:custGeom>
                <a:avLst/>
                <a:gdLst>
                  <a:gd name="connsiteX0" fmla="*/ 266700 w 285750"/>
                  <a:gd name="connsiteY0" fmla="*/ 285750 h 285750"/>
                  <a:gd name="connsiteX1" fmla="*/ 19050 w 285750"/>
                  <a:gd name="connsiteY1" fmla="*/ 285750 h 285750"/>
                  <a:gd name="connsiteX2" fmla="*/ 0 w 285750"/>
                  <a:gd name="connsiteY2" fmla="*/ 266700 h 285750"/>
                  <a:gd name="connsiteX3" fmla="*/ 0 w 285750"/>
                  <a:gd name="connsiteY3" fmla="*/ 19050 h 285750"/>
                  <a:gd name="connsiteX4" fmla="*/ 19050 w 285750"/>
                  <a:gd name="connsiteY4" fmla="*/ 0 h 285750"/>
                  <a:gd name="connsiteX5" fmla="*/ 266700 w 285750"/>
                  <a:gd name="connsiteY5" fmla="*/ 0 h 285750"/>
                  <a:gd name="connsiteX6" fmla="*/ 285750 w 285750"/>
                  <a:gd name="connsiteY6" fmla="*/ 19050 h 285750"/>
                  <a:gd name="connsiteX7" fmla="*/ 285750 w 285750"/>
                  <a:gd name="connsiteY7" fmla="*/ 266700 h 285750"/>
                  <a:gd name="connsiteX8" fmla="*/ 266700 w 285750"/>
                  <a:gd name="connsiteY8" fmla="*/ 285750 h 285750"/>
                  <a:gd name="connsiteX9" fmla="*/ 19050 w 285750"/>
                  <a:gd name="connsiteY9" fmla="*/ 19050 h 285750"/>
                  <a:gd name="connsiteX10" fmla="*/ 19050 w 285750"/>
                  <a:gd name="connsiteY10" fmla="*/ 266700 h 285750"/>
                  <a:gd name="connsiteX11" fmla="*/ 266700 w 285750"/>
                  <a:gd name="connsiteY11" fmla="*/ 266700 h 285750"/>
                  <a:gd name="connsiteX12" fmla="*/ 266700 w 285750"/>
                  <a:gd name="connsiteY12" fmla="*/ 19050 h 285750"/>
                  <a:gd name="connsiteX13" fmla="*/ 19050 w 285750"/>
                  <a:gd name="connsiteY13"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285750">
                    <a:moveTo>
                      <a:pt x="266700" y="285750"/>
                    </a:moveTo>
                    <a:lnTo>
                      <a:pt x="19050" y="285750"/>
                    </a:lnTo>
                    <a:cubicBezTo>
                      <a:pt x="8572" y="285750"/>
                      <a:pt x="0" y="277178"/>
                      <a:pt x="0" y="266700"/>
                    </a:cubicBezTo>
                    <a:lnTo>
                      <a:pt x="0" y="19050"/>
                    </a:lnTo>
                    <a:cubicBezTo>
                      <a:pt x="0" y="8572"/>
                      <a:pt x="8572" y="0"/>
                      <a:pt x="19050" y="0"/>
                    </a:cubicBezTo>
                    <a:lnTo>
                      <a:pt x="266700" y="0"/>
                    </a:lnTo>
                    <a:cubicBezTo>
                      <a:pt x="277178" y="0"/>
                      <a:pt x="285750" y="8572"/>
                      <a:pt x="285750" y="19050"/>
                    </a:cubicBezTo>
                    <a:lnTo>
                      <a:pt x="285750" y="266700"/>
                    </a:lnTo>
                    <a:cubicBezTo>
                      <a:pt x="285750" y="277178"/>
                      <a:pt x="277178" y="285750"/>
                      <a:pt x="266700" y="285750"/>
                    </a:cubicBezTo>
                    <a:close/>
                    <a:moveTo>
                      <a:pt x="19050" y="19050"/>
                    </a:moveTo>
                    <a:lnTo>
                      <a:pt x="19050" y="266700"/>
                    </a:lnTo>
                    <a:lnTo>
                      <a:pt x="266700" y="266700"/>
                    </a:lnTo>
                    <a:lnTo>
                      <a:pt x="266700" y="19050"/>
                    </a:lnTo>
                    <a:lnTo>
                      <a:pt x="19050" y="19050"/>
                    </a:ln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7219950" y="3467100"/>
                <a:ext cx="66675" cy="19050"/>
              </a:xfrm>
              <a:custGeom>
                <a:avLst/>
                <a:gdLst>
                  <a:gd name="connsiteX0" fmla="*/ 0 w 66675"/>
                  <a:gd name="connsiteY0" fmla="*/ 0 h 19050"/>
                  <a:gd name="connsiteX1" fmla="*/ 66675 w 66675"/>
                  <a:gd name="connsiteY1" fmla="*/ 0 h 19050"/>
                  <a:gd name="connsiteX2" fmla="*/ 66675 w 66675"/>
                  <a:gd name="connsiteY2" fmla="*/ 19050 h 19050"/>
                  <a:gd name="connsiteX3" fmla="*/ 0 w 666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66675" h="19050">
                    <a:moveTo>
                      <a:pt x="0" y="0"/>
                    </a:moveTo>
                    <a:lnTo>
                      <a:pt x="66675" y="0"/>
                    </a:lnTo>
                    <a:lnTo>
                      <a:pt x="66675" y="19050"/>
                    </a:lnTo>
                    <a:lnTo>
                      <a:pt x="0" y="19050"/>
                    </a:ln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7210425" y="3400425"/>
                <a:ext cx="95250" cy="152400"/>
              </a:xfrm>
              <a:custGeom>
                <a:avLst/>
                <a:gdLst>
                  <a:gd name="connsiteX0" fmla="*/ 95250 w 95250"/>
                  <a:gd name="connsiteY0" fmla="*/ 152400 h 152400"/>
                  <a:gd name="connsiteX1" fmla="*/ 28575 w 95250"/>
                  <a:gd name="connsiteY1" fmla="*/ 152400 h 152400"/>
                  <a:gd name="connsiteX2" fmla="*/ 0 w 95250"/>
                  <a:gd name="connsiteY2" fmla="*/ 123825 h 152400"/>
                  <a:gd name="connsiteX3" fmla="*/ 0 w 95250"/>
                  <a:gd name="connsiteY3" fmla="*/ 28575 h 152400"/>
                  <a:gd name="connsiteX4" fmla="*/ 28575 w 95250"/>
                  <a:gd name="connsiteY4" fmla="*/ 0 h 152400"/>
                  <a:gd name="connsiteX5" fmla="*/ 95250 w 95250"/>
                  <a:gd name="connsiteY5" fmla="*/ 0 h 152400"/>
                  <a:gd name="connsiteX6" fmla="*/ 95250 w 95250"/>
                  <a:gd name="connsiteY6" fmla="*/ 19050 h 152400"/>
                  <a:gd name="connsiteX7" fmla="*/ 28575 w 95250"/>
                  <a:gd name="connsiteY7" fmla="*/ 19050 h 152400"/>
                  <a:gd name="connsiteX8" fmla="*/ 19050 w 95250"/>
                  <a:gd name="connsiteY8" fmla="*/ 28575 h 152400"/>
                  <a:gd name="connsiteX9" fmla="*/ 19050 w 95250"/>
                  <a:gd name="connsiteY9" fmla="*/ 123825 h 152400"/>
                  <a:gd name="connsiteX10" fmla="*/ 28575 w 95250"/>
                  <a:gd name="connsiteY10" fmla="*/ 133350 h 152400"/>
                  <a:gd name="connsiteX11" fmla="*/ 95250 w 95250"/>
                  <a:gd name="connsiteY11" fmla="*/ 133350 h 152400"/>
                  <a:gd name="connsiteX12" fmla="*/ 95250 w 95250"/>
                  <a:gd name="connsiteY12"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52400">
                    <a:moveTo>
                      <a:pt x="95250" y="152400"/>
                    </a:moveTo>
                    <a:lnTo>
                      <a:pt x="28575" y="152400"/>
                    </a:lnTo>
                    <a:cubicBezTo>
                      <a:pt x="12859" y="152400"/>
                      <a:pt x="0" y="139541"/>
                      <a:pt x="0" y="123825"/>
                    </a:cubicBezTo>
                    <a:lnTo>
                      <a:pt x="0" y="28575"/>
                    </a:lnTo>
                    <a:cubicBezTo>
                      <a:pt x="0" y="12859"/>
                      <a:pt x="12859" y="0"/>
                      <a:pt x="28575" y="0"/>
                    </a:cubicBezTo>
                    <a:lnTo>
                      <a:pt x="95250" y="0"/>
                    </a:lnTo>
                    <a:lnTo>
                      <a:pt x="95250" y="19050"/>
                    </a:lnTo>
                    <a:lnTo>
                      <a:pt x="28575" y="19050"/>
                    </a:lnTo>
                    <a:cubicBezTo>
                      <a:pt x="23336" y="19050"/>
                      <a:pt x="19050" y="23336"/>
                      <a:pt x="19050" y="28575"/>
                    </a:cubicBezTo>
                    <a:lnTo>
                      <a:pt x="19050" y="123825"/>
                    </a:lnTo>
                    <a:cubicBezTo>
                      <a:pt x="19050" y="129064"/>
                      <a:pt x="23336" y="133350"/>
                      <a:pt x="28575" y="133350"/>
                    </a:cubicBezTo>
                    <a:lnTo>
                      <a:pt x="95250" y="133350"/>
                    </a:lnTo>
                    <a:lnTo>
                      <a:pt x="95250" y="152400"/>
                    </a:lnTo>
                    <a:close/>
                  </a:path>
                </a:pathLst>
              </a:custGeom>
              <a:grpFill/>
              <a:ln w="9525" cap="flat">
                <a:noFill/>
                <a:prstDash val="solid"/>
                <a:miter/>
              </a:ln>
            </p:spPr>
            <p:txBody>
              <a:bodyPr rtlCol="0" anchor="ctr"/>
              <a:lstStyle/>
              <a:p>
                <a:endParaRPr lang="zh-CN" altLang="en-US"/>
              </a:p>
            </p:txBody>
          </p:sp>
        </p:grpSp>
        <p:grpSp>
          <p:nvGrpSpPr>
            <p:cNvPr id="59" name="图形 1"/>
            <p:cNvGrpSpPr/>
            <p:nvPr/>
          </p:nvGrpSpPr>
          <p:grpSpPr>
            <a:xfrm>
              <a:off x="7115175" y="3009900"/>
              <a:ext cx="285750" cy="285750"/>
              <a:chOff x="7115175" y="3009900"/>
              <a:chExt cx="285750" cy="285750"/>
            </a:xfrm>
            <a:grpFill/>
          </p:grpSpPr>
          <p:sp>
            <p:nvSpPr>
              <p:cNvPr id="87" name="任意多边形: 形状 86"/>
              <p:cNvSpPr/>
              <p:nvPr/>
            </p:nvSpPr>
            <p:spPr>
              <a:xfrm>
                <a:off x="7115175" y="3009900"/>
                <a:ext cx="285750" cy="285750"/>
              </a:xfrm>
              <a:custGeom>
                <a:avLst/>
                <a:gdLst>
                  <a:gd name="connsiteX0" fmla="*/ 266700 w 285750"/>
                  <a:gd name="connsiteY0" fmla="*/ 285750 h 285750"/>
                  <a:gd name="connsiteX1" fmla="*/ 19050 w 285750"/>
                  <a:gd name="connsiteY1" fmla="*/ 285750 h 285750"/>
                  <a:gd name="connsiteX2" fmla="*/ 0 w 285750"/>
                  <a:gd name="connsiteY2" fmla="*/ 266700 h 285750"/>
                  <a:gd name="connsiteX3" fmla="*/ 0 w 285750"/>
                  <a:gd name="connsiteY3" fmla="*/ 19050 h 285750"/>
                  <a:gd name="connsiteX4" fmla="*/ 19050 w 285750"/>
                  <a:gd name="connsiteY4" fmla="*/ 0 h 285750"/>
                  <a:gd name="connsiteX5" fmla="*/ 266700 w 285750"/>
                  <a:gd name="connsiteY5" fmla="*/ 0 h 285750"/>
                  <a:gd name="connsiteX6" fmla="*/ 285750 w 285750"/>
                  <a:gd name="connsiteY6" fmla="*/ 19050 h 285750"/>
                  <a:gd name="connsiteX7" fmla="*/ 285750 w 285750"/>
                  <a:gd name="connsiteY7" fmla="*/ 266700 h 285750"/>
                  <a:gd name="connsiteX8" fmla="*/ 266700 w 285750"/>
                  <a:gd name="connsiteY8" fmla="*/ 285750 h 285750"/>
                  <a:gd name="connsiteX9" fmla="*/ 19050 w 285750"/>
                  <a:gd name="connsiteY9" fmla="*/ 19050 h 285750"/>
                  <a:gd name="connsiteX10" fmla="*/ 19050 w 285750"/>
                  <a:gd name="connsiteY10" fmla="*/ 266700 h 285750"/>
                  <a:gd name="connsiteX11" fmla="*/ 266700 w 285750"/>
                  <a:gd name="connsiteY11" fmla="*/ 266700 h 285750"/>
                  <a:gd name="connsiteX12" fmla="*/ 266700 w 285750"/>
                  <a:gd name="connsiteY12" fmla="*/ 19050 h 285750"/>
                  <a:gd name="connsiteX13" fmla="*/ 19050 w 285750"/>
                  <a:gd name="connsiteY13"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285750">
                    <a:moveTo>
                      <a:pt x="266700" y="285750"/>
                    </a:moveTo>
                    <a:lnTo>
                      <a:pt x="19050" y="285750"/>
                    </a:lnTo>
                    <a:cubicBezTo>
                      <a:pt x="8572" y="285750"/>
                      <a:pt x="0" y="277178"/>
                      <a:pt x="0" y="266700"/>
                    </a:cubicBezTo>
                    <a:lnTo>
                      <a:pt x="0" y="19050"/>
                    </a:lnTo>
                    <a:cubicBezTo>
                      <a:pt x="0" y="8572"/>
                      <a:pt x="8572" y="0"/>
                      <a:pt x="19050" y="0"/>
                    </a:cubicBezTo>
                    <a:lnTo>
                      <a:pt x="266700" y="0"/>
                    </a:lnTo>
                    <a:cubicBezTo>
                      <a:pt x="277178" y="0"/>
                      <a:pt x="285750" y="8572"/>
                      <a:pt x="285750" y="19050"/>
                    </a:cubicBezTo>
                    <a:lnTo>
                      <a:pt x="285750" y="266700"/>
                    </a:lnTo>
                    <a:cubicBezTo>
                      <a:pt x="285750" y="277178"/>
                      <a:pt x="277178" y="285750"/>
                      <a:pt x="266700" y="285750"/>
                    </a:cubicBezTo>
                    <a:close/>
                    <a:moveTo>
                      <a:pt x="19050" y="19050"/>
                    </a:moveTo>
                    <a:lnTo>
                      <a:pt x="19050" y="266700"/>
                    </a:lnTo>
                    <a:lnTo>
                      <a:pt x="266700" y="266700"/>
                    </a:lnTo>
                    <a:lnTo>
                      <a:pt x="266700" y="19050"/>
                    </a:lnTo>
                    <a:lnTo>
                      <a:pt x="19050" y="19050"/>
                    </a:ln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7210425" y="3076575"/>
                <a:ext cx="95250" cy="152400"/>
              </a:xfrm>
              <a:custGeom>
                <a:avLst/>
                <a:gdLst>
                  <a:gd name="connsiteX0" fmla="*/ 57150 w 95250"/>
                  <a:gd name="connsiteY0" fmla="*/ 152400 h 152400"/>
                  <a:gd name="connsiteX1" fmla="*/ 38100 w 95250"/>
                  <a:gd name="connsiteY1" fmla="*/ 152400 h 152400"/>
                  <a:gd name="connsiteX2" fmla="*/ 0 w 95250"/>
                  <a:gd name="connsiteY2" fmla="*/ 114300 h 152400"/>
                  <a:gd name="connsiteX3" fmla="*/ 0 w 95250"/>
                  <a:gd name="connsiteY3" fmla="*/ 38100 h 152400"/>
                  <a:gd name="connsiteX4" fmla="*/ 38100 w 95250"/>
                  <a:gd name="connsiteY4" fmla="*/ 0 h 152400"/>
                  <a:gd name="connsiteX5" fmla="*/ 57150 w 95250"/>
                  <a:gd name="connsiteY5" fmla="*/ 0 h 152400"/>
                  <a:gd name="connsiteX6" fmla="*/ 95250 w 95250"/>
                  <a:gd name="connsiteY6" fmla="*/ 38100 h 152400"/>
                  <a:gd name="connsiteX7" fmla="*/ 95250 w 95250"/>
                  <a:gd name="connsiteY7" fmla="*/ 114300 h 152400"/>
                  <a:gd name="connsiteX8" fmla="*/ 57150 w 95250"/>
                  <a:gd name="connsiteY8" fmla="*/ 152400 h 152400"/>
                  <a:gd name="connsiteX9" fmla="*/ 38100 w 95250"/>
                  <a:gd name="connsiteY9" fmla="*/ 19050 h 152400"/>
                  <a:gd name="connsiteX10" fmla="*/ 19050 w 95250"/>
                  <a:gd name="connsiteY10" fmla="*/ 38100 h 152400"/>
                  <a:gd name="connsiteX11" fmla="*/ 19050 w 95250"/>
                  <a:gd name="connsiteY11" fmla="*/ 114300 h 152400"/>
                  <a:gd name="connsiteX12" fmla="*/ 38100 w 95250"/>
                  <a:gd name="connsiteY12" fmla="*/ 133350 h 152400"/>
                  <a:gd name="connsiteX13" fmla="*/ 57150 w 95250"/>
                  <a:gd name="connsiteY13" fmla="*/ 133350 h 152400"/>
                  <a:gd name="connsiteX14" fmla="*/ 76200 w 95250"/>
                  <a:gd name="connsiteY14" fmla="*/ 114300 h 152400"/>
                  <a:gd name="connsiteX15" fmla="*/ 76200 w 95250"/>
                  <a:gd name="connsiteY15" fmla="*/ 38100 h 152400"/>
                  <a:gd name="connsiteX16" fmla="*/ 57150 w 95250"/>
                  <a:gd name="connsiteY16" fmla="*/ 19050 h 152400"/>
                  <a:gd name="connsiteX17" fmla="*/ 38100 w 95250"/>
                  <a:gd name="connsiteY17"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52400">
                    <a:moveTo>
                      <a:pt x="57150" y="152400"/>
                    </a:moveTo>
                    <a:lnTo>
                      <a:pt x="38100" y="152400"/>
                    </a:lnTo>
                    <a:cubicBezTo>
                      <a:pt x="17050" y="152400"/>
                      <a:pt x="0" y="135350"/>
                      <a:pt x="0" y="114300"/>
                    </a:cubicBezTo>
                    <a:lnTo>
                      <a:pt x="0" y="38100"/>
                    </a:lnTo>
                    <a:cubicBezTo>
                      <a:pt x="0" y="17050"/>
                      <a:pt x="17050" y="0"/>
                      <a:pt x="38100" y="0"/>
                    </a:cubicBezTo>
                    <a:lnTo>
                      <a:pt x="57150" y="0"/>
                    </a:lnTo>
                    <a:cubicBezTo>
                      <a:pt x="78200" y="0"/>
                      <a:pt x="95250" y="17050"/>
                      <a:pt x="95250" y="38100"/>
                    </a:cubicBezTo>
                    <a:lnTo>
                      <a:pt x="95250" y="114300"/>
                    </a:lnTo>
                    <a:cubicBezTo>
                      <a:pt x="95250" y="135350"/>
                      <a:pt x="78200" y="152400"/>
                      <a:pt x="57150" y="152400"/>
                    </a:cubicBezTo>
                    <a:close/>
                    <a:moveTo>
                      <a:pt x="38100" y="19050"/>
                    </a:moveTo>
                    <a:cubicBezTo>
                      <a:pt x="27622" y="19050"/>
                      <a:pt x="19050" y="27622"/>
                      <a:pt x="19050" y="38100"/>
                    </a:cubicBezTo>
                    <a:lnTo>
                      <a:pt x="19050" y="114300"/>
                    </a:lnTo>
                    <a:cubicBezTo>
                      <a:pt x="19050" y="124778"/>
                      <a:pt x="27622" y="133350"/>
                      <a:pt x="38100" y="133350"/>
                    </a:cubicBezTo>
                    <a:lnTo>
                      <a:pt x="57150" y="133350"/>
                    </a:lnTo>
                    <a:cubicBezTo>
                      <a:pt x="67628" y="133350"/>
                      <a:pt x="76200" y="124778"/>
                      <a:pt x="76200" y="114300"/>
                    </a:cubicBezTo>
                    <a:lnTo>
                      <a:pt x="76200" y="38100"/>
                    </a:lnTo>
                    <a:cubicBezTo>
                      <a:pt x="76200" y="27622"/>
                      <a:pt x="67628" y="19050"/>
                      <a:pt x="57150" y="19050"/>
                    </a:cubicBezTo>
                    <a:lnTo>
                      <a:pt x="38100" y="19050"/>
                    </a:lnTo>
                    <a:close/>
                  </a:path>
                </a:pathLst>
              </a:custGeom>
              <a:grpFill/>
              <a:ln w="9525" cap="flat">
                <a:noFill/>
                <a:prstDash val="solid"/>
                <a:miter/>
              </a:ln>
            </p:spPr>
            <p:txBody>
              <a:bodyPr rtlCol="0" anchor="ctr"/>
              <a:lstStyle/>
              <a:p>
                <a:endParaRPr lang="zh-CN" altLang="en-US"/>
              </a:p>
            </p:txBody>
          </p:sp>
        </p:grpSp>
        <p:grpSp>
          <p:nvGrpSpPr>
            <p:cNvPr id="60" name="图形 1"/>
            <p:cNvGrpSpPr/>
            <p:nvPr/>
          </p:nvGrpSpPr>
          <p:grpSpPr>
            <a:xfrm>
              <a:off x="6791325" y="3009900"/>
              <a:ext cx="285750" cy="285750"/>
              <a:chOff x="6791325" y="3009900"/>
              <a:chExt cx="285750" cy="285750"/>
            </a:xfrm>
            <a:grpFill/>
          </p:grpSpPr>
          <p:sp>
            <p:nvSpPr>
              <p:cNvPr id="85" name="任意多边形: 形状 84"/>
              <p:cNvSpPr/>
              <p:nvPr/>
            </p:nvSpPr>
            <p:spPr>
              <a:xfrm>
                <a:off x="6791325" y="3009900"/>
                <a:ext cx="285750" cy="285750"/>
              </a:xfrm>
              <a:custGeom>
                <a:avLst/>
                <a:gdLst>
                  <a:gd name="connsiteX0" fmla="*/ 266700 w 285750"/>
                  <a:gd name="connsiteY0" fmla="*/ 285750 h 285750"/>
                  <a:gd name="connsiteX1" fmla="*/ 19050 w 285750"/>
                  <a:gd name="connsiteY1" fmla="*/ 285750 h 285750"/>
                  <a:gd name="connsiteX2" fmla="*/ 0 w 285750"/>
                  <a:gd name="connsiteY2" fmla="*/ 266700 h 285750"/>
                  <a:gd name="connsiteX3" fmla="*/ 0 w 285750"/>
                  <a:gd name="connsiteY3" fmla="*/ 19050 h 285750"/>
                  <a:gd name="connsiteX4" fmla="*/ 19050 w 285750"/>
                  <a:gd name="connsiteY4" fmla="*/ 0 h 285750"/>
                  <a:gd name="connsiteX5" fmla="*/ 266700 w 285750"/>
                  <a:gd name="connsiteY5" fmla="*/ 0 h 285750"/>
                  <a:gd name="connsiteX6" fmla="*/ 285750 w 285750"/>
                  <a:gd name="connsiteY6" fmla="*/ 19050 h 285750"/>
                  <a:gd name="connsiteX7" fmla="*/ 285750 w 285750"/>
                  <a:gd name="connsiteY7" fmla="*/ 266700 h 285750"/>
                  <a:gd name="connsiteX8" fmla="*/ 266700 w 285750"/>
                  <a:gd name="connsiteY8" fmla="*/ 285750 h 285750"/>
                  <a:gd name="connsiteX9" fmla="*/ 19050 w 285750"/>
                  <a:gd name="connsiteY9" fmla="*/ 19050 h 285750"/>
                  <a:gd name="connsiteX10" fmla="*/ 19050 w 285750"/>
                  <a:gd name="connsiteY10" fmla="*/ 266700 h 285750"/>
                  <a:gd name="connsiteX11" fmla="*/ 266700 w 285750"/>
                  <a:gd name="connsiteY11" fmla="*/ 266700 h 285750"/>
                  <a:gd name="connsiteX12" fmla="*/ 266700 w 285750"/>
                  <a:gd name="connsiteY12" fmla="*/ 19050 h 285750"/>
                  <a:gd name="connsiteX13" fmla="*/ 19050 w 285750"/>
                  <a:gd name="connsiteY13"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285750">
                    <a:moveTo>
                      <a:pt x="266700" y="285750"/>
                    </a:moveTo>
                    <a:lnTo>
                      <a:pt x="19050" y="285750"/>
                    </a:lnTo>
                    <a:cubicBezTo>
                      <a:pt x="8572" y="285750"/>
                      <a:pt x="0" y="277178"/>
                      <a:pt x="0" y="266700"/>
                    </a:cubicBezTo>
                    <a:lnTo>
                      <a:pt x="0" y="19050"/>
                    </a:lnTo>
                    <a:cubicBezTo>
                      <a:pt x="0" y="8572"/>
                      <a:pt x="8572" y="0"/>
                      <a:pt x="19050" y="0"/>
                    </a:cubicBezTo>
                    <a:lnTo>
                      <a:pt x="266700" y="0"/>
                    </a:lnTo>
                    <a:cubicBezTo>
                      <a:pt x="277178" y="0"/>
                      <a:pt x="285750" y="8572"/>
                      <a:pt x="285750" y="19050"/>
                    </a:cubicBezTo>
                    <a:lnTo>
                      <a:pt x="285750" y="266700"/>
                    </a:lnTo>
                    <a:cubicBezTo>
                      <a:pt x="285750" y="277178"/>
                      <a:pt x="277178" y="285750"/>
                      <a:pt x="266700" y="285750"/>
                    </a:cubicBezTo>
                    <a:close/>
                    <a:moveTo>
                      <a:pt x="19050" y="19050"/>
                    </a:moveTo>
                    <a:lnTo>
                      <a:pt x="19050" y="266700"/>
                    </a:lnTo>
                    <a:lnTo>
                      <a:pt x="266700" y="266700"/>
                    </a:lnTo>
                    <a:lnTo>
                      <a:pt x="266700" y="19050"/>
                    </a:lnTo>
                    <a:lnTo>
                      <a:pt x="19050" y="19050"/>
                    </a:ln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6886575" y="3076575"/>
                <a:ext cx="95250" cy="152400"/>
              </a:xfrm>
              <a:custGeom>
                <a:avLst/>
                <a:gdLst>
                  <a:gd name="connsiteX0" fmla="*/ 57150 w 95250"/>
                  <a:gd name="connsiteY0" fmla="*/ 152400 h 152400"/>
                  <a:gd name="connsiteX1" fmla="*/ 38100 w 95250"/>
                  <a:gd name="connsiteY1" fmla="*/ 152400 h 152400"/>
                  <a:gd name="connsiteX2" fmla="*/ 0 w 95250"/>
                  <a:gd name="connsiteY2" fmla="*/ 114300 h 152400"/>
                  <a:gd name="connsiteX3" fmla="*/ 0 w 95250"/>
                  <a:gd name="connsiteY3" fmla="*/ 38100 h 152400"/>
                  <a:gd name="connsiteX4" fmla="*/ 38100 w 95250"/>
                  <a:gd name="connsiteY4" fmla="*/ 0 h 152400"/>
                  <a:gd name="connsiteX5" fmla="*/ 57150 w 95250"/>
                  <a:gd name="connsiteY5" fmla="*/ 0 h 152400"/>
                  <a:gd name="connsiteX6" fmla="*/ 95250 w 95250"/>
                  <a:gd name="connsiteY6" fmla="*/ 38100 h 152400"/>
                  <a:gd name="connsiteX7" fmla="*/ 76200 w 95250"/>
                  <a:gd name="connsiteY7" fmla="*/ 38100 h 152400"/>
                  <a:gd name="connsiteX8" fmla="*/ 57150 w 95250"/>
                  <a:gd name="connsiteY8" fmla="*/ 19050 h 152400"/>
                  <a:gd name="connsiteX9" fmla="*/ 38100 w 95250"/>
                  <a:gd name="connsiteY9" fmla="*/ 19050 h 152400"/>
                  <a:gd name="connsiteX10" fmla="*/ 19050 w 95250"/>
                  <a:gd name="connsiteY10" fmla="*/ 38100 h 152400"/>
                  <a:gd name="connsiteX11" fmla="*/ 19050 w 95250"/>
                  <a:gd name="connsiteY11" fmla="*/ 114300 h 152400"/>
                  <a:gd name="connsiteX12" fmla="*/ 38100 w 95250"/>
                  <a:gd name="connsiteY12" fmla="*/ 133350 h 152400"/>
                  <a:gd name="connsiteX13" fmla="*/ 57150 w 95250"/>
                  <a:gd name="connsiteY13" fmla="*/ 133350 h 152400"/>
                  <a:gd name="connsiteX14" fmla="*/ 76200 w 95250"/>
                  <a:gd name="connsiteY14" fmla="*/ 114300 h 152400"/>
                  <a:gd name="connsiteX15" fmla="*/ 95250 w 95250"/>
                  <a:gd name="connsiteY15" fmla="*/ 114300 h 152400"/>
                  <a:gd name="connsiteX16" fmla="*/ 57150 w 95250"/>
                  <a:gd name="connsiteY1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152400">
                    <a:moveTo>
                      <a:pt x="57150" y="152400"/>
                    </a:moveTo>
                    <a:lnTo>
                      <a:pt x="38100" y="152400"/>
                    </a:lnTo>
                    <a:cubicBezTo>
                      <a:pt x="17050" y="152400"/>
                      <a:pt x="0" y="135350"/>
                      <a:pt x="0" y="114300"/>
                    </a:cubicBezTo>
                    <a:lnTo>
                      <a:pt x="0" y="38100"/>
                    </a:lnTo>
                    <a:cubicBezTo>
                      <a:pt x="0" y="17050"/>
                      <a:pt x="17050" y="0"/>
                      <a:pt x="38100" y="0"/>
                    </a:cubicBezTo>
                    <a:lnTo>
                      <a:pt x="57150" y="0"/>
                    </a:lnTo>
                    <a:cubicBezTo>
                      <a:pt x="78200" y="0"/>
                      <a:pt x="95250" y="17050"/>
                      <a:pt x="95250" y="38100"/>
                    </a:cubicBezTo>
                    <a:lnTo>
                      <a:pt x="76200" y="38100"/>
                    </a:lnTo>
                    <a:cubicBezTo>
                      <a:pt x="76200" y="27622"/>
                      <a:pt x="67628" y="19050"/>
                      <a:pt x="57150" y="19050"/>
                    </a:cubicBezTo>
                    <a:lnTo>
                      <a:pt x="38100" y="19050"/>
                    </a:lnTo>
                    <a:cubicBezTo>
                      <a:pt x="27622" y="19050"/>
                      <a:pt x="19050" y="27622"/>
                      <a:pt x="19050" y="38100"/>
                    </a:cubicBezTo>
                    <a:lnTo>
                      <a:pt x="19050" y="114300"/>
                    </a:lnTo>
                    <a:cubicBezTo>
                      <a:pt x="19050" y="124778"/>
                      <a:pt x="27622" y="133350"/>
                      <a:pt x="38100" y="133350"/>
                    </a:cubicBezTo>
                    <a:lnTo>
                      <a:pt x="57150" y="133350"/>
                    </a:lnTo>
                    <a:cubicBezTo>
                      <a:pt x="67628" y="133350"/>
                      <a:pt x="76200" y="124778"/>
                      <a:pt x="76200" y="114300"/>
                    </a:cubicBezTo>
                    <a:lnTo>
                      <a:pt x="95250" y="114300"/>
                    </a:lnTo>
                    <a:cubicBezTo>
                      <a:pt x="95250" y="135350"/>
                      <a:pt x="78200" y="152400"/>
                      <a:pt x="57150" y="152400"/>
                    </a:cubicBezTo>
                    <a:close/>
                  </a:path>
                </a:pathLst>
              </a:custGeom>
              <a:grpFill/>
              <a:ln w="9525" cap="flat">
                <a:noFill/>
                <a:prstDash val="solid"/>
                <a:miter/>
              </a:ln>
            </p:spPr>
            <p:txBody>
              <a:bodyPr rtlCol="0" anchor="ctr"/>
              <a:lstStyle/>
              <a:p>
                <a:endParaRPr lang="zh-CN" altLang="en-US"/>
              </a:p>
            </p:txBody>
          </p:sp>
        </p:grpSp>
        <p:sp>
          <p:nvSpPr>
            <p:cNvPr id="61" name="任意多边形: 形状 60"/>
            <p:cNvSpPr/>
            <p:nvPr/>
          </p:nvSpPr>
          <p:spPr>
            <a:xfrm>
              <a:off x="6838950" y="328612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7010400" y="328612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7162800" y="328612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7334250" y="328612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7067550" y="305752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7067550" y="322897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7067550" y="338137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7067550" y="355282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6838950" y="3057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7010400" y="3057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6838950" y="32289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7010400" y="32289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7162800" y="3057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7334250" y="3057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7162800" y="32289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7334250" y="32289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7162800" y="33813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7334250" y="33813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7162800" y="35528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7334250" y="35528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6838950" y="33813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7010400" y="33813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6838950" y="35528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7010400" y="35528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grpSp>
        <p:nvGrpSpPr>
          <p:cNvPr id="94" name="图形 1"/>
          <p:cNvGrpSpPr/>
          <p:nvPr/>
        </p:nvGrpSpPr>
        <p:grpSpPr>
          <a:xfrm>
            <a:off x="1488853" y="5418022"/>
            <a:ext cx="533280" cy="533197"/>
            <a:chOff x="4762404" y="5029200"/>
            <a:chExt cx="609695" cy="609600"/>
          </a:xfrm>
          <a:solidFill>
            <a:schemeClr val="accent1"/>
          </a:solidFill>
        </p:grpSpPr>
        <p:grpSp>
          <p:nvGrpSpPr>
            <p:cNvPr id="95" name="图形 1"/>
            <p:cNvGrpSpPr/>
            <p:nvPr/>
          </p:nvGrpSpPr>
          <p:grpSpPr>
            <a:xfrm>
              <a:off x="4762500" y="5448300"/>
              <a:ext cx="609600" cy="190500"/>
              <a:chOff x="4762500" y="5448300"/>
              <a:chExt cx="609600" cy="190500"/>
            </a:xfrm>
            <a:grpFill/>
          </p:grpSpPr>
          <p:sp>
            <p:nvSpPr>
              <p:cNvPr id="105" name="任意多边形: 形状 104"/>
              <p:cNvSpPr/>
              <p:nvPr/>
            </p:nvSpPr>
            <p:spPr>
              <a:xfrm>
                <a:off x="4936807" y="5448371"/>
                <a:ext cx="89630" cy="54316"/>
              </a:xfrm>
              <a:custGeom>
                <a:avLst/>
                <a:gdLst>
                  <a:gd name="connsiteX0" fmla="*/ 76105 w 89630"/>
                  <a:gd name="connsiteY0" fmla="*/ 54317 h 54316"/>
                  <a:gd name="connsiteX1" fmla="*/ 44767 w 89630"/>
                  <a:gd name="connsiteY1" fmla="*/ 22979 h 54316"/>
                  <a:gd name="connsiteX2" fmla="*/ 13430 w 89630"/>
                  <a:gd name="connsiteY2" fmla="*/ 54317 h 54316"/>
                  <a:gd name="connsiteX3" fmla="*/ 0 w 89630"/>
                  <a:gd name="connsiteY3" fmla="*/ 40886 h 54316"/>
                  <a:gd name="connsiteX4" fmla="*/ 38100 w 89630"/>
                  <a:gd name="connsiteY4" fmla="*/ 2786 h 54316"/>
                  <a:gd name="connsiteX5" fmla="*/ 51530 w 89630"/>
                  <a:gd name="connsiteY5" fmla="*/ 2786 h 54316"/>
                  <a:gd name="connsiteX6" fmla="*/ 89630 w 89630"/>
                  <a:gd name="connsiteY6" fmla="*/ 40886 h 54316"/>
                  <a:gd name="connsiteX7" fmla="*/ 76105 w 89630"/>
                  <a:gd name="connsiteY7" fmla="*/ 54317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30" h="54316">
                    <a:moveTo>
                      <a:pt x="76105" y="54317"/>
                    </a:moveTo>
                    <a:lnTo>
                      <a:pt x="44767" y="22979"/>
                    </a:lnTo>
                    <a:lnTo>
                      <a:pt x="13430" y="54317"/>
                    </a:lnTo>
                    <a:lnTo>
                      <a:pt x="0" y="40886"/>
                    </a:lnTo>
                    <a:lnTo>
                      <a:pt x="38100" y="2786"/>
                    </a:lnTo>
                    <a:cubicBezTo>
                      <a:pt x="41815" y="-929"/>
                      <a:pt x="47816" y="-929"/>
                      <a:pt x="51530" y="2786"/>
                    </a:cubicBezTo>
                    <a:lnTo>
                      <a:pt x="89630" y="40886"/>
                    </a:lnTo>
                    <a:lnTo>
                      <a:pt x="76105" y="54317"/>
                    </a:lnTo>
                    <a:close/>
                  </a:path>
                </a:pathLst>
              </a:custGeom>
              <a:grpFill/>
              <a:ln w="9525" cap="flat">
                <a:noFill/>
                <a:prstDash val="solid"/>
                <a:miter/>
              </a:ln>
            </p:spPr>
            <p:txBody>
              <a:bodyPr rtlCol="0" anchor="ctr"/>
              <a:lstStyle/>
              <a:p>
                <a:endParaRPr lang="zh-CN" altLang="en-US"/>
              </a:p>
            </p:txBody>
          </p:sp>
          <p:sp>
            <p:nvSpPr>
              <p:cNvPr id="106" name="任意多边形: 形状 105"/>
              <p:cNvSpPr/>
              <p:nvPr/>
            </p:nvSpPr>
            <p:spPr>
              <a:xfrm>
                <a:off x="5108257" y="5448371"/>
                <a:ext cx="89630" cy="54316"/>
              </a:xfrm>
              <a:custGeom>
                <a:avLst/>
                <a:gdLst>
                  <a:gd name="connsiteX0" fmla="*/ 76105 w 89630"/>
                  <a:gd name="connsiteY0" fmla="*/ 54317 h 54316"/>
                  <a:gd name="connsiteX1" fmla="*/ 44767 w 89630"/>
                  <a:gd name="connsiteY1" fmla="*/ 22979 h 54316"/>
                  <a:gd name="connsiteX2" fmla="*/ 13430 w 89630"/>
                  <a:gd name="connsiteY2" fmla="*/ 54317 h 54316"/>
                  <a:gd name="connsiteX3" fmla="*/ 0 w 89630"/>
                  <a:gd name="connsiteY3" fmla="*/ 40886 h 54316"/>
                  <a:gd name="connsiteX4" fmla="*/ 38100 w 89630"/>
                  <a:gd name="connsiteY4" fmla="*/ 2786 h 54316"/>
                  <a:gd name="connsiteX5" fmla="*/ 51530 w 89630"/>
                  <a:gd name="connsiteY5" fmla="*/ 2786 h 54316"/>
                  <a:gd name="connsiteX6" fmla="*/ 89630 w 89630"/>
                  <a:gd name="connsiteY6" fmla="*/ 40886 h 54316"/>
                  <a:gd name="connsiteX7" fmla="*/ 76105 w 89630"/>
                  <a:gd name="connsiteY7" fmla="*/ 54317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30" h="54316">
                    <a:moveTo>
                      <a:pt x="76105" y="54317"/>
                    </a:moveTo>
                    <a:lnTo>
                      <a:pt x="44767" y="22979"/>
                    </a:lnTo>
                    <a:lnTo>
                      <a:pt x="13430" y="54317"/>
                    </a:lnTo>
                    <a:lnTo>
                      <a:pt x="0" y="40886"/>
                    </a:lnTo>
                    <a:lnTo>
                      <a:pt x="38100" y="2786"/>
                    </a:lnTo>
                    <a:cubicBezTo>
                      <a:pt x="41815" y="-929"/>
                      <a:pt x="47816" y="-929"/>
                      <a:pt x="51530" y="2786"/>
                    </a:cubicBezTo>
                    <a:lnTo>
                      <a:pt x="89630" y="40886"/>
                    </a:lnTo>
                    <a:lnTo>
                      <a:pt x="76105" y="54317"/>
                    </a:lnTo>
                    <a:close/>
                  </a:path>
                </a:pathLst>
              </a:custGeom>
              <a:grpFill/>
              <a:ln w="9525" cap="flat">
                <a:noFill/>
                <a:prstDash val="solid"/>
                <a:miter/>
              </a:ln>
            </p:spPr>
            <p:txBody>
              <a:bodyPr rtlCol="0" anchor="ctr"/>
              <a:lstStyle/>
              <a:p>
                <a:endParaRPr lang="zh-CN" altLang="en-US"/>
              </a:p>
            </p:txBody>
          </p:sp>
          <p:sp>
            <p:nvSpPr>
              <p:cNvPr id="107" name="任意多边形: 形状 106"/>
              <p:cNvSpPr/>
              <p:nvPr/>
            </p:nvSpPr>
            <p:spPr>
              <a:xfrm>
                <a:off x="5022437" y="5584507"/>
                <a:ext cx="89535" cy="54292"/>
              </a:xfrm>
              <a:custGeom>
                <a:avLst/>
                <a:gdLst>
                  <a:gd name="connsiteX0" fmla="*/ 44863 w 89535"/>
                  <a:gd name="connsiteY0" fmla="*/ 54293 h 54292"/>
                  <a:gd name="connsiteX1" fmla="*/ 38100 w 89535"/>
                  <a:gd name="connsiteY1" fmla="*/ 51531 h 54292"/>
                  <a:gd name="connsiteX2" fmla="*/ 0 w 89535"/>
                  <a:gd name="connsiteY2" fmla="*/ 13431 h 54292"/>
                  <a:gd name="connsiteX3" fmla="*/ 13430 w 89535"/>
                  <a:gd name="connsiteY3" fmla="*/ 0 h 54292"/>
                  <a:gd name="connsiteX4" fmla="*/ 44768 w 89535"/>
                  <a:gd name="connsiteY4" fmla="*/ 31338 h 54292"/>
                  <a:gd name="connsiteX5" fmla="*/ 76105 w 89535"/>
                  <a:gd name="connsiteY5" fmla="*/ 0 h 54292"/>
                  <a:gd name="connsiteX6" fmla="*/ 89535 w 89535"/>
                  <a:gd name="connsiteY6" fmla="*/ 13431 h 54292"/>
                  <a:gd name="connsiteX7" fmla="*/ 51435 w 89535"/>
                  <a:gd name="connsiteY7" fmla="*/ 51531 h 54292"/>
                  <a:gd name="connsiteX8" fmla="*/ 44863 w 89535"/>
                  <a:gd name="connsiteY8" fmla="*/ 54293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 h="54292">
                    <a:moveTo>
                      <a:pt x="44863" y="54293"/>
                    </a:moveTo>
                    <a:cubicBezTo>
                      <a:pt x="42386" y="54293"/>
                      <a:pt x="40005" y="53340"/>
                      <a:pt x="38100" y="51531"/>
                    </a:cubicBezTo>
                    <a:lnTo>
                      <a:pt x="0" y="13431"/>
                    </a:lnTo>
                    <a:lnTo>
                      <a:pt x="13430" y="0"/>
                    </a:lnTo>
                    <a:lnTo>
                      <a:pt x="44768" y="31338"/>
                    </a:lnTo>
                    <a:lnTo>
                      <a:pt x="76105" y="0"/>
                    </a:lnTo>
                    <a:lnTo>
                      <a:pt x="89535" y="13431"/>
                    </a:lnTo>
                    <a:lnTo>
                      <a:pt x="51435" y="51531"/>
                    </a:lnTo>
                    <a:cubicBezTo>
                      <a:pt x="49721" y="53340"/>
                      <a:pt x="47339" y="54293"/>
                      <a:pt x="44863" y="54293"/>
                    </a:cubicBezTo>
                    <a:close/>
                  </a:path>
                </a:pathLst>
              </a:custGeom>
              <a:grpFill/>
              <a:ln w="9525" cap="flat">
                <a:noFill/>
                <a:prstDash val="solid"/>
                <a:miter/>
              </a:ln>
            </p:spPr>
            <p:txBody>
              <a:bodyPr rtlCol="0" anchor="ctr"/>
              <a:lstStyle/>
              <a:p>
                <a:endParaRPr lang="zh-CN" altLang="en-US"/>
              </a:p>
            </p:txBody>
          </p:sp>
          <p:sp>
            <p:nvSpPr>
              <p:cNvPr id="108" name="任意多边形: 形状 107"/>
              <p:cNvSpPr/>
              <p:nvPr/>
            </p:nvSpPr>
            <p:spPr>
              <a:xfrm>
                <a:off x="4762500" y="5457825"/>
                <a:ext cx="228600" cy="114300"/>
              </a:xfrm>
              <a:custGeom>
                <a:avLst/>
                <a:gdLst>
                  <a:gd name="connsiteX0" fmla="*/ 219075 w 228600"/>
                  <a:gd name="connsiteY0" fmla="*/ 114300 h 114300"/>
                  <a:gd name="connsiteX1" fmla="*/ 0 w 228600"/>
                  <a:gd name="connsiteY1" fmla="*/ 114300 h 114300"/>
                  <a:gd name="connsiteX2" fmla="*/ 0 w 228600"/>
                  <a:gd name="connsiteY2" fmla="*/ 95250 h 114300"/>
                  <a:gd name="connsiteX3" fmla="*/ 209550 w 228600"/>
                  <a:gd name="connsiteY3" fmla="*/ 95250 h 114300"/>
                  <a:gd name="connsiteX4" fmla="*/ 209550 w 228600"/>
                  <a:gd name="connsiteY4" fmla="*/ 0 h 114300"/>
                  <a:gd name="connsiteX5" fmla="*/ 228600 w 228600"/>
                  <a:gd name="connsiteY5" fmla="*/ 0 h 114300"/>
                  <a:gd name="connsiteX6" fmla="*/ 228600 w 228600"/>
                  <a:gd name="connsiteY6" fmla="*/ 104775 h 114300"/>
                  <a:gd name="connsiteX7" fmla="*/ 219075 w 22860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14300">
                    <a:moveTo>
                      <a:pt x="219075" y="114300"/>
                    </a:moveTo>
                    <a:lnTo>
                      <a:pt x="0" y="114300"/>
                    </a:lnTo>
                    <a:lnTo>
                      <a:pt x="0" y="95250"/>
                    </a:lnTo>
                    <a:lnTo>
                      <a:pt x="209550" y="95250"/>
                    </a:lnTo>
                    <a:lnTo>
                      <a:pt x="209550" y="0"/>
                    </a:lnTo>
                    <a:lnTo>
                      <a:pt x="228600" y="0"/>
                    </a:lnTo>
                    <a:lnTo>
                      <a:pt x="228600" y="104775"/>
                    </a:lnTo>
                    <a:cubicBezTo>
                      <a:pt x="228600" y="110014"/>
                      <a:pt x="224314" y="114300"/>
                      <a:pt x="219075" y="114300"/>
                    </a:cubicBezTo>
                    <a:close/>
                  </a:path>
                </a:pathLst>
              </a:custGeom>
              <a:grpFill/>
              <a:ln w="9525" cap="flat">
                <a:noFill/>
                <a:prstDash val="solid"/>
                <a:miter/>
              </a:ln>
            </p:spPr>
            <p:txBody>
              <a:bodyPr rtlCol="0" anchor="ctr"/>
              <a:lstStyle/>
              <a:p>
                <a:endParaRPr lang="zh-CN" altLang="en-US"/>
              </a:p>
            </p:txBody>
          </p:sp>
          <p:sp>
            <p:nvSpPr>
              <p:cNvPr id="109" name="任意多边形: 形状 108"/>
              <p:cNvSpPr/>
              <p:nvPr/>
            </p:nvSpPr>
            <p:spPr>
              <a:xfrm>
                <a:off x="5143500" y="5457825"/>
                <a:ext cx="228600" cy="114300"/>
              </a:xfrm>
              <a:custGeom>
                <a:avLst/>
                <a:gdLst>
                  <a:gd name="connsiteX0" fmla="*/ 228600 w 228600"/>
                  <a:gd name="connsiteY0" fmla="*/ 114300 h 114300"/>
                  <a:gd name="connsiteX1" fmla="*/ 9525 w 228600"/>
                  <a:gd name="connsiteY1" fmla="*/ 114300 h 114300"/>
                  <a:gd name="connsiteX2" fmla="*/ 0 w 228600"/>
                  <a:gd name="connsiteY2" fmla="*/ 104775 h 114300"/>
                  <a:gd name="connsiteX3" fmla="*/ 0 w 228600"/>
                  <a:gd name="connsiteY3" fmla="*/ 0 h 114300"/>
                  <a:gd name="connsiteX4" fmla="*/ 19050 w 228600"/>
                  <a:gd name="connsiteY4" fmla="*/ 0 h 114300"/>
                  <a:gd name="connsiteX5" fmla="*/ 19050 w 228600"/>
                  <a:gd name="connsiteY5" fmla="*/ 95250 h 114300"/>
                  <a:gd name="connsiteX6" fmla="*/ 228600 w 228600"/>
                  <a:gd name="connsiteY6" fmla="*/ 95250 h 114300"/>
                  <a:gd name="connsiteX7" fmla="*/ 228600 w 22860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14300">
                    <a:moveTo>
                      <a:pt x="228600" y="114300"/>
                    </a:moveTo>
                    <a:lnTo>
                      <a:pt x="9525" y="114300"/>
                    </a:lnTo>
                    <a:cubicBezTo>
                      <a:pt x="4286" y="114300"/>
                      <a:pt x="0" y="110014"/>
                      <a:pt x="0" y="104775"/>
                    </a:cubicBezTo>
                    <a:lnTo>
                      <a:pt x="0" y="0"/>
                    </a:lnTo>
                    <a:lnTo>
                      <a:pt x="19050" y="0"/>
                    </a:lnTo>
                    <a:lnTo>
                      <a:pt x="19050" y="95250"/>
                    </a:lnTo>
                    <a:lnTo>
                      <a:pt x="228600" y="95250"/>
                    </a:lnTo>
                    <a:lnTo>
                      <a:pt x="228600" y="114300"/>
                    </a:lnTo>
                    <a:close/>
                  </a:path>
                </a:pathLst>
              </a:custGeom>
              <a:grpFill/>
              <a:ln w="9525" cap="flat">
                <a:noFill/>
                <a:prstDash val="solid"/>
                <a:miter/>
              </a:ln>
            </p:spPr>
            <p:txBody>
              <a:bodyPr rtlCol="0" anchor="ctr"/>
              <a:lstStyle/>
              <a:p>
                <a:endParaRPr lang="zh-CN" altLang="en-US"/>
              </a:p>
            </p:txBody>
          </p:sp>
          <p:sp>
            <p:nvSpPr>
              <p:cNvPr id="110" name="任意多边形: 形状 109"/>
              <p:cNvSpPr/>
              <p:nvPr/>
            </p:nvSpPr>
            <p:spPr>
              <a:xfrm>
                <a:off x="5057775" y="5448300"/>
                <a:ext cx="19050" cy="180975"/>
              </a:xfrm>
              <a:custGeom>
                <a:avLst/>
                <a:gdLst>
                  <a:gd name="connsiteX0" fmla="*/ 0 w 19050"/>
                  <a:gd name="connsiteY0" fmla="*/ 0 h 180975"/>
                  <a:gd name="connsiteX1" fmla="*/ 19050 w 19050"/>
                  <a:gd name="connsiteY1" fmla="*/ 0 h 180975"/>
                  <a:gd name="connsiteX2" fmla="*/ 19050 w 19050"/>
                  <a:gd name="connsiteY2" fmla="*/ 180975 h 180975"/>
                  <a:gd name="connsiteX3" fmla="*/ 0 w 19050"/>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19050" h="180975">
                    <a:moveTo>
                      <a:pt x="0" y="0"/>
                    </a:moveTo>
                    <a:lnTo>
                      <a:pt x="19050" y="0"/>
                    </a:lnTo>
                    <a:lnTo>
                      <a:pt x="19050" y="180975"/>
                    </a:lnTo>
                    <a:lnTo>
                      <a:pt x="0" y="180975"/>
                    </a:lnTo>
                    <a:close/>
                  </a:path>
                </a:pathLst>
              </a:custGeom>
              <a:grpFill/>
              <a:ln w="9525" cap="flat">
                <a:noFill/>
                <a:prstDash val="solid"/>
                <a:miter/>
              </a:ln>
            </p:spPr>
            <p:txBody>
              <a:bodyPr rtlCol="0" anchor="ctr"/>
              <a:lstStyle/>
              <a:p>
                <a:endParaRPr lang="zh-CN" altLang="en-US"/>
              </a:p>
            </p:txBody>
          </p:sp>
        </p:grpSp>
        <p:grpSp>
          <p:nvGrpSpPr>
            <p:cNvPr id="96" name="图形 1"/>
            <p:cNvGrpSpPr/>
            <p:nvPr/>
          </p:nvGrpSpPr>
          <p:grpSpPr>
            <a:xfrm>
              <a:off x="4762404" y="5029200"/>
              <a:ext cx="609695" cy="400050"/>
              <a:chOff x="4762404" y="5029200"/>
              <a:chExt cx="609695" cy="400050"/>
            </a:xfrm>
            <a:grpFill/>
          </p:grpSpPr>
          <p:sp>
            <p:nvSpPr>
              <p:cNvPr id="97" name="任意多边形: 形状 96"/>
              <p:cNvSpPr/>
              <p:nvPr/>
            </p:nvSpPr>
            <p:spPr>
              <a:xfrm>
                <a:off x="4762404" y="5353050"/>
                <a:ext cx="609695" cy="76200"/>
              </a:xfrm>
              <a:custGeom>
                <a:avLst/>
                <a:gdLst>
                  <a:gd name="connsiteX0" fmla="*/ 565976 w 609695"/>
                  <a:gd name="connsiteY0" fmla="*/ 76200 h 76200"/>
                  <a:gd name="connsiteX1" fmla="*/ 43720 w 609695"/>
                  <a:gd name="connsiteY1" fmla="*/ 76200 h 76200"/>
                  <a:gd name="connsiteX2" fmla="*/ 0 w 609695"/>
                  <a:gd name="connsiteY2" fmla="*/ 32480 h 76200"/>
                  <a:gd name="connsiteX3" fmla="*/ 0 w 609695"/>
                  <a:gd name="connsiteY3" fmla="*/ 0 h 76200"/>
                  <a:gd name="connsiteX4" fmla="*/ 242030 w 609695"/>
                  <a:gd name="connsiteY4" fmla="*/ 0 h 76200"/>
                  <a:gd name="connsiteX5" fmla="*/ 261080 w 609695"/>
                  <a:gd name="connsiteY5" fmla="*/ 19050 h 76200"/>
                  <a:gd name="connsiteX6" fmla="*/ 348425 w 609695"/>
                  <a:gd name="connsiteY6" fmla="*/ 19050 h 76200"/>
                  <a:gd name="connsiteX7" fmla="*/ 367475 w 609695"/>
                  <a:gd name="connsiteY7" fmla="*/ 0 h 76200"/>
                  <a:gd name="connsiteX8" fmla="*/ 609695 w 609695"/>
                  <a:gd name="connsiteY8" fmla="*/ 0 h 76200"/>
                  <a:gd name="connsiteX9" fmla="*/ 609695 w 609695"/>
                  <a:gd name="connsiteY9" fmla="*/ 32480 h 76200"/>
                  <a:gd name="connsiteX10" fmla="*/ 565976 w 609695"/>
                  <a:gd name="connsiteY10" fmla="*/ 76200 h 76200"/>
                  <a:gd name="connsiteX11" fmla="*/ 51625 w 609695"/>
                  <a:gd name="connsiteY11" fmla="*/ 57150 h 76200"/>
                  <a:gd name="connsiteX12" fmla="*/ 558070 w 609695"/>
                  <a:gd name="connsiteY12" fmla="*/ 57150 h 76200"/>
                  <a:gd name="connsiteX13" fmla="*/ 590550 w 609695"/>
                  <a:gd name="connsiteY13" fmla="*/ 24670 h 76200"/>
                  <a:gd name="connsiteX14" fmla="*/ 590550 w 609695"/>
                  <a:gd name="connsiteY14" fmla="*/ 19050 h 76200"/>
                  <a:gd name="connsiteX15" fmla="*/ 375380 w 609695"/>
                  <a:gd name="connsiteY15" fmla="*/ 19050 h 76200"/>
                  <a:gd name="connsiteX16" fmla="*/ 356330 w 609695"/>
                  <a:gd name="connsiteY16" fmla="*/ 38100 h 76200"/>
                  <a:gd name="connsiteX17" fmla="*/ 253175 w 609695"/>
                  <a:gd name="connsiteY17" fmla="*/ 38100 h 76200"/>
                  <a:gd name="connsiteX18" fmla="*/ 234125 w 609695"/>
                  <a:gd name="connsiteY18" fmla="*/ 19050 h 76200"/>
                  <a:gd name="connsiteX19" fmla="*/ 19145 w 609695"/>
                  <a:gd name="connsiteY19" fmla="*/ 19050 h 76200"/>
                  <a:gd name="connsiteX20" fmla="*/ 19145 w 609695"/>
                  <a:gd name="connsiteY20" fmla="*/ 24670 h 76200"/>
                  <a:gd name="connsiteX21" fmla="*/ 51625 w 609695"/>
                  <a:gd name="connsiteY21"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95" h="76200">
                    <a:moveTo>
                      <a:pt x="565976" y="76200"/>
                    </a:moveTo>
                    <a:lnTo>
                      <a:pt x="43720" y="76200"/>
                    </a:lnTo>
                    <a:lnTo>
                      <a:pt x="0" y="32480"/>
                    </a:lnTo>
                    <a:lnTo>
                      <a:pt x="0" y="0"/>
                    </a:lnTo>
                    <a:lnTo>
                      <a:pt x="242030" y="0"/>
                    </a:lnTo>
                    <a:lnTo>
                      <a:pt x="261080" y="19050"/>
                    </a:lnTo>
                    <a:lnTo>
                      <a:pt x="348425" y="19050"/>
                    </a:lnTo>
                    <a:lnTo>
                      <a:pt x="367475" y="0"/>
                    </a:lnTo>
                    <a:lnTo>
                      <a:pt x="609695" y="0"/>
                    </a:lnTo>
                    <a:lnTo>
                      <a:pt x="609695" y="32480"/>
                    </a:lnTo>
                    <a:lnTo>
                      <a:pt x="565976" y="76200"/>
                    </a:lnTo>
                    <a:close/>
                    <a:moveTo>
                      <a:pt x="51625" y="57150"/>
                    </a:moveTo>
                    <a:lnTo>
                      <a:pt x="558070" y="57150"/>
                    </a:lnTo>
                    <a:lnTo>
                      <a:pt x="590550" y="24670"/>
                    </a:lnTo>
                    <a:lnTo>
                      <a:pt x="590550" y="19050"/>
                    </a:lnTo>
                    <a:lnTo>
                      <a:pt x="375380" y="19050"/>
                    </a:lnTo>
                    <a:lnTo>
                      <a:pt x="356330" y="38100"/>
                    </a:lnTo>
                    <a:lnTo>
                      <a:pt x="253175" y="38100"/>
                    </a:lnTo>
                    <a:lnTo>
                      <a:pt x="234125" y="19050"/>
                    </a:lnTo>
                    <a:lnTo>
                      <a:pt x="19145" y="19050"/>
                    </a:lnTo>
                    <a:lnTo>
                      <a:pt x="19145" y="24670"/>
                    </a:lnTo>
                    <a:lnTo>
                      <a:pt x="51625" y="57150"/>
                    </a:lnTo>
                    <a:close/>
                  </a:path>
                </a:pathLst>
              </a:custGeom>
              <a:grpFill/>
              <a:ln w="9525" cap="flat">
                <a:noFill/>
                <a:prstDash val="solid"/>
                <a:miter/>
              </a:ln>
            </p:spPr>
            <p:txBody>
              <a:bodyPr rtlCol="0" anchor="ctr"/>
              <a:lstStyle/>
              <a:p>
                <a:endParaRPr lang="zh-CN" altLang="en-US"/>
              </a:p>
            </p:txBody>
          </p:sp>
          <p:sp>
            <p:nvSpPr>
              <p:cNvPr id="98" name="任意多边形: 形状 97"/>
              <p:cNvSpPr/>
              <p:nvPr/>
            </p:nvSpPr>
            <p:spPr>
              <a:xfrm>
                <a:off x="4819650" y="5029200"/>
                <a:ext cx="495300" cy="304800"/>
              </a:xfrm>
              <a:custGeom>
                <a:avLst/>
                <a:gdLst>
                  <a:gd name="connsiteX0" fmla="*/ 495300 w 495300"/>
                  <a:gd name="connsiteY0" fmla="*/ 304800 h 304800"/>
                  <a:gd name="connsiteX1" fmla="*/ 476250 w 495300"/>
                  <a:gd name="connsiteY1" fmla="*/ 304800 h 304800"/>
                  <a:gd name="connsiteX2" fmla="*/ 476250 w 495300"/>
                  <a:gd name="connsiteY2" fmla="*/ 38100 h 304800"/>
                  <a:gd name="connsiteX3" fmla="*/ 457200 w 495300"/>
                  <a:gd name="connsiteY3" fmla="*/ 19050 h 304800"/>
                  <a:gd name="connsiteX4" fmla="*/ 38100 w 495300"/>
                  <a:gd name="connsiteY4" fmla="*/ 19050 h 304800"/>
                  <a:gd name="connsiteX5" fmla="*/ 19050 w 495300"/>
                  <a:gd name="connsiteY5" fmla="*/ 38100 h 304800"/>
                  <a:gd name="connsiteX6" fmla="*/ 19050 w 495300"/>
                  <a:gd name="connsiteY6" fmla="*/ 304800 h 304800"/>
                  <a:gd name="connsiteX7" fmla="*/ 0 w 495300"/>
                  <a:gd name="connsiteY7" fmla="*/ 304800 h 304800"/>
                  <a:gd name="connsiteX8" fmla="*/ 0 w 495300"/>
                  <a:gd name="connsiteY8" fmla="*/ 38100 h 304800"/>
                  <a:gd name="connsiteX9" fmla="*/ 38100 w 495300"/>
                  <a:gd name="connsiteY9" fmla="*/ 0 h 304800"/>
                  <a:gd name="connsiteX10" fmla="*/ 457200 w 495300"/>
                  <a:gd name="connsiteY10" fmla="*/ 0 h 304800"/>
                  <a:gd name="connsiteX11" fmla="*/ 495300 w 495300"/>
                  <a:gd name="connsiteY11" fmla="*/ 38100 h 304800"/>
                  <a:gd name="connsiteX12" fmla="*/ 495300 w 495300"/>
                  <a:gd name="connsiteY12"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300" h="304800">
                    <a:moveTo>
                      <a:pt x="495300" y="304800"/>
                    </a:moveTo>
                    <a:lnTo>
                      <a:pt x="476250" y="304800"/>
                    </a:lnTo>
                    <a:lnTo>
                      <a:pt x="476250" y="38100"/>
                    </a:lnTo>
                    <a:cubicBezTo>
                      <a:pt x="476250" y="27622"/>
                      <a:pt x="467678" y="19050"/>
                      <a:pt x="457200" y="19050"/>
                    </a:cubicBezTo>
                    <a:lnTo>
                      <a:pt x="38100" y="19050"/>
                    </a:lnTo>
                    <a:cubicBezTo>
                      <a:pt x="27622" y="19050"/>
                      <a:pt x="19050" y="27622"/>
                      <a:pt x="19050" y="38100"/>
                    </a:cubicBezTo>
                    <a:lnTo>
                      <a:pt x="19050" y="304800"/>
                    </a:lnTo>
                    <a:lnTo>
                      <a:pt x="0" y="304800"/>
                    </a:lnTo>
                    <a:lnTo>
                      <a:pt x="0" y="38100"/>
                    </a:lnTo>
                    <a:cubicBezTo>
                      <a:pt x="0" y="17050"/>
                      <a:pt x="17050" y="0"/>
                      <a:pt x="38100" y="0"/>
                    </a:cubicBezTo>
                    <a:lnTo>
                      <a:pt x="457200" y="0"/>
                    </a:lnTo>
                    <a:cubicBezTo>
                      <a:pt x="478250" y="0"/>
                      <a:pt x="495300" y="17050"/>
                      <a:pt x="495300" y="38100"/>
                    </a:cubicBezTo>
                    <a:lnTo>
                      <a:pt x="495300" y="304800"/>
                    </a:lnTo>
                    <a:close/>
                  </a:path>
                </a:pathLst>
              </a:custGeom>
              <a:grpFill/>
              <a:ln w="9525" cap="flat">
                <a:noFill/>
                <a:prstDash val="solid"/>
                <a:miter/>
              </a:ln>
            </p:spPr>
            <p:txBody>
              <a:bodyPr rtlCol="0" anchor="ctr"/>
              <a:lstStyle/>
              <a:p>
                <a:endParaRPr lang="zh-CN" altLang="en-US"/>
              </a:p>
            </p:txBody>
          </p:sp>
          <p:grpSp>
            <p:nvGrpSpPr>
              <p:cNvPr id="99" name="图形 1"/>
              <p:cNvGrpSpPr/>
              <p:nvPr/>
            </p:nvGrpSpPr>
            <p:grpSpPr>
              <a:xfrm>
                <a:off x="4924425" y="5095875"/>
                <a:ext cx="285750" cy="152400"/>
                <a:chOff x="4924425" y="5095875"/>
                <a:chExt cx="285750" cy="152400"/>
              </a:xfrm>
              <a:grpFill/>
            </p:grpSpPr>
            <p:sp>
              <p:nvSpPr>
                <p:cNvPr id="101" name="任意多边形: 形状 100"/>
                <p:cNvSpPr/>
                <p:nvPr/>
              </p:nvSpPr>
              <p:spPr>
                <a:xfrm>
                  <a:off x="5124450" y="5095875"/>
                  <a:ext cx="85725" cy="152400"/>
                </a:xfrm>
                <a:custGeom>
                  <a:avLst/>
                  <a:gdLst>
                    <a:gd name="connsiteX0" fmla="*/ 47625 w 85725"/>
                    <a:gd name="connsiteY0" fmla="*/ 152400 h 152400"/>
                    <a:gd name="connsiteX1" fmla="*/ 38100 w 85725"/>
                    <a:gd name="connsiteY1" fmla="*/ 152400 h 152400"/>
                    <a:gd name="connsiteX2" fmla="*/ 0 w 85725"/>
                    <a:gd name="connsiteY2" fmla="*/ 114300 h 152400"/>
                    <a:gd name="connsiteX3" fmla="*/ 0 w 85725"/>
                    <a:gd name="connsiteY3" fmla="*/ 0 h 152400"/>
                    <a:gd name="connsiteX4" fmla="*/ 19050 w 85725"/>
                    <a:gd name="connsiteY4" fmla="*/ 0 h 152400"/>
                    <a:gd name="connsiteX5" fmla="*/ 19050 w 85725"/>
                    <a:gd name="connsiteY5" fmla="*/ 114300 h 152400"/>
                    <a:gd name="connsiteX6" fmla="*/ 38100 w 85725"/>
                    <a:gd name="connsiteY6" fmla="*/ 133350 h 152400"/>
                    <a:gd name="connsiteX7" fmla="*/ 47625 w 85725"/>
                    <a:gd name="connsiteY7" fmla="*/ 133350 h 152400"/>
                    <a:gd name="connsiteX8" fmla="*/ 66675 w 85725"/>
                    <a:gd name="connsiteY8" fmla="*/ 114300 h 152400"/>
                    <a:gd name="connsiteX9" fmla="*/ 66675 w 85725"/>
                    <a:gd name="connsiteY9" fmla="*/ 0 h 152400"/>
                    <a:gd name="connsiteX10" fmla="*/ 85725 w 85725"/>
                    <a:gd name="connsiteY10" fmla="*/ 0 h 152400"/>
                    <a:gd name="connsiteX11" fmla="*/ 85725 w 85725"/>
                    <a:gd name="connsiteY11" fmla="*/ 114300 h 152400"/>
                    <a:gd name="connsiteX12" fmla="*/ 47625 w 85725"/>
                    <a:gd name="connsiteY12"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152400">
                      <a:moveTo>
                        <a:pt x="47625" y="152400"/>
                      </a:moveTo>
                      <a:lnTo>
                        <a:pt x="38100" y="152400"/>
                      </a:lnTo>
                      <a:cubicBezTo>
                        <a:pt x="17050" y="152400"/>
                        <a:pt x="0" y="135350"/>
                        <a:pt x="0" y="114300"/>
                      </a:cubicBezTo>
                      <a:lnTo>
                        <a:pt x="0" y="0"/>
                      </a:lnTo>
                      <a:lnTo>
                        <a:pt x="19050" y="0"/>
                      </a:lnTo>
                      <a:lnTo>
                        <a:pt x="19050" y="114300"/>
                      </a:lnTo>
                      <a:cubicBezTo>
                        <a:pt x="19050" y="124778"/>
                        <a:pt x="27622" y="133350"/>
                        <a:pt x="38100" y="133350"/>
                      </a:cubicBezTo>
                      <a:lnTo>
                        <a:pt x="47625" y="133350"/>
                      </a:lnTo>
                      <a:cubicBezTo>
                        <a:pt x="58103" y="133350"/>
                        <a:pt x="66675" y="124778"/>
                        <a:pt x="66675" y="114300"/>
                      </a:cubicBezTo>
                      <a:lnTo>
                        <a:pt x="66675" y="0"/>
                      </a:lnTo>
                      <a:lnTo>
                        <a:pt x="85725" y="0"/>
                      </a:lnTo>
                      <a:lnTo>
                        <a:pt x="85725" y="114300"/>
                      </a:lnTo>
                      <a:cubicBezTo>
                        <a:pt x="85725" y="135350"/>
                        <a:pt x="68675" y="152400"/>
                        <a:pt x="47625" y="152400"/>
                      </a:cubicBezTo>
                      <a:close/>
                    </a:path>
                  </a:pathLst>
                </a:custGeom>
                <a:grpFill/>
                <a:ln w="9525" cap="flat">
                  <a:noFill/>
                  <a:prstDash val="solid"/>
                  <a:miter/>
                </a:ln>
              </p:spPr>
              <p:txBody>
                <a:bodyPr rtlCol="0" anchor="ctr"/>
                <a:lstStyle/>
                <a:p>
                  <a:endParaRPr lang="zh-CN" altLang="en-US"/>
                </a:p>
              </p:txBody>
            </p:sp>
            <p:sp>
              <p:nvSpPr>
                <p:cNvPr id="102" name="任意多边形: 形状 101"/>
                <p:cNvSpPr/>
                <p:nvPr/>
              </p:nvSpPr>
              <p:spPr>
                <a:xfrm>
                  <a:off x="4933950" y="5162550"/>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zh-CN" altLang="en-US"/>
                </a:p>
              </p:txBody>
            </p:sp>
            <p:sp>
              <p:nvSpPr>
                <p:cNvPr id="103" name="任意多边形: 形状 102"/>
                <p:cNvSpPr/>
                <p:nvPr/>
              </p:nvSpPr>
              <p:spPr>
                <a:xfrm>
                  <a:off x="5019675" y="5095875"/>
                  <a:ext cx="85725" cy="152400"/>
                </a:xfrm>
                <a:custGeom>
                  <a:avLst/>
                  <a:gdLst>
                    <a:gd name="connsiteX0" fmla="*/ 47625 w 85725"/>
                    <a:gd name="connsiteY0" fmla="*/ 152400 h 152400"/>
                    <a:gd name="connsiteX1" fmla="*/ 0 w 85725"/>
                    <a:gd name="connsiteY1" fmla="*/ 152400 h 152400"/>
                    <a:gd name="connsiteX2" fmla="*/ 0 w 85725"/>
                    <a:gd name="connsiteY2" fmla="*/ 0 h 152400"/>
                    <a:gd name="connsiteX3" fmla="*/ 47625 w 85725"/>
                    <a:gd name="connsiteY3" fmla="*/ 0 h 152400"/>
                    <a:gd name="connsiteX4" fmla="*/ 85725 w 85725"/>
                    <a:gd name="connsiteY4" fmla="*/ 38100 h 152400"/>
                    <a:gd name="connsiteX5" fmla="*/ 85725 w 85725"/>
                    <a:gd name="connsiteY5" fmla="*/ 114300 h 152400"/>
                    <a:gd name="connsiteX6" fmla="*/ 47625 w 85725"/>
                    <a:gd name="connsiteY6" fmla="*/ 152400 h 152400"/>
                    <a:gd name="connsiteX7" fmla="*/ 19050 w 85725"/>
                    <a:gd name="connsiteY7" fmla="*/ 133350 h 152400"/>
                    <a:gd name="connsiteX8" fmla="*/ 47625 w 85725"/>
                    <a:gd name="connsiteY8" fmla="*/ 133350 h 152400"/>
                    <a:gd name="connsiteX9" fmla="*/ 66675 w 85725"/>
                    <a:gd name="connsiteY9" fmla="*/ 114300 h 152400"/>
                    <a:gd name="connsiteX10" fmla="*/ 66675 w 85725"/>
                    <a:gd name="connsiteY10" fmla="*/ 38100 h 152400"/>
                    <a:gd name="connsiteX11" fmla="*/ 47625 w 85725"/>
                    <a:gd name="connsiteY11" fmla="*/ 19050 h 152400"/>
                    <a:gd name="connsiteX12" fmla="*/ 19050 w 85725"/>
                    <a:gd name="connsiteY12" fmla="*/ 19050 h 152400"/>
                    <a:gd name="connsiteX13" fmla="*/ 19050 w 85725"/>
                    <a:gd name="connsiteY13"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52400">
                      <a:moveTo>
                        <a:pt x="47625" y="152400"/>
                      </a:moveTo>
                      <a:lnTo>
                        <a:pt x="0" y="152400"/>
                      </a:lnTo>
                      <a:lnTo>
                        <a:pt x="0" y="0"/>
                      </a:lnTo>
                      <a:lnTo>
                        <a:pt x="47625" y="0"/>
                      </a:lnTo>
                      <a:cubicBezTo>
                        <a:pt x="68675" y="0"/>
                        <a:pt x="85725" y="17050"/>
                        <a:pt x="85725" y="38100"/>
                      </a:cubicBezTo>
                      <a:lnTo>
                        <a:pt x="85725" y="114300"/>
                      </a:lnTo>
                      <a:cubicBezTo>
                        <a:pt x="85725" y="135350"/>
                        <a:pt x="68675" y="152400"/>
                        <a:pt x="47625" y="152400"/>
                      </a:cubicBezTo>
                      <a:close/>
                      <a:moveTo>
                        <a:pt x="19050" y="133350"/>
                      </a:moveTo>
                      <a:lnTo>
                        <a:pt x="47625" y="133350"/>
                      </a:lnTo>
                      <a:cubicBezTo>
                        <a:pt x="58103" y="133350"/>
                        <a:pt x="66675" y="124778"/>
                        <a:pt x="66675" y="114300"/>
                      </a:cubicBezTo>
                      <a:lnTo>
                        <a:pt x="66675" y="38100"/>
                      </a:lnTo>
                      <a:cubicBezTo>
                        <a:pt x="66675" y="27622"/>
                        <a:pt x="58103" y="19050"/>
                        <a:pt x="47625" y="19050"/>
                      </a:cubicBezTo>
                      <a:lnTo>
                        <a:pt x="19050" y="19050"/>
                      </a:lnTo>
                      <a:lnTo>
                        <a:pt x="19050" y="133350"/>
                      </a:lnTo>
                      <a:close/>
                    </a:path>
                  </a:pathLst>
                </a:custGeom>
                <a:grpFill/>
                <a:ln w="9525" cap="flat">
                  <a:noFill/>
                  <a:prstDash val="solid"/>
                  <a:miter/>
                </a:ln>
              </p:spPr>
              <p:txBody>
                <a:bodyPr rtlCol="0" anchor="ctr"/>
                <a:lstStyle/>
                <a:p>
                  <a:endParaRPr lang="zh-CN" altLang="en-US"/>
                </a:p>
              </p:txBody>
            </p:sp>
            <p:sp>
              <p:nvSpPr>
                <p:cNvPr id="104" name="任意多边形: 形状 103"/>
                <p:cNvSpPr/>
                <p:nvPr/>
              </p:nvSpPr>
              <p:spPr>
                <a:xfrm>
                  <a:off x="4924425" y="5095875"/>
                  <a:ext cx="76200" cy="152400"/>
                </a:xfrm>
                <a:custGeom>
                  <a:avLst/>
                  <a:gdLst>
                    <a:gd name="connsiteX0" fmla="*/ 76200 w 76200"/>
                    <a:gd name="connsiteY0" fmla="*/ 152400 h 152400"/>
                    <a:gd name="connsiteX1" fmla="*/ 28575 w 76200"/>
                    <a:gd name="connsiteY1" fmla="*/ 152400 h 152400"/>
                    <a:gd name="connsiteX2" fmla="*/ 0 w 76200"/>
                    <a:gd name="connsiteY2" fmla="*/ 123825 h 152400"/>
                    <a:gd name="connsiteX3" fmla="*/ 0 w 76200"/>
                    <a:gd name="connsiteY3" fmla="*/ 28575 h 152400"/>
                    <a:gd name="connsiteX4" fmla="*/ 28575 w 76200"/>
                    <a:gd name="connsiteY4" fmla="*/ 0 h 152400"/>
                    <a:gd name="connsiteX5" fmla="*/ 76200 w 76200"/>
                    <a:gd name="connsiteY5" fmla="*/ 0 h 152400"/>
                    <a:gd name="connsiteX6" fmla="*/ 76200 w 76200"/>
                    <a:gd name="connsiteY6" fmla="*/ 19050 h 152400"/>
                    <a:gd name="connsiteX7" fmla="*/ 28575 w 76200"/>
                    <a:gd name="connsiteY7" fmla="*/ 19050 h 152400"/>
                    <a:gd name="connsiteX8" fmla="*/ 19050 w 76200"/>
                    <a:gd name="connsiteY8" fmla="*/ 28575 h 152400"/>
                    <a:gd name="connsiteX9" fmla="*/ 19050 w 76200"/>
                    <a:gd name="connsiteY9" fmla="*/ 123825 h 152400"/>
                    <a:gd name="connsiteX10" fmla="*/ 28575 w 76200"/>
                    <a:gd name="connsiteY10" fmla="*/ 133350 h 152400"/>
                    <a:gd name="connsiteX11" fmla="*/ 76200 w 76200"/>
                    <a:gd name="connsiteY11" fmla="*/ 133350 h 152400"/>
                    <a:gd name="connsiteX12" fmla="*/ 76200 w 76200"/>
                    <a:gd name="connsiteY12"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152400">
                      <a:moveTo>
                        <a:pt x="76200" y="152400"/>
                      </a:moveTo>
                      <a:lnTo>
                        <a:pt x="28575" y="152400"/>
                      </a:lnTo>
                      <a:cubicBezTo>
                        <a:pt x="12859" y="152400"/>
                        <a:pt x="0" y="139541"/>
                        <a:pt x="0" y="123825"/>
                      </a:cubicBezTo>
                      <a:lnTo>
                        <a:pt x="0" y="28575"/>
                      </a:lnTo>
                      <a:cubicBezTo>
                        <a:pt x="0" y="12859"/>
                        <a:pt x="12859" y="0"/>
                        <a:pt x="28575" y="0"/>
                      </a:cubicBezTo>
                      <a:lnTo>
                        <a:pt x="76200" y="0"/>
                      </a:lnTo>
                      <a:lnTo>
                        <a:pt x="76200" y="19050"/>
                      </a:lnTo>
                      <a:lnTo>
                        <a:pt x="28575" y="19050"/>
                      </a:lnTo>
                      <a:cubicBezTo>
                        <a:pt x="23336" y="19050"/>
                        <a:pt x="19050" y="23336"/>
                        <a:pt x="19050" y="28575"/>
                      </a:cubicBezTo>
                      <a:lnTo>
                        <a:pt x="19050" y="123825"/>
                      </a:lnTo>
                      <a:cubicBezTo>
                        <a:pt x="19050" y="129064"/>
                        <a:pt x="23336" y="133350"/>
                        <a:pt x="28575" y="133350"/>
                      </a:cubicBezTo>
                      <a:lnTo>
                        <a:pt x="76200" y="133350"/>
                      </a:lnTo>
                      <a:lnTo>
                        <a:pt x="76200" y="152400"/>
                      </a:lnTo>
                      <a:close/>
                    </a:path>
                  </a:pathLst>
                </a:custGeom>
                <a:grpFill/>
                <a:ln w="9525" cap="flat">
                  <a:noFill/>
                  <a:prstDash val="solid"/>
                  <a:miter/>
                </a:ln>
              </p:spPr>
              <p:txBody>
                <a:bodyPr rtlCol="0" anchor="ctr"/>
                <a:lstStyle/>
                <a:p>
                  <a:endParaRPr lang="zh-CN" altLang="en-US"/>
                </a:p>
              </p:txBody>
            </p:sp>
          </p:grpSp>
          <p:sp>
            <p:nvSpPr>
              <p:cNvPr id="100" name="任意多边形: 形状 99"/>
              <p:cNvSpPr/>
              <p:nvPr/>
            </p:nvSpPr>
            <p:spPr>
              <a:xfrm>
                <a:off x="4829175" y="5295900"/>
                <a:ext cx="476250" cy="19050"/>
              </a:xfrm>
              <a:custGeom>
                <a:avLst/>
                <a:gdLst>
                  <a:gd name="connsiteX0" fmla="*/ 0 w 476250"/>
                  <a:gd name="connsiteY0" fmla="*/ 0 h 19050"/>
                  <a:gd name="connsiteX1" fmla="*/ 476250 w 476250"/>
                  <a:gd name="connsiteY1" fmla="*/ 0 h 19050"/>
                  <a:gd name="connsiteX2" fmla="*/ 476250 w 476250"/>
                  <a:gd name="connsiteY2" fmla="*/ 19050 h 19050"/>
                  <a:gd name="connsiteX3" fmla="*/ 0 w 476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0" h="19050">
                    <a:moveTo>
                      <a:pt x="0" y="0"/>
                    </a:moveTo>
                    <a:lnTo>
                      <a:pt x="476250" y="0"/>
                    </a:lnTo>
                    <a:lnTo>
                      <a:pt x="476250" y="19050"/>
                    </a:lnTo>
                    <a:lnTo>
                      <a:pt x="0" y="19050"/>
                    </a:lnTo>
                    <a:close/>
                  </a:path>
                </a:pathLst>
              </a:custGeom>
              <a:grpFill/>
              <a:ln w="9525" cap="flat">
                <a:noFill/>
                <a:prstDash val="solid"/>
                <a:miter/>
              </a:ln>
            </p:spPr>
            <p:txBody>
              <a:bodyPr rtlCol="0" anchor="ctr"/>
              <a:lstStyle/>
              <a:p>
                <a:endParaRPr lang="zh-CN" altLang="en-US"/>
              </a:p>
            </p:txBody>
          </p:sp>
        </p:grpSp>
      </p:grpSp>
      <p:pic>
        <p:nvPicPr>
          <p:cNvPr id="8" name="图片 7" descr="图片包含 人, 室内, 桌子, 笔记本&#10;&#10;描述已自动生成"/>
          <p:cNvPicPr>
            <a:picLocks noChangeAspect="1"/>
          </p:cNvPicPr>
          <p:nvPr/>
        </p:nvPicPr>
        <p:blipFill>
          <a:blip r:embed="rId3"/>
          <a:stretch>
            <a:fillRect/>
          </a:stretch>
        </p:blipFill>
        <p:spPr>
          <a:xfrm>
            <a:off x="1488853" y="2046515"/>
            <a:ext cx="4156279" cy="2770852"/>
          </a:xfrm>
          <a:prstGeom prst="rect">
            <a:avLst/>
          </a:prstGeom>
        </p:spPr>
      </p:pic>
      <p:sp>
        <p:nvSpPr>
          <p:cNvPr id="111" name="文本框 110">
            <a:extLst>
              <a:ext uri="{FF2B5EF4-FFF2-40B4-BE49-F238E27FC236}">
                <a16:creationId xmlns:a16="http://schemas.microsoft.com/office/drawing/2014/main" id="{673444A9-6059-46B5-9A5F-882B76C29D53}"/>
              </a:ext>
            </a:extLst>
          </p:cNvPr>
          <p:cNvSpPr txBox="1"/>
          <p:nvPr/>
        </p:nvSpPr>
        <p:spPr>
          <a:xfrm>
            <a:off x="3987633" y="256289"/>
            <a:ext cx="4502481"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Promotional goals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grpSp>
        <p:nvGrpSpPr>
          <p:cNvPr id="7" name="组合 6"/>
          <p:cNvGrpSpPr/>
          <p:nvPr/>
        </p:nvGrpSpPr>
        <p:grpSpPr>
          <a:xfrm>
            <a:off x="7885059" y="0"/>
            <a:ext cx="4470400" cy="6858000"/>
            <a:chOff x="6330462" y="0"/>
            <a:chExt cx="3352800" cy="5143500"/>
          </a:xfrm>
        </p:grpSpPr>
        <p:sp>
          <p:nvSpPr>
            <p:cNvPr id="5" name="平行四边形 4"/>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grpSp>
        <p:nvGrpSpPr>
          <p:cNvPr id="8" name="组合 7"/>
          <p:cNvGrpSpPr/>
          <p:nvPr/>
        </p:nvGrpSpPr>
        <p:grpSpPr>
          <a:xfrm flipH="1">
            <a:off x="-163456" y="0"/>
            <a:ext cx="4470400" cy="6858000"/>
            <a:chOff x="6330462" y="0"/>
            <a:chExt cx="3352800" cy="5143500"/>
          </a:xfrm>
        </p:grpSpPr>
        <p:sp>
          <p:nvSpPr>
            <p:cNvPr id="9" name="平行四边形 8"/>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13" name="任意形状 12"/>
          <p:cNvSpPr/>
          <p:nvPr/>
        </p:nvSpPr>
        <p:spPr>
          <a:xfrm>
            <a:off x="5895970"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4" name="任意形状 13"/>
          <p:cNvSpPr/>
          <p:nvPr/>
        </p:nvSpPr>
        <p:spPr>
          <a:xfrm flipH="1">
            <a:off x="1370705"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7" name="任意形状 16"/>
          <p:cNvSpPr/>
          <p:nvPr/>
        </p:nvSpPr>
        <p:spPr>
          <a:xfrm flipH="1">
            <a:off x="2104725"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8" name="任意形状 17"/>
          <p:cNvSpPr/>
          <p:nvPr/>
        </p:nvSpPr>
        <p:spPr>
          <a:xfrm>
            <a:off x="5349672"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 name="文本框 1"/>
          <p:cNvSpPr txBox="1"/>
          <p:nvPr/>
        </p:nvSpPr>
        <p:spPr>
          <a:xfrm>
            <a:off x="3517816" y="-1034277"/>
            <a:ext cx="5156367" cy="8299516"/>
          </a:xfrm>
          <a:prstGeom prst="rect">
            <a:avLst/>
          </a:prstGeom>
          <a:noFill/>
        </p:spPr>
        <p:txBody>
          <a:bodyPr wrap="square" rtlCol="0">
            <a:spAutoFit/>
          </a:bodyPr>
          <a:lstStyle/>
          <a:p>
            <a:pPr algn="ctr"/>
            <a:r>
              <a:rPr kumimoji="1" lang="en-US" altLang="zh-CN" sz="53330" b="1" dirty="0">
                <a:solidFill>
                  <a:srgbClr val="94031B">
                    <a:alpha val="25000"/>
                  </a:srgbClr>
                </a:solidFill>
                <a:latin typeface="Avenir Heavy" panose="02000503020000020003" pitchFamily="2" charset="0"/>
              </a:rPr>
              <a:t>3</a:t>
            </a:r>
            <a:endParaRPr kumimoji="1" lang="zh-CN" altLang="en-US" sz="53330" b="1" dirty="0">
              <a:solidFill>
                <a:srgbClr val="94031B">
                  <a:alpha val="25000"/>
                </a:srgbClr>
              </a:solidFill>
              <a:latin typeface="Avenir Heavy" panose="02000503020000020003" pitchFamily="2" charset="0"/>
            </a:endParaRPr>
          </a:p>
        </p:txBody>
      </p:sp>
      <p:sp>
        <p:nvSpPr>
          <p:cNvPr id="3" name="文本框 2"/>
          <p:cNvSpPr txBox="1"/>
          <p:nvPr/>
        </p:nvSpPr>
        <p:spPr>
          <a:xfrm>
            <a:off x="2844800" y="3084440"/>
            <a:ext cx="6473371" cy="584775"/>
          </a:xfrm>
          <a:prstGeom prst="rect">
            <a:avLst/>
          </a:prstGeom>
          <a:noFill/>
        </p:spPr>
        <p:txBody>
          <a:bodyPr wrap="square" rtlCol="0">
            <a:spAutoFit/>
          </a:bodyPr>
          <a:lstStyle/>
          <a:p>
            <a:pPr algn="ctr"/>
            <a:r>
              <a:rPr kumimoji="1" lang="zh-CN" altLang="en-US" sz="3200" b="1" dirty="0">
                <a:solidFill>
                  <a:schemeClr val="bg1">
                    <a:lumMod val="95000"/>
                  </a:schemeClr>
                </a:solidFill>
                <a:latin typeface="思源黑体 CN" panose="020B0200000000000000" pitchFamily="34" charset="-128"/>
                <a:ea typeface="思源黑体 CN" panose="020B0200000000000000" pitchFamily="34" charset="-128"/>
              </a:rPr>
              <a:t>Implementation of the program</a:t>
            </a:r>
          </a:p>
        </p:txBody>
      </p:sp>
      <p:sp>
        <p:nvSpPr>
          <p:cNvPr id="21" name="菱形 20"/>
          <p:cNvSpPr/>
          <p:nvPr/>
        </p:nvSpPr>
        <p:spPr>
          <a:xfrm>
            <a:off x="2507944" y="-407240"/>
            <a:ext cx="7124387" cy="7672479"/>
          </a:xfrm>
          <a:prstGeom prst="diamond">
            <a:avLst/>
          </a:prstGeom>
          <a:noFill/>
          <a:ln w="3175">
            <a:solidFill>
              <a:schemeClr val="bg1">
                <a:lumMod val="95000"/>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2" name="平行四边形 21"/>
          <p:cNvSpPr/>
          <p:nvPr/>
        </p:nvSpPr>
        <p:spPr>
          <a:xfrm flipV="1">
            <a:off x="8966960" y="-352619"/>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3" name="平行四边形 22"/>
          <p:cNvSpPr/>
          <p:nvPr/>
        </p:nvSpPr>
        <p:spPr>
          <a:xfrm flipV="1">
            <a:off x="10570502" y="854981"/>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4" name="平行四边形 23"/>
          <p:cNvSpPr/>
          <p:nvPr/>
        </p:nvSpPr>
        <p:spPr>
          <a:xfrm flipV="1">
            <a:off x="8998761" y="1207449"/>
            <a:ext cx="2518521" cy="2520195"/>
          </a:xfrm>
          <a:prstGeom prst="parallelogram">
            <a:avLst>
              <a:gd name="adj" fmla="val 92921"/>
            </a:avLst>
          </a:prstGeom>
          <a:gradFill flip="none" rotWithShape="1">
            <a:gsLst>
              <a:gs pos="0">
                <a:srgbClr val="94031B">
                  <a:alpha val="0"/>
                </a:srgbClr>
              </a:gs>
              <a:gs pos="79000">
                <a:srgbClr val="9403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5" name="平行四边形 24"/>
          <p:cNvSpPr/>
          <p:nvPr/>
        </p:nvSpPr>
        <p:spPr>
          <a:xfrm flipV="1">
            <a:off x="610446" y="4721960"/>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6" name="平行四边形 25"/>
          <p:cNvSpPr/>
          <p:nvPr/>
        </p:nvSpPr>
        <p:spPr>
          <a:xfrm flipV="1">
            <a:off x="-753861" y="3833585"/>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7" name="平行四边形 26"/>
          <p:cNvSpPr/>
          <p:nvPr/>
        </p:nvSpPr>
        <p:spPr>
          <a:xfrm flipV="1">
            <a:off x="920413" y="3430432"/>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1" name="菱形 10"/>
          <p:cNvSpPr>
            <a:spLocks noChangeAspect="1"/>
          </p:cNvSpPr>
          <p:nvPr/>
        </p:nvSpPr>
        <p:spPr>
          <a:xfrm>
            <a:off x="2591993"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8" name="菱形 27"/>
          <p:cNvSpPr>
            <a:spLocks noChangeAspect="1"/>
          </p:cNvSpPr>
          <p:nvPr/>
        </p:nvSpPr>
        <p:spPr>
          <a:xfrm>
            <a:off x="9381541"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15" name="直线连接符 14"/>
          <p:cNvCxnSpPr/>
          <p:nvPr/>
        </p:nvCxnSpPr>
        <p:spPr>
          <a:xfrm flipV="1">
            <a:off x="3688700" y="3663708"/>
            <a:ext cx="4814600" cy="20043"/>
          </a:xfrm>
          <a:prstGeom prst="line">
            <a:avLst/>
          </a:prstGeom>
          <a:ln>
            <a:solidFill>
              <a:srgbClr val="E71C35"/>
            </a:solidFill>
            <a:prstDash val="dashDot"/>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134968" y="3876933"/>
            <a:ext cx="5922064" cy="620426"/>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95000"/>
                  </a:prstClr>
                </a:solidFill>
                <a:effectLst/>
                <a:uLnTx/>
                <a:uFillTx/>
                <a:latin typeface="Source Han Sans CN ExtraLight" panose="020B0200000000000000" pitchFamily="34" charset="-128"/>
                <a:ea typeface="Source Han Sans CN ExtraLight" panose="020B0200000000000000" pitchFamily="34" charset="-128"/>
                <a:cs typeface="+mn-cs"/>
              </a:rPr>
              <a:t>Click here to add content, content to match the title, you can copy and paste directly, to select useful keyword entry.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descr="桌子上的笔记本电脑&#10;&#10;描述已自动生成"/>
          <p:cNvPicPr>
            <a:picLocks noChangeAspect="1"/>
          </p:cNvPicPr>
          <p:nvPr/>
        </p:nvPicPr>
        <p:blipFill>
          <a:blip r:embed="rId3"/>
          <a:srcRect l="4107" t="4514" r="9610" b="23246"/>
          <a:stretch>
            <a:fillRect/>
          </a:stretch>
        </p:blipFill>
        <p:spPr>
          <a:xfrm>
            <a:off x="1231900" y="3788113"/>
            <a:ext cx="3982068" cy="2222612"/>
          </a:xfrm>
          <a:custGeom>
            <a:avLst/>
            <a:gdLst>
              <a:gd name="connsiteX0" fmla="*/ 0 w 3982068"/>
              <a:gd name="connsiteY0" fmla="*/ 0 h 2222612"/>
              <a:gd name="connsiteX1" fmla="*/ 3982068 w 3982068"/>
              <a:gd name="connsiteY1" fmla="*/ 0 h 2222612"/>
              <a:gd name="connsiteX2" fmla="*/ 3982068 w 3982068"/>
              <a:gd name="connsiteY2" fmla="*/ 2222612 h 2222612"/>
              <a:gd name="connsiteX3" fmla="*/ 0 w 3982068"/>
              <a:gd name="connsiteY3" fmla="*/ 2222612 h 2222612"/>
            </a:gdLst>
            <a:ahLst/>
            <a:cxnLst>
              <a:cxn ang="0">
                <a:pos x="connsiteX0" y="connsiteY0"/>
              </a:cxn>
              <a:cxn ang="0">
                <a:pos x="connsiteX1" y="connsiteY1"/>
              </a:cxn>
              <a:cxn ang="0">
                <a:pos x="connsiteX2" y="connsiteY2"/>
              </a:cxn>
              <a:cxn ang="0">
                <a:pos x="connsiteX3" y="connsiteY3"/>
              </a:cxn>
            </a:cxnLst>
            <a:rect l="l" t="t" r="r" b="b"/>
            <a:pathLst>
              <a:path w="3982068" h="2222612">
                <a:moveTo>
                  <a:pt x="0" y="0"/>
                </a:moveTo>
                <a:lnTo>
                  <a:pt x="3982068" y="0"/>
                </a:lnTo>
                <a:lnTo>
                  <a:pt x="3982068" y="2222612"/>
                </a:lnTo>
                <a:lnTo>
                  <a:pt x="0" y="2222612"/>
                </a:lnTo>
                <a:close/>
              </a:path>
            </a:pathLst>
          </a:custGeom>
        </p:spPr>
      </p:pic>
      <p:pic>
        <p:nvPicPr>
          <p:cNvPr id="102" name="图片 101" descr="男人拿着笔记本电脑&#10;&#10;描述已自动生成"/>
          <p:cNvPicPr>
            <a:picLocks noChangeAspect="1"/>
          </p:cNvPicPr>
          <p:nvPr/>
        </p:nvPicPr>
        <p:blipFill>
          <a:blip r:embed="rId4"/>
          <a:srcRect l="2219" b="28877"/>
          <a:stretch>
            <a:fillRect/>
          </a:stretch>
        </p:blipFill>
        <p:spPr>
          <a:xfrm>
            <a:off x="5397500" y="2124525"/>
            <a:ext cx="5562600" cy="2697389"/>
          </a:xfrm>
          <a:custGeom>
            <a:avLst/>
            <a:gdLst>
              <a:gd name="connsiteX0" fmla="*/ 0 w 5562600"/>
              <a:gd name="connsiteY0" fmla="*/ 0 h 2697389"/>
              <a:gd name="connsiteX1" fmla="*/ 5562600 w 5562600"/>
              <a:gd name="connsiteY1" fmla="*/ 0 h 2697389"/>
              <a:gd name="connsiteX2" fmla="*/ 5562600 w 5562600"/>
              <a:gd name="connsiteY2" fmla="*/ 2697389 h 2697389"/>
              <a:gd name="connsiteX3" fmla="*/ 0 w 5562600"/>
              <a:gd name="connsiteY3" fmla="*/ 2697389 h 2697389"/>
            </a:gdLst>
            <a:ahLst/>
            <a:cxnLst>
              <a:cxn ang="0">
                <a:pos x="connsiteX0" y="connsiteY0"/>
              </a:cxn>
              <a:cxn ang="0">
                <a:pos x="connsiteX1" y="connsiteY1"/>
              </a:cxn>
              <a:cxn ang="0">
                <a:pos x="connsiteX2" y="connsiteY2"/>
              </a:cxn>
              <a:cxn ang="0">
                <a:pos x="connsiteX3" y="connsiteY3"/>
              </a:cxn>
            </a:cxnLst>
            <a:rect l="l" t="t" r="r" b="b"/>
            <a:pathLst>
              <a:path w="5562600" h="2697389">
                <a:moveTo>
                  <a:pt x="0" y="0"/>
                </a:moveTo>
                <a:lnTo>
                  <a:pt x="5562600" y="0"/>
                </a:lnTo>
                <a:lnTo>
                  <a:pt x="5562600" y="2697389"/>
                </a:lnTo>
                <a:lnTo>
                  <a:pt x="0" y="2697389"/>
                </a:lnTo>
                <a:close/>
              </a:path>
            </a:pathLst>
          </a:custGeom>
        </p:spPr>
      </p:pic>
      <p:sp>
        <p:nvSpPr>
          <p:cNvPr id="3" name="矩形 2"/>
          <p:cNvSpPr/>
          <p:nvPr/>
        </p:nvSpPr>
        <p:spPr>
          <a:xfrm>
            <a:off x="5397500" y="4953450"/>
            <a:ext cx="2689534" cy="1057275"/>
          </a:xfrm>
          <a:prstGeom prst="rect">
            <a:avLst/>
          </a:prstGeom>
          <a:solidFill>
            <a:schemeClr val="bg2">
              <a:lumMod val="10000"/>
            </a:schemeClr>
          </a:solidFill>
          <a:ln w="12700">
            <a:no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a:off x="8270566" y="4953450"/>
            <a:ext cx="2689534" cy="1057275"/>
          </a:xfrm>
          <a:prstGeom prst="rect">
            <a:avLst/>
          </a:prstGeom>
          <a:solidFill>
            <a:schemeClr val="accent1"/>
          </a:solidFill>
          <a:ln w="12700">
            <a:no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矩形 20"/>
          <p:cNvSpPr/>
          <p:nvPr/>
        </p:nvSpPr>
        <p:spPr>
          <a:xfrm>
            <a:off x="1231900" y="2124525"/>
            <a:ext cx="3982068" cy="1493158"/>
          </a:xfrm>
          <a:prstGeom prst="rect">
            <a:avLst/>
          </a:prstGeom>
          <a:solidFill>
            <a:schemeClr val="bg1"/>
          </a:solidFill>
          <a:ln w="12700">
            <a:no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文本框 18"/>
          <p:cNvSpPr txBox="1"/>
          <p:nvPr/>
        </p:nvSpPr>
        <p:spPr>
          <a:xfrm>
            <a:off x="1614064" y="2207542"/>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b="1" dirty="0">
                <a:latin typeface="微软雅黑" panose="020B0503020204020204" pitchFamily="34" charset="-122"/>
                <a:ea typeface="微软雅黑" panose="020B0503020204020204" pitchFamily="34" charset="-122"/>
              </a:rPr>
              <a:t>Title added</a:t>
            </a:r>
          </a:p>
        </p:txBody>
      </p:sp>
      <p:sp>
        <p:nvSpPr>
          <p:cNvPr id="23" name="文本框 22"/>
          <p:cNvSpPr txBox="1"/>
          <p:nvPr/>
        </p:nvSpPr>
        <p:spPr>
          <a:xfrm>
            <a:off x="2912703" y="251022"/>
            <a:ext cx="7002822"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Implementation of the program</a:t>
            </a:r>
          </a:p>
        </p:txBody>
      </p:sp>
      <p:sp>
        <p:nvSpPr>
          <p:cNvPr id="28" name="文本框 27"/>
          <p:cNvSpPr txBox="1"/>
          <p:nvPr/>
        </p:nvSpPr>
        <p:spPr>
          <a:xfrm>
            <a:off x="1383030" y="2558518"/>
            <a:ext cx="3600450" cy="890693"/>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t>Add a detailed text description here, suggesting that it is relevant to the title and consistent with the overall language style</a:t>
            </a:r>
          </a:p>
        </p:txBody>
      </p:sp>
      <p:sp>
        <p:nvSpPr>
          <p:cNvPr id="29" name="文本框 28"/>
          <p:cNvSpPr txBox="1"/>
          <p:nvPr/>
        </p:nvSpPr>
        <p:spPr>
          <a:xfrm>
            <a:off x="6302502" y="4997088"/>
            <a:ext cx="1707642" cy="890693"/>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en-US" altLang="zh-CN" dirty="0">
                <a:solidFill>
                  <a:schemeClr val="bg1"/>
                </a:solidFill>
              </a:rPr>
              <a:t>Click here to add content that matches the title.</a:t>
            </a:r>
          </a:p>
        </p:txBody>
      </p:sp>
      <p:sp>
        <p:nvSpPr>
          <p:cNvPr id="30" name="文本框 29"/>
          <p:cNvSpPr txBox="1"/>
          <p:nvPr/>
        </p:nvSpPr>
        <p:spPr>
          <a:xfrm>
            <a:off x="9192006" y="4997088"/>
            <a:ext cx="1707642" cy="890693"/>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en-US" altLang="zh-CN" dirty="0">
                <a:solidFill>
                  <a:schemeClr val="bg1"/>
                </a:solidFill>
              </a:rPr>
              <a:t>Click here to add content that matches the title.</a:t>
            </a:r>
          </a:p>
        </p:txBody>
      </p:sp>
      <p:grpSp>
        <p:nvGrpSpPr>
          <p:cNvPr id="31" name="图形 1"/>
          <p:cNvGrpSpPr/>
          <p:nvPr/>
        </p:nvGrpSpPr>
        <p:grpSpPr>
          <a:xfrm>
            <a:off x="5657469" y="5173218"/>
            <a:ext cx="609600" cy="609600"/>
            <a:chOff x="6791325" y="2000250"/>
            <a:chExt cx="609600" cy="609600"/>
          </a:xfrm>
          <a:solidFill>
            <a:schemeClr val="bg1"/>
          </a:solidFill>
        </p:grpSpPr>
        <p:sp>
          <p:nvSpPr>
            <p:cNvPr id="32" name="任意多边形: 形状 31"/>
            <p:cNvSpPr/>
            <p:nvPr/>
          </p:nvSpPr>
          <p:spPr>
            <a:xfrm>
              <a:off x="7086600" y="216217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grpSp>
          <p:nvGrpSpPr>
            <p:cNvPr id="33" name="图形 1"/>
            <p:cNvGrpSpPr/>
            <p:nvPr/>
          </p:nvGrpSpPr>
          <p:grpSpPr>
            <a:xfrm>
              <a:off x="7010400" y="2400300"/>
              <a:ext cx="171450" cy="209550"/>
              <a:chOff x="7010400" y="2400300"/>
              <a:chExt cx="171450" cy="209550"/>
            </a:xfrm>
            <a:grpFill/>
          </p:grpSpPr>
          <p:sp>
            <p:nvSpPr>
              <p:cNvPr id="58" name="任意多边形: 形状 57"/>
              <p:cNvSpPr/>
              <p:nvPr/>
            </p:nvSpPr>
            <p:spPr>
              <a:xfrm>
                <a:off x="7010400" y="2400300"/>
                <a:ext cx="171450" cy="209550"/>
              </a:xfrm>
              <a:custGeom>
                <a:avLst/>
                <a:gdLst>
                  <a:gd name="connsiteX0" fmla="*/ 171450 w 171450"/>
                  <a:gd name="connsiteY0" fmla="*/ 209550 h 209550"/>
                  <a:gd name="connsiteX1" fmla="*/ 0 w 171450"/>
                  <a:gd name="connsiteY1" fmla="*/ 209550 h 209550"/>
                  <a:gd name="connsiteX2" fmla="*/ 0 w 171450"/>
                  <a:gd name="connsiteY2" fmla="*/ 0 h 209550"/>
                  <a:gd name="connsiteX3" fmla="*/ 137255 w 171450"/>
                  <a:gd name="connsiteY3" fmla="*/ 0 h 209550"/>
                  <a:gd name="connsiteX4" fmla="*/ 171450 w 171450"/>
                  <a:gd name="connsiteY4" fmla="*/ 34195 h 209550"/>
                  <a:gd name="connsiteX5" fmla="*/ 171450 w 171450"/>
                  <a:gd name="connsiteY5" fmla="*/ 209550 h 209550"/>
                  <a:gd name="connsiteX6" fmla="*/ 19050 w 171450"/>
                  <a:gd name="connsiteY6" fmla="*/ 190500 h 209550"/>
                  <a:gd name="connsiteX7" fmla="*/ 152400 w 171450"/>
                  <a:gd name="connsiteY7" fmla="*/ 190500 h 209550"/>
                  <a:gd name="connsiteX8" fmla="*/ 152400 w 171450"/>
                  <a:gd name="connsiteY8" fmla="*/ 42005 h 209550"/>
                  <a:gd name="connsiteX9" fmla="*/ 129445 w 171450"/>
                  <a:gd name="connsiteY9" fmla="*/ 19050 h 209550"/>
                  <a:gd name="connsiteX10" fmla="*/ 19050 w 171450"/>
                  <a:gd name="connsiteY10" fmla="*/ 19050 h 209550"/>
                  <a:gd name="connsiteX11" fmla="*/ 19050 w 171450"/>
                  <a:gd name="connsiteY11"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71450" y="209550"/>
                    </a:moveTo>
                    <a:lnTo>
                      <a:pt x="0" y="209550"/>
                    </a:lnTo>
                    <a:lnTo>
                      <a:pt x="0" y="0"/>
                    </a:lnTo>
                    <a:lnTo>
                      <a:pt x="137255" y="0"/>
                    </a:lnTo>
                    <a:lnTo>
                      <a:pt x="171450" y="34195"/>
                    </a:lnTo>
                    <a:lnTo>
                      <a:pt x="171450" y="209550"/>
                    </a:lnTo>
                    <a:close/>
                    <a:moveTo>
                      <a:pt x="19050" y="190500"/>
                    </a:moveTo>
                    <a:lnTo>
                      <a:pt x="152400" y="190500"/>
                    </a:lnTo>
                    <a:lnTo>
                      <a:pt x="152400" y="42005"/>
                    </a:lnTo>
                    <a:lnTo>
                      <a:pt x="129445" y="19050"/>
                    </a:lnTo>
                    <a:lnTo>
                      <a:pt x="19050" y="19050"/>
                    </a:lnTo>
                    <a:lnTo>
                      <a:pt x="19050" y="190500"/>
                    </a:ln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7048500" y="24384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7048500" y="24765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7048500" y="25146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7048500" y="25527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grpSp>
        <p:grpSp>
          <p:nvGrpSpPr>
            <p:cNvPr id="34" name="图形 1"/>
            <p:cNvGrpSpPr/>
            <p:nvPr/>
          </p:nvGrpSpPr>
          <p:grpSpPr>
            <a:xfrm>
              <a:off x="7229475" y="2400300"/>
              <a:ext cx="171450" cy="209550"/>
              <a:chOff x="7229475" y="2400300"/>
              <a:chExt cx="171450" cy="209550"/>
            </a:xfrm>
            <a:grpFill/>
          </p:grpSpPr>
          <p:sp>
            <p:nvSpPr>
              <p:cNvPr id="53" name="任意多边形: 形状 52"/>
              <p:cNvSpPr/>
              <p:nvPr/>
            </p:nvSpPr>
            <p:spPr>
              <a:xfrm>
                <a:off x="7229475" y="2400300"/>
                <a:ext cx="171450" cy="209550"/>
              </a:xfrm>
              <a:custGeom>
                <a:avLst/>
                <a:gdLst>
                  <a:gd name="connsiteX0" fmla="*/ 171450 w 171450"/>
                  <a:gd name="connsiteY0" fmla="*/ 209550 h 209550"/>
                  <a:gd name="connsiteX1" fmla="*/ 0 w 171450"/>
                  <a:gd name="connsiteY1" fmla="*/ 209550 h 209550"/>
                  <a:gd name="connsiteX2" fmla="*/ 0 w 171450"/>
                  <a:gd name="connsiteY2" fmla="*/ 0 h 209550"/>
                  <a:gd name="connsiteX3" fmla="*/ 137255 w 171450"/>
                  <a:gd name="connsiteY3" fmla="*/ 0 h 209550"/>
                  <a:gd name="connsiteX4" fmla="*/ 171450 w 171450"/>
                  <a:gd name="connsiteY4" fmla="*/ 34195 h 209550"/>
                  <a:gd name="connsiteX5" fmla="*/ 171450 w 171450"/>
                  <a:gd name="connsiteY5" fmla="*/ 209550 h 209550"/>
                  <a:gd name="connsiteX6" fmla="*/ 19050 w 171450"/>
                  <a:gd name="connsiteY6" fmla="*/ 190500 h 209550"/>
                  <a:gd name="connsiteX7" fmla="*/ 152400 w 171450"/>
                  <a:gd name="connsiteY7" fmla="*/ 190500 h 209550"/>
                  <a:gd name="connsiteX8" fmla="*/ 152400 w 171450"/>
                  <a:gd name="connsiteY8" fmla="*/ 42005 h 209550"/>
                  <a:gd name="connsiteX9" fmla="*/ 129445 w 171450"/>
                  <a:gd name="connsiteY9" fmla="*/ 19050 h 209550"/>
                  <a:gd name="connsiteX10" fmla="*/ 19050 w 171450"/>
                  <a:gd name="connsiteY10" fmla="*/ 19050 h 209550"/>
                  <a:gd name="connsiteX11" fmla="*/ 19050 w 171450"/>
                  <a:gd name="connsiteY11"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71450" y="209550"/>
                    </a:moveTo>
                    <a:lnTo>
                      <a:pt x="0" y="209550"/>
                    </a:lnTo>
                    <a:lnTo>
                      <a:pt x="0" y="0"/>
                    </a:lnTo>
                    <a:lnTo>
                      <a:pt x="137255" y="0"/>
                    </a:lnTo>
                    <a:lnTo>
                      <a:pt x="171450" y="34195"/>
                    </a:lnTo>
                    <a:lnTo>
                      <a:pt x="171450" y="209550"/>
                    </a:lnTo>
                    <a:close/>
                    <a:moveTo>
                      <a:pt x="19050" y="190500"/>
                    </a:moveTo>
                    <a:lnTo>
                      <a:pt x="152400" y="190500"/>
                    </a:lnTo>
                    <a:lnTo>
                      <a:pt x="152400" y="42005"/>
                    </a:lnTo>
                    <a:lnTo>
                      <a:pt x="129445" y="19050"/>
                    </a:lnTo>
                    <a:lnTo>
                      <a:pt x="19050" y="19050"/>
                    </a:lnTo>
                    <a:lnTo>
                      <a:pt x="19050" y="190500"/>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7267575" y="24384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7267575" y="24765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7267575" y="25146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7267575" y="25527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grpSp>
        <p:grpSp>
          <p:nvGrpSpPr>
            <p:cNvPr id="35" name="图形 1"/>
            <p:cNvGrpSpPr/>
            <p:nvPr/>
          </p:nvGrpSpPr>
          <p:grpSpPr>
            <a:xfrm>
              <a:off x="6791325" y="2400300"/>
              <a:ext cx="171450" cy="209550"/>
              <a:chOff x="6791325" y="2400300"/>
              <a:chExt cx="171450" cy="209550"/>
            </a:xfrm>
            <a:grpFill/>
          </p:grpSpPr>
          <p:sp>
            <p:nvSpPr>
              <p:cNvPr id="48" name="任意多边形: 形状 47"/>
              <p:cNvSpPr/>
              <p:nvPr/>
            </p:nvSpPr>
            <p:spPr>
              <a:xfrm>
                <a:off x="6791325" y="2400300"/>
                <a:ext cx="171450" cy="209550"/>
              </a:xfrm>
              <a:custGeom>
                <a:avLst/>
                <a:gdLst>
                  <a:gd name="connsiteX0" fmla="*/ 171450 w 171450"/>
                  <a:gd name="connsiteY0" fmla="*/ 209550 h 209550"/>
                  <a:gd name="connsiteX1" fmla="*/ 0 w 171450"/>
                  <a:gd name="connsiteY1" fmla="*/ 209550 h 209550"/>
                  <a:gd name="connsiteX2" fmla="*/ 0 w 171450"/>
                  <a:gd name="connsiteY2" fmla="*/ 0 h 209550"/>
                  <a:gd name="connsiteX3" fmla="*/ 137255 w 171450"/>
                  <a:gd name="connsiteY3" fmla="*/ 0 h 209550"/>
                  <a:gd name="connsiteX4" fmla="*/ 171450 w 171450"/>
                  <a:gd name="connsiteY4" fmla="*/ 34195 h 209550"/>
                  <a:gd name="connsiteX5" fmla="*/ 171450 w 171450"/>
                  <a:gd name="connsiteY5" fmla="*/ 209550 h 209550"/>
                  <a:gd name="connsiteX6" fmla="*/ 19050 w 171450"/>
                  <a:gd name="connsiteY6" fmla="*/ 190500 h 209550"/>
                  <a:gd name="connsiteX7" fmla="*/ 152400 w 171450"/>
                  <a:gd name="connsiteY7" fmla="*/ 190500 h 209550"/>
                  <a:gd name="connsiteX8" fmla="*/ 152400 w 171450"/>
                  <a:gd name="connsiteY8" fmla="*/ 42005 h 209550"/>
                  <a:gd name="connsiteX9" fmla="*/ 129445 w 171450"/>
                  <a:gd name="connsiteY9" fmla="*/ 19050 h 209550"/>
                  <a:gd name="connsiteX10" fmla="*/ 19050 w 171450"/>
                  <a:gd name="connsiteY10" fmla="*/ 19050 h 209550"/>
                  <a:gd name="connsiteX11" fmla="*/ 19050 w 171450"/>
                  <a:gd name="connsiteY11"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209550">
                    <a:moveTo>
                      <a:pt x="171450" y="209550"/>
                    </a:moveTo>
                    <a:lnTo>
                      <a:pt x="0" y="209550"/>
                    </a:lnTo>
                    <a:lnTo>
                      <a:pt x="0" y="0"/>
                    </a:lnTo>
                    <a:lnTo>
                      <a:pt x="137255" y="0"/>
                    </a:lnTo>
                    <a:lnTo>
                      <a:pt x="171450" y="34195"/>
                    </a:lnTo>
                    <a:lnTo>
                      <a:pt x="171450" y="209550"/>
                    </a:lnTo>
                    <a:close/>
                    <a:moveTo>
                      <a:pt x="19050" y="190500"/>
                    </a:moveTo>
                    <a:lnTo>
                      <a:pt x="152400" y="190500"/>
                    </a:lnTo>
                    <a:lnTo>
                      <a:pt x="152400" y="42005"/>
                    </a:lnTo>
                    <a:lnTo>
                      <a:pt x="129445" y="19050"/>
                    </a:lnTo>
                    <a:lnTo>
                      <a:pt x="19050" y="19050"/>
                    </a:lnTo>
                    <a:lnTo>
                      <a:pt x="19050" y="190500"/>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6829425" y="24384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6829425" y="24765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6829425" y="25146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6829425" y="2552700"/>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zh-CN" altLang="en-US"/>
              </a:p>
            </p:txBody>
          </p:sp>
        </p:grpSp>
        <p:sp>
          <p:nvSpPr>
            <p:cNvPr id="36" name="任意多边形: 形状 35"/>
            <p:cNvSpPr/>
            <p:nvPr/>
          </p:nvSpPr>
          <p:spPr>
            <a:xfrm>
              <a:off x="7086600" y="235267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7229475" y="2000250"/>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 name="connsiteX5" fmla="*/ 85725 w 171450"/>
                <a:gd name="connsiteY5" fmla="*/ 19050 h 171450"/>
                <a:gd name="connsiteX6" fmla="*/ 19050 w 171450"/>
                <a:gd name="connsiteY6" fmla="*/ 85725 h 171450"/>
                <a:gd name="connsiteX7" fmla="*/ 85725 w 171450"/>
                <a:gd name="connsiteY7" fmla="*/ 152400 h 171450"/>
                <a:gd name="connsiteX8" fmla="*/ 152400 w 171450"/>
                <a:gd name="connsiteY8" fmla="*/ 85725 h 171450"/>
                <a:gd name="connsiteX9" fmla="*/ 85725 w 171450"/>
                <a:gd name="connsiteY9" fmla="*/ 190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38481" y="171450"/>
                    <a:pt x="0" y="132969"/>
                    <a:pt x="0" y="85725"/>
                  </a:cubicBezTo>
                  <a:cubicBezTo>
                    <a:pt x="0" y="38481"/>
                    <a:pt x="38481" y="0"/>
                    <a:pt x="85725" y="0"/>
                  </a:cubicBezTo>
                  <a:cubicBezTo>
                    <a:pt x="132969" y="0"/>
                    <a:pt x="171450" y="38481"/>
                    <a:pt x="171450" y="85725"/>
                  </a:cubicBezTo>
                  <a:cubicBezTo>
                    <a:pt x="171450" y="132969"/>
                    <a:pt x="132969" y="171450"/>
                    <a:pt x="85725" y="171450"/>
                  </a:cubicBezTo>
                  <a:close/>
                  <a:moveTo>
                    <a:pt x="85725" y="19050"/>
                  </a:moveTo>
                  <a:cubicBezTo>
                    <a:pt x="48959" y="19050"/>
                    <a:pt x="19050" y="48958"/>
                    <a:pt x="19050" y="85725"/>
                  </a:cubicBezTo>
                  <a:cubicBezTo>
                    <a:pt x="19050" y="122492"/>
                    <a:pt x="48959" y="152400"/>
                    <a:pt x="85725" y="152400"/>
                  </a:cubicBezTo>
                  <a:cubicBezTo>
                    <a:pt x="122491" y="152400"/>
                    <a:pt x="152400" y="122492"/>
                    <a:pt x="152400" y="85725"/>
                  </a:cubicBezTo>
                  <a:cubicBezTo>
                    <a:pt x="152400" y="48958"/>
                    <a:pt x="122491" y="19050"/>
                    <a:pt x="85725" y="1905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7010400" y="2000250"/>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 name="connsiteX5" fmla="*/ 85725 w 171450"/>
                <a:gd name="connsiteY5" fmla="*/ 19050 h 171450"/>
                <a:gd name="connsiteX6" fmla="*/ 19050 w 171450"/>
                <a:gd name="connsiteY6" fmla="*/ 85725 h 171450"/>
                <a:gd name="connsiteX7" fmla="*/ 85725 w 171450"/>
                <a:gd name="connsiteY7" fmla="*/ 152400 h 171450"/>
                <a:gd name="connsiteX8" fmla="*/ 152400 w 171450"/>
                <a:gd name="connsiteY8" fmla="*/ 85725 h 171450"/>
                <a:gd name="connsiteX9" fmla="*/ 85725 w 171450"/>
                <a:gd name="connsiteY9" fmla="*/ 190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38481" y="171450"/>
                    <a:pt x="0" y="132969"/>
                    <a:pt x="0" y="85725"/>
                  </a:cubicBezTo>
                  <a:cubicBezTo>
                    <a:pt x="0" y="38481"/>
                    <a:pt x="38481" y="0"/>
                    <a:pt x="85725" y="0"/>
                  </a:cubicBezTo>
                  <a:cubicBezTo>
                    <a:pt x="132969" y="0"/>
                    <a:pt x="171450" y="38481"/>
                    <a:pt x="171450" y="85725"/>
                  </a:cubicBezTo>
                  <a:cubicBezTo>
                    <a:pt x="171450" y="132969"/>
                    <a:pt x="132969" y="171450"/>
                    <a:pt x="85725" y="171450"/>
                  </a:cubicBezTo>
                  <a:close/>
                  <a:moveTo>
                    <a:pt x="85725" y="19050"/>
                  </a:moveTo>
                  <a:cubicBezTo>
                    <a:pt x="48959" y="19050"/>
                    <a:pt x="19050" y="48958"/>
                    <a:pt x="19050" y="85725"/>
                  </a:cubicBezTo>
                  <a:cubicBezTo>
                    <a:pt x="19050" y="122492"/>
                    <a:pt x="48959" y="152400"/>
                    <a:pt x="85725" y="152400"/>
                  </a:cubicBezTo>
                  <a:cubicBezTo>
                    <a:pt x="122491" y="152400"/>
                    <a:pt x="152400" y="122492"/>
                    <a:pt x="152400" y="85725"/>
                  </a:cubicBezTo>
                  <a:cubicBezTo>
                    <a:pt x="152400" y="48958"/>
                    <a:pt x="122491" y="19050"/>
                    <a:pt x="85725" y="19050"/>
                  </a:cubicBez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6791325" y="2000250"/>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 name="connsiteX5" fmla="*/ 85725 w 171450"/>
                <a:gd name="connsiteY5" fmla="*/ 19050 h 171450"/>
                <a:gd name="connsiteX6" fmla="*/ 19050 w 171450"/>
                <a:gd name="connsiteY6" fmla="*/ 85725 h 171450"/>
                <a:gd name="connsiteX7" fmla="*/ 85725 w 171450"/>
                <a:gd name="connsiteY7" fmla="*/ 152400 h 171450"/>
                <a:gd name="connsiteX8" fmla="*/ 152400 w 171450"/>
                <a:gd name="connsiteY8" fmla="*/ 85725 h 171450"/>
                <a:gd name="connsiteX9" fmla="*/ 85725 w 171450"/>
                <a:gd name="connsiteY9" fmla="*/ 190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38481" y="171450"/>
                    <a:pt x="0" y="132969"/>
                    <a:pt x="0" y="85725"/>
                  </a:cubicBezTo>
                  <a:cubicBezTo>
                    <a:pt x="0" y="38481"/>
                    <a:pt x="38481" y="0"/>
                    <a:pt x="85725" y="0"/>
                  </a:cubicBezTo>
                  <a:cubicBezTo>
                    <a:pt x="132969" y="0"/>
                    <a:pt x="171450" y="38481"/>
                    <a:pt x="171450" y="85725"/>
                  </a:cubicBezTo>
                  <a:cubicBezTo>
                    <a:pt x="171450" y="132969"/>
                    <a:pt x="132969" y="171450"/>
                    <a:pt x="85725" y="171450"/>
                  </a:cubicBezTo>
                  <a:close/>
                  <a:moveTo>
                    <a:pt x="85725" y="19050"/>
                  </a:moveTo>
                  <a:cubicBezTo>
                    <a:pt x="48959" y="19050"/>
                    <a:pt x="19050" y="48958"/>
                    <a:pt x="19050" y="85725"/>
                  </a:cubicBezTo>
                  <a:cubicBezTo>
                    <a:pt x="19050" y="122492"/>
                    <a:pt x="48959" y="152400"/>
                    <a:pt x="85725" y="152400"/>
                  </a:cubicBezTo>
                  <a:cubicBezTo>
                    <a:pt x="122491" y="152400"/>
                    <a:pt x="152400" y="122492"/>
                    <a:pt x="152400" y="85725"/>
                  </a:cubicBezTo>
                  <a:cubicBezTo>
                    <a:pt x="152400" y="48958"/>
                    <a:pt x="122491" y="19050"/>
                    <a:pt x="85725" y="19050"/>
                  </a:cubicBez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6962775" y="2209800"/>
              <a:ext cx="266700" cy="152400"/>
            </a:xfrm>
            <a:custGeom>
              <a:avLst/>
              <a:gdLst>
                <a:gd name="connsiteX0" fmla="*/ 238125 w 266700"/>
                <a:gd name="connsiteY0" fmla="*/ 152400 h 152400"/>
                <a:gd name="connsiteX1" fmla="*/ 28575 w 266700"/>
                <a:gd name="connsiteY1" fmla="*/ 152400 h 152400"/>
                <a:gd name="connsiteX2" fmla="*/ 0 w 266700"/>
                <a:gd name="connsiteY2" fmla="*/ 123825 h 152400"/>
                <a:gd name="connsiteX3" fmla="*/ 0 w 266700"/>
                <a:gd name="connsiteY3" fmla="*/ 28575 h 152400"/>
                <a:gd name="connsiteX4" fmla="*/ 28575 w 266700"/>
                <a:gd name="connsiteY4" fmla="*/ 0 h 152400"/>
                <a:gd name="connsiteX5" fmla="*/ 238125 w 266700"/>
                <a:gd name="connsiteY5" fmla="*/ 0 h 152400"/>
                <a:gd name="connsiteX6" fmla="*/ 266700 w 266700"/>
                <a:gd name="connsiteY6" fmla="*/ 28575 h 152400"/>
                <a:gd name="connsiteX7" fmla="*/ 266700 w 266700"/>
                <a:gd name="connsiteY7" fmla="*/ 123825 h 152400"/>
                <a:gd name="connsiteX8" fmla="*/ 238125 w 266700"/>
                <a:gd name="connsiteY8" fmla="*/ 152400 h 152400"/>
                <a:gd name="connsiteX9" fmla="*/ 28575 w 266700"/>
                <a:gd name="connsiteY9" fmla="*/ 19050 h 152400"/>
                <a:gd name="connsiteX10" fmla="*/ 19050 w 266700"/>
                <a:gd name="connsiteY10" fmla="*/ 28575 h 152400"/>
                <a:gd name="connsiteX11" fmla="*/ 19050 w 266700"/>
                <a:gd name="connsiteY11" fmla="*/ 123825 h 152400"/>
                <a:gd name="connsiteX12" fmla="*/ 28575 w 266700"/>
                <a:gd name="connsiteY12" fmla="*/ 133350 h 152400"/>
                <a:gd name="connsiteX13" fmla="*/ 238125 w 266700"/>
                <a:gd name="connsiteY13" fmla="*/ 133350 h 152400"/>
                <a:gd name="connsiteX14" fmla="*/ 247650 w 266700"/>
                <a:gd name="connsiteY14" fmla="*/ 123825 h 152400"/>
                <a:gd name="connsiteX15" fmla="*/ 247650 w 266700"/>
                <a:gd name="connsiteY15" fmla="*/ 28575 h 152400"/>
                <a:gd name="connsiteX16" fmla="*/ 238125 w 266700"/>
                <a:gd name="connsiteY16" fmla="*/ 19050 h 152400"/>
                <a:gd name="connsiteX17" fmla="*/ 28575 w 266700"/>
                <a:gd name="connsiteY17"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152400">
                  <a:moveTo>
                    <a:pt x="238125" y="152400"/>
                  </a:moveTo>
                  <a:lnTo>
                    <a:pt x="28575" y="152400"/>
                  </a:lnTo>
                  <a:cubicBezTo>
                    <a:pt x="12859" y="152400"/>
                    <a:pt x="0" y="139541"/>
                    <a:pt x="0" y="123825"/>
                  </a:cubicBezTo>
                  <a:lnTo>
                    <a:pt x="0" y="28575"/>
                  </a:lnTo>
                  <a:cubicBezTo>
                    <a:pt x="0" y="12859"/>
                    <a:pt x="12859" y="0"/>
                    <a:pt x="28575" y="0"/>
                  </a:cubicBezTo>
                  <a:lnTo>
                    <a:pt x="238125" y="0"/>
                  </a:lnTo>
                  <a:cubicBezTo>
                    <a:pt x="253841" y="0"/>
                    <a:pt x="266700" y="12859"/>
                    <a:pt x="266700" y="28575"/>
                  </a:cubicBezTo>
                  <a:lnTo>
                    <a:pt x="266700" y="123825"/>
                  </a:lnTo>
                  <a:cubicBezTo>
                    <a:pt x="266700" y="139541"/>
                    <a:pt x="253841" y="152400"/>
                    <a:pt x="238125" y="152400"/>
                  </a:cubicBezTo>
                  <a:close/>
                  <a:moveTo>
                    <a:pt x="28575" y="19050"/>
                  </a:moveTo>
                  <a:cubicBezTo>
                    <a:pt x="23336" y="19050"/>
                    <a:pt x="19050" y="23336"/>
                    <a:pt x="19050" y="28575"/>
                  </a:cubicBezTo>
                  <a:lnTo>
                    <a:pt x="19050" y="123825"/>
                  </a:lnTo>
                  <a:cubicBezTo>
                    <a:pt x="19050" y="129064"/>
                    <a:pt x="23336" y="133350"/>
                    <a:pt x="28575" y="133350"/>
                  </a:cubicBezTo>
                  <a:lnTo>
                    <a:pt x="238125" y="133350"/>
                  </a:lnTo>
                  <a:cubicBezTo>
                    <a:pt x="243364" y="133350"/>
                    <a:pt x="247650" y="129064"/>
                    <a:pt x="247650" y="123825"/>
                  </a:cubicBezTo>
                  <a:lnTo>
                    <a:pt x="247650" y="28575"/>
                  </a:lnTo>
                  <a:cubicBezTo>
                    <a:pt x="247650" y="23336"/>
                    <a:pt x="243364" y="19050"/>
                    <a:pt x="238125" y="19050"/>
                  </a:cubicBezTo>
                  <a:lnTo>
                    <a:pt x="28575" y="19050"/>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6867525" y="2162175"/>
              <a:ext cx="76200" cy="114300"/>
            </a:xfrm>
            <a:custGeom>
              <a:avLst/>
              <a:gdLst>
                <a:gd name="connsiteX0" fmla="*/ 76200 w 76200"/>
                <a:gd name="connsiteY0" fmla="*/ 114300 h 114300"/>
                <a:gd name="connsiteX1" fmla="*/ 28575 w 76200"/>
                <a:gd name="connsiteY1" fmla="*/ 114300 h 114300"/>
                <a:gd name="connsiteX2" fmla="*/ 0 w 76200"/>
                <a:gd name="connsiteY2" fmla="*/ 85725 h 114300"/>
                <a:gd name="connsiteX3" fmla="*/ 0 w 76200"/>
                <a:gd name="connsiteY3" fmla="*/ 0 h 114300"/>
                <a:gd name="connsiteX4" fmla="*/ 19050 w 76200"/>
                <a:gd name="connsiteY4" fmla="*/ 0 h 114300"/>
                <a:gd name="connsiteX5" fmla="*/ 19050 w 76200"/>
                <a:gd name="connsiteY5" fmla="*/ 85725 h 114300"/>
                <a:gd name="connsiteX6" fmla="*/ 28575 w 76200"/>
                <a:gd name="connsiteY6" fmla="*/ 95250 h 114300"/>
                <a:gd name="connsiteX7" fmla="*/ 76200 w 76200"/>
                <a:gd name="connsiteY7" fmla="*/ 95250 h 114300"/>
                <a:gd name="connsiteX8" fmla="*/ 76200 w 76200"/>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14300">
                  <a:moveTo>
                    <a:pt x="76200" y="114300"/>
                  </a:moveTo>
                  <a:lnTo>
                    <a:pt x="28575" y="114300"/>
                  </a:lnTo>
                  <a:cubicBezTo>
                    <a:pt x="12859" y="114300"/>
                    <a:pt x="0" y="101441"/>
                    <a:pt x="0" y="85725"/>
                  </a:cubicBezTo>
                  <a:lnTo>
                    <a:pt x="0" y="0"/>
                  </a:lnTo>
                  <a:lnTo>
                    <a:pt x="19050" y="0"/>
                  </a:lnTo>
                  <a:lnTo>
                    <a:pt x="19050" y="85725"/>
                  </a:lnTo>
                  <a:cubicBezTo>
                    <a:pt x="19050" y="90964"/>
                    <a:pt x="23336" y="95250"/>
                    <a:pt x="28575" y="95250"/>
                  </a:cubicBezTo>
                  <a:lnTo>
                    <a:pt x="76200" y="95250"/>
                  </a:lnTo>
                  <a:lnTo>
                    <a:pt x="76200" y="114300"/>
                  </a:ln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6867525" y="2295525"/>
              <a:ext cx="76200" cy="114300"/>
            </a:xfrm>
            <a:custGeom>
              <a:avLst/>
              <a:gdLst>
                <a:gd name="connsiteX0" fmla="*/ 19050 w 76200"/>
                <a:gd name="connsiteY0" fmla="*/ 114300 h 114300"/>
                <a:gd name="connsiteX1" fmla="*/ 0 w 76200"/>
                <a:gd name="connsiteY1" fmla="*/ 114300 h 114300"/>
                <a:gd name="connsiteX2" fmla="*/ 0 w 76200"/>
                <a:gd name="connsiteY2" fmla="*/ 28575 h 114300"/>
                <a:gd name="connsiteX3" fmla="*/ 28575 w 76200"/>
                <a:gd name="connsiteY3" fmla="*/ 0 h 114300"/>
                <a:gd name="connsiteX4" fmla="*/ 76200 w 76200"/>
                <a:gd name="connsiteY4" fmla="*/ 0 h 114300"/>
                <a:gd name="connsiteX5" fmla="*/ 76200 w 76200"/>
                <a:gd name="connsiteY5" fmla="*/ 19050 h 114300"/>
                <a:gd name="connsiteX6" fmla="*/ 28575 w 76200"/>
                <a:gd name="connsiteY6" fmla="*/ 19050 h 114300"/>
                <a:gd name="connsiteX7" fmla="*/ 19050 w 76200"/>
                <a:gd name="connsiteY7" fmla="*/ 28575 h 114300"/>
                <a:gd name="connsiteX8" fmla="*/ 19050 w 76200"/>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14300">
                  <a:moveTo>
                    <a:pt x="19050" y="114300"/>
                  </a:moveTo>
                  <a:lnTo>
                    <a:pt x="0" y="114300"/>
                  </a:lnTo>
                  <a:lnTo>
                    <a:pt x="0" y="28575"/>
                  </a:lnTo>
                  <a:cubicBezTo>
                    <a:pt x="0" y="12859"/>
                    <a:pt x="12859" y="0"/>
                    <a:pt x="28575" y="0"/>
                  </a:cubicBezTo>
                  <a:lnTo>
                    <a:pt x="76200" y="0"/>
                  </a:lnTo>
                  <a:lnTo>
                    <a:pt x="76200" y="19050"/>
                  </a:lnTo>
                  <a:lnTo>
                    <a:pt x="28575" y="19050"/>
                  </a:lnTo>
                  <a:cubicBezTo>
                    <a:pt x="23336" y="19050"/>
                    <a:pt x="19050" y="23336"/>
                    <a:pt x="19050" y="28575"/>
                  </a:cubicBezTo>
                  <a:lnTo>
                    <a:pt x="19050" y="114300"/>
                  </a:ln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7248525" y="2162175"/>
              <a:ext cx="76200" cy="114300"/>
            </a:xfrm>
            <a:custGeom>
              <a:avLst/>
              <a:gdLst>
                <a:gd name="connsiteX0" fmla="*/ 47625 w 76200"/>
                <a:gd name="connsiteY0" fmla="*/ 114300 h 114300"/>
                <a:gd name="connsiteX1" fmla="*/ 0 w 76200"/>
                <a:gd name="connsiteY1" fmla="*/ 114300 h 114300"/>
                <a:gd name="connsiteX2" fmla="*/ 0 w 76200"/>
                <a:gd name="connsiteY2" fmla="*/ 95250 h 114300"/>
                <a:gd name="connsiteX3" fmla="*/ 47625 w 76200"/>
                <a:gd name="connsiteY3" fmla="*/ 95250 h 114300"/>
                <a:gd name="connsiteX4" fmla="*/ 57150 w 76200"/>
                <a:gd name="connsiteY4" fmla="*/ 85725 h 114300"/>
                <a:gd name="connsiteX5" fmla="*/ 57150 w 76200"/>
                <a:gd name="connsiteY5" fmla="*/ 0 h 114300"/>
                <a:gd name="connsiteX6" fmla="*/ 76200 w 76200"/>
                <a:gd name="connsiteY6" fmla="*/ 0 h 114300"/>
                <a:gd name="connsiteX7" fmla="*/ 76200 w 76200"/>
                <a:gd name="connsiteY7" fmla="*/ 85725 h 114300"/>
                <a:gd name="connsiteX8" fmla="*/ 47625 w 76200"/>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14300">
                  <a:moveTo>
                    <a:pt x="47625" y="114300"/>
                  </a:moveTo>
                  <a:lnTo>
                    <a:pt x="0" y="114300"/>
                  </a:lnTo>
                  <a:lnTo>
                    <a:pt x="0" y="95250"/>
                  </a:lnTo>
                  <a:lnTo>
                    <a:pt x="47625" y="95250"/>
                  </a:lnTo>
                  <a:cubicBezTo>
                    <a:pt x="52864" y="95250"/>
                    <a:pt x="57150" y="90964"/>
                    <a:pt x="57150" y="85725"/>
                  </a:cubicBezTo>
                  <a:lnTo>
                    <a:pt x="57150" y="0"/>
                  </a:lnTo>
                  <a:lnTo>
                    <a:pt x="76200" y="0"/>
                  </a:lnTo>
                  <a:lnTo>
                    <a:pt x="76200" y="85725"/>
                  </a:lnTo>
                  <a:cubicBezTo>
                    <a:pt x="76200" y="101441"/>
                    <a:pt x="63341" y="114300"/>
                    <a:pt x="47625" y="114300"/>
                  </a:cubicBez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7248525" y="2295525"/>
              <a:ext cx="76200" cy="114300"/>
            </a:xfrm>
            <a:custGeom>
              <a:avLst/>
              <a:gdLst>
                <a:gd name="connsiteX0" fmla="*/ 76200 w 76200"/>
                <a:gd name="connsiteY0" fmla="*/ 114300 h 114300"/>
                <a:gd name="connsiteX1" fmla="*/ 57150 w 76200"/>
                <a:gd name="connsiteY1" fmla="*/ 114300 h 114300"/>
                <a:gd name="connsiteX2" fmla="*/ 57150 w 76200"/>
                <a:gd name="connsiteY2" fmla="*/ 28575 h 114300"/>
                <a:gd name="connsiteX3" fmla="*/ 47625 w 76200"/>
                <a:gd name="connsiteY3" fmla="*/ 19050 h 114300"/>
                <a:gd name="connsiteX4" fmla="*/ 0 w 76200"/>
                <a:gd name="connsiteY4" fmla="*/ 19050 h 114300"/>
                <a:gd name="connsiteX5" fmla="*/ 0 w 76200"/>
                <a:gd name="connsiteY5" fmla="*/ 0 h 114300"/>
                <a:gd name="connsiteX6" fmla="*/ 47625 w 76200"/>
                <a:gd name="connsiteY6" fmla="*/ 0 h 114300"/>
                <a:gd name="connsiteX7" fmla="*/ 76200 w 76200"/>
                <a:gd name="connsiteY7" fmla="*/ 28575 h 114300"/>
                <a:gd name="connsiteX8" fmla="*/ 76200 w 76200"/>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14300">
                  <a:moveTo>
                    <a:pt x="76200" y="114300"/>
                  </a:moveTo>
                  <a:lnTo>
                    <a:pt x="57150" y="114300"/>
                  </a:lnTo>
                  <a:lnTo>
                    <a:pt x="57150" y="28575"/>
                  </a:lnTo>
                  <a:cubicBezTo>
                    <a:pt x="57150" y="23336"/>
                    <a:pt x="52864" y="19050"/>
                    <a:pt x="47625" y="19050"/>
                  </a:cubicBezTo>
                  <a:lnTo>
                    <a:pt x="0" y="19050"/>
                  </a:lnTo>
                  <a:lnTo>
                    <a:pt x="0" y="0"/>
                  </a:lnTo>
                  <a:lnTo>
                    <a:pt x="47625" y="0"/>
                  </a:lnTo>
                  <a:cubicBezTo>
                    <a:pt x="63341" y="0"/>
                    <a:pt x="76200" y="12859"/>
                    <a:pt x="76200" y="28575"/>
                  </a:cubicBezTo>
                  <a:lnTo>
                    <a:pt x="76200" y="114300"/>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7086600" y="22764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7048500" y="22764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7124700" y="22764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grpSp>
        <p:nvGrpSpPr>
          <p:cNvPr id="63" name="图形 1"/>
          <p:cNvGrpSpPr/>
          <p:nvPr/>
        </p:nvGrpSpPr>
        <p:grpSpPr>
          <a:xfrm>
            <a:off x="8523351" y="5211318"/>
            <a:ext cx="609600" cy="571500"/>
            <a:chOff x="7800975" y="2038350"/>
            <a:chExt cx="609600" cy="571500"/>
          </a:xfrm>
          <a:solidFill>
            <a:schemeClr val="bg1"/>
          </a:solidFill>
        </p:grpSpPr>
        <p:sp>
          <p:nvSpPr>
            <p:cNvPr id="64" name="任意多边形: 形状 63"/>
            <p:cNvSpPr/>
            <p:nvPr/>
          </p:nvSpPr>
          <p:spPr>
            <a:xfrm>
              <a:off x="7800975" y="2105025"/>
              <a:ext cx="609600" cy="390525"/>
            </a:xfrm>
            <a:custGeom>
              <a:avLst/>
              <a:gdLst>
                <a:gd name="connsiteX0" fmla="*/ 533400 w 609600"/>
                <a:gd name="connsiteY0" fmla="*/ 390525 h 390525"/>
                <a:gd name="connsiteX1" fmla="*/ 0 w 609600"/>
                <a:gd name="connsiteY1" fmla="*/ 390525 h 390525"/>
                <a:gd name="connsiteX2" fmla="*/ 0 w 609600"/>
                <a:gd name="connsiteY2" fmla="*/ 0 h 390525"/>
                <a:gd name="connsiteX3" fmla="*/ 476250 w 609600"/>
                <a:gd name="connsiteY3" fmla="*/ 0 h 390525"/>
                <a:gd name="connsiteX4" fmla="*/ 476250 w 609600"/>
                <a:gd name="connsiteY4" fmla="*/ 263938 h 390525"/>
                <a:gd name="connsiteX5" fmla="*/ 533400 w 609600"/>
                <a:gd name="connsiteY5" fmla="*/ 238125 h 390525"/>
                <a:gd name="connsiteX6" fmla="*/ 609600 w 609600"/>
                <a:gd name="connsiteY6" fmla="*/ 314325 h 390525"/>
                <a:gd name="connsiteX7" fmla="*/ 533400 w 609600"/>
                <a:gd name="connsiteY7" fmla="*/ 390525 h 390525"/>
                <a:gd name="connsiteX8" fmla="*/ 19050 w 609600"/>
                <a:gd name="connsiteY8" fmla="*/ 371475 h 390525"/>
                <a:gd name="connsiteX9" fmla="*/ 533400 w 609600"/>
                <a:gd name="connsiteY9" fmla="*/ 371475 h 390525"/>
                <a:gd name="connsiteX10" fmla="*/ 590550 w 609600"/>
                <a:gd name="connsiteY10" fmla="*/ 314325 h 390525"/>
                <a:gd name="connsiteX11" fmla="*/ 533400 w 609600"/>
                <a:gd name="connsiteY11" fmla="*/ 257175 h 390525"/>
                <a:gd name="connsiteX12" fmla="*/ 476250 w 609600"/>
                <a:gd name="connsiteY12" fmla="*/ 314325 h 390525"/>
                <a:gd name="connsiteX13" fmla="*/ 457200 w 609600"/>
                <a:gd name="connsiteY13" fmla="*/ 314325 h 390525"/>
                <a:gd name="connsiteX14" fmla="*/ 457200 w 609600"/>
                <a:gd name="connsiteY14" fmla="*/ 19050 h 390525"/>
                <a:gd name="connsiteX15" fmla="*/ 19050 w 609600"/>
                <a:gd name="connsiteY15" fmla="*/ 19050 h 390525"/>
                <a:gd name="connsiteX16" fmla="*/ 19050 w 609600"/>
                <a:gd name="connsiteY16" fmla="*/ 37147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 h="390525">
                  <a:moveTo>
                    <a:pt x="533400" y="390525"/>
                  </a:moveTo>
                  <a:lnTo>
                    <a:pt x="0" y="390525"/>
                  </a:lnTo>
                  <a:lnTo>
                    <a:pt x="0" y="0"/>
                  </a:lnTo>
                  <a:lnTo>
                    <a:pt x="476250" y="0"/>
                  </a:lnTo>
                  <a:lnTo>
                    <a:pt x="476250" y="263938"/>
                  </a:lnTo>
                  <a:cubicBezTo>
                    <a:pt x="490251" y="248126"/>
                    <a:pt x="510635" y="238125"/>
                    <a:pt x="533400" y="238125"/>
                  </a:cubicBezTo>
                  <a:cubicBezTo>
                    <a:pt x="575405" y="238125"/>
                    <a:pt x="609600" y="272320"/>
                    <a:pt x="609600" y="314325"/>
                  </a:cubicBezTo>
                  <a:cubicBezTo>
                    <a:pt x="609600" y="356330"/>
                    <a:pt x="575405" y="390525"/>
                    <a:pt x="533400" y="390525"/>
                  </a:cubicBezTo>
                  <a:close/>
                  <a:moveTo>
                    <a:pt x="19050" y="371475"/>
                  </a:moveTo>
                  <a:lnTo>
                    <a:pt x="533400" y="371475"/>
                  </a:lnTo>
                  <a:cubicBezTo>
                    <a:pt x="564928" y="371475"/>
                    <a:pt x="590550" y="345853"/>
                    <a:pt x="590550" y="314325"/>
                  </a:cubicBezTo>
                  <a:cubicBezTo>
                    <a:pt x="590550" y="282797"/>
                    <a:pt x="564928" y="257175"/>
                    <a:pt x="533400" y="257175"/>
                  </a:cubicBezTo>
                  <a:cubicBezTo>
                    <a:pt x="501872" y="257175"/>
                    <a:pt x="476250" y="282797"/>
                    <a:pt x="476250" y="314325"/>
                  </a:cubicBezTo>
                  <a:lnTo>
                    <a:pt x="457200" y="314325"/>
                  </a:lnTo>
                  <a:lnTo>
                    <a:pt x="457200" y="19050"/>
                  </a:lnTo>
                  <a:lnTo>
                    <a:pt x="19050" y="19050"/>
                  </a:lnTo>
                  <a:lnTo>
                    <a:pt x="19050" y="371475"/>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8258175" y="2038350"/>
              <a:ext cx="152400" cy="381000"/>
            </a:xfrm>
            <a:custGeom>
              <a:avLst/>
              <a:gdLst>
                <a:gd name="connsiteX0" fmla="*/ 152400 w 152400"/>
                <a:gd name="connsiteY0" fmla="*/ 381000 h 381000"/>
                <a:gd name="connsiteX1" fmla="*/ 133350 w 152400"/>
                <a:gd name="connsiteY1" fmla="*/ 381000 h 381000"/>
                <a:gd name="connsiteX2" fmla="*/ 133350 w 152400"/>
                <a:gd name="connsiteY2" fmla="*/ 76200 h 381000"/>
                <a:gd name="connsiteX3" fmla="*/ 76200 w 152400"/>
                <a:gd name="connsiteY3" fmla="*/ 19050 h 381000"/>
                <a:gd name="connsiteX4" fmla="*/ 19050 w 152400"/>
                <a:gd name="connsiteY4" fmla="*/ 76200 h 381000"/>
                <a:gd name="connsiteX5" fmla="*/ 0 w 152400"/>
                <a:gd name="connsiteY5" fmla="*/ 76200 h 381000"/>
                <a:gd name="connsiteX6" fmla="*/ 76200 w 152400"/>
                <a:gd name="connsiteY6" fmla="*/ 0 h 381000"/>
                <a:gd name="connsiteX7" fmla="*/ 152400 w 152400"/>
                <a:gd name="connsiteY7" fmla="*/ 76200 h 381000"/>
                <a:gd name="connsiteX8" fmla="*/ 152400 w 152400"/>
                <a:gd name="connsiteY8"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381000">
                  <a:moveTo>
                    <a:pt x="152400" y="381000"/>
                  </a:moveTo>
                  <a:lnTo>
                    <a:pt x="133350" y="381000"/>
                  </a:lnTo>
                  <a:lnTo>
                    <a:pt x="133350" y="76200"/>
                  </a:lnTo>
                  <a:cubicBezTo>
                    <a:pt x="133350" y="44672"/>
                    <a:pt x="107728" y="19050"/>
                    <a:pt x="76200" y="19050"/>
                  </a:cubicBezTo>
                  <a:cubicBezTo>
                    <a:pt x="44672" y="19050"/>
                    <a:pt x="19050" y="44672"/>
                    <a:pt x="19050" y="76200"/>
                  </a:cubicBezTo>
                  <a:lnTo>
                    <a:pt x="0" y="76200"/>
                  </a:lnTo>
                  <a:cubicBezTo>
                    <a:pt x="0" y="34195"/>
                    <a:pt x="34195" y="0"/>
                    <a:pt x="76200" y="0"/>
                  </a:cubicBezTo>
                  <a:cubicBezTo>
                    <a:pt x="118205" y="0"/>
                    <a:pt x="152400" y="34195"/>
                    <a:pt x="152400" y="76200"/>
                  </a:cubicBezTo>
                  <a:lnTo>
                    <a:pt x="152400" y="381000"/>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8324850" y="21526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8324850" y="21907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8324850" y="22288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nvGrpSpPr>
            <p:cNvPr id="69" name="图形 1"/>
            <p:cNvGrpSpPr/>
            <p:nvPr/>
          </p:nvGrpSpPr>
          <p:grpSpPr>
            <a:xfrm>
              <a:off x="7800975" y="2514600"/>
              <a:ext cx="609600" cy="95250"/>
              <a:chOff x="7800975" y="2514600"/>
              <a:chExt cx="609600" cy="95250"/>
            </a:xfrm>
            <a:grpFill/>
          </p:grpSpPr>
          <p:sp>
            <p:nvSpPr>
              <p:cNvPr id="86" name="任意多边形: 形状 85"/>
              <p:cNvSpPr/>
              <p:nvPr/>
            </p:nvSpPr>
            <p:spPr>
              <a:xfrm>
                <a:off x="7800975" y="2514600"/>
                <a:ext cx="609600" cy="95250"/>
              </a:xfrm>
              <a:custGeom>
                <a:avLst/>
                <a:gdLst>
                  <a:gd name="connsiteX0" fmla="*/ 609600 w 609600"/>
                  <a:gd name="connsiteY0" fmla="*/ 95250 h 95250"/>
                  <a:gd name="connsiteX1" fmla="*/ 0 w 609600"/>
                  <a:gd name="connsiteY1" fmla="*/ 95250 h 95250"/>
                  <a:gd name="connsiteX2" fmla="*/ 0 w 609600"/>
                  <a:gd name="connsiteY2" fmla="*/ 0 h 95250"/>
                  <a:gd name="connsiteX3" fmla="*/ 609600 w 609600"/>
                  <a:gd name="connsiteY3" fmla="*/ 0 h 95250"/>
                  <a:gd name="connsiteX4" fmla="*/ 609600 w 609600"/>
                  <a:gd name="connsiteY4" fmla="*/ 95250 h 95250"/>
                  <a:gd name="connsiteX5" fmla="*/ 19050 w 609600"/>
                  <a:gd name="connsiteY5" fmla="*/ 76200 h 95250"/>
                  <a:gd name="connsiteX6" fmla="*/ 590550 w 609600"/>
                  <a:gd name="connsiteY6" fmla="*/ 76200 h 95250"/>
                  <a:gd name="connsiteX7" fmla="*/ 590550 w 609600"/>
                  <a:gd name="connsiteY7" fmla="*/ 19050 h 95250"/>
                  <a:gd name="connsiteX8" fmla="*/ 19050 w 609600"/>
                  <a:gd name="connsiteY8" fmla="*/ 19050 h 95250"/>
                  <a:gd name="connsiteX9" fmla="*/ 19050 w 60960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95250">
                    <a:moveTo>
                      <a:pt x="609600" y="95250"/>
                    </a:moveTo>
                    <a:lnTo>
                      <a:pt x="0" y="95250"/>
                    </a:lnTo>
                    <a:lnTo>
                      <a:pt x="0" y="0"/>
                    </a:lnTo>
                    <a:lnTo>
                      <a:pt x="609600" y="0"/>
                    </a:lnTo>
                    <a:lnTo>
                      <a:pt x="609600" y="95250"/>
                    </a:lnTo>
                    <a:close/>
                    <a:moveTo>
                      <a:pt x="19050" y="76200"/>
                    </a:moveTo>
                    <a:lnTo>
                      <a:pt x="590550" y="76200"/>
                    </a:lnTo>
                    <a:lnTo>
                      <a:pt x="590550" y="19050"/>
                    </a:lnTo>
                    <a:lnTo>
                      <a:pt x="19050" y="19050"/>
                    </a:lnTo>
                    <a:lnTo>
                      <a:pt x="19050" y="76200"/>
                    </a:ln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78962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79343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79724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80105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80486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80867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81248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81629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82010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6" name="任意多边形: 形状 95"/>
              <p:cNvSpPr/>
              <p:nvPr/>
            </p:nvSpPr>
            <p:spPr>
              <a:xfrm>
                <a:off x="82391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7" name="任意多边形: 形状 96"/>
              <p:cNvSpPr/>
              <p:nvPr/>
            </p:nvSpPr>
            <p:spPr>
              <a:xfrm>
                <a:off x="82772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8" name="任意多边形: 形状 97"/>
              <p:cNvSpPr/>
              <p:nvPr/>
            </p:nvSpPr>
            <p:spPr>
              <a:xfrm>
                <a:off x="83153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99" name="任意多边形: 形状 98"/>
              <p:cNvSpPr/>
              <p:nvPr/>
            </p:nvSpPr>
            <p:spPr>
              <a:xfrm>
                <a:off x="8353425" y="257175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00" name="任意多边形: 形状 99"/>
              <p:cNvSpPr/>
              <p:nvPr/>
            </p:nvSpPr>
            <p:spPr>
              <a:xfrm>
                <a:off x="7839075" y="2552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sp>
          <p:nvSpPr>
            <p:cNvPr id="70" name="任意多边形: 形状 69"/>
            <p:cNvSpPr/>
            <p:nvPr/>
          </p:nvSpPr>
          <p:spPr>
            <a:xfrm>
              <a:off x="784860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802005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796290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807720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813435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8191500" y="21526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7848600" y="2190750"/>
              <a:ext cx="381000" cy="85725"/>
            </a:xfrm>
            <a:custGeom>
              <a:avLst/>
              <a:gdLst>
                <a:gd name="connsiteX0" fmla="*/ 381000 w 381000"/>
                <a:gd name="connsiteY0" fmla="*/ 85725 h 85725"/>
                <a:gd name="connsiteX1" fmla="*/ 0 w 381000"/>
                <a:gd name="connsiteY1" fmla="*/ 85725 h 85725"/>
                <a:gd name="connsiteX2" fmla="*/ 0 w 381000"/>
                <a:gd name="connsiteY2" fmla="*/ 0 h 85725"/>
                <a:gd name="connsiteX3" fmla="*/ 381000 w 381000"/>
                <a:gd name="connsiteY3" fmla="*/ 0 h 85725"/>
                <a:gd name="connsiteX4" fmla="*/ 381000 w 381000"/>
                <a:gd name="connsiteY4" fmla="*/ 85725 h 85725"/>
                <a:gd name="connsiteX5" fmla="*/ 19050 w 381000"/>
                <a:gd name="connsiteY5" fmla="*/ 66675 h 85725"/>
                <a:gd name="connsiteX6" fmla="*/ 361950 w 381000"/>
                <a:gd name="connsiteY6" fmla="*/ 66675 h 85725"/>
                <a:gd name="connsiteX7" fmla="*/ 361950 w 381000"/>
                <a:gd name="connsiteY7" fmla="*/ 19050 h 85725"/>
                <a:gd name="connsiteX8" fmla="*/ 19050 w 381000"/>
                <a:gd name="connsiteY8" fmla="*/ 19050 h 85725"/>
                <a:gd name="connsiteX9" fmla="*/ 19050 w 381000"/>
                <a:gd name="connsiteY9" fmla="*/ 6667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85725">
                  <a:moveTo>
                    <a:pt x="381000" y="85725"/>
                  </a:moveTo>
                  <a:lnTo>
                    <a:pt x="0" y="85725"/>
                  </a:lnTo>
                  <a:lnTo>
                    <a:pt x="0" y="0"/>
                  </a:lnTo>
                  <a:lnTo>
                    <a:pt x="381000" y="0"/>
                  </a:lnTo>
                  <a:lnTo>
                    <a:pt x="381000" y="85725"/>
                  </a:lnTo>
                  <a:close/>
                  <a:moveTo>
                    <a:pt x="19050" y="66675"/>
                  </a:moveTo>
                  <a:lnTo>
                    <a:pt x="361950" y="66675"/>
                  </a:lnTo>
                  <a:lnTo>
                    <a:pt x="361950" y="19050"/>
                  </a:lnTo>
                  <a:lnTo>
                    <a:pt x="19050" y="19050"/>
                  </a:lnTo>
                  <a:lnTo>
                    <a:pt x="19050" y="66675"/>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7848600" y="2295525"/>
              <a:ext cx="114300" cy="76200"/>
            </a:xfrm>
            <a:custGeom>
              <a:avLst/>
              <a:gdLst>
                <a:gd name="connsiteX0" fmla="*/ 114300 w 114300"/>
                <a:gd name="connsiteY0" fmla="*/ 76200 h 76200"/>
                <a:gd name="connsiteX1" fmla="*/ 0 w 114300"/>
                <a:gd name="connsiteY1" fmla="*/ 76200 h 76200"/>
                <a:gd name="connsiteX2" fmla="*/ 0 w 114300"/>
                <a:gd name="connsiteY2" fmla="*/ 0 h 76200"/>
                <a:gd name="connsiteX3" fmla="*/ 114300 w 114300"/>
                <a:gd name="connsiteY3" fmla="*/ 0 h 76200"/>
                <a:gd name="connsiteX4" fmla="*/ 114300 w 114300"/>
                <a:gd name="connsiteY4" fmla="*/ 76200 h 76200"/>
                <a:gd name="connsiteX5" fmla="*/ 19050 w 114300"/>
                <a:gd name="connsiteY5" fmla="*/ 57150 h 76200"/>
                <a:gd name="connsiteX6" fmla="*/ 95250 w 114300"/>
                <a:gd name="connsiteY6" fmla="*/ 57150 h 76200"/>
                <a:gd name="connsiteX7" fmla="*/ 95250 w 114300"/>
                <a:gd name="connsiteY7" fmla="*/ 19050 h 76200"/>
                <a:gd name="connsiteX8" fmla="*/ 19050 w 114300"/>
                <a:gd name="connsiteY8" fmla="*/ 19050 h 76200"/>
                <a:gd name="connsiteX9" fmla="*/ 19050 w 1143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76200">
                  <a:moveTo>
                    <a:pt x="114300" y="76200"/>
                  </a:moveTo>
                  <a:lnTo>
                    <a:pt x="0" y="76200"/>
                  </a:lnTo>
                  <a:lnTo>
                    <a:pt x="0" y="0"/>
                  </a:lnTo>
                  <a:lnTo>
                    <a:pt x="114300" y="0"/>
                  </a:lnTo>
                  <a:lnTo>
                    <a:pt x="114300" y="76200"/>
                  </a:lnTo>
                  <a:close/>
                  <a:moveTo>
                    <a:pt x="19050" y="57150"/>
                  </a:moveTo>
                  <a:lnTo>
                    <a:pt x="95250" y="57150"/>
                  </a:lnTo>
                  <a:lnTo>
                    <a:pt x="95250" y="19050"/>
                  </a:lnTo>
                  <a:lnTo>
                    <a:pt x="19050" y="19050"/>
                  </a:lnTo>
                  <a:lnTo>
                    <a:pt x="19050" y="57150"/>
                  </a:ln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7981950" y="2295525"/>
              <a:ext cx="114300" cy="76200"/>
            </a:xfrm>
            <a:custGeom>
              <a:avLst/>
              <a:gdLst>
                <a:gd name="connsiteX0" fmla="*/ 114300 w 114300"/>
                <a:gd name="connsiteY0" fmla="*/ 76200 h 76200"/>
                <a:gd name="connsiteX1" fmla="*/ 0 w 114300"/>
                <a:gd name="connsiteY1" fmla="*/ 76200 h 76200"/>
                <a:gd name="connsiteX2" fmla="*/ 0 w 114300"/>
                <a:gd name="connsiteY2" fmla="*/ 0 h 76200"/>
                <a:gd name="connsiteX3" fmla="*/ 114300 w 114300"/>
                <a:gd name="connsiteY3" fmla="*/ 0 h 76200"/>
                <a:gd name="connsiteX4" fmla="*/ 114300 w 114300"/>
                <a:gd name="connsiteY4" fmla="*/ 76200 h 76200"/>
                <a:gd name="connsiteX5" fmla="*/ 19050 w 114300"/>
                <a:gd name="connsiteY5" fmla="*/ 57150 h 76200"/>
                <a:gd name="connsiteX6" fmla="*/ 95250 w 114300"/>
                <a:gd name="connsiteY6" fmla="*/ 57150 h 76200"/>
                <a:gd name="connsiteX7" fmla="*/ 95250 w 114300"/>
                <a:gd name="connsiteY7" fmla="*/ 19050 h 76200"/>
                <a:gd name="connsiteX8" fmla="*/ 19050 w 114300"/>
                <a:gd name="connsiteY8" fmla="*/ 19050 h 76200"/>
                <a:gd name="connsiteX9" fmla="*/ 19050 w 1143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76200">
                  <a:moveTo>
                    <a:pt x="114300" y="76200"/>
                  </a:moveTo>
                  <a:lnTo>
                    <a:pt x="0" y="76200"/>
                  </a:lnTo>
                  <a:lnTo>
                    <a:pt x="0" y="0"/>
                  </a:lnTo>
                  <a:lnTo>
                    <a:pt x="114300" y="0"/>
                  </a:lnTo>
                  <a:lnTo>
                    <a:pt x="114300" y="76200"/>
                  </a:lnTo>
                  <a:close/>
                  <a:moveTo>
                    <a:pt x="19050" y="57150"/>
                  </a:moveTo>
                  <a:lnTo>
                    <a:pt x="95250" y="57150"/>
                  </a:lnTo>
                  <a:lnTo>
                    <a:pt x="95250" y="19050"/>
                  </a:lnTo>
                  <a:lnTo>
                    <a:pt x="19050" y="19050"/>
                  </a:lnTo>
                  <a:lnTo>
                    <a:pt x="19050" y="57150"/>
                  </a:ln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8115300" y="2295525"/>
              <a:ext cx="114300" cy="76200"/>
            </a:xfrm>
            <a:custGeom>
              <a:avLst/>
              <a:gdLst>
                <a:gd name="connsiteX0" fmla="*/ 114300 w 114300"/>
                <a:gd name="connsiteY0" fmla="*/ 76200 h 76200"/>
                <a:gd name="connsiteX1" fmla="*/ 0 w 114300"/>
                <a:gd name="connsiteY1" fmla="*/ 76200 h 76200"/>
                <a:gd name="connsiteX2" fmla="*/ 0 w 114300"/>
                <a:gd name="connsiteY2" fmla="*/ 0 h 76200"/>
                <a:gd name="connsiteX3" fmla="*/ 114300 w 114300"/>
                <a:gd name="connsiteY3" fmla="*/ 0 h 76200"/>
                <a:gd name="connsiteX4" fmla="*/ 114300 w 114300"/>
                <a:gd name="connsiteY4" fmla="*/ 76200 h 76200"/>
                <a:gd name="connsiteX5" fmla="*/ 19050 w 114300"/>
                <a:gd name="connsiteY5" fmla="*/ 57150 h 76200"/>
                <a:gd name="connsiteX6" fmla="*/ 95250 w 114300"/>
                <a:gd name="connsiteY6" fmla="*/ 57150 h 76200"/>
                <a:gd name="connsiteX7" fmla="*/ 95250 w 114300"/>
                <a:gd name="connsiteY7" fmla="*/ 19050 h 76200"/>
                <a:gd name="connsiteX8" fmla="*/ 19050 w 114300"/>
                <a:gd name="connsiteY8" fmla="*/ 19050 h 76200"/>
                <a:gd name="connsiteX9" fmla="*/ 19050 w 1143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76200">
                  <a:moveTo>
                    <a:pt x="114300" y="76200"/>
                  </a:moveTo>
                  <a:lnTo>
                    <a:pt x="0" y="76200"/>
                  </a:lnTo>
                  <a:lnTo>
                    <a:pt x="0" y="0"/>
                  </a:lnTo>
                  <a:lnTo>
                    <a:pt x="114300" y="0"/>
                  </a:lnTo>
                  <a:lnTo>
                    <a:pt x="114300" y="76200"/>
                  </a:lnTo>
                  <a:close/>
                  <a:moveTo>
                    <a:pt x="19050" y="57150"/>
                  </a:moveTo>
                  <a:lnTo>
                    <a:pt x="95250" y="57150"/>
                  </a:lnTo>
                  <a:lnTo>
                    <a:pt x="95250" y="19050"/>
                  </a:lnTo>
                  <a:lnTo>
                    <a:pt x="19050" y="19050"/>
                  </a:lnTo>
                  <a:lnTo>
                    <a:pt x="19050" y="57150"/>
                  </a:ln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7848600" y="23907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7848600" y="24288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7981950" y="23907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7981950" y="24288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8115300" y="23907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8115300" y="2428875"/>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p>
          </p:txBody>
        </p:sp>
      </p:grpSp>
    </p:spTree>
  </p:cSld>
  <p:clrMapOvr>
    <a:masterClrMapping/>
  </p:clrMapOvr>
</p:sld>
</file>

<file path=ppt/slides/slide13.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3" name="直接箭头连接符 202"/>
          <p:cNvCxnSpPr/>
          <p:nvPr/>
        </p:nvCxnSpPr>
        <p:spPr bwMode="auto">
          <a:xfrm>
            <a:off x="669925" y="2426241"/>
            <a:ext cx="10850563" cy="0"/>
          </a:xfrm>
          <a:prstGeom prst="straightConnector1">
            <a:avLst/>
          </a:prstGeom>
          <a:solidFill>
            <a:schemeClr val="accent1"/>
          </a:solidFill>
          <a:ln w="28575" cap="flat" cmpd="sng" algn="ctr">
            <a:gradFill flip="none" rotWithShape="1">
              <a:gsLst>
                <a:gs pos="0">
                  <a:schemeClr val="accent1">
                    <a:alpha val="0"/>
                  </a:schemeClr>
                </a:gs>
                <a:gs pos="100000">
                  <a:schemeClr val="accent1"/>
                </a:gs>
              </a:gsLst>
              <a:lin ang="0" scaled="1"/>
              <a:tileRect/>
            </a:gra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任意多边形: 形状 203"/>
          <p:cNvSpPr/>
          <p:nvPr/>
        </p:nvSpPr>
        <p:spPr bwMode="auto">
          <a:xfrm flipV="1">
            <a:off x="895205" y="2720590"/>
            <a:ext cx="2171991" cy="3222665"/>
          </a:xfrm>
          <a:custGeom>
            <a:avLst/>
            <a:gdLst>
              <a:gd name="connsiteX0" fmla="*/ 46915 w 2171991"/>
              <a:gd name="connsiteY0" fmla="*/ 0 h 2364228"/>
              <a:gd name="connsiteX1" fmla="*/ 2125076 w 2171991"/>
              <a:gd name="connsiteY1" fmla="*/ 0 h 2364228"/>
              <a:gd name="connsiteX2" fmla="*/ 2171991 w 2171991"/>
              <a:gd name="connsiteY2" fmla="*/ 46915 h 2364228"/>
              <a:gd name="connsiteX3" fmla="*/ 2171991 w 2171991"/>
              <a:gd name="connsiteY3" fmla="*/ 2060665 h 2364228"/>
              <a:gd name="connsiteX4" fmla="*/ 2125076 w 2171991"/>
              <a:gd name="connsiteY4" fmla="*/ 2107580 h 2364228"/>
              <a:gd name="connsiteX5" fmla="*/ 1234851 w 2171991"/>
              <a:gd name="connsiteY5" fmla="*/ 2107580 h 2364228"/>
              <a:gd name="connsiteX6" fmla="*/ 1085995 w 2171991"/>
              <a:gd name="connsiteY6" fmla="*/ 2364228 h 2364228"/>
              <a:gd name="connsiteX7" fmla="*/ 937139 w 2171991"/>
              <a:gd name="connsiteY7" fmla="*/ 2107580 h 2364228"/>
              <a:gd name="connsiteX8" fmla="*/ 46915 w 2171991"/>
              <a:gd name="connsiteY8" fmla="*/ 2107580 h 2364228"/>
              <a:gd name="connsiteX9" fmla="*/ 0 w 2171991"/>
              <a:gd name="connsiteY9" fmla="*/ 2060665 h 2364228"/>
              <a:gd name="connsiteX10" fmla="*/ 0 w 2171991"/>
              <a:gd name="connsiteY10" fmla="*/ 46915 h 2364228"/>
              <a:gd name="connsiteX11" fmla="*/ 46915 w 2171991"/>
              <a:gd name="connsiteY11" fmla="*/ 0 h 236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991" h="2364228">
                <a:moveTo>
                  <a:pt x="46915" y="0"/>
                </a:moveTo>
                <a:lnTo>
                  <a:pt x="2125076" y="0"/>
                </a:lnTo>
                <a:cubicBezTo>
                  <a:pt x="2150986" y="0"/>
                  <a:pt x="2171991" y="21005"/>
                  <a:pt x="2171991" y="46915"/>
                </a:cubicBezTo>
                <a:lnTo>
                  <a:pt x="2171991" y="2060665"/>
                </a:lnTo>
                <a:cubicBezTo>
                  <a:pt x="2171991" y="2086575"/>
                  <a:pt x="2150986" y="2107580"/>
                  <a:pt x="2125076" y="2107580"/>
                </a:cubicBezTo>
                <a:lnTo>
                  <a:pt x="1234851" y="2107580"/>
                </a:lnTo>
                <a:lnTo>
                  <a:pt x="1085995" y="2364228"/>
                </a:lnTo>
                <a:lnTo>
                  <a:pt x="937139" y="2107580"/>
                </a:lnTo>
                <a:lnTo>
                  <a:pt x="46915" y="2107580"/>
                </a:lnTo>
                <a:cubicBezTo>
                  <a:pt x="21005" y="2107580"/>
                  <a:pt x="0" y="2086575"/>
                  <a:pt x="0" y="2060665"/>
                </a:cubicBezTo>
                <a:lnTo>
                  <a:pt x="0" y="46915"/>
                </a:lnTo>
                <a:cubicBezTo>
                  <a:pt x="0" y="21005"/>
                  <a:pt x="21005" y="0"/>
                  <a:pt x="46915" y="0"/>
                </a:cubicBezTo>
                <a:close/>
              </a:path>
            </a:pathLst>
          </a:custGeom>
          <a:solidFill>
            <a:srgbClr val="F9F9F9"/>
          </a:solidFill>
          <a:ln w="12700">
            <a:gradFill>
              <a:gsLst>
                <a:gs pos="0">
                  <a:schemeClr val="accent1"/>
                </a:gs>
                <a:gs pos="80000">
                  <a:schemeClr val="accent2">
                    <a:alpha val="0"/>
                  </a:schemeClr>
                </a:gs>
              </a:gsLst>
              <a:lin ang="16200000" scaled="0"/>
            </a:gra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5" name="Text Box 23"/>
          <p:cNvSpPr txBox="1">
            <a:spLocks noChangeArrowheads="1"/>
          </p:cNvSpPr>
          <p:nvPr/>
        </p:nvSpPr>
        <p:spPr bwMode="auto">
          <a:xfrm>
            <a:off x="1063123" y="3200816"/>
            <a:ext cx="1836154" cy="231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anose="020B0604020202090204" pitchFamily="34" charset="0"/>
                <a:ea typeface="宋体" panose="02010600030101010101" pitchFamily="2" charset="-122"/>
              </a:defRPr>
            </a:lvl1pPr>
            <a:lvl2pPr marL="742950" indent="-285750" algn="l">
              <a:defRPr>
                <a:solidFill>
                  <a:schemeClr val="tx1"/>
                </a:solidFill>
                <a:latin typeface="Arial" panose="020B0604020202090204" pitchFamily="34" charset="0"/>
                <a:ea typeface="宋体" panose="02010600030101010101" pitchFamily="2" charset="-122"/>
              </a:defRPr>
            </a:lvl2pPr>
            <a:lvl3pPr marL="1143000" indent="-228600" algn="l">
              <a:defRPr>
                <a:solidFill>
                  <a:schemeClr val="tx1"/>
                </a:solidFill>
                <a:latin typeface="Arial" panose="020B0604020202090204" pitchFamily="34" charset="0"/>
                <a:ea typeface="宋体" panose="02010600030101010101" pitchFamily="2" charset="-122"/>
              </a:defRPr>
            </a:lvl3pPr>
            <a:lvl4pPr marL="1600200" indent="-228600" algn="l">
              <a:defRPr>
                <a:solidFill>
                  <a:schemeClr val="tx1"/>
                </a:solidFill>
                <a:latin typeface="Arial" panose="020B0604020202090204" pitchFamily="34" charset="0"/>
                <a:ea typeface="宋体" panose="02010600030101010101" pitchFamily="2" charset="-122"/>
              </a:defRPr>
            </a:lvl4pPr>
            <a:lvl5pPr marL="2057400" indent="-228600" algn="l">
              <a:defRPr>
                <a:solidFill>
                  <a:schemeClr val="tx1"/>
                </a:solidFill>
                <a:latin typeface="Arial" panose="020B060402020209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consistent with the overall language style</a:t>
            </a:r>
          </a:p>
        </p:txBody>
      </p:sp>
      <p:sp>
        <p:nvSpPr>
          <p:cNvPr id="206" name="Text Box 20"/>
          <p:cNvSpPr txBox="1">
            <a:spLocks noChangeArrowheads="1"/>
          </p:cNvSpPr>
          <p:nvPr/>
        </p:nvSpPr>
        <p:spPr bwMode="auto">
          <a:xfrm>
            <a:off x="1084263" y="1809463"/>
            <a:ext cx="954107" cy="400110"/>
          </a:xfrm>
          <a:prstGeom prst="rect">
            <a:avLst/>
          </a:prstGeom>
          <a:noFill/>
        </p:spPr>
        <p:txBody>
          <a:bodyPr wrap="none" rtlCol="0">
            <a:spAutoFit/>
          </a:bodyPr>
          <a:lstStyle>
            <a:defPPr>
              <a:defRPr lang="en-US"/>
            </a:defPPr>
            <a:lvl1pPr defTabSz="1218565">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Subheading</a:t>
            </a:r>
          </a:p>
        </p:txBody>
      </p:sp>
      <p:sp>
        <p:nvSpPr>
          <p:cNvPr id="207" name="Text Box 20"/>
          <p:cNvSpPr txBox="1">
            <a:spLocks noChangeArrowheads="1"/>
          </p:cNvSpPr>
          <p:nvPr/>
        </p:nvSpPr>
        <p:spPr bwMode="auto">
          <a:xfrm>
            <a:off x="3827463" y="1809463"/>
            <a:ext cx="954107" cy="400110"/>
          </a:xfrm>
          <a:prstGeom prst="rect">
            <a:avLst/>
          </a:prstGeom>
          <a:noFill/>
        </p:spPr>
        <p:txBody>
          <a:bodyPr wrap="none" rtlCol="0">
            <a:spAutoFit/>
          </a:bodyPr>
          <a:lstStyle>
            <a:defPPr>
              <a:defRPr lang="en-US"/>
            </a:defPPr>
            <a:lvl1pPr defTabSz="1218565">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Subheading</a:t>
            </a:r>
          </a:p>
        </p:txBody>
      </p:sp>
      <p:sp>
        <p:nvSpPr>
          <p:cNvPr id="208" name="Text Box 20"/>
          <p:cNvSpPr txBox="1">
            <a:spLocks noChangeArrowheads="1"/>
          </p:cNvSpPr>
          <p:nvPr/>
        </p:nvSpPr>
        <p:spPr bwMode="auto">
          <a:xfrm>
            <a:off x="6570663" y="1809463"/>
            <a:ext cx="954107" cy="400110"/>
          </a:xfrm>
          <a:prstGeom prst="rect">
            <a:avLst/>
          </a:prstGeom>
          <a:noFill/>
        </p:spPr>
        <p:txBody>
          <a:bodyPr wrap="none" rtlCol="0">
            <a:spAutoFit/>
          </a:bodyPr>
          <a:lstStyle>
            <a:defPPr>
              <a:defRPr lang="en-US"/>
            </a:defPPr>
            <a:lvl1pPr defTabSz="1218565">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Subheading</a:t>
            </a:r>
          </a:p>
        </p:txBody>
      </p:sp>
      <p:sp>
        <p:nvSpPr>
          <p:cNvPr id="209" name="Text Box 20"/>
          <p:cNvSpPr txBox="1">
            <a:spLocks noChangeArrowheads="1"/>
          </p:cNvSpPr>
          <p:nvPr/>
        </p:nvSpPr>
        <p:spPr bwMode="auto">
          <a:xfrm>
            <a:off x="9313863" y="1809463"/>
            <a:ext cx="954107" cy="400110"/>
          </a:xfrm>
          <a:prstGeom prst="rect">
            <a:avLst/>
          </a:prstGeom>
          <a:noFill/>
        </p:spPr>
        <p:txBody>
          <a:bodyPr wrap="none" rtlCol="0">
            <a:spAutoFit/>
          </a:bodyPr>
          <a:lstStyle>
            <a:defPPr>
              <a:defRPr lang="en-US"/>
            </a:defPPr>
            <a:lvl1pPr defTabSz="1218565">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Subheading</a:t>
            </a:r>
          </a:p>
        </p:txBody>
      </p:sp>
      <p:sp>
        <p:nvSpPr>
          <p:cNvPr id="210" name="任意多边形: 形状 209"/>
          <p:cNvSpPr/>
          <p:nvPr/>
        </p:nvSpPr>
        <p:spPr bwMode="auto">
          <a:xfrm flipV="1">
            <a:off x="3638405" y="2720590"/>
            <a:ext cx="2171991" cy="3222665"/>
          </a:xfrm>
          <a:custGeom>
            <a:avLst/>
            <a:gdLst>
              <a:gd name="connsiteX0" fmla="*/ 46915 w 2171991"/>
              <a:gd name="connsiteY0" fmla="*/ 0 h 2364228"/>
              <a:gd name="connsiteX1" fmla="*/ 2125076 w 2171991"/>
              <a:gd name="connsiteY1" fmla="*/ 0 h 2364228"/>
              <a:gd name="connsiteX2" fmla="*/ 2171991 w 2171991"/>
              <a:gd name="connsiteY2" fmla="*/ 46915 h 2364228"/>
              <a:gd name="connsiteX3" fmla="*/ 2171991 w 2171991"/>
              <a:gd name="connsiteY3" fmla="*/ 2060665 h 2364228"/>
              <a:gd name="connsiteX4" fmla="*/ 2125076 w 2171991"/>
              <a:gd name="connsiteY4" fmla="*/ 2107580 h 2364228"/>
              <a:gd name="connsiteX5" fmla="*/ 1234851 w 2171991"/>
              <a:gd name="connsiteY5" fmla="*/ 2107580 h 2364228"/>
              <a:gd name="connsiteX6" fmla="*/ 1085995 w 2171991"/>
              <a:gd name="connsiteY6" fmla="*/ 2364228 h 2364228"/>
              <a:gd name="connsiteX7" fmla="*/ 937139 w 2171991"/>
              <a:gd name="connsiteY7" fmla="*/ 2107580 h 2364228"/>
              <a:gd name="connsiteX8" fmla="*/ 46915 w 2171991"/>
              <a:gd name="connsiteY8" fmla="*/ 2107580 h 2364228"/>
              <a:gd name="connsiteX9" fmla="*/ 0 w 2171991"/>
              <a:gd name="connsiteY9" fmla="*/ 2060665 h 2364228"/>
              <a:gd name="connsiteX10" fmla="*/ 0 w 2171991"/>
              <a:gd name="connsiteY10" fmla="*/ 46915 h 2364228"/>
              <a:gd name="connsiteX11" fmla="*/ 46915 w 2171991"/>
              <a:gd name="connsiteY11" fmla="*/ 0 h 236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991" h="2364228">
                <a:moveTo>
                  <a:pt x="46915" y="0"/>
                </a:moveTo>
                <a:lnTo>
                  <a:pt x="2125076" y="0"/>
                </a:lnTo>
                <a:cubicBezTo>
                  <a:pt x="2150986" y="0"/>
                  <a:pt x="2171991" y="21005"/>
                  <a:pt x="2171991" y="46915"/>
                </a:cubicBezTo>
                <a:lnTo>
                  <a:pt x="2171991" y="2060665"/>
                </a:lnTo>
                <a:cubicBezTo>
                  <a:pt x="2171991" y="2086575"/>
                  <a:pt x="2150986" y="2107580"/>
                  <a:pt x="2125076" y="2107580"/>
                </a:cubicBezTo>
                <a:lnTo>
                  <a:pt x="1234851" y="2107580"/>
                </a:lnTo>
                <a:lnTo>
                  <a:pt x="1085995" y="2364228"/>
                </a:lnTo>
                <a:lnTo>
                  <a:pt x="937139" y="2107580"/>
                </a:lnTo>
                <a:lnTo>
                  <a:pt x="46915" y="2107580"/>
                </a:lnTo>
                <a:cubicBezTo>
                  <a:pt x="21005" y="2107580"/>
                  <a:pt x="0" y="2086575"/>
                  <a:pt x="0" y="2060665"/>
                </a:cubicBezTo>
                <a:lnTo>
                  <a:pt x="0" y="46915"/>
                </a:lnTo>
                <a:cubicBezTo>
                  <a:pt x="0" y="21005"/>
                  <a:pt x="21005" y="0"/>
                  <a:pt x="46915" y="0"/>
                </a:cubicBezTo>
                <a:close/>
              </a:path>
            </a:pathLst>
          </a:custGeom>
          <a:solidFill>
            <a:srgbClr val="F9F9F9"/>
          </a:solidFill>
          <a:ln w="12700">
            <a:gradFill>
              <a:gsLst>
                <a:gs pos="0">
                  <a:schemeClr val="accent1"/>
                </a:gs>
                <a:gs pos="80000">
                  <a:schemeClr val="accent2">
                    <a:alpha val="0"/>
                  </a:schemeClr>
                </a:gs>
              </a:gsLst>
              <a:lin ang="16200000" scaled="0"/>
            </a:gra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12" name="任意多边形: 形状 211"/>
          <p:cNvSpPr/>
          <p:nvPr/>
        </p:nvSpPr>
        <p:spPr bwMode="auto">
          <a:xfrm flipV="1">
            <a:off x="6381605" y="2720590"/>
            <a:ext cx="2171991" cy="3222665"/>
          </a:xfrm>
          <a:custGeom>
            <a:avLst/>
            <a:gdLst>
              <a:gd name="connsiteX0" fmla="*/ 46915 w 2171991"/>
              <a:gd name="connsiteY0" fmla="*/ 0 h 2364228"/>
              <a:gd name="connsiteX1" fmla="*/ 2125076 w 2171991"/>
              <a:gd name="connsiteY1" fmla="*/ 0 h 2364228"/>
              <a:gd name="connsiteX2" fmla="*/ 2171991 w 2171991"/>
              <a:gd name="connsiteY2" fmla="*/ 46915 h 2364228"/>
              <a:gd name="connsiteX3" fmla="*/ 2171991 w 2171991"/>
              <a:gd name="connsiteY3" fmla="*/ 2060665 h 2364228"/>
              <a:gd name="connsiteX4" fmla="*/ 2125076 w 2171991"/>
              <a:gd name="connsiteY4" fmla="*/ 2107580 h 2364228"/>
              <a:gd name="connsiteX5" fmla="*/ 1234851 w 2171991"/>
              <a:gd name="connsiteY5" fmla="*/ 2107580 h 2364228"/>
              <a:gd name="connsiteX6" fmla="*/ 1085995 w 2171991"/>
              <a:gd name="connsiteY6" fmla="*/ 2364228 h 2364228"/>
              <a:gd name="connsiteX7" fmla="*/ 937139 w 2171991"/>
              <a:gd name="connsiteY7" fmla="*/ 2107580 h 2364228"/>
              <a:gd name="connsiteX8" fmla="*/ 46915 w 2171991"/>
              <a:gd name="connsiteY8" fmla="*/ 2107580 h 2364228"/>
              <a:gd name="connsiteX9" fmla="*/ 0 w 2171991"/>
              <a:gd name="connsiteY9" fmla="*/ 2060665 h 2364228"/>
              <a:gd name="connsiteX10" fmla="*/ 0 w 2171991"/>
              <a:gd name="connsiteY10" fmla="*/ 46915 h 2364228"/>
              <a:gd name="connsiteX11" fmla="*/ 46915 w 2171991"/>
              <a:gd name="connsiteY11" fmla="*/ 0 h 236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991" h="2364228">
                <a:moveTo>
                  <a:pt x="46915" y="0"/>
                </a:moveTo>
                <a:lnTo>
                  <a:pt x="2125076" y="0"/>
                </a:lnTo>
                <a:cubicBezTo>
                  <a:pt x="2150986" y="0"/>
                  <a:pt x="2171991" y="21005"/>
                  <a:pt x="2171991" y="46915"/>
                </a:cubicBezTo>
                <a:lnTo>
                  <a:pt x="2171991" y="2060665"/>
                </a:lnTo>
                <a:cubicBezTo>
                  <a:pt x="2171991" y="2086575"/>
                  <a:pt x="2150986" y="2107580"/>
                  <a:pt x="2125076" y="2107580"/>
                </a:cubicBezTo>
                <a:lnTo>
                  <a:pt x="1234851" y="2107580"/>
                </a:lnTo>
                <a:lnTo>
                  <a:pt x="1085995" y="2364228"/>
                </a:lnTo>
                <a:lnTo>
                  <a:pt x="937139" y="2107580"/>
                </a:lnTo>
                <a:lnTo>
                  <a:pt x="46915" y="2107580"/>
                </a:lnTo>
                <a:cubicBezTo>
                  <a:pt x="21005" y="2107580"/>
                  <a:pt x="0" y="2086575"/>
                  <a:pt x="0" y="2060665"/>
                </a:cubicBezTo>
                <a:lnTo>
                  <a:pt x="0" y="46915"/>
                </a:lnTo>
                <a:cubicBezTo>
                  <a:pt x="0" y="21005"/>
                  <a:pt x="21005" y="0"/>
                  <a:pt x="46915" y="0"/>
                </a:cubicBezTo>
                <a:close/>
              </a:path>
            </a:pathLst>
          </a:custGeom>
          <a:solidFill>
            <a:srgbClr val="F9F9F9"/>
          </a:solidFill>
          <a:ln w="12700">
            <a:gradFill>
              <a:gsLst>
                <a:gs pos="0">
                  <a:schemeClr val="accent1"/>
                </a:gs>
                <a:gs pos="80000">
                  <a:schemeClr val="accent2">
                    <a:alpha val="0"/>
                  </a:schemeClr>
                </a:gs>
              </a:gsLst>
              <a:lin ang="16200000" scaled="0"/>
            </a:gra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14" name="任意多边形: 形状 213"/>
          <p:cNvSpPr/>
          <p:nvPr/>
        </p:nvSpPr>
        <p:spPr bwMode="auto">
          <a:xfrm flipV="1">
            <a:off x="9124805" y="2720590"/>
            <a:ext cx="2171991" cy="3222665"/>
          </a:xfrm>
          <a:custGeom>
            <a:avLst/>
            <a:gdLst>
              <a:gd name="connsiteX0" fmla="*/ 46915 w 2171991"/>
              <a:gd name="connsiteY0" fmla="*/ 0 h 2364228"/>
              <a:gd name="connsiteX1" fmla="*/ 2125076 w 2171991"/>
              <a:gd name="connsiteY1" fmla="*/ 0 h 2364228"/>
              <a:gd name="connsiteX2" fmla="*/ 2171991 w 2171991"/>
              <a:gd name="connsiteY2" fmla="*/ 46915 h 2364228"/>
              <a:gd name="connsiteX3" fmla="*/ 2171991 w 2171991"/>
              <a:gd name="connsiteY3" fmla="*/ 2060665 h 2364228"/>
              <a:gd name="connsiteX4" fmla="*/ 2125076 w 2171991"/>
              <a:gd name="connsiteY4" fmla="*/ 2107580 h 2364228"/>
              <a:gd name="connsiteX5" fmla="*/ 1234851 w 2171991"/>
              <a:gd name="connsiteY5" fmla="*/ 2107580 h 2364228"/>
              <a:gd name="connsiteX6" fmla="*/ 1085995 w 2171991"/>
              <a:gd name="connsiteY6" fmla="*/ 2364228 h 2364228"/>
              <a:gd name="connsiteX7" fmla="*/ 937139 w 2171991"/>
              <a:gd name="connsiteY7" fmla="*/ 2107580 h 2364228"/>
              <a:gd name="connsiteX8" fmla="*/ 46915 w 2171991"/>
              <a:gd name="connsiteY8" fmla="*/ 2107580 h 2364228"/>
              <a:gd name="connsiteX9" fmla="*/ 0 w 2171991"/>
              <a:gd name="connsiteY9" fmla="*/ 2060665 h 2364228"/>
              <a:gd name="connsiteX10" fmla="*/ 0 w 2171991"/>
              <a:gd name="connsiteY10" fmla="*/ 46915 h 2364228"/>
              <a:gd name="connsiteX11" fmla="*/ 46915 w 2171991"/>
              <a:gd name="connsiteY11" fmla="*/ 0 h 236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991" h="2364228">
                <a:moveTo>
                  <a:pt x="46915" y="0"/>
                </a:moveTo>
                <a:lnTo>
                  <a:pt x="2125076" y="0"/>
                </a:lnTo>
                <a:cubicBezTo>
                  <a:pt x="2150986" y="0"/>
                  <a:pt x="2171991" y="21005"/>
                  <a:pt x="2171991" y="46915"/>
                </a:cubicBezTo>
                <a:lnTo>
                  <a:pt x="2171991" y="2060665"/>
                </a:lnTo>
                <a:cubicBezTo>
                  <a:pt x="2171991" y="2086575"/>
                  <a:pt x="2150986" y="2107580"/>
                  <a:pt x="2125076" y="2107580"/>
                </a:cubicBezTo>
                <a:lnTo>
                  <a:pt x="1234851" y="2107580"/>
                </a:lnTo>
                <a:lnTo>
                  <a:pt x="1085995" y="2364228"/>
                </a:lnTo>
                <a:lnTo>
                  <a:pt x="937139" y="2107580"/>
                </a:lnTo>
                <a:lnTo>
                  <a:pt x="46915" y="2107580"/>
                </a:lnTo>
                <a:cubicBezTo>
                  <a:pt x="21005" y="2107580"/>
                  <a:pt x="0" y="2086575"/>
                  <a:pt x="0" y="2060665"/>
                </a:cubicBezTo>
                <a:lnTo>
                  <a:pt x="0" y="46915"/>
                </a:lnTo>
                <a:cubicBezTo>
                  <a:pt x="0" y="21005"/>
                  <a:pt x="21005" y="0"/>
                  <a:pt x="46915" y="0"/>
                </a:cubicBezTo>
                <a:close/>
              </a:path>
            </a:pathLst>
          </a:custGeom>
          <a:solidFill>
            <a:srgbClr val="F9F9F9"/>
          </a:solidFill>
          <a:ln w="12700">
            <a:gradFill>
              <a:gsLst>
                <a:gs pos="0">
                  <a:schemeClr val="accent1"/>
                </a:gs>
                <a:gs pos="80000">
                  <a:schemeClr val="accent2">
                    <a:alpha val="0"/>
                  </a:schemeClr>
                </a:gs>
              </a:gsLst>
              <a:lin ang="16200000" scaled="0"/>
            </a:gradFill>
          </a:ln>
          <a:effectLst>
            <a:outerShdw blurRad="127000" sx="101000" sy="101000" algn="ctr" rotWithShape="0">
              <a:srgbClr val="A92B3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26" name="椭圆 225"/>
          <p:cNvSpPr/>
          <p:nvPr/>
        </p:nvSpPr>
        <p:spPr bwMode="auto">
          <a:xfrm>
            <a:off x="10149418" y="2365916"/>
            <a:ext cx="120650" cy="120650"/>
          </a:xfrm>
          <a:prstGeom prst="ellipse">
            <a:avLst/>
          </a:prstGeom>
          <a:solidFill>
            <a:schemeClr val="accent1"/>
          </a:solidFill>
          <a:ln w="50800" cap="flat" cmpd="sng" algn="ctr">
            <a:solidFill>
              <a:schemeClr val="accent1">
                <a:alpha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entury Gothic" panose="020B0502020202020204" pitchFamily="34" charset="0"/>
              <a:ea typeface="宋体" panose="02010600030101010101" pitchFamily="2" charset="-122"/>
              <a:cs typeface="+mn-cs"/>
            </a:endParaRPr>
          </a:p>
        </p:txBody>
      </p:sp>
      <p:sp>
        <p:nvSpPr>
          <p:cNvPr id="228" name="椭圆 227"/>
          <p:cNvSpPr/>
          <p:nvPr/>
        </p:nvSpPr>
        <p:spPr bwMode="auto">
          <a:xfrm>
            <a:off x="7410028" y="2365916"/>
            <a:ext cx="120650" cy="120650"/>
          </a:xfrm>
          <a:prstGeom prst="ellipse">
            <a:avLst/>
          </a:prstGeom>
          <a:solidFill>
            <a:schemeClr val="accent1"/>
          </a:solidFill>
          <a:ln w="50800" cap="flat" cmpd="sng" algn="ctr">
            <a:solidFill>
              <a:schemeClr val="accent1">
                <a:alpha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entury Gothic" panose="020B0502020202020204" pitchFamily="34" charset="0"/>
              <a:ea typeface="宋体" panose="02010600030101010101" pitchFamily="2" charset="-122"/>
              <a:cs typeface="+mn-cs"/>
            </a:endParaRPr>
          </a:p>
        </p:txBody>
      </p:sp>
      <p:sp>
        <p:nvSpPr>
          <p:cNvPr id="229" name="椭圆 228"/>
          <p:cNvSpPr/>
          <p:nvPr/>
        </p:nvSpPr>
        <p:spPr bwMode="auto">
          <a:xfrm>
            <a:off x="4670638" y="2365916"/>
            <a:ext cx="120650" cy="120650"/>
          </a:xfrm>
          <a:prstGeom prst="ellipse">
            <a:avLst/>
          </a:prstGeom>
          <a:solidFill>
            <a:schemeClr val="accent1"/>
          </a:solidFill>
          <a:ln w="50800" cap="flat" cmpd="sng" algn="ctr">
            <a:solidFill>
              <a:schemeClr val="accent1">
                <a:alpha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entury Gothic" panose="020B0502020202020204" pitchFamily="34" charset="0"/>
              <a:ea typeface="宋体" panose="02010600030101010101" pitchFamily="2" charset="-122"/>
              <a:cs typeface="+mn-cs"/>
            </a:endParaRPr>
          </a:p>
        </p:txBody>
      </p:sp>
      <p:sp>
        <p:nvSpPr>
          <p:cNvPr id="230" name="椭圆 229"/>
          <p:cNvSpPr/>
          <p:nvPr/>
        </p:nvSpPr>
        <p:spPr bwMode="auto">
          <a:xfrm>
            <a:off x="1931248" y="2365916"/>
            <a:ext cx="120650" cy="120650"/>
          </a:xfrm>
          <a:prstGeom prst="ellipse">
            <a:avLst/>
          </a:prstGeom>
          <a:solidFill>
            <a:schemeClr val="accent1"/>
          </a:solidFill>
          <a:ln w="50800" cap="flat" cmpd="sng" algn="ctr">
            <a:solidFill>
              <a:schemeClr val="accent1">
                <a:alpha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entury Gothic" panose="020B0502020202020204" pitchFamily="34" charset="0"/>
              <a:ea typeface="宋体" panose="02010600030101010101" pitchFamily="2" charset="-122"/>
              <a:cs typeface="+mn-cs"/>
            </a:endParaRPr>
          </a:p>
        </p:txBody>
      </p:sp>
      <p:sp>
        <p:nvSpPr>
          <p:cNvPr id="231" name="Text Box 23"/>
          <p:cNvSpPr txBox="1">
            <a:spLocks noChangeArrowheads="1"/>
          </p:cNvSpPr>
          <p:nvPr/>
        </p:nvSpPr>
        <p:spPr bwMode="auto">
          <a:xfrm>
            <a:off x="3806323" y="3200816"/>
            <a:ext cx="1836154" cy="231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anose="020B0604020202090204" pitchFamily="34" charset="0"/>
                <a:ea typeface="宋体" panose="02010600030101010101" pitchFamily="2" charset="-122"/>
              </a:defRPr>
            </a:lvl1pPr>
            <a:lvl2pPr marL="742950" indent="-285750" algn="l">
              <a:defRPr>
                <a:solidFill>
                  <a:schemeClr val="tx1"/>
                </a:solidFill>
                <a:latin typeface="Arial" panose="020B0604020202090204" pitchFamily="34" charset="0"/>
                <a:ea typeface="宋体" panose="02010600030101010101" pitchFamily="2" charset="-122"/>
              </a:defRPr>
            </a:lvl2pPr>
            <a:lvl3pPr marL="1143000" indent="-228600" algn="l">
              <a:defRPr>
                <a:solidFill>
                  <a:schemeClr val="tx1"/>
                </a:solidFill>
                <a:latin typeface="Arial" panose="020B0604020202090204" pitchFamily="34" charset="0"/>
                <a:ea typeface="宋体" panose="02010600030101010101" pitchFamily="2" charset="-122"/>
              </a:defRPr>
            </a:lvl3pPr>
            <a:lvl4pPr marL="1600200" indent="-228600" algn="l">
              <a:defRPr>
                <a:solidFill>
                  <a:schemeClr val="tx1"/>
                </a:solidFill>
                <a:latin typeface="Arial" panose="020B0604020202090204" pitchFamily="34" charset="0"/>
                <a:ea typeface="宋体" panose="02010600030101010101" pitchFamily="2" charset="-122"/>
              </a:defRPr>
            </a:lvl4pPr>
            <a:lvl5pPr marL="2057400" indent="-228600" algn="l">
              <a:defRPr>
                <a:solidFill>
                  <a:schemeClr val="tx1"/>
                </a:solidFill>
                <a:latin typeface="Arial" panose="020B060402020209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consistent with the overall language style</a:t>
            </a:r>
          </a:p>
        </p:txBody>
      </p:sp>
      <p:sp>
        <p:nvSpPr>
          <p:cNvPr id="232" name="Text Box 23"/>
          <p:cNvSpPr txBox="1">
            <a:spLocks noChangeArrowheads="1"/>
          </p:cNvSpPr>
          <p:nvPr/>
        </p:nvSpPr>
        <p:spPr bwMode="auto">
          <a:xfrm>
            <a:off x="6549523" y="3200816"/>
            <a:ext cx="1836154" cy="231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anose="020B0604020202090204" pitchFamily="34" charset="0"/>
                <a:ea typeface="宋体" panose="02010600030101010101" pitchFamily="2" charset="-122"/>
              </a:defRPr>
            </a:lvl1pPr>
            <a:lvl2pPr marL="742950" indent="-285750" algn="l">
              <a:defRPr>
                <a:solidFill>
                  <a:schemeClr val="tx1"/>
                </a:solidFill>
                <a:latin typeface="Arial" panose="020B0604020202090204" pitchFamily="34" charset="0"/>
                <a:ea typeface="宋体" panose="02010600030101010101" pitchFamily="2" charset="-122"/>
              </a:defRPr>
            </a:lvl2pPr>
            <a:lvl3pPr marL="1143000" indent="-228600" algn="l">
              <a:defRPr>
                <a:solidFill>
                  <a:schemeClr val="tx1"/>
                </a:solidFill>
                <a:latin typeface="Arial" panose="020B0604020202090204" pitchFamily="34" charset="0"/>
                <a:ea typeface="宋体" panose="02010600030101010101" pitchFamily="2" charset="-122"/>
              </a:defRPr>
            </a:lvl3pPr>
            <a:lvl4pPr marL="1600200" indent="-228600" algn="l">
              <a:defRPr>
                <a:solidFill>
                  <a:schemeClr val="tx1"/>
                </a:solidFill>
                <a:latin typeface="Arial" panose="020B0604020202090204" pitchFamily="34" charset="0"/>
                <a:ea typeface="宋体" panose="02010600030101010101" pitchFamily="2" charset="-122"/>
              </a:defRPr>
            </a:lvl4pPr>
            <a:lvl5pPr marL="2057400" indent="-228600" algn="l">
              <a:defRPr>
                <a:solidFill>
                  <a:schemeClr val="tx1"/>
                </a:solidFill>
                <a:latin typeface="Arial" panose="020B060402020209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consistent with the overall language style</a:t>
            </a:r>
          </a:p>
        </p:txBody>
      </p:sp>
      <p:sp>
        <p:nvSpPr>
          <p:cNvPr id="233" name="Text Box 23"/>
          <p:cNvSpPr txBox="1">
            <a:spLocks noChangeArrowheads="1"/>
          </p:cNvSpPr>
          <p:nvPr/>
        </p:nvSpPr>
        <p:spPr bwMode="auto">
          <a:xfrm>
            <a:off x="9292723" y="3200816"/>
            <a:ext cx="1836154" cy="231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anose="020B0604020202090204" pitchFamily="34" charset="0"/>
                <a:ea typeface="宋体" panose="02010600030101010101" pitchFamily="2" charset="-122"/>
              </a:defRPr>
            </a:lvl1pPr>
            <a:lvl2pPr marL="742950" indent="-285750" algn="l">
              <a:defRPr>
                <a:solidFill>
                  <a:schemeClr val="tx1"/>
                </a:solidFill>
                <a:latin typeface="Arial" panose="020B0604020202090204" pitchFamily="34" charset="0"/>
                <a:ea typeface="宋体" panose="02010600030101010101" pitchFamily="2" charset="-122"/>
              </a:defRPr>
            </a:lvl2pPr>
            <a:lvl3pPr marL="1143000" indent="-228600" algn="l">
              <a:defRPr>
                <a:solidFill>
                  <a:schemeClr val="tx1"/>
                </a:solidFill>
                <a:latin typeface="Arial" panose="020B0604020202090204" pitchFamily="34" charset="0"/>
                <a:ea typeface="宋体" panose="02010600030101010101" pitchFamily="2" charset="-122"/>
              </a:defRPr>
            </a:lvl3pPr>
            <a:lvl4pPr marL="1600200" indent="-228600" algn="l">
              <a:defRPr>
                <a:solidFill>
                  <a:schemeClr val="tx1"/>
                </a:solidFill>
                <a:latin typeface="Arial" panose="020B0604020202090204" pitchFamily="34" charset="0"/>
                <a:ea typeface="宋体" panose="02010600030101010101" pitchFamily="2" charset="-122"/>
              </a:defRPr>
            </a:lvl4pPr>
            <a:lvl5pPr marL="2057400" indent="-228600" algn="l">
              <a:defRPr>
                <a:solidFill>
                  <a:schemeClr val="tx1"/>
                </a:solidFill>
                <a:latin typeface="Arial" panose="020B060402020209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consistent with the overall language style</a:t>
            </a:r>
          </a:p>
        </p:txBody>
      </p:sp>
      <p:sp>
        <p:nvSpPr>
          <p:cNvPr id="20" name="文本框 19">
            <a:extLst>
              <a:ext uri="{FF2B5EF4-FFF2-40B4-BE49-F238E27FC236}">
                <a16:creationId xmlns:a16="http://schemas.microsoft.com/office/drawing/2014/main" id="{23AA50ED-1D60-4F38-8C49-C5352D02D434}"/>
              </a:ext>
            </a:extLst>
          </p:cNvPr>
          <p:cNvSpPr txBox="1"/>
          <p:nvPr/>
        </p:nvSpPr>
        <p:spPr>
          <a:xfrm>
            <a:off x="2912703" y="251022"/>
            <a:ext cx="7002822"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Implementation of the program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grpSp>
        <p:nvGrpSpPr>
          <p:cNvPr id="7" name="组合 6"/>
          <p:cNvGrpSpPr/>
          <p:nvPr/>
        </p:nvGrpSpPr>
        <p:grpSpPr>
          <a:xfrm>
            <a:off x="7885059" y="0"/>
            <a:ext cx="4470400" cy="6858000"/>
            <a:chOff x="6330462" y="0"/>
            <a:chExt cx="3352800" cy="5143500"/>
          </a:xfrm>
        </p:grpSpPr>
        <p:sp>
          <p:nvSpPr>
            <p:cNvPr id="5" name="平行四边形 4"/>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grpSp>
        <p:nvGrpSpPr>
          <p:cNvPr id="8" name="组合 7"/>
          <p:cNvGrpSpPr/>
          <p:nvPr/>
        </p:nvGrpSpPr>
        <p:grpSpPr>
          <a:xfrm flipH="1">
            <a:off x="-163456" y="0"/>
            <a:ext cx="4470400" cy="6858000"/>
            <a:chOff x="6330462" y="0"/>
            <a:chExt cx="3352800" cy="5143500"/>
          </a:xfrm>
        </p:grpSpPr>
        <p:sp>
          <p:nvSpPr>
            <p:cNvPr id="9" name="平行四边形 8"/>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13" name="任意形状 12"/>
          <p:cNvSpPr/>
          <p:nvPr/>
        </p:nvSpPr>
        <p:spPr>
          <a:xfrm>
            <a:off x="5895970"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4" name="任意形状 13"/>
          <p:cNvSpPr/>
          <p:nvPr/>
        </p:nvSpPr>
        <p:spPr>
          <a:xfrm flipH="1">
            <a:off x="1370705"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7" name="任意形状 16"/>
          <p:cNvSpPr/>
          <p:nvPr/>
        </p:nvSpPr>
        <p:spPr>
          <a:xfrm flipH="1">
            <a:off x="2104725"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8" name="任意形状 17"/>
          <p:cNvSpPr/>
          <p:nvPr/>
        </p:nvSpPr>
        <p:spPr>
          <a:xfrm>
            <a:off x="5349672"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1" name="菱形 20"/>
          <p:cNvSpPr/>
          <p:nvPr/>
        </p:nvSpPr>
        <p:spPr>
          <a:xfrm>
            <a:off x="2507944" y="-407240"/>
            <a:ext cx="7124387" cy="7672479"/>
          </a:xfrm>
          <a:prstGeom prst="diamond">
            <a:avLst/>
          </a:prstGeom>
          <a:noFill/>
          <a:ln w="3175">
            <a:solidFill>
              <a:schemeClr val="bg1">
                <a:lumMod val="95000"/>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2" name="平行四边形 21"/>
          <p:cNvSpPr/>
          <p:nvPr/>
        </p:nvSpPr>
        <p:spPr>
          <a:xfrm flipV="1">
            <a:off x="8966960" y="-352619"/>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3" name="平行四边形 22"/>
          <p:cNvSpPr/>
          <p:nvPr/>
        </p:nvSpPr>
        <p:spPr>
          <a:xfrm flipV="1">
            <a:off x="10570502" y="854981"/>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4" name="平行四边形 23"/>
          <p:cNvSpPr/>
          <p:nvPr/>
        </p:nvSpPr>
        <p:spPr>
          <a:xfrm flipV="1">
            <a:off x="8998761" y="1207449"/>
            <a:ext cx="2518521" cy="2520195"/>
          </a:xfrm>
          <a:prstGeom prst="parallelogram">
            <a:avLst>
              <a:gd name="adj" fmla="val 92921"/>
            </a:avLst>
          </a:prstGeom>
          <a:gradFill flip="none" rotWithShape="1">
            <a:gsLst>
              <a:gs pos="0">
                <a:srgbClr val="94031B">
                  <a:alpha val="0"/>
                </a:srgbClr>
              </a:gs>
              <a:gs pos="79000">
                <a:srgbClr val="9403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5" name="平行四边形 24"/>
          <p:cNvSpPr/>
          <p:nvPr/>
        </p:nvSpPr>
        <p:spPr>
          <a:xfrm flipV="1">
            <a:off x="610446" y="4721960"/>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6" name="平行四边形 25"/>
          <p:cNvSpPr/>
          <p:nvPr/>
        </p:nvSpPr>
        <p:spPr>
          <a:xfrm flipV="1">
            <a:off x="-753861" y="3833585"/>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7" name="平行四边形 26"/>
          <p:cNvSpPr/>
          <p:nvPr/>
        </p:nvSpPr>
        <p:spPr>
          <a:xfrm flipV="1">
            <a:off x="920413" y="3430432"/>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9" name="文本框 28"/>
          <p:cNvSpPr txBox="1"/>
          <p:nvPr/>
        </p:nvSpPr>
        <p:spPr>
          <a:xfrm>
            <a:off x="3517816" y="-1034277"/>
            <a:ext cx="5156367" cy="8299516"/>
          </a:xfrm>
          <a:prstGeom prst="rect">
            <a:avLst/>
          </a:prstGeom>
          <a:noFill/>
        </p:spPr>
        <p:txBody>
          <a:bodyPr wrap="square" rtlCol="0">
            <a:spAutoFit/>
          </a:bodyPr>
          <a:lstStyle/>
          <a:p>
            <a:pPr algn="ctr"/>
            <a:r>
              <a:rPr kumimoji="1" lang="en-US" altLang="zh-CN" sz="53330" b="1" dirty="0">
                <a:solidFill>
                  <a:srgbClr val="94031B">
                    <a:alpha val="25000"/>
                  </a:srgbClr>
                </a:solidFill>
                <a:latin typeface="Avenir Heavy" panose="02000503020000020003" pitchFamily="2" charset="0"/>
              </a:rPr>
              <a:t>4</a:t>
            </a:r>
            <a:endParaRPr kumimoji="1" lang="zh-CN" altLang="en-US" sz="53330" b="1" dirty="0">
              <a:solidFill>
                <a:srgbClr val="94031B">
                  <a:alpha val="25000"/>
                </a:srgbClr>
              </a:solidFill>
              <a:latin typeface="Avenir Heavy" panose="02000503020000020003" pitchFamily="2" charset="0"/>
            </a:endParaRPr>
          </a:p>
        </p:txBody>
      </p:sp>
      <p:sp>
        <p:nvSpPr>
          <p:cNvPr id="30" name="文本框 29"/>
          <p:cNvSpPr txBox="1"/>
          <p:nvPr/>
        </p:nvSpPr>
        <p:spPr>
          <a:xfrm>
            <a:off x="2508989" y="2970167"/>
            <a:ext cx="7078166" cy="707886"/>
          </a:xfrm>
          <a:prstGeom prst="rect">
            <a:avLst/>
          </a:prstGeom>
          <a:noFill/>
        </p:spPr>
        <p:txBody>
          <a:bodyPr wrap="square" rtlCol="0">
            <a:spAutoFit/>
          </a:bodyPr>
          <a:lstStyle/>
          <a:p>
            <a:pPr algn="ctr"/>
            <a:r>
              <a:rPr kumimoji="1" lang="zh-CN" altLang="en-US" sz="4000" b="1" dirty="0">
                <a:solidFill>
                  <a:schemeClr val="bg1">
                    <a:lumMod val="95000"/>
                  </a:schemeClr>
                </a:solidFill>
                <a:latin typeface="思源黑体 CN" panose="020B0200000000000000" pitchFamily="34" charset="-128"/>
                <a:ea typeface="思源黑体 CN" panose="020B0200000000000000" pitchFamily="34" charset="-128"/>
              </a:rPr>
              <a:t>The details are controlled</a:t>
            </a:r>
          </a:p>
        </p:txBody>
      </p:sp>
      <p:sp>
        <p:nvSpPr>
          <p:cNvPr id="31" name="菱形 30"/>
          <p:cNvSpPr>
            <a:spLocks noChangeAspect="1"/>
          </p:cNvSpPr>
          <p:nvPr/>
        </p:nvSpPr>
        <p:spPr>
          <a:xfrm>
            <a:off x="2591993"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32" name="菱形 31"/>
          <p:cNvSpPr>
            <a:spLocks noChangeAspect="1"/>
          </p:cNvSpPr>
          <p:nvPr/>
        </p:nvSpPr>
        <p:spPr>
          <a:xfrm>
            <a:off x="9381541"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3" name="直线连接符 14"/>
          <p:cNvCxnSpPr/>
          <p:nvPr/>
        </p:nvCxnSpPr>
        <p:spPr>
          <a:xfrm flipV="1">
            <a:off x="3688700" y="3663708"/>
            <a:ext cx="4814600" cy="20043"/>
          </a:xfrm>
          <a:prstGeom prst="line">
            <a:avLst/>
          </a:prstGeom>
          <a:ln>
            <a:solidFill>
              <a:srgbClr val="E71C35"/>
            </a:solidFill>
            <a:prstDash val="dash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134968" y="3876933"/>
            <a:ext cx="5922064" cy="620426"/>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95000"/>
                  </a:prstClr>
                </a:solidFill>
                <a:effectLst/>
                <a:uLnTx/>
                <a:uFillTx/>
                <a:latin typeface="Source Han Sans CN ExtraLight" panose="020B0200000000000000" pitchFamily="34" charset="-128"/>
                <a:ea typeface="Source Han Sans CN ExtraLight" panose="020B0200000000000000" pitchFamily="34" charset="-128"/>
                <a:cs typeface="+mn-cs"/>
              </a:rPr>
              <a:t>Click here to add content, content to match the title, you can copy and paste directly, to select useful keyword entry.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图片 157" descr="图片包含 户外, 水, 海, 船&#10;&#10;描述已自动生成"/>
          <p:cNvPicPr>
            <a:picLocks noChangeAspect="1"/>
          </p:cNvPicPr>
          <p:nvPr/>
        </p:nvPicPr>
        <p:blipFill>
          <a:blip r:embed="rId3"/>
          <a:srcRect l="4317" t="19726" r="7361" b="21354"/>
          <a:stretch>
            <a:fillRect/>
          </a:stretch>
        </p:blipFill>
        <p:spPr>
          <a:xfrm>
            <a:off x="8744573" y="2798064"/>
            <a:ext cx="2678454" cy="2678450"/>
          </a:xfrm>
          <a:custGeom>
            <a:avLst/>
            <a:gdLst>
              <a:gd name="connsiteX0" fmla="*/ 1339227 w 2678454"/>
              <a:gd name="connsiteY0" fmla="*/ 0 h 2678450"/>
              <a:gd name="connsiteX1" fmla="*/ 2678454 w 2678454"/>
              <a:gd name="connsiteY1" fmla="*/ 1339225 h 2678450"/>
              <a:gd name="connsiteX2" fmla="*/ 1339227 w 2678454"/>
              <a:gd name="connsiteY2" fmla="*/ 2678450 h 2678450"/>
              <a:gd name="connsiteX3" fmla="*/ 0 w 2678454"/>
              <a:gd name="connsiteY3" fmla="*/ 1339225 h 2678450"/>
              <a:gd name="connsiteX4" fmla="*/ 1339227 w 2678454"/>
              <a:gd name="connsiteY4" fmla="*/ 0 h 267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54" h="2678450">
                <a:moveTo>
                  <a:pt x="1339227" y="0"/>
                </a:moveTo>
                <a:cubicBezTo>
                  <a:pt x="2078862" y="0"/>
                  <a:pt x="2678454" y="599591"/>
                  <a:pt x="2678454" y="1339225"/>
                </a:cubicBezTo>
                <a:cubicBezTo>
                  <a:pt x="2678454" y="2078859"/>
                  <a:pt x="2078862" y="2678450"/>
                  <a:pt x="1339227" y="2678450"/>
                </a:cubicBezTo>
                <a:cubicBezTo>
                  <a:pt x="599592" y="2678450"/>
                  <a:pt x="0" y="2078859"/>
                  <a:pt x="0" y="1339225"/>
                </a:cubicBezTo>
                <a:cubicBezTo>
                  <a:pt x="0" y="599591"/>
                  <a:pt x="599592" y="0"/>
                  <a:pt x="1339227" y="0"/>
                </a:cubicBezTo>
                <a:close/>
              </a:path>
            </a:pathLst>
          </a:custGeom>
          <a:ln w="38100">
            <a:solidFill>
              <a:schemeClr val="accent1"/>
            </a:solidFill>
          </a:ln>
        </p:spPr>
      </p:pic>
      <p:cxnSp>
        <p:nvCxnSpPr>
          <p:cNvPr id="6" name="直接连接符 5"/>
          <p:cNvCxnSpPr/>
          <p:nvPr/>
        </p:nvCxnSpPr>
        <p:spPr>
          <a:xfrm>
            <a:off x="152400" y="4100713"/>
            <a:ext cx="8673592" cy="0"/>
          </a:xfrm>
          <a:prstGeom prst="line">
            <a:avLst/>
          </a:prstGeom>
          <a:ln w="1270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104610" y="286613"/>
            <a:ext cx="5982779"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The details are controlled</a:t>
            </a:r>
          </a:p>
        </p:txBody>
      </p:sp>
      <p:sp>
        <p:nvSpPr>
          <p:cNvPr id="7" name="i$ḻíḓê"/>
          <p:cNvSpPr/>
          <p:nvPr/>
        </p:nvSpPr>
        <p:spPr>
          <a:xfrm>
            <a:off x="1695699" y="3975029"/>
            <a:ext cx="201798" cy="201798"/>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bg1"/>
              </a:solidFill>
            </a:endParaRPr>
          </a:p>
        </p:txBody>
      </p:sp>
      <p:sp>
        <p:nvSpPr>
          <p:cNvPr id="10" name="íšlíḋè"/>
          <p:cNvSpPr/>
          <p:nvPr/>
        </p:nvSpPr>
        <p:spPr>
          <a:xfrm>
            <a:off x="4466060" y="3999814"/>
            <a:ext cx="201798" cy="201798"/>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bg1"/>
              </a:solidFill>
            </a:endParaRPr>
          </a:p>
        </p:txBody>
      </p:sp>
      <p:sp>
        <p:nvSpPr>
          <p:cNvPr id="13" name="iŝlíḓe"/>
          <p:cNvSpPr/>
          <p:nvPr/>
        </p:nvSpPr>
        <p:spPr>
          <a:xfrm>
            <a:off x="7236420" y="4000011"/>
            <a:ext cx="201798" cy="201798"/>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bg1"/>
              </a:solidFill>
            </a:endParaRPr>
          </a:p>
        </p:txBody>
      </p:sp>
      <p:grpSp>
        <p:nvGrpSpPr>
          <p:cNvPr id="26" name="图形 1"/>
          <p:cNvGrpSpPr/>
          <p:nvPr/>
        </p:nvGrpSpPr>
        <p:grpSpPr>
          <a:xfrm>
            <a:off x="7051167" y="3198114"/>
            <a:ext cx="609600" cy="609600"/>
            <a:chOff x="7800975" y="2000250"/>
            <a:chExt cx="609600" cy="609600"/>
          </a:xfrm>
          <a:solidFill>
            <a:schemeClr val="bg1"/>
          </a:solidFill>
        </p:grpSpPr>
        <p:sp>
          <p:nvSpPr>
            <p:cNvPr id="39" name="任意多边形: 形状 38"/>
            <p:cNvSpPr/>
            <p:nvPr/>
          </p:nvSpPr>
          <p:spPr>
            <a:xfrm>
              <a:off x="7800975" y="2000250"/>
              <a:ext cx="609600" cy="609600"/>
            </a:xfrm>
            <a:custGeom>
              <a:avLst/>
              <a:gdLst>
                <a:gd name="connsiteX0" fmla="*/ 600075 w 609600"/>
                <a:gd name="connsiteY0" fmla="*/ 609600 h 609600"/>
                <a:gd name="connsiteX1" fmla="*/ 9525 w 609600"/>
                <a:gd name="connsiteY1" fmla="*/ 609600 h 609600"/>
                <a:gd name="connsiteX2" fmla="*/ 0 w 609600"/>
                <a:gd name="connsiteY2" fmla="*/ 600075 h 609600"/>
                <a:gd name="connsiteX3" fmla="*/ 0 w 609600"/>
                <a:gd name="connsiteY3" fmla="*/ 9525 h 609600"/>
                <a:gd name="connsiteX4" fmla="*/ 9525 w 609600"/>
                <a:gd name="connsiteY4" fmla="*/ 0 h 609600"/>
                <a:gd name="connsiteX5" fmla="*/ 600075 w 609600"/>
                <a:gd name="connsiteY5" fmla="*/ 0 h 609600"/>
                <a:gd name="connsiteX6" fmla="*/ 609600 w 609600"/>
                <a:gd name="connsiteY6" fmla="*/ 9525 h 609600"/>
                <a:gd name="connsiteX7" fmla="*/ 609600 w 609600"/>
                <a:gd name="connsiteY7" fmla="*/ 600075 h 609600"/>
                <a:gd name="connsiteX8" fmla="*/ 600075 w 609600"/>
                <a:gd name="connsiteY8" fmla="*/ 609600 h 609600"/>
                <a:gd name="connsiteX9" fmla="*/ 19050 w 609600"/>
                <a:gd name="connsiteY9" fmla="*/ 590550 h 609600"/>
                <a:gd name="connsiteX10" fmla="*/ 590550 w 609600"/>
                <a:gd name="connsiteY10" fmla="*/ 590550 h 609600"/>
                <a:gd name="connsiteX11" fmla="*/ 590550 w 609600"/>
                <a:gd name="connsiteY11" fmla="*/ 19050 h 609600"/>
                <a:gd name="connsiteX12" fmla="*/ 19050 w 609600"/>
                <a:gd name="connsiteY12" fmla="*/ 19050 h 609600"/>
                <a:gd name="connsiteX13" fmla="*/ 19050 w 609600"/>
                <a:gd name="connsiteY13" fmla="*/ 5905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609600">
                  <a:moveTo>
                    <a:pt x="600075" y="609600"/>
                  </a:moveTo>
                  <a:lnTo>
                    <a:pt x="9525" y="609600"/>
                  </a:lnTo>
                  <a:cubicBezTo>
                    <a:pt x="4286" y="609600"/>
                    <a:pt x="0" y="605314"/>
                    <a:pt x="0" y="600075"/>
                  </a:cubicBezTo>
                  <a:lnTo>
                    <a:pt x="0" y="9525"/>
                  </a:lnTo>
                  <a:cubicBezTo>
                    <a:pt x="0" y="4286"/>
                    <a:pt x="4286" y="0"/>
                    <a:pt x="9525" y="0"/>
                  </a:cubicBezTo>
                  <a:lnTo>
                    <a:pt x="600075" y="0"/>
                  </a:lnTo>
                  <a:cubicBezTo>
                    <a:pt x="605314" y="0"/>
                    <a:pt x="609600" y="4286"/>
                    <a:pt x="609600" y="9525"/>
                  </a:cubicBezTo>
                  <a:lnTo>
                    <a:pt x="609600" y="600075"/>
                  </a:lnTo>
                  <a:cubicBezTo>
                    <a:pt x="609600" y="605314"/>
                    <a:pt x="605314" y="609600"/>
                    <a:pt x="600075" y="609600"/>
                  </a:cubicBezTo>
                  <a:close/>
                  <a:moveTo>
                    <a:pt x="19050" y="590550"/>
                  </a:moveTo>
                  <a:lnTo>
                    <a:pt x="590550" y="590550"/>
                  </a:lnTo>
                  <a:lnTo>
                    <a:pt x="590550" y="19050"/>
                  </a:lnTo>
                  <a:lnTo>
                    <a:pt x="19050" y="19050"/>
                  </a:lnTo>
                  <a:lnTo>
                    <a:pt x="19050" y="5905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0" name="任意多边形: 形状 39"/>
            <p:cNvSpPr/>
            <p:nvPr/>
          </p:nvSpPr>
          <p:spPr>
            <a:xfrm>
              <a:off x="7839075" y="2552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1" name="任意多边形: 形状 40"/>
            <p:cNvSpPr/>
            <p:nvPr/>
          </p:nvSpPr>
          <p:spPr>
            <a:xfrm>
              <a:off x="7877175" y="2552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2" name="任意多边形: 形状 41"/>
            <p:cNvSpPr/>
            <p:nvPr/>
          </p:nvSpPr>
          <p:spPr>
            <a:xfrm>
              <a:off x="7915275" y="2552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3" name="任意多边形: 形状 42"/>
            <p:cNvSpPr/>
            <p:nvPr/>
          </p:nvSpPr>
          <p:spPr>
            <a:xfrm>
              <a:off x="8258175" y="2457450"/>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4" name="任意多边形: 形状 43"/>
            <p:cNvSpPr/>
            <p:nvPr/>
          </p:nvSpPr>
          <p:spPr>
            <a:xfrm>
              <a:off x="8058150" y="2457450"/>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5" name="任意多边形: 形状 44"/>
            <p:cNvSpPr/>
            <p:nvPr/>
          </p:nvSpPr>
          <p:spPr>
            <a:xfrm>
              <a:off x="8181975" y="2495550"/>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46" name="任意多边形: 形状 45"/>
            <p:cNvSpPr/>
            <p:nvPr/>
          </p:nvSpPr>
          <p:spPr>
            <a:xfrm>
              <a:off x="7839075" y="2038350"/>
              <a:ext cx="533400" cy="400050"/>
            </a:xfrm>
            <a:custGeom>
              <a:avLst/>
              <a:gdLst>
                <a:gd name="connsiteX0" fmla="*/ 523875 w 533400"/>
                <a:gd name="connsiteY0" fmla="*/ 400050 h 400050"/>
                <a:gd name="connsiteX1" fmla="*/ 9525 w 533400"/>
                <a:gd name="connsiteY1" fmla="*/ 400050 h 400050"/>
                <a:gd name="connsiteX2" fmla="*/ 0 w 533400"/>
                <a:gd name="connsiteY2" fmla="*/ 390525 h 400050"/>
                <a:gd name="connsiteX3" fmla="*/ 0 w 533400"/>
                <a:gd name="connsiteY3" fmla="*/ 9525 h 400050"/>
                <a:gd name="connsiteX4" fmla="*/ 9525 w 533400"/>
                <a:gd name="connsiteY4" fmla="*/ 0 h 400050"/>
                <a:gd name="connsiteX5" fmla="*/ 523875 w 533400"/>
                <a:gd name="connsiteY5" fmla="*/ 0 h 400050"/>
                <a:gd name="connsiteX6" fmla="*/ 533400 w 533400"/>
                <a:gd name="connsiteY6" fmla="*/ 9525 h 400050"/>
                <a:gd name="connsiteX7" fmla="*/ 533400 w 533400"/>
                <a:gd name="connsiteY7" fmla="*/ 390525 h 400050"/>
                <a:gd name="connsiteX8" fmla="*/ 523875 w 533400"/>
                <a:gd name="connsiteY8" fmla="*/ 400050 h 400050"/>
                <a:gd name="connsiteX9" fmla="*/ 19050 w 533400"/>
                <a:gd name="connsiteY9" fmla="*/ 381000 h 400050"/>
                <a:gd name="connsiteX10" fmla="*/ 514350 w 533400"/>
                <a:gd name="connsiteY10" fmla="*/ 381000 h 400050"/>
                <a:gd name="connsiteX11" fmla="*/ 514350 w 533400"/>
                <a:gd name="connsiteY11" fmla="*/ 19050 h 400050"/>
                <a:gd name="connsiteX12" fmla="*/ 19050 w 533400"/>
                <a:gd name="connsiteY12" fmla="*/ 19050 h 400050"/>
                <a:gd name="connsiteX13" fmla="*/ 19050 w 533400"/>
                <a:gd name="connsiteY13" fmla="*/ 3810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400050">
                  <a:moveTo>
                    <a:pt x="523875" y="400050"/>
                  </a:moveTo>
                  <a:lnTo>
                    <a:pt x="9525" y="400050"/>
                  </a:lnTo>
                  <a:cubicBezTo>
                    <a:pt x="4286" y="400050"/>
                    <a:pt x="0" y="395764"/>
                    <a:pt x="0" y="390525"/>
                  </a:cubicBezTo>
                  <a:lnTo>
                    <a:pt x="0" y="9525"/>
                  </a:lnTo>
                  <a:cubicBezTo>
                    <a:pt x="0" y="4286"/>
                    <a:pt x="4286" y="0"/>
                    <a:pt x="9525" y="0"/>
                  </a:cubicBezTo>
                  <a:lnTo>
                    <a:pt x="523875" y="0"/>
                  </a:lnTo>
                  <a:cubicBezTo>
                    <a:pt x="529114" y="0"/>
                    <a:pt x="533400" y="4286"/>
                    <a:pt x="533400" y="9525"/>
                  </a:cubicBezTo>
                  <a:lnTo>
                    <a:pt x="533400" y="390525"/>
                  </a:lnTo>
                  <a:cubicBezTo>
                    <a:pt x="533400" y="395764"/>
                    <a:pt x="529114" y="400050"/>
                    <a:pt x="523875" y="400050"/>
                  </a:cubicBezTo>
                  <a:close/>
                  <a:moveTo>
                    <a:pt x="19050" y="381000"/>
                  </a:moveTo>
                  <a:lnTo>
                    <a:pt x="514350" y="381000"/>
                  </a:lnTo>
                  <a:lnTo>
                    <a:pt x="514350" y="19050"/>
                  </a:lnTo>
                  <a:lnTo>
                    <a:pt x="19050" y="19050"/>
                  </a:lnTo>
                  <a:lnTo>
                    <a:pt x="19050" y="381000"/>
                  </a:lnTo>
                  <a:close/>
                </a:path>
              </a:pathLst>
            </a:custGeom>
            <a:grpFill/>
            <a:ln w="9525" cap="flat">
              <a:noFill/>
              <a:prstDash val="solid"/>
              <a:miter/>
            </a:ln>
          </p:spPr>
          <p:txBody>
            <a:bodyPr rtlCol="0" anchor="ctr"/>
            <a:lstStyle/>
            <a:p>
              <a:endParaRPr lang="zh-CN" altLang="en-US">
                <a:solidFill>
                  <a:schemeClr val="bg1"/>
                </a:solidFill>
              </a:endParaRPr>
            </a:p>
          </p:txBody>
        </p:sp>
        <p:grpSp>
          <p:nvGrpSpPr>
            <p:cNvPr id="47" name="图形 1"/>
            <p:cNvGrpSpPr/>
            <p:nvPr/>
          </p:nvGrpSpPr>
          <p:grpSpPr>
            <a:xfrm>
              <a:off x="7877175" y="2133600"/>
              <a:ext cx="323850" cy="295275"/>
              <a:chOff x="7877175" y="2133600"/>
              <a:chExt cx="323850" cy="295275"/>
            </a:xfrm>
            <a:grpFill/>
          </p:grpSpPr>
          <p:sp>
            <p:nvSpPr>
              <p:cNvPr id="51" name="任意多边形: 形状 50"/>
              <p:cNvSpPr/>
              <p:nvPr/>
            </p:nvSpPr>
            <p:spPr>
              <a:xfrm>
                <a:off x="7877175" y="2362200"/>
                <a:ext cx="133350" cy="66675"/>
              </a:xfrm>
              <a:custGeom>
                <a:avLst/>
                <a:gdLst>
                  <a:gd name="connsiteX0" fmla="*/ 133350 w 133350"/>
                  <a:gd name="connsiteY0" fmla="*/ 66675 h 66675"/>
                  <a:gd name="connsiteX1" fmla="*/ 114300 w 133350"/>
                  <a:gd name="connsiteY1" fmla="*/ 66675 h 66675"/>
                  <a:gd name="connsiteX2" fmla="*/ 114300 w 133350"/>
                  <a:gd name="connsiteY2" fmla="*/ 38100 h 66675"/>
                  <a:gd name="connsiteX3" fmla="*/ 95250 w 133350"/>
                  <a:gd name="connsiteY3" fmla="*/ 19050 h 66675"/>
                  <a:gd name="connsiteX4" fmla="*/ 38100 w 133350"/>
                  <a:gd name="connsiteY4" fmla="*/ 19050 h 66675"/>
                  <a:gd name="connsiteX5" fmla="*/ 19050 w 133350"/>
                  <a:gd name="connsiteY5" fmla="*/ 38100 h 66675"/>
                  <a:gd name="connsiteX6" fmla="*/ 19050 w 133350"/>
                  <a:gd name="connsiteY6" fmla="*/ 66675 h 66675"/>
                  <a:gd name="connsiteX7" fmla="*/ 0 w 133350"/>
                  <a:gd name="connsiteY7" fmla="*/ 66675 h 66675"/>
                  <a:gd name="connsiteX8" fmla="*/ 0 w 133350"/>
                  <a:gd name="connsiteY8" fmla="*/ 38100 h 66675"/>
                  <a:gd name="connsiteX9" fmla="*/ 38100 w 133350"/>
                  <a:gd name="connsiteY9" fmla="*/ 0 h 66675"/>
                  <a:gd name="connsiteX10" fmla="*/ 95250 w 133350"/>
                  <a:gd name="connsiteY10" fmla="*/ 0 h 66675"/>
                  <a:gd name="connsiteX11" fmla="*/ 133350 w 133350"/>
                  <a:gd name="connsiteY11" fmla="*/ 38100 h 66675"/>
                  <a:gd name="connsiteX12" fmla="*/ 133350 w 133350"/>
                  <a:gd name="connsiteY12"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66675">
                    <a:moveTo>
                      <a:pt x="133350" y="66675"/>
                    </a:moveTo>
                    <a:lnTo>
                      <a:pt x="114300" y="66675"/>
                    </a:lnTo>
                    <a:lnTo>
                      <a:pt x="114300" y="38100"/>
                    </a:lnTo>
                    <a:cubicBezTo>
                      <a:pt x="114300" y="27622"/>
                      <a:pt x="105728" y="19050"/>
                      <a:pt x="95250" y="19050"/>
                    </a:cubicBezTo>
                    <a:lnTo>
                      <a:pt x="38100" y="19050"/>
                    </a:lnTo>
                    <a:cubicBezTo>
                      <a:pt x="27622" y="19050"/>
                      <a:pt x="19050" y="27622"/>
                      <a:pt x="19050" y="38100"/>
                    </a:cubicBezTo>
                    <a:lnTo>
                      <a:pt x="19050" y="66675"/>
                    </a:lnTo>
                    <a:lnTo>
                      <a:pt x="0" y="66675"/>
                    </a:lnTo>
                    <a:lnTo>
                      <a:pt x="0" y="38100"/>
                    </a:lnTo>
                    <a:cubicBezTo>
                      <a:pt x="0" y="17050"/>
                      <a:pt x="17050" y="0"/>
                      <a:pt x="38100" y="0"/>
                    </a:cubicBezTo>
                    <a:lnTo>
                      <a:pt x="95250" y="0"/>
                    </a:lnTo>
                    <a:cubicBezTo>
                      <a:pt x="116300" y="0"/>
                      <a:pt x="133350" y="17050"/>
                      <a:pt x="133350" y="38100"/>
                    </a:cubicBezTo>
                    <a:lnTo>
                      <a:pt x="133350" y="666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2" name="任意多边形: 形状 51"/>
              <p:cNvSpPr/>
              <p:nvPr/>
            </p:nvSpPr>
            <p:spPr>
              <a:xfrm>
                <a:off x="8067675" y="2362200"/>
                <a:ext cx="133350" cy="66675"/>
              </a:xfrm>
              <a:custGeom>
                <a:avLst/>
                <a:gdLst>
                  <a:gd name="connsiteX0" fmla="*/ 133350 w 133350"/>
                  <a:gd name="connsiteY0" fmla="*/ 66675 h 66675"/>
                  <a:gd name="connsiteX1" fmla="*/ 114300 w 133350"/>
                  <a:gd name="connsiteY1" fmla="*/ 66675 h 66675"/>
                  <a:gd name="connsiteX2" fmla="*/ 114300 w 133350"/>
                  <a:gd name="connsiteY2" fmla="*/ 38100 h 66675"/>
                  <a:gd name="connsiteX3" fmla="*/ 95250 w 133350"/>
                  <a:gd name="connsiteY3" fmla="*/ 19050 h 66675"/>
                  <a:gd name="connsiteX4" fmla="*/ 38100 w 133350"/>
                  <a:gd name="connsiteY4" fmla="*/ 19050 h 66675"/>
                  <a:gd name="connsiteX5" fmla="*/ 19050 w 133350"/>
                  <a:gd name="connsiteY5" fmla="*/ 38100 h 66675"/>
                  <a:gd name="connsiteX6" fmla="*/ 19050 w 133350"/>
                  <a:gd name="connsiteY6" fmla="*/ 66675 h 66675"/>
                  <a:gd name="connsiteX7" fmla="*/ 0 w 133350"/>
                  <a:gd name="connsiteY7" fmla="*/ 66675 h 66675"/>
                  <a:gd name="connsiteX8" fmla="*/ 0 w 133350"/>
                  <a:gd name="connsiteY8" fmla="*/ 38100 h 66675"/>
                  <a:gd name="connsiteX9" fmla="*/ 38100 w 133350"/>
                  <a:gd name="connsiteY9" fmla="*/ 0 h 66675"/>
                  <a:gd name="connsiteX10" fmla="*/ 95250 w 133350"/>
                  <a:gd name="connsiteY10" fmla="*/ 0 h 66675"/>
                  <a:gd name="connsiteX11" fmla="*/ 133350 w 133350"/>
                  <a:gd name="connsiteY11" fmla="*/ 38100 h 66675"/>
                  <a:gd name="connsiteX12" fmla="*/ 133350 w 133350"/>
                  <a:gd name="connsiteY12"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66675">
                    <a:moveTo>
                      <a:pt x="133350" y="66675"/>
                    </a:moveTo>
                    <a:lnTo>
                      <a:pt x="114300" y="66675"/>
                    </a:lnTo>
                    <a:lnTo>
                      <a:pt x="114300" y="38100"/>
                    </a:lnTo>
                    <a:cubicBezTo>
                      <a:pt x="114300" y="27622"/>
                      <a:pt x="105727" y="19050"/>
                      <a:pt x="95250" y="19050"/>
                    </a:cubicBezTo>
                    <a:lnTo>
                      <a:pt x="38100" y="19050"/>
                    </a:lnTo>
                    <a:cubicBezTo>
                      <a:pt x="27622" y="19050"/>
                      <a:pt x="19050" y="27622"/>
                      <a:pt x="19050" y="38100"/>
                    </a:cubicBezTo>
                    <a:lnTo>
                      <a:pt x="19050" y="66675"/>
                    </a:lnTo>
                    <a:lnTo>
                      <a:pt x="0" y="66675"/>
                    </a:lnTo>
                    <a:lnTo>
                      <a:pt x="0" y="38100"/>
                    </a:lnTo>
                    <a:cubicBezTo>
                      <a:pt x="0" y="17050"/>
                      <a:pt x="17050" y="0"/>
                      <a:pt x="38100" y="0"/>
                    </a:cubicBezTo>
                    <a:lnTo>
                      <a:pt x="95250" y="0"/>
                    </a:lnTo>
                    <a:cubicBezTo>
                      <a:pt x="116300" y="0"/>
                      <a:pt x="133350" y="17050"/>
                      <a:pt x="133350" y="38100"/>
                    </a:cubicBezTo>
                    <a:lnTo>
                      <a:pt x="133350" y="666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3" name="任意多边形: 形状 52"/>
              <p:cNvSpPr/>
              <p:nvPr/>
            </p:nvSpPr>
            <p:spPr>
              <a:xfrm>
                <a:off x="7915275" y="24003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4" name="任意多边形: 形状 53"/>
              <p:cNvSpPr/>
              <p:nvPr/>
            </p:nvSpPr>
            <p:spPr>
              <a:xfrm>
                <a:off x="7953375" y="24003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5" name="任意多边形: 形状 54"/>
              <p:cNvSpPr/>
              <p:nvPr/>
            </p:nvSpPr>
            <p:spPr>
              <a:xfrm>
                <a:off x="8105775" y="24003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6" name="任意多边形: 形状 55"/>
              <p:cNvSpPr/>
              <p:nvPr/>
            </p:nvSpPr>
            <p:spPr>
              <a:xfrm>
                <a:off x="8143875" y="24003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7" name="任意多边形: 形状 56"/>
              <p:cNvSpPr/>
              <p:nvPr/>
            </p:nvSpPr>
            <p:spPr>
              <a:xfrm>
                <a:off x="7905750" y="2286000"/>
                <a:ext cx="104775" cy="85725"/>
              </a:xfrm>
              <a:custGeom>
                <a:avLst/>
                <a:gdLst>
                  <a:gd name="connsiteX0" fmla="*/ 19050 w 104775"/>
                  <a:gd name="connsiteY0" fmla="*/ 85725 h 85725"/>
                  <a:gd name="connsiteX1" fmla="*/ 0 w 104775"/>
                  <a:gd name="connsiteY1" fmla="*/ 85725 h 85725"/>
                  <a:gd name="connsiteX2" fmla="*/ 0 w 104775"/>
                  <a:gd name="connsiteY2" fmla="*/ 57150 h 85725"/>
                  <a:gd name="connsiteX3" fmla="*/ 57150 w 104775"/>
                  <a:gd name="connsiteY3" fmla="*/ 0 h 85725"/>
                  <a:gd name="connsiteX4" fmla="*/ 104775 w 104775"/>
                  <a:gd name="connsiteY4" fmla="*/ 0 h 85725"/>
                  <a:gd name="connsiteX5" fmla="*/ 104775 w 104775"/>
                  <a:gd name="connsiteY5" fmla="*/ 19050 h 85725"/>
                  <a:gd name="connsiteX6" fmla="*/ 57150 w 104775"/>
                  <a:gd name="connsiteY6" fmla="*/ 19050 h 85725"/>
                  <a:gd name="connsiteX7" fmla="*/ 19050 w 104775"/>
                  <a:gd name="connsiteY7" fmla="*/ 57150 h 85725"/>
                  <a:gd name="connsiteX8" fmla="*/ 19050 w 104775"/>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85725">
                    <a:moveTo>
                      <a:pt x="19050" y="85725"/>
                    </a:moveTo>
                    <a:lnTo>
                      <a:pt x="0" y="85725"/>
                    </a:lnTo>
                    <a:lnTo>
                      <a:pt x="0" y="57150"/>
                    </a:lnTo>
                    <a:cubicBezTo>
                      <a:pt x="0" y="25622"/>
                      <a:pt x="25622" y="0"/>
                      <a:pt x="57150" y="0"/>
                    </a:cubicBezTo>
                    <a:lnTo>
                      <a:pt x="104775" y="0"/>
                    </a:lnTo>
                    <a:lnTo>
                      <a:pt x="104775" y="19050"/>
                    </a:lnTo>
                    <a:lnTo>
                      <a:pt x="57150" y="19050"/>
                    </a:lnTo>
                    <a:cubicBezTo>
                      <a:pt x="36100" y="19050"/>
                      <a:pt x="19050" y="36100"/>
                      <a:pt x="19050" y="57150"/>
                    </a:cubicBezTo>
                    <a:lnTo>
                      <a:pt x="19050" y="857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8" name="任意多边形: 形状 57"/>
              <p:cNvSpPr/>
              <p:nvPr/>
            </p:nvSpPr>
            <p:spPr>
              <a:xfrm>
                <a:off x="8067675" y="2286000"/>
                <a:ext cx="104775" cy="85725"/>
              </a:xfrm>
              <a:custGeom>
                <a:avLst/>
                <a:gdLst>
                  <a:gd name="connsiteX0" fmla="*/ 104775 w 104775"/>
                  <a:gd name="connsiteY0" fmla="*/ 85725 h 85725"/>
                  <a:gd name="connsiteX1" fmla="*/ 85725 w 104775"/>
                  <a:gd name="connsiteY1" fmla="*/ 85725 h 85725"/>
                  <a:gd name="connsiteX2" fmla="*/ 85725 w 104775"/>
                  <a:gd name="connsiteY2" fmla="*/ 57150 h 85725"/>
                  <a:gd name="connsiteX3" fmla="*/ 47625 w 104775"/>
                  <a:gd name="connsiteY3" fmla="*/ 19050 h 85725"/>
                  <a:gd name="connsiteX4" fmla="*/ 0 w 104775"/>
                  <a:gd name="connsiteY4" fmla="*/ 19050 h 85725"/>
                  <a:gd name="connsiteX5" fmla="*/ 0 w 104775"/>
                  <a:gd name="connsiteY5" fmla="*/ 0 h 85725"/>
                  <a:gd name="connsiteX6" fmla="*/ 47625 w 104775"/>
                  <a:gd name="connsiteY6" fmla="*/ 0 h 85725"/>
                  <a:gd name="connsiteX7" fmla="*/ 104775 w 104775"/>
                  <a:gd name="connsiteY7" fmla="*/ 57150 h 85725"/>
                  <a:gd name="connsiteX8" fmla="*/ 104775 w 104775"/>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85725">
                    <a:moveTo>
                      <a:pt x="104775" y="85725"/>
                    </a:moveTo>
                    <a:lnTo>
                      <a:pt x="85725" y="85725"/>
                    </a:lnTo>
                    <a:lnTo>
                      <a:pt x="85725" y="57150"/>
                    </a:lnTo>
                    <a:cubicBezTo>
                      <a:pt x="85725" y="36100"/>
                      <a:pt x="68675" y="19050"/>
                      <a:pt x="47625" y="19050"/>
                    </a:cubicBezTo>
                    <a:lnTo>
                      <a:pt x="0" y="19050"/>
                    </a:lnTo>
                    <a:lnTo>
                      <a:pt x="0" y="0"/>
                    </a:lnTo>
                    <a:lnTo>
                      <a:pt x="47625" y="0"/>
                    </a:lnTo>
                    <a:cubicBezTo>
                      <a:pt x="79153" y="0"/>
                      <a:pt x="104775" y="25622"/>
                      <a:pt x="104775" y="57150"/>
                    </a:cubicBezTo>
                    <a:lnTo>
                      <a:pt x="104775" y="857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59" name="任意多边形: 形状 58"/>
              <p:cNvSpPr/>
              <p:nvPr/>
            </p:nvSpPr>
            <p:spPr>
              <a:xfrm>
                <a:off x="7972425" y="2133600"/>
                <a:ext cx="133350" cy="152400"/>
              </a:xfrm>
              <a:custGeom>
                <a:avLst/>
                <a:gdLst>
                  <a:gd name="connsiteX0" fmla="*/ 66675 w 133350"/>
                  <a:gd name="connsiteY0" fmla="*/ 152400 h 152400"/>
                  <a:gd name="connsiteX1" fmla="*/ 0 w 133350"/>
                  <a:gd name="connsiteY1" fmla="*/ 57150 h 152400"/>
                  <a:gd name="connsiteX2" fmla="*/ 66675 w 133350"/>
                  <a:gd name="connsiteY2" fmla="*/ 0 h 152400"/>
                  <a:gd name="connsiteX3" fmla="*/ 133350 w 133350"/>
                  <a:gd name="connsiteY3" fmla="*/ 57150 h 152400"/>
                  <a:gd name="connsiteX4" fmla="*/ 66675 w 133350"/>
                  <a:gd name="connsiteY4" fmla="*/ 152400 h 152400"/>
                  <a:gd name="connsiteX5" fmla="*/ 66675 w 133350"/>
                  <a:gd name="connsiteY5" fmla="*/ 19050 h 152400"/>
                  <a:gd name="connsiteX6" fmla="*/ 19050 w 133350"/>
                  <a:gd name="connsiteY6" fmla="*/ 57150 h 152400"/>
                  <a:gd name="connsiteX7" fmla="*/ 66675 w 133350"/>
                  <a:gd name="connsiteY7" fmla="*/ 133350 h 152400"/>
                  <a:gd name="connsiteX8" fmla="*/ 114300 w 133350"/>
                  <a:gd name="connsiteY8" fmla="*/ 57150 h 152400"/>
                  <a:gd name="connsiteX9" fmla="*/ 66675 w 133350"/>
                  <a:gd name="connsiteY9"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52400">
                    <a:moveTo>
                      <a:pt x="66675" y="152400"/>
                    </a:moveTo>
                    <a:cubicBezTo>
                      <a:pt x="17526" y="152400"/>
                      <a:pt x="0" y="103156"/>
                      <a:pt x="0" y="57150"/>
                    </a:cubicBezTo>
                    <a:cubicBezTo>
                      <a:pt x="0" y="20288"/>
                      <a:pt x="23717" y="0"/>
                      <a:pt x="66675" y="0"/>
                    </a:cubicBezTo>
                    <a:cubicBezTo>
                      <a:pt x="109633" y="0"/>
                      <a:pt x="133350" y="20288"/>
                      <a:pt x="133350" y="57150"/>
                    </a:cubicBezTo>
                    <a:cubicBezTo>
                      <a:pt x="133350" y="103156"/>
                      <a:pt x="115824" y="152400"/>
                      <a:pt x="66675" y="152400"/>
                    </a:cubicBezTo>
                    <a:close/>
                    <a:moveTo>
                      <a:pt x="66675" y="19050"/>
                    </a:moveTo>
                    <a:cubicBezTo>
                      <a:pt x="19050" y="19050"/>
                      <a:pt x="19050" y="47720"/>
                      <a:pt x="19050" y="57150"/>
                    </a:cubicBezTo>
                    <a:cubicBezTo>
                      <a:pt x="19050" y="75057"/>
                      <a:pt x="22479" y="133350"/>
                      <a:pt x="66675" y="133350"/>
                    </a:cubicBezTo>
                    <a:cubicBezTo>
                      <a:pt x="110871" y="133350"/>
                      <a:pt x="114300" y="75057"/>
                      <a:pt x="114300" y="57150"/>
                    </a:cubicBezTo>
                    <a:cubicBezTo>
                      <a:pt x="114300" y="47720"/>
                      <a:pt x="114300" y="19050"/>
                      <a:pt x="66675" y="19050"/>
                    </a:cubicBezTo>
                    <a:close/>
                  </a:path>
                </a:pathLst>
              </a:custGeom>
              <a:grpFill/>
              <a:ln w="9525" cap="flat">
                <a:noFill/>
                <a:prstDash val="solid"/>
                <a:miter/>
              </a:ln>
            </p:spPr>
            <p:txBody>
              <a:bodyPr rtlCol="0" anchor="ctr"/>
              <a:lstStyle/>
              <a:p>
                <a:endParaRPr lang="zh-CN" altLang="en-US">
                  <a:solidFill>
                    <a:schemeClr val="bg1"/>
                  </a:solidFill>
                </a:endParaRPr>
              </a:p>
            </p:txBody>
          </p:sp>
          <p:sp>
            <p:nvSpPr>
              <p:cNvPr id="60" name="任意多边形: 形状 59"/>
              <p:cNvSpPr/>
              <p:nvPr/>
            </p:nvSpPr>
            <p:spPr>
              <a:xfrm>
                <a:off x="7991760" y="2255043"/>
                <a:ext cx="94678" cy="88106"/>
              </a:xfrm>
              <a:custGeom>
                <a:avLst/>
                <a:gdLst>
                  <a:gd name="connsiteX0" fmla="*/ 66389 w 94678"/>
                  <a:gd name="connsiteY0" fmla="*/ 88106 h 88106"/>
                  <a:gd name="connsiteX1" fmla="*/ 28289 w 94678"/>
                  <a:gd name="connsiteY1" fmla="*/ 88106 h 88106"/>
                  <a:gd name="connsiteX2" fmla="*/ 19050 w 94678"/>
                  <a:gd name="connsiteY2" fmla="*/ 80867 h 88106"/>
                  <a:gd name="connsiteX3" fmla="*/ 0 w 94678"/>
                  <a:gd name="connsiteY3" fmla="*/ 4667 h 88106"/>
                  <a:gd name="connsiteX4" fmla="*/ 18479 w 94678"/>
                  <a:gd name="connsiteY4" fmla="*/ 0 h 88106"/>
                  <a:gd name="connsiteX5" fmla="*/ 35719 w 94678"/>
                  <a:gd name="connsiteY5" fmla="*/ 68961 h 88106"/>
                  <a:gd name="connsiteX6" fmla="*/ 58960 w 94678"/>
                  <a:gd name="connsiteY6" fmla="*/ 68961 h 88106"/>
                  <a:gd name="connsiteX7" fmla="*/ 76200 w 94678"/>
                  <a:gd name="connsiteY7" fmla="*/ 0 h 88106"/>
                  <a:gd name="connsiteX8" fmla="*/ 94679 w 94678"/>
                  <a:gd name="connsiteY8" fmla="*/ 4667 h 88106"/>
                  <a:gd name="connsiteX9" fmla="*/ 75629 w 94678"/>
                  <a:gd name="connsiteY9" fmla="*/ 80867 h 88106"/>
                  <a:gd name="connsiteX10" fmla="*/ 66389 w 94678"/>
                  <a:gd name="connsiteY10" fmla="*/ 88106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78" h="88106">
                    <a:moveTo>
                      <a:pt x="66389" y="88106"/>
                    </a:moveTo>
                    <a:lnTo>
                      <a:pt x="28289" y="88106"/>
                    </a:lnTo>
                    <a:cubicBezTo>
                      <a:pt x="23908" y="88106"/>
                      <a:pt x="20098" y="85154"/>
                      <a:pt x="19050" y="80867"/>
                    </a:cubicBezTo>
                    <a:lnTo>
                      <a:pt x="0" y="4667"/>
                    </a:lnTo>
                    <a:lnTo>
                      <a:pt x="18479" y="0"/>
                    </a:lnTo>
                    <a:lnTo>
                      <a:pt x="35719" y="68961"/>
                    </a:lnTo>
                    <a:lnTo>
                      <a:pt x="58960" y="68961"/>
                    </a:lnTo>
                    <a:lnTo>
                      <a:pt x="76200" y="0"/>
                    </a:lnTo>
                    <a:lnTo>
                      <a:pt x="94679" y="4667"/>
                    </a:lnTo>
                    <a:lnTo>
                      <a:pt x="75629" y="80867"/>
                    </a:lnTo>
                    <a:cubicBezTo>
                      <a:pt x="74581" y="85154"/>
                      <a:pt x="70771" y="88106"/>
                      <a:pt x="66389" y="88106"/>
                    </a:cubicBezTo>
                    <a:close/>
                  </a:path>
                </a:pathLst>
              </a:custGeom>
              <a:grpFill/>
              <a:ln w="9525" cap="flat">
                <a:noFill/>
                <a:prstDash val="solid"/>
                <a:miter/>
              </a:ln>
            </p:spPr>
            <p:txBody>
              <a:bodyPr rtlCol="0" anchor="ctr"/>
              <a:lstStyle/>
              <a:p>
                <a:endParaRPr lang="zh-CN" altLang="en-US">
                  <a:solidFill>
                    <a:schemeClr val="bg1"/>
                  </a:solidFill>
                </a:endParaRPr>
              </a:p>
            </p:txBody>
          </p:sp>
          <p:sp>
            <p:nvSpPr>
              <p:cNvPr id="61" name="任意多边形: 形状 60"/>
              <p:cNvSpPr/>
              <p:nvPr/>
            </p:nvSpPr>
            <p:spPr>
              <a:xfrm>
                <a:off x="7915247" y="2172652"/>
                <a:ext cx="70893" cy="130492"/>
              </a:xfrm>
              <a:custGeom>
                <a:avLst/>
                <a:gdLst>
                  <a:gd name="connsiteX0" fmla="*/ 51462 w 70893"/>
                  <a:gd name="connsiteY0" fmla="*/ 130492 h 130492"/>
                  <a:gd name="connsiteX1" fmla="*/ 123 w 70893"/>
                  <a:gd name="connsiteY1" fmla="*/ 38671 h 130492"/>
                  <a:gd name="connsiteX2" fmla="*/ 5266 w 70893"/>
                  <a:gd name="connsiteY2" fmla="*/ 28575 h 130492"/>
                  <a:gd name="connsiteX3" fmla="*/ 62416 w 70893"/>
                  <a:gd name="connsiteY3" fmla="*/ 0 h 130492"/>
                  <a:gd name="connsiteX4" fmla="*/ 70894 w 70893"/>
                  <a:gd name="connsiteY4" fmla="*/ 17050 h 130492"/>
                  <a:gd name="connsiteX5" fmla="*/ 20316 w 70893"/>
                  <a:gd name="connsiteY5" fmla="*/ 42291 h 130492"/>
                  <a:gd name="connsiteX6" fmla="*/ 62797 w 70893"/>
                  <a:gd name="connsiteY6" fmla="*/ 115157 h 130492"/>
                  <a:gd name="connsiteX7" fmla="*/ 51462 w 70893"/>
                  <a:gd name="connsiteY7" fmla="*/ 130492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93" h="130492">
                    <a:moveTo>
                      <a:pt x="51462" y="130492"/>
                    </a:moveTo>
                    <a:cubicBezTo>
                      <a:pt x="10791" y="100013"/>
                      <a:pt x="599" y="41243"/>
                      <a:pt x="123" y="38671"/>
                    </a:cubicBezTo>
                    <a:cubicBezTo>
                      <a:pt x="-544" y="34576"/>
                      <a:pt x="1552" y="30480"/>
                      <a:pt x="5266" y="28575"/>
                    </a:cubicBezTo>
                    <a:lnTo>
                      <a:pt x="62416" y="0"/>
                    </a:lnTo>
                    <a:lnTo>
                      <a:pt x="70894" y="17050"/>
                    </a:lnTo>
                    <a:lnTo>
                      <a:pt x="20316" y="42291"/>
                    </a:lnTo>
                    <a:cubicBezTo>
                      <a:pt x="24030" y="57531"/>
                      <a:pt x="35651" y="94869"/>
                      <a:pt x="62797" y="115157"/>
                    </a:cubicBezTo>
                    <a:lnTo>
                      <a:pt x="51462" y="130492"/>
                    </a:lnTo>
                    <a:close/>
                  </a:path>
                </a:pathLst>
              </a:custGeom>
              <a:grpFill/>
              <a:ln w="9525" cap="flat">
                <a:noFill/>
                <a:prstDash val="solid"/>
                <a:miter/>
              </a:ln>
            </p:spPr>
            <p:txBody>
              <a:bodyPr rtlCol="0" anchor="ctr"/>
              <a:lstStyle/>
              <a:p>
                <a:endParaRPr lang="zh-CN" altLang="en-US">
                  <a:solidFill>
                    <a:schemeClr val="bg1"/>
                  </a:solidFill>
                </a:endParaRPr>
              </a:p>
            </p:txBody>
          </p:sp>
          <p:sp>
            <p:nvSpPr>
              <p:cNvPr id="62" name="任意多边形: 形状 61"/>
              <p:cNvSpPr/>
              <p:nvPr/>
            </p:nvSpPr>
            <p:spPr>
              <a:xfrm>
                <a:off x="8091963" y="2172747"/>
                <a:ext cx="70893" cy="130397"/>
              </a:xfrm>
              <a:custGeom>
                <a:avLst/>
                <a:gdLst>
                  <a:gd name="connsiteX0" fmla="*/ 19526 w 70893"/>
                  <a:gd name="connsiteY0" fmla="*/ 130397 h 130397"/>
                  <a:gd name="connsiteX1" fmla="*/ 8096 w 70893"/>
                  <a:gd name="connsiteY1" fmla="*/ 115157 h 130397"/>
                  <a:gd name="connsiteX2" fmla="*/ 50578 w 70893"/>
                  <a:gd name="connsiteY2" fmla="*/ 42291 h 130397"/>
                  <a:gd name="connsiteX3" fmla="*/ 0 w 70893"/>
                  <a:gd name="connsiteY3" fmla="*/ 17050 h 130397"/>
                  <a:gd name="connsiteX4" fmla="*/ 8477 w 70893"/>
                  <a:gd name="connsiteY4" fmla="*/ 0 h 130397"/>
                  <a:gd name="connsiteX5" fmla="*/ 65627 w 70893"/>
                  <a:gd name="connsiteY5" fmla="*/ 28575 h 130397"/>
                  <a:gd name="connsiteX6" fmla="*/ 70771 w 70893"/>
                  <a:gd name="connsiteY6" fmla="*/ 38671 h 130397"/>
                  <a:gd name="connsiteX7" fmla="*/ 19526 w 70893"/>
                  <a:gd name="connsiteY7" fmla="*/ 130397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93" h="130397">
                    <a:moveTo>
                      <a:pt x="19526" y="130397"/>
                    </a:moveTo>
                    <a:lnTo>
                      <a:pt x="8096" y="115157"/>
                    </a:lnTo>
                    <a:cubicBezTo>
                      <a:pt x="35338" y="94774"/>
                      <a:pt x="46863" y="57531"/>
                      <a:pt x="50578" y="42291"/>
                    </a:cubicBezTo>
                    <a:lnTo>
                      <a:pt x="0" y="17050"/>
                    </a:lnTo>
                    <a:lnTo>
                      <a:pt x="8477" y="0"/>
                    </a:lnTo>
                    <a:lnTo>
                      <a:pt x="65627" y="28575"/>
                    </a:lnTo>
                    <a:cubicBezTo>
                      <a:pt x="69342" y="30480"/>
                      <a:pt x="71438" y="34576"/>
                      <a:pt x="70771" y="38671"/>
                    </a:cubicBezTo>
                    <a:cubicBezTo>
                      <a:pt x="70390" y="41148"/>
                      <a:pt x="60198" y="99917"/>
                      <a:pt x="19526" y="130397"/>
                    </a:cubicBezTo>
                    <a:close/>
                  </a:path>
                </a:pathLst>
              </a:custGeom>
              <a:grpFill/>
              <a:ln w="9525" cap="flat">
                <a:noFill/>
                <a:prstDash val="solid"/>
                <a:miter/>
              </a:ln>
            </p:spPr>
            <p:txBody>
              <a:bodyPr rtlCol="0" anchor="ctr"/>
              <a:lstStyle/>
              <a:p>
                <a:endParaRPr lang="zh-CN" altLang="en-US">
                  <a:solidFill>
                    <a:schemeClr val="bg1"/>
                  </a:solidFill>
                </a:endParaRPr>
              </a:p>
            </p:txBody>
          </p:sp>
        </p:grpSp>
        <p:sp>
          <p:nvSpPr>
            <p:cNvPr id="48" name="任意多边形: 形状 47"/>
            <p:cNvSpPr/>
            <p:nvPr/>
          </p:nvSpPr>
          <p:spPr>
            <a:xfrm>
              <a:off x="8137207" y="2076426"/>
              <a:ext cx="232505" cy="159186"/>
            </a:xfrm>
            <a:custGeom>
              <a:avLst/>
              <a:gdLst>
                <a:gd name="connsiteX0" fmla="*/ 218980 w 232505"/>
                <a:gd name="connsiteY0" fmla="*/ 159187 h 159186"/>
                <a:gd name="connsiteX1" fmla="*/ 82868 w 232505"/>
                <a:gd name="connsiteY1" fmla="*/ 22979 h 159186"/>
                <a:gd name="connsiteX2" fmla="*/ 13431 w 232505"/>
                <a:gd name="connsiteY2" fmla="*/ 92416 h 159186"/>
                <a:gd name="connsiteX3" fmla="*/ 0 w 232505"/>
                <a:gd name="connsiteY3" fmla="*/ 78986 h 159186"/>
                <a:gd name="connsiteX4" fmla="*/ 76200 w 232505"/>
                <a:gd name="connsiteY4" fmla="*/ 2786 h 159186"/>
                <a:gd name="connsiteX5" fmla="*/ 89631 w 232505"/>
                <a:gd name="connsiteY5" fmla="*/ 2786 h 159186"/>
                <a:gd name="connsiteX6" fmla="*/ 232506 w 232505"/>
                <a:gd name="connsiteY6" fmla="*/ 145661 h 159186"/>
                <a:gd name="connsiteX7" fmla="*/ 218980 w 232505"/>
                <a:gd name="connsiteY7" fmla="*/ 159187 h 15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505" h="159186">
                  <a:moveTo>
                    <a:pt x="218980" y="159187"/>
                  </a:moveTo>
                  <a:lnTo>
                    <a:pt x="82868" y="22979"/>
                  </a:lnTo>
                  <a:lnTo>
                    <a:pt x="13431" y="92416"/>
                  </a:lnTo>
                  <a:lnTo>
                    <a:pt x="0" y="78986"/>
                  </a:lnTo>
                  <a:lnTo>
                    <a:pt x="76200" y="2786"/>
                  </a:lnTo>
                  <a:cubicBezTo>
                    <a:pt x="79915" y="-929"/>
                    <a:pt x="85916" y="-929"/>
                    <a:pt x="89631" y="2786"/>
                  </a:cubicBezTo>
                  <a:lnTo>
                    <a:pt x="232506" y="145661"/>
                  </a:lnTo>
                  <a:lnTo>
                    <a:pt x="218980" y="159187"/>
                  </a:lnTo>
                  <a:close/>
                </a:path>
              </a:pathLst>
            </a:custGeom>
            <a:grpFill/>
            <a:ln w="9525" cap="flat">
              <a:noFill/>
              <a:prstDash val="solid"/>
              <a:miter/>
            </a:ln>
          </p:spPr>
          <p:txBody>
            <a:bodyPr rtlCol="0" anchor="ctr"/>
            <a:lstStyle/>
            <a:p>
              <a:endParaRPr lang="zh-CN" altLang="en-US">
                <a:solidFill>
                  <a:schemeClr val="bg1"/>
                </a:solidFill>
              </a:endParaRPr>
            </a:p>
          </p:txBody>
        </p:sp>
        <p:sp>
          <p:nvSpPr>
            <p:cNvPr id="49" name="任意多边形: 形状 48"/>
            <p:cNvSpPr/>
            <p:nvPr/>
          </p:nvSpPr>
          <p:spPr>
            <a:xfrm rot="-751617">
              <a:off x="8248663" y="2081955"/>
              <a:ext cx="19050" cy="351284"/>
            </a:xfrm>
            <a:custGeom>
              <a:avLst/>
              <a:gdLst>
                <a:gd name="connsiteX0" fmla="*/ 0 w 19050"/>
                <a:gd name="connsiteY0" fmla="*/ 0 h 351284"/>
                <a:gd name="connsiteX1" fmla="*/ 19050 w 19050"/>
                <a:gd name="connsiteY1" fmla="*/ 0 h 351284"/>
                <a:gd name="connsiteX2" fmla="*/ 19050 w 19050"/>
                <a:gd name="connsiteY2" fmla="*/ 351284 h 351284"/>
                <a:gd name="connsiteX3" fmla="*/ 0 w 19050"/>
                <a:gd name="connsiteY3" fmla="*/ 351284 h 351284"/>
              </a:gdLst>
              <a:ahLst/>
              <a:cxnLst>
                <a:cxn ang="0">
                  <a:pos x="connsiteX0" y="connsiteY0"/>
                </a:cxn>
                <a:cxn ang="0">
                  <a:pos x="connsiteX1" y="connsiteY1"/>
                </a:cxn>
                <a:cxn ang="0">
                  <a:pos x="connsiteX2" y="connsiteY2"/>
                </a:cxn>
                <a:cxn ang="0">
                  <a:pos x="connsiteX3" y="connsiteY3"/>
                </a:cxn>
              </a:cxnLst>
              <a:rect l="l" t="t" r="r" b="b"/>
              <a:pathLst>
                <a:path w="19050" h="351284">
                  <a:moveTo>
                    <a:pt x="0" y="0"/>
                  </a:moveTo>
                  <a:lnTo>
                    <a:pt x="19050" y="0"/>
                  </a:lnTo>
                  <a:lnTo>
                    <a:pt x="19050" y="351284"/>
                  </a:lnTo>
                  <a:lnTo>
                    <a:pt x="0" y="351284"/>
                  </a:lnTo>
                  <a:close/>
                </a:path>
              </a:pathLst>
            </a:custGeom>
            <a:grpFill/>
            <a:ln w="9525" cap="flat">
              <a:noFill/>
              <a:prstDash val="solid"/>
              <a:miter/>
            </a:ln>
          </p:spPr>
          <p:txBody>
            <a:bodyPr rtlCol="0" anchor="ctr"/>
            <a:lstStyle/>
            <a:p>
              <a:endParaRPr lang="zh-CN" altLang="en-US">
                <a:solidFill>
                  <a:schemeClr val="bg1"/>
                </a:solidFill>
              </a:endParaRPr>
            </a:p>
          </p:txBody>
        </p:sp>
        <p:sp>
          <p:nvSpPr>
            <p:cNvPr id="50" name="任意多边形: 形状 49"/>
            <p:cNvSpPr/>
            <p:nvPr/>
          </p:nvSpPr>
          <p:spPr>
            <a:xfrm>
              <a:off x="7877175" y="2076450"/>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2" y="19050"/>
                    <a:pt x="19050" y="27622"/>
                    <a:pt x="19050" y="38100"/>
                  </a:cubicBezTo>
                  <a:cubicBezTo>
                    <a:pt x="19050" y="48578"/>
                    <a:pt x="27622" y="57150"/>
                    <a:pt x="38100" y="57150"/>
                  </a:cubicBezTo>
                  <a:cubicBezTo>
                    <a:pt x="48578" y="57150"/>
                    <a:pt x="57150" y="48578"/>
                    <a:pt x="57150" y="38100"/>
                  </a:cubicBezTo>
                  <a:cubicBezTo>
                    <a:pt x="57150" y="27622"/>
                    <a:pt x="48578" y="19050"/>
                    <a:pt x="38100" y="19050"/>
                  </a:cubicBezTo>
                  <a:close/>
                </a:path>
              </a:pathLst>
            </a:custGeom>
            <a:grpFill/>
            <a:ln w="9525" cap="flat">
              <a:noFill/>
              <a:prstDash val="solid"/>
              <a:miter/>
            </a:ln>
          </p:spPr>
          <p:txBody>
            <a:bodyPr rtlCol="0" anchor="ctr"/>
            <a:lstStyle/>
            <a:p>
              <a:endParaRPr lang="zh-CN" altLang="en-US">
                <a:solidFill>
                  <a:schemeClr val="bg1"/>
                </a:solidFill>
              </a:endParaRPr>
            </a:p>
          </p:txBody>
        </p:sp>
      </p:grpSp>
      <p:grpSp>
        <p:nvGrpSpPr>
          <p:cNvPr id="63" name="图形 1"/>
          <p:cNvGrpSpPr/>
          <p:nvPr/>
        </p:nvGrpSpPr>
        <p:grpSpPr>
          <a:xfrm>
            <a:off x="4276725" y="4330065"/>
            <a:ext cx="609600" cy="609600"/>
            <a:chOff x="6791325" y="4010025"/>
            <a:chExt cx="609600" cy="609600"/>
          </a:xfrm>
          <a:solidFill>
            <a:schemeClr val="bg1"/>
          </a:solidFill>
        </p:grpSpPr>
        <p:sp>
          <p:nvSpPr>
            <p:cNvPr id="64" name="任意多边形: 形状 63"/>
            <p:cNvSpPr/>
            <p:nvPr/>
          </p:nvSpPr>
          <p:spPr>
            <a:xfrm>
              <a:off x="6943725" y="4010025"/>
              <a:ext cx="304800" cy="609600"/>
            </a:xfrm>
            <a:custGeom>
              <a:avLst/>
              <a:gdLst>
                <a:gd name="connsiteX0" fmla="*/ 295275 w 304800"/>
                <a:gd name="connsiteY0" fmla="*/ 609600 h 609600"/>
                <a:gd name="connsiteX1" fmla="*/ 9525 w 304800"/>
                <a:gd name="connsiteY1" fmla="*/ 609600 h 609600"/>
                <a:gd name="connsiteX2" fmla="*/ 0 w 304800"/>
                <a:gd name="connsiteY2" fmla="*/ 600075 h 609600"/>
                <a:gd name="connsiteX3" fmla="*/ 0 w 304800"/>
                <a:gd name="connsiteY3" fmla="*/ 9525 h 609600"/>
                <a:gd name="connsiteX4" fmla="*/ 9525 w 304800"/>
                <a:gd name="connsiteY4" fmla="*/ 0 h 609600"/>
                <a:gd name="connsiteX5" fmla="*/ 295275 w 304800"/>
                <a:gd name="connsiteY5" fmla="*/ 0 h 609600"/>
                <a:gd name="connsiteX6" fmla="*/ 304800 w 304800"/>
                <a:gd name="connsiteY6" fmla="*/ 9525 h 609600"/>
                <a:gd name="connsiteX7" fmla="*/ 304800 w 304800"/>
                <a:gd name="connsiteY7" fmla="*/ 600075 h 609600"/>
                <a:gd name="connsiteX8" fmla="*/ 295275 w 304800"/>
                <a:gd name="connsiteY8" fmla="*/ 609600 h 609600"/>
                <a:gd name="connsiteX9" fmla="*/ 19050 w 304800"/>
                <a:gd name="connsiteY9" fmla="*/ 590550 h 609600"/>
                <a:gd name="connsiteX10" fmla="*/ 285750 w 304800"/>
                <a:gd name="connsiteY10" fmla="*/ 590550 h 609600"/>
                <a:gd name="connsiteX11" fmla="*/ 285750 w 304800"/>
                <a:gd name="connsiteY11" fmla="*/ 19050 h 609600"/>
                <a:gd name="connsiteX12" fmla="*/ 19050 w 304800"/>
                <a:gd name="connsiteY12" fmla="*/ 19050 h 609600"/>
                <a:gd name="connsiteX13" fmla="*/ 19050 w 304800"/>
                <a:gd name="connsiteY13" fmla="*/ 5905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609600">
                  <a:moveTo>
                    <a:pt x="295275" y="609600"/>
                  </a:moveTo>
                  <a:lnTo>
                    <a:pt x="9525" y="609600"/>
                  </a:lnTo>
                  <a:cubicBezTo>
                    <a:pt x="4286" y="609600"/>
                    <a:pt x="0" y="605314"/>
                    <a:pt x="0" y="600075"/>
                  </a:cubicBezTo>
                  <a:lnTo>
                    <a:pt x="0" y="9525"/>
                  </a:lnTo>
                  <a:cubicBezTo>
                    <a:pt x="0" y="4286"/>
                    <a:pt x="4286" y="0"/>
                    <a:pt x="9525" y="0"/>
                  </a:cubicBezTo>
                  <a:lnTo>
                    <a:pt x="295275" y="0"/>
                  </a:lnTo>
                  <a:cubicBezTo>
                    <a:pt x="300514" y="0"/>
                    <a:pt x="304800" y="4286"/>
                    <a:pt x="304800" y="9525"/>
                  </a:cubicBezTo>
                  <a:lnTo>
                    <a:pt x="304800" y="600075"/>
                  </a:lnTo>
                  <a:cubicBezTo>
                    <a:pt x="304800" y="605314"/>
                    <a:pt x="300514" y="609600"/>
                    <a:pt x="295275" y="609600"/>
                  </a:cubicBezTo>
                  <a:close/>
                  <a:moveTo>
                    <a:pt x="19050" y="590550"/>
                  </a:moveTo>
                  <a:lnTo>
                    <a:pt x="285750" y="590550"/>
                  </a:lnTo>
                  <a:lnTo>
                    <a:pt x="285750" y="19050"/>
                  </a:lnTo>
                  <a:lnTo>
                    <a:pt x="19050" y="19050"/>
                  </a:lnTo>
                  <a:lnTo>
                    <a:pt x="19050" y="5905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65" name="任意多边形: 形状 64"/>
            <p:cNvSpPr/>
            <p:nvPr/>
          </p:nvSpPr>
          <p:spPr>
            <a:xfrm>
              <a:off x="6981825" y="4514850"/>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66" name="任意多边形: 形状 65"/>
            <p:cNvSpPr/>
            <p:nvPr/>
          </p:nvSpPr>
          <p:spPr>
            <a:xfrm>
              <a:off x="7000875" y="4524375"/>
              <a:ext cx="19050" cy="85725"/>
            </a:xfrm>
            <a:custGeom>
              <a:avLst/>
              <a:gdLst>
                <a:gd name="connsiteX0" fmla="*/ 0 w 19050"/>
                <a:gd name="connsiteY0" fmla="*/ 0 h 85725"/>
                <a:gd name="connsiteX1" fmla="*/ 19050 w 19050"/>
                <a:gd name="connsiteY1" fmla="*/ 0 h 85725"/>
                <a:gd name="connsiteX2" fmla="*/ 19050 w 19050"/>
                <a:gd name="connsiteY2" fmla="*/ 85725 h 85725"/>
                <a:gd name="connsiteX3" fmla="*/ 0 w 190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9050" h="85725">
                  <a:moveTo>
                    <a:pt x="0" y="0"/>
                  </a:moveTo>
                  <a:lnTo>
                    <a:pt x="19050" y="0"/>
                  </a:lnTo>
                  <a:lnTo>
                    <a:pt x="19050" y="85725"/>
                  </a:lnTo>
                  <a:lnTo>
                    <a:pt x="0" y="857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67" name="任意多边形: 形状 66"/>
            <p:cNvSpPr/>
            <p:nvPr/>
          </p:nvSpPr>
          <p:spPr>
            <a:xfrm>
              <a:off x="7172325" y="4524375"/>
              <a:ext cx="19050" cy="85725"/>
            </a:xfrm>
            <a:custGeom>
              <a:avLst/>
              <a:gdLst>
                <a:gd name="connsiteX0" fmla="*/ 0 w 19050"/>
                <a:gd name="connsiteY0" fmla="*/ 0 h 85725"/>
                <a:gd name="connsiteX1" fmla="*/ 19050 w 19050"/>
                <a:gd name="connsiteY1" fmla="*/ 0 h 85725"/>
                <a:gd name="connsiteX2" fmla="*/ 19050 w 19050"/>
                <a:gd name="connsiteY2" fmla="*/ 85725 h 85725"/>
                <a:gd name="connsiteX3" fmla="*/ 0 w 190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9050" h="85725">
                  <a:moveTo>
                    <a:pt x="0" y="0"/>
                  </a:moveTo>
                  <a:lnTo>
                    <a:pt x="19050" y="0"/>
                  </a:lnTo>
                  <a:lnTo>
                    <a:pt x="19050" y="85725"/>
                  </a:lnTo>
                  <a:lnTo>
                    <a:pt x="0" y="857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68" name="任意多边形: 形状 67"/>
            <p:cNvSpPr/>
            <p:nvPr/>
          </p:nvSpPr>
          <p:spPr>
            <a:xfrm>
              <a:off x="7086600" y="4524375"/>
              <a:ext cx="19050" cy="85725"/>
            </a:xfrm>
            <a:custGeom>
              <a:avLst/>
              <a:gdLst>
                <a:gd name="connsiteX0" fmla="*/ 0 w 19050"/>
                <a:gd name="connsiteY0" fmla="*/ 0 h 85725"/>
                <a:gd name="connsiteX1" fmla="*/ 19050 w 19050"/>
                <a:gd name="connsiteY1" fmla="*/ 0 h 85725"/>
                <a:gd name="connsiteX2" fmla="*/ 19050 w 19050"/>
                <a:gd name="connsiteY2" fmla="*/ 85725 h 85725"/>
                <a:gd name="connsiteX3" fmla="*/ 0 w 190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9050" h="85725">
                  <a:moveTo>
                    <a:pt x="0" y="0"/>
                  </a:moveTo>
                  <a:lnTo>
                    <a:pt x="19050" y="0"/>
                  </a:lnTo>
                  <a:lnTo>
                    <a:pt x="19050" y="85725"/>
                  </a:lnTo>
                  <a:lnTo>
                    <a:pt x="0" y="857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69" name="任意多边形: 形状 68"/>
            <p:cNvSpPr/>
            <p:nvPr/>
          </p:nvSpPr>
          <p:spPr>
            <a:xfrm>
              <a:off x="7124700" y="45529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0" name="任意多边形: 形状 69"/>
            <p:cNvSpPr/>
            <p:nvPr/>
          </p:nvSpPr>
          <p:spPr>
            <a:xfrm>
              <a:off x="7048500" y="45529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1" name="任意多边形: 形状 70"/>
            <p:cNvSpPr/>
            <p:nvPr/>
          </p:nvSpPr>
          <p:spPr>
            <a:xfrm>
              <a:off x="7143750" y="44291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2" name="任意多边形: 形状 71"/>
            <p:cNvSpPr/>
            <p:nvPr/>
          </p:nvSpPr>
          <p:spPr>
            <a:xfrm>
              <a:off x="7067550" y="44291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3" name="任意多边形: 形状 72"/>
            <p:cNvSpPr/>
            <p:nvPr/>
          </p:nvSpPr>
          <p:spPr>
            <a:xfrm>
              <a:off x="6991350" y="44291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4" name="任意多边形: 形状 73"/>
            <p:cNvSpPr/>
            <p:nvPr/>
          </p:nvSpPr>
          <p:spPr>
            <a:xfrm>
              <a:off x="7143750" y="434340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5" name="任意多边形: 形状 74"/>
            <p:cNvSpPr/>
            <p:nvPr/>
          </p:nvSpPr>
          <p:spPr>
            <a:xfrm>
              <a:off x="7067550" y="434340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6" name="任意多边形: 形状 75"/>
            <p:cNvSpPr/>
            <p:nvPr/>
          </p:nvSpPr>
          <p:spPr>
            <a:xfrm>
              <a:off x="6991350" y="434340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7" name="任意多边形: 形状 76"/>
            <p:cNvSpPr/>
            <p:nvPr/>
          </p:nvSpPr>
          <p:spPr>
            <a:xfrm>
              <a:off x="7143750" y="425767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8" name="任意多边形: 形状 77"/>
            <p:cNvSpPr/>
            <p:nvPr/>
          </p:nvSpPr>
          <p:spPr>
            <a:xfrm>
              <a:off x="7067550" y="425767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79" name="任意多边形: 形状 78"/>
            <p:cNvSpPr/>
            <p:nvPr/>
          </p:nvSpPr>
          <p:spPr>
            <a:xfrm>
              <a:off x="6991350" y="425767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0" name="任意多边形: 形状 79"/>
            <p:cNvSpPr/>
            <p:nvPr/>
          </p:nvSpPr>
          <p:spPr>
            <a:xfrm>
              <a:off x="7143750" y="417195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1" name="任意多边形: 形状 80"/>
            <p:cNvSpPr/>
            <p:nvPr/>
          </p:nvSpPr>
          <p:spPr>
            <a:xfrm>
              <a:off x="7067550" y="417195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2" name="任意多边形: 形状 81"/>
            <p:cNvSpPr/>
            <p:nvPr/>
          </p:nvSpPr>
          <p:spPr>
            <a:xfrm>
              <a:off x="6991350" y="4171950"/>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3" name="任意多边形: 形状 82"/>
            <p:cNvSpPr/>
            <p:nvPr/>
          </p:nvSpPr>
          <p:spPr>
            <a:xfrm>
              <a:off x="7143750" y="40862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4" name="任意多边形: 形状 83"/>
            <p:cNvSpPr/>
            <p:nvPr/>
          </p:nvSpPr>
          <p:spPr>
            <a:xfrm>
              <a:off x="7067550" y="40862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5" name="任意多边形: 形状 84"/>
            <p:cNvSpPr/>
            <p:nvPr/>
          </p:nvSpPr>
          <p:spPr>
            <a:xfrm>
              <a:off x="6991350" y="4086225"/>
              <a:ext cx="57150" cy="57150"/>
            </a:xfrm>
            <a:custGeom>
              <a:avLst/>
              <a:gdLst>
                <a:gd name="connsiteX0" fmla="*/ 47625 w 57150"/>
                <a:gd name="connsiteY0" fmla="*/ 57150 h 57150"/>
                <a:gd name="connsiteX1" fmla="*/ 9525 w 57150"/>
                <a:gd name="connsiteY1" fmla="*/ 57150 h 57150"/>
                <a:gd name="connsiteX2" fmla="*/ 0 w 57150"/>
                <a:gd name="connsiteY2" fmla="*/ 47625 h 57150"/>
                <a:gd name="connsiteX3" fmla="*/ 0 w 57150"/>
                <a:gd name="connsiteY3" fmla="*/ 9525 h 57150"/>
                <a:gd name="connsiteX4" fmla="*/ 9525 w 57150"/>
                <a:gd name="connsiteY4" fmla="*/ 0 h 57150"/>
                <a:gd name="connsiteX5" fmla="*/ 47625 w 57150"/>
                <a:gd name="connsiteY5" fmla="*/ 0 h 57150"/>
                <a:gd name="connsiteX6" fmla="*/ 57150 w 57150"/>
                <a:gd name="connsiteY6" fmla="*/ 9525 h 57150"/>
                <a:gd name="connsiteX7" fmla="*/ 57150 w 57150"/>
                <a:gd name="connsiteY7" fmla="*/ 47625 h 57150"/>
                <a:gd name="connsiteX8" fmla="*/ 47625 w 57150"/>
                <a:gd name="connsiteY8" fmla="*/ 57150 h 57150"/>
                <a:gd name="connsiteX9" fmla="*/ 19050 w 57150"/>
                <a:gd name="connsiteY9" fmla="*/ 38100 h 57150"/>
                <a:gd name="connsiteX10" fmla="*/ 38100 w 57150"/>
                <a:gd name="connsiteY10" fmla="*/ 38100 h 57150"/>
                <a:gd name="connsiteX11" fmla="*/ 38100 w 57150"/>
                <a:gd name="connsiteY11" fmla="*/ 19050 h 57150"/>
                <a:gd name="connsiteX12" fmla="*/ 19050 w 57150"/>
                <a:gd name="connsiteY12" fmla="*/ 19050 h 57150"/>
                <a:gd name="connsiteX13" fmla="*/ 19050 w 57150"/>
                <a:gd name="connsiteY13"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47625" y="57150"/>
                  </a:moveTo>
                  <a:lnTo>
                    <a:pt x="9525" y="57150"/>
                  </a:lnTo>
                  <a:cubicBezTo>
                    <a:pt x="4286" y="57150"/>
                    <a:pt x="0" y="52864"/>
                    <a:pt x="0" y="47625"/>
                  </a:cubicBezTo>
                  <a:lnTo>
                    <a:pt x="0" y="9525"/>
                  </a:lnTo>
                  <a:cubicBezTo>
                    <a:pt x="0" y="4286"/>
                    <a:pt x="4286" y="0"/>
                    <a:pt x="9525" y="0"/>
                  </a:cubicBezTo>
                  <a:lnTo>
                    <a:pt x="47625" y="0"/>
                  </a:lnTo>
                  <a:cubicBezTo>
                    <a:pt x="52864" y="0"/>
                    <a:pt x="57150" y="4286"/>
                    <a:pt x="57150" y="9525"/>
                  </a:cubicBezTo>
                  <a:lnTo>
                    <a:pt x="57150" y="47625"/>
                  </a:lnTo>
                  <a:cubicBezTo>
                    <a:pt x="57150" y="52864"/>
                    <a:pt x="52864" y="57150"/>
                    <a:pt x="47625" y="57150"/>
                  </a:cubicBezTo>
                  <a:close/>
                  <a:moveTo>
                    <a:pt x="19050" y="38100"/>
                  </a:moveTo>
                  <a:lnTo>
                    <a:pt x="38100" y="38100"/>
                  </a:lnTo>
                  <a:lnTo>
                    <a:pt x="38100" y="19050"/>
                  </a:lnTo>
                  <a:lnTo>
                    <a:pt x="19050" y="19050"/>
                  </a:lnTo>
                  <a:lnTo>
                    <a:pt x="19050" y="381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6" name="任意多边形: 形状 85"/>
            <p:cNvSpPr/>
            <p:nvPr/>
          </p:nvSpPr>
          <p:spPr>
            <a:xfrm>
              <a:off x="7229475" y="4210050"/>
              <a:ext cx="171450" cy="409575"/>
            </a:xfrm>
            <a:custGeom>
              <a:avLst/>
              <a:gdLst>
                <a:gd name="connsiteX0" fmla="*/ 161925 w 171450"/>
                <a:gd name="connsiteY0" fmla="*/ 409575 h 409575"/>
                <a:gd name="connsiteX1" fmla="*/ 9525 w 171450"/>
                <a:gd name="connsiteY1" fmla="*/ 409575 h 409575"/>
                <a:gd name="connsiteX2" fmla="*/ 0 w 171450"/>
                <a:gd name="connsiteY2" fmla="*/ 400050 h 409575"/>
                <a:gd name="connsiteX3" fmla="*/ 0 w 171450"/>
                <a:gd name="connsiteY3" fmla="*/ 9525 h 409575"/>
                <a:gd name="connsiteX4" fmla="*/ 9525 w 171450"/>
                <a:gd name="connsiteY4" fmla="*/ 0 h 409575"/>
                <a:gd name="connsiteX5" fmla="*/ 161925 w 171450"/>
                <a:gd name="connsiteY5" fmla="*/ 0 h 409575"/>
                <a:gd name="connsiteX6" fmla="*/ 171450 w 171450"/>
                <a:gd name="connsiteY6" fmla="*/ 9525 h 409575"/>
                <a:gd name="connsiteX7" fmla="*/ 171450 w 171450"/>
                <a:gd name="connsiteY7" fmla="*/ 400050 h 409575"/>
                <a:gd name="connsiteX8" fmla="*/ 161925 w 171450"/>
                <a:gd name="connsiteY8" fmla="*/ 409575 h 409575"/>
                <a:gd name="connsiteX9" fmla="*/ 19050 w 171450"/>
                <a:gd name="connsiteY9" fmla="*/ 390525 h 409575"/>
                <a:gd name="connsiteX10" fmla="*/ 152400 w 171450"/>
                <a:gd name="connsiteY10" fmla="*/ 390525 h 409575"/>
                <a:gd name="connsiteX11" fmla="*/ 152400 w 171450"/>
                <a:gd name="connsiteY11" fmla="*/ 19050 h 409575"/>
                <a:gd name="connsiteX12" fmla="*/ 19050 w 171450"/>
                <a:gd name="connsiteY12" fmla="*/ 19050 h 409575"/>
                <a:gd name="connsiteX13" fmla="*/ 19050 w 171450"/>
                <a:gd name="connsiteY13" fmla="*/ 3905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409575">
                  <a:moveTo>
                    <a:pt x="161925" y="409575"/>
                  </a:moveTo>
                  <a:lnTo>
                    <a:pt x="9525" y="409575"/>
                  </a:lnTo>
                  <a:cubicBezTo>
                    <a:pt x="4286" y="409575"/>
                    <a:pt x="0" y="405289"/>
                    <a:pt x="0" y="400050"/>
                  </a:cubicBezTo>
                  <a:lnTo>
                    <a:pt x="0" y="9525"/>
                  </a:lnTo>
                  <a:cubicBezTo>
                    <a:pt x="0" y="4286"/>
                    <a:pt x="4286" y="0"/>
                    <a:pt x="9525" y="0"/>
                  </a:cubicBezTo>
                  <a:lnTo>
                    <a:pt x="161925" y="0"/>
                  </a:lnTo>
                  <a:cubicBezTo>
                    <a:pt x="167164" y="0"/>
                    <a:pt x="171450" y="4286"/>
                    <a:pt x="171450" y="9525"/>
                  </a:cubicBezTo>
                  <a:lnTo>
                    <a:pt x="171450" y="400050"/>
                  </a:lnTo>
                  <a:cubicBezTo>
                    <a:pt x="171450" y="405289"/>
                    <a:pt x="167164" y="409575"/>
                    <a:pt x="161925" y="409575"/>
                  </a:cubicBezTo>
                  <a:close/>
                  <a:moveTo>
                    <a:pt x="19050" y="390525"/>
                  </a:moveTo>
                  <a:lnTo>
                    <a:pt x="152400" y="390525"/>
                  </a:lnTo>
                  <a:lnTo>
                    <a:pt x="152400" y="19050"/>
                  </a:lnTo>
                  <a:lnTo>
                    <a:pt x="19050" y="19050"/>
                  </a:lnTo>
                  <a:lnTo>
                    <a:pt x="19050" y="3905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87" name="任意多边形: 形状 86"/>
            <p:cNvSpPr/>
            <p:nvPr/>
          </p:nvSpPr>
          <p:spPr>
            <a:xfrm>
              <a:off x="726757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8" name="任意多边形: 形状 87"/>
            <p:cNvSpPr/>
            <p:nvPr/>
          </p:nvSpPr>
          <p:spPr>
            <a:xfrm>
              <a:off x="730567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89" name="任意多边形: 形状 88"/>
            <p:cNvSpPr/>
            <p:nvPr/>
          </p:nvSpPr>
          <p:spPr>
            <a:xfrm>
              <a:off x="734377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0" name="任意多边形: 形状 89"/>
            <p:cNvSpPr/>
            <p:nvPr/>
          </p:nvSpPr>
          <p:spPr>
            <a:xfrm>
              <a:off x="726757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1" name="任意多边形: 形状 90"/>
            <p:cNvSpPr/>
            <p:nvPr/>
          </p:nvSpPr>
          <p:spPr>
            <a:xfrm>
              <a:off x="730567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2" name="任意多边形: 形状 91"/>
            <p:cNvSpPr/>
            <p:nvPr/>
          </p:nvSpPr>
          <p:spPr>
            <a:xfrm>
              <a:off x="734377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3" name="任意多边形: 形状 92"/>
            <p:cNvSpPr/>
            <p:nvPr/>
          </p:nvSpPr>
          <p:spPr>
            <a:xfrm>
              <a:off x="726757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4" name="任意多边形: 形状 93"/>
            <p:cNvSpPr/>
            <p:nvPr/>
          </p:nvSpPr>
          <p:spPr>
            <a:xfrm>
              <a:off x="730567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5" name="任意多边形: 形状 94"/>
            <p:cNvSpPr/>
            <p:nvPr/>
          </p:nvSpPr>
          <p:spPr>
            <a:xfrm>
              <a:off x="734377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6" name="任意多边形: 形状 95"/>
            <p:cNvSpPr/>
            <p:nvPr/>
          </p:nvSpPr>
          <p:spPr>
            <a:xfrm>
              <a:off x="726757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7" name="任意多边形: 形状 96"/>
            <p:cNvSpPr/>
            <p:nvPr/>
          </p:nvSpPr>
          <p:spPr>
            <a:xfrm>
              <a:off x="730567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8" name="任意多边形: 形状 97"/>
            <p:cNvSpPr/>
            <p:nvPr/>
          </p:nvSpPr>
          <p:spPr>
            <a:xfrm>
              <a:off x="734377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99" name="任意多边形: 形状 98"/>
            <p:cNvSpPr/>
            <p:nvPr/>
          </p:nvSpPr>
          <p:spPr>
            <a:xfrm>
              <a:off x="726757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0" name="任意多边形: 形状 99"/>
            <p:cNvSpPr/>
            <p:nvPr/>
          </p:nvSpPr>
          <p:spPr>
            <a:xfrm>
              <a:off x="730567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1" name="任意多边形: 形状 100"/>
            <p:cNvSpPr/>
            <p:nvPr/>
          </p:nvSpPr>
          <p:spPr>
            <a:xfrm>
              <a:off x="734377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2" name="任意多边形: 形状 101"/>
            <p:cNvSpPr/>
            <p:nvPr/>
          </p:nvSpPr>
          <p:spPr>
            <a:xfrm>
              <a:off x="726757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3" name="任意多边形: 形状 102"/>
            <p:cNvSpPr/>
            <p:nvPr/>
          </p:nvSpPr>
          <p:spPr>
            <a:xfrm>
              <a:off x="730567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4" name="任意多边形: 形状 103"/>
            <p:cNvSpPr/>
            <p:nvPr/>
          </p:nvSpPr>
          <p:spPr>
            <a:xfrm>
              <a:off x="734377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5" name="任意多边形: 形状 104"/>
            <p:cNvSpPr/>
            <p:nvPr/>
          </p:nvSpPr>
          <p:spPr>
            <a:xfrm>
              <a:off x="6991350" y="4048125"/>
              <a:ext cx="209550" cy="19050"/>
            </a:xfrm>
            <a:custGeom>
              <a:avLst/>
              <a:gdLst>
                <a:gd name="connsiteX0" fmla="*/ 0 w 209550"/>
                <a:gd name="connsiteY0" fmla="*/ 0 h 19050"/>
                <a:gd name="connsiteX1" fmla="*/ 209550 w 209550"/>
                <a:gd name="connsiteY1" fmla="*/ 0 h 19050"/>
                <a:gd name="connsiteX2" fmla="*/ 209550 w 209550"/>
                <a:gd name="connsiteY2" fmla="*/ 19050 h 19050"/>
                <a:gd name="connsiteX3" fmla="*/ 0 w 2095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9550" h="19050">
                  <a:moveTo>
                    <a:pt x="0" y="0"/>
                  </a:moveTo>
                  <a:lnTo>
                    <a:pt x="209550" y="0"/>
                  </a:lnTo>
                  <a:lnTo>
                    <a:pt x="2095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6" name="任意多边形: 形状 105"/>
            <p:cNvSpPr/>
            <p:nvPr/>
          </p:nvSpPr>
          <p:spPr>
            <a:xfrm>
              <a:off x="7267575" y="41910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7" name="任意多边形: 形状 106"/>
            <p:cNvSpPr/>
            <p:nvPr/>
          </p:nvSpPr>
          <p:spPr>
            <a:xfrm>
              <a:off x="7353300" y="41910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8" name="任意多边形: 形状 107"/>
            <p:cNvSpPr/>
            <p:nvPr/>
          </p:nvSpPr>
          <p:spPr>
            <a:xfrm>
              <a:off x="7239000" y="4514850"/>
              <a:ext cx="152400" cy="19050"/>
            </a:xfrm>
            <a:custGeom>
              <a:avLst/>
              <a:gdLst>
                <a:gd name="connsiteX0" fmla="*/ 0 w 152400"/>
                <a:gd name="connsiteY0" fmla="*/ 0 h 19050"/>
                <a:gd name="connsiteX1" fmla="*/ 152400 w 152400"/>
                <a:gd name="connsiteY1" fmla="*/ 0 h 19050"/>
                <a:gd name="connsiteX2" fmla="*/ 152400 w 152400"/>
                <a:gd name="connsiteY2" fmla="*/ 19050 h 19050"/>
                <a:gd name="connsiteX3" fmla="*/ 0 w 1524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400" h="19050">
                  <a:moveTo>
                    <a:pt x="0" y="0"/>
                  </a:moveTo>
                  <a:lnTo>
                    <a:pt x="152400" y="0"/>
                  </a:lnTo>
                  <a:lnTo>
                    <a:pt x="1524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09" name="任意多边形: 形状 108"/>
            <p:cNvSpPr/>
            <p:nvPr/>
          </p:nvSpPr>
          <p:spPr>
            <a:xfrm>
              <a:off x="7239000" y="4552950"/>
              <a:ext cx="152400" cy="19050"/>
            </a:xfrm>
            <a:custGeom>
              <a:avLst/>
              <a:gdLst>
                <a:gd name="connsiteX0" fmla="*/ 0 w 152400"/>
                <a:gd name="connsiteY0" fmla="*/ 0 h 19050"/>
                <a:gd name="connsiteX1" fmla="*/ 152400 w 152400"/>
                <a:gd name="connsiteY1" fmla="*/ 0 h 19050"/>
                <a:gd name="connsiteX2" fmla="*/ 152400 w 152400"/>
                <a:gd name="connsiteY2" fmla="*/ 19050 h 19050"/>
                <a:gd name="connsiteX3" fmla="*/ 0 w 1524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400" h="19050">
                  <a:moveTo>
                    <a:pt x="0" y="0"/>
                  </a:moveTo>
                  <a:lnTo>
                    <a:pt x="152400" y="0"/>
                  </a:lnTo>
                  <a:lnTo>
                    <a:pt x="1524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0" name="任意多边形: 形状 109"/>
            <p:cNvSpPr/>
            <p:nvPr/>
          </p:nvSpPr>
          <p:spPr>
            <a:xfrm>
              <a:off x="6791325" y="4210050"/>
              <a:ext cx="171450" cy="409575"/>
            </a:xfrm>
            <a:custGeom>
              <a:avLst/>
              <a:gdLst>
                <a:gd name="connsiteX0" fmla="*/ 161925 w 171450"/>
                <a:gd name="connsiteY0" fmla="*/ 409575 h 409575"/>
                <a:gd name="connsiteX1" fmla="*/ 9525 w 171450"/>
                <a:gd name="connsiteY1" fmla="*/ 409575 h 409575"/>
                <a:gd name="connsiteX2" fmla="*/ 0 w 171450"/>
                <a:gd name="connsiteY2" fmla="*/ 400050 h 409575"/>
                <a:gd name="connsiteX3" fmla="*/ 0 w 171450"/>
                <a:gd name="connsiteY3" fmla="*/ 9525 h 409575"/>
                <a:gd name="connsiteX4" fmla="*/ 9525 w 171450"/>
                <a:gd name="connsiteY4" fmla="*/ 0 h 409575"/>
                <a:gd name="connsiteX5" fmla="*/ 161925 w 171450"/>
                <a:gd name="connsiteY5" fmla="*/ 0 h 409575"/>
                <a:gd name="connsiteX6" fmla="*/ 171450 w 171450"/>
                <a:gd name="connsiteY6" fmla="*/ 9525 h 409575"/>
                <a:gd name="connsiteX7" fmla="*/ 171450 w 171450"/>
                <a:gd name="connsiteY7" fmla="*/ 400050 h 409575"/>
                <a:gd name="connsiteX8" fmla="*/ 161925 w 171450"/>
                <a:gd name="connsiteY8" fmla="*/ 409575 h 409575"/>
                <a:gd name="connsiteX9" fmla="*/ 19050 w 171450"/>
                <a:gd name="connsiteY9" fmla="*/ 390525 h 409575"/>
                <a:gd name="connsiteX10" fmla="*/ 152400 w 171450"/>
                <a:gd name="connsiteY10" fmla="*/ 390525 h 409575"/>
                <a:gd name="connsiteX11" fmla="*/ 152400 w 171450"/>
                <a:gd name="connsiteY11" fmla="*/ 19050 h 409575"/>
                <a:gd name="connsiteX12" fmla="*/ 19050 w 171450"/>
                <a:gd name="connsiteY12" fmla="*/ 19050 h 409575"/>
                <a:gd name="connsiteX13" fmla="*/ 19050 w 171450"/>
                <a:gd name="connsiteY13" fmla="*/ 3905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409575">
                  <a:moveTo>
                    <a:pt x="161925" y="409575"/>
                  </a:moveTo>
                  <a:lnTo>
                    <a:pt x="9525" y="409575"/>
                  </a:lnTo>
                  <a:cubicBezTo>
                    <a:pt x="4286" y="409575"/>
                    <a:pt x="0" y="405289"/>
                    <a:pt x="0" y="400050"/>
                  </a:cubicBezTo>
                  <a:lnTo>
                    <a:pt x="0" y="9525"/>
                  </a:lnTo>
                  <a:cubicBezTo>
                    <a:pt x="0" y="4286"/>
                    <a:pt x="4286" y="0"/>
                    <a:pt x="9525" y="0"/>
                  </a:cubicBezTo>
                  <a:lnTo>
                    <a:pt x="161925" y="0"/>
                  </a:lnTo>
                  <a:cubicBezTo>
                    <a:pt x="167164" y="0"/>
                    <a:pt x="171450" y="4286"/>
                    <a:pt x="171450" y="9525"/>
                  </a:cubicBezTo>
                  <a:lnTo>
                    <a:pt x="171450" y="400050"/>
                  </a:lnTo>
                  <a:cubicBezTo>
                    <a:pt x="171450" y="405289"/>
                    <a:pt x="167164" y="409575"/>
                    <a:pt x="161925" y="409575"/>
                  </a:cubicBezTo>
                  <a:close/>
                  <a:moveTo>
                    <a:pt x="19050" y="390525"/>
                  </a:moveTo>
                  <a:lnTo>
                    <a:pt x="152400" y="390525"/>
                  </a:lnTo>
                  <a:lnTo>
                    <a:pt x="152400" y="19050"/>
                  </a:lnTo>
                  <a:lnTo>
                    <a:pt x="19050" y="19050"/>
                  </a:lnTo>
                  <a:lnTo>
                    <a:pt x="19050" y="3905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1" name="任意多边形: 形状 110"/>
            <p:cNvSpPr/>
            <p:nvPr/>
          </p:nvSpPr>
          <p:spPr>
            <a:xfrm>
              <a:off x="682942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2" name="任意多边形: 形状 111"/>
            <p:cNvSpPr/>
            <p:nvPr/>
          </p:nvSpPr>
          <p:spPr>
            <a:xfrm>
              <a:off x="686752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3" name="任意多边形: 形状 112"/>
            <p:cNvSpPr/>
            <p:nvPr/>
          </p:nvSpPr>
          <p:spPr>
            <a:xfrm>
              <a:off x="6905625" y="4257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4" name="任意多边形: 形状 113"/>
            <p:cNvSpPr/>
            <p:nvPr/>
          </p:nvSpPr>
          <p:spPr>
            <a:xfrm>
              <a:off x="682942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5" name="任意多边形: 形状 114"/>
            <p:cNvSpPr/>
            <p:nvPr/>
          </p:nvSpPr>
          <p:spPr>
            <a:xfrm>
              <a:off x="686752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6" name="任意多边形: 形状 115"/>
            <p:cNvSpPr/>
            <p:nvPr/>
          </p:nvSpPr>
          <p:spPr>
            <a:xfrm>
              <a:off x="6905625" y="42957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7" name="任意多边形: 形状 116"/>
            <p:cNvSpPr/>
            <p:nvPr/>
          </p:nvSpPr>
          <p:spPr>
            <a:xfrm>
              <a:off x="682942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8" name="任意多边形: 形状 117"/>
            <p:cNvSpPr/>
            <p:nvPr/>
          </p:nvSpPr>
          <p:spPr>
            <a:xfrm>
              <a:off x="686752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19" name="任意多边形: 形状 118"/>
            <p:cNvSpPr/>
            <p:nvPr/>
          </p:nvSpPr>
          <p:spPr>
            <a:xfrm>
              <a:off x="6905625" y="4429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0" name="任意多边形: 形状 119"/>
            <p:cNvSpPr/>
            <p:nvPr/>
          </p:nvSpPr>
          <p:spPr>
            <a:xfrm>
              <a:off x="682942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1" name="任意多边形: 形状 120"/>
            <p:cNvSpPr/>
            <p:nvPr/>
          </p:nvSpPr>
          <p:spPr>
            <a:xfrm>
              <a:off x="686752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2" name="任意多边形: 形状 121"/>
            <p:cNvSpPr/>
            <p:nvPr/>
          </p:nvSpPr>
          <p:spPr>
            <a:xfrm>
              <a:off x="6905625" y="4467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3" name="任意多边形: 形状 122"/>
            <p:cNvSpPr/>
            <p:nvPr/>
          </p:nvSpPr>
          <p:spPr>
            <a:xfrm>
              <a:off x="682942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4" name="任意多边形: 形状 123"/>
            <p:cNvSpPr/>
            <p:nvPr/>
          </p:nvSpPr>
          <p:spPr>
            <a:xfrm>
              <a:off x="686752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5" name="任意多边形: 形状 124"/>
            <p:cNvSpPr/>
            <p:nvPr/>
          </p:nvSpPr>
          <p:spPr>
            <a:xfrm>
              <a:off x="6905625" y="4343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6" name="任意多边形: 形状 125"/>
            <p:cNvSpPr/>
            <p:nvPr/>
          </p:nvSpPr>
          <p:spPr>
            <a:xfrm>
              <a:off x="682942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7" name="任意多边形: 形状 126"/>
            <p:cNvSpPr/>
            <p:nvPr/>
          </p:nvSpPr>
          <p:spPr>
            <a:xfrm>
              <a:off x="686752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8" name="任意多边形: 形状 127"/>
            <p:cNvSpPr/>
            <p:nvPr/>
          </p:nvSpPr>
          <p:spPr>
            <a:xfrm>
              <a:off x="6905625" y="4381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29" name="任意多边形: 形状 128"/>
            <p:cNvSpPr/>
            <p:nvPr/>
          </p:nvSpPr>
          <p:spPr>
            <a:xfrm>
              <a:off x="6829425" y="41910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0" name="任意多边形: 形状 129"/>
            <p:cNvSpPr/>
            <p:nvPr/>
          </p:nvSpPr>
          <p:spPr>
            <a:xfrm>
              <a:off x="6915150" y="41910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1" name="任意多边形: 形状 130"/>
            <p:cNvSpPr/>
            <p:nvPr/>
          </p:nvSpPr>
          <p:spPr>
            <a:xfrm>
              <a:off x="6800850" y="4514850"/>
              <a:ext cx="152400" cy="19050"/>
            </a:xfrm>
            <a:custGeom>
              <a:avLst/>
              <a:gdLst>
                <a:gd name="connsiteX0" fmla="*/ 0 w 152400"/>
                <a:gd name="connsiteY0" fmla="*/ 0 h 19050"/>
                <a:gd name="connsiteX1" fmla="*/ 152400 w 152400"/>
                <a:gd name="connsiteY1" fmla="*/ 0 h 19050"/>
                <a:gd name="connsiteX2" fmla="*/ 152400 w 152400"/>
                <a:gd name="connsiteY2" fmla="*/ 19050 h 19050"/>
                <a:gd name="connsiteX3" fmla="*/ 0 w 1524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400" h="19050">
                  <a:moveTo>
                    <a:pt x="0" y="0"/>
                  </a:moveTo>
                  <a:lnTo>
                    <a:pt x="152400" y="0"/>
                  </a:lnTo>
                  <a:lnTo>
                    <a:pt x="1524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2" name="任意多边形: 形状 131"/>
            <p:cNvSpPr/>
            <p:nvPr/>
          </p:nvSpPr>
          <p:spPr>
            <a:xfrm>
              <a:off x="6800850" y="4552950"/>
              <a:ext cx="152400" cy="19050"/>
            </a:xfrm>
            <a:custGeom>
              <a:avLst/>
              <a:gdLst>
                <a:gd name="connsiteX0" fmla="*/ 0 w 152400"/>
                <a:gd name="connsiteY0" fmla="*/ 0 h 19050"/>
                <a:gd name="connsiteX1" fmla="*/ 152400 w 152400"/>
                <a:gd name="connsiteY1" fmla="*/ 0 h 19050"/>
                <a:gd name="connsiteX2" fmla="*/ 152400 w 152400"/>
                <a:gd name="connsiteY2" fmla="*/ 19050 h 19050"/>
                <a:gd name="connsiteX3" fmla="*/ 0 w 1524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400" h="19050">
                  <a:moveTo>
                    <a:pt x="0" y="0"/>
                  </a:moveTo>
                  <a:lnTo>
                    <a:pt x="152400" y="0"/>
                  </a:lnTo>
                  <a:lnTo>
                    <a:pt x="1524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grpSp>
      <p:grpSp>
        <p:nvGrpSpPr>
          <p:cNvPr id="133" name="图形 1"/>
          <p:cNvGrpSpPr/>
          <p:nvPr/>
        </p:nvGrpSpPr>
        <p:grpSpPr>
          <a:xfrm>
            <a:off x="1503807" y="3198114"/>
            <a:ext cx="609600" cy="609600"/>
            <a:chOff x="3762375" y="3009900"/>
            <a:chExt cx="609600" cy="609600"/>
          </a:xfrm>
          <a:solidFill>
            <a:schemeClr val="bg1"/>
          </a:solidFill>
        </p:grpSpPr>
        <p:sp>
          <p:nvSpPr>
            <p:cNvPr id="134" name="任意多边形: 形状 133"/>
            <p:cNvSpPr/>
            <p:nvPr/>
          </p:nvSpPr>
          <p:spPr>
            <a:xfrm>
              <a:off x="3762375" y="3086100"/>
              <a:ext cx="381000" cy="533400"/>
            </a:xfrm>
            <a:custGeom>
              <a:avLst/>
              <a:gdLst>
                <a:gd name="connsiteX0" fmla="*/ 361950 w 381000"/>
                <a:gd name="connsiteY0" fmla="*/ 533400 h 533400"/>
                <a:gd name="connsiteX1" fmla="*/ 19050 w 381000"/>
                <a:gd name="connsiteY1" fmla="*/ 533400 h 533400"/>
                <a:gd name="connsiteX2" fmla="*/ 0 w 381000"/>
                <a:gd name="connsiteY2" fmla="*/ 514350 h 533400"/>
                <a:gd name="connsiteX3" fmla="*/ 0 w 381000"/>
                <a:gd name="connsiteY3" fmla="*/ 19050 h 533400"/>
                <a:gd name="connsiteX4" fmla="*/ 19050 w 381000"/>
                <a:gd name="connsiteY4" fmla="*/ 0 h 533400"/>
                <a:gd name="connsiteX5" fmla="*/ 361950 w 381000"/>
                <a:gd name="connsiteY5" fmla="*/ 0 h 533400"/>
                <a:gd name="connsiteX6" fmla="*/ 381000 w 381000"/>
                <a:gd name="connsiteY6" fmla="*/ 19050 h 533400"/>
                <a:gd name="connsiteX7" fmla="*/ 381000 w 381000"/>
                <a:gd name="connsiteY7" fmla="*/ 514350 h 533400"/>
                <a:gd name="connsiteX8" fmla="*/ 361950 w 381000"/>
                <a:gd name="connsiteY8" fmla="*/ 533400 h 533400"/>
                <a:gd name="connsiteX9" fmla="*/ 19050 w 381000"/>
                <a:gd name="connsiteY9" fmla="*/ 19050 h 533400"/>
                <a:gd name="connsiteX10" fmla="*/ 19050 w 381000"/>
                <a:gd name="connsiteY10" fmla="*/ 514350 h 533400"/>
                <a:gd name="connsiteX11" fmla="*/ 361950 w 381000"/>
                <a:gd name="connsiteY11" fmla="*/ 514350 h 533400"/>
                <a:gd name="connsiteX12" fmla="*/ 361950 w 381000"/>
                <a:gd name="connsiteY12" fmla="*/ 19050 h 533400"/>
                <a:gd name="connsiteX13" fmla="*/ 19050 w 381000"/>
                <a:gd name="connsiteY13" fmla="*/ 190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0" h="533400">
                  <a:moveTo>
                    <a:pt x="361950" y="533400"/>
                  </a:moveTo>
                  <a:lnTo>
                    <a:pt x="19050" y="533400"/>
                  </a:lnTo>
                  <a:cubicBezTo>
                    <a:pt x="8573" y="533400"/>
                    <a:pt x="0" y="524828"/>
                    <a:pt x="0" y="514350"/>
                  </a:cubicBezTo>
                  <a:lnTo>
                    <a:pt x="0" y="19050"/>
                  </a:lnTo>
                  <a:cubicBezTo>
                    <a:pt x="0" y="8572"/>
                    <a:pt x="8573" y="0"/>
                    <a:pt x="19050" y="0"/>
                  </a:cubicBezTo>
                  <a:lnTo>
                    <a:pt x="361950" y="0"/>
                  </a:lnTo>
                  <a:cubicBezTo>
                    <a:pt x="372428" y="0"/>
                    <a:pt x="381000" y="8572"/>
                    <a:pt x="381000" y="19050"/>
                  </a:cubicBezTo>
                  <a:lnTo>
                    <a:pt x="381000" y="514350"/>
                  </a:lnTo>
                  <a:cubicBezTo>
                    <a:pt x="381000" y="524828"/>
                    <a:pt x="372428" y="533400"/>
                    <a:pt x="361950" y="533400"/>
                  </a:cubicBezTo>
                  <a:close/>
                  <a:moveTo>
                    <a:pt x="19050" y="19050"/>
                  </a:moveTo>
                  <a:lnTo>
                    <a:pt x="19050" y="514350"/>
                  </a:lnTo>
                  <a:lnTo>
                    <a:pt x="361950" y="514350"/>
                  </a:lnTo>
                  <a:lnTo>
                    <a:pt x="361950" y="19050"/>
                  </a:lnTo>
                  <a:lnTo>
                    <a:pt x="1905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5" name="任意多边形: 形状 134"/>
            <p:cNvSpPr/>
            <p:nvPr/>
          </p:nvSpPr>
          <p:spPr>
            <a:xfrm>
              <a:off x="3819525" y="3162300"/>
              <a:ext cx="266700" cy="266700"/>
            </a:xfrm>
            <a:custGeom>
              <a:avLst/>
              <a:gdLst>
                <a:gd name="connsiteX0" fmla="*/ 133350 w 266700"/>
                <a:gd name="connsiteY0" fmla="*/ 266700 h 266700"/>
                <a:gd name="connsiteX1" fmla="*/ 0 w 266700"/>
                <a:gd name="connsiteY1" fmla="*/ 133350 h 266700"/>
                <a:gd name="connsiteX2" fmla="*/ 133350 w 266700"/>
                <a:gd name="connsiteY2" fmla="*/ 0 h 266700"/>
                <a:gd name="connsiteX3" fmla="*/ 266700 w 266700"/>
                <a:gd name="connsiteY3" fmla="*/ 133350 h 266700"/>
                <a:gd name="connsiteX4" fmla="*/ 133350 w 266700"/>
                <a:gd name="connsiteY4" fmla="*/ 266700 h 266700"/>
                <a:gd name="connsiteX5" fmla="*/ 133350 w 266700"/>
                <a:gd name="connsiteY5" fmla="*/ 19050 h 266700"/>
                <a:gd name="connsiteX6" fmla="*/ 19050 w 266700"/>
                <a:gd name="connsiteY6" fmla="*/ 133350 h 266700"/>
                <a:gd name="connsiteX7" fmla="*/ 133350 w 266700"/>
                <a:gd name="connsiteY7" fmla="*/ 247650 h 266700"/>
                <a:gd name="connsiteX8" fmla="*/ 247650 w 266700"/>
                <a:gd name="connsiteY8" fmla="*/ 133350 h 266700"/>
                <a:gd name="connsiteX9" fmla="*/ 133350 w 266700"/>
                <a:gd name="connsiteY9" fmla="*/ 190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66700">
                  <a:moveTo>
                    <a:pt x="133350" y="266700"/>
                  </a:moveTo>
                  <a:cubicBezTo>
                    <a:pt x="59817" y="266700"/>
                    <a:pt x="0" y="206883"/>
                    <a:pt x="0" y="133350"/>
                  </a:cubicBezTo>
                  <a:cubicBezTo>
                    <a:pt x="0" y="59817"/>
                    <a:pt x="59817" y="0"/>
                    <a:pt x="133350" y="0"/>
                  </a:cubicBezTo>
                  <a:cubicBezTo>
                    <a:pt x="206883" y="0"/>
                    <a:pt x="266700" y="59817"/>
                    <a:pt x="266700" y="133350"/>
                  </a:cubicBezTo>
                  <a:cubicBezTo>
                    <a:pt x="266700" y="206883"/>
                    <a:pt x="206883" y="266700"/>
                    <a:pt x="133350" y="266700"/>
                  </a:cubicBezTo>
                  <a:close/>
                  <a:moveTo>
                    <a:pt x="133350" y="19050"/>
                  </a:moveTo>
                  <a:cubicBezTo>
                    <a:pt x="70294" y="19050"/>
                    <a:pt x="19050" y="70295"/>
                    <a:pt x="19050" y="133350"/>
                  </a:cubicBezTo>
                  <a:cubicBezTo>
                    <a:pt x="19050" y="196405"/>
                    <a:pt x="70294" y="247650"/>
                    <a:pt x="133350" y="247650"/>
                  </a:cubicBezTo>
                  <a:cubicBezTo>
                    <a:pt x="196406" y="247650"/>
                    <a:pt x="247650" y="196405"/>
                    <a:pt x="247650" y="133350"/>
                  </a:cubicBezTo>
                  <a:cubicBezTo>
                    <a:pt x="247650" y="70295"/>
                    <a:pt x="196406" y="19050"/>
                    <a:pt x="133350" y="19050"/>
                  </a:cubicBezTo>
                  <a:close/>
                </a:path>
              </a:pathLst>
            </a:custGeom>
            <a:grpFill/>
            <a:ln w="9525" cap="flat">
              <a:noFill/>
              <a:prstDash val="solid"/>
              <a:miter/>
            </a:ln>
          </p:spPr>
          <p:txBody>
            <a:bodyPr rtlCol="0" anchor="ctr"/>
            <a:lstStyle/>
            <a:p>
              <a:endParaRPr lang="zh-CN" altLang="en-US">
                <a:solidFill>
                  <a:schemeClr val="bg1"/>
                </a:solidFill>
              </a:endParaRPr>
            </a:p>
          </p:txBody>
        </p:sp>
        <p:sp>
          <p:nvSpPr>
            <p:cNvPr id="136" name="任意多边形: 形状 135"/>
            <p:cNvSpPr/>
            <p:nvPr/>
          </p:nvSpPr>
          <p:spPr>
            <a:xfrm>
              <a:off x="3838575" y="3257550"/>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7" name="任意多边形: 形状 136"/>
            <p:cNvSpPr/>
            <p:nvPr/>
          </p:nvSpPr>
          <p:spPr>
            <a:xfrm>
              <a:off x="3838575" y="3324225"/>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8" name="任意多边形: 形状 137"/>
            <p:cNvSpPr/>
            <p:nvPr/>
          </p:nvSpPr>
          <p:spPr>
            <a:xfrm>
              <a:off x="3943350" y="3171825"/>
              <a:ext cx="19050" cy="247650"/>
            </a:xfrm>
            <a:custGeom>
              <a:avLst/>
              <a:gdLst>
                <a:gd name="connsiteX0" fmla="*/ 0 w 19050"/>
                <a:gd name="connsiteY0" fmla="*/ 0 h 247650"/>
                <a:gd name="connsiteX1" fmla="*/ 19050 w 19050"/>
                <a:gd name="connsiteY1" fmla="*/ 0 h 247650"/>
                <a:gd name="connsiteX2" fmla="*/ 19050 w 19050"/>
                <a:gd name="connsiteY2" fmla="*/ 247650 h 247650"/>
                <a:gd name="connsiteX3" fmla="*/ 0 w 190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19050" h="247650">
                  <a:moveTo>
                    <a:pt x="0" y="0"/>
                  </a:moveTo>
                  <a:lnTo>
                    <a:pt x="19050" y="0"/>
                  </a:lnTo>
                  <a:lnTo>
                    <a:pt x="19050" y="247650"/>
                  </a:lnTo>
                  <a:lnTo>
                    <a:pt x="0" y="2476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39" name="任意多边形: 形状 138"/>
            <p:cNvSpPr/>
            <p:nvPr/>
          </p:nvSpPr>
          <p:spPr>
            <a:xfrm>
              <a:off x="3876675" y="3162300"/>
              <a:ext cx="152400" cy="266700"/>
            </a:xfrm>
            <a:custGeom>
              <a:avLst/>
              <a:gdLst>
                <a:gd name="connsiteX0" fmla="*/ 76200 w 152400"/>
                <a:gd name="connsiteY0" fmla="*/ 266700 h 266700"/>
                <a:gd name="connsiteX1" fmla="*/ 0 w 152400"/>
                <a:gd name="connsiteY1" fmla="*/ 133350 h 266700"/>
                <a:gd name="connsiteX2" fmla="*/ 76200 w 152400"/>
                <a:gd name="connsiteY2" fmla="*/ 0 h 266700"/>
                <a:gd name="connsiteX3" fmla="*/ 152400 w 152400"/>
                <a:gd name="connsiteY3" fmla="*/ 133350 h 266700"/>
                <a:gd name="connsiteX4" fmla="*/ 76200 w 152400"/>
                <a:gd name="connsiteY4" fmla="*/ 266700 h 266700"/>
                <a:gd name="connsiteX5" fmla="*/ 76200 w 152400"/>
                <a:gd name="connsiteY5" fmla="*/ 19050 h 266700"/>
                <a:gd name="connsiteX6" fmla="*/ 19050 w 152400"/>
                <a:gd name="connsiteY6" fmla="*/ 133350 h 266700"/>
                <a:gd name="connsiteX7" fmla="*/ 76200 w 152400"/>
                <a:gd name="connsiteY7" fmla="*/ 247650 h 266700"/>
                <a:gd name="connsiteX8" fmla="*/ 133350 w 152400"/>
                <a:gd name="connsiteY8" fmla="*/ 133350 h 266700"/>
                <a:gd name="connsiteX9" fmla="*/ 76200 w 152400"/>
                <a:gd name="connsiteY9" fmla="*/ 190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266700">
                  <a:moveTo>
                    <a:pt x="76200" y="266700"/>
                  </a:moveTo>
                  <a:cubicBezTo>
                    <a:pt x="33433" y="266700"/>
                    <a:pt x="0" y="208121"/>
                    <a:pt x="0" y="133350"/>
                  </a:cubicBezTo>
                  <a:cubicBezTo>
                    <a:pt x="0" y="58579"/>
                    <a:pt x="33433" y="0"/>
                    <a:pt x="76200" y="0"/>
                  </a:cubicBezTo>
                  <a:cubicBezTo>
                    <a:pt x="118967" y="0"/>
                    <a:pt x="152400" y="58579"/>
                    <a:pt x="152400" y="133350"/>
                  </a:cubicBezTo>
                  <a:cubicBezTo>
                    <a:pt x="152400" y="208121"/>
                    <a:pt x="118967" y="266700"/>
                    <a:pt x="76200" y="266700"/>
                  </a:cubicBezTo>
                  <a:close/>
                  <a:moveTo>
                    <a:pt x="76200" y="19050"/>
                  </a:moveTo>
                  <a:cubicBezTo>
                    <a:pt x="45244" y="19050"/>
                    <a:pt x="19050" y="71438"/>
                    <a:pt x="19050" y="133350"/>
                  </a:cubicBezTo>
                  <a:cubicBezTo>
                    <a:pt x="19050" y="195263"/>
                    <a:pt x="45244" y="247650"/>
                    <a:pt x="76200" y="247650"/>
                  </a:cubicBezTo>
                  <a:cubicBezTo>
                    <a:pt x="107156" y="247650"/>
                    <a:pt x="133350" y="195263"/>
                    <a:pt x="133350" y="133350"/>
                  </a:cubicBezTo>
                  <a:cubicBezTo>
                    <a:pt x="133350" y="71438"/>
                    <a:pt x="107156" y="19050"/>
                    <a:pt x="76200" y="19050"/>
                  </a:cubicBezTo>
                  <a:close/>
                </a:path>
              </a:pathLst>
            </a:custGeom>
            <a:grpFill/>
            <a:ln w="9525" cap="flat">
              <a:noFill/>
              <a:prstDash val="solid"/>
              <a:miter/>
            </a:ln>
          </p:spPr>
          <p:txBody>
            <a:bodyPr rtlCol="0" anchor="ctr"/>
            <a:lstStyle/>
            <a:p>
              <a:endParaRPr lang="zh-CN" altLang="en-US">
                <a:solidFill>
                  <a:schemeClr val="bg1"/>
                </a:solidFill>
              </a:endParaRPr>
            </a:p>
          </p:txBody>
        </p:sp>
        <p:sp>
          <p:nvSpPr>
            <p:cNvPr id="140" name="任意多边形: 形状 139"/>
            <p:cNvSpPr/>
            <p:nvPr/>
          </p:nvSpPr>
          <p:spPr>
            <a:xfrm>
              <a:off x="3819525" y="3467100"/>
              <a:ext cx="266700" cy="19050"/>
            </a:xfrm>
            <a:custGeom>
              <a:avLst/>
              <a:gdLst>
                <a:gd name="connsiteX0" fmla="*/ 0 w 266700"/>
                <a:gd name="connsiteY0" fmla="*/ 0 h 19050"/>
                <a:gd name="connsiteX1" fmla="*/ 266700 w 266700"/>
                <a:gd name="connsiteY1" fmla="*/ 0 h 19050"/>
                <a:gd name="connsiteX2" fmla="*/ 266700 w 266700"/>
                <a:gd name="connsiteY2" fmla="*/ 19050 h 19050"/>
                <a:gd name="connsiteX3" fmla="*/ 0 w 2667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6700" h="19050">
                  <a:moveTo>
                    <a:pt x="0" y="0"/>
                  </a:moveTo>
                  <a:lnTo>
                    <a:pt x="266700" y="0"/>
                  </a:lnTo>
                  <a:lnTo>
                    <a:pt x="2667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1" name="任意多边形: 形状 140"/>
            <p:cNvSpPr/>
            <p:nvPr/>
          </p:nvSpPr>
          <p:spPr>
            <a:xfrm>
              <a:off x="3819525" y="3505200"/>
              <a:ext cx="266700" cy="19050"/>
            </a:xfrm>
            <a:custGeom>
              <a:avLst/>
              <a:gdLst>
                <a:gd name="connsiteX0" fmla="*/ 0 w 266700"/>
                <a:gd name="connsiteY0" fmla="*/ 0 h 19050"/>
                <a:gd name="connsiteX1" fmla="*/ 266700 w 266700"/>
                <a:gd name="connsiteY1" fmla="*/ 0 h 19050"/>
                <a:gd name="connsiteX2" fmla="*/ 266700 w 266700"/>
                <a:gd name="connsiteY2" fmla="*/ 19050 h 19050"/>
                <a:gd name="connsiteX3" fmla="*/ 0 w 2667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6700" h="19050">
                  <a:moveTo>
                    <a:pt x="0" y="0"/>
                  </a:moveTo>
                  <a:lnTo>
                    <a:pt x="266700" y="0"/>
                  </a:lnTo>
                  <a:lnTo>
                    <a:pt x="26670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2" name="任意多边形: 形状 141"/>
            <p:cNvSpPr/>
            <p:nvPr/>
          </p:nvSpPr>
          <p:spPr>
            <a:xfrm>
              <a:off x="4257675" y="3390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3" name="任意多边形: 形状 142"/>
            <p:cNvSpPr/>
            <p:nvPr/>
          </p:nvSpPr>
          <p:spPr>
            <a:xfrm>
              <a:off x="4295775" y="3390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4" name="任意多边形: 形状 143"/>
            <p:cNvSpPr/>
            <p:nvPr/>
          </p:nvSpPr>
          <p:spPr>
            <a:xfrm>
              <a:off x="4219575" y="3390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5" name="任意多边形: 形状 144"/>
            <p:cNvSpPr/>
            <p:nvPr/>
          </p:nvSpPr>
          <p:spPr>
            <a:xfrm>
              <a:off x="4181475" y="3390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6" name="任意多边形: 形状 145"/>
            <p:cNvSpPr/>
            <p:nvPr/>
          </p:nvSpPr>
          <p:spPr>
            <a:xfrm>
              <a:off x="4238625" y="3448050"/>
              <a:ext cx="19050" cy="114300"/>
            </a:xfrm>
            <a:custGeom>
              <a:avLst/>
              <a:gdLst>
                <a:gd name="connsiteX0" fmla="*/ 0 w 19050"/>
                <a:gd name="connsiteY0" fmla="*/ 0 h 114300"/>
                <a:gd name="connsiteX1" fmla="*/ 19050 w 19050"/>
                <a:gd name="connsiteY1" fmla="*/ 0 h 114300"/>
                <a:gd name="connsiteX2" fmla="*/ 19050 w 19050"/>
                <a:gd name="connsiteY2" fmla="*/ 114300 h 114300"/>
                <a:gd name="connsiteX3" fmla="*/ 0 w 1905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9050" h="114300">
                  <a:moveTo>
                    <a:pt x="0" y="0"/>
                  </a:moveTo>
                  <a:lnTo>
                    <a:pt x="19050" y="0"/>
                  </a:lnTo>
                  <a:lnTo>
                    <a:pt x="19050" y="114300"/>
                  </a:lnTo>
                  <a:lnTo>
                    <a:pt x="0" y="1143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7" name="任意多边形: 形状 146"/>
            <p:cNvSpPr/>
            <p:nvPr/>
          </p:nvSpPr>
          <p:spPr>
            <a:xfrm>
              <a:off x="4200525" y="3448050"/>
              <a:ext cx="19050" cy="114300"/>
            </a:xfrm>
            <a:custGeom>
              <a:avLst/>
              <a:gdLst>
                <a:gd name="connsiteX0" fmla="*/ 0 w 19050"/>
                <a:gd name="connsiteY0" fmla="*/ 0 h 114300"/>
                <a:gd name="connsiteX1" fmla="*/ 19050 w 19050"/>
                <a:gd name="connsiteY1" fmla="*/ 0 h 114300"/>
                <a:gd name="connsiteX2" fmla="*/ 19050 w 19050"/>
                <a:gd name="connsiteY2" fmla="*/ 114300 h 114300"/>
                <a:gd name="connsiteX3" fmla="*/ 0 w 1905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9050" h="114300">
                  <a:moveTo>
                    <a:pt x="0" y="0"/>
                  </a:moveTo>
                  <a:lnTo>
                    <a:pt x="19050" y="0"/>
                  </a:lnTo>
                  <a:lnTo>
                    <a:pt x="19050" y="114300"/>
                  </a:lnTo>
                  <a:lnTo>
                    <a:pt x="0" y="1143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8" name="任意多边形: 形状 147"/>
            <p:cNvSpPr/>
            <p:nvPr/>
          </p:nvSpPr>
          <p:spPr>
            <a:xfrm>
              <a:off x="4238625" y="3200400"/>
              <a:ext cx="19050" cy="152400"/>
            </a:xfrm>
            <a:custGeom>
              <a:avLst/>
              <a:gdLst>
                <a:gd name="connsiteX0" fmla="*/ 0 w 19050"/>
                <a:gd name="connsiteY0" fmla="*/ 0 h 152400"/>
                <a:gd name="connsiteX1" fmla="*/ 19050 w 19050"/>
                <a:gd name="connsiteY1" fmla="*/ 0 h 152400"/>
                <a:gd name="connsiteX2" fmla="*/ 19050 w 19050"/>
                <a:gd name="connsiteY2" fmla="*/ 152400 h 152400"/>
                <a:gd name="connsiteX3" fmla="*/ 0 w 1905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9050" h="152400">
                  <a:moveTo>
                    <a:pt x="0" y="0"/>
                  </a:moveTo>
                  <a:lnTo>
                    <a:pt x="19050" y="0"/>
                  </a:lnTo>
                  <a:lnTo>
                    <a:pt x="19050" y="152400"/>
                  </a:lnTo>
                  <a:lnTo>
                    <a:pt x="0" y="15240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49" name="任意多边形: 形状 148"/>
            <p:cNvSpPr/>
            <p:nvPr/>
          </p:nvSpPr>
          <p:spPr>
            <a:xfrm>
              <a:off x="4200525" y="3200400"/>
              <a:ext cx="19050" cy="152400"/>
            </a:xfrm>
            <a:custGeom>
              <a:avLst/>
              <a:gdLst>
                <a:gd name="connsiteX0" fmla="*/ 0 w 19050"/>
                <a:gd name="connsiteY0" fmla="*/ 0 h 152400"/>
                <a:gd name="connsiteX1" fmla="*/ 19050 w 19050"/>
                <a:gd name="connsiteY1" fmla="*/ 0 h 152400"/>
                <a:gd name="connsiteX2" fmla="*/ 19050 w 19050"/>
                <a:gd name="connsiteY2" fmla="*/ 152400 h 152400"/>
                <a:gd name="connsiteX3" fmla="*/ 0 w 1905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9050" h="152400">
                  <a:moveTo>
                    <a:pt x="0" y="0"/>
                  </a:moveTo>
                  <a:lnTo>
                    <a:pt x="19050" y="0"/>
                  </a:lnTo>
                  <a:lnTo>
                    <a:pt x="19050" y="152400"/>
                  </a:lnTo>
                  <a:lnTo>
                    <a:pt x="0" y="152400"/>
                  </a:lnTo>
                  <a:close/>
                </a:path>
              </a:pathLst>
            </a:custGeom>
            <a:grpFill/>
            <a:ln w="9525" cap="flat">
              <a:noFill/>
              <a:prstDash val="solid"/>
              <a:miter/>
            </a:ln>
          </p:spPr>
          <p:txBody>
            <a:bodyPr rtlCol="0" anchor="ctr"/>
            <a:lstStyle/>
            <a:p>
              <a:endParaRPr lang="zh-CN" altLang="en-US">
                <a:solidFill>
                  <a:schemeClr val="bg1"/>
                </a:solidFill>
              </a:endParaRPr>
            </a:p>
          </p:txBody>
        </p:sp>
        <p:grpSp>
          <p:nvGrpSpPr>
            <p:cNvPr id="150" name="图形 1"/>
            <p:cNvGrpSpPr/>
            <p:nvPr/>
          </p:nvGrpSpPr>
          <p:grpSpPr>
            <a:xfrm>
              <a:off x="4184332" y="3067050"/>
              <a:ext cx="89630" cy="111537"/>
              <a:chOff x="4184332" y="3067050"/>
              <a:chExt cx="89630" cy="111537"/>
            </a:xfrm>
            <a:grpFill/>
          </p:grpSpPr>
          <p:sp>
            <p:nvSpPr>
              <p:cNvPr id="155" name="任意多边形: 形状 154"/>
              <p:cNvSpPr/>
              <p:nvPr/>
            </p:nvSpPr>
            <p:spPr>
              <a:xfrm>
                <a:off x="4219575" y="3067050"/>
                <a:ext cx="19050" cy="95250"/>
              </a:xfrm>
              <a:custGeom>
                <a:avLst/>
                <a:gdLst>
                  <a:gd name="connsiteX0" fmla="*/ 0 w 19050"/>
                  <a:gd name="connsiteY0" fmla="*/ 0 h 95250"/>
                  <a:gd name="connsiteX1" fmla="*/ 19050 w 19050"/>
                  <a:gd name="connsiteY1" fmla="*/ 0 h 95250"/>
                  <a:gd name="connsiteX2" fmla="*/ 19050 w 19050"/>
                  <a:gd name="connsiteY2" fmla="*/ 95250 h 95250"/>
                  <a:gd name="connsiteX3" fmla="*/ 0 w 190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19050" y="0"/>
                    </a:lnTo>
                    <a:lnTo>
                      <a:pt x="19050" y="95250"/>
                    </a:lnTo>
                    <a:lnTo>
                      <a:pt x="0" y="95250"/>
                    </a:lnTo>
                    <a:close/>
                  </a:path>
                </a:pathLst>
              </a:custGeom>
              <a:grpFill/>
              <a:ln w="9525" cap="flat">
                <a:noFill/>
                <a:prstDash val="solid"/>
                <a:miter/>
              </a:ln>
            </p:spPr>
            <p:txBody>
              <a:bodyPr rtlCol="0" anchor="ctr"/>
              <a:lstStyle/>
              <a:p>
                <a:endParaRPr lang="zh-CN" altLang="en-US">
                  <a:solidFill>
                    <a:schemeClr val="bg1"/>
                  </a:solidFill>
                </a:endParaRPr>
              </a:p>
            </p:txBody>
          </p:sp>
          <p:sp>
            <p:nvSpPr>
              <p:cNvPr id="156" name="任意多边形: 形状 155"/>
              <p:cNvSpPr/>
              <p:nvPr/>
            </p:nvSpPr>
            <p:spPr>
              <a:xfrm>
                <a:off x="4203382" y="3143321"/>
                <a:ext cx="51530" cy="35266"/>
              </a:xfrm>
              <a:custGeom>
                <a:avLst/>
                <a:gdLst>
                  <a:gd name="connsiteX0" fmla="*/ 38005 w 51530"/>
                  <a:gd name="connsiteY0" fmla="*/ 35266 h 35266"/>
                  <a:gd name="connsiteX1" fmla="*/ 25717 w 51530"/>
                  <a:gd name="connsiteY1" fmla="*/ 22979 h 35266"/>
                  <a:gd name="connsiteX2" fmla="*/ 13430 w 51530"/>
                  <a:gd name="connsiteY2" fmla="*/ 35266 h 35266"/>
                  <a:gd name="connsiteX3" fmla="*/ 0 w 51530"/>
                  <a:gd name="connsiteY3" fmla="*/ 21836 h 35266"/>
                  <a:gd name="connsiteX4" fmla="*/ 19050 w 51530"/>
                  <a:gd name="connsiteY4" fmla="*/ 2786 h 35266"/>
                  <a:gd name="connsiteX5" fmla="*/ 32480 w 51530"/>
                  <a:gd name="connsiteY5" fmla="*/ 2786 h 35266"/>
                  <a:gd name="connsiteX6" fmla="*/ 51530 w 51530"/>
                  <a:gd name="connsiteY6" fmla="*/ 21836 h 35266"/>
                  <a:gd name="connsiteX7" fmla="*/ 38005 w 51530"/>
                  <a:gd name="connsiteY7" fmla="*/ 35266 h 3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30" h="35266">
                    <a:moveTo>
                      <a:pt x="38005" y="35266"/>
                    </a:moveTo>
                    <a:lnTo>
                      <a:pt x="25717" y="22979"/>
                    </a:lnTo>
                    <a:lnTo>
                      <a:pt x="13430" y="35266"/>
                    </a:lnTo>
                    <a:lnTo>
                      <a:pt x="0" y="21836"/>
                    </a:lnTo>
                    <a:lnTo>
                      <a:pt x="19050" y="2786"/>
                    </a:lnTo>
                    <a:cubicBezTo>
                      <a:pt x="22765" y="-929"/>
                      <a:pt x="28765" y="-929"/>
                      <a:pt x="32480" y="2786"/>
                    </a:cubicBezTo>
                    <a:lnTo>
                      <a:pt x="51530" y="21836"/>
                    </a:lnTo>
                    <a:lnTo>
                      <a:pt x="38005" y="35266"/>
                    </a:lnTo>
                    <a:close/>
                  </a:path>
                </a:pathLst>
              </a:custGeom>
              <a:grpFill/>
              <a:ln w="9525" cap="flat">
                <a:noFill/>
                <a:prstDash val="solid"/>
                <a:miter/>
              </a:ln>
            </p:spPr>
            <p:txBody>
              <a:bodyPr rtlCol="0" anchor="ctr"/>
              <a:lstStyle/>
              <a:p>
                <a:endParaRPr lang="zh-CN" altLang="en-US">
                  <a:solidFill>
                    <a:schemeClr val="bg1"/>
                  </a:solidFill>
                </a:endParaRPr>
              </a:p>
            </p:txBody>
          </p:sp>
          <p:sp>
            <p:nvSpPr>
              <p:cNvPr id="157" name="任意多边形: 形状 156"/>
              <p:cNvSpPr/>
              <p:nvPr/>
            </p:nvSpPr>
            <p:spPr>
              <a:xfrm>
                <a:off x="4184332" y="3086171"/>
                <a:ext cx="89630" cy="54316"/>
              </a:xfrm>
              <a:custGeom>
                <a:avLst/>
                <a:gdLst>
                  <a:gd name="connsiteX0" fmla="*/ 76105 w 89630"/>
                  <a:gd name="connsiteY0" fmla="*/ 54316 h 54316"/>
                  <a:gd name="connsiteX1" fmla="*/ 44767 w 89630"/>
                  <a:gd name="connsiteY1" fmla="*/ 22979 h 54316"/>
                  <a:gd name="connsiteX2" fmla="*/ 13430 w 89630"/>
                  <a:gd name="connsiteY2" fmla="*/ 54316 h 54316"/>
                  <a:gd name="connsiteX3" fmla="*/ 0 w 89630"/>
                  <a:gd name="connsiteY3" fmla="*/ 40886 h 54316"/>
                  <a:gd name="connsiteX4" fmla="*/ 38100 w 89630"/>
                  <a:gd name="connsiteY4" fmla="*/ 2786 h 54316"/>
                  <a:gd name="connsiteX5" fmla="*/ 51530 w 89630"/>
                  <a:gd name="connsiteY5" fmla="*/ 2786 h 54316"/>
                  <a:gd name="connsiteX6" fmla="*/ 89630 w 89630"/>
                  <a:gd name="connsiteY6" fmla="*/ 40886 h 54316"/>
                  <a:gd name="connsiteX7" fmla="*/ 76105 w 89630"/>
                  <a:gd name="connsiteY7" fmla="*/ 54316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30" h="54316">
                    <a:moveTo>
                      <a:pt x="76105" y="54316"/>
                    </a:moveTo>
                    <a:lnTo>
                      <a:pt x="44767" y="22979"/>
                    </a:lnTo>
                    <a:lnTo>
                      <a:pt x="13430" y="54316"/>
                    </a:lnTo>
                    <a:lnTo>
                      <a:pt x="0" y="40886"/>
                    </a:lnTo>
                    <a:lnTo>
                      <a:pt x="38100" y="2786"/>
                    </a:lnTo>
                    <a:cubicBezTo>
                      <a:pt x="41815" y="-929"/>
                      <a:pt x="47815" y="-929"/>
                      <a:pt x="51530" y="2786"/>
                    </a:cubicBezTo>
                    <a:lnTo>
                      <a:pt x="89630" y="40886"/>
                    </a:lnTo>
                    <a:lnTo>
                      <a:pt x="76105" y="54316"/>
                    </a:lnTo>
                    <a:close/>
                  </a:path>
                </a:pathLst>
              </a:custGeom>
              <a:grpFill/>
              <a:ln w="9525" cap="flat">
                <a:noFill/>
                <a:prstDash val="solid"/>
                <a:miter/>
              </a:ln>
            </p:spPr>
            <p:txBody>
              <a:bodyPr rtlCol="0" anchor="ctr"/>
              <a:lstStyle/>
              <a:p>
                <a:endParaRPr lang="zh-CN" altLang="en-US">
                  <a:solidFill>
                    <a:schemeClr val="bg1"/>
                  </a:solidFill>
                </a:endParaRPr>
              </a:p>
            </p:txBody>
          </p:sp>
        </p:grpSp>
        <p:sp>
          <p:nvSpPr>
            <p:cNvPr id="151" name="任意多边形: 形状 150"/>
            <p:cNvSpPr/>
            <p:nvPr/>
          </p:nvSpPr>
          <p:spPr>
            <a:xfrm>
              <a:off x="4295775" y="3429000"/>
              <a:ext cx="19050" cy="180975"/>
            </a:xfrm>
            <a:custGeom>
              <a:avLst/>
              <a:gdLst>
                <a:gd name="connsiteX0" fmla="*/ 0 w 19050"/>
                <a:gd name="connsiteY0" fmla="*/ 0 h 180975"/>
                <a:gd name="connsiteX1" fmla="*/ 19050 w 19050"/>
                <a:gd name="connsiteY1" fmla="*/ 0 h 180975"/>
                <a:gd name="connsiteX2" fmla="*/ 19050 w 19050"/>
                <a:gd name="connsiteY2" fmla="*/ 180975 h 180975"/>
                <a:gd name="connsiteX3" fmla="*/ 0 w 19050"/>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19050" h="180975">
                  <a:moveTo>
                    <a:pt x="0" y="0"/>
                  </a:moveTo>
                  <a:lnTo>
                    <a:pt x="19050" y="0"/>
                  </a:lnTo>
                  <a:lnTo>
                    <a:pt x="19050" y="180975"/>
                  </a:lnTo>
                  <a:lnTo>
                    <a:pt x="0" y="18097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52" name="任意多边形: 形状 151"/>
            <p:cNvSpPr/>
            <p:nvPr/>
          </p:nvSpPr>
          <p:spPr>
            <a:xfrm>
              <a:off x="4295775" y="3019425"/>
              <a:ext cx="19050" cy="352425"/>
            </a:xfrm>
            <a:custGeom>
              <a:avLst/>
              <a:gdLst>
                <a:gd name="connsiteX0" fmla="*/ 0 w 19050"/>
                <a:gd name="connsiteY0" fmla="*/ 0 h 352425"/>
                <a:gd name="connsiteX1" fmla="*/ 19050 w 19050"/>
                <a:gd name="connsiteY1" fmla="*/ 0 h 352425"/>
                <a:gd name="connsiteX2" fmla="*/ 19050 w 19050"/>
                <a:gd name="connsiteY2" fmla="*/ 352425 h 352425"/>
                <a:gd name="connsiteX3" fmla="*/ 0 w 19050"/>
                <a:gd name="connsiteY3" fmla="*/ 352425 h 352425"/>
              </a:gdLst>
              <a:ahLst/>
              <a:cxnLst>
                <a:cxn ang="0">
                  <a:pos x="connsiteX0" y="connsiteY0"/>
                </a:cxn>
                <a:cxn ang="0">
                  <a:pos x="connsiteX1" y="connsiteY1"/>
                </a:cxn>
                <a:cxn ang="0">
                  <a:pos x="connsiteX2" y="connsiteY2"/>
                </a:cxn>
                <a:cxn ang="0">
                  <a:pos x="connsiteX3" y="connsiteY3"/>
                </a:cxn>
              </a:cxnLst>
              <a:rect l="l" t="t" r="r" b="b"/>
              <a:pathLst>
                <a:path w="19050" h="352425">
                  <a:moveTo>
                    <a:pt x="0" y="0"/>
                  </a:moveTo>
                  <a:lnTo>
                    <a:pt x="19050" y="0"/>
                  </a:lnTo>
                  <a:lnTo>
                    <a:pt x="19050" y="352425"/>
                  </a:lnTo>
                  <a:lnTo>
                    <a:pt x="0" y="3524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53" name="任意多边形: 形状 152"/>
            <p:cNvSpPr/>
            <p:nvPr/>
          </p:nvSpPr>
          <p:spPr>
            <a:xfrm>
              <a:off x="4124325" y="301942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zh-CN" altLang="en-US">
                <a:solidFill>
                  <a:schemeClr val="bg1"/>
                </a:solidFill>
              </a:endParaRPr>
            </a:p>
          </p:txBody>
        </p:sp>
        <p:sp>
          <p:nvSpPr>
            <p:cNvPr id="154" name="任意多边形: 形状 153"/>
            <p:cNvSpPr/>
            <p:nvPr/>
          </p:nvSpPr>
          <p:spPr>
            <a:xfrm>
              <a:off x="4029075" y="3009900"/>
              <a:ext cx="342900" cy="609600"/>
            </a:xfrm>
            <a:custGeom>
              <a:avLst/>
              <a:gdLst>
                <a:gd name="connsiteX0" fmla="*/ 304800 w 342900"/>
                <a:gd name="connsiteY0" fmla="*/ 609600 h 609600"/>
                <a:gd name="connsiteX1" fmla="*/ 133350 w 342900"/>
                <a:gd name="connsiteY1" fmla="*/ 609600 h 609600"/>
                <a:gd name="connsiteX2" fmla="*/ 133350 w 342900"/>
                <a:gd name="connsiteY2" fmla="*/ 590550 h 609600"/>
                <a:gd name="connsiteX3" fmla="*/ 304800 w 342900"/>
                <a:gd name="connsiteY3" fmla="*/ 590550 h 609600"/>
                <a:gd name="connsiteX4" fmla="*/ 323850 w 342900"/>
                <a:gd name="connsiteY4" fmla="*/ 571500 h 609600"/>
                <a:gd name="connsiteX5" fmla="*/ 323850 w 342900"/>
                <a:gd name="connsiteY5" fmla="*/ 419100 h 609600"/>
                <a:gd name="connsiteX6" fmla="*/ 304800 w 342900"/>
                <a:gd name="connsiteY6" fmla="*/ 400050 h 609600"/>
                <a:gd name="connsiteX7" fmla="*/ 304800 w 342900"/>
                <a:gd name="connsiteY7" fmla="*/ 381000 h 609600"/>
                <a:gd name="connsiteX8" fmla="*/ 323850 w 342900"/>
                <a:gd name="connsiteY8" fmla="*/ 361950 h 609600"/>
                <a:gd name="connsiteX9" fmla="*/ 323850 w 342900"/>
                <a:gd name="connsiteY9" fmla="*/ 38100 h 609600"/>
                <a:gd name="connsiteX10" fmla="*/ 304800 w 342900"/>
                <a:gd name="connsiteY10" fmla="*/ 19050 h 609600"/>
                <a:gd name="connsiteX11" fmla="*/ 38100 w 342900"/>
                <a:gd name="connsiteY11" fmla="*/ 19050 h 609600"/>
                <a:gd name="connsiteX12" fmla="*/ 19050 w 342900"/>
                <a:gd name="connsiteY12" fmla="*/ 38100 h 609600"/>
                <a:gd name="connsiteX13" fmla="*/ 19050 w 342900"/>
                <a:gd name="connsiteY13" fmla="*/ 57150 h 609600"/>
                <a:gd name="connsiteX14" fmla="*/ 0 w 342900"/>
                <a:gd name="connsiteY14" fmla="*/ 57150 h 609600"/>
                <a:gd name="connsiteX15" fmla="*/ 0 w 342900"/>
                <a:gd name="connsiteY15" fmla="*/ 38100 h 609600"/>
                <a:gd name="connsiteX16" fmla="*/ 38100 w 342900"/>
                <a:gd name="connsiteY16" fmla="*/ 0 h 609600"/>
                <a:gd name="connsiteX17" fmla="*/ 304800 w 342900"/>
                <a:gd name="connsiteY17" fmla="*/ 0 h 609600"/>
                <a:gd name="connsiteX18" fmla="*/ 342900 w 342900"/>
                <a:gd name="connsiteY18" fmla="*/ 38100 h 609600"/>
                <a:gd name="connsiteX19" fmla="*/ 342900 w 342900"/>
                <a:gd name="connsiteY19" fmla="*/ 361950 h 609600"/>
                <a:gd name="connsiteX20" fmla="*/ 329946 w 342900"/>
                <a:gd name="connsiteY20" fmla="*/ 390525 h 609600"/>
                <a:gd name="connsiteX21" fmla="*/ 342900 w 342900"/>
                <a:gd name="connsiteY21" fmla="*/ 419100 h 609600"/>
                <a:gd name="connsiteX22" fmla="*/ 342900 w 342900"/>
                <a:gd name="connsiteY22" fmla="*/ 571500 h 609600"/>
                <a:gd name="connsiteX23" fmla="*/ 304800 w 342900"/>
                <a:gd name="connsiteY23"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900" h="609600">
                  <a:moveTo>
                    <a:pt x="304800" y="609600"/>
                  </a:moveTo>
                  <a:lnTo>
                    <a:pt x="133350" y="609600"/>
                  </a:lnTo>
                  <a:lnTo>
                    <a:pt x="133350" y="590550"/>
                  </a:lnTo>
                  <a:lnTo>
                    <a:pt x="304800" y="590550"/>
                  </a:lnTo>
                  <a:cubicBezTo>
                    <a:pt x="315278" y="590550"/>
                    <a:pt x="323850" y="581978"/>
                    <a:pt x="323850" y="571500"/>
                  </a:cubicBezTo>
                  <a:lnTo>
                    <a:pt x="323850" y="419100"/>
                  </a:lnTo>
                  <a:cubicBezTo>
                    <a:pt x="323850" y="408622"/>
                    <a:pt x="315278" y="400050"/>
                    <a:pt x="304800" y="400050"/>
                  </a:cubicBezTo>
                  <a:lnTo>
                    <a:pt x="304800" y="381000"/>
                  </a:lnTo>
                  <a:cubicBezTo>
                    <a:pt x="315278" y="381000"/>
                    <a:pt x="323850" y="372428"/>
                    <a:pt x="323850" y="361950"/>
                  </a:cubicBezTo>
                  <a:lnTo>
                    <a:pt x="323850" y="38100"/>
                  </a:lnTo>
                  <a:cubicBezTo>
                    <a:pt x="323850" y="27622"/>
                    <a:pt x="315278" y="19050"/>
                    <a:pt x="304800" y="19050"/>
                  </a:cubicBezTo>
                  <a:lnTo>
                    <a:pt x="38100" y="19050"/>
                  </a:lnTo>
                  <a:cubicBezTo>
                    <a:pt x="27623" y="19050"/>
                    <a:pt x="19050" y="27622"/>
                    <a:pt x="19050" y="38100"/>
                  </a:cubicBezTo>
                  <a:lnTo>
                    <a:pt x="19050" y="57150"/>
                  </a:lnTo>
                  <a:lnTo>
                    <a:pt x="0" y="57150"/>
                  </a:lnTo>
                  <a:lnTo>
                    <a:pt x="0" y="38100"/>
                  </a:lnTo>
                  <a:cubicBezTo>
                    <a:pt x="0" y="17050"/>
                    <a:pt x="17050" y="0"/>
                    <a:pt x="38100" y="0"/>
                  </a:cubicBezTo>
                  <a:lnTo>
                    <a:pt x="304800" y="0"/>
                  </a:lnTo>
                  <a:cubicBezTo>
                    <a:pt x="325850" y="0"/>
                    <a:pt x="342900" y="17050"/>
                    <a:pt x="342900" y="38100"/>
                  </a:cubicBezTo>
                  <a:lnTo>
                    <a:pt x="342900" y="361950"/>
                  </a:lnTo>
                  <a:cubicBezTo>
                    <a:pt x="342900" y="373285"/>
                    <a:pt x="337852" y="383572"/>
                    <a:pt x="329946" y="390525"/>
                  </a:cubicBezTo>
                  <a:cubicBezTo>
                    <a:pt x="337852" y="397478"/>
                    <a:pt x="342900" y="407765"/>
                    <a:pt x="342900" y="419100"/>
                  </a:cubicBezTo>
                  <a:lnTo>
                    <a:pt x="342900" y="571500"/>
                  </a:lnTo>
                  <a:cubicBezTo>
                    <a:pt x="342900" y="592550"/>
                    <a:pt x="325850" y="609600"/>
                    <a:pt x="304800" y="609600"/>
                  </a:cubicBezTo>
                  <a:close/>
                </a:path>
              </a:pathLst>
            </a:custGeom>
            <a:grpFill/>
            <a:ln w="9525" cap="flat">
              <a:noFill/>
              <a:prstDash val="solid"/>
              <a:miter/>
            </a:ln>
          </p:spPr>
          <p:txBody>
            <a:bodyPr rtlCol="0" anchor="ctr"/>
            <a:lstStyle/>
            <a:p>
              <a:endParaRPr lang="zh-CN" altLang="en-US">
                <a:solidFill>
                  <a:schemeClr val="bg1"/>
                </a:solidFill>
              </a:endParaRPr>
            </a:p>
          </p:txBody>
        </p:sp>
      </p:grpSp>
      <p:grpSp>
        <p:nvGrpSpPr>
          <p:cNvPr id="8" name="组合 7"/>
          <p:cNvGrpSpPr/>
          <p:nvPr/>
        </p:nvGrpSpPr>
        <p:grpSpPr>
          <a:xfrm>
            <a:off x="1154094" y="4261202"/>
            <a:ext cx="2055449" cy="995641"/>
            <a:chOff x="1154094" y="4261202"/>
            <a:chExt cx="2055449" cy="995641"/>
          </a:xfrm>
        </p:grpSpPr>
        <p:sp>
          <p:nvSpPr>
            <p:cNvPr id="159" name="文本框 158"/>
            <p:cNvSpPr txBox="1"/>
            <p:nvPr/>
          </p:nvSpPr>
          <p:spPr>
            <a:xfrm>
              <a:off x="1154094" y="4261202"/>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微软雅黑" panose="020B0503020204020204" pitchFamily="34" charset="-122"/>
                  <a:ea typeface="微软雅黑" panose="020B0503020204020204" pitchFamily="34" charset="-122"/>
                </a:rPr>
                <a:t>Title added</a:t>
              </a:r>
            </a:p>
          </p:txBody>
        </p:sp>
        <p:sp>
          <p:nvSpPr>
            <p:cNvPr id="160" name="文本框 159"/>
            <p:cNvSpPr txBox="1"/>
            <p:nvPr/>
          </p:nvSpPr>
          <p:spPr>
            <a:xfrm>
              <a:off x="1162754" y="4643149"/>
              <a:ext cx="2046789" cy="613694"/>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grpSp>
        <p:nvGrpSpPr>
          <p:cNvPr id="161" name="组合 160"/>
          <p:cNvGrpSpPr/>
          <p:nvPr/>
        </p:nvGrpSpPr>
        <p:grpSpPr>
          <a:xfrm>
            <a:off x="6558198" y="4261202"/>
            <a:ext cx="2055449" cy="995641"/>
            <a:chOff x="1154094" y="4261202"/>
            <a:chExt cx="2055449" cy="995641"/>
          </a:xfrm>
        </p:grpSpPr>
        <p:sp>
          <p:nvSpPr>
            <p:cNvPr id="162" name="文本框 161"/>
            <p:cNvSpPr txBox="1"/>
            <p:nvPr/>
          </p:nvSpPr>
          <p:spPr>
            <a:xfrm>
              <a:off x="1154094" y="4261202"/>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微软雅黑" panose="020B0503020204020204" pitchFamily="34" charset="-122"/>
                  <a:ea typeface="微软雅黑" panose="020B0503020204020204" pitchFamily="34" charset="-122"/>
                </a:rPr>
                <a:t>Title added</a:t>
              </a:r>
            </a:p>
          </p:txBody>
        </p:sp>
        <p:sp>
          <p:nvSpPr>
            <p:cNvPr id="163" name="文本框 162"/>
            <p:cNvSpPr txBox="1"/>
            <p:nvPr/>
          </p:nvSpPr>
          <p:spPr>
            <a:xfrm>
              <a:off x="1162754" y="4643149"/>
              <a:ext cx="2046789" cy="613694"/>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grpSp>
        <p:nvGrpSpPr>
          <p:cNvPr id="164" name="组合 163"/>
          <p:cNvGrpSpPr/>
          <p:nvPr/>
        </p:nvGrpSpPr>
        <p:grpSpPr>
          <a:xfrm>
            <a:off x="3924726" y="2258666"/>
            <a:ext cx="2055449" cy="995641"/>
            <a:chOff x="1154094" y="4261202"/>
            <a:chExt cx="2055449" cy="995641"/>
          </a:xfrm>
        </p:grpSpPr>
        <p:sp>
          <p:nvSpPr>
            <p:cNvPr id="165" name="文本框 164"/>
            <p:cNvSpPr txBox="1"/>
            <p:nvPr/>
          </p:nvSpPr>
          <p:spPr>
            <a:xfrm>
              <a:off x="1154094" y="4261202"/>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微软雅黑" panose="020B0503020204020204" pitchFamily="34" charset="-122"/>
                  <a:ea typeface="微软雅黑" panose="020B0503020204020204" pitchFamily="34" charset="-122"/>
                </a:rPr>
                <a:t>Title added</a:t>
              </a:r>
            </a:p>
          </p:txBody>
        </p:sp>
        <p:sp>
          <p:nvSpPr>
            <p:cNvPr id="166" name="文本框 165"/>
            <p:cNvSpPr txBox="1"/>
            <p:nvPr/>
          </p:nvSpPr>
          <p:spPr>
            <a:xfrm>
              <a:off x="1162754" y="4643149"/>
              <a:ext cx="2046789" cy="613694"/>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spTree>
  </p:cSld>
  <p:clrMapOvr>
    <a:masterClrMapping/>
  </p:clrMapOvr>
</p:sld>
</file>

<file path=ppt/slides/slide16.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688" y="2946399"/>
            <a:ext cx="10044112" cy="2697389"/>
          </a:xfrm>
          <a:prstGeom prst="rect">
            <a:avLst/>
          </a:prstGeom>
          <a:solidFill>
            <a:schemeClr val="bg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椭圆 25"/>
          <p:cNvSpPr/>
          <p:nvPr/>
        </p:nvSpPr>
        <p:spPr>
          <a:xfrm>
            <a:off x="2236497" y="3279867"/>
            <a:ext cx="739773" cy="7397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endParaRPr>
          </a:p>
        </p:txBody>
      </p:sp>
      <p:sp>
        <p:nvSpPr>
          <p:cNvPr id="23" name="椭圆 22"/>
          <p:cNvSpPr/>
          <p:nvPr/>
        </p:nvSpPr>
        <p:spPr>
          <a:xfrm>
            <a:off x="4735387" y="3279867"/>
            <a:ext cx="739773" cy="7397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endParaRPr>
          </a:p>
        </p:txBody>
      </p:sp>
      <p:grpSp>
        <p:nvGrpSpPr>
          <p:cNvPr id="33" name="图形 1"/>
          <p:cNvGrpSpPr/>
          <p:nvPr/>
        </p:nvGrpSpPr>
        <p:grpSpPr>
          <a:xfrm>
            <a:off x="2398738" y="3442108"/>
            <a:ext cx="415290" cy="415290"/>
            <a:chOff x="5781675" y="2000250"/>
            <a:chExt cx="609600" cy="609600"/>
          </a:xfrm>
          <a:solidFill>
            <a:schemeClr val="bg1"/>
          </a:solidFill>
        </p:grpSpPr>
        <p:grpSp>
          <p:nvGrpSpPr>
            <p:cNvPr id="34" name="图形 1"/>
            <p:cNvGrpSpPr/>
            <p:nvPr/>
          </p:nvGrpSpPr>
          <p:grpSpPr>
            <a:xfrm>
              <a:off x="5781675" y="2162175"/>
              <a:ext cx="609600" cy="247650"/>
              <a:chOff x="5781675" y="2162175"/>
              <a:chExt cx="609600" cy="247650"/>
            </a:xfrm>
            <a:grpFill/>
          </p:grpSpPr>
          <p:sp>
            <p:nvSpPr>
              <p:cNvPr id="43" name="任意多边形: 形状 42"/>
              <p:cNvSpPr/>
              <p:nvPr/>
            </p:nvSpPr>
            <p:spPr>
              <a:xfrm>
                <a:off x="5810282" y="2209895"/>
                <a:ext cx="580992" cy="142875"/>
              </a:xfrm>
              <a:custGeom>
                <a:avLst/>
                <a:gdLst>
                  <a:gd name="connsiteX0" fmla="*/ 495267 w 580992"/>
                  <a:gd name="connsiteY0" fmla="*/ 142780 h 142875"/>
                  <a:gd name="connsiteX1" fmla="*/ 371442 w 580992"/>
                  <a:gd name="connsiteY1" fmla="*/ 142780 h 142875"/>
                  <a:gd name="connsiteX2" fmla="*/ 371442 w 580992"/>
                  <a:gd name="connsiteY2" fmla="*/ 123730 h 142875"/>
                  <a:gd name="connsiteX3" fmla="*/ 495267 w 580992"/>
                  <a:gd name="connsiteY3" fmla="*/ 123730 h 142875"/>
                  <a:gd name="connsiteX4" fmla="*/ 561942 w 580992"/>
                  <a:gd name="connsiteY4" fmla="*/ 99727 h 142875"/>
                  <a:gd name="connsiteX5" fmla="*/ 561942 w 580992"/>
                  <a:gd name="connsiteY5" fmla="*/ 90678 h 142875"/>
                  <a:gd name="connsiteX6" fmla="*/ 495267 w 580992"/>
                  <a:gd name="connsiteY6" fmla="*/ 66675 h 142875"/>
                  <a:gd name="connsiteX7" fmla="*/ 85692 w 580992"/>
                  <a:gd name="connsiteY7" fmla="*/ 66675 h 142875"/>
                  <a:gd name="connsiteX8" fmla="*/ 78930 w 580992"/>
                  <a:gd name="connsiteY8" fmla="*/ 63913 h 142875"/>
                  <a:gd name="connsiteX9" fmla="*/ 34067 w 580992"/>
                  <a:gd name="connsiteY9" fmla="*/ 19050 h 142875"/>
                  <a:gd name="connsiteX10" fmla="*/ 21399 w 580992"/>
                  <a:gd name="connsiteY10" fmla="*/ 19050 h 142875"/>
                  <a:gd name="connsiteX11" fmla="*/ 45592 w 580992"/>
                  <a:gd name="connsiteY11" fmla="*/ 123825 h 142875"/>
                  <a:gd name="connsiteX12" fmla="*/ 152367 w 580992"/>
                  <a:gd name="connsiteY12" fmla="*/ 123825 h 142875"/>
                  <a:gd name="connsiteX13" fmla="*/ 152367 w 580992"/>
                  <a:gd name="connsiteY13" fmla="*/ 142875 h 142875"/>
                  <a:gd name="connsiteX14" fmla="*/ 38067 w 580992"/>
                  <a:gd name="connsiteY14" fmla="*/ 142875 h 142875"/>
                  <a:gd name="connsiteX15" fmla="*/ 28828 w 580992"/>
                  <a:gd name="connsiteY15" fmla="*/ 135541 h 142875"/>
                  <a:gd name="connsiteX16" fmla="*/ 253 w 580992"/>
                  <a:gd name="connsiteY16" fmla="*/ 11716 h 142875"/>
                  <a:gd name="connsiteX17" fmla="*/ 2063 w 580992"/>
                  <a:gd name="connsiteY17" fmla="*/ 3620 h 142875"/>
                  <a:gd name="connsiteX18" fmla="*/ 9492 w 580992"/>
                  <a:gd name="connsiteY18" fmla="*/ 0 h 142875"/>
                  <a:gd name="connsiteX19" fmla="*/ 38067 w 580992"/>
                  <a:gd name="connsiteY19" fmla="*/ 0 h 142875"/>
                  <a:gd name="connsiteX20" fmla="*/ 44830 w 580992"/>
                  <a:gd name="connsiteY20" fmla="*/ 2762 h 142875"/>
                  <a:gd name="connsiteX21" fmla="*/ 89693 w 580992"/>
                  <a:gd name="connsiteY21" fmla="*/ 47625 h 142875"/>
                  <a:gd name="connsiteX22" fmla="*/ 495267 w 580992"/>
                  <a:gd name="connsiteY22" fmla="*/ 47625 h 142875"/>
                  <a:gd name="connsiteX23" fmla="*/ 577182 w 580992"/>
                  <a:gd name="connsiteY23" fmla="*/ 78105 h 142875"/>
                  <a:gd name="connsiteX24" fmla="*/ 580992 w 580992"/>
                  <a:gd name="connsiteY24" fmla="*/ 85725 h 142875"/>
                  <a:gd name="connsiteX25" fmla="*/ 580992 w 580992"/>
                  <a:gd name="connsiteY25" fmla="*/ 104775 h 142875"/>
                  <a:gd name="connsiteX26" fmla="*/ 577182 w 580992"/>
                  <a:gd name="connsiteY26" fmla="*/ 112395 h 142875"/>
                  <a:gd name="connsiteX27" fmla="*/ 495267 w 580992"/>
                  <a:gd name="connsiteY27" fmla="*/ 14278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992" h="142875">
                    <a:moveTo>
                      <a:pt x="495267" y="142780"/>
                    </a:moveTo>
                    <a:lnTo>
                      <a:pt x="371442" y="142780"/>
                    </a:lnTo>
                    <a:lnTo>
                      <a:pt x="371442" y="123730"/>
                    </a:lnTo>
                    <a:lnTo>
                      <a:pt x="495267" y="123730"/>
                    </a:lnTo>
                    <a:cubicBezTo>
                      <a:pt x="523081" y="123730"/>
                      <a:pt x="551846" y="106394"/>
                      <a:pt x="561942" y="99727"/>
                    </a:cubicBezTo>
                    <a:lnTo>
                      <a:pt x="561942" y="90678"/>
                    </a:lnTo>
                    <a:cubicBezTo>
                      <a:pt x="551846" y="83915"/>
                      <a:pt x="523081" y="66675"/>
                      <a:pt x="495267" y="66675"/>
                    </a:cubicBezTo>
                    <a:lnTo>
                      <a:pt x="85692" y="66675"/>
                    </a:lnTo>
                    <a:cubicBezTo>
                      <a:pt x="83121" y="66675"/>
                      <a:pt x="80739" y="65627"/>
                      <a:pt x="78930" y="63913"/>
                    </a:cubicBezTo>
                    <a:lnTo>
                      <a:pt x="34067" y="19050"/>
                    </a:lnTo>
                    <a:lnTo>
                      <a:pt x="21399" y="19050"/>
                    </a:lnTo>
                    <a:lnTo>
                      <a:pt x="45592" y="123825"/>
                    </a:lnTo>
                    <a:lnTo>
                      <a:pt x="152367" y="123825"/>
                    </a:lnTo>
                    <a:lnTo>
                      <a:pt x="152367" y="142875"/>
                    </a:lnTo>
                    <a:lnTo>
                      <a:pt x="38067" y="142875"/>
                    </a:lnTo>
                    <a:cubicBezTo>
                      <a:pt x="33591" y="142875"/>
                      <a:pt x="29781" y="139827"/>
                      <a:pt x="28828" y="135541"/>
                    </a:cubicBezTo>
                    <a:lnTo>
                      <a:pt x="253" y="11716"/>
                    </a:lnTo>
                    <a:cubicBezTo>
                      <a:pt x="-414" y="8858"/>
                      <a:pt x="253" y="5906"/>
                      <a:pt x="2063" y="3620"/>
                    </a:cubicBezTo>
                    <a:cubicBezTo>
                      <a:pt x="3873" y="1333"/>
                      <a:pt x="6635" y="0"/>
                      <a:pt x="9492" y="0"/>
                    </a:cubicBezTo>
                    <a:lnTo>
                      <a:pt x="38067" y="0"/>
                    </a:lnTo>
                    <a:cubicBezTo>
                      <a:pt x="40639" y="0"/>
                      <a:pt x="43020" y="1048"/>
                      <a:pt x="44830" y="2762"/>
                    </a:cubicBezTo>
                    <a:lnTo>
                      <a:pt x="89693" y="47625"/>
                    </a:lnTo>
                    <a:lnTo>
                      <a:pt x="495267" y="47625"/>
                    </a:lnTo>
                    <a:cubicBezTo>
                      <a:pt x="536034" y="47625"/>
                      <a:pt x="575563" y="76867"/>
                      <a:pt x="577182" y="78105"/>
                    </a:cubicBezTo>
                    <a:cubicBezTo>
                      <a:pt x="579564" y="79915"/>
                      <a:pt x="580992" y="82677"/>
                      <a:pt x="580992" y="85725"/>
                    </a:cubicBezTo>
                    <a:lnTo>
                      <a:pt x="580992" y="104775"/>
                    </a:lnTo>
                    <a:cubicBezTo>
                      <a:pt x="580992" y="107728"/>
                      <a:pt x="579564" y="110585"/>
                      <a:pt x="577182" y="112395"/>
                    </a:cubicBezTo>
                    <a:cubicBezTo>
                      <a:pt x="575563" y="113538"/>
                      <a:pt x="536034" y="142780"/>
                      <a:pt x="495267" y="142780"/>
                    </a:cubicBez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5934036" y="2162175"/>
                <a:ext cx="266687" cy="114300"/>
              </a:xfrm>
              <a:custGeom>
                <a:avLst/>
                <a:gdLst>
                  <a:gd name="connsiteX0" fmla="*/ 257214 w 266687"/>
                  <a:gd name="connsiteY0" fmla="*/ 114300 h 114300"/>
                  <a:gd name="connsiteX1" fmla="*/ 104814 w 266687"/>
                  <a:gd name="connsiteY1" fmla="*/ 114300 h 114300"/>
                  <a:gd name="connsiteX2" fmla="*/ 98051 w 266687"/>
                  <a:gd name="connsiteY2" fmla="*/ 111538 h 114300"/>
                  <a:gd name="connsiteX3" fmla="*/ 2801 w 266687"/>
                  <a:gd name="connsiteY3" fmla="*/ 16288 h 114300"/>
                  <a:gd name="connsiteX4" fmla="*/ 706 w 266687"/>
                  <a:gd name="connsiteY4" fmla="*/ 5905 h 114300"/>
                  <a:gd name="connsiteX5" fmla="*/ 9468 w 266687"/>
                  <a:gd name="connsiteY5" fmla="*/ 0 h 114300"/>
                  <a:gd name="connsiteX6" fmla="*/ 85668 w 266687"/>
                  <a:gd name="connsiteY6" fmla="*/ 0 h 114300"/>
                  <a:gd name="connsiteX7" fmla="*/ 90336 w 266687"/>
                  <a:gd name="connsiteY7" fmla="*/ 1238 h 114300"/>
                  <a:gd name="connsiteX8" fmla="*/ 261786 w 266687"/>
                  <a:gd name="connsiteY8" fmla="*/ 96488 h 114300"/>
                  <a:gd name="connsiteX9" fmla="*/ 266358 w 266687"/>
                  <a:gd name="connsiteY9" fmla="*/ 107251 h 114300"/>
                  <a:gd name="connsiteX10" fmla="*/ 257214 w 266687"/>
                  <a:gd name="connsiteY10" fmla="*/ 114300 h 114300"/>
                  <a:gd name="connsiteX11" fmla="*/ 108719 w 266687"/>
                  <a:gd name="connsiteY11" fmla="*/ 95250 h 114300"/>
                  <a:gd name="connsiteX12" fmla="*/ 220447 w 266687"/>
                  <a:gd name="connsiteY12" fmla="*/ 95250 h 114300"/>
                  <a:gd name="connsiteX13" fmla="*/ 83287 w 266687"/>
                  <a:gd name="connsiteY13" fmla="*/ 19050 h 114300"/>
                  <a:gd name="connsiteX14" fmla="*/ 32519 w 266687"/>
                  <a:gd name="connsiteY14" fmla="*/ 19050 h 114300"/>
                  <a:gd name="connsiteX15" fmla="*/ 108719 w 266687"/>
                  <a:gd name="connsiteY15"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687" h="114300">
                    <a:moveTo>
                      <a:pt x="257214" y="114300"/>
                    </a:moveTo>
                    <a:lnTo>
                      <a:pt x="104814" y="114300"/>
                    </a:lnTo>
                    <a:cubicBezTo>
                      <a:pt x="102242" y="114300"/>
                      <a:pt x="99861" y="113252"/>
                      <a:pt x="98051" y="111538"/>
                    </a:cubicBezTo>
                    <a:lnTo>
                      <a:pt x="2801" y="16288"/>
                    </a:lnTo>
                    <a:cubicBezTo>
                      <a:pt x="39" y="13525"/>
                      <a:pt x="-723" y="9430"/>
                      <a:pt x="706" y="5905"/>
                    </a:cubicBezTo>
                    <a:cubicBezTo>
                      <a:pt x="2134" y="2381"/>
                      <a:pt x="5658" y="0"/>
                      <a:pt x="9468" y="0"/>
                    </a:cubicBezTo>
                    <a:lnTo>
                      <a:pt x="85668" y="0"/>
                    </a:lnTo>
                    <a:cubicBezTo>
                      <a:pt x="87288" y="0"/>
                      <a:pt x="88907" y="381"/>
                      <a:pt x="90336" y="1238"/>
                    </a:cubicBezTo>
                    <a:lnTo>
                      <a:pt x="261786" y="96488"/>
                    </a:lnTo>
                    <a:cubicBezTo>
                      <a:pt x="265596" y="98584"/>
                      <a:pt x="267501" y="102965"/>
                      <a:pt x="266358" y="107251"/>
                    </a:cubicBezTo>
                    <a:cubicBezTo>
                      <a:pt x="265310" y="111347"/>
                      <a:pt x="261595" y="114300"/>
                      <a:pt x="257214" y="114300"/>
                    </a:cubicBezTo>
                    <a:close/>
                    <a:moveTo>
                      <a:pt x="108719" y="95250"/>
                    </a:moveTo>
                    <a:lnTo>
                      <a:pt x="220447" y="95250"/>
                    </a:lnTo>
                    <a:lnTo>
                      <a:pt x="83287" y="19050"/>
                    </a:lnTo>
                    <a:lnTo>
                      <a:pt x="32519" y="19050"/>
                    </a:lnTo>
                    <a:lnTo>
                      <a:pt x="108719" y="95250"/>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5934089" y="2295525"/>
                <a:ext cx="266789" cy="114300"/>
              </a:xfrm>
              <a:custGeom>
                <a:avLst/>
                <a:gdLst>
                  <a:gd name="connsiteX0" fmla="*/ 85711 w 266789"/>
                  <a:gd name="connsiteY0" fmla="*/ 114300 h 114300"/>
                  <a:gd name="connsiteX1" fmla="*/ 9511 w 266789"/>
                  <a:gd name="connsiteY1" fmla="*/ 114300 h 114300"/>
                  <a:gd name="connsiteX2" fmla="*/ 748 w 266789"/>
                  <a:gd name="connsiteY2" fmla="*/ 108395 h 114300"/>
                  <a:gd name="connsiteX3" fmla="*/ 2843 w 266789"/>
                  <a:gd name="connsiteY3" fmla="*/ 98012 h 114300"/>
                  <a:gd name="connsiteX4" fmla="*/ 98093 w 266789"/>
                  <a:gd name="connsiteY4" fmla="*/ 2762 h 114300"/>
                  <a:gd name="connsiteX5" fmla="*/ 104856 w 266789"/>
                  <a:gd name="connsiteY5" fmla="*/ 0 h 114300"/>
                  <a:gd name="connsiteX6" fmla="*/ 257256 w 266789"/>
                  <a:gd name="connsiteY6" fmla="*/ 0 h 114300"/>
                  <a:gd name="connsiteX7" fmla="*/ 266496 w 266789"/>
                  <a:gd name="connsiteY7" fmla="*/ 7144 h 114300"/>
                  <a:gd name="connsiteX8" fmla="*/ 261923 w 266789"/>
                  <a:gd name="connsiteY8" fmla="*/ 17907 h 114300"/>
                  <a:gd name="connsiteX9" fmla="*/ 90473 w 266789"/>
                  <a:gd name="connsiteY9" fmla="*/ 113157 h 114300"/>
                  <a:gd name="connsiteX10" fmla="*/ 85711 w 266789"/>
                  <a:gd name="connsiteY10" fmla="*/ 114300 h 114300"/>
                  <a:gd name="connsiteX11" fmla="*/ 32466 w 266789"/>
                  <a:gd name="connsiteY11" fmla="*/ 95250 h 114300"/>
                  <a:gd name="connsiteX12" fmla="*/ 83234 w 266789"/>
                  <a:gd name="connsiteY12" fmla="*/ 95250 h 114300"/>
                  <a:gd name="connsiteX13" fmla="*/ 220395 w 266789"/>
                  <a:gd name="connsiteY13" fmla="*/ 19050 h 114300"/>
                  <a:gd name="connsiteX14" fmla="*/ 108666 w 266789"/>
                  <a:gd name="connsiteY14" fmla="*/ 19050 h 114300"/>
                  <a:gd name="connsiteX15" fmla="*/ 32466 w 266789"/>
                  <a:gd name="connsiteY15"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89" h="114300">
                    <a:moveTo>
                      <a:pt x="85711" y="114300"/>
                    </a:moveTo>
                    <a:lnTo>
                      <a:pt x="9511" y="114300"/>
                    </a:lnTo>
                    <a:cubicBezTo>
                      <a:pt x="5701" y="114300"/>
                      <a:pt x="2177" y="112014"/>
                      <a:pt x="748" y="108395"/>
                    </a:cubicBezTo>
                    <a:cubicBezTo>
                      <a:pt x="-776" y="104870"/>
                      <a:pt x="81" y="100775"/>
                      <a:pt x="2843" y="98012"/>
                    </a:cubicBezTo>
                    <a:lnTo>
                      <a:pt x="98093" y="2762"/>
                    </a:lnTo>
                    <a:cubicBezTo>
                      <a:pt x="99903" y="953"/>
                      <a:pt x="102284" y="0"/>
                      <a:pt x="104856" y="0"/>
                    </a:cubicBezTo>
                    <a:lnTo>
                      <a:pt x="257256" y="0"/>
                    </a:lnTo>
                    <a:cubicBezTo>
                      <a:pt x="261638" y="0"/>
                      <a:pt x="265352" y="2953"/>
                      <a:pt x="266496" y="7144"/>
                    </a:cubicBezTo>
                    <a:cubicBezTo>
                      <a:pt x="267543" y="11335"/>
                      <a:pt x="265733" y="15716"/>
                      <a:pt x="261923" y="17907"/>
                    </a:cubicBezTo>
                    <a:lnTo>
                      <a:pt x="90473" y="113157"/>
                    </a:lnTo>
                    <a:cubicBezTo>
                      <a:pt x="88949" y="113919"/>
                      <a:pt x="87330" y="114300"/>
                      <a:pt x="85711" y="114300"/>
                    </a:cubicBezTo>
                    <a:close/>
                    <a:moveTo>
                      <a:pt x="32466" y="95250"/>
                    </a:moveTo>
                    <a:lnTo>
                      <a:pt x="83234" y="95250"/>
                    </a:lnTo>
                    <a:lnTo>
                      <a:pt x="220395" y="19050"/>
                    </a:lnTo>
                    <a:lnTo>
                      <a:pt x="108666" y="19050"/>
                    </a:lnTo>
                    <a:lnTo>
                      <a:pt x="32466" y="95250"/>
                    </a:ln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6257925" y="2295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6219825" y="2295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5972175" y="2295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5934075" y="2295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5895975" y="22955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5838825" y="2390775"/>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5781675" y="2390775"/>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5876925" y="2162175"/>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5781675" y="2162175"/>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zh-CN" altLang="en-US"/>
              </a:p>
            </p:txBody>
          </p:sp>
        </p:grpSp>
        <p:sp>
          <p:nvSpPr>
            <p:cNvPr id="35" name="任意多边形: 形状 34"/>
            <p:cNvSpPr/>
            <p:nvPr/>
          </p:nvSpPr>
          <p:spPr>
            <a:xfrm>
              <a:off x="5933979" y="2000250"/>
              <a:ext cx="390620" cy="219075"/>
            </a:xfrm>
            <a:custGeom>
              <a:avLst/>
              <a:gdLst>
                <a:gd name="connsiteX0" fmla="*/ 390620 w 390620"/>
                <a:gd name="connsiteY0" fmla="*/ 219075 h 219075"/>
                <a:gd name="connsiteX1" fmla="*/ 371570 w 390620"/>
                <a:gd name="connsiteY1" fmla="*/ 219075 h 219075"/>
                <a:gd name="connsiteX2" fmla="*/ 371570 w 390620"/>
                <a:gd name="connsiteY2" fmla="*/ 209550 h 219075"/>
                <a:gd name="connsiteX3" fmla="*/ 295370 w 390620"/>
                <a:gd name="connsiteY3" fmla="*/ 133350 h 219075"/>
                <a:gd name="connsiteX4" fmla="*/ 266795 w 390620"/>
                <a:gd name="connsiteY4" fmla="*/ 133350 h 219075"/>
                <a:gd name="connsiteX5" fmla="*/ 278225 w 390620"/>
                <a:gd name="connsiteY5" fmla="*/ 118110 h 219075"/>
                <a:gd name="connsiteX6" fmla="*/ 285845 w 390620"/>
                <a:gd name="connsiteY6" fmla="*/ 95250 h 219075"/>
                <a:gd name="connsiteX7" fmla="*/ 247745 w 390620"/>
                <a:gd name="connsiteY7" fmla="*/ 57150 h 219075"/>
                <a:gd name="connsiteX8" fmla="*/ 224885 w 390620"/>
                <a:gd name="connsiteY8" fmla="*/ 64770 h 219075"/>
                <a:gd name="connsiteX9" fmla="*/ 217456 w 390620"/>
                <a:gd name="connsiteY9" fmla="*/ 70390 h 219075"/>
                <a:gd name="connsiteX10" fmla="*/ 211646 w 390620"/>
                <a:gd name="connsiteY10" fmla="*/ 63055 h 219075"/>
                <a:gd name="connsiteX11" fmla="*/ 123825 w 390620"/>
                <a:gd name="connsiteY11" fmla="*/ 19050 h 219075"/>
                <a:gd name="connsiteX12" fmla="*/ 19050 w 390620"/>
                <a:gd name="connsiteY12" fmla="*/ 123825 h 219075"/>
                <a:gd name="connsiteX13" fmla="*/ 0 w 390620"/>
                <a:gd name="connsiteY13" fmla="*/ 123825 h 219075"/>
                <a:gd name="connsiteX14" fmla="*/ 123825 w 390620"/>
                <a:gd name="connsiteY14" fmla="*/ 0 h 219075"/>
                <a:gd name="connsiteX15" fmla="*/ 221075 w 390620"/>
                <a:gd name="connsiteY15" fmla="*/ 44672 h 219075"/>
                <a:gd name="connsiteX16" fmla="*/ 247650 w 390620"/>
                <a:gd name="connsiteY16" fmla="*/ 38100 h 219075"/>
                <a:gd name="connsiteX17" fmla="*/ 304800 w 390620"/>
                <a:gd name="connsiteY17" fmla="*/ 95250 h 219075"/>
                <a:gd name="connsiteX18" fmla="*/ 301466 w 390620"/>
                <a:gd name="connsiteY18" fmla="*/ 114491 h 219075"/>
                <a:gd name="connsiteX19" fmla="*/ 390525 w 390620"/>
                <a:gd name="connsiteY19" fmla="*/ 209550 h 219075"/>
                <a:gd name="connsiteX20" fmla="*/ 390525 w 390620"/>
                <a:gd name="connsiteY20"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620" h="219075">
                  <a:moveTo>
                    <a:pt x="390620" y="219075"/>
                  </a:moveTo>
                  <a:lnTo>
                    <a:pt x="371570" y="219075"/>
                  </a:lnTo>
                  <a:lnTo>
                    <a:pt x="371570" y="209550"/>
                  </a:lnTo>
                  <a:cubicBezTo>
                    <a:pt x="371570" y="167545"/>
                    <a:pt x="337376" y="133350"/>
                    <a:pt x="295370" y="133350"/>
                  </a:cubicBezTo>
                  <a:lnTo>
                    <a:pt x="266795" y="133350"/>
                  </a:lnTo>
                  <a:lnTo>
                    <a:pt x="278225" y="118110"/>
                  </a:lnTo>
                  <a:cubicBezTo>
                    <a:pt x="283178" y="111442"/>
                    <a:pt x="285845" y="103537"/>
                    <a:pt x="285845" y="95250"/>
                  </a:cubicBezTo>
                  <a:cubicBezTo>
                    <a:pt x="285845" y="74200"/>
                    <a:pt x="268796" y="57150"/>
                    <a:pt x="247745" y="57150"/>
                  </a:cubicBezTo>
                  <a:cubicBezTo>
                    <a:pt x="239459" y="57150"/>
                    <a:pt x="231553" y="59817"/>
                    <a:pt x="224885" y="64770"/>
                  </a:cubicBezTo>
                  <a:lnTo>
                    <a:pt x="217456" y="70390"/>
                  </a:lnTo>
                  <a:lnTo>
                    <a:pt x="211646" y="63055"/>
                  </a:lnTo>
                  <a:cubicBezTo>
                    <a:pt x="188595" y="33814"/>
                    <a:pt x="158972" y="19050"/>
                    <a:pt x="123825" y="19050"/>
                  </a:cubicBezTo>
                  <a:cubicBezTo>
                    <a:pt x="66008" y="19050"/>
                    <a:pt x="19050" y="66008"/>
                    <a:pt x="19050" y="123825"/>
                  </a:cubicBezTo>
                  <a:lnTo>
                    <a:pt x="0" y="123825"/>
                  </a:lnTo>
                  <a:cubicBezTo>
                    <a:pt x="0" y="55531"/>
                    <a:pt x="55531" y="0"/>
                    <a:pt x="123825" y="0"/>
                  </a:cubicBezTo>
                  <a:cubicBezTo>
                    <a:pt x="161735" y="0"/>
                    <a:pt x="195167" y="15430"/>
                    <a:pt x="221075" y="44672"/>
                  </a:cubicBezTo>
                  <a:cubicBezTo>
                    <a:pt x="229267" y="40386"/>
                    <a:pt x="238316" y="38100"/>
                    <a:pt x="247650" y="38100"/>
                  </a:cubicBezTo>
                  <a:cubicBezTo>
                    <a:pt x="279178" y="38100"/>
                    <a:pt x="304800" y="63722"/>
                    <a:pt x="304800" y="95250"/>
                  </a:cubicBezTo>
                  <a:cubicBezTo>
                    <a:pt x="304800" y="101917"/>
                    <a:pt x="303657" y="108395"/>
                    <a:pt x="301466" y="114491"/>
                  </a:cubicBezTo>
                  <a:cubicBezTo>
                    <a:pt x="351092" y="117729"/>
                    <a:pt x="390525" y="159067"/>
                    <a:pt x="390525" y="209550"/>
                  </a:cubicBezTo>
                  <a:lnTo>
                    <a:pt x="390525" y="219075"/>
                  </a:ln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6077521" y="2390775"/>
              <a:ext cx="206216" cy="69913"/>
            </a:xfrm>
            <a:custGeom>
              <a:avLst/>
              <a:gdLst>
                <a:gd name="connsiteX0" fmla="*/ 17907 w 206216"/>
                <a:gd name="connsiteY0" fmla="*/ 69913 h 69913"/>
                <a:gd name="connsiteX1" fmla="*/ 0 w 206216"/>
                <a:gd name="connsiteY1" fmla="*/ 63437 h 69913"/>
                <a:gd name="connsiteX2" fmla="*/ 104204 w 206216"/>
                <a:gd name="connsiteY2" fmla="*/ 0 h 69913"/>
                <a:gd name="connsiteX3" fmla="*/ 206216 w 206216"/>
                <a:gd name="connsiteY3" fmla="*/ 42863 h 69913"/>
                <a:gd name="connsiteX4" fmla="*/ 192596 w 206216"/>
                <a:gd name="connsiteY4" fmla="*/ 56197 h 69913"/>
                <a:gd name="connsiteX5" fmla="*/ 104108 w 206216"/>
                <a:gd name="connsiteY5" fmla="*/ 19050 h 69913"/>
                <a:gd name="connsiteX6" fmla="*/ 17907 w 206216"/>
                <a:gd name="connsiteY6" fmla="*/ 69913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216" h="69913">
                  <a:moveTo>
                    <a:pt x="17907" y="69913"/>
                  </a:moveTo>
                  <a:lnTo>
                    <a:pt x="0" y="63437"/>
                  </a:lnTo>
                  <a:cubicBezTo>
                    <a:pt x="6858" y="44387"/>
                    <a:pt x="30766" y="0"/>
                    <a:pt x="104204" y="0"/>
                  </a:cubicBezTo>
                  <a:cubicBezTo>
                    <a:pt x="142875" y="0"/>
                    <a:pt x="179165" y="15240"/>
                    <a:pt x="206216" y="42863"/>
                  </a:cubicBezTo>
                  <a:lnTo>
                    <a:pt x="192596" y="56197"/>
                  </a:lnTo>
                  <a:cubicBezTo>
                    <a:pt x="169069" y="32195"/>
                    <a:pt x="137731" y="19050"/>
                    <a:pt x="104108" y="19050"/>
                  </a:cubicBezTo>
                  <a:cubicBezTo>
                    <a:pt x="45053" y="19050"/>
                    <a:pt x="24765" y="50863"/>
                    <a:pt x="17907" y="69913"/>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5943600" y="2476500"/>
              <a:ext cx="158781" cy="95250"/>
            </a:xfrm>
            <a:custGeom>
              <a:avLst/>
              <a:gdLst>
                <a:gd name="connsiteX0" fmla="*/ 19050 w 158781"/>
                <a:gd name="connsiteY0" fmla="*/ 95250 h 95250"/>
                <a:gd name="connsiteX1" fmla="*/ 0 w 158781"/>
                <a:gd name="connsiteY1" fmla="*/ 95250 h 95250"/>
                <a:gd name="connsiteX2" fmla="*/ 95250 w 158781"/>
                <a:gd name="connsiteY2" fmla="*/ 0 h 95250"/>
                <a:gd name="connsiteX3" fmla="*/ 158782 w 158781"/>
                <a:gd name="connsiteY3" fmla="*/ 24289 h 95250"/>
                <a:gd name="connsiteX4" fmla="*/ 146113 w 158781"/>
                <a:gd name="connsiteY4" fmla="*/ 38481 h 95250"/>
                <a:gd name="connsiteX5" fmla="*/ 95345 w 158781"/>
                <a:gd name="connsiteY5" fmla="*/ 19050 h 95250"/>
                <a:gd name="connsiteX6" fmla="*/ 19050 w 158781"/>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81" h="95250">
                  <a:moveTo>
                    <a:pt x="19050" y="95250"/>
                  </a:moveTo>
                  <a:lnTo>
                    <a:pt x="0" y="95250"/>
                  </a:lnTo>
                  <a:cubicBezTo>
                    <a:pt x="0" y="42767"/>
                    <a:pt x="42767" y="0"/>
                    <a:pt x="95250" y="0"/>
                  </a:cubicBezTo>
                  <a:cubicBezTo>
                    <a:pt x="118681" y="0"/>
                    <a:pt x="141256" y="8572"/>
                    <a:pt x="158782" y="24289"/>
                  </a:cubicBezTo>
                  <a:lnTo>
                    <a:pt x="146113" y="38481"/>
                  </a:lnTo>
                  <a:cubicBezTo>
                    <a:pt x="132112" y="26003"/>
                    <a:pt x="114110" y="19050"/>
                    <a:pt x="95345" y="19050"/>
                  </a:cubicBezTo>
                  <a:cubicBezTo>
                    <a:pt x="53245" y="19050"/>
                    <a:pt x="19050" y="53245"/>
                    <a:pt x="19050" y="9525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6238875" y="2419350"/>
              <a:ext cx="152400" cy="152400"/>
            </a:xfrm>
            <a:custGeom>
              <a:avLst/>
              <a:gdLst>
                <a:gd name="connsiteX0" fmla="*/ 76200 w 152400"/>
                <a:gd name="connsiteY0" fmla="*/ 152400 h 152400"/>
                <a:gd name="connsiteX1" fmla="*/ 76200 w 152400"/>
                <a:gd name="connsiteY1" fmla="*/ 133350 h 152400"/>
                <a:gd name="connsiteX2" fmla="*/ 133350 w 152400"/>
                <a:gd name="connsiteY2" fmla="*/ 76200 h 152400"/>
                <a:gd name="connsiteX3" fmla="*/ 76200 w 152400"/>
                <a:gd name="connsiteY3" fmla="*/ 19050 h 152400"/>
                <a:gd name="connsiteX4" fmla="*/ 19050 w 152400"/>
                <a:gd name="connsiteY4" fmla="*/ 76200 h 152400"/>
                <a:gd name="connsiteX5" fmla="*/ 0 w 152400"/>
                <a:gd name="connsiteY5" fmla="*/ 76200 h 152400"/>
                <a:gd name="connsiteX6" fmla="*/ 76200 w 152400"/>
                <a:gd name="connsiteY6" fmla="*/ 0 h 152400"/>
                <a:gd name="connsiteX7" fmla="*/ 152400 w 152400"/>
                <a:gd name="connsiteY7" fmla="*/ 76200 h 152400"/>
                <a:gd name="connsiteX8" fmla="*/ 76200 w 152400"/>
                <a:gd name="connsiteY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52400">
                  <a:moveTo>
                    <a:pt x="76200" y="152400"/>
                  </a:moveTo>
                  <a:lnTo>
                    <a:pt x="76200" y="133350"/>
                  </a:lnTo>
                  <a:cubicBezTo>
                    <a:pt x="107728" y="133350"/>
                    <a:pt x="133350" y="107728"/>
                    <a:pt x="133350" y="76200"/>
                  </a:cubicBezTo>
                  <a:cubicBezTo>
                    <a:pt x="133350" y="44672"/>
                    <a:pt x="107728" y="19050"/>
                    <a:pt x="76200" y="19050"/>
                  </a:cubicBezTo>
                  <a:cubicBezTo>
                    <a:pt x="44672" y="19050"/>
                    <a:pt x="19050" y="44672"/>
                    <a:pt x="19050" y="76200"/>
                  </a:cubicBezTo>
                  <a:lnTo>
                    <a:pt x="0" y="76200"/>
                  </a:lnTo>
                  <a:cubicBezTo>
                    <a:pt x="0" y="34195"/>
                    <a:pt x="34195" y="0"/>
                    <a:pt x="76200" y="0"/>
                  </a:cubicBezTo>
                  <a:cubicBezTo>
                    <a:pt x="118205" y="0"/>
                    <a:pt x="152400" y="34195"/>
                    <a:pt x="152400" y="76200"/>
                  </a:cubicBezTo>
                  <a:cubicBezTo>
                    <a:pt x="152400" y="118205"/>
                    <a:pt x="118205" y="152400"/>
                    <a:pt x="76200" y="152400"/>
                  </a:cubicBez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6181725" y="255270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6124575" y="25527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5838825" y="25908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5781675" y="2447925"/>
              <a:ext cx="209550" cy="161925"/>
            </a:xfrm>
            <a:custGeom>
              <a:avLst/>
              <a:gdLst>
                <a:gd name="connsiteX0" fmla="*/ 57150 w 209550"/>
                <a:gd name="connsiteY0" fmla="*/ 161925 h 161925"/>
                <a:gd name="connsiteX1" fmla="*/ 0 w 209550"/>
                <a:gd name="connsiteY1" fmla="*/ 104775 h 161925"/>
                <a:gd name="connsiteX2" fmla="*/ 50482 w 209550"/>
                <a:gd name="connsiteY2" fmla="*/ 48006 h 161925"/>
                <a:gd name="connsiteX3" fmla="*/ 133350 w 209550"/>
                <a:gd name="connsiteY3" fmla="*/ 0 h 161925"/>
                <a:gd name="connsiteX4" fmla="*/ 209550 w 209550"/>
                <a:gd name="connsiteY4" fmla="*/ 57150 h 161925"/>
                <a:gd name="connsiteX5" fmla="*/ 190500 w 209550"/>
                <a:gd name="connsiteY5" fmla="*/ 57150 h 161925"/>
                <a:gd name="connsiteX6" fmla="*/ 133350 w 209550"/>
                <a:gd name="connsiteY6" fmla="*/ 19050 h 161925"/>
                <a:gd name="connsiteX7" fmla="*/ 66199 w 209550"/>
                <a:gd name="connsiteY7" fmla="*/ 60198 h 161925"/>
                <a:gd name="connsiteX8" fmla="*/ 64008 w 209550"/>
                <a:gd name="connsiteY8" fmla="*/ 66675 h 161925"/>
                <a:gd name="connsiteX9" fmla="*/ 57150 w 209550"/>
                <a:gd name="connsiteY9" fmla="*/ 66675 h 161925"/>
                <a:gd name="connsiteX10" fmla="*/ 19050 w 209550"/>
                <a:gd name="connsiteY10" fmla="*/ 104775 h 161925"/>
                <a:gd name="connsiteX11" fmla="*/ 57150 w 209550"/>
                <a:gd name="connsiteY11" fmla="*/ 142875 h 161925"/>
                <a:gd name="connsiteX12" fmla="*/ 57150 w 209550"/>
                <a:gd name="connsiteY12"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161925">
                  <a:moveTo>
                    <a:pt x="57150" y="161925"/>
                  </a:moveTo>
                  <a:cubicBezTo>
                    <a:pt x="25622" y="161925"/>
                    <a:pt x="0" y="136303"/>
                    <a:pt x="0" y="104775"/>
                  </a:cubicBezTo>
                  <a:cubicBezTo>
                    <a:pt x="0" y="75533"/>
                    <a:pt x="22098" y="51340"/>
                    <a:pt x="50482" y="48006"/>
                  </a:cubicBezTo>
                  <a:cubicBezTo>
                    <a:pt x="63437" y="18193"/>
                    <a:pt x="94488" y="0"/>
                    <a:pt x="133350" y="0"/>
                  </a:cubicBezTo>
                  <a:cubicBezTo>
                    <a:pt x="175546" y="0"/>
                    <a:pt x="209550" y="31242"/>
                    <a:pt x="209550" y="57150"/>
                  </a:cubicBezTo>
                  <a:lnTo>
                    <a:pt x="190500" y="57150"/>
                  </a:lnTo>
                  <a:cubicBezTo>
                    <a:pt x="190500" y="43815"/>
                    <a:pt x="166973" y="19050"/>
                    <a:pt x="133350" y="19050"/>
                  </a:cubicBezTo>
                  <a:cubicBezTo>
                    <a:pt x="100394" y="19050"/>
                    <a:pt x="74676" y="34766"/>
                    <a:pt x="66199" y="60198"/>
                  </a:cubicBezTo>
                  <a:lnTo>
                    <a:pt x="64008" y="66675"/>
                  </a:lnTo>
                  <a:lnTo>
                    <a:pt x="57150" y="66675"/>
                  </a:lnTo>
                  <a:cubicBezTo>
                    <a:pt x="36100" y="66675"/>
                    <a:pt x="19050" y="83725"/>
                    <a:pt x="19050" y="104775"/>
                  </a:cubicBezTo>
                  <a:cubicBezTo>
                    <a:pt x="19050" y="125825"/>
                    <a:pt x="36100" y="142875"/>
                    <a:pt x="57150" y="142875"/>
                  </a:cubicBezTo>
                  <a:lnTo>
                    <a:pt x="57150" y="161925"/>
                  </a:lnTo>
                  <a:close/>
                </a:path>
              </a:pathLst>
            </a:custGeom>
            <a:grpFill/>
            <a:ln w="9525" cap="flat">
              <a:noFill/>
              <a:prstDash val="solid"/>
              <a:miter/>
            </a:ln>
          </p:spPr>
          <p:txBody>
            <a:bodyPr rtlCol="0" anchor="ctr"/>
            <a:lstStyle/>
            <a:p>
              <a:endParaRPr lang="zh-CN" altLang="en-US"/>
            </a:p>
          </p:txBody>
        </p:sp>
      </p:grpSp>
      <p:grpSp>
        <p:nvGrpSpPr>
          <p:cNvPr id="55" name="图形 1"/>
          <p:cNvGrpSpPr/>
          <p:nvPr/>
        </p:nvGrpSpPr>
        <p:grpSpPr>
          <a:xfrm>
            <a:off x="4897628" y="3494019"/>
            <a:ext cx="415291" cy="311468"/>
            <a:chOff x="6791325" y="5181600"/>
            <a:chExt cx="609600" cy="457200"/>
          </a:xfrm>
          <a:solidFill>
            <a:schemeClr val="bg1"/>
          </a:solidFill>
        </p:grpSpPr>
        <p:sp>
          <p:nvSpPr>
            <p:cNvPr id="56" name="任意多边形: 形状 55"/>
            <p:cNvSpPr/>
            <p:nvPr/>
          </p:nvSpPr>
          <p:spPr>
            <a:xfrm>
              <a:off x="6791325" y="5600700"/>
              <a:ext cx="609600" cy="19050"/>
            </a:xfrm>
            <a:custGeom>
              <a:avLst/>
              <a:gdLst>
                <a:gd name="connsiteX0" fmla="*/ 0 w 609600"/>
                <a:gd name="connsiteY0" fmla="*/ 0 h 19050"/>
                <a:gd name="connsiteX1" fmla="*/ 609600 w 609600"/>
                <a:gd name="connsiteY1" fmla="*/ 0 h 19050"/>
                <a:gd name="connsiteX2" fmla="*/ 609600 w 609600"/>
                <a:gd name="connsiteY2" fmla="*/ 19050 h 19050"/>
                <a:gd name="connsiteX3" fmla="*/ 0 w 609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609600" h="19050">
                  <a:moveTo>
                    <a:pt x="0" y="0"/>
                  </a:moveTo>
                  <a:lnTo>
                    <a:pt x="609600" y="0"/>
                  </a:lnTo>
                  <a:lnTo>
                    <a:pt x="609600" y="19050"/>
                  </a:lnTo>
                  <a:lnTo>
                    <a:pt x="0" y="19050"/>
                  </a:ln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6810375" y="5181600"/>
              <a:ext cx="152400" cy="400050"/>
            </a:xfrm>
            <a:custGeom>
              <a:avLst/>
              <a:gdLst>
                <a:gd name="connsiteX0" fmla="*/ 19050 w 152400"/>
                <a:gd name="connsiteY0" fmla="*/ 400050 h 400050"/>
                <a:gd name="connsiteX1" fmla="*/ 0 w 152400"/>
                <a:gd name="connsiteY1" fmla="*/ 400050 h 400050"/>
                <a:gd name="connsiteX2" fmla="*/ 0 w 152400"/>
                <a:gd name="connsiteY2" fmla="*/ 76200 h 400050"/>
                <a:gd name="connsiteX3" fmla="*/ 76200 w 152400"/>
                <a:gd name="connsiteY3" fmla="*/ 0 h 400050"/>
                <a:gd name="connsiteX4" fmla="*/ 152400 w 152400"/>
                <a:gd name="connsiteY4" fmla="*/ 76200 h 400050"/>
                <a:gd name="connsiteX5" fmla="*/ 152400 w 152400"/>
                <a:gd name="connsiteY5" fmla="*/ 123825 h 400050"/>
                <a:gd name="connsiteX6" fmla="*/ 133350 w 152400"/>
                <a:gd name="connsiteY6" fmla="*/ 123825 h 400050"/>
                <a:gd name="connsiteX7" fmla="*/ 133350 w 152400"/>
                <a:gd name="connsiteY7" fmla="*/ 76200 h 400050"/>
                <a:gd name="connsiteX8" fmla="*/ 76200 w 152400"/>
                <a:gd name="connsiteY8" fmla="*/ 19050 h 400050"/>
                <a:gd name="connsiteX9" fmla="*/ 19050 w 152400"/>
                <a:gd name="connsiteY9" fmla="*/ 76200 h 400050"/>
                <a:gd name="connsiteX10" fmla="*/ 19050 w 152400"/>
                <a:gd name="connsiteY10"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400050">
                  <a:moveTo>
                    <a:pt x="19050" y="400050"/>
                  </a:moveTo>
                  <a:lnTo>
                    <a:pt x="0" y="400050"/>
                  </a:lnTo>
                  <a:lnTo>
                    <a:pt x="0" y="76200"/>
                  </a:lnTo>
                  <a:cubicBezTo>
                    <a:pt x="0" y="34195"/>
                    <a:pt x="34195" y="0"/>
                    <a:pt x="76200" y="0"/>
                  </a:cubicBezTo>
                  <a:cubicBezTo>
                    <a:pt x="118205" y="0"/>
                    <a:pt x="152400" y="34195"/>
                    <a:pt x="152400" y="76200"/>
                  </a:cubicBezTo>
                  <a:lnTo>
                    <a:pt x="152400" y="123825"/>
                  </a:lnTo>
                  <a:lnTo>
                    <a:pt x="133350" y="123825"/>
                  </a:lnTo>
                  <a:lnTo>
                    <a:pt x="133350" y="76200"/>
                  </a:lnTo>
                  <a:cubicBezTo>
                    <a:pt x="133350" y="44672"/>
                    <a:pt x="107728" y="19050"/>
                    <a:pt x="76200" y="19050"/>
                  </a:cubicBezTo>
                  <a:cubicBezTo>
                    <a:pt x="44672" y="19050"/>
                    <a:pt x="19050" y="44672"/>
                    <a:pt x="19050" y="76200"/>
                  </a:cubicBezTo>
                  <a:lnTo>
                    <a:pt x="19050" y="400050"/>
                  </a:ln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6848475" y="5524500"/>
              <a:ext cx="285750" cy="47625"/>
            </a:xfrm>
            <a:custGeom>
              <a:avLst/>
              <a:gdLst>
                <a:gd name="connsiteX0" fmla="*/ 285750 w 285750"/>
                <a:gd name="connsiteY0" fmla="*/ 47625 h 47625"/>
                <a:gd name="connsiteX1" fmla="*/ 266700 w 285750"/>
                <a:gd name="connsiteY1" fmla="*/ 47625 h 47625"/>
                <a:gd name="connsiteX2" fmla="*/ 238125 w 285750"/>
                <a:gd name="connsiteY2" fmla="*/ 19050 h 47625"/>
                <a:gd name="connsiteX3" fmla="*/ 0 w 285750"/>
                <a:gd name="connsiteY3" fmla="*/ 19050 h 47625"/>
                <a:gd name="connsiteX4" fmla="*/ 0 w 285750"/>
                <a:gd name="connsiteY4" fmla="*/ 0 h 47625"/>
                <a:gd name="connsiteX5" fmla="*/ 238125 w 285750"/>
                <a:gd name="connsiteY5" fmla="*/ 0 h 47625"/>
                <a:gd name="connsiteX6" fmla="*/ 285750 w 285750"/>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47625">
                  <a:moveTo>
                    <a:pt x="285750" y="47625"/>
                  </a:moveTo>
                  <a:lnTo>
                    <a:pt x="266700" y="47625"/>
                  </a:lnTo>
                  <a:cubicBezTo>
                    <a:pt x="266700" y="31909"/>
                    <a:pt x="253841" y="19050"/>
                    <a:pt x="238125" y="19050"/>
                  </a:cubicBezTo>
                  <a:lnTo>
                    <a:pt x="0" y="19050"/>
                  </a:lnTo>
                  <a:lnTo>
                    <a:pt x="0" y="0"/>
                  </a:lnTo>
                  <a:lnTo>
                    <a:pt x="238125" y="0"/>
                  </a:lnTo>
                  <a:cubicBezTo>
                    <a:pt x="264414" y="0"/>
                    <a:pt x="285750" y="21336"/>
                    <a:pt x="285750" y="47625"/>
                  </a:cubicBez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6848475" y="5362575"/>
              <a:ext cx="38100" cy="57150"/>
            </a:xfrm>
            <a:custGeom>
              <a:avLst/>
              <a:gdLst>
                <a:gd name="connsiteX0" fmla="*/ 19050 w 38100"/>
                <a:gd name="connsiteY0" fmla="*/ 57150 h 57150"/>
                <a:gd name="connsiteX1" fmla="*/ 0 w 38100"/>
                <a:gd name="connsiteY1" fmla="*/ 57150 h 57150"/>
                <a:gd name="connsiteX2" fmla="*/ 0 w 38100"/>
                <a:gd name="connsiteY2" fmla="*/ 38100 h 57150"/>
                <a:gd name="connsiteX3" fmla="*/ 19050 w 38100"/>
                <a:gd name="connsiteY3" fmla="*/ 38100 h 57150"/>
                <a:gd name="connsiteX4" fmla="*/ 19050 w 38100"/>
                <a:gd name="connsiteY4" fmla="*/ 19050 h 57150"/>
                <a:gd name="connsiteX5" fmla="*/ 0 w 38100"/>
                <a:gd name="connsiteY5" fmla="*/ 19050 h 57150"/>
                <a:gd name="connsiteX6" fmla="*/ 0 w 38100"/>
                <a:gd name="connsiteY6" fmla="*/ 0 h 57150"/>
                <a:gd name="connsiteX7" fmla="*/ 19050 w 38100"/>
                <a:gd name="connsiteY7" fmla="*/ 0 h 57150"/>
                <a:gd name="connsiteX8" fmla="*/ 38100 w 38100"/>
                <a:gd name="connsiteY8" fmla="*/ 19050 h 57150"/>
                <a:gd name="connsiteX9" fmla="*/ 38100 w 38100"/>
                <a:gd name="connsiteY9" fmla="*/ 38100 h 57150"/>
                <a:gd name="connsiteX10" fmla="*/ 19050 w 38100"/>
                <a:gd name="connsiteY10"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57150">
                  <a:moveTo>
                    <a:pt x="19050" y="57150"/>
                  </a:moveTo>
                  <a:lnTo>
                    <a:pt x="0" y="57150"/>
                  </a:lnTo>
                  <a:lnTo>
                    <a:pt x="0" y="38100"/>
                  </a:lnTo>
                  <a:lnTo>
                    <a:pt x="19050" y="38100"/>
                  </a:lnTo>
                  <a:lnTo>
                    <a:pt x="19050" y="19050"/>
                  </a:lnTo>
                  <a:lnTo>
                    <a:pt x="0" y="19050"/>
                  </a:lnTo>
                  <a:lnTo>
                    <a:pt x="0" y="0"/>
                  </a:lnTo>
                  <a:lnTo>
                    <a:pt x="19050" y="0"/>
                  </a:lnTo>
                  <a:cubicBezTo>
                    <a:pt x="29528" y="0"/>
                    <a:pt x="38100" y="8572"/>
                    <a:pt x="38100" y="19050"/>
                  </a:cubicBezTo>
                  <a:lnTo>
                    <a:pt x="38100" y="38100"/>
                  </a:lnTo>
                  <a:cubicBezTo>
                    <a:pt x="38100" y="48578"/>
                    <a:pt x="29528" y="57150"/>
                    <a:pt x="19050" y="57150"/>
                  </a:cubicBez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6905625" y="5362575"/>
              <a:ext cx="114300" cy="57150"/>
            </a:xfrm>
            <a:custGeom>
              <a:avLst/>
              <a:gdLst>
                <a:gd name="connsiteX0" fmla="*/ 95250 w 114300"/>
                <a:gd name="connsiteY0" fmla="*/ 57150 h 57150"/>
                <a:gd name="connsiteX1" fmla="*/ 19050 w 114300"/>
                <a:gd name="connsiteY1" fmla="*/ 57150 h 57150"/>
                <a:gd name="connsiteX2" fmla="*/ 0 w 114300"/>
                <a:gd name="connsiteY2" fmla="*/ 38100 h 57150"/>
                <a:gd name="connsiteX3" fmla="*/ 0 w 114300"/>
                <a:gd name="connsiteY3" fmla="*/ 19050 h 57150"/>
                <a:gd name="connsiteX4" fmla="*/ 19050 w 114300"/>
                <a:gd name="connsiteY4" fmla="*/ 0 h 57150"/>
                <a:gd name="connsiteX5" fmla="*/ 95250 w 114300"/>
                <a:gd name="connsiteY5" fmla="*/ 0 h 57150"/>
                <a:gd name="connsiteX6" fmla="*/ 114300 w 114300"/>
                <a:gd name="connsiteY6" fmla="*/ 19050 h 57150"/>
                <a:gd name="connsiteX7" fmla="*/ 114300 w 114300"/>
                <a:gd name="connsiteY7" fmla="*/ 38100 h 57150"/>
                <a:gd name="connsiteX8" fmla="*/ 95250 w 114300"/>
                <a:gd name="connsiteY8" fmla="*/ 57150 h 57150"/>
                <a:gd name="connsiteX9" fmla="*/ 19050 w 114300"/>
                <a:gd name="connsiteY9" fmla="*/ 19050 h 57150"/>
                <a:gd name="connsiteX10" fmla="*/ 19050 w 114300"/>
                <a:gd name="connsiteY10" fmla="*/ 38100 h 57150"/>
                <a:gd name="connsiteX11" fmla="*/ 95250 w 114300"/>
                <a:gd name="connsiteY11" fmla="*/ 38100 h 57150"/>
                <a:gd name="connsiteX12" fmla="*/ 95250 w 114300"/>
                <a:gd name="connsiteY12" fmla="*/ 19050 h 57150"/>
                <a:gd name="connsiteX13" fmla="*/ 19050 w 114300"/>
                <a:gd name="connsiteY13"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300" h="57150">
                  <a:moveTo>
                    <a:pt x="95250" y="57150"/>
                  </a:moveTo>
                  <a:lnTo>
                    <a:pt x="19050" y="57150"/>
                  </a:lnTo>
                  <a:cubicBezTo>
                    <a:pt x="8572" y="57150"/>
                    <a:pt x="0" y="48578"/>
                    <a:pt x="0" y="38100"/>
                  </a:cubicBezTo>
                  <a:lnTo>
                    <a:pt x="0" y="19050"/>
                  </a:lnTo>
                  <a:cubicBezTo>
                    <a:pt x="0" y="8572"/>
                    <a:pt x="8572" y="0"/>
                    <a:pt x="19050" y="0"/>
                  </a:cubicBezTo>
                  <a:lnTo>
                    <a:pt x="95250" y="0"/>
                  </a:lnTo>
                  <a:cubicBezTo>
                    <a:pt x="105728" y="0"/>
                    <a:pt x="114300" y="8572"/>
                    <a:pt x="114300" y="19050"/>
                  </a:cubicBezTo>
                  <a:lnTo>
                    <a:pt x="114300" y="38100"/>
                  </a:lnTo>
                  <a:cubicBezTo>
                    <a:pt x="114300" y="48578"/>
                    <a:pt x="105728" y="57150"/>
                    <a:pt x="95250" y="57150"/>
                  </a:cubicBezTo>
                  <a:close/>
                  <a:moveTo>
                    <a:pt x="19050" y="19050"/>
                  </a:moveTo>
                  <a:lnTo>
                    <a:pt x="19050" y="38100"/>
                  </a:lnTo>
                  <a:lnTo>
                    <a:pt x="95250" y="38100"/>
                  </a:lnTo>
                  <a:lnTo>
                    <a:pt x="95250" y="19050"/>
                  </a:lnTo>
                  <a:lnTo>
                    <a:pt x="19050" y="19050"/>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68103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68484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68865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69246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69627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70008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70389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70770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71151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71532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71913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72294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72675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73056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73437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7381875" y="5610225"/>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6848475" y="5324475"/>
              <a:ext cx="533400" cy="257175"/>
            </a:xfrm>
            <a:custGeom>
              <a:avLst/>
              <a:gdLst>
                <a:gd name="connsiteX0" fmla="*/ 476250 w 533400"/>
                <a:gd name="connsiteY0" fmla="*/ 257175 h 257175"/>
                <a:gd name="connsiteX1" fmla="*/ 0 w 533400"/>
                <a:gd name="connsiteY1" fmla="*/ 257175 h 257175"/>
                <a:gd name="connsiteX2" fmla="*/ 0 w 533400"/>
                <a:gd name="connsiteY2" fmla="*/ 238125 h 257175"/>
                <a:gd name="connsiteX3" fmla="*/ 476250 w 533400"/>
                <a:gd name="connsiteY3" fmla="*/ 238125 h 257175"/>
                <a:gd name="connsiteX4" fmla="*/ 514350 w 533400"/>
                <a:gd name="connsiteY4" fmla="*/ 200025 h 257175"/>
                <a:gd name="connsiteX5" fmla="*/ 514350 w 533400"/>
                <a:gd name="connsiteY5" fmla="*/ 180975 h 257175"/>
                <a:gd name="connsiteX6" fmla="*/ 276225 w 533400"/>
                <a:gd name="connsiteY6" fmla="*/ 19050 h 257175"/>
                <a:gd name="connsiteX7" fmla="*/ 0 w 533400"/>
                <a:gd name="connsiteY7" fmla="*/ 19050 h 257175"/>
                <a:gd name="connsiteX8" fmla="*/ 0 w 533400"/>
                <a:gd name="connsiteY8" fmla="*/ 0 h 257175"/>
                <a:gd name="connsiteX9" fmla="*/ 276225 w 533400"/>
                <a:gd name="connsiteY9" fmla="*/ 0 h 257175"/>
                <a:gd name="connsiteX10" fmla="*/ 533400 w 533400"/>
                <a:gd name="connsiteY10" fmla="*/ 180975 h 257175"/>
                <a:gd name="connsiteX11" fmla="*/ 533400 w 533400"/>
                <a:gd name="connsiteY11" fmla="*/ 200025 h 257175"/>
                <a:gd name="connsiteX12" fmla="*/ 476250 w 533400"/>
                <a:gd name="connsiteY12"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257175">
                  <a:moveTo>
                    <a:pt x="476250" y="257175"/>
                  </a:moveTo>
                  <a:lnTo>
                    <a:pt x="0" y="257175"/>
                  </a:lnTo>
                  <a:lnTo>
                    <a:pt x="0" y="238125"/>
                  </a:lnTo>
                  <a:lnTo>
                    <a:pt x="476250" y="238125"/>
                  </a:lnTo>
                  <a:cubicBezTo>
                    <a:pt x="497300" y="238125"/>
                    <a:pt x="514350" y="221075"/>
                    <a:pt x="514350" y="200025"/>
                  </a:cubicBezTo>
                  <a:lnTo>
                    <a:pt x="514350" y="180975"/>
                  </a:lnTo>
                  <a:cubicBezTo>
                    <a:pt x="514350" y="157353"/>
                    <a:pt x="403479" y="19050"/>
                    <a:pt x="276225" y="19050"/>
                  </a:cubicBezTo>
                  <a:lnTo>
                    <a:pt x="0" y="19050"/>
                  </a:lnTo>
                  <a:lnTo>
                    <a:pt x="0" y="0"/>
                  </a:lnTo>
                  <a:lnTo>
                    <a:pt x="276225" y="0"/>
                  </a:lnTo>
                  <a:cubicBezTo>
                    <a:pt x="414719" y="0"/>
                    <a:pt x="533400" y="146590"/>
                    <a:pt x="533400" y="180975"/>
                  </a:cubicBezTo>
                  <a:lnTo>
                    <a:pt x="533400" y="200025"/>
                  </a:lnTo>
                  <a:cubicBezTo>
                    <a:pt x="533400" y="231553"/>
                    <a:pt x="507778" y="257175"/>
                    <a:pt x="476250" y="257175"/>
                  </a:cubicBez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7115175" y="5334000"/>
              <a:ext cx="247650" cy="152400"/>
            </a:xfrm>
            <a:custGeom>
              <a:avLst/>
              <a:gdLst>
                <a:gd name="connsiteX0" fmla="*/ 247650 w 247650"/>
                <a:gd name="connsiteY0" fmla="*/ 152400 h 152400"/>
                <a:gd name="connsiteX1" fmla="*/ 123825 w 247650"/>
                <a:gd name="connsiteY1" fmla="*/ 152400 h 152400"/>
                <a:gd name="connsiteX2" fmla="*/ 0 w 247650"/>
                <a:gd name="connsiteY2" fmla="*/ 28575 h 152400"/>
                <a:gd name="connsiteX3" fmla="*/ 0 w 247650"/>
                <a:gd name="connsiteY3" fmla="*/ 0 h 152400"/>
                <a:gd name="connsiteX4" fmla="*/ 19050 w 247650"/>
                <a:gd name="connsiteY4" fmla="*/ 0 h 152400"/>
                <a:gd name="connsiteX5" fmla="*/ 19050 w 247650"/>
                <a:gd name="connsiteY5" fmla="*/ 28575 h 152400"/>
                <a:gd name="connsiteX6" fmla="*/ 123825 w 247650"/>
                <a:gd name="connsiteY6" fmla="*/ 133350 h 152400"/>
                <a:gd name="connsiteX7" fmla="*/ 247650 w 247650"/>
                <a:gd name="connsiteY7" fmla="*/ 133350 h 152400"/>
                <a:gd name="connsiteX8" fmla="*/ 247650 w 247650"/>
                <a:gd name="connsiteY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52400">
                  <a:moveTo>
                    <a:pt x="247650" y="152400"/>
                  </a:moveTo>
                  <a:lnTo>
                    <a:pt x="123825" y="152400"/>
                  </a:lnTo>
                  <a:cubicBezTo>
                    <a:pt x="53245" y="152400"/>
                    <a:pt x="0" y="99155"/>
                    <a:pt x="0" y="28575"/>
                  </a:cubicBezTo>
                  <a:lnTo>
                    <a:pt x="0" y="0"/>
                  </a:lnTo>
                  <a:lnTo>
                    <a:pt x="19050" y="0"/>
                  </a:lnTo>
                  <a:lnTo>
                    <a:pt x="19050" y="28575"/>
                  </a:lnTo>
                  <a:cubicBezTo>
                    <a:pt x="19050" y="88297"/>
                    <a:pt x="64103" y="133350"/>
                    <a:pt x="123825" y="133350"/>
                  </a:cubicBezTo>
                  <a:lnTo>
                    <a:pt x="247650" y="133350"/>
                  </a:lnTo>
                  <a:lnTo>
                    <a:pt x="247650" y="152400"/>
                  </a:ln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7324725" y="5505450"/>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7286625" y="55054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7077075" y="53625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7038975" y="53625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6848475" y="5457825"/>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7010304" y="5181600"/>
              <a:ext cx="390620" cy="219075"/>
            </a:xfrm>
            <a:custGeom>
              <a:avLst/>
              <a:gdLst>
                <a:gd name="connsiteX0" fmla="*/ 390620 w 390620"/>
                <a:gd name="connsiteY0" fmla="*/ 219075 h 219075"/>
                <a:gd name="connsiteX1" fmla="*/ 371570 w 390620"/>
                <a:gd name="connsiteY1" fmla="*/ 219075 h 219075"/>
                <a:gd name="connsiteX2" fmla="*/ 371570 w 390620"/>
                <a:gd name="connsiteY2" fmla="*/ 209550 h 219075"/>
                <a:gd name="connsiteX3" fmla="*/ 295370 w 390620"/>
                <a:gd name="connsiteY3" fmla="*/ 133350 h 219075"/>
                <a:gd name="connsiteX4" fmla="*/ 266795 w 390620"/>
                <a:gd name="connsiteY4" fmla="*/ 133350 h 219075"/>
                <a:gd name="connsiteX5" fmla="*/ 278225 w 390620"/>
                <a:gd name="connsiteY5" fmla="*/ 118110 h 219075"/>
                <a:gd name="connsiteX6" fmla="*/ 285845 w 390620"/>
                <a:gd name="connsiteY6" fmla="*/ 95250 h 219075"/>
                <a:gd name="connsiteX7" fmla="*/ 247745 w 390620"/>
                <a:gd name="connsiteY7" fmla="*/ 57150 h 219075"/>
                <a:gd name="connsiteX8" fmla="*/ 224885 w 390620"/>
                <a:gd name="connsiteY8" fmla="*/ 64770 h 219075"/>
                <a:gd name="connsiteX9" fmla="*/ 217456 w 390620"/>
                <a:gd name="connsiteY9" fmla="*/ 70390 h 219075"/>
                <a:gd name="connsiteX10" fmla="*/ 211646 w 390620"/>
                <a:gd name="connsiteY10" fmla="*/ 63055 h 219075"/>
                <a:gd name="connsiteX11" fmla="*/ 123825 w 390620"/>
                <a:gd name="connsiteY11" fmla="*/ 19050 h 219075"/>
                <a:gd name="connsiteX12" fmla="*/ 19050 w 390620"/>
                <a:gd name="connsiteY12" fmla="*/ 123825 h 219075"/>
                <a:gd name="connsiteX13" fmla="*/ 0 w 390620"/>
                <a:gd name="connsiteY13" fmla="*/ 123825 h 219075"/>
                <a:gd name="connsiteX14" fmla="*/ 123825 w 390620"/>
                <a:gd name="connsiteY14" fmla="*/ 0 h 219075"/>
                <a:gd name="connsiteX15" fmla="*/ 221075 w 390620"/>
                <a:gd name="connsiteY15" fmla="*/ 44672 h 219075"/>
                <a:gd name="connsiteX16" fmla="*/ 247650 w 390620"/>
                <a:gd name="connsiteY16" fmla="*/ 38100 h 219075"/>
                <a:gd name="connsiteX17" fmla="*/ 304800 w 390620"/>
                <a:gd name="connsiteY17" fmla="*/ 95250 h 219075"/>
                <a:gd name="connsiteX18" fmla="*/ 301466 w 390620"/>
                <a:gd name="connsiteY18" fmla="*/ 114490 h 219075"/>
                <a:gd name="connsiteX19" fmla="*/ 390525 w 390620"/>
                <a:gd name="connsiteY19" fmla="*/ 209550 h 219075"/>
                <a:gd name="connsiteX20" fmla="*/ 390525 w 390620"/>
                <a:gd name="connsiteY20"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620" h="219075">
                  <a:moveTo>
                    <a:pt x="390620" y="219075"/>
                  </a:moveTo>
                  <a:lnTo>
                    <a:pt x="371570" y="219075"/>
                  </a:lnTo>
                  <a:lnTo>
                    <a:pt x="371570" y="209550"/>
                  </a:lnTo>
                  <a:cubicBezTo>
                    <a:pt x="371570" y="167545"/>
                    <a:pt x="337376" y="133350"/>
                    <a:pt x="295370" y="133350"/>
                  </a:cubicBezTo>
                  <a:lnTo>
                    <a:pt x="266795" y="133350"/>
                  </a:lnTo>
                  <a:lnTo>
                    <a:pt x="278225" y="118110"/>
                  </a:lnTo>
                  <a:cubicBezTo>
                    <a:pt x="283178" y="111443"/>
                    <a:pt x="285845" y="103537"/>
                    <a:pt x="285845" y="95250"/>
                  </a:cubicBezTo>
                  <a:cubicBezTo>
                    <a:pt x="285845" y="74200"/>
                    <a:pt x="268796" y="57150"/>
                    <a:pt x="247745" y="57150"/>
                  </a:cubicBezTo>
                  <a:cubicBezTo>
                    <a:pt x="239459" y="57150"/>
                    <a:pt x="231553" y="59817"/>
                    <a:pt x="224885" y="64770"/>
                  </a:cubicBezTo>
                  <a:lnTo>
                    <a:pt x="217456" y="70390"/>
                  </a:lnTo>
                  <a:lnTo>
                    <a:pt x="211646" y="63055"/>
                  </a:lnTo>
                  <a:cubicBezTo>
                    <a:pt x="188595" y="33814"/>
                    <a:pt x="158972" y="19050"/>
                    <a:pt x="123825" y="19050"/>
                  </a:cubicBezTo>
                  <a:cubicBezTo>
                    <a:pt x="66008" y="19050"/>
                    <a:pt x="19050" y="66008"/>
                    <a:pt x="19050" y="123825"/>
                  </a:cubicBezTo>
                  <a:lnTo>
                    <a:pt x="0" y="123825"/>
                  </a:lnTo>
                  <a:cubicBezTo>
                    <a:pt x="0" y="55531"/>
                    <a:pt x="55531" y="0"/>
                    <a:pt x="123825" y="0"/>
                  </a:cubicBezTo>
                  <a:cubicBezTo>
                    <a:pt x="161735" y="0"/>
                    <a:pt x="195167" y="15430"/>
                    <a:pt x="221075" y="44672"/>
                  </a:cubicBezTo>
                  <a:cubicBezTo>
                    <a:pt x="229267" y="40386"/>
                    <a:pt x="238316" y="38100"/>
                    <a:pt x="247650" y="38100"/>
                  </a:cubicBezTo>
                  <a:cubicBezTo>
                    <a:pt x="279178" y="38100"/>
                    <a:pt x="304800" y="63722"/>
                    <a:pt x="304800" y="95250"/>
                  </a:cubicBezTo>
                  <a:cubicBezTo>
                    <a:pt x="304800" y="101918"/>
                    <a:pt x="303657" y="108395"/>
                    <a:pt x="301466" y="114490"/>
                  </a:cubicBezTo>
                  <a:cubicBezTo>
                    <a:pt x="351092" y="117729"/>
                    <a:pt x="390525" y="159068"/>
                    <a:pt x="390525" y="209550"/>
                  </a:cubicBezTo>
                  <a:lnTo>
                    <a:pt x="390525" y="219075"/>
                  </a:lnTo>
                  <a:close/>
                </a:path>
              </a:pathLst>
            </a:custGeom>
            <a:grpFill/>
            <a:ln w="9525" cap="flat">
              <a:noFill/>
              <a:prstDash val="solid"/>
              <a:miter/>
            </a:ln>
          </p:spPr>
          <p:txBody>
            <a:bodyPr rtlCol="0" anchor="ctr"/>
            <a:lstStyle/>
            <a:p>
              <a:endParaRPr lang="zh-CN" altLang="en-US"/>
            </a:p>
          </p:txBody>
        </p:sp>
      </p:grpSp>
      <p:sp>
        <p:nvSpPr>
          <p:cNvPr id="87" name="文本框 86"/>
          <p:cNvSpPr txBox="1"/>
          <p:nvPr/>
        </p:nvSpPr>
        <p:spPr>
          <a:xfrm>
            <a:off x="1187823" y="1792373"/>
            <a:ext cx="9816353" cy="336695"/>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pPr algn="ctr"/>
            <a:r>
              <a:rPr lang="zh-CN" altLang="en-US" dirty="0">
                <a:solidFill>
                  <a:schemeClr val="bg1"/>
                </a:solidFill>
              </a:rPr>
              <a:t>Add a detailed text description here, suggesting that it is relevant to the title and consistent with the overall language style, and that the language description be as concise and vivid as possible.</a:t>
            </a:r>
            <a:endParaRPr lang="en-US" altLang="zh-CN" dirty="0">
              <a:solidFill>
                <a:schemeClr val="bg1"/>
              </a:solidFill>
            </a:endParaRPr>
          </a:p>
        </p:txBody>
      </p:sp>
      <p:sp>
        <p:nvSpPr>
          <p:cNvPr id="89" name="文本框 88"/>
          <p:cNvSpPr txBox="1"/>
          <p:nvPr/>
        </p:nvSpPr>
        <p:spPr>
          <a:xfrm>
            <a:off x="1866283" y="4084060"/>
            <a:ext cx="1495922" cy="369332"/>
          </a:xfrm>
          <a:prstGeom prst="rect">
            <a:avLst/>
          </a:prstGeom>
          <a:noFill/>
        </p:spPr>
        <p:txBody>
          <a:bodyPr wrap="none" rtlCol="0">
            <a:spAutoFit/>
            <a:scene3d>
              <a:camera prst="orthographicFront"/>
              <a:lightRig rig="threePt" dir="t"/>
            </a:scene3d>
            <a:sp3d contourW="12700"/>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Title added</a:t>
            </a:r>
          </a:p>
        </p:txBody>
      </p:sp>
      <p:sp>
        <p:nvSpPr>
          <p:cNvPr id="90" name="文本框 89"/>
          <p:cNvSpPr txBox="1"/>
          <p:nvPr/>
        </p:nvSpPr>
        <p:spPr>
          <a:xfrm>
            <a:off x="1513096" y="4466007"/>
            <a:ext cx="2375973" cy="613694"/>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pPr algn="ctr"/>
            <a:r>
              <a:rPr lang="zh-CN" altLang="en-US" dirty="0"/>
              <a:t>Add a detailed text description here, and the language description is as concise and vivid as possible.</a:t>
            </a:r>
            <a:endParaRPr lang="en-US" altLang="zh-CN" dirty="0"/>
          </a:p>
        </p:txBody>
      </p:sp>
      <p:sp>
        <p:nvSpPr>
          <p:cNvPr id="91" name="文本框 90"/>
          <p:cNvSpPr txBox="1"/>
          <p:nvPr/>
        </p:nvSpPr>
        <p:spPr>
          <a:xfrm>
            <a:off x="4358471" y="4084060"/>
            <a:ext cx="1495922" cy="369332"/>
          </a:xfrm>
          <a:prstGeom prst="rect">
            <a:avLst/>
          </a:prstGeom>
          <a:noFill/>
        </p:spPr>
        <p:txBody>
          <a:bodyPr wrap="none" rtlCol="0">
            <a:spAutoFit/>
            <a:scene3d>
              <a:camera prst="orthographicFront"/>
              <a:lightRig rig="threePt" dir="t"/>
            </a:scene3d>
            <a:sp3d contourW="12700"/>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Title added</a:t>
            </a:r>
          </a:p>
        </p:txBody>
      </p:sp>
      <p:sp>
        <p:nvSpPr>
          <p:cNvPr id="92" name="文本框 91"/>
          <p:cNvSpPr txBox="1"/>
          <p:nvPr/>
        </p:nvSpPr>
        <p:spPr>
          <a:xfrm>
            <a:off x="4005284" y="4466007"/>
            <a:ext cx="2375973" cy="613694"/>
          </a:xfrm>
          <a:prstGeom prst="rect">
            <a:avLst/>
          </a:prstGeom>
          <a:noFill/>
        </p:spPr>
        <p:txBody>
          <a:bodyPr wrap="square" rtlCol="0">
            <a:spAutoFit/>
            <a:scene3d>
              <a:camera prst="orthographicFront"/>
              <a:lightRig rig="threePt" dir="t"/>
            </a:scene3d>
            <a:sp3d contourW="12700"/>
          </a:bodyPr>
          <a:lstStyle>
            <a:defPPr>
              <a:defRPr lang="zh-CN"/>
            </a:defPPr>
            <a:lvl1pPr algn="just">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pPr algn="ctr"/>
            <a:r>
              <a:rPr lang="zh-CN" altLang="en-US" dirty="0"/>
              <a:t>Add a detailed text description here, and the language description is as concise and vivid as possible.</a:t>
            </a:r>
            <a:endParaRPr lang="en-US" altLang="zh-CN" dirty="0"/>
          </a:p>
        </p:txBody>
      </p:sp>
      <p:pic>
        <p:nvPicPr>
          <p:cNvPr id="85" name="图片 84" descr="图片包含 人, 室内, 桌子, 电脑&#10;&#10;描述已自动生成"/>
          <p:cNvPicPr>
            <a:picLocks noChangeAspect="1"/>
          </p:cNvPicPr>
          <p:nvPr/>
        </p:nvPicPr>
        <p:blipFill>
          <a:blip r:embed="rId3"/>
          <a:srcRect l="8415" t="9351" r="2746" b="7891"/>
          <a:stretch>
            <a:fillRect/>
          </a:stretch>
        </p:blipFill>
        <p:spPr>
          <a:xfrm>
            <a:off x="6756400" y="2946399"/>
            <a:ext cx="4343400" cy="2697389"/>
          </a:xfrm>
          <a:custGeom>
            <a:avLst/>
            <a:gdLst>
              <a:gd name="connsiteX0" fmla="*/ 0 w 4343400"/>
              <a:gd name="connsiteY0" fmla="*/ 0 h 2697389"/>
              <a:gd name="connsiteX1" fmla="*/ 4343400 w 4343400"/>
              <a:gd name="connsiteY1" fmla="*/ 0 h 2697389"/>
              <a:gd name="connsiteX2" fmla="*/ 4343400 w 4343400"/>
              <a:gd name="connsiteY2" fmla="*/ 2697389 h 2697389"/>
              <a:gd name="connsiteX3" fmla="*/ 0 w 4343400"/>
              <a:gd name="connsiteY3" fmla="*/ 2697389 h 2697389"/>
            </a:gdLst>
            <a:ahLst/>
            <a:cxnLst>
              <a:cxn ang="0">
                <a:pos x="connsiteX0" y="connsiteY0"/>
              </a:cxn>
              <a:cxn ang="0">
                <a:pos x="connsiteX1" y="connsiteY1"/>
              </a:cxn>
              <a:cxn ang="0">
                <a:pos x="connsiteX2" y="connsiteY2"/>
              </a:cxn>
              <a:cxn ang="0">
                <a:pos x="connsiteX3" y="connsiteY3"/>
              </a:cxn>
            </a:cxnLst>
            <a:rect l="l" t="t" r="r" b="b"/>
            <a:pathLst>
              <a:path w="4343400" h="2697389">
                <a:moveTo>
                  <a:pt x="0" y="0"/>
                </a:moveTo>
                <a:lnTo>
                  <a:pt x="4343400" y="0"/>
                </a:lnTo>
                <a:lnTo>
                  <a:pt x="4343400" y="2697389"/>
                </a:lnTo>
                <a:lnTo>
                  <a:pt x="0" y="2697389"/>
                </a:lnTo>
                <a:close/>
              </a:path>
            </a:pathLst>
          </a:custGeom>
        </p:spPr>
      </p:pic>
      <p:sp>
        <p:nvSpPr>
          <p:cNvPr id="86" name="文本框 85">
            <a:extLst>
              <a:ext uri="{FF2B5EF4-FFF2-40B4-BE49-F238E27FC236}">
                <a16:creationId xmlns:a16="http://schemas.microsoft.com/office/drawing/2014/main" id="{F6C59319-72CE-4264-8DDD-4882877F1820}"/>
              </a:ext>
            </a:extLst>
          </p:cNvPr>
          <p:cNvSpPr txBox="1"/>
          <p:nvPr/>
        </p:nvSpPr>
        <p:spPr>
          <a:xfrm>
            <a:off x="3104610" y="286613"/>
            <a:ext cx="5982779"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The details are controlled</a:t>
            </a:r>
          </a:p>
        </p:txBody>
      </p:sp>
    </p:spTree>
  </p:cSld>
  <p:clrMapOvr>
    <a:masterClrMapping/>
  </p:clrMapOvr>
</p:sld>
</file>

<file path=ppt/slides/slide17.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男人拿着笔记本电脑的桌子前&#10;&#10;描述已自动生成"/>
          <p:cNvPicPr>
            <a:picLocks noChangeAspect="1"/>
          </p:cNvPicPr>
          <p:nvPr/>
        </p:nvPicPr>
        <p:blipFill>
          <a:blip r:embed="rId3"/>
          <a:srcRect l="1009" t="11187" r="5216" b="23918"/>
          <a:stretch>
            <a:fillRect/>
          </a:stretch>
        </p:blipFill>
        <p:spPr>
          <a:xfrm>
            <a:off x="1248228" y="1975082"/>
            <a:ext cx="4516446" cy="2086311"/>
          </a:xfrm>
          <a:custGeom>
            <a:avLst/>
            <a:gdLst>
              <a:gd name="connsiteX0" fmla="*/ 0 w 4516446"/>
              <a:gd name="connsiteY0" fmla="*/ 0 h 2086311"/>
              <a:gd name="connsiteX1" fmla="*/ 4516446 w 4516446"/>
              <a:gd name="connsiteY1" fmla="*/ 0 h 2086311"/>
              <a:gd name="connsiteX2" fmla="*/ 4516446 w 4516446"/>
              <a:gd name="connsiteY2" fmla="*/ 2086311 h 2086311"/>
              <a:gd name="connsiteX3" fmla="*/ 0 w 4516446"/>
              <a:gd name="connsiteY3" fmla="*/ 2086311 h 2086311"/>
            </a:gdLst>
            <a:ahLst/>
            <a:cxnLst>
              <a:cxn ang="0">
                <a:pos x="connsiteX0" y="connsiteY0"/>
              </a:cxn>
              <a:cxn ang="0">
                <a:pos x="connsiteX1" y="connsiteY1"/>
              </a:cxn>
              <a:cxn ang="0">
                <a:pos x="connsiteX2" y="connsiteY2"/>
              </a:cxn>
              <a:cxn ang="0">
                <a:pos x="connsiteX3" y="connsiteY3"/>
              </a:cxn>
            </a:cxnLst>
            <a:rect l="l" t="t" r="r" b="b"/>
            <a:pathLst>
              <a:path w="4516446" h="2086311">
                <a:moveTo>
                  <a:pt x="0" y="0"/>
                </a:moveTo>
                <a:lnTo>
                  <a:pt x="4516446" y="0"/>
                </a:lnTo>
                <a:lnTo>
                  <a:pt x="4516446" y="2086311"/>
                </a:lnTo>
                <a:lnTo>
                  <a:pt x="0" y="2086311"/>
                </a:lnTo>
                <a:close/>
              </a:path>
            </a:pathLst>
          </a:custGeom>
        </p:spPr>
      </p:pic>
      <p:pic>
        <p:nvPicPr>
          <p:cNvPr id="15" name="图片 14" descr="桌子上放着笔记本电脑&#10;&#10;描述已自动生成"/>
          <p:cNvPicPr>
            <a:picLocks noChangeAspect="1"/>
          </p:cNvPicPr>
          <p:nvPr/>
        </p:nvPicPr>
        <p:blipFill>
          <a:blip r:embed="rId4"/>
          <a:srcRect l="1199" t="24532" r="1304" b="14958"/>
          <a:stretch>
            <a:fillRect/>
          </a:stretch>
        </p:blipFill>
        <p:spPr>
          <a:xfrm>
            <a:off x="6427324" y="1975083"/>
            <a:ext cx="4516446" cy="2086311"/>
          </a:xfrm>
          <a:custGeom>
            <a:avLst/>
            <a:gdLst>
              <a:gd name="connsiteX0" fmla="*/ 0 w 4516446"/>
              <a:gd name="connsiteY0" fmla="*/ 0 h 2086311"/>
              <a:gd name="connsiteX1" fmla="*/ 4516446 w 4516446"/>
              <a:gd name="connsiteY1" fmla="*/ 0 h 2086311"/>
              <a:gd name="connsiteX2" fmla="*/ 4516446 w 4516446"/>
              <a:gd name="connsiteY2" fmla="*/ 2086311 h 2086311"/>
              <a:gd name="connsiteX3" fmla="*/ 0 w 4516446"/>
              <a:gd name="connsiteY3" fmla="*/ 2086311 h 2086311"/>
            </a:gdLst>
            <a:ahLst/>
            <a:cxnLst>
              <a:cxn ang="0">
                <a:pos x="connsiteX0" y="connsiteY0"/>
              </a:cxn>
              <a:cxn ang="0">
                <a:pos x="connsiteX1" y="connsiteY1"/>
              </a:cxn>
              <a:cxn ang="0">
                <a:pos x="connsiteX2" y="connsiteY2"/>
              </a:cxn>
              <a:cxn ang="0">
                <a:pos x="connsiteX3" y="connsiteY3"/>
              </a:cxn>
            </a:cxnLst>
            <a:rect l="l" t="t" r="r" b="b"/>
            <a:pathLst>
              <a:path w="4516446" h="2086311">
                <a:moveTo>
                  <a:pt x="0" y="0"/>
                </a:moveTo>
                <a:lnTo>
                  <a:pt x="4516446" y="0"/>
                </a:lnTo>
                <a:lnTo>
                  <a:pt x="4516446" y="2086311"/>
                </a:lnTo>
                <a:lnTo>
                  <a:pt x="0" y="2086311"/>
                </a:lnTo>
                <a:close/>
              </a:path>
            </a:pathLst>
          </a:custGeom>
        </p:spPr>
      </p:pic>
      <p:sp>
        <p:nvSpPr>
          <p:cNvPr id="32" name="文本框 31"/>
          <p:cNvSpPr txBox="1"/>
          <p:nvPr/>
        </p:nvSpPr>
        <p:spPr>
          <a:xfrm>
            <a:off x="1187823" y="4965879"/>
            <a:ext cx="9816353" cy="336695"/>
          </a:xfrm>
          <a:prstGeom prst="rect">
            <a:avLst/>
          </a:prstGeom>
          <a:noFill/>
        </p:spPr>
        <p:txBody>
          <a:bodyPr wrap="square" rtlCol="0">
            <a:spAutoFit/>
            <a:scene3d>
              <a:camera prst="orthographicFront"/>
              <a:lightRig rig="threePt" dir="t"/>
            </a:scene3d>
            <a:sp3d contourW="12700"/>
          </a:bodyPr>
          <a:lstStyle>
            <a:defPPr>
              <a:defRPr lang="zh-CN"/>
            </a:defPPr>
            <a:lvl1pPr algn="ct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pPr algn="l"/>
            <a:r>
              <a:rPr lang="zh-CN" altLang="en-US" dirty="0">
                <a:solidFill>
                  <a:schemeClr val="bg1"/>
                </a:solidFill>
              </a:rPr>
              <a:t>Add a detailed text description here, suggesting that it is relevant to the title and consistent with the overall language style, and that the language description be as concise and vivid as possible.</a:t>
            </a:r>
            <a:endParaRPr lang="en-US" altLang="zh-CN" dirty="0">
              <a:solidFill>
                <a:schemeClr val="bg1"/>
              </a:solidFill>
            </a:endParaRPr>
          </a:p>
        </p:txBody>
      </p:sp>
      <p:sp>
        <p:nvSpPr>
          <p:cNvPr id="34" name="文本框 33"/>
          <p:cNvSpPr txBox="1"/>
          <p:nvPr/>
        </p:nvSpPr>
        <p:spPr>
          <a:xfrm>
            <a:off x="1199634" y="4577119"/>
            <a:ext cx="1107996" cy="369332"/>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bg1"/>
                </a:solidFill>
                <a:latin typeface="微软雅黑" panose="020B0503020204020204" pitchFamily="34" charset="-122"/>
                <a:ea typeface="微软雅黑" panose="020B0503020204020204" pitchFamily="34" charset="-122"/>
              </a:rPr>
              <a:t>Title added</a:t>
            </a:r>
          </a:p>
        </p:txBody>
      </p:sp>
      <p:sp>
        <p:nvSpPr>
          <p:cNvPr id="7" name="文本框 6">
            <a:extLst>
              <a:ext uri="{FF2B5EF4-FFF2-40B4-BE49-F238E27FC236}">
                <a16:creationId xmlns:a16="http://schemas.microsoft.com/office/drawing/2014/main" id="{8232F212-83C9-4902-AE96-256202CA8DA5}"/>
              </a:ext>
            </a:extLst>
          </p:cNvPr>
          <p:cNvSpPr txBox="1"/>
          <p:nvPr/>
        </p:nvSpPr>
        <p:spPr>
          <a:xfrm>
            <a:off x="3104610" y="286613"/>
            <a:ext cx="5982779"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The details are controlled</a:t>
            </a:r>
          </a:p>
        </p:txBody>
      </p:sp>
    </p:spTree>
  </p:cSld>
  <p:clrMapOvr>
    <a:masterClrMapping/>
  </p:clrMapOvr>
</p:sld>
</file>

<file path=ppt/slides/slide18.xml><?xml version="1.0" encoding="utf-8"?>
<p:sld xmlns:a16="http://schemas.microsoft.com/office/drawing/2014/main" xmlns:ahyp="http://schemas.microsoft.com/office/drawing/2018/hyperlinkcolor"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pic>
        <p:nvPicPr>
          <p:cNvPr id="13" name="图片 12" descr="蓝色的天空和建筑&#10;&#10;描述已自动生成"/>
          <p:cNvPicPr>
            <a:picLocks noChangeAspect="1"/>
          </p:cNvPicPr>
          <p:nvPr/>
        </p:nvPicPr>
        <p:blipFill rotWithShape="1">
          <a:blip r:embed="rId2"/>
          <a:srcRect l="29646" r="10038"/>
          <a:stretch>
            <a:fillRect/>
          </a:stretch>
        </p:blipFill>
        <p:spPr>
          <a:xfrm>
            <a:off x="-265023" y="0"/>
            <a:ext cx="6204717" cy="6858000"/>
          </a:xfrm>
          <a:custGeom>
            <a:avLst/>
            <a:gdLst>
              <a:gd name="connsiteX0" fmla="*/ 0 w 6204717"/>
              <a:gd name="connsiteY0" fmla="*/ 0 h 6858000"/>
              <a:gd name="connsiteX1" fmla="*/ 2991193 w 6204717"/>
              <a:gd name="connsiteY1" fmla="*/ 0 h 6858000"/>
              <a:gd name="connsiteX2" fmla="*/ 6204717 w 6204717"/>
              <a:gd name="connsiteY2" fmla="*/ 3438772 h 6858000"/>
              <a:gd name="connsiteX3" fmla="*/ 3000148 w 6204717"/>
              <a:gd name="connsiteY3" fmla="*/ 6858000 h 6858000"/>
              <a:gd name="connsiteX4" fmla="*/ 45710 w 6204717"/>
              <a:gd name="connsiteY4" fmla="*/ 6858000 h 6858000"/>
              <a:gd name="connsiteX5" fmla="*/ 37402 w 6204717"/>
              <a:gd name="connsiteY5" fmla="*/ 5183067 h 6858000"/>
              <a:gd name="connsiteX6" fmla="*/ 8095 w 6204717"/>
              <a:gd name="connsiteY6" fmla="*/ 163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717" h="6858000">
                <a:moveTo>
                  <a:pt x="0" y="0"/>
                </a:moveTo>
                <a:lnTo>
                  <a:pt x="2991193" y="0"/>
                </a:lnTo>
                <a:lnTo>
                  <a:pt x="6204717" y="3438772"/>
                </a:lnTo>
                <a:lnTo>
                  <a:pt x="3000148" y="6858000"/>
                </a:lnTo>
                <a:lnTo>
                  <a:pt x="45710" y="6858000"/>
                </a:lnTo>
                <a:lnTo>
                  <a:pt x="37402" y="5183067"/>
                </a:lnTo>
                <a:cubicBezTo>
                  <a:pt x="28935" y="4000013"/>
                  <a:pt x="16561" y="2815006"/>
                  <a:pt x="8095" y="1631952"/>
                </a:cubicBezTo>
                <a:close/>
              </a:path>
            </a:pathLst>
          </a:custGeom>
        </p:spPr>
      </p:pic>
      <p:sp>
        <p:nvSpPr>
          <p:cNvPr id="5" name="平行四边形 4"/>
          <p:cNvSpPr/>
          <p:nvPr/>
        </p:nvSpPr>
        <p:spPr>
          <a:xfrm>
            <a:off x="2657232" y="3429000"/>
            <a:ext cx="4470400" cy="342900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2657232" y="0"/>
            <a:ext cx="4470400" cy="342900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9" name="任意形状 8"/>
          <p:cNvSpPr/>
          <p:nvPr/>
        </p:nvSpPr>
        <p:spPr>
          <a:xfrm>
            <a:off x="4972317" y="865554"/>
            <a:ext cx="3341975" cy="5126893"/>
          </a:xfrm>
          <a:custGeom>
            <a:avLst/>
            <a:gdLst>
              <a:gd name="connsiteX0" fmla="*/ 0 w 3352800"/>
              <a:gd name="connsiteY0" fmla="*/ 0 h 5143500"/>
              <a:gd name="connsiteX1" fmla="*/ 963104 w 3352800"/>
              <a:gd name="connsiteY1" fmla="*/ 0 h 5143500"/>
              <a:gd name="connsiteX2" fmla="*/ 3352800 w 3352800"/>
              <a:gd name="connsiteY2" fmla="*/ 2571750 h 5143500"/>
              <a:gd name="connsiteX3" fmla="*/ 963104 w 3352800"/>
              <a:gd name="connsiteY3" fmla="*/ 5143500 h 5143500"/>
              <a:gd name="connsiteX4" fmla="*/ 0 w 3352800"/>
              <a:gd name="connsiteY4" fmla="*/ 5143500 h 5143500"/>
              <a:gd name="connsiteX5" fmla="*/ 2389696 w 3352800"/>
              <a:gd name="connsiteY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2800" h="5143500">
                <a:moveTo>
                  <a:pt x="0" y="0"/>
                </a:moveTo>
                <a:lnTo>
                  <a:pt x="963104" y="0"/>
                </a:lnTo>
                <a:lnTo>
                  <a:pt x="3352800" y="2571750"/>
                </a:lnTo>
                <a:lnTo>
                  <a:pt x="963104" y="5143500"/>
                </a:lnTo>
                <a:lnTo>
                  <a:pt x="0" y="5143500"/>
                </a:lnTo>
                <a:lnTo>
                  <a:pt x="2389696" y="2571750"/>
                </a:lnTo>
                <a:close/>
              </a:path>
            </a:pathLst>
          </a:custGeom>
          <a:gradFill>
            <a:gsLst>
              <a:gs pos="0">
                <a:srgbClr val="E71C35"/>
              </a:gs>
              <a:gs pos="90000">
                <a:srgbClr val="94031B">
                  <a:alpha val="0"/>
                </a:srgbClr>
              </a:gs>
              <a:gs pos="36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5275156" y="-555381"/>
            <a:ext cx="3523464" cy="2702657"/>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1" name="平行四边形 10"/>
          <p:cNvSpPr/>
          <p:nvPr/>
        </p:nvSpPr>
        <p:spPr>
          <a:xfrm>
            <a:off x="4892432" y="4808418"/>
            <a:ext cx="3523464" cy="2702657"/>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6" name="矩形 15"/>
          <p:cNvSpPr/>
          <p:nvPr/>
        </p:nvSpPr>
        <p:spPr>
          <a:xfrm>
            <a:off x="5443728" y="2688797"/>
            <a:ext cx="6096000" cy="900055"/>
          </a:xfrm>
          <a:prstGeom prst="rect">
            <a:avLst/>
          </a:prstGeom>
        </p:spPr>
        <p:txBody>
          <a:bodyPr>
            <a:spAutoFit/>
          </a:bodyPr>
          <a:lstStyle/>
          <a:p>
            <a:pPr algn="r">
              <a:lnSpc>
                <a:spcPts val="5335"/>
              </a:lnSpc>
            </a:pPr>
            <a:r>
              <a:rPr kumimoji="1" lang="en-US" altLang="zh-CN" sz="8800" b="1" dirty="0">
                <a:solidFill>
                  <a:schemeClr val="bg1">
                    <a:lumMod val="95000"/>
                  </a:schemeClr>
                </a:solidFill>
                <a:latin typeface="Avenir Black" panose="02000503020000020003" pitchFamily="2" charset="0"/>
                <a:ea typeface="思源黑体 CN" panose="020B0200000000000000" pitchFamily="34" charset="-128"/>
              </a:rPr>
              <a:t>THANKS</a:t>
            </a:r>
          </a:p>
        </p:txBody>
      </p:sp>
      <p:sp>
        <p:nvSpPr>
          <p:cNvPr id="18" name="文本框 17"/>
          <p:cNvSpPr txBox="1"/>
          <p:nvPr/>
        </p:nvSpPr>
        <p:spPr>
          <a:xfrm>
            <a:off x="8959880" y="3837367"/>
            <a:ext cx="2417733" cy="338554"/>
          </a:xfrm>
          <a:prstGeom prst="rect">
            <a:avLst/>
          </a:prstGeom>
          <a:noFill/>
        </p:spPr>
        <p:txBody>
          <a:bodyPr wrap="square" rtlCol="0">
            <a:spAutoFit/>
          </a:bodyPr>
          <a:lstStyle/>
          <a:p>
            <a:pPr algn="r"/>
            <a:r>
              <a:rPr kumimoji="1" lang="zh-CN" altLang="en-US" sz="1600" dirty="0">
                <a:solidFill>
                  <a:srgbClr val="E71C35"/>
                </a:solidFill>
                <a:latin typeface="Source Han Sans CN Normal" panose="020B0400000000000000" pitchFamily="34" charset="-128"/>
                <a:ea typeface="Source Han Sans CN Normal" panose="020B0400000000000000" pitchFamily="34" charset="-128"/>
              </a:rPr>
              <a:t>The reporter</a:t>
            </a:r>
          </a:p>
        </p:txBody>
      </p:sp>
      <p:sp>
        <p:nvSpPr>
          <p:cNvPr id="12" name="TextBox 3">
            <a:hlinkClick r:id="rId3"/>
            <a:extLst>
              <a:ext uri="{FF2B5EF4-FFF2-40B4-BE49-F238E27FC236}">
                <a16:creationId xmlns:a16="http://schemas.microsoft.com/office/drawing/2014/main" id="{3AFDFCAD-652D-45D3-AF84-798D8DF3168F}"/>
              </a:ext>
            </a:extLst>
          </p:cNvPr>
          <p:cNvSpPr txBox="1"/>
          <p:nvPr/>
        </p:nvSpPr>
        <p:spPr>
          <a:xfrm>
            <a:off x="6582440" y="6467568"/>
            <a:ext cx="5169613" cy="246221"/>
          </a:xfrm>
          <a:prstGeom prst="rect">
            <a:avLst/>
          </a:prstGeom>
          <a:noFill/>
        </p:spPr>
        <p:txBody>
          <a:bodyPr wrap="square" rtlCol="0">
            <a:spAutoFit/>
          </a:bodyPr>
          <a:lstStyle/>
          <a:p>
            <a:pPr algn="r"/>
            <a:r>
              <a:rPr lang="en-US" altLang="zh-CN" sz="1000" dirty="0">
                <a:solidFill>
                  <a:schemeClr val="bg1">
                    <a:lumMod val="50000"/>
                  </a:schemeClr>
                </a:solidFill>
                <a:cs typeface="Arial" pitchFamily="34" charset="0"/>
                <a:hlinkClick r:id="rId3">
                  <a:extLst>
                    <a:ext uri="{A12FA001-AC4F-418D-AE19-62706E023703}">
                      <ahyp:hlinkClr xmlns:ahyp="http://schemas.microsoft.com/office/drawing/2018/hyperlinkcolor" val="tx"/>
                    </a:ext>
                  </a:extLst>
                </a:hlinkClick>
              </a:rPr>
              <a:t>https://www.freeppt7.com</a:t>
            </a:r>
            <a:endParaRPr lang="ko-KR" altLang="en-US" sz="1000" dirty="0">
              <a:solidFill>
                <a:schemeClr val="bg1">
                  <a:lumMod val="50000"/>
                </a:schemeClr>
              </a:solidFill>
              <a:cs typeface="Arial" pitchFamily="34" charset="0"/>
            </a:endParaRPr>
          </a:p>
        </p:txBody>
      </p:sp>
      <p:sp>
        <p:nvSpPr>
          <p:cNvPr id="14" name="Rounded Rectangle 7">
            <a:extLst>
              <a:ext uri="{FF2B5EF4-FFF2-40B4-BE49-F238E27FC236}">
                <a16:creationId xmlns:a16="http://schemas.microsoft.com/office/drawing/2014/main" id="{7E55E7CE-3BA1-4F12-B5C5-1860E0A68F0E}"/>
              </a:ext>
            </a:extLst>
          </p:cNvPr>
          <p:cNvSpPr/>
          <p:nvPr/>
        </p:nvSpPr>
        <p:spPr>
          <a:xfrm>
            <a:off x="9907007" y="405750"/>
            <a:ext cx="1684599" cy="4135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t>LOGO</a:t>
            </a:r>
            <a:endParaRPr lang="ko-KR" altLang="en-US" sz="2700" dirty="0"/>
          </a:p>
        </p:txBody>
      </p:sp>
    </p:spTree>
  </p:cSld>
  <p:clrMapOvr>
    <a:masterClrMapping/>
  </p:clrMapOvr>
</p:sld>
</file>

<file path=ppt/slides/slide19.xml><?xml version="1.0" encoding="utf-8"?>
<p:sld xmlns:a16="http://schemas.microsoft.com/office/drawing/2014/main" xmlns:ahyp="http://schemas.microsoft.com/office/drawing/2018/hyperlinkcolo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E296472-046A-46D0-9E23-50DB911E346A}"/>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タイトル 15"/>
          <p:cNvSpPr>
            <a:spLocks noGrp="1"/>
          </p:cNvSpPr>
          <p:nvPr>
            <p:ph type="ctrTitle" idx="4294967295"/>
          </p:nvPr>
        </p:nvSpPr>
        <p:spPr>
          <a:xfrm>
            <a:off x="0" y="460318"/>
            <a:ext cx="12192000" cy="1057275"/>
          </a:xfrm>
          <a:prstGeom prst="rect">
            <a:avLst/>
          </a:prstGeom>
        </p:spPr>
        <p:txBody>
          <a:bodyPr/>
          <a:lstStyle/>
          <a:p>
            <a:pPr algn="ctr"/>
            <a:r>
              <a:rPr kumimoji="1" lang="en-US" altLang="ja-JP" b="1" dirty="0">
                <a:solidFill>
                  <a:schemeClr val="bg1"/>
                </a:solidFill>
                <a:latin typeface="Lato Light" panose="020F0302020204030203" pitchFamily="34" charset="0"/>
              </a:rPr>
              <a:t>Please follow us for more information:</a:t>
            </a:r>
          </a:p>
        </p:txBody>
      </p:sp>
      <p:sp>
        <p:nvSpPr>
          <p:cNvPr id="17" name="サブタイトル 16"/>
          <p:cNvSpPr>
            <a:spLocks noGrp="1"/>
          </p:cNvSpPr>
          <p:nvPr>
            <p:ph type="subTitle" idx="4294967295"/>
          </p:nvPr>
        </p:nvSpPr>
        <p:spPr>
          <a:xfrm>
            <a:off x="1882978" y="1527128"/>
            <a:ext cx="8229600" cy="2149475"/>
          </a:xfrm>
        </p:spPr>
        <p:txBody>
          <a:bodyPr/>
          <a:lstStyle/>
          <a:p>
            <a:pPr marL="0" indent="0" algn="ctr">
              <a:buNone/>
            </a:pPr>
            <a:r>
              <a:rPr lang="en-US" sz="2400" dirty="0">
                <a:solidFill>
                  <a:schemeClr val="bg1"/>
                </a:solidFill>
                <a:hlinkClick r:id="rId2">
                  <a:extLst>
                    <a:ext uri="{A12FA001-AC4F-418D-AE19-62706E023703}">
                      <ahyp:hlinkClr xmlns:ahyp="http://schemas.microsoft.com/office/drawing/2018/hyperlinkcolor" val="tx"/>
                    </a:ext>
                  </a:extLst>
                </a:hlinkClick>
              </a:rPr>
              <a:t>https://www.jpppt.com/ </a:t>
            </a:r>
            <a:endParaRPr lang="en-US" sz="2400" dirty="0">
              <a:solidFill>
                <a:schemeClr val="bg1"/>
              </a:solidFill>
            </a:endParaRPr>
          </a:p>
          <a:p>
            <a:pPr marL="0" indent="0" algn="ctr">
              <a:buNone/>
            </a:pPr>
            <a:r>
              <a:rPr lang="en-US" sz="2400" dirty="0">
                <a:solidFill>
                  <a:schemeClr val="bg1"/>
                </a:solidFill>
                <a:hlinkClick r:id="rId3">
                  <a:extLst>
                    <a:ext uri="{A12FA001-AC4F-418D-AE19-62706E023703}">
                      <ahyp:hlinkClr xmlns:ahyp="http://schemas.microsoft.com/office/drawing/2018/hyperlinkcolor" val="tx"/>
                    </a:ext>
                  </a:extLst>
                </a:hlinkClick>
              </a:rPr>
              <a:t>www.freeppt7.com</a:t>
            </a:r>
            <a:endParaRPr lang="en-US" sz="2400" dirty="0">
              <a:solidFill>
                <a:schemeClr val="bg1"/>
              </a:solidFill>
            </a:endParaRPr>
          </a:p>
          <a:p>
            <a:pPr marL="0" indent="0" algn="ctr">
              <a:buNone/>
            </a:pPr>
            <a:r>
              <a:rPr lang="en-US" altLang="ja-JP" sz="2400" dirty="0">
                <a:solidFill>
                  <a:schemeClr val="bg1"/>
                </a:solidFill>
                <a:cs typeface="Arial" panose="020B0604020202020204" pitchFamily="34" charset="0"/>
              </a:rPr>
              <a:t>Pics: </a:t>
            </a:r>
            <a:r>
              <a:rPr lang="en-US" altLang="ja-JP" sz="2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www.Pixabay.com</a:t>
            </a:r>
            <a:r>
              <a:rPr lang="en-US" altLang="ja-JP" sz="2400" dirty="0">
                <a:solidFill>
                  <a:schemeClr val="bg1"/>
                </a:solidFill>
                <a:cs typeface="Arial" panose="020B0604020202020204" pitchFamily="34" charset="0"/>
              </a:rPr>
              <a:t> </a:t>
            </a:r>
          </a:p>
          <a:p>
            <a:pPr marL="0" indent="0" algn="ctr">
              <a:buNone/>
            </a:pPr>
            <a:br>
              <a:rPr lang="en-US" altLang="ja-JP" sz="1600" dirty="0">
                <a:solidFill>
                  <a:schemeClr val="bg1"/>
                </a:solidFill>
                <a:cs typeface="Arial" panose="020B0604020202020204" pitchFamily="34" charset="0"/>
              </a:rPr>
            </a:br>
            <a:endParaRPr lang="en-US" altLang="ja-JP" sz="1600" dirty="0">
              <a:solidFill>
                <a:schemeClr val="bg1"/>
              </a:solidFill>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506979" y="3182708"/>
            <a:ext cx="7937183" cy="3139321"/>
          </a:xfrm>
          <a:prstGeom prst="rect">
            <a:avLst/>
          </a:prstGeom>
          <a:noFill/>
        </p:spPr>
        <p:txBody>
          <a:bodyPr wrap="square" rtlCol="0">
            <a:spAutoFit/>
          </a:bodyPr>
          <a:lstStyle/>
          <a:p>
            <a:pPr marL="0" indent="0" algn="ctr">
              <a:buNone/>
            </a:pPr>
            <a:r>
              <a:rPr lang="en-US" altLang="ja-JP" sz="1800" dirty="0">
                <a:solidFill>
                  <a:schemeClr val="bg1"/>
                </a:solidFill>
                <a:cs typeface="Arial" panose="020B0604020202020204" pitchFamily="34" charset="0"/>
              </a:rPr>
              <a:t>If you liked the presentation and want to thank, you can follow me on social networks </a:t>
            </a:r>
            <a:r>
              <a:rPr lang="es-CO" altLang="ja-JP" sz="1800" dirty="0">
                <a:solidFill>
                  <a:schemeClr val="bg1"/>
                </a:solidFill>
                <a:cs typeface="Arial" panose="020B0604020202020204" pitchFamily="34" charset="0"/>
                <a:sym typeface="Wingdings" panose="05000000000000000000" pitchFamily="2" charset="2"/>
              </a:rPr>
              <a:t></a:t>
            </a:r>
            <a:endParaRPr lang="es-CO" altLang="ja-JP" dirty="0">
              <a:solidFill>
                <a:schemeClr val="bg1"/>
              </a:solidFill>
              <a:cs typeface="Arial" panose="020B0604020202020204" pitchFamily="34" charset="0"/>
            </a:endParaRPr>
          </a:p>
          <a:p>
            <a:pPr marL="0" indent="0" algn="ctr">
              <a:buNone/>
            </a:pPr>
            <a:r>
              <a:rPr lang="es-CO" altLang="ja-JP" sz="18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https://www.instagram.com/</a:t>
            </a:r>
            <a:r>
              <a:rPr lang="en-US" altLang="zh-CN" sz="1800" dirty="0" err="1">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slidesfree</a:t>
            </a:r>
            <a:r>
              <a:rPr lang="es-CO" altLang="ja-JP" sz="18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 </a:t>
            </a:r>
            <a:endParaRPr lang="es-CO" altLang="ja-JP" sz="1800" dirty="0">
              <a:solidFill>
                <a:schemeClr val="bg1"/>
              </a:solidFill>
              <a:cs typeface="Arial" panose="020B0604020202020204" pitchFamily="34" charset="0"/>
            </a:endParaRPr>
          </a:p>
          <a:p>
            <a:pPr marL="0" indent="0" algn="ctr">
              <a:buNone/>
            </a:pPr>
            <a:endParaRPr lang="es-CO" altLang="ja-JP" sz="1800" dirty="0">
              <a:solidFill>
                <a:schemeClr val="bg1"/>
              </a:solidFill>
              <a:cs typeface="Arial" panose="020B0604020202020204" pitchFamily="34" charset="0"/>
            </a:endParaRPr>
          </a:p>
          <a:p>
            <a:pPr marL="0" indent="0" algn="ctr">
              <a:buNone/>
            </a:pPr>
            <a:r>
              <a:rPr lang="es-CO" altLang="ja-JP" sz="1800" dirty="0">
                <a:solidFill>
                  <a:srgbClr val="FFC000"/>
                </a:solidFill>
                <a:cs typeface="Arial" panose="020B0604020202020204" pitchFamily="34" charset="0"/>
                <a:hlinkClick r:id="rId6">
                  <a:extLst>
                    <a:ext uri="{A12FA001-AC4F-418D-AE19-62706E023703}">
                      <ahyp:hlinkClr xmlns:ahyp="http://schemas.microsoft.com/office/drawing/2018/hyperlinkcolor" val="tx"/>
                    </a:ext>
                  </a:extLst>
                </a:hlinkClick>
              </a:rPr>
              <a:t>https://www.facebook.com/freeppt7/</a:t>
            </a:r>
            <a:endParaRPr lang="es-CO" altLang="ja-JP" sz="1800" dirty="0">
              <a:solidFill>
                <a:srgbClr val="FFC000"/>
              </a:solidFill>
              <a:cs typeface="Arial" panose="020B0604020202020204" pitchFamily="34" charset="0"/>
            </a:endParaRPr>
          </a:p>
          <a:p>
            <a:pPr marL="0" indent="0" algn="ctr">
              <a:buNone/>
            </a:pPr>
            <a:endParaRPr lang="es-CO" altLang="ja-JP" sz="1800" dirty="0">
              <a:solidFill>
                <a:schemeClr val="bg1"/>
              </a:solidFill>
              <a:cs typeface="Arial" panose="020B0604020202020204" pitchFamily="34" charset="0"/>
            </a:endParaRPr>
          </a:p>
          <a:p>
            <a:pPr marL="0" indent="0" algn="ctr">
              <a:buNone/>
            </a:pPr>
            <a:r>
              <a:rPr lang="es-CO" altLang="ja-JP" sz="1800" dirty="0">
                <a:solidFill>
                  <a:schemeClr val="bg1"/>
                </a:solidFill>
                <a:cs typeface="Arial" panose="020B0604020202020204" pitchFamily="34" charset="0"/>
                <a:hlinkClick r:id="rId7">
                  <a:extLst>
                    <a:ext uri="{A12FA001-AC4F-418D-AE19-62706E023703}">
                      <ahyp:hlinkClr xmlns:ahyp="http://schemas.microsoft.com/office/drawing/2018/hyperlinkcolor" val="tx"/>
                    </a:ext>
                  </a:extLst>
                </a:hlinkClick>
              </a:rPr>
              <a:t>https://www.facebook.com/groups/best.PowerPoint.templates</a:t>
            </a:r>
            <a:endParaRPr lang="es-CO" altLang="ja-JP" sz="1800" dirty="0">
              <a:solidFill>
                <a:schemeClr val="bg1"/>
              </a:solidFill>
              <a:cs typeface="Arial" panose="020B0604020202020204" pitchFamily="34" charset="0"/>
            </a:endParaRPr>
          </a:p>
          <a:p>
            <a:pPr marL="0" indent="0" algn="ctr">
              <a:buNone/>
            </a:pPr>
            <a:endParaRPr lang="es-CO" altLang="ja-JP" sz="1800" dirty="0">
              <a:solidFill>
                <a:schemeClr val="bg1"/>
              </a:solidFill>
              <a:cs typeface="Arial" panose="020B0604020202020204" pitchFamily="34" charset="0"/>
            </a:endParaRPr>
          </a:p>
          <a:p>
            <a:pPr marL="0" indent="0" algn="ctr">
              <a:buNone/>
            </a:pPr>
            <a:r>
              <a:rPr lang="es-CO" altLang="ja-JP" dirty="0">
                <a:solidFill>
                  <a:srgbClr val="FFC000"/>
                </a:solidFill>
                <a:cs typeface="Arial" panose="020B0604020202020204" pitchFamily="34" charset="0"/>
                <a:hlinkClick r:id="rId8">
                  <a:extLst>
                    <a:ext uri="{A12FA001-AC4F-418D-AE19-62706E023703}">
                      <ahyp:hlinkClr xmlns:ahyp="http://schemas.microsoft.com/office/drawing/2018/hyperlinkcolor" val="tx"/>
                    </a:ext>
                  </a:extLst>
                </a:hlinkClick>
              </a:rPr>
              <a:t>https://www.youtube.com/channel/UCdDW77rhEfG4hzWmlBBnfTQ</a:t>
            </a:r>
            <a:endParaRPr lang="es-CO" altLang="ja-JP" dirty="0">
              <a:solidFill>
                <a:srgbClr val="FFC000"/>
              </a:solidFill>
              <a:cs typeface="Arial" panose="020B0604020202020204" pitchFamily="34" charset="0"/>
            </a:endParaRPr>
          </a:p>
          <a:p>
            <a:pPr marL="0" indent="0" algn="ctr">
              <a:buNone/>
            </a:pPr>
            <a:endParaRPr lang="es-CO" altLang="ja-JP" sz="1800" dirty="0">
              <a:solidFill>
                <a:schemeClr val="bg1"/>
              </a:solidFill>
              <a:cs typeface="Arial" panose="020B0604020202020204" pitchFamily="34" charset="0"/>
            </a:endParaRPr>
          </a:p>
          <a:p>
            <a:pPr marL="0" indent="0" algn="ctr">
              <a:buNone/>
            </a:pPr>
            <a:r>
              <a:rPr lang="es-CO" altLang="ja-JP" sz="1800" dirty="0">
                <a:solidFill>
                  <a:schemeClr val="bg1"/>
                </a:solidFill>
                <a:cs typeface="Arial" panose="020B0604020202020204" pitchFamily="34" charset="0"/>
                <a:hlinkClick r:id="rId9">
                  <a:extLst>
                    <a:ext uri="{A12FA001-AC4F-418D-AE19-62706E023703}">
                      <ahyp:hlinkClr xmlns:ahyp="http://schemas.microsoft.com/office/drawing/2018/hyperlinkcolor" val="tx"/>
                    </a:ext>
                  </a:extLst>
                </a:hlinkClick>
              </a:rPr>
              <a:t>https://twitter.com/freeppt7_com</a:t>
            </a:r>
            <a:endParaRPr lang="es-CO" altLang="ja-JP" sz="1800" dirty="0">
              <a:solidFill>
                <a:schemeClr val="bg1"/>
              </a:solidFill>
              <a:cs typeface="Arial" panose="020B0604020202020204"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pic>
        <p:nvPicPr>
          <p:cNvPr id="31" name="图片 30" descr="图片包含 船, 建筑, 男人, 骑&#10;&#10;描述已自动生成"/>
          <p:cNvPicPr>
            <a:picLocks noChangeAspect="1"/>
          </p:cNvPicPr>
          <p:nvPr/>
        </p:nvPicPr>
        <p:blipFill>
          <a:blip r:embed="rId3"/>
          <a:srcRect l="31833" r="7971"/>
          <a:stretch>
            <a:fillRect/>
          </a:stretch>
        </p:blipFill>
        <p:spPr>
          <a:xfrm>
            <a:off x="-1718399" y="0"/>
            <a:ext cx="6204717" cy="6858000"/>
          </a:xfrm>
          <a:custGeom>
            <a:avLst/>
            <a:gdLst>
              <a:gd name="connsiteX0" fmla="*/ 0 w 6204717"/>
              <a:gd name="connsiteY0" fmla="*/ 0 h 6858000"/>
              <a:gd name="connsiteX1" fmla="*/ 2991193 w 6204717"/>
              <a:gd name="connsiteY1" fmla="*/ 0 h 6858000"/>
              <a:gd name="connsiteX2" fmla="*/ 6204717 w 6204717"/>
              <a:gd name="connsiteY2" fmla="*/ 3438772 h 6858000"/>
              <a:gd name="connsiteX3" fmla="*/ 3000148 w 6204717"/>
              <a:gd name="connsiteY3" fmla="*/ 6858000 h 6858000"/>
              <a:gd name="connsiteX4" fmla="*/ 45710 w 6204717"/>
              <a:gd name="connsiteY4" fmla="*/ 6858000 h 6858000"/>
              <a:gd name="connsiteX5" fmla="*/ 37402 w 6204717"/>
              <a:gd name="connsiteY5" fmla="*/ 5183067 h 6858000"/>
              <a:gd name="connsiteX6" fmla="*/ 8095 w 6204717"/>
              <a:gd name="connsiteY6" fmla="*/ 163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717" h="6858000">
                <a:moveTo>
                  <a:pt x="0" y="0"/>
                </a:moveTo>
                <a:lnTo>
                  <a:pt x="2991193" y="0"/>
                </a:lnTo>
                <a:lnTo>
                  <a:pt x="6204717" y="3438772"/>
                </a:lnTo>
                <a:lnTo>
                  <a:pt x="3000148" y="6858000"/>
                </a:lnTo>
                <a:lnTo>
                  <a:pt x="45710" y="6858000"/>
                </a:lnTo>
                <a:lnTo>
                  <a:pt x="37402" y="5183067"/>
                </a:lnTo>
                <a:cubicBezTo>
                  <a:pt x="28935" y="4000013"/>
                  <a:pt x="16561" y="2815006"/>
                  <a:pt x="8095" y="1631952"/>
                </a:cubicBezTo>
                <a:close/>
              </a:path>
            </a:pathLst>
          </a:custGeom>
        </p:spPr>
      </p:pic>
      <p:sp>
        <p:nvSpPr>
          <p:cNvPr id="5" name="平行四边形 4"/>
          <p:cNvSpPr/>
          <p:nvPr/>
        </p:nvSpPr>
        <p:spPr>
          <a:xfrm>
            <a:off x="1203856" y="3429000"/>
            <a:ext cx="4470400" cy="342900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1203856" y="0"/>
            <a:ext cx="4470400" cy="342900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9500684" y="-715803"/>
            <a:ext cx="3523464" cy="2702657"/>
          </a:xfrm>
          <a:prstGeom prst="parallelogram">
            <a:avLst>
              <a:gd name="adj" fmla="val 92921"/>
            </a:avLst>
          </a:prstGeom>
          <a:gradFill flip="none" rotWithShape="1">
            <a:gsLst>
              <a:gs pos="0">
                <a:srgbClr val="E71C35"/>
              </a:gs>
              <a:gs pos="90000">
                <a:srgbClr val="94031B">
                  <a:alpha val="0"/>
                </a:srgbClr>
              </a:gs>
              <a:gs pos="7092">
                <a:srgbClr val="D71730"/>
              </a:gs>
              <a:gs pos="36000">
                <a:srgbClr val="94031B">
                  <a:alpha val="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3" name="平行四边形 12"/>
          <p:cNvSpPr/>
          <p:nvPr/>
        </p:nvSpPr>
        <p:spPr>
          <a:xfrm flipV="1">
            <a:off x="9500684" y="-1351329"/>
            <a:ext cx="3523464" cy="2702657"/>
          </a:xfrm>
          <a:prstGeom prst="parallelogram">
            <a:avLst>
              <a:gd name="adj" fmla="val 92921"/>
            </a:avLst>
          </a:prstGeom>
          <a:gradFill flip="none" rotWithShape="1">
            <a:gsLst>
              <a:gs pos="0">
                <a:srgbClr val="E71C35">
                  <a:alpha val="80000"/>
                </a:srgbClr>
              </a:gs>
              <a:gs pos="90000">
                <a:srgbClr val="94031B">
                  <a:alpha val="0"/>
                </a:srgbClr>
              </a:gs>
              <a:gs pos="36000">
                <a:srgbClr val="94031B">
                  <a:alpha val="7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nvGrpSpPr>
          <p:cNvPr id="53" name="组合 52"/>
          <p:cNvGrpSpPr/>
          <p:nvPr/>
        </p:nvGrpSpPr>
        <p:grpSpPr>
          <a:xfrm>
            <a:off x="1784431" y="-1142782"/>
            <a:ext cx="3523464" cy="3338183"/>
            <a:chOff x="1784431" y="-1142782"/>
            <a:chExt cx="3523464" cy="3338183"/>
          </a:xfrm>
        </p:grpSpPr>
        <p:sp>
          <p:nvSpPr>
            <p:cNvPr id="15" name="平行四边形 14"/>
            <p:cNvSpPr/>
            <p:nvPr/>
          </p:nvSpPr>
          <p:spPr>
            <a:xfrm flipV="1">
              <a:off x="1784431" y="-507256"/>
              <a:ext cx="3523464" cy="2702657"/>
            </a:xfrm>
            <a:prstGeom prst="parallelogram">
              <a:avLst>
                <a:gd name="adj" fmla="val 92921"/>
              </a:avLst>
            </a:prstGeom>
            <a:gradFill flip="none" rotWithShape="1">
              <a:gsLst>
                <a:gs pos="0">
                  <a:srgbClr val="E71C35"/>
                </a:gs>
                <a:gs pos="90000">
                  <a:srgbClr val="94031B">
                    <a:alpha val="0"/>
                  </a:srgbClr>
                </a:gs>
                <a:gs pos="7092">
                  <a:srgbClr val="D71730"/>
                </a:gs>
                <a:gs pos="36000">
                  <a:srgbClr val="94031B">
                    <a:alpha val="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9" name="平行四边形 18"/>
            <p:cNvSpPr/>
            <p:nvPr/>
          </p:nvSpPr>
          <p:spPr>
            <a:xfrm flipV="1">
              <a:off x="1784431" y="-1142782"/>
              <a:ext cx="3523464" cy="2702657"/>
            </a:xfrm>
            <a:prstGeom prst="parallelogram">
              <a:avLst>
                <a:gd name="adj" fmla="val 92921"/>
              </a:avLst>
            </a:prstGeom>
            <a:gradFill flip="none" rotWithShape="1">
              <a:gsLst>
                <a:gs pos="0">
                  <a:srgbClr val="E71C35">
                    <a:alpha val="80000"/>
                  </a:srgbClr>
                </a:gs>
                <a:gs pos="90000">
                  <a:srgbClr val="94031B">
                    <a:alpha val="0"/>
                  </a:srgbClr>
                </a:gs>
                <a:gs pos="36000">
                  <a:srgbClr val="94031B">
                    <a:alpha val="7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8" name="矩形 7"/>
          <p:cNvSpPr/>
          <p:nvPr/>
        </p:nvSpPr>
        <p:spPr>
          <a:xfrm>
            <a:off x="5997648" y="554466"/>
            <a:ext cx="4193553" cy="830997"/>
          </a:xfrm>
          <a:prstGeom prst="rect">
            <a:avLst/>
          </a:prstGeom>
        </p:spPr>
        <p:txBody>
          <a:bodyPr wrap="square">
            <a:spAutoFit/>
          </a:bodyPr>
          <a:lstStyle/>
          <a:p>
            <a:pPr algn="ctr"/>
            <a:r>
              <a:rPr lang="en-US" altLang="zh-CN" sz="4800" b="1" dirty="0">
                <a:solidFill>
                  <a:schemeClr val="bg1"/>
                </a:solidFill>
                <a:latin typeface="Arial" panose="020B0604020202090204" pitchFamily="34" charset="0"/>
                <a:ea typeface="微软雅黑" panose="020B0503020204020204" pitchFamily="34" charset="-122"/>
                <a:cs typeface="+mn-ea"/>
                <a:sym typeface="Arial" panose="020B0604020202090204" pitchFamily="34" charset="0"/>
              </a:rPr>
              <a:t>CONTENTS</a:t>
            </a:r>
          </a:p>
        </p:txBody>
      </p:sp>
      <p:sp>
        <p:nvSpPr>
          <p:cNvPr id="24" name="矩形 23"/>
          <p:cNvSpPr/>
          <p:nvPr/>
        </p:nvSpPr>
        <p:spPr>
          <a:xfrm>
            <a:off x="7288255" y="1861021"/>
            <a:ext cx="4090884" cy="596253"/>
          </a:xfrm>
          <a:prstGeom prst="rect">
            <a:avLst/>
          </a:prstGeom>
        </p:spPr>
        <p:txBody>
          <a:bodyPr wrap="square">
            <a:spAutoFit/>
          </a:bodyPr>
          <a:lstStyle/>
          <a:p>
            <a:pPr>
              <a:lnSpc>
                <a:spcPct val="110000"/>
              </a:lnSpc>
            </a:pPr>
            <a:r>
              <a:rPr kumimoji="1" lang="en-US" altLang="zh-CN" sz="3200" b="1" dirty="0">
                <a:solidFill>
                  <a:schemeClr val="bg1">
                    <a:lumMod val="95000"/>
                  </a:schemeClr>
                </a:solidFill>
                <a:latin typeface="+mn-ea"/>
                <a:sym typeface="Arial" panose="020B0604020202090204" pitchFamily="34" charset="0"/>
              </a:rPr>
              <a:t>Tittle text</a:t>
            </a:r>
            <a:endParaRPr kumimoji="1" lang="zh-CN" altLang="en-US" sz="3200" b="1" dirty="0">
              <a:solidFill>
                <a:schemeClr val="bg1">
                  <a:lumMod val="95000"/>
                </a:schemeClr>
              </a:solidFill>
              <a:latin typeface="+mn-ea"/>
              <a:sym typeface="Arial" panose="020B0604020202090204" pitchFamily="34" charset="0"/>
            </a:endParaRPr>
          </a:p>
        </p:txBody>
      </p:sp>
      <p:sp>
        <p:nvSpPr>
          <p:cNvPr id="26" name="矩形 25"/>
          <p:cNvSpPr/>
          <p:nvPr/>
        </p:nvSpPr>
        <p:spPr>
          <a:xfrm>
            <a:off x="7288255" y="2376890"/>
            <a:ext cx="1986373" cy="276999"/>
          </a:xfrm>
          <a:prstGeom prst="rect">
            <a:avLst/>
          </a:prstGeom>
        </p:spPr>
        <p:txBody>
          <a:bodyPr wrap="square">
            <a:spAutoFit/>
          </a:bodyPr>
          <a:lstStyle/>
          <a:p>
            <a:pPr algn="dist"/>
            <a:r>
              <a:rPr lang="en-US" altLang="zh-CN"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rPr>
              <a:t>Activity overview</a:t>
            </a:r>
            <a:endParaRPr lang="zh-CN" altLang="en-US"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30" name="矩形 29"/>
          <p:cNvSpPr/>
          <p:nvPr/>
        </p:nvSpPr>
        <p:spPr>
          <a:xfrm>
            <a:off x="7288255" y="2997554"/>
            <a:ext cx="4090884" cy="596253"/>
          </a:xfrm>
          <a:prstGeom prst="rect">
            <a:avLst/>
          </a:prstGeom>
        </p:spPr>
        <p:txBody>
          <a:bodyPr wrap="square">
            <a:spAutoFit/>
          </a:bodyPr>
          <a:lstStyle/>
          <a:p>
            <a:pPr>
              <a:lnSpc>
                <a:spcPct val="110000"/>
              </a:lnSpc>
            </a:pPr>
            <a:r>
              <a:rPr kumimoji="1" lang="en-US" altLang="zh-CN" sz="3200" b="1" dirty="0">
                <a:solidFill>
                  <a:schemeClr val="bg1">
                    <a:lumMod val="95000"/>
                  </a:schemeClr>
                </a:solidFill>
                <a:latin typeface="+mn-ea"/>
                <a:sym typeface="Arial" panose="020B0604020202090204" pitchFamily="34" charset="0"/>
              </a:rPr>
              <a:t>Tittle text</a:t>
            </a:r>
            <a:endParaRPr kumimoji="1" lang="zh-CN" altLang="en-US" sz="3200" b="1" dirty="0">
              <a:solidFill>
                <a:schemeClr val="bg1">
                  <a:lumMod val="95000"/>
                </a:schemeClr>
              </a:solidFill>
              <a:latin typeface="+mn-ea"/>
              <a:sym typeface="Arial" panose="020B0604020202090204" pitchFamily="34" charset="0"/>
            </a:endParaRPr>
          </a:p>
        </p:txBody>
      </p:sp>
      <p:sp>
        <p:nvSpPr>
          <p:cNvPr id="32" name="矩形 31"/>
          <p:cNvSpPr/>
          <p:nvPr/>
        </p:nvSpPr>
        <p:spPr>
          <a:xfrm>
            <a:off x="7288254" y="3519923"/>
            <a:ext cx="1866217" cy="276999"/>
          </a:xfrm>
          <a:prstGeom prst="rect">
            <a:avLst/>
          </a:prstGeom>
        </p:spPr>
        <p:txBody>
          <a:bodyPr wrap="square">
            <a:spAutoFit/>
          </a:bodyPr>
          <a:lstStyle/>
          <a:p>
            <a:pPr algn="dist"/>
            <a:r>
              <a:rPr lang="en-US" altLang="zh-CN"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rPr>
              <a:t>Promotion of the target</a:t>
            </a:r>
            <a:endParaRPr lang="zh-CN" altLang="en-US"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36" name="矩形 35"/>
          <p:cNvSpPr/>
          <p:nvPr/>
        </p:nvSpPr>
        <p:spPr>
          <a:xfrm>
            <a:off x="7288255" y="4134087"/>
            <a:ext cx="4090884" cy="596253"/>
          </a:xfrm>
          <a:prstGeom prst="rect">
            <a:avLst/>
          </a:prstGeom>
        </p:spPr>
        <p:txBody>
          <a:bodyPr wrap="square">
            <a:spAutoFit/>
          </a:bodyPr>
          <a:lstStyle/>
          <a:p>
            <a:pPr>
              <a:lnSpc>
                <a:spcPct val="110000"/>
              </a:lnSpc>
            </a:pPr>
            <a:r>
              <a:rPr kumimoji="1" lang="en-US" altLang="zh-CN" sz="3200" b="1" dirty="0">
                <a:solidFill>
                  <a:schemeClr val="bg1">
                    <a:lumMod val="95000"/>
                  </a:schemeClr>
                </a:solidFill>
                <a:latin typeface="+mn-ea"/>
                <a:sym typeface="Arial" panose="020B0604020202090204" pitchFamily="34" charset="0"/>
              </a:rPr>
              <a:t>Tittle text</a:t>
            </a:r>
            <a:endParaRPr kumimoji="1" lang="zh-CN" altLang="en-US" sz="3200" b="1" dirty="0">
              <a:solidFill>
                <a:schemeClr val="bg1">
                  <a:lumMod val="95000"/>
                </a:schemeClr>
              </a:solidFill>
              <a:latin typeface="+mn-ea"/>
              <a:sym typeface="Arial" panose="020B0604020202090204" pitchFamily="34" charset="0"/>
            </a:endParaRPr>
          </a:p>
        </p:txBody>
      </p:sp>
      <p:sp>
        <p:nvSpPr>
          <p:cNvPr id="38" name="矩形 37"/>
          <p:cNvSpPr/>
          <p:nvPr/>
        </p:nvSpPr>
        <p:spPr>
          <a:xfrm>
            <a:off x="7288254" y="4662956"/>
            <a:ext cx="1866217" cy="276999"/>
          </a:xfrm>
          <a:prstGeom prst="rect">
            <a:avLst/>
          </a:prstGeom>
        </p:spPr>
        <p:txBody>
          <a:bodyPr wrap="square">
            <a:spAutoFit/>
          </a:bodyPr>
          <a:lstStyle/>
          <a:p>
            <a:pPr algn="dist"/>
            <a:r>
              <a:rPr lang="en-US" altLang="zh-CN"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rPr>
              <a:t>Implementation plan</a:t>
            </a:r>
            <a:endParaRPr lang="zh-CN" altLang="en-US"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42" name="矩形 41"/>
          <p:cNvSpPr/>
          <p:nvPr/>
        </p:nvSpPr>
        <p:spPr>
          <a:xfrm>
            <a:off x="7288255" y="5270620"/>
            <a:ext cx="4090884" cy="596253"/>
          </a:xfrm>
          <a:prstGeom prst="rect">
            <a:avLst/>
          </a:prstGeom>
        </p:spPr>
        <p:txBody>
          <a:bodyPr wrap="square">
            <a:spAutoFit/>
          </a:bodyPr>
          <a:lstStyle/>
          <a:p>
            <a:pPr>
              <a:lnSpc>
                <a:spcPct val="110000"/>
              </a:lnSpc>
            </a:pPr>
            <a:r>
              <a:rPr kumimoji="1" lang="en-US" altLang="zh-CN" sz="3200" b="1" dirty="0">
                <a:solidFill>
                  <a:schemeClr val="bg1">
                    <a:lumMod val="95000"/>
                  </a:schemeClr>
                </a:solidFill>
                <a:latin typeface="+mn-ea"/>
                <a:sym typeface="Arial" panose="020B0604020202090204" pitchFamily="34" charset="0"/>
              </a:rPr>
              <a:t>Tittle text</a:t>
            </a:r>
            <a:endParaRPr kumimoji="1" lang="zh-CN" altLang="en-US" sz="3200" b="1" dirty="0">
              <a:solidFill>
                <a:schemeClr val="bg1">
                  <a:lumMod val="95000"/>
                </a:schemeClr>
              </a:solidFill>
              <a:latin typeface="+mn-ea"/>
              <a:sym typeface="Arial" panose="020B0604020202090204" pitchFamily="34" charset="0"/>
            </a:endParaRPr>
          </a:p>
        </p:txBody>
      </p:sp>
      <p:sp>
        <p:nvSpPr>
          <p:cNvPr id="44" name="矩形 43"/>
          <p:cNvSpPr/>
          <p:nvPr/>
        </p:nvSpPr>
        <p:spPr>
          <a:xfrm>
            <a:off x="7288255" y="5805990"/>
            <a:ext cx="1986373" cy="276999"/>
          </a:xfrm>
          <a:prstGeom prst="rect">
            <a:avLst/>
          </a:prstGeom>
        </p:spPr>
        <p:txBody>
          <a:bodyPr wrap="square">
            <a:spAutoFit/>
          </a:bodyPr>
          <a:lstStyle/>
          <a:p>
            <a:pPr algn="dist"/>
            <a:r>
              <a:rPr lang="en-US" altLang="zh-CN"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rPr>
              <a:t>The details of the control</a:t>
            </a:r>
            <a:endParaRPr lang="zh-CN" altLang="en-US" sz="1200" dirty="0">
              <a:solidFill>
                <a:schemeClr val="bg1">
                  <a:lumMod val="85000"/>
                </a:schemeClr>
              </a:solidFill>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45" name="文本框 44"/>
          <p:cNvSpPr txBox="1"/>
          <p:nvPr/>
        </p:nvSpPr>
        <p:spPr>
          <a:xfrm>
            <a:off x="6674699" y="1855883"/>
            <a:ext cx="552659" cy="848246"/>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en-US" altLang="zh-CN" sz="4800" dirty="0"/>
              <a:t>1</a:t>
            </a:r>
            <a:endParaRPr lang="zh-CN" altLang="en-US" sz="4800" dirty="0"/>
          </a:p>
        </p:txBody>
      </p:sp>
      <p:sp>
        <p:nvSpPr>
          <p:cNvPr id="46" name="文本框 45"/>
          <p:cNvSpPr txBox="1"/>
          <p:nvPr/>
        </p:nvSpPr>
        <p:spPr>
          <a:xfrm>
            <a:off x="6674699" y="2997717"/>
            <a:ext cx="552659" cy="848246"/>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en-US" altLang="zh-CN" sz="4800" dirty="0"/>
              <a:t>2</a:t>
            </a:r>
            <a:endParaRPr lang="zh-CN" altLang="en-US" sz="4800" dirty="0"/>
          </a:p>
        </p:txBody>
      </p:sp>
      <p:sp>
        <p:nvSpPr>
          <p:cNvPr id="47" name="文本框 46"/>
          <p:cNvSpPr txBox="1"/>
          <p:nvPr/>
        </p:nvSpPr>
        <p:spPr>
          <a:xfrm>
            <a:off x="6674699" y="4139551"/>
            <a:ext cx="552659" cy="848246"/>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en-US" altLang="zh-CN" sz="4800" dirty="0"/>
              <a:t>3</a:t>
            </a:r>
            <a:endParaRPr lang="zh-CN" altLang="en-US" sz="4800" dirty="0"/>
          </a:p>
        </p:txBody>
      </p:sp>
      <p:sp>
        <p:nvSpPr>
          <p:cNvPr id="48" name="文本框 47"/>
          <p:cNvSpPr txBox="1"/>
          <p:nvPr/>
        </p:nvSpPr>
        <p:spPr>
          <a:xfrm>
            <a:off x="6674699" y="5281386"/>
            <a:ext cx="552659" cy="848246"/>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en-US" altLang="zh-CN" sz="4800" dirty="0"/>
              <a:t>4</a:t>
            </a:r>
            <a:endParaRPr lang="zh-CN" altLang="en-US" sz="4800" dirty="0"/>
          </a:p>
        </p:txBody>
      </p:sp>
      <p:grpSp>
        <p:nvGrpSpPr>
          <p:cNvPr id="52" name="组合 51"/>
          <p:cNvGrpSpPr/>
          <p:nvPr/>
        </p:nvGrpSpPr>
        <p:grpSpPr>
          <a:xfrm rot="16200000" flipV="1">
            <a:off x="10098561" y="5080437"/>
            <a:ext cx="3523464" cy="3338183"/>
            <a:chOff x="9500684" y="4662956"/>
            <a:chExt cx="3523464" cy="3338183"/>
          </a:xfrm>
        </p:grpSpPr>
        <p:sp>
          <p:nvSpPr>
            <p:cNvPr id="50" name="平行四边形 49"/>
            <p:cNvSpPr/>
            <p:nvPr/>
          </p:nvSpPr>
          <p:spPr>
            <a:xfrm flipV="1">
              <a:off x="9500684" y="5298482"/>
              <a:ext cx="3523464" cy="2702657"/>
            </a:xfrm>
            <a:prstGeom prst="parallelogram">
              <a:avLst>
                <a:gd name="adj" fmla="val 92921"/>
              </a:avLst>
            </a:prstGeom>
            <a:gradFill flip="none" rotWithShape="1">
              <a:gsLst>
                <a:gs pos="0">
                  <a:srgbClr val="E71C35"/>
                </a:gs>
                <a:gs pos="90000">
                  <a:srgbClr val="94031B">
                    <a:alpha val="0"/>
                  </a:srgbClr>
                </a:gs>
                <a:gs pos="7092">
                  <a:srgbClr val="D71730"/>
                </a:gs>
                <a:gs pos="36000">
                  <a:srgbClr val="94031B">
                    <a:alpha val="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51" name="平行四边形 50"/>
            <p:cNvSpPr/>
            <p:nvPr/>
          </p:nvSpPr>
          <p:spPr>
            <a:xfrm flipV="1">
              <a:off x="9500684" y="4662956"/>
              <a:ext cx="3523464" cy="2702657"/>
            </a:xfrm>
            <a:prstGeom prst="parallelogram">
              <a:avLst>
                <a:gd name="adj" fmla="val 92921"/>
              </a:avLst>
            </a:prstGeom>
            <a:gradFill flip="none" rotWithShape="1">
              <a:gsLst>
                <a:gs pos="0">
                  <a:srgbClr val="E71C35">
                    <a:alpha val="80000"/>
                  </a:srgbClr>
                </a:gs>
                <a:gs pos="90000">
                  <a:srgbClr val="94031B">
                    <a:alpha val="0"/>
                  </a:srgbClr>
                </a:gs>
                <a:gs pos="36000">
                  <a:srgbClr val="94031B">
                    <a:alpha val="7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Tree>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A</a:t>
            </a:r>
          </a:p>
        </p:txBody>
      </p:sp>
      <p:sp>
        <p:nvSpPr>
          <p:cNvPr id="54" name="Diamond 5">
            <a:extLst>
              <a:ext uri="{FF2B5EF4-FFF2-40B4-BE49-F238E27FC236}">
                <a16:creationId xmlns:a16="http://schemas.microsoft.com/office/drawing/2014/main" id="{AEDEE15B-09BE-4416-8D55-46095E20C00D}"/>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Isosceles Triangle 51">
            <a:extLst>
              <a:ext uri="{FF2B5EF4-FFF2-40B4-BE49-F238E27FC236}">
                <a16:creationId xmlns:a16="http://schemas.microsoft.com/office/drawing/2014/main" id="{2296D13E-298C-4F01-A77D-43547A7AEFA9}"/>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57">
            <a:extLst>
              <a:ext uri="{FF2B5EF4-FFF2-40B4-BE49-F238E27FC236}">
                <a16:creationId xmlns:a16="http://schemas.microsoft.com/office/drawing/2014/main" id="{4E76B488-B2CD-463B-861A-27D4912FE160}"/>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7" name="Rectangle 7">
            <a:extLst>
              <a:ext uri="{FF2B5EF4-FFF2-40B4-BE49-F238E27FC236}">
                <a16:creationId xmlns:a16="http://schemas.microsoft.com/office/drawing/2014/main" id="{84693C49-05C6-4CD0-A900-4B843CF3016D}"/>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Parallelogram 15">
            <a:extLst>
              <a:ext uri="{FF2B5EF4-FFF2-40B4-BE49-F238E27FC236}">
                <a16:creationId xmlns:a16="http://schemas.microsoft.com/office/drawing/2014/main" id="{7A9FBE9D-EE5A-4F1B-8EDD-3D011F43183E}"/>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Freeform 19">
            <a:extLst>
              <a:ext uri="{FF2B5EF4-FFF2-40B4-BE49-F238E27FC236}">
                <a16:creationId xmlns:a16="http://schemas.microsoft.com/office/drawing/2014/main" id="{DD59881D-26FD-493B-8AE1-06C59DF34840}"/>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ectangle 30">
            <a:extLst>
              <a:ext uri="{FF2B5EF4-FFF2-40B4-BE49-F238E27FC236}">
                <a16:creationId xmlns:a16="http://schemas.microsoft.com/office/drawing/2014/main" id="{3BFEE74E-183A-4C32-9BDF-AC2573B061E0}"/>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ectangle 7">
            <a:extLst>
              <a:ext uri="{FF2B5EF4-FFF2-40B4-BE49-F238E27FC236}">
                <a16:creationId xmlns:a16="http://schemas.microsoft.com/office/drawing/2014/main" id="{A2454068-D6A0-42C7-BCE1-D03833DCF2E4}"/>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Rectangle 15">
            <a:extLst>
              <a:ext uri="{FF2B5EF4-FFF2-40B4-BE49-F238E27FC236}">
                <a16:creationId xmlns:a16="http://schemas.microsoft.com/office/drawing/2014/main" id="{ECBB7944-2021-44C3-960E-8480CFC6DEF9}"/>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Pie 24">
            <a:extLst>
              <a:ext uri="{FF2B5EF4-FFF2-40B4-BE49-F238E27FC236}">
                <a16:creationId xmlns:a16="http://schemas.microsoft.com/office/drawing/2014/main" id="{DB38F196-AF37-4B00-AA3E-183F9372FBA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30">
            <a:extLst>
              <a:ext uri="{FF2B5EF4-FFF2-40B4-BE49-F238E27FC236}">
                <a16:creationId xmlns:a16="http://schemas.microsoft.com/office/drawing/2014/main" id="{07A9DF64-EAEC-4F98-A0C9-E2239CA0F425}"/>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Block Arc 14">
            <a:extLst>
              <a:ext uri="{FF2B5EF4-FFF2-40B4-BE49-F238E27FC236}">
                <a16:creationId xmlns:a16="http://schemas.microsoft.com/office/drawing/2014/main" id="{F84CC100-88A8-4E3E-8091-D49E44C308ED}"/>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6" name="Block Arc 41">
            <a:extLst>
              <a:ext uri="{FF2B5EF4-FFF2-40B4-BE49-F238E27FC236}">
                <a16:creationId xmlns:a16="http://schemas.microsoft.com/office/drawing/2014/main" id="{39949893-05ED-44C7-999C-84CE9B52D118}"/>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7" name="Right Triangle 17">
            <a:extLst>
              <a:ext uri="{FF2B5EF4-FFF2-40B4-BE49-F238E27FC236}">
                <a16:creationId xmlns:a16="http://schemas.microsoft.com/office/drawing/2014/main" id="{6ADCC979-BA1C-4251-B6F5-CE5AA2B72FD0}"/>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Oval 27">
            <a:extLst>
              <a:ext uri="{FF2B5EF4-FFF2-40B4-BE49-F238E27FC236}">
                <a16:creationId xmlns:a16="http://schemas.microsoft.com/office/drawing/2014/main" id="{7DB6E0EE-B33A-443E-887E-C319F0DAF534}"/>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Parallelogram 15">
            <a:extLst>
              <a:ext uri="{FF2B5EF4-FFF2-40B4-BE49-F238E27FC236}">
                <a16:creationId xmlns:a16="http://schemas.microsoft.com/office/drawing/2014/main" id="{24ABDD0B-564D-4579-ACF2-A3B23447A0E6}"/>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ound Same Side Corner Rectangle 21">
            <a:extLst>
              <a:ext uri="{FF2B5EF4-FFF2-40B4-BE49-F238E27FC236}">
                <a16:creationId xmlns:a16="http://schemas.microsoft.com/office/drawing/2014/main" id="{A705FB8C-4E2D-4F93-8F3B-7B97C7830918}"/>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Oval 26">
            <a:extLst>
              <a:ext uri="{FF2B5EF4-FFF2-40B4-BE49-F238E27FC236}">
                <a16:creationId xmlns:a16="http://schemas.microsoft.com/office/drawing/2014/main" id="{A8611118-4553-45C9-837B-A5EA5C617D63}"/>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Freeform 32">
            <a:extLst>
              <a:ext uri="{FF2B5EF4-FFF2-40B4-BE49-F238E27FC236}">
                <a16:creationId xmlns:a16="http://schemas.microsoft.com/office/drawing/2014/main" id="{9C5A04AA-A50B-457A-A783-D941E78BCCDF}"/>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10">
            <a:extLst>
              <a:ext uri="{FF2B5EF4-FFF2-40B4-BE49-F238E27FC236}">
                <a16:creationId xmlns:a16="http://schemas.microsoft.com/office/drawing/2014/main" id="{B55467B8-5BFB-46FE-82D2-AA896BC192F1}"/>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32">
            <a:extLst>
              <a:ext uri="{FF2B5EF4-FFF2-40B4-BE49-F238E27FC236}">
                <a16:creationId xmlns:a16="http://schemas.microsoft.com/office/drawing/2014/main" id="{A7C45BCB-0B8E-4E0E-842A-DD554B68B1C0}"/>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rapezoid 13">
            <a:extLst>
              <a:ext uri="{FF2B5EF4-FFF2-40B4-BE49-F238E27FC236}">
                <a16:creationId xmlns:a16="http://schemas.microsoft.com/office/drawing/2014/main" id="{EAB635DE-58EF-4585-A0F5-0790A1957A5B}"/>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ounded Rectangle 7">
            <a:extLst>
              <a:ext uri="{FF2B5EF4-FFF2-40B4-BE49-F238E27FC236}">
                <a16:creationId xmlns:a16="http://schemas.microsoft.com/office/drawing/2014/main" id="{890A206E-8EB0-46CB-87E5-BB62DA827BE4}"/>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Rectangle 18">
            <a:extLst>
              <a:ext uri="{FF2B5EF4-FFF2-40B4-BE49-F238E27FC236}">
                <a16:creationId xmlns:a16="http://schemas.microsoft.com/office/drawing/2014/main" id="{D8BFBE69-EC90-491A-A905-789398F4B3A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Rounded Rectangle 25">
            <a:extLst>
              <a:ext uri="{FF2B5EF4-FFF2-40B4-BE49-F238E27FC236}">
                <a16:creationId xmlns:a16="http://schemas.microsoft.com/office/drawing/2014/main" id="{4572E89B-D1A8-4A73-807F-C57BE0137D47}"/>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Chord 14">
            <a:extLst>
              <a:ext uri="{FF2B5EF4-FFF2-40B4-BE49-F238E27FC236}">
                <a16:creationId xmlns:a16="http://schemas.microsoft.com/office/drawing/2014/main" id="{55CB0732-5078-415F-A13A-7992B69C1679}"/>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Rounded Rectangle 6">
            <a:extLst>
              <a:ext uri="{FF2B5EF4-FFF2-40B4-BE49-F238E27FC236}">
                <a16:creationId xmlns:a16="http://schemas.microsoft.com/office/drawing/2014/main" id="{11DB8BB9-D675-470D-AC1D-C9EF80405172}"/>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Oval 66">
            <a:extLst>
              <a:ext uri="{FF2B5EF4-FFF2-40B4-BE49-F238E27FC236}">
                <a16:creationId xmlns:a16="http://schemas.microsoft.com/office/drawing/2014/main" id="{64136ECC-E882-4D1E-8298-06A6A02A6E1A}"/>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Isosceles Triangle 13">
            <a:extLst>
              <a:ext uri="{FF2B5EF4-FFF2-40B4-BE49-F238E27FC236}">
                <a16:creationId xmlns:a16="http://schemas.microsoft.com/office/drawing/2014/main" id="{A54A6140-C0D9-4440-A5D4-E05BC900724C}"/>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Smiley Face 14">
            <a:extLst>
              <a:ext uri="{FF2B5EF4-FFF2-40B4-BE49-F238E27FC236}">
                <a16:creationId xmlns:a16="http://schemas.microsoft.com/office/drawing/2014/main" id="{BD37565A-D14C-4133-B9E1-D7F8BF1C6551}"/>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Smiley Face 12">
            <a:extLst>
              <a:ext uri="{FF2B5EF4-FFF2-40B4-BE49-F238E27FC236}">
                <a16:creationId xmlns:a16="http://schemas.microsoft.com/office/drawing/2014/main" id="{7F01996A-EF70-44A8-AD2D-1E270513DCED}"/>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Smiley Face 15">
            <a:extLst>
              <a:ext uri="{FF2B5EF4-FFF2-40B4-BE49-F238E27FC236}">
                <a16:creationId xmlns:a16="http://schemas.microsoft.com/office/drawing/2014/main" id="{7DB0A6EE-0534-4660-BA3C-A3E8C9FF112F}"/>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6" name="Oval 37">
            <a:extLst>
              <a:ext uri="{FF2B5EF4-FFF2-40B4-BE49-F238E27FC236}">
                <a16:creationId xmlns:a16="http://schemas.microsoft.com/office/drawing/2014/main" id="{1430B71C-D580-4CA6-A442-26AED5FAE293}"/>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Smiley Face 14">
            <a:extLst>
              <a:ext uri="{FF2B5EF4-FFF2-40B4-BE49-F238E27FC236}">
                <a16:creationId xmlns:a16="http://schemas.microsoft.com/office/drawing/2014/main" id="{77504E11-68B3-460A-979B-D56E2900C92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8" name="Rectangle 16">
            <a:extLst>
              <a:ext uri="{FF2B5EF4-FFF2-40B4-BE49-F238E27FC236}">
                <a16:creationId xmlns:a16="http://schemas.microsoft.com/office/drawing/2014/main" id="{EE8124F3-717D-48CF-A47F-1E6B4110895D}"/>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ectangle 9">
            <a:extLst>
              <a:ext uri="{FF2B5EF4-FFF2-40B4-BE49-F238E27FC236}">
                <a16:creationId xmlns:a16="http://schemas.microsoft.com/office/drawing/2014/main" id="{444E6227-4972-4DE6-BEB0-C3FC42991182}"/>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 Same Side Corner Rectangle 6">
            <a:extLst>
              <a:ext uri="{FF2B5EF4-FFF2-40B4-BE49-F238E27FC236}">
                <a16:creationId xmlns:a16="http://schemas.microsoft.com/office/drawing/2014/main" id="{11207448-F26A-4EF1-8764-2D679860084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Frame 17">
            <a:extLst>
              <a:ext uri="{FF2B5EF4-FFF2-40B4-BE49-F238E27FC236}">
                <a16:creationId xmlns:a16="http://schemas.microsoft.com/office/drawing/2014/main" id="{1278BF84-DDF3-43F8-88E4-A0F28E4079EF}"/>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Rounded Rectangle 5">
            <a:extLst>
              <a:ext uri="{FF2B5EF4-FFF2-40B4-BE49-F238E27FC236}">
                <a16:creationId xmlns:a16="http://schemas.microsoft.com/office/drawing/2014/main" id="{B5A177C8-7AB0-4E40-873A-70F231B3FA06}"/>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Teardrop 1">
            <a:extLst>
              <a:ext uri="{FF2B5EF4-FFF2-40B4-BE49-F238E27FC236}">
                <a16:creationId xmlns:a16="http://schemas.microsoft.com/office/drawing/2014/main" id="{45BBC696-75E7-44AB-A411-9B80C52FFE5A}"/>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4" name="Rectangle 130">
            <a:extLst>
              <a:ext uri="{FF2B5EF4-FFF2-40B4-BE49-F238E27FC236}">
                <a16:creationId xmlns:a16="http://schemas.microsoft.com/office/drawing/2014/main" id="{F7759672-254A-46D2-98DF-B919494C603A}"/>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Right Triangle 17">
            <a:extLst>
              <a:ext uri="{FF2B5EF4-FFF2-40B4-BE49-F238E27FC236}">
                <a16:creationId xmlns:a16="http://schemas.microsoft.com/office/drawing/2014/main" id="{5B989D8F-E127-48E7-B329-C52CA522C191}"/>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Right Triangle 17">
            <a:extLst>
              <a:ext uri="{FF2B5EF4-FFF2-40B4-BE49-F238E27FC236}">
                <a16:creationId xmlns:a16="http://schemas.microsoft.com/office/drawing/2014/main" id="{D61B263F-9E2B-4D6D-AE92-C6B011C62C98}"/>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ight Triangle 17">
            <a:extLst>
              <a:ext uri="{FF2B5EF4-FFF2-40B4-BE49-F238E27FC236}">
                <a16:creationId xmlns:a16="http://schemas.microsoft.com/office/drawing/2014/main" id="{5E5AE7B0-988E-44BF-89EA-013033086F96}"/>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44">
            <a:extLst>
              <a:ext uri="{FF2B5EF4-FFF2-40B4-BE49-F238E27FC236}">
                <a16:creationId xmlns:a16="http://schemas.microsoft.com/office/drawing/2014/main" id="{94195A6D-E3B2-4E10-BD54-AC5E4FED7A15}"/>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13758320"/>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B</a:t>
            </a:r>
          </a:p>
        </p:txBody>
      </p:sp>
      <p:sp>
        <p:nvSpPr>
          <p:cNvPr id="54" name="Freeform 47">
            <a:extLst>
              <a:ext uri="{FF2B5EF4-FFF2-40B4-BE49-F238E27FC236}">
                <a16:creationId xmlns:a16="http://schemas.microsoft.com/office/drawing/2014/main" id="{C23D3A46-4648-419A-831A-39A9EF5FA6C6}"/>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Freeform 48">
            <a:extLst>
              <a:ext uri="{FF2B5EF4-FFF2-40B4-BE49-F238E27FC236}">
                <a16:creationId xmlns:a16="http://schemas.microsoft.com/office/drawing/2014/main" id="{67772B45-BD3F-44C4-8C3C-0A45A7F5D7AA}"/>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Freeform 49">
            <a:extLst>
              <a:ext uri="{FF2B5EF4-FFF2-40B4-BE49-F238E27FC236}">
                <a16:creationId xmlns:a16="http://schemas.microsoft.com/office/drawing/2014/main" id="{7993CC28-260D-4BB5-BA6E-195B880D9905}"/>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Freeform 50">
            <a:extLst>
              <a:ext uri="{FF2B5EF4-FFF2-40B4-BE49-F238E27FC236}">
                <a16:creationId xmlns:a16="http://schemas.microsoft.com/office/drawing/2014/main" id="{605A5CD8-DE95-4E92-98B2-C8DFAA6AF85E}"/>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ardrop 9">
            <a:extLst>
              <a:ext uri="{FF2B5EF4-FFF2-40B4-BE49-F238E27FC236}">
                <a16:creationId xmlns:a16="http://schemas.microsoft.com/office/drawing/2014/main" id="{4408BA9B-C6A7-4C33-9FEA-0E214549F256}"/>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eeform 97">
            <a:extLst>
              <a:ext uri="{FF2B5EF4-FFF2-40B4-BE49-F238E27FC236}">
                <a16:creationId xmlns:a16="http://schemas.microsoft.com/office/drawing/2014/main" id="{EC2CC9E2-613C-4C7C-AA96-FC8E238EAB9F}"/>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Donut 22">
            <a:extLst>
              <a:ext uri="{FF2B5EF4-FFF2-40B4-BE49-F238E27FC236}">
                <a16:creationId xmlns:a16="http://schemas.microsoft.com/office/drawing/2014/main" id="{CE7A0D83-9523-4EB8-8677-1D7D4415C973}"/>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1" name="Freeform 99">
            <a:extLst>
              <a:ext uri="{FF2B5EF4-FFF2-40B4-BE49-F238E27FC236}">
                <a16:creationId xmlns:a16="http://schemas.microsoft.com/office/drawing/2014/main" id="{6EFBEDF3-F563-421B-9E3D-7024636F370F}"/>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Oval 10">
            <a:extLst>
              <a:ext uri="{FF2B5EF4-FFF2-40B4-BE49-F238E27FC236}">
                <a16:creationId xmlns:a16="http://schemas.microsoft.com/office/drawing/2014/main" id="{8624E4A5-1602-4F93-B497-F8D7323B39B1}"/>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Freeform 101">
            <a:extLst>
              <a:ext uri="{FF2B5EF4-FFF2-40B4-BE49-F238E27FC236}">
                <a16:creationId xmlns:a16="http://schemas.microsoft.com/office/drawing/2014/main" id="{398DE87D-E996-4168-8931-FBF1633FDCD5}"/>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4" name="Group 102">
            <a:extLst>
              <a:ext uri="{FF2B5EF4-FFF2-40B4-BE49-F238E27FC236}">
                <a16:creationId xmlns:a16="http://schemas.microsoft.com/office/drawing/2014/main" id="{3B22177F-3D45-4A9B-976C-0E5FC31B92C4}"/>
              </a:ext>
            </a:extLst>
          </p:cNvPr>
          <p:cNvGrpSpPr>
            <a:grpSpLocks noChangeAspect="1"/>
          </p:cNvGrpSpPr>
          <p:nvPr/>
        </p:nvGrpSpPr>
        <p:grpSpPr>
          <a:xfrm>
            <a:off x="8707494" y="2429101"/>
            <a:ext cx="325734" cy="529812"/>
            <a:chOff x="2071598" y="2060848"/>
            <a:chExt cx="1917605" cy="3137144"/>
          </a:xfrm>
          <a:solidFill>
            <a:schemeClr val="accent4"/>
          </a:solidFill>
        </p:grpSpPr>
        <p:sp>
          <p:nvSpPr>
            <p:cNvPr id="65" name="Freeform 103">
              <a:extLst>
                <a:ext uri="{FF2B5EF4-FFF2-40B4-BE49-F238E27FC236}">
                  <a16:creationId xmlns:a16="http://schemas.microsoft.com/office/drawing/2014/main"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Freeform 104">
              <a:extLst>
                <a:ext uri="{FF2B5EF4-FFF2-40B4-BE49-F238E27FC236}">
                  <a16:creationId xmlns:a16="http://schemas.microsoft.com/office/drawing/2014/main"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Freeform 105">
              <a:extLst>
                <a:ext uri="{FF2B5EF4-FFF2-40B4-BE49-F238E27FC236}">
                  <a16:creationId xmlns:a16="http://schemas.microsoft.com/office/drawing/2014/main"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Freeform 106">
              <a:extLst>
                <a:ext uri="{FF2B5EF4-FFF2-40B4-BE49-F238E27FC236}">
                  <a16:creationId xmlns:a16="http://schemas.microsoft.com/office/drawing/2014/main"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9" name="Freeform 107">
            <a:extLst>
              <a:ext uri="{FF2B5EF4-FFF2-40B4-BE49-F238E27FC236}">
                <a16:creationId xmlns:a16="http://schemas.microsoft.com/office/drawing/2014/main" id="{5F7DADB8-BA7C-4AE5-BF1E-BC82543D1EA9}"/>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Freeform 108">
            <a:extLst>
              <a:ext uri="{FF2B5EF4-FFF2-40B4-BE49-F238E27FC236}">
                <a16:creationId xmlns:a16="http://schemas.microsoft.com/office/drawing/2014/main" id="{6A02011B-41CE-4E20-9214-001F7D847E12}"/>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Oval 8">
            <a:extLst>
              <a:ext uri="{FF2B5EF4-FFF2-40B4-BE49-F238E27FC236}">
                <a16:creationId xmlns:a16="http://schemas.microsoft.com/office/drawing/2014/main" id="{E3D5639C-49CF-43D9-965F-7653D69F451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5291981" y="2416730"/>
            <a:ext cx="501857" cy="554554"/>
            <a:chOff x="4835382" y="73243"/>
            <a:chExt cx="2920830" cy="3227535"/>
          </a:xfrm>
          <a:solidFill>
            <a:schemeClr val="accent4"/>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5" name="Rectangle 19">
            <a:extLst>
              <a:ext uri="{FF2B5EF4-FFF2-40B4-BE49-F238E27FC236}">
                <a16:creationId xmlns:a16="http://schemas.microsoft.com/office/drawing/2014/main" id="{8025BC4E-7A4E-42D9-9569-8844F8906CE5}"/>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Freeform 114">
            <a:extLst>
              <a:ext uri="{FF2B5EF4-FFF2-40B4-BE49-F238E27FC236}">
                <a16:creationId xmlns:a16="http://schemas.microsoft.com/office/drawing/2014/main" id="{353DEA2B-7F2E-4C6B-B5D7-248AF895CCDB}"/>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31">
            <a:extLst>
              <a:ext uri="{FF2B5EF4-FFF2-40B4-BE49-F238E27FC236}">
                <a16:creationId xmlns:a16="http://schemas.microsoft.com/office/drawing/2014/main" id="{B25FCE9B-6DC5-4836-8DD9-E737D6782AA3}"/>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Oval 50">
            <a:extLst>
              <a:ext uri="{FF2B5EF4-FFF2-40B4-BE49-F238E27FC236}">
                <a16:creationId xmlns:a16="http://schemas.microsoft.com/office/drawing/2014/main" id="{91CDD124-ED61-4ED3-81C2-B526853B9B84}"/>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Heart 17">
            <a:extLst>
              <a:ext uri="{FF2B5EF4-FFF2-40B4-BE49-F238E27FC236}">
                <a16:creationId xmlns:a16="http://schemas.microsoft.com/office/drawing/2014/main" id="{FD25AA3C-FD36-4FC1-9406-60F9CCE3DC0D}"/>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Rounded Rectangle 25">
            <a:extLst>
              <a:ext uri="{FF2B5EF4-FFF2-40B4-BE49-F238E27FC236}">
                <a16:creationId xmlns:a16="http://schemas.microsoft.com/office/drawing/2014/main" id="{A53FDB1A-403D-4EBD-8EB6-3E1911FAEEC5}"/>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Chord 32">
            <a:extLst>
              <a:ext uri="{FF2B5EF4-FFF2-40B4-BE49-F238E27FC236}">
                <a16:creationId xmlns:a16="http://schemas.microsoft.com/office/drawing/2014/main" id="{3D1BBD17-EB21-4265-8BCB-65380AD568C6}"/>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Rounded Rectangle 40">
            <a:extLst>
              <a:ext uri="{FF2B5EF4-FFF2-40B4-BE49-F238E27FC236}">
                <a16:creationId xmlns:a16="http://schemas.microsoft.com/office/drawing/2014/main" id="{9EAE5B7B-9157-44FC-AC9D-E519CCFB3F84}"/>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Rounded Rectangle 7">
            <a:extLst>
              <a:ext uri="{FF2B5EF4-FFF2-40B4-BE49-F238E27FC236}">
                <a16:creationId xmlns:a16="http://schemas.microsoft.com/office/drawing/2014/main" id="{EC656316-B78D-4EC1-9C72-547CA566FED0}"/>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Rounded Rectangle 17">
            <a:extLst>
              <a:ext uri="{FF2B5EF4-FFF2-40B4-BE49-F238E27FC236}">
                <a16:creationId xmlns:a16="http://schemas.microsoft.com/office/drawing/2014/main" id="{6B94B2D2-8266-41F5-8364-5F47F1CD6CCC}"/>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Oval 21">
            <a:extLst>
              <a:ext uri="{FF2B5EF4-FFF2-40B4-BE49-F238E27FC236}">
                <a16:creationId xmlns:a16="http://schemas.microsoft.com/office/drawing/2014/main" id="{97FCD430-8257-484B-9F8F-22D7D55C6EE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Oval 25">
            <a:extLst>
              <a:ext uri="{FF2B5EF4-FFF2-40B4-BE49-F238E27FC236}">
                <a16:creationId xmlns:a16="http://schemas.microsoft.com/office/drawing/2014/main" id="{662B9A10-B959-4031-98B4-3EA3760E7508}"/>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Block Arc 20">
            <a:extLst>
              <a:ext uri="{FF2B5EF4-FFF2-40B4-BE49-F238E27FC236}">
                <a16:creationId xmlns:a16="http://schemas.microsoft.com/office/drawing/2014/main" id="{442BD419-0F67-4BAB-976B-E90CC1C4AECE}"/>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Block Arc 11">
            <a:extLst>
              <a:ext uri="{FF2B5EF4-FFF2-40B4-BE49-F238E27FC236}">
                <a16:creationId xmlns:a16="http://schemas.microsoft.com/office/drawing/2014/main" id="{6237B46C-EE2F-45F5-A452-AEF5853F7D2C}"/>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Rectangle 21">
            <a:extLst>
              <a:ext uri="{FF2B5EF4-FFF2-40B4-BE49-F238E27FC236}">
                <a16:creationId xmlns:a16="http://schemas.microsoft.com/office/drawing/2014/main" id="{3DFB5373-0015-4A31-8F01-1597E404815D}"/>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 Same Side Corner Rectangle 8">
            <a:extLst>
              <a:ext uri="{FF2B5EF4-FFF2-40B4-BE49-F238E27FC236}">
                <a16:creationId xmlns:a16="http://schemas.microsoft.com/office/drawing/2014/main" id="{E4451B41-2F0A-4F98-8F16-0D0192492445}"/>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51">
            <a:extLst>
              <a:ext uri="{FF2B5EF4-FFF2-40B4-BE49-F238E27FC236}">
                <a16:creationId xmlns:a16="http://schemas.microsoft.com/office/drawing/2014/main" id="{B83253D3-E181-4488-9CD9-39D21527F719}"/>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3" name="Isosceles Triangle 5">
            <a:extLst>
              <a:ext uri="{FF2B5EF4-FFF2-40B4-BE49-F238E27FC236}">
                <a16:creationId xmlns:a16="http://schemas.microsoft.com/office/drawing/2014/main" id="{C90FA9E7-BC2A-492A-9790-9857E5ADE9BC}"/>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Trapezoid 22">
            <a:extLst>
              <a:ext uri="{FF2B5EF4-FFF2-40B4-BE49-F238E27FC236}">
                <a16:creationId xmlns:a16="http://schemas.microsoft.com/office/drawing/2014/main" id="{D2EC6B0A-E896-40D9-B4A8-1556019F68B9}"/>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Trapezoid 28">
            <a:extLst>
              <a:ext uri="{FF2B5EF4-FFF2-40B4-BE49-F238E27FC236}">
                <a16:creationId xmlns:a16="http://schemas.microsoft.com/office/drawing/2014/main" id="{013F6F7D-652C-40EF-B339-66A17267693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ounded Rectangle 2">
            <a:extLst>
              <a:ext uri="{FF2B5EF4-FFF2-40B4-BE49-F238E27FC236}">
                <a16:creationId xmlns:a16="http://schemas.microsoft.com/office/drawing/2014/main" id="{2CB3F902-7F51-468E-928D-DF8ED92CA432}"/>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Block Arc 6">
            <a:extLst>
              <a:ext uri="{FF2B5EF4-FFF2-40B4-BE49-F238E27FC236}">
                <a16:creationId xmlns:a16="http://schemas.microsoft.com/office/drawing/2014/main" id="{62965521-2EFF-4BE9-866C-3D9369FA5C7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3" name="Left Arrow 1">
            <a:extLst>
              <a:ext uri="{FF2B5EF4-FFF2-40B4-BE49-F238E27FC236}">
                <a16:creationId xmlns:a16="http://schemas.microsoft.com/office/drawing/2014/main" id="{1947BE1D-5A1D-43CF-B583-1D9110F2864D}"/>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Oval 35">
            <a:extLst>
              <a:ext uri="{FF2B5EF4-FFF2-40B4-BE49-F238E27FC236}">
                <a16:creationId xmlns:a16="http://schemas.microsoft.com/office/drawing/2014/main" id="{BCF76AF1-1ADE-45FB-9D44-99BC7FEECFA3}"/>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12682184"/>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C</a:t>
            </a:r>
          </a:p>
        </p:txBody>
      </p:sp>
      <p:sp>
        <p:nvSpPr>
          <p:cNvPr id="54" name="Isosceles Triangle 68">
            <a:extLst>
              <a:ext uri="{FF2B5EF4-FFF2-40B4-BE49-F238E27FC236}">
                <a16:creationId xmlns:a16="http://schemas.microsoft.com/office/drawing/2014/main" id="{870C564B-4826-4504-AD55-BCA183FFA29B}"/>
              </a:ext>
            </a:extLst>
          </p:cNvPr>
          <p:cNvSpPr/>
          <p:nvPr/>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Rectangle 9">
            <a:extLst>
              <a:ext uri="{FF2B5EF4-FFF2-40B4-BE49-F238E27FC236}">
                <a16:creationId xmlns:a16="http://schemas.microsoft.com/office/drawing/2014/main" id="{F4DF7C3C-D955-465B-A7ED-DA6CEFF74209}"/>
              </a:ext>
            </a:extLst>
          </p:cNvPr>
          <p:cNvSpPr/>
          <p:nvPr/>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8">
            <a:extLst>
              <a:ext uri="{FF2B5EF4-FFF2-40B4-BE49-F238E27FC236}">
                <a16:creationId xmlns:a16="http://schemas.microsoft.com/office/drawing/2014/main" id="{FED1BF7A-7546-4AF8-89CC-3CEC8A5874C0}"/>
              </a:ext>
            </a:extLst>
          </p:cNvPr>
          <p:cNvSpPr/>
          <p:nvPr/>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Donut 8">
            <a:extLst>
              <a:ext uri="{FF2B5EF4-FFF2-40B4-BE49-F238E27FC236}">
                <a16:creationId xmlns:a16="http://schemas.microsoft.com/office/drawing/2014/main" id="{E6D41FF5-B672-4C8A-A062-73A4028D9602}"/>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8" name="Freeform 18">
            <a:extLst>
              <a:ext uri="{FF2B5EF4-FFF2-40B4-BE49-F238E27FC236}">
                <a16:creationId xmlns:a16="http://schemas.microsoft.com/office/drawing/2014/main" id="{F57ADD61-A5C9-4BA6-A485-F46349246C4A}"/>
              </a:ext>
            </a:extLst>
          </p:cNvPr>
          <p:cNvSpPr/>
          <p:nvPr/>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Oval 7">
            <a:extLst>
              <a:ext uri="{FF2B5EF4-FFF2-40B4-BE49-F238E27FC236}">
                <a16:creationId xmlns:a16="http://schemas.microsoft.com/office/drawing/2014/main" id="{5B3365E1-0E4A-4E37-8487-402BEAEC4C18}"/>
              </a:ext>
            </a:extLst>
          </p:cNvPr>
          <p:cNvSpPr/>
          <p:nvPr/>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Freeform 20">
            <a:extLst>
              <a:ext uri="{FF2B5EF4-FFF2-40B4-BE49-F238E27FC236}">
                <a16:creationId xmlns:a16="http://schemas.microsoft.com/office/drawing/2014/main" id="{E674EC10-6DF4-4D79-8C68-8E0E302F4814}"/>
              </a:ext>
            </a:extLst>
          </p:cNvPr>
          <p:cNvSpPr/>
          <p:nvPr/>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25">
            <a:extLst>
              <a:ext uri="{FF2B5EF4-FFF2-40B4-BE49-F238E27FC236}">
                <a16:creationId xmlns:a16="http://schemas.microsoft.com/office/drawing/2014/main" id="{52251A18-A73B-4A26-9FEC-6B831E23205B}"/>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Block Arc 41">
            <a:extLst>
              <a:ext uri="{FF2B5EF4-FFF2-40B4-BE49-F238E27FC236}">
                <a16:creationId xmlns:a16="http://schemas.microsoft.com/office/drawing/2014/main" id="{36DCD789-FED8-401C-8C81-CF9F331DAB6D}"/>
              </a:ext>
            </a:extLst>
          </p:cNvPr>
          <p:cNvSpPr/>
          <p:nvPr/>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3" name="Round Same Side Corner Rectangle 11">
            <a:extLst>
              <a:ext uri="{FF2B5EF4-FFF2-40B4-BE49-F238E27FC236}">
                <a16:creationId xmlns:a16="http://schemas.microsoft.com/office/drawing/2014/main" id="{AFBCEF67-A3DE-45DE-97FD-374E910A67D8}"/>
              </a:ext>
            </a:extLst>
          </p:cNvPr>
          <p:cNvSpPr/>
          <p:nvPr/>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Donut 39">
            <a:extLst>
              <a:ext uri="{FF2B5EF4-FFF2-40B4-BE49-F238E27FC236}">
                <a16:creationId xmlns:a16="http://schemas.microsoft.com/office/drawing/2014/main" id="{439297A1-2150-467C-8B3E-08A8C9E0E56F}"/>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5" name="Freeform 25">
            <a:extLst>
              <a:ext uri="{FF2B5EF4-FFF2-40B4-BE49-F238E27FC236}">
                <a16:creationId xmlns:a16="http://schemas.microsoft.com/office/drawing/2014/main" id="{115A3EAB-6A86-45ED-8F48-A7797A2D6676}"/>
              </a:ext>
            </a:extLst>
          </p:cNvPr>
          <p:cNvSpPr/>
          <p:nvPr/>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Rectangle 36">
            <a:extLst>
              <a:ext uri="{FF2B5EF4-FFF2-40B4-BE49-F238E27FC236}">
                <a16:creationId xmlns:a16="http://schemas.microsoft.com/office/drawing/2014/main" id="{11A06711-0A15-47E5-AAA2-F0E6DC05BD1B}"/>
              </a:ext>
            </a:extLst>
          </p:cNvPr>
          <p:cNvSpPr/>
          <p:nvPr/>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Rounded Rectangle 27">
            <a:extLst>
              <a:ext uri="{FF2B5EF4-FFF2-40B4-BE49-F238E27FC236}">
                <a16:creationId xmlns:a16="http://schemas.microsoft.com/office/drawing/2014/main" id="{7A5ED58F-9964-4886-8BFC-E301F23293AB}"/>
              </a:ext>
            </a:extLst>
          </p:cNvPr>
          <p:cNvSpPr/>
          <p:nvPr/>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Rounded Rectangle 7">
            <a:extLst>
              <a:ext uri="{FF2B5EF4-FFF2-40B4-BE49-F238E27FC236}">
                <a16:creationId xmlns:a16="http://schemas.microsoft.com/office/drawing/2014/main" id="{7D6C3C70-FD86-419A-8B89-365FC328FB88}"/>
              </a:ext>
            </a:extLst>
          </p:cNvPr>
          <p:cNvSpPr/>
          <p:nvPr/>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Chord 15">
            <a:extLst>
              <a:ext uri="{FF2B5EF4-FFF2-40B4-BE49-F238E27FC236}">
                <a16:creationId xmlns:a16="http://schemas.microsoft.com/office/drawing/2014/main" id="{42E9D490-3DD3-4F66-B124-FE910E0FACBF}"/>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ectangle 16">
            <a:extLst>
              <a:ext uri="{FF2B5EF4-FFF2-40B4-BE49-F238E27FC236}">
                <a16:creationId xmlns:a16="http://schemas.microsoft.com/office/drawing/2014/main" id="{F1978DC7-2159-40E0-A5D4-88F414868797}"/>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Rounded Rectangle 6">
            <a:extLst>
              <a:ext uri="{FF2B5EF4-FFF2-40B4-BE49-F238E27FC236}">
                <a16:creationId xmlns:a16="http://schemas.microsoft.com/office/drawing/2014/main" id="{48E90455-C4C4-4792-86FF-218C5EFE04F0}"/>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Rounded Rectangle 6">
            <a:extLst>
              <a:ext uri="{FF2B5EF4-FFF2-40B4-BE49-F238E27FC236}">
                <a16:creationId xmlns:a16="http://schemas.microsoft.com/office/drawing/2014/main" id="{8329069E-6F6C-4466-BEA3-223D7C56FECC}"/>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6">
            <a:extLst>
              <a:ext uri="{FF2B5EF4-FFF2-40B4-BE49-F238E27FC236}">
                <a16:creationId xmlns:a16="http://schemas.microsoft.com/office/drawing/2014/main" id="{740CC869-4793-4E41-A92A-FDB14A2B194C}"/>
              </a:ext>
            </a:extLst>
          </p:cNvPr>
          <p:cNvSpPr/>
          <p:nvPr/>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6">
            <a:extLst>
              <a:ext uri="{FF2B5EF4-FFF2-40B4-BE49-F238E27FC236}">
                <a16:creationId xmlns:a16="http://schemas.microsoft.com/office/drawing/2014/main" id="{17C1EAE2-459E-491D-81FC-F8924F353B13}"/>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eardrop 6">
            <a:extLst>
              <a:ext uri="{FF2B5EF4-FFF2-40B4-BE49-F238E27FC236}">
                <a16:creationId xmlns:a16="http://schemas.microsoft.com/office/drawing/2014/main" id="{3FF8E6D1-A5CA-4857-BFE4-E947E4F2F934}"/>
              </a:ext>
            </a:extLst>
          </p:cNvPr>
          <p:cNvSpPr/>
          <p:nvPr/>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Donut 24">
            <a:extLst>
              <a:ext uri="{FF2B5EF4-FFF2-40B4-BE49-F238E27FC236}">
                <a16:creationId xmlns:a16="http://schemas.microsoft.com/office/drawing/2014/main" id="{2358F6B7-5407-478C-BBCE-24DB33354B70}"/>
              </a:ext>
            </a:extLst>
          </p:cNvPr>
          <p:cNvSpPr/>
          <p:nvPr/>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7" name="Chord 38">
            <a:extLst>
              <a:ext uri="{FF2B5EF4-FFF2-40B4-BE49-F238E27FC236}">
                <a16:creationId xmlns:a16="http://schemas.microsoft.com/office/drawing/2014/main" id="{284AD387-FD7A-4FAE-86E7-99768FD2F34F}"/>
              </a:ext>
            </a:extLst>
          </p:cNvPr>
          <p:cNvSpPr/>
          <p:nvPr/>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Heart 38">
            <a:extLst>
              <a:ext uri="{FF2B5EF4-FFF2-40B4-BE49-F238E27FC236}">
                <a16:creationId xmlns:a16="http://schemas.microsoft.com/office/drawing/2014/main" id="{07191768-391A-445C-9738-68FC969D5D3B}"/>
              </a:ext>
            </a:extLst>
          </p:cNvPr>
          <p:cNvSpPr/>
          <p:nvPr/>
        </p:nvSpPr>
        <p:spPr>
          <a:xfrm>
            <a:off x="7436317" y="1509092"/>
            <a:ext cx="544275" cy="544275"/>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ound Same Side Corner Rectangle 19">
            <a:extLst>
              <a:ext uri="{FF2B5EF4-FFF2-40B4-BE49-F238E27FC236}">
                <a16:creationId xmlns:a16="http://schemas.microsoft.com/office/drawing/2014/main" id="{4F6F0E8F-9F3A-4C37-B8FA-77940D946D49}"/>
              </a:ext>
            </a:extLst>
          </p:cNvPr>
          <p:cNvSpPr/>
          <p:nvPr/>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Rectangle 23">
            <a:extLst>
              <a:ext uri="{FF2B5EF4-FFF2-40B4-BE49-F238E27FC236}">
                <a16:creationId xmlns:a16="http://schemas.microsoft.com/office/drawing/2014/main" id="{411254AD-C704-4DA8-B5ED-2CB7E0E42884}"/>
              </a:ext>
            </a:extLst>
          </p:cNvPr>
          <p:cNvSpPr/>
          <p:nvPr/>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31">
            <a:extLst>
              <a:ext uri="{FF2B5EF4-FFF2-40B4-BE49-F238E27FC236}">
                <a16:creationId xmlns:a16="http://schemas.microsoft.com/office/drawing/2014/main" id="{9CEA4298-5C72-495F-935E-04B7A42F93E1}"/>
              </a:ext>
            </a:extLst>
          </p:cNvPr>
          <p:cNvSpPr/>
          <p:nvPr/>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Rectangle 23">
            <a:extLst>
              <a:ext uri="{FF2B5EF4-FFF2-40B4-BE49-F238E27FC236}">
                <a16:creationId xmlns:a16="http://schemas.microsoft.com/office/drawing/2014/main" id="{D1D013BE-5839-41BC-BC72-D7D6A426C477}"/>
              </a:ext>
            </a:extLst>
          </p:cNvPr>
          <p:cNvSpPr/>
          <p:nvPr/>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Oval 31">
            <a:extLst>
              <a:ext uri="{FF2B5EF4-FFF2-40B4-BE49-F238E27FC236}">
                <a16:creationId xmlns:a16="http://schemas.microsoft.com/office/drawing/2014/main" id="{F2B4C20E-6F83-4700-819A-B889CC4F8028}"/>
              </a:ext>
            </a:extLst>
          </p:cNvPr>
          <p:cNvSpPr/>
          <p:nvPr/>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Teardrop 17">
            <a:extLst>
              <a:ext uri="{FF2B5EF4-FFF2-40B4-BE49-F238E27FC236}">
                <a16:creationId xmlns:a16="http://schemas.microsoft.com/office/drawing/2014/main" id="{04CFE412-7B77-4FD8-A796-DE7E55B89403}"/>
              </a:ext>
            </a:extLst>
          </p:cNvPr>
          <p:cNvSpPr/>
          <p:nvPr/>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Rectangle 23">
            <a:extLst>
              <a:ext uri="{FF2B5EF4-FFF2-40B4-BE49-F238E27FC236}">
                <a16:creationId xmlns:a16="http://schemas.microsoft.com/office/drawing/2014/main" id="{2246F171-72B7-42E7-B6C0-D78C12504E9B}"/>
              </a:ext>
            </a:extLst>
          </p:cNvPr>
          <p:cNvSpPr/>
          <p:nvPr/>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ound Same Side Corner Rectangle 8">
            <a:extLst>
              <a:ext uri="{FF2B5EF4-FFF2-40B4-BE49-F238E27FC236}">
                <a16:creationId xmlns:a16="http://schemas.microsoft.com/office/drawing/2014/main" id="{DB67113F-D303-42DA-95BD-610BBED8BE92}"/>
              </a:ext>
            </a:extLst>
          </p:cNvPr>
          <p:cNvSpPr/>
          <p:nvPr/>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Round Same Side Corner Rectangle 20">
            <a:extLst>
              <a:ext uri="{FF2B5EF4-FFF2-40B4-BE49-F238E27FC236}">
                <a16:creationId xmlns:a16="http://schemas.microsoft.com/office/drawing/2014/main" id="{64493E6A-B33B-4279-A44A-DC445D86772A}"/>
              </a:ext>
            </a:extLst>
          </p:cNvPr>
          <p:cNvSpPr/>
          <p:nvPr/>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Donut 87">
            <a:extLst>
              <a:ext uri="{FF2B5EF4-FFF2-40B4-BE49-F238E27FC236}">
                <a16:creationId xmlns:a16="http://schemas.microsoft.com/office/drawing/2014/main" id="{4E09E652-E42B-4D35-B750-1E418CF08FA6}"/>
              </a:ext>
            </a:extLst>
          </p:cNvPr>
          <p:cNvSpPr/>
          <p:nvPr/>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Donut 90">
            <a:extLst>
              <a:ext uri="{FF2B5EF4-FFF2-40B4-BE49-F238E27FC236}">
                <a16:creationId xmlns:a16="http://schemas.microsoft.com/office/drawing/2014/main" id="{D86BE85A-63D8-48D0-8B07-9669B75E9D9D}"/>
              </a:ext>
            </a:extLst>
          </p:cNvPr>
          <p:cNvSpPr/>
          <p:nvPr/>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Oval 6">
            <a:extLst>
              <a:ext uri="{FF2B5EF4-FFF2-40B4-BE49-F238E27FC236}">
                <a16:creationId xmlns:a16="http://schemas.microsoft.com/office/drawing/2014/main" id="{319E467E-1F19-4CBB-A070-3B6CE4078D17}"/>
              </a:ext>
            </a:extLst>
          </p:cNvPr>
          <p:cNvSpPr/>
          <p:nvPr/>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Block Arc 25">
            <a:extLst>
              <a:ext uri="{FF2B5EF4-FFF2-40B4-BE49-F238E27FC236}">
                <a16:creationId xmlns:a16="http://schemas.microsoft.com/office/drawing/2014/main" id="{5F7FD4D6-1C06-4ABB-98F4-AC79D3C6A6D8}"/>
              </a:ext>
            </a:extLst>
          </p:cNvPr>
          <p:cNvSpPr/>
          <p:nvPr/>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Block Arc 31">
            <a:extLst>
              <a:ext uri="{FF2B5EF4-FFF2-40B4-BE49-F238E27FC236}">
                <a16:creationId xmlns:a16="http://schemas.microsoft.com/office/drawing/2014/main" id="{7D9DF903-DA8F-4191-AEDF-7DDF26A64847}"/>
              </a:ext>
            </a:extLst>
          </p:cNvPr>
          <p:cNvSpPr/>
          <p:nvPr/>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3" name="Freeform 53">
            <a:extLst>
              <a:ext uri="{FF2B5EF4-FFF2-40B4-BE49-F238E27FC236}">
                <a16:creationId xmlns:a16="http://schemas.microsoft.com/office/drawing/2014/main" id="{D57F2C4B-7240-41A7-B169-E1E9E5390396}"/>
              </a:ext>
            </a:extLst>
          </p:cNvPr>
          <p:cNvSpPr/>
          <p:nvPr/>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Block Arc 10">
            <a:extLst>
              <a:ext uri="{FF2B5EF4-FFF2-40B4-BE49-F238E27FC236}">
                <a16:creationId xmlns:a16="http://schemas.microsoft.com/office/drawing/2014/main" id="{75C14C12-5F78-4BDD-B8A3-69BB465A2216}"/>
              </a:ext>
            </a:extLst>
          </p:cNvPr>
          <p:cNvSpPr/>
          <p:nvPr/>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Freeform 55">
            <a:extLst>
              <a:ext uri="{FF2B5EF4-FFF2-40B4-BE49-F238E27FC236}">
                <a16:creationId xmlns:a16="http://schemas.microsoft.com/office/drawing/2014/main" id="{E1F21ECA-3730-4E2A-BB32-69C99B2546BB}"/>
              </a:ext>
            </a:extLst>
          </p:cNvPr>
          <p:cNvSpPr/>
          <p:nvPr/>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 Same Side Corner Rectangle 36">
            <a:extLst>
              <a:ext uri="{FF2B5EF4-FFF2-40B4-BE49-F238E27FC236}">
                <a16:creationId xmlns:a16="http://schemas.microsoft.com/office/drawing/2014/main" id="{E0C4F70F-DCCD-48F1-A750-DF4F32AC8F75}"/>
              </a:ext>
            </a:extLst>
          </p:cNvPr>
          <p:cNvSpPr/>
          <p:nvPr/>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Oval 21">
            <a:extLst>
              <a:ext uri="{FF2B5EF4-FFF2-40B4-BE49-F238E27FC236}">
                <a16:creationId xmlns:a16="http://schemas.microsoft.com/office/drawing/2014/main" id="{B92F2676-D90E-40BF-8AC5-C623D6EC5932}"/>
              </a:ext>
            </a:extLst>
          </p:cNvPr>
          <p:cNvSpPr>
            <a:spLocks noChangeAspect="1"/>
          </p:cNvSpPr>
          <p:nvPr/>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32">
            <a:extLst>
              <a:ext uri="{FF2B5EF4-FFF2-40B4-BE49-F238E27FC236}">
                <a16:creationId xmlns:a16="http://schemas.microsoft.com/office/drawing/2014/main" id="{06C7F06B-394E-4FE3-88AA-93210AFF9C00}"/>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8617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grpSp>
        <p:nvGrpSpPr>
          <p:cNvPr id="7" name="组合 6"/>
          <p:cNvGrpSpPr/>
          <p:nvPr/>
        </p:nvGrpSpPr>
        <p:grpSpPr>
          <a:xfrm>
            <a:off x="7885059" y="0"/>
            <a:ext cx="4470400" cy="6858000"/>
            <a:chOff x="6330462" y="0"/>
            <a:chExt cx="3352800" cy="5143500"/>
          </a:xfrm>
        </p:grpSpPr>
        <p:sp>
          <p:nvSpPr>
            <p:cNvPr id="5" name="平行四边形 4"/>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grpSp>
        <p:nvGrpSpPr>
          <p:cNvPr id="8" name="组合 7"/>
          <p:cNvGrpSpPr/>
          <p:nvPr/>
        </p:nvGrpSpPr>
        <p:grpSpPr>
          <a:xfrm flipH="1">
            <a:off x="-163456" y="0"/>
            <a:ext cx="4470400" cy="6858000"/>
            <a:chOff x="6330462" y="0"/>
            <a:chExt cx="3352800" cy="5143500"/>
          </a:xfrm>
        </p:grpSpPr>
        <p:sp>
          <p:nvSpPr>
            <p:cNvPr id="9" name="平行四边形 8"/>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13" name="任意形状 12"/>
          <p:cNvSpPr/>
          <p:nvPr/>
        </p:nvSpPr>
        <p:spPr>
          <a:xfrm>
            <a:off x="5895970"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4" name="任意形状 13"/>
          <p:cNvSpPr/>
          <p:nvPr/>
        </p:nvSpPr>
        <p:spPr>
          <a:xfrm flipH="1">
            <a:off x="1370705"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7" name="任意形状 16"/>
          <p:cNvSpPr/>
          <p:nvPr/>
        </p:nvSpPr>
        <p:spPr>
          <a:xfrm flipH="1">
            <a:off x="2104725"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8" name="任意形状 17"/>
          <p:cNvSpPr/>
          <p:nvPr/>
        </p:nvSpPr>
        <p:spPr>
          <a:xfrm>
            <a:off x="5349672"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1" name="菱形 20"/>
          <p:cNvSpPr/>
          <p:nvPr/>
        </p:nvSpPr>
        <p:spPr>
          <a:xfrm>
            <a:off x="2507944" y="-407240"/>
            <a:ext cx="7124387" cy="7672479"/>
          </a:xfrm>
          <a:prstGeom prst="diamond">
            <a:avLst/>
          </a:prstGeom>
          <a:noFill/>
          <a:ln w="3175">
            <a:solidFill>
              <a:schemeClr val="bg1">
                <a:lumMod val="95000"/>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nvGrpSpPr>
          <p:cNvPr id="12" name="组合 11"/>
          <p:cNvGrpSpPr/>
          <p:nvPr/>
        </p:nvGrpSpPr>
        <p:grpSpPr>
          <a:xfrm>
            <a:off x="-753861" y="-352619"/>
            <a:ext cx="13842884" cy="7594774"/>
            <a:chOff x="-753861" y="-352619"/>
            <a:chExt cx="13842884" cy="7594774"/>
          </a:xfrm>
        </p:grpSpPr>
        <p:sp>
          <p:nvSpPr>
            <p:cNvPr id="22" name="平行四边形 21"/>
            <p:cNvSpPr/>
            <p:nvPr/>
          </p:nvSpPr>
          <p:spPr>
            <a:xfrm flipV="1">
              <a:off x="8966960" y="-352619"/>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3" name="平行四边形 22"/>
            <p:cNvSpPr/>
            <p:nvPr/>
          </p:nvSpPr>
          <p:spPr>
            <a:xfrm flipV="1">
              <a:off x="10570502" y="854981"/>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5" name="平行四边形 24"/>
            <p:cNvSpPr/>
            <p:nvPr/>
          </p:nvSpPr>
          <p:spPr>
            <a:xfrm flipV="1">
              <a:off x="610446" y="4721960"/>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6" name="平行四边形 25"/>
            <p:cNvSpPr/>
            <p:nvPr/>
          </p:nvSpPr>
          <p:spPr>
            <a:xfrm flipV="1">
              <a:off x="-753861" y="3833585"/>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27" name="平行四边形 26"/>
          <p:cNvSpPr/>
          <p:nvPr/>
        </p:nvSpPr>
        <p:spPr>
          <a:xfrm flipV="1">
            <a:off x="920413" y="3430432"/>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30" name="文本框 29"/>
          <p:cNvSpPr txBox="1"/>
          <p:nvPr/>
        </p:nvSpPr>
        <p:spPr>
          <a:xfrm>
            <a:off x="3517816" y="-1034277"/>
            <a:ext cx="5156367" cy="8299516"/>
          </a:xfrm>
          <a:prstGeom prst="rect">
            <a:avLst/>
          </a:prstGeom>
          <a:noFill/>
        </p:spPr>
        <p:txBody>
          <a:bodyPr wrap="square" rtlCol="0">
            <a:spAutoFit/>
          </a:bodyPr>
          <a:lstStyle/>
          <a:p>
            <a:pPr algn="ctr"/>
            <a:r>
              <a:rPr kumimoji="1" lang="en-US" altLang="zh-CN" sz="53330" b="1" dirty="0">
                <a:solidFill>
                  <a:srgbClr val="94031B">
                    <a:alpha val="25000"/>
                  </a:srgbClr>
                </a:solidFill>
                <a:latin typeface="Avenir Heavy" panose="02000503020000020003" pitchFamily="2" charset="0"/>
              </a:rPr>
              <a:t>1</a:t>
            </a:r>
            <a:endParaRPr kumimoji="1" lang="zh-CN" altLang="en-US" sz="53330" b="1" dirty="0">
              <a:solidFill>
                <a:srgbClr val="94031B">
                  <a:alpha val="25000"/>
                </a:srgbClr>
              </a:solidFill>
              <a:latin typeface="Avenir Heavy" panose="02000503020000020003" pitchFamily="2" charset="0"/>
            </a:endParaRPr>
          </a:p>
        </p:txBody>
      </p:sp>
      <p:sp>
        <p:nvSpPr>
          <p:cNvPr id="31" name="文本框 30"/>
          <p:cNvSpPr txBox="1"/>
          <p:nvPr/>
        </p:nvSpPr>
        <p:spPr>
          <a:xfrm>
            <a:off x="2844800" y="2870120"/>
            <a:ext cx="6473371" cy="748988"/>
          </a:xfrm>
          <a:prstGeom prst="rect">
            <a:avLst/>
          </a:prstGeom>
          <a:noFill/>
        </p:spPr>
        <p:txBody>
          <a:bodyPr wrap="square" rtlCol="0">
            <a:spAutoFit/>
          </a:bodyPr>
          <a:lstStyle/>
          <a:p>
            <a:pPr algn="ctr"/>
            <a:r>
              <a:rPr kumimoji="1" lang="zh-CN" altLang="en-US" sz="4265" b="1" dirty="0">
                <a:solidFill>
                  <a:schemeClr val="bg1">
                    <a:lumMod val="95000"/>
                  </a:schemeClr>
                </a:solidFill>
                <a:latin typeface="思源黑体 CN" panose="020B0200000000000000" pitchFamily="34" charset="-128"/>
                <a:ea typeface="思源黑体 CN" panose="020B0200000000000000" pitchFamily="34" charset="-128"/>
              </a:rPr>
              <a:t>Overview of the activity</a:t>
            </a:r>
          </a:p>
        </p:txBody>
      </p:sp>
      <p:sp>
        <p:nvSpPr>
          <p:cNvPr id="32" name="菱形 31"/>
          <p:cNvSpPr>
            <a:spLocks noChangeAspect="1"/>
          </p:cNvSpPr>
          <p:nvPr/>
        </p:nvSpPr>
        <p:spPr>
          <a:xfrm>
            <a:off x="2591993"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33" name="菱形 32"/>
          <p:cNvSpPr>
            <a:spLocks noChangeAspect="1"/>
          </p:cNvSpPr>
          <p:nvPr/>
        </p:nvSpPr>
        <p:spPr>
          <a:xfrm>
            <a:off x="9381541"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4" name="直线连接符 14"/>
          <p:cNvCxnSpPr/>
          <p:nvPr/>
        </p:nvCxnSpPr>
        <p:spPr>
          <a:xfrm flipV="1">
            <a:off x="3688700" y="3663708"/>
            <a:ext cx="4814600" cy="20043"/>
          </a:xfrm>
          <a:prstGeom prst="line">
            <a:avLst/>
          </a:prstGeom>
          <a:ln>
            <a:solidFill>
              <a:srgbClr val="E71C35"/>
            </a:solidFill>
            <a:prstDash val="dashDot"/>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3134968" y="3876933"/>
            <a:ext cx="5922064" cy="620426"/>
          </a:xfrm>
          <a:prstGeom prst="rect">
            <a:avLst/>
          </a:prstGeom>
        </p:spPr>
        <p:txBody>
          <a:bodyPr wrap="square">
            <a:spAutoFit/>
          </a:bodyPr>
          <a:lstStyle/>
          <a:p>
            <a:pPr algn="ctr">
              <a:lnSpc>
                <a:spcPct val="150000"/>
              </a:lnSpc>
            </a:pPr>
            <a:r>
              <a:rPr lang="en-US" altLang="zh-CN" sz="1200" dirty="0">
                <a:solidFill>
                  <a:schemeClr val="bg1">
                    <a:lumMod val="95000"/>
                  </a:schemeClr>
                </a:solidFill>
                <a:latin typeface="Source Han Sans CN ExtraLight" panose="020B0200000000000000" pitchFamily="34" charset="-128"/>
                <a:ea typeface="Source Han Sans CN ExtraLight" panose="020B0200000000000000" pitchFamily="34" charset="-128"/>
              </a:rPr>
              <a:t>Click here to add content, content to match the title, you can copy and paste directly, to select useful keyword entry.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3944" y="2953075"/>
            <a:ext cx="10044112" cy="2835275"/>
          </a:xfrm>
          <a:prstGeom prst="rect">
            <a:avLst/>
          </a:prstGeom>
          <a:solidFill>
            <a:schemeClr val="bg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a:srcRect l="9780" t="9120" r="32072" b="4276"/>
          <a:stretch>
            <a:fillRect/>
          </a:stretch>
        </p:blipFill>
        <p:spPr>
          <a:xfrm>
            <a:off x="2213372" y="3365499"/>
            <a:ext cx="2332465" cy="1727200"/>
          </a:xfrm>
          <a:custGeom>
            <a:avLst/>
            <a:gdLst>
              <a:gd name="connsiteX0" fmla="*/ 0 w 2332465"/>
              <a:gd name="connsiteY0" fmla="*/ 0 h 1727200"/>
              <a:gd name="connsiteX1" fmla="*/ 2332465 w 2332465"/>
              <a:gd name="connsiteY1" fmla="*/ 0 h 1727200"/>
              <a:gd name="connsiteX2" fmla="*/ 2332465 w 2332465"/>
              <a:gd name="connsiteY2" fmla="*/ 1727200 h 1727200"/>
              <a:gd name="connsiteX3" fmla="*/ 0 w 2332465"/>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332465" h="1727200">
                <a:moveTo>
                  <a:pt x="0" y="0"/>
                </a:moveTo>
                <a:lnTo>
                  <a:pt x="2332465" y="0"/>
                </a:lnTo>
                <a:lnTo>
                  <a:pt x="2332465" y="1727200"/>
                </a:lnTo>
                <a:lnTo>
                  <a:pt x="0" y="1727200"/>
                </a:lnTo>
                <a:close/>
              </a:path>
            </a:pathLst>
          </a:custGeom>
        </p:spPr>
      </p:pic>
      <p:pic>
        <p:nvPicPr>
          <p:cNvPr id="19" name="图片 18" descr="图片包含 建筑, 人, 男人, 窗户&#10;&#10;描述已自动生成"/>
          <p:cNvPicPr>
            <a:picLocks noChangeAspect="1"/>
          </p:cNvPicPr>
          <p:nvPr/>
        </p:nvPicPr>
        <p:blipFill>
          <a:blip r:embed="rId4"/>
          <a:srcRect l="11916" r="16356" b="5613"/>
          <a:stretch>
            <a:fillRect/>
          </a:stretch>
        </p:blipFill>
        <p:spPr>
          <a:xfrm>
            <a:off x="7653306" y="3365973"/>
            <a:ext cx="2332465" cy="1726726"/>
          </a:xfrm>
          <a:custGeom>
            <a:avLst/>
            <a:gdLst>
              <a:gd name="connsiteX0" fmla="*/ 0 w 2332465"/>
              <a:gd name="connsiteY0" fmla="*/ 0 h 1726726"/>
              <a:gd name="connsiteX1" fmla="*/ 2332465 w 2332465"/>
              <a:gd name="connsiteY1" fmla="*/ 0 h 1726726"/>
              <a:gd name="connsiteX2" fmla="*/ 2332465 w 2332465"/>
              <a:gd name="connsiteY2" fmla="*/ 1726726 h 1726726"/>
              <a:gd name="connsiteX3" fmla="*/ 0 w 2332465"/>
              <a:gd name="connsiteY3" fmla="*/ 1726726 h 1726726"/>
            </a:gdLst>
            <a:ahLst/>
            <a:cxnLst>
              <a:cxn ang="0">
                <a:pos x="connsiteX0" y="connsiteY0"/>
              </a:cxn>
              <a:cxn ang="0">
                <a:pos x="connsiteX1" y="connsiteY1"/>
              </a:cxn>
              <a:cxn ang="0">
                <a:pos x="connsiteX2" y="connsiteY2"/>
              </a:cxn>
              <a:cxn ang="0">
                <a:pos x="connsiteX3" y="connsiteY3"/>
              </a:cxn>
            </a:cxnLst>
            <a:rect l="l" t="t" r="r" b="b"/>
            <a:pathLst>
              <a:path w="2332465" h="1726726">
                <a:moveTo>
                  <a:pt x="0" y="0"/>
                </a:moveTo>
                <a:lnTo>
                  <a:pt x="2332465" y="0"/>
                </a:lnTo>
                <a:lnTo>
                  <a:pt x="2332465" y="1726726"/>
                </a:lnTo>
                <a:lnTo>
                  <a:pt x="0" y="1726726"/>
                </a:lnTo>
                <a:close/>
              </a:path>
            </a:pathLst>
          </a:custGeom>
        </p:spPr>
      </p:pic>
      <p:pic>
        <p:nvPicPr>
          <p:cNvPr id="20" name="图片 19" descr="图片包含 人, 桌子, 游戏机, 女人&#10;&#10;描述已自动生成"/>
          <p:cNvPicPr>
            <a:picLocks noChangeAspect="1"/>
          </p:cNvPicPr>
          <p:nvPr/>
        </p:nvPicPr>
        <p:blipFill>
          <a:blip r:embed="rId5"/>
          <a:srcRect l="16367" r="11915" b="5559"/>
          <a:stretch>
            <a:fillRect/>
          </a:stretch>
        </p:blipFill>
        <p:spPr>
          <a:xfrm>
            <a:off x="4933338" y="3365499"/>
            <a:ext cx="2332465" cy="1727200"/>
          </a:xfrm>
          <a:custGeom>
            <a:avLst/>
            <a:gdLst>
              <a:gd name="connsiteX0" fmla="*/ 0 w 2332465"/>
              <a:gd name="connsiteY0" fmla="*/ 0 h 1727200"/>
              <a:gd name="connsiteX1" fmla="*/ 2332465 w 2332465"/>
              <a:gd name="connsiteY1" fmla="*/ 0 h 1727200"/>
              <a:gd name="connsiteX2" fmla="*/ 2332465 w 2332465"/>
              <a:gd name="connsiteY2" fmla="*/ 1727200 h 1727200"/>
              <a:gd name="connsiteX3" fmla="*/ 0 w 2332465"/>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332465" h="1727200">
                <a:moveTo>
                  <a:pt x="0" y="0"/>
                </a:moveTo>
                <a:lnTo>
                  <a:pt x="2332465" y="0"/>
                </a:lnTo>
                <a:lnTo>
                  <a:pt x="2332465" y="1727200"/>
                </a:lnTo>
                <a:lnTo>
                  <a:pt x="0" y="1727200"/>
                </a:lnTo>
                <a:close/>
              </a:path>
            </a:pathLst>
          </a:custGeom>
        </p:spPr>
      </p:pic>
      <p:sp>
        <p:nvSpPr>
          <p:cNvPr id="7" name="等腰三角形 6"/>
          <p:cNvSpPr/>
          <p:nvPr/>
        </p:nvSpPr>
        <p:spPr>
          <a:xfrm rot="5400000">
            <a:off x="10038080" y="4053467"/>
            <a:ext cx="1031240" cy="35126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16200000" flipH="1">
            <a:off x="1129824" y="4053467"/>
            <a:ext cx="1031240" cy="35126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774309" y="5174604"/>
            <a:ext cx="1210588"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Title added</a:t>
            </a:r>
          </a:p>
        </p:txBody>
      </p:sp>
      <p:sp>
        <p:nvSpPr>
          <p:cNvPr id="10" name="文本框 9"/>
          <p:cNvSpPr txBox="1"/>
          <p:nvPr/>
        </p:nvSpPr>
        <p:spPr>
          <a:xfrm>
            <a:off x="5497850" y="5174604"/>
            <a:ext cx="1210588"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Title added</a:t>
            </a:r>
          </a:p>
        </p:txBody>
      </p:sp>
      <p:sp>
        <p:nvSpPr>
          <p:cNvPr id="11" name="文本框 10"/>
          <p:cNvSpPr txBox="1"/>
          <p:nvPr/>
        </p:nvSpPr>
        <p:spPr>
          <a:xfrm>
            <a:off x="8214244" y="5174604"/>
            <a:ext cx="1210588"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Title added</a:t>
            </a:r>
          </a:p>
        </p:txBody>
      </p:sp>
      <p:sp>
        <p:nvSpPr>
          <p:cNvPr id="12" name="文本框 11"/>
          <p:cNvSpPr txBox="1"/>
          <p:nvPr/>
        </p:nvSpPr>
        <p:spPr>
          <a:xfrm>
            <a:off x="1792223" y="1758466"/>
            <a:ext cx="8607554"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pPr algn="ctr"/>
            <a:r>
              <a:rPr lang="zh-CN" altLang="en-US" dirty="0">
                <a:solidFill>
                  <a:schemeClr val="bg1"/>
                </a:solidFill>
              </a:rPr>
              <a:t>Add a detailed text description here, suggesting that it is relevant to the title and consistent with the overall language style, and that the language description be as concise and vivid as possible. Try to keep the number of words per slide in</a:t>
            </a:r>
            <a:r>
              <a:rPr lang="en-US" altLang="zh-CN" dirty="0">
                <a:solidFill>
                  <a:schemeClr val="bg1"/>
                </a:solidFill>
              </a:rPr>
              <a:t>200</a:t>
            </a:r>
            <a:r>
              <a:rPr lang="zh-CN" altLang="en-US" dirty="0">
                <a:solidFill>
                  <a:schemeClr val="bg1"/>
                </a:solidFill>
              </a:rPr>
              <a:t>Within words, according to statistics, the playback time of each slide is best controlled</a:t>
            </a:r>
            <a:r>
              <a:rPr lang="en-US" altLang="zh-CN" dirty="0">
                <a:solidFill>
                  <a:schemeClr val="bg1"/>
                </a:solidFill>
              </a:rPr>
              <a:t>5</a:t>
            </a:r>
            <a:r>
              <a:rPr lang="zh-CN" altLang="en-US" dirty="0">
                <a:solidFill>
                  <a:schemeClr val="bg1"/>
                </a:solidFill>
              </a:rPr>
              <a:t>Within minutes.</a:t>
            </a:r>
          </a:p>
        </p:txBody>
      </p:sp>
      <p:sp>
        <p:nvSpPr>
          <p:cNvPr id="14" name="文本框 13"/>
          <p:cNvSpPr txBox="1"/>
          <p:nvPr/>
        </p:nvSpPr>
        <p:spPr>
          <a:xfrm>
            <a:off x="2256236" y="253448"/>
            <a:ext cx="7949192"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Overview of the activity</a:t>
            </a:r>
          </a:p>
        </p:txBody>
      </p:sp>
    </p:spTree>
  </p:cSld>
  <p:clrMapOvr>
    <a:masterClrMapping/>
  </p:clrMapOvr>
</p:sld>
</file>

<file path=ppt/slides/slide5.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43" descr="桌子上放着笔记本电脑的人&#10;&#10;描述已自动生成"/>
          <p:cNvPicPr>
            <a:picLocks noChangeAspect="1"/>
          </p:cNvPicPr>
          <p:nvPr/>
        </p:nvPicPr>
        <p:blipFill rotWithShape="1">
          <a:blip r:embed="rId3"/>
          <a:srcRect l="2322" t="4771" r="836" b="12070"/>
          <a:stretch>
            <a:fillRect/>
          </a:stretch>
        </p:blipFill>
        <p:spPr>
          <a:xfrm>
            <a:off x="6096000" y="2284185"/>
            <a:ext cx="6096000" cy="3489783"/>
          </a:xfrm>
          <a:custGeom>
            <a:avLst/>
            <a:gdLst>
              <a:gd name="connsiteX0" fmla="*/ 0 w 6096000"/>
              <a:gd name="connsiteY0" fmla="*/ 0 h 3489783"/>
              <a:gd name="connsiteX1" fmla="*/ 6096000 w 6096000"/>
              <a:gd name="connsiteY1" fmla="*/ 0 h 3489783"/>
              <a:gd name="connsiteX2" fmla="*/ 6096000 w 6096000"/>
              <a:gd name="connsiteY2" fmla="*/ 3489783 h 3489783"/>
              <a:gd name="connsiteX3" fmla="*/ 0 w 6096000"/>
              <a:gd name="connsiteY3" fmla="*/ 3489783 h 3489783"/>
            </a:gdLst>
            <a:ahLst/>
            <a:cxnLst>
              <a:cxn ang="0">
                <a:pos x="connsiteX0" y="connsiteY0"/>
              </a:cxn>
              <a:cxn ang="0">
                <a:pos x="connsiteX1" y="connsiteY1"/>
              </a:cxn>
              <a:cxn ang="0">
                <a:pos x="connsiteX2" y="connsiteY2"/>
              </a:cxn>
              <a:cxn ang="0">
                <a:pos x="connsiteX3" y="connsiteY3"/>
              </a:cxn>
            </a:cxnLst>
            <a:rect l="l" t="t" r="r" b="b"/>
            <a:pathLst>
              <a:path w="6096000" h="3489783">
                <a:moveTo>
                  <a:pt x="0" y="0"/>
                </a:moveTo>
                <a:lnTo>
                  <a:pt x="6096000" y="0"/>
                </a:lnTo>
                <a:lnTo>
                  <a:pt x="6096000" y="3489783"/>
                </a:lnTo>
                <a:lnTo>
                  <a:pt x="0" y="3489783"/>
                </a:lnTo>
                <a:close/>
              </a:path>
            </a:pathLst>
          </a:custGeom>
        </p:spPr>
      </p:pic>
      <p:sp>
        <p:nvSpPr>
          <p:cNvPr id="6" name="矩形 5"/>
          <p:cNvSpPr/>
          <p:nvPr/>
        </p:nvSpPr>
        <p:spPr>
          <a:xfrm>
            <a:off x="1061623" y="3469820"/>
            <a:ext cx="1564369" cy="1564369"/>
          </a:xfrm>
          <a:prstGeom prst="rect">
            <a:avLst/>
          </a:prstGeom>
          <a:solidFill>
            <a:schemeClr val="accent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矩形 6"/>
          <p:cNvSpPr/>
          <p:nvPr/>
        </p:nvSpPr>
        <p:spPr>
          <a:xfrm>
            <a:off x="2763529" y="3469820"/>
            <a:ext cx="1564369" cy="1564369"/>
          </a:xfrm>
          <a:prstGeom prst="rect">
            <a:avLst/>
          </a:prstGeom>
          <a:solidFill>
            <a:schemeClr val="bg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4465434" y="3469820"/>
            <a:ext cx="1564369" cy="1564369"/>
          </a:xfrm>
          <a:prstGeom prst="rect">
            <a:avLst/>
          </a:prstGeom>
          <a:solidFill>
            <a:schemeClr val="accent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6167340" y="3469820"/>
            <a:ext cx="1564369" cy="1564369"/>
          </a:xfrm>
          <a:prstGeom prst="rect">
            <a:avLst/>
          </a:prstGeom>
          <a:solidFill>
            <a:schemeClr val="bg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文本框 24"/>
          <p:cNvSpPr txBox="1"/>
          <p:nvPr/>
        </p:nvSpPr>
        <p:spPr>
          <a:xfrm>
            <a:off x="1496944" y="4360432"/>
            <a:ext cx="69762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title</a:t>
            </a:r>
          </a:p>
        </p:txBody>
      </p:sp>
      <p:sp>
        <p:nvSpPr>
          <p:cNvPr id="26" name="文本框 25"/>
          <p:cNvSpPr txBox="1"/>
          <p:nvPr/>
        </p:nvSpPr>
        <p:spPr>
          <a:xfrm>
            <a:off x="3196899" y="4360432"/>
            <a:ext cx="69762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latin typeface="微软雅黑" panose="020B0503020204020204" pitchFamily="34" charset="-122"/>
                <a:ea typeface="微软雅黑" panose="020B0503020204020204" pitchFamily="34" charset="-122"/>
              </a:rPr>
              <a:t>title</a:t>
            </a:r>
          </a:p>
        </p:txBody>
      </p:sp>
      <p:sp>
        <p:nvSpPr>
          <p:cNvPr id="27" name="文本框 26"/>
          <p:cNvSpPr txBox="1"/>
          <p:nvPr/>
        </p:nvSpPr>
        <p:spPr>
          <a:xfrm>
            <a:off x="4892864" y="4360432"/>
            <a:ext cx="69762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title</a:t>
            </a:r>
          </a:p>
        </p:txBody>
      </p:sp>
      <p:sp>
        <p:nvSpPr>
          <p:cNvPr id="28" name="文本框 27"/>
          <p:cNvSpPr txBox="1"/>
          <p:nvPr/>
        </p:nvSpPr>
        <p:spPr>
          <a:xfrm>
            <a:off x="6600710" y="4360432"/>
            <a:ext cx="69762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latin typeface="微软雅黑" panose="020B0503020204020204" pitchFamily="34" charset="-122"/>
                <a:ea typeface="微软雅黑" panose="020B0503020204020204" pitchFamily="34" charset="-122"/>
              </a:rPr>
              <a:t>title</a:t>
            </a:r>
          </a:p>
        </p:txBody>
      </p:sp>
      <p:grpSp>
        <p:nvGrpSpPr>
          <p:cNvPr id="24" name="组合 23"/>
          <p:cNvGrpSpPr/>
          <p:nvPr/>
        </p:nvGrpSpPr>
        <p:grpSpPr>
          <a:xfrm>
            <a:off x="980358" y="2293333"/>
            <a:ext cx="5115642" cy="995641"/>
            <a:chOff x="6411894" y="2284189"/>
            <a:chExt cx="5115642" cy="995641"/>
          </a:xfrm>
        </p:grpSpPr>
        <p:sp>
          <p:nvSpPr>
            <p:cNvPr id="33" name="文本框 32"/>
            <p:cNvSpPr txBox="1"/>
            <p:nvPr/>
          </p:nvSpPr>
          <p:spPr>
            <a:xfrm>
              <a:off x="6411894" y="2284189"/>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微软雅黑" panose="020B0503020204020204" pitchFamily="34" charset="-122"/>
                  <a:ea typeface="微软雅黑" panose="020B0503020204020204" pitchFamily="34" charset="-122"/>
                </a:rPr>
                <a:t>Title added</a:t>
              </a:r>
            </a:p>
          </p:txBody>
        </p:sp>
        <p:sp>
          <p:nvSpPr>
            <p:cNvPr id="34" name="文本框 33"/>
            <p:cNvSpPr txBox="1"/>
            <p:nvPr/>
          </p:nvSpPr>
          <p:spPr>
            <a:xfrm>
              <a:off x="6420554" y="2666136"/>
              <a:ext cx="5106982" cy="613694"/>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200" dirty="0">
                  <a:solidFill>
                    <a:schemeClr val="bg1"/>
                  </a:solidFill>
                  <a:latin typeface="微软雅黑" panose="020B0503020204020204" pitchFamily="34" charset="-122"/>
                  <a:ea typeface="方正俊黑简体" panose="02000000000000000000" pitchFamily="2" charset="-122"/>
                  <a:cs typeface="Angsana New" panose="02020603050405020304" pitchFamily="18" charset="-34"/>
                </a:rPr>
                <a:t>Add a detailed text description here, suggesting that it is relevant to the title and consistent with the overall language style。</a:t>
              </a:r>
              <a:endParaRPr lang="en-US" altLang="zh-CN" sz="1200" dirty="0">
                <a:solidFill>
                  <a:schemeClr val="bg1"/>
                </a:solidFill>
                <a:latin typeface="微软雅黑" panose="020B0503020204020204" pitchFamily="34" charset="-122"/>
                <a:ea typeface="方正俊黑简体" panose="02000000000000000000" pitchFamily="2" charset="-122"/>
                <a:cs typeface="Angsana New" panose="02020603050405020304" pitchFamily="18" charset="-34"/>
              </a:endParaRPr>
            </a:p>
          </p:txBody>
        </p:sp>
      </p:grpSp>
      <p:grpSp>
        <p:nvGrpSpPr>
          <p:cNvPr id="22" name="图形 1"/>
          <p:cNvGrpSpPr/>
          <p:nvPr/>
        </p:nvGrpSpPr>
        <p:grpSpPr>
          <a:xfrm>
            <a:off x="3240913" y="3639312"/>
            <a:ext cx="609600" cy="609600"/>
            <a:chOff x="4762500" y="4010025"/>
            <a:chExt cx="609600" cy="609600"/>
          </a:xfrm>
          <a:solidFill>
            <a:schemeClr val="accent1"/>
          </a:solidFill>
        </p:grpSpPr>
        <p:grpSp>
          <p:nvGrpSpPr>
            <p:cNvPr id="23" name="图形 1"/>
            <p:cNvGrpSpPr/>
            <p:nvPr/>
          </p:nvGrpSpPr>
          <p:grpSpPr>
            <a:xfrm>
              <a:off x="4762500" y="4010025"/>
              <a:ext cx="609600" cy="571500"/>
              <a:chOff x="4762500" y="4010025"/>
              <a:chExt cx="609600" cy="571500"/>
            </a:xfrm>
            <a:grpFill/>
          </p:grpSpPr>
          <p:sp>
            <p:nvSpPr>
              <p:cNvPr id="42" name="任意多边形: 形状 41"/>
              <p:cNvSpPr/>
              <p:nvPr/>
            </p:nvSpPr>
            <p:spPr>
              <a:xfrm>
                <a:off x="4762500" y="4010025"/>
                <a:ext cx="609600" cy="571500"/>
              </a:xfrm>
              <a:custGeom>
                <a:avLst/>
                <a:gdLst>
                  <a:gd name="connsiteX0" fmla="*/ 609600 w 609600"/>
                  <a:gd name="connsiteY0" fmla="*/ 571500 h 571500"/>
                  <a:gd name="connsiteX1" fmla="*/ 485775 w 609600"/>
                  <a:gd name="connsiteY1" fmla="*/ 571500 h 571500"/>
                  <a:gd name="connsiteX2" fmla="*/ 485775 w 609600"/>
                  <a:gd name="connsiteY2" fmla="*/ 552450 h 571500"/>
                  <a:gd name="connsiteX3" fmla="*/ 590550 w 609600"/>
                  <a:gd name="connsiteY3" fmla="*/ 552450 h 571500"/>
                  <a:gd name="connsiteX4" fmla="*/ 590550 w 609600"/>
                  <a:gd name="connsiteY4" fmla="*/ 19050 h 571500"/>
                  <a:gd name="connsiteX5" fmla="*/ 19050 w 609600"/>
                  <a:gd name="connsiteY5" fmla="*/ 19050 h 571500"/>
                  <a:gd name="connsiteX6" fmla="*/ 19050 w 609600"/>
                  <a:gd name="connsiteY6" fmla="*/ 552450 h 571500"/>
                  <a:gd name="connsiteX7" fmla="*/ 123825 w 609600"/>
                  <a:gd name="connsiteY7" fmla="*/ 552450 h 571500"/>
                  <a:gd name="connsiteX8" fmla="*/ 123825 w 609600"/>
                  <a:gd name="connsiteY8" fmla="*/ 571500 h 571500"/>
                  <a:gd name="connsiteX9" fmla="*/ 0 w 609600"/>
                  <a:gd name="connsiteY9" fmla="*/ 571500 h 571500"/>
                  <a:gd name="connsiteX10" fmla="*/ 0 w 609600"/>
                  <a:gd name="connsiteY10" fmla="*/ 0 h 571500"/>
                  <a:gd name="connsiteX11" fmla="*/ 609600 w 609600"/>
                  <a:gd name="connsiteY11"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71500">
                    <a:moveTo>
                      <a:pt x="609600" y="571500"/>
                    </a:moveTo>
                    <a:lnTo>
                      <a:pt x="485775" y="571500"/>
                    </a:lnTo>
                    <a:lnTo>
                      <a:pt x="485775" y="552450"/>
                    </a:lnTo>
                    <a:lnTo>
                      <a:pt x="590550" y="552450"/>
                    </a:lnTo>
                    <a:lnTo>
                      <a:pt x="590550" y="19050"/>
                    </a:lnTo>
                    <a:lnTo>
                      <a:pt x="19050" y="19050"/>
                    </a:lnTo>
                    <a:lnTo>
                      <a:pt x="19050" y="552450"/>
                    </a:lnTo>
                    <a:lnTo>
                      <a:pt x="123825" y="552450"/>
                    </a:lnTo>
                    <a:lnTo>
                      <a:pt x="123825" y="571500"/>
                    </a:lnTo>
                    <a:lnTo>
                      <a:pt x="0" y="571500"/>
                    </a:lnTo>
                    <a:lnTo>
                      <a:pt x="0" y="0"/>
                    </a:lnTo>
                    <a:lnTo>
                      <a:pt x="609600" y="0"/>
                    </a:ln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4772025" y="4086225"/>
                <a:ext cx="590550" cy="19050"/>
              </a:xfrm>
              <a:custGeom>
                <a:avLst/>
                <a:gdLst>
                  <a:gd name="connsiteX0" fmla="*/ 0 w 590550"/>
                  <a:gd name="connsiteY0" fmla="*/ 0 h 19050"/>
                  <a:gd name="connsiteX1" fmla="*/ 590550 w 590550"/>
                  <a:gd name="connsiteY1" fmla="*/ 0 h 19050"/>
                  <a:gd name="connsiteX2" fmla="*/ 590550 w 590550"/>
                  <a:gd name="connsiteY2" fmla="*/ 19050 h 19050"/>
                  <a:gd name="connsiteX3" fmla="*/ 0 w 5905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90550" h="19050">
                    <a:moveTo>
                      <a:pt x="0" y="0"/>
                    </a:moveTo>
                    <a:lnTo>
                      <a:pt x="590550" y="0"/>
                    </a:lnTo>
                    <a:lnTo>
                      <a:pt x="590550" y="19050"/>
                    </a:lnTo>
                    <a:lnTo>
                      <a:pt x="0" y="19050"/>
                    </a:ln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4800600" y="4048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4838700" y="4048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4876800" y="40481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4914900" y="4019550"/>
                <a:ext cx="19050" cy="76200"/>
              </a:xfrm>
              <a:custGeom>
                <a:avLst/>
                <a:gdLst>
                  <a:gd name="connsiteX0" fmla="*/ 0 w 19050"/>
                  <a:gd name="connsiteY0" fmla="*/ 0 h 76200"/>
                  <a:gd name="connsiteX1" fmla="*/ 19050 w 19050"/>
                  <a:gd name="connsiteY1" fmla="*/ 0 h 76200"/>
                  <a:gd name="connsiteX2" fmla="*/ 19050 w 19050"/>
                  <a:gd name="connsiteY2" fmla="*/ 76200 h 76200"/>
                  <a:gd name="connsiteX3" fmla="*/ 0 w 190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9050" h="76200">
                    <a:moveTo>
                      <a:pt x="0" y="0"/>
                    </a:moveTo>
                    <a:lnTo>
                      <a:pt x="19050" y="0"/>
                    </a:lnTo>
                    <a:lnTo>
                      <a:pt x="19050" y="76200"/>
                    </a:lnTo>
                    <a:lnTo>
                      <a:pt x="0" y="76200"/>
                    </a:ln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4953000" y="4048125"/>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4800600" y="4124325"/>
                <a:ext cx="533400" cy="419100"/>
              </a:xfrm>
              <a:custGeom>
                <a:avLst/>
                <a:gdLst>
                  <a:gd name="connsiteX0" fmla="*/ 533400 w 533400"/>
                  <a:gd name="connsiteY0" fmla="*/ 419100 h 419100"/>
                  <a:gd name="connsiteX1" fmla="*/ 447675 w 533400"/>
                  <a:gd name="connsiteY1" fmla="*/ 419100 h 419100"/>
                  <a:gd name="connsiteX2" fmla="*/ 447675 w 533400"/>
                  <a:gd name="connsiteY2" fmla="*/ 400050 h 419100"/>
                  <a:gd name="connsiteX3" fmla="*/ 514350 w 533400"/>
                  <a:gd name="connsiteY3" fmla="*/ 400050 h 419100"/>
                  <a:gd name="connsiteX4" fmla="*/ 514350 w 533400"/>
                  <a:gd name="connsiteY4" fmla="*/ 19050 h 419100"/>
                  <a:gd name="connsiteX5" fmla="*/ 19050 w 533400"/>
                  <a:gd name="connsiteY5" fmla="*/ 19050 h 419100"/>
                  <a:gd name="connsiteX6" fmla="*/ 19050 w 533400"/>
                  <a:gd name="connsiteY6" fmla="*/ 400050 h 419100"/>
                  <a:gd name="connsiteX7" fmla="*/ 85725 w 533400"/>
                  <a:gd name="connsiteY7" fmla="*/ 400050 h 419100"/>
                  <a:gd name="connsiteX8" fmla="*/ 85725 w 533400"/>
                  <a:gd name="connsiteY8" fmla="*/ 419100 h 419100"/>
                  <a:gd name="connsiteX9" fmla="*/ 0 w 533400"/>
                  <a:gd name="connsiteY9" fmla="*/ 419100 h 419100"/>
                  <a:gd name="connsiteX10" fmla="*/ 0 w 533400"/>
                  <a:gd name="connsiteY10" fmla="*/ 0 h 419100"/>
                  <a:gd name="connsiteX11" fmla="*/ 533400 w 533400"/>
                  <a:gd name="connsiteY11"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419100">
                    <a:moveTo>
                      <a:pt x="533400" y="419100"/>
                    </a:moveTo>
                    <a:lnTo>
                      <a:pt x="447675" y="419100"/>
                    </a:lnTo>
                    <a:lnTo>
                      <a:pt x="447675" y="400050"/>
                    </a:lnTo>
                    <a:lnTo>
                      <a:pt x="514350" y="400050"/>
                    </a:lnTo>
                    <a:lnTo>
                      <a:pt x="514350" y="19050"/>
                    </a:lnTo>
                    <a:lnTo>
                      <a:pt x="19050" y="19050"/>
                    </a:lnTo>
                    <a:lnTo>
                      <a:pt x="19050" y="400050"/>
                    </a:lnTo>
                    <a:lnTo>
                      <a:pt x="85725" y="400050"/>
                    </a:lnTo>
                    <a:lnTo>
                      <a:pt x="85725" y="419100"/>
                    </a:lnTo>
                    <a:lnTo>
                      <a:pt x="0" y="419100"/>
                    </a:lnTo>
                    <a:lnTo>
                      <a:pt x="0" y="0"/>
                    </a:lnTo>
                    <a:lnTo>
                      <a:pt x="533400" y="0"/>
                    </a:lnTo>
                    <a:close/>
                  </a:path>
                </a:pathLst>
              </a:custGeom>
              <a:grpFill/>
              <a:ln w="9525" cap="flat">
                <a:noFill/>
                <a:prstDash val="solid"/>
                <a:miter/>
              </a:ln>
            </p:spPr>
            <p:txBody>
              <a:bodyPr rtlCol="0" anchor="ctr"/>
              <a:lstStyle/>
              <a:p>
                <a:endParaRPr lang="zh-CN" altLang="en-US"/>
              </a:p>
            </p:txBody>
          </p:sp>
        </p:grpSp>
        <p:grpSp>
          <p:nvGrpSpPr>
            <p:cNvPr id="35" name="图形 1"/>
            <p:cNvGrpSpPr/>
            <p:nvPr/>
          </p:nvGrpSpPr>
          <p:grpSpPr>
            <a:xfrm>
              <a:off x="4905375" y="4181475"/>
              <a:ext cx="323850" cy="438150"/>
              <a:chOff x="4905375" y="4181475"/>
              <a:chExt cx="323850" cy="438150"/>
            </a:xfrm>
            <a:grpFill/>
          </p:grpSpPr>
          <p:sp>
            <p:nvSpPr>
              <p:cNvPr id="39" name="任意多边形: 形状 38"/>
              <p:cNvSpPr/>
              <p:nvPr/>
            </p:nvSpPr>
            <p:spPr>
              <a:xfrm>
                <a:off x="4905375" y="4352925"/>
                <a:ext cx="323850" cy="266700"/>
              </a:xfrm>
              <a:custGeom>
                <a:avLst/>
                <a:gdLst>
                  <a:gd name="connsiteX0" fmla="*/ 285750 w 323850"/>
                  <a:gd name="connsiteY0" fmla="*/ 266700 h 266700"/>
                  <a:gd name="connsiteX1" fmla="*/ 38100 w 323850"/>
                  <a:gd name="connsiteY1" fmla="*/ 266700 h 266700"/>
                  <a:gd name="connsiteX2" fmla="*/ 0 w 323850"/>
                  <a:gd name="connsiteY2" fmla="*/ 228600 h 266700"/>
                  <a:gd name="connsiteX3" fmla="*/ 0 w 323850"/>
                  <a:gd name="connsiteY3" fmla="*/ 38100 h 266700"/>
                  <a:gd name="connsiteX4" fmla="*/ 38100 w 323850"/>
                  <a:gd name="connsiteY4" fmla="*/ 0 h 266700"/>
                  <a:gd name="connsiteX5" fmla="*/ 285750 w 323850"/>
                  <a:gd name="connsiteY5" fmla="*/ 0 h 266700"/>
                  <a:gd name="connsiteX6" fmla="*/ 323850 w 323850"/>
                  <a:gd name="connsiteY6" fmla="*/ 38100 h 266700"/>
                  <a:gd name="connsiteX7" fmla="*/ 323850 w 323850"/>
                  <a:gd name="connsiteY7" fmla="*/ 228600 h 266700"/>
                  <a:gd name="connsiteX8" fmla="*/ 285750 w 323850"/>
                  <a:gd name="connsiteY8" fmla="*/ 266700 h 266700"/>
                  <a:gd name="connsiteX9" fmla="*/ 38100 w 323850"/>
                  <a:gd name="connsiteY9" fmla="*/ 19050 h 266700"/>
                  <a:gd name="connsiteX10" fmla="*/ 19050 w 323850"/>
                  <a:gd name="connsiteY10" fmla="*/ 38100 h 266700"/>
                  <a:gd name="connsiteX11" fmla="*/ 19050 w 323850"/>
                  <a:gd name="connsiteY11" fmla="*/ 228600 h 266700"/>
                  <a:gd name="connsiteX12" fmla="*/ 38100 w 323850"/>
                  <a:gd name="connsiteY12" fmla="*/ 247650 h 266700"/>
                  <a:gd name="connsiteX13" fmla="*/ 285750 w 323850"/>
                  <a:gd name="connsiteY13" fmla="*/ 247650 h 266700"/>
                  <a:gd name="connsiteX14" fmla="*/ 304800 w 323850"/>
                  <a:gd name="connsiteY14" fmla="*/ 228600 h 266700"/>
                  <a:gd name="connsiteX15" fmla="*/ 304800 w 323850"/>
                  <a:gd name="connsiteY15" fmla="*/ 38100 h 266700"/>
                  <a:gd name="connsiteX16" fmla="*/ 285750 w 323850"/>
                  <a:gd name="connsiteY16" fmla="*/ 19050 h 266700"/>
                  <a:gd name="connsiteX17" fmla="*/ 38100 w 323850"/>
                  <a:gd name="connsiteY17" fmla="*/ 190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850" h="266700">
                    <a:moveTo>
                      <a:pt x="285750" y="266700"/>
                    </a:moveTo>
                    <a:lnTo>
                      <a:pt x="38100" y="266700"/>
                    </a:lnTo>
                    <a:cubicBezTo>
                      <a:pt x="17050" y="266700"/>
                      <a:pt x="0" y="249650"/>
                      <a:pt x="0" y="228600"/>
                    </a:cubicBezTo>
                    <a:lnTo>
                      <a:pt x="0" y="38100"/>
                    </a:lnTo>
                    <a:cubicBezTo>
                      <a:pt x="0" y="17050"/>
                      <a:pt x="17050" y="0"/>
                      <a:pt x="38100" y="0"/>
                    </a:cubicBezTo>
                    <a:lnTo>
                      <a:pt x="285750" y="0"/>
                    </a:lnTo>
                    <a:cubicBezTo>
                      <a:pt x="306800" y="0"/>
                      <a:pt x="323850" y="17050"/>
                      <a:pt x="323850" y="38100"/>
                    </a:cubicBezTo>
                    <a:lnTo>
                      <a:pt x="323850" y="228600"/>
                    </a:lnTo>
                    <a:cubicBezTo>
                      <a:pt x="323850" y="249650"/>
                      <a:pt x="306800" y="266700"/>
                      <a:pt x="285750" y="266700"/>
                    </a:cubicBezTo>
                    <a:close/>
                    <a:moveTo>
                      <a:pt x="38100" y="19050"/>
                    </a:moveTo>
                    <a:cubicBezTo>
                      <a:pt x="27622" y="19050"/>
                      <a:pt x="19050" y="27622"/>
                      <a:pt x="19050" y="38100"/>
                    </a:cubicBezTo>
                    <a:lnTo>
                      <a:pt x="19050" y="228600"/>
                    </a:lnTo>
                    <a:cubicBezTo>
                      <a:pt x="19050" y="239078"/>
                      <a:pt x="27622" y="247650"/>
                      <a:pt x="38100" y="247650"/>
                    </a:cubicBezTo>
                    <a:lnTo>
                      <a:pt x="285750" y="247650"/>
                    </a:lnTo>
                    <a:cubicBezTo>
                      <a:pt x="296228" y="247650"/>
                      <a:pt x="304800" y="239078"/>
                      <a:pt x="304800" y="228600"/>
                    </a:cubicBezTo>
                    <a:lnTo>
                      <a:pt x="304800" y="38100"/>
                    </a:lnTo>
                    <a:cubicBezTo>
                      <a:pt x="304800" y="27622"/>
                      <a:pt x="296228" y="19050"/>
                      <a:pt x="285750" y="19050"/>
                    </a:cubicBezTo>
                    <a:lnTo>
                      <a:pt x="38100" y="19050"/>
                    </a:ln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5010150" y="4238625"/>
                <a:ext cx="114300" cy="123825"/>
              </a:xfrm>
              <a:custGeom>
                <a:avLst/>
                <a:gdLst>
                  <a:gd name="connsiteX0" fmla="*/ 114300 w 114300"/>
                  <a:gd name="connsiteY0" fmla="*/ 123825 h 123825"/>
                  <a:gd name="connsiteX1" fmla="*/ 95250 w 114300"/>
                  <a:gd name="connsiteY1" fmla="*/ 123825 h 123825"/>
                  <a:gd name="connsiteX2" fmla="*/ 95250 w 114300"/>
                  <a:gd name="connsiteY2" fmla="*/ 57150 h 123825"/>
                  <a:gd name="connsiteX3" fmla="*/ 57150 w 114300"/>
                  <a:gd name="connsiteY3" fmla="*/ 19050 h 123825"/>
                  <a:gd name="connsiteX4" fmla="*/ 19050 w 114300"/>
                  <a:gd name="connsiteY4" fmla="*/ 57150 h 123825"/>
                  <a:gd name="connsiteX5" fmla="*/ 19050 w 114300"/>
                  <a:gd name="connsiteY5" fmla="*/ 123825 h 123825"/>
                  <a:gd name="connsiteX6" fmla="*/ 0 w 114300"/>
                  <a:gd name="connsiteY6" fmla="*/ 123825 h 123825"/>
                  <a:gd name="connsiteX7" fmla="*/ 0 w 114300"/>
                  <a:gd name="connsiteY7" fmla="*/ 57150 h 123825"/>
                  <a:gd name="connsiteX8" fmla="*/ 57150 w 114300"/>
                  <a:gd name="connsiteY8" fmla="*/ 0 h 123825"/>
                  <a:gd name="connsiteX9" fmla="*/ 114300 w 114300"/>
                  <a:gd name="connsiteY9" fmla="*/ 57150 h 123825"/>
                  <a:gd name="connsiteX10" fmla="*/ 114300 w 114300"/>
                  <a:gd name="connsiteY10"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23825">
                    <a:moveTo>
                      <a:pt x="114300" y="123825"/>
                    </a:moveTo>
                    <a:lnTo>
                      <a:pt x="95250" y="123825"/>
                    </a:lnTo>
                    <a:lnTo>
                      <a:pt x="95250" y="57150"/>
                    </a:lnTo>
                    <a:cubicBezTo>
                      <a:pt x="95250" y="36100"/>
                      <a:pt x="78200" y="19050"/>
                      <a:pt x="57150" y="19050"/>
                    </a:cubicBezTo>
                    <a:cubicBezTo>
                      <a:pt x="36100" y="19050"/>
                      <a:pt x="19050" y="36100"/>
                      <a:pt x="19050" y="57150"/>
                    </a:cubicBezTo>
                    <a:lnTo>
                      <a:pt x="19050" y="123825"/>
                    </a:lnTo>
                    <a:lnTo>
                      <a:pt x="0" y="123825"/>
                    </a:lnTo>
                    <a:lnTo>
                      <a:pt x="0" y="57150"/>
                    </a:lnTo>
                    <a:cubicBezTo>
                      <a:pt x="0" y="25622"/>
                      <a:pt x="25622" y="0"/>
                      <a:pt x="57150" y="0"/>
                    </a:cubicBezTo>
                    <a:cubicBezTo>
                      <a:pt x="88678" y="0"/>
                      <a:pt x="114300" y="25622"/>
                      <a:pt x="114300" y="57150"/>
                    </a:cubicBezTo>
                    <a:lnTo>
                      <a:pt x="114300" y="123825"/>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4953000" y="4181475"/>
                <a:ext cx="228600" cy="180975"/>
              </a:xfrm>
              <a:custGeom>
                <a:avLst/>
                <a:gdLst>
                  <a:gd name="connsiteX0" fmla="*/ 228600 w 228600"/>
                  <a:gd name="connsiteY0" fmla="*/ 180975 h 180975"/>
                  <a:gd name="connsiteX1" fmla="*/ 209550 w 228600"/>
                  <a:gd name="connsiteY1" fmla="*/ 180975 h 180975"/>
                  <a:gd name="connsiteX2" fmla="*/ 209550 w 228600"/>
                  <a:gd name="connsiteY2" fmla="*/ 114300 h 180975"/>
                  <a:gd name="connsiteX3" fmla="*/ 114300 w 228600"/>
                  <a:gd name="connsiteY3" fmla="*/ 19050 h 180975"/>
                  <a:gd name="connsiteX4" fmla="*/ 19050 w 228600"/>
                  <a:gd name="connsiteY4" fmla="*/ 114300 h 180975"/>
                  <a:gd name="connsiteX5" fmla="*/ 19050 w 228600"/>
                  <a:gd name="connsiteY5" fmla="*/ 180975 h 180975"/>
                  <a:gd name="connsiteX6" fmla="*/ 0 w 228600"/>
                  <a:gd name="connsiteY6" fmla="*/ 180975 h 180975"/>
                  <a:gd name="connsiteX7" fmla="*/ 0 w 228600"/>
                  <a:gd name="connsiteY7" fmla="*/ 114300 h 180975"/>
                  <a:gd name="connsiteX8" fmla="*/ 114300 w 228600"/>
                  <a:gd name="connsiteY8" fmla="*/ 0 h 180975"/>
                  <a:gd name="connsiteX9" fmla="*/ 228600 w 228600"/>
                  <a:gd name="connsiteY9" fmla="*/ 114300 h 180975"/>
                  <a:gd name="connsiteX10" fmla="*/ 228600 w 228600"/>
                  <a:gd name="connsiteY10"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180975">
                    <a:moveTo>
                      <a:pt x="228600" y="180975"/>
                    </a:moveTo>
                    <a:lnTo>
                      <a:pt x="209550" y="180975"/>
                    </a:lnTo>
                    <a:lnTo>
                      <a:pt x="209550" y="114300"/>
                    </a:lnTo>
                    <a:cubicBezTo>
                      <a:pt x="209550" y="61817"/>
                      <a:pt x="166783" y="19050"/>
                      <a:pt x="114300" y="19050"/>
                    </a:cubicBezTo>
                    <a:cubicBezTo>
                      <a:pt x="61817" y="19050"/>
                      <a:pt x="19050" y="61817"/>
                      <a:pt x="19050" y="114300"/>
                    </a:cubicBezTo>
                    <a:lnTo>
                      <a:pt x="19050" y="180975"/>
                    </a:lnTo>
                    <a:lnTo>
                      <a:pt x="0" y="180975"/>
                    </a:lnTo>
                    <a:lnTo>
                      <a:pt x="0" y="114300"/>
                    </a:lnTo>
                    <a:cubicBezTo>
                      <a:pt x="0" y="51245"/>
                      <a:pt x="51245" y="0"/>
                      <a:pt x="114300" y="0"/>
                    </a:cubicBezTo>
                    <a:cubicBezTo>
                      <a:pt x="177355" y="0"/>
                      <a:pt x="228600" y="51245"/>
                      <a:pt x="228600" y="114300"/>
                    </a:cubicBezTo>
                    <a:lnTo>
                      <a:pt x="228600" y="180975"/>
                    </a:lnTo>
                    <a:close/>
                  </a:path>
                </a:pathLst>
              </a:custGeom>
              <a:grpFill/>
              <a:ln w="9525" cap="flat">
                <a:noFill/>
                <a:prstDash val="solid"/>
                <a:miter/>
              </a:ln>
            </p:spPr>
            <p:txBody>
              <a:bodyPr rtlCol="0" anchor="ctr"/>
              <a:lstStyle/>
              <a:p>
                <a:endParaRPr lang="zh-CN" altLang="en-US"/>
              </a:p>
            </p:txBody>
          </p:sp>
        </p:grpSp>
        <p:sp>
          <p:nvSpPr>
            <p:cNvPr id="36" name="任意多边形: 形状 35"/>
            <p:cNvSpPr/>
            <p:nvPr/>
          </p:nvSpPr>
          <p:spPr>
            <a:xfrm>
              <a:off x="4943475" y="4562475"/>
              <a:ext cx="247650" cy="19050"/>
            </a:xfrm>
            <a:custGeom>
              <a:avLst/>
              <a:gdLst>
                <a:gd name="connsiteX0" fmla="*/ 0 w 247650"/>
                <a:gd name="connsiteY0" fmla="*/ 0 h 19050"/>
                <a:gd name="connsiteX1" fmla="*/ 247650 w 247650"/>
                <a:gd name="connsiteY1" fmla="*/ 0 h 19050"/>
                <a:gd name="connsiteX2" fmla="*/ 247650 w 247650"/>
                <a:gd name="connsiteY2" fmla="*/ 19050 h 19050"/>
                <a:gd name="connsiteX3" fmla="*/ 0 w 2476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47650" h="19050">
                  <a:moveTo>
                    <a:pt x="0" y="0"/>
                  </a:moveTo>
                  <a:lnTo>
                    <a:pt x="247650" y="0"/>
                  </a:lnTo>
                  <a:lnTo>
                    <a:pt x="247650" y="19050"/>
                  </a:lnTo>
                  <a:lnTo>
                    <a:pt x="0" y="19050"/>
                  </a:ln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5029200" y="4410075"/>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2" y="19050"/>
                    <a:pt x="19050" y="27622"/>
                    <a:pt x="19050" y="38100"/>
                  </a:cubicBezTo>
                  <a:cubicBezTo>
                    <a:pt x="19050" y="48578"/>
                    <a:pt x="27622" y="57150"/>
                    <a:pt x="38100" y="57150"/>
                  </a:cubicBezTo>
                  <a:cubicBezTo>
                    <a:pt x="48578" y="57150"/>
                    <a:pt x="57150" y="48578"/>
                    <a:pt x="57150" y="38100"/>
                  </a:cubicBezTo>
                  <a:cubicBezTo>
                    <a:pt x="57150" y="27622"/>
                    <a:pt x="48578" y="19050"/>
                    <a:pt x="38100" y="1905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5057775" y="4476750"/>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zh-CN" altLang="en-US"/>
            </a:p>
          </p:txBody>
        </p:sp>
      </p:grpSp>
      <p:grpSp>
        <p:nvGrpSpPr>
          <p:cNvPr id="50" name="图形 1"/>
          <p:cNvGrpSpPr/>
          <p:nvPr/>
        </p:nvGrpSpPr>
        <p:grpSpPr>
          <a:xfrm>
            <a:off x="4942819" y="3677412"/>
            <a:ext cx="609600" cy="571500"/>
            <a:chOff x="7800975" y="5067300"/>
            <a:chExt cx="609600" cy="571500"/>
          </a:xfrm>
          <a:solidFill>
            <a:schemeClr val="bg1"/>
          </a:solidFill>
        </p:grpSpPr>
        <p:sp>
          <p:nvSpPr>
            <p:cNvPr id="51" name="任意多边形: 形状 50"/>
            <p:cNvSpPr/>
            <p:nvPr/>
          </p:nvSpPr>
          <p:spPr>
            <a:xfrm>
              <a:off x="7800975" y="5067300"/>
              <a:ext cx="609600" cy="571500"/>
            </a:xfrm>
            <a:custGeom>
              <a:avLst/>
              <a:gdLst>
                <a:gd name="connsiteX0" fmla="*/ 609600 w 609600"/>
                <a:gd name="connsiteY0" fmla="*/ 571500 h 571500"/>
                <a:gd name="connsiteX1" fmla="*/ 0 w 609600"/>
                <a:gd name="connsiteY1" fmla="*/ 571500 h 571500"/>
                <a:gd name="connsiteX2" fmla="*/ 0 w 609600"/>
                <a:gd name="connsiteY2" fmla="*/ 0 h 571500"/>
                <a:gd name="connsiteX3" fmla="*/ 609600 w 609600"/>
                <a:gd name="connsiteY3" fmla="*/ 0 h 571500"/>
                <a:gd name="connsiteX4" fmla="*/ 609600 w 609600"/>
                <a:gd name="connsiteY4" fmla="*/ 571500 h 571500"/>
                <a:gd name="connsiteX5" fmla="*/ 19050 w 609600"/>
                <a:gd name="connsiteY5" fmla="*/ 552450 h 571500"/>
                <a:gd name="connsiteX6" fmla="*/ 590550 w 609600"/>
                <a:gd name="connsiteY6" fmla="*/ 552450 h 571500"/>
                <a:gd name="connsiteX7" fmla="*/ 590550 w 609600"/>
                <a:gd name="connsiteY7" fmla="*/ 19050 h 571500"/>
                <a:gd name="connsiteX8" fmla="*/ 19050 w 609600"/>
                <a:gd name="connsiteY8" fmla="*/ 19050 h 571500"/>
                <a:gd name="connsiteX9" fmla="*/ 19050 w 609600"/>
                <a:gd name="connsiteY9" fmla="*/ 5524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571500">
                  <a:moveTo>
                    <a:pt x="609600" y="571500"/>
                  </a:moveTo>
                  <a:lnTo>
                    <a:pt x="0" y="571500"/>
                  </a:lnTo>
                  <a:lnTo>
                    <a:pt x="0" y="0"/>
                  </a:lnTo>
                  <a:lnTo>
                    <a:pt x="609600" y="0"/>
                  </a:lnTo>
                  <a:lnTo>
                    <a:pt x="609600" y="571500"/>
                  </a:lnTo>
                  <a:close/>
                  <a:moveTo>
                    <a:pt x="19050" y="552450"/>
                  </a:moveTo>
                  <a:lnTo>
                    <a:pt x="590550" y="552450"/>
                  </a:lnTo>
                  <a:lnTo>
                    <a:pt x="590550" y="19050"/>
                  </a:lnTo>
                  <a:lnTo>
                    <a:pt x="19050" y="19050"/>
                  </a:lnTo>
                  <a:lnTo>
                    <a:pt x="19050" y="552450"/>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7810500" y="5143500"/>
              <a:ext cx="590550" cy="19050"/>
            </a:xfrm>
            <a:custGeom>
              <a:avLst/>
              <a:gdLst>
                <a:gd name="connsiteX0" fmla="*/ 0 w 590550"/>
                <a:gd name="connsiteY0" fmla="*/ 0 h 19050"/>
                <a:gd name="connsiteX1" fmla="*/ 590550 w 590550"/>
                <a:gd name="connsiteY1" fmla="*/ 0 h 19050"/>
                <a:gd name="connsiteX2" fmla="*/ 590550 w 590550"/>
                <a:gd name="connsiteY2" fmla="*/ 19050 h 19050"/>
                <a:gd name="connsiteX3" fmla="*/ 0 w 5905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90550" h="19050">
                  <a:moveTo>
                    <a:pt x="0" y="0"/>
                  </a:moveTo>
                  <a:lnTo>
                    <a:pt x="590550" y="0"/>
                  </a:lnTo>
                  <a:lnTo>
                    <a:pt x="590550" y="19050"/>
                  </a:lnTo>
                  <a:lnTo>
                    <a:pt x="0" y="19050"/>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7839075" y="5105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7877175" y="5105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7915275" y="5105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7953375" y="5076825"/>
              <a:ext cx="19050" cy="76200"/>
            </a:xfrm>
            <a:custGeom>
              <a:avLst/>
              <a:gdLst>
                <a:gd name="connsiteX0" fmla="*/ 0 w 19050"/>
                <a:gd name="connsiteY0" fmla="*/ 0 h 76200"/>
                <a:gd name="connsiteX1" fmla="*/ 19050 w 19050"/>
                <a:gd name="connsiteY1" fmla="*/ 0 h 76200"/>
                <a:gd name="connsiteX2" fmla="*/ 19050 w 19050"/>
                <a:gd name="connsiteY2" fmla="*/ 76200 h 76200"/>
                <a:gd name="connsiteX3" fmla="*/ 0 w 190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9050" h="76200">
                  <a:moveTo>
                    <a:pt x="0" y="0"/>
                  </a:moveTo>
                  <a:lnTo>
                    <a:pt x="19050" y="0"/>
                  </a:lnTo>
                  <a:lnTo>
                    <a:pt x="19050" y="76200"/>
                  </a:lnTo>
                  <a:lnTo>
                    <a:pt x="0" y="76200"/>
                  </a:ln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7991475" y="5105400"/>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7839075" y="5181600"/>
              <a:ext cx="533400" cy="419100"/>
            </a:xfrm>
            <a:custGeom>
              <a:avLst/>
              <a:gdLst>
                <a:gd name="connsiteX0" fmla="*/ 533400 w 533400"/>
                <a:gd name="connsiteY0" fmla="*/ 419100 h 419100"/>
                <a:gd name="connsiteX1" fmla="*/ 438150 w 533400"/>
                <a:gd name="connsiteY1" fmla="*/ 419100 h 419100"/>
                <a:gd name="connsiteX2" fmla="*/ 438150 w 533400"/>
                <a:gd name="connsiteY2" fmla="*/ 400050 h 419100"/>
                <a:gd name="connsiteX3" fmla="*/ 514350 w 533400"/>
                <a:gd name="connsiteY3" fmla="*/ 400050 h 419100"/>
                <a:gd name="connsiteX4" fmla="*/ 514350 w 533400"/>
                <a:gd name="connsiteY4" fmla="*/ 19050 h 419100"/>
                <a:gd name="connsiteX5" fmla="*/ 19050 w 533400"/>
                <a:gd name="connsiteY5" fmla="*/ 19050 h 419100"/>
                <a:gd name="connsiteX6" fmla="*/ 19050 w 533400"/>
                <a:gd name="connsiteY6" fmla="*/ 400050 h 419100"/>
                <a:gd name="connsiteX7" fmla="*/ 95250 w 533400"/>
                <a:gd name="connsiteY7" fmla="*/ 400050 h 419100"/>
                <a:gd name="connsiteX8" fmla="*/ 95250 w 533400"/>
                <a:gd name="connsiteY8" fmla="*/ 419100 h 419100"/>
                <a:gd name="connsiteX9" fmla="*/ 0 w 533400"/>
                <a:gd name="connsiteY9" fmla="*/ 419100 h 419100"/>
                <a:gd name="connsiteX10" fmla="*/ 0 w 533400"/>
                <a:gd name="connsiteY10" fmla="*/ 0 h 419100"/>
                <a:gd name="connsiteX11" fmla="*/ 533400 w 533400"/>
                <a:gd name="connsiteY11"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419100">
                  <a:moveTo>
                    <a:pt x="533400" y="419100"/>
                  </a:moveTo>
                  <a:lnTo>
                    <a:pt x="438150" y="419100"/>
                  </a:lnTo>
                  <a:lnTo>
                    <a:pt x="438150" y="400050"/>
                  </a:lnTo>
                  <a:lnTo>
                    <a:pt x="514350" y="400050"/>
                  </a:lnTo>
                  <a:lnTo>
                    <a:pt x="514350" y="19050"/>
                  </a:lnTo>
                  <a:lnTo>
                    <a:pt x="19050" y="19050"/>
                  </a:lnTo>
                  <a:lnTo>
                    <a:pt x="19050" y="400050"/>
                  </a:lnTo>
                  <a:lnTo>
                    <a:pt x="95250" y="400050"/>
                  </a:lnTo>
                  <a:lnTo>
                    <a:pt x="95250" y="419100"/>
                  </a:lnTo>
                  <a:lnTo>
                    <a:pt x="0" y="419100"/>
                  </a:lnTo>
                  <a:lnTo>
                    <a:pt x="0" y="0"/>
                  </a:lnTo>
                  <a:lnTo>
                    <a:pt x="533400" y="0"/>
                  </a:lnTo>
                  <a:close/>
                </a:path>
              </a:pathLst>
            </a:custGeom>
            <a:grpFill/>
            <a:ln w="9525" cap="flat">
              <a:noFill/>
              <a:prstDash val="solid"/>
              <a:miter/>
            </a:ln>
          </p:spPr>
          <p:txBody>
            <a:bodyPr rtlCol="0" anchor="ctr"/>
            <a:lstStyle/>
            <a:p>
              <a:endParaRPr lang="zh-CN" altLang="en-US"/>
            </a:p>
          </p:txBody>
        </p:sp>
        <p:grpSp>
          <p:nvGrpSpPr>
            <p:cNvPr id="59" name="图形 1"/>
            <p:cNvGrpSpPr/>
            <p:nvPr/>
          </p:nvGrpSpPr>
          <p:grpSpPr>
            <a:xfrm>
              <a:off x="7915370" y="5238654"/>
              <a:ext cx="381000" cy="362045"/>
              <a:chOff x="7915370" y="5238654"/>
              <a:chExt cx="381000" cy="362045"/>
            </a:xfrm>
            <a:grpFill/>
          </p:grpSpPr>
          <p:sp>
            <p:nvSpPr>
              <p:cNvPr id="60" name="任意多边形: 形状 59"/>
              <p:cNvSpPr/>
              <p:nvPr/>
            </p:nvSpPr>
            <p:spPr>
              <a:xfrm>
                <a:off x="7915370" y="5238654"/>
                <a:ext cx="381000" cy="162020"/>
              </a:xfrm>
              <a:custGeom>
                <a:avLst/>
                <a:gdLst>
                  <a:gd name="connsiteX0" fmla="*/ 371380 w 381000"/>
                  <a:gd name="connsiteY0" fmla="*/ 162020 h 162020"/>
                  <a:gd name="connsiteX1" fmla="*/ 366903 w 381000"/>
                  <a:gd name="connsiteY1" fmla="*/ 160877 h 162020"/>
                  <a:gd name="connsiteX2" fmla="*/ 190405 w 381000"/>
                  <a:gd name="connsiteY2" fmla="*/ 68009 h 162020"/>
                  <a:gd name="connsiteX3" fmla="*/ 13906 w 381000"/>
                  <a:gd name="connsiteY3" fmla="*/ 160877 h 162020"/>
                  <a:gd name="connsiteX4" fmla="*/ 4572 w 381000"/>
                  <a:gd name="connsiteY4" fmla="*/ 160592 h 162020"/>
                  <a:gd name="connsiteX5" fmla="*/ 0 w 381000"/>
                  <a:gd name="connsiteY5" fmla="*/ 152400 h 162020"/>
                  <a:gd name="connsiteX6" fmla="*/ 0 w 381000"/>
                  <a:gd name="connsiteY6" fmla="*/ 104775 h 162020"/>
                  <a:gd name="connsiteX7" fmla="*/ 4858 w 381000"/>
                  <a:gd name="connsiteY7" fmla="*/ 96488 h 162020"/>
                  <a:gd name="connsiteX8" fmla="*/ 176308 w 381000"/>
                  <a:gd name="connsiteY8" fmla="*/ 1238 h 162020"/>
                  <a:gd name="connsiteX9" fmla="*/ 180975 w 381000"/>
                  <a:gd name="connsiteY9" fmla="*/ 0 h 162020"/>
                  <a:gd name="connsiteX10" fmla="*/ 200025 w 381000"/>
                  <a:gd name="connsiteY10" fmla="*/ 0 h 162020"/>
                  <a:gd name="connsiteX11" fmla="*/ 204692 w 381000"/>
                  <a:gd name="connsiteY11" fmla="*/ 1238 h 162020"/>
                  <a:gd name="connsiteX12" fmla="*/ 376142 w 381000"/>
                  <a:gd name="connsiteY12" fmla="*/ 96488 h 162020"/>
                  <a:gd name="connsiteX13" fmla="*/ 381000 w 381000"/>
                  <a:gd name="connsiteY13" fmla="*/ 104775 h 162020"/>
                  <a:gd name="connsiteX14" fmla="*/ 381000 w 381000"/>
                  <a:gd name="connsiteY14" fmla="*/ 152400 h 162020"/>
                  <a:gd name="connsiteX15" fmla="*/ 376428 w 381000"/>
                  <a:gd name="connsiteY15" fmla="*/ 160592 h 162020"/>
                  <a:gd name="connsiteX16" fmla="*/ 371380 w 381000"/>
                  <a:gd name="connsiteY16" fmla="*/ 162020 h 162020"/>
                  <a:gd name="connsiteX17" fmla="*/ 190405 w 381000"/>
                  <a:gd name="connsiteY17" fmla="*/ 47720 h 162020"/>
                  <a:gd name="connsiteX18" fmla="*/ 194881 w 381000"/>
                  <a:gd name="connsiteY18" fmla="*/ 48863 h 162020"/>
                  <a:gd name="connsiteX19" fmla="*/ 361855 w 381000"/>
                  <a:gd name="connsiteY19" fmla="*/ 136779 h 162020"/>
                  <a:gd name="connsiteX20" fmla="*/ 361855 w 381000"/>
                  <a:gd name="connsiteY20" fmla="*/ 110585 h 162020"/>
                  <a:gd name="connsiteX21" fmla="*/ 197453 w 381000"/>
                  <a:gd name="connsiteY21" fmla="*/ 19145 h 162020"/>
                  <a:gd name="connsiteX22" fmla="*/ 183356 w 381000"/>
                  <a:gd name="connsiteY22" fmla="*/ 19145 h 162020"/>
                  <a:gd name="connsiteX23" fmla="*/ 18955 w 381000"/>
                  <a:gd name="connsiteY23" fmla="*/ 110490 h 162020"/>
                  <a:gd name="connsiteX24" fmla="*/ 18955 w 381000"/>
                  <a:gd name="connsiteY24" fmla="*/ 136684 h 162020"/>
                  <a:gd name="connsiteX25" fmla="*/ 185928 w 381000"/>
                  <a:gd name="connsiteY25" fmla="*/ 48768 h 162020"/>
                  <a:gd name="connsiteX26" fmla="*/ 190405 w 381000"/>
                  <a:gd name="connsiteY26" fmla="*/ 47720 h 16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000" h="162020">
                    <a:moveTo>
                      <a:pt x="371380" y="162020"/>
                    </a:moveTo>
                    <a:cubicBezTo>
                      <a:pt x="369856" y="162020"/>
                      <a:pt x="368332" y="161639"/>
                      <a:pt x="366903" y="160877"/>
                    </a:cubicBezTo>
                    <a:lnTo>
                      <a:pt x="190405" y="68009"/>
                    </a:lnTo>
                    <a:lnTo>
                      <a:pt x="13906" y="160877"/>
                    </a:lnTo>
                    <a:cubicBezTo>
                      <a:pt x="10954" y="162401"/>
                      <a:pt x="7429" y="162306"/>
                      <a:pt x="4572" y="160592"/>
                    </a:cubicBezTo>
                    <a:cubicBezTo>
                      <a:pt x="1714" y="158877"/>
                      <a:pt x="0" y="155734"/>
                      <a:pt x="0" y="152400"/>
                    </a:cubicBezTo>
                    <a:lnTo>
                      <a:pt x="0" y="104775"/>
                    </a:lnTo>
                    <a:cubicBezTo>
                      <a:pt x="0" y="101346"/>
                      <a:pt x="1905" y="98108"/>
                      <a:pt x="4858" y="96488"/>
                    </a:cubicBezTo>
                    <a:lnTo>
                      <a:pt x="176308" y="1238"/>
                    </a:lnTo>
                    <a:cubicBezTo>
                      <a:pt x="177737" y="476"/>
                      <a:pt x="179356" y="0"/>
                      <a:pt x="180975" y="0"/>
                    </a:cubicBezTo>
                    <a:lnTo>
                      <a:pt x="200025" y="0"/>
                    </a:lnTo>
                    <a:cubicBezTo>
                      <a:pt x="201644" y="0"/>
                      <a:pt x="203263" y="381"/>
                      <a:pt x="204692" y="1238"/>
                    </a:cubicBezTo>
                    <a:lnTo>
                      <a:pt x="376142" y="96488"/>
                    </a:lnTo>
                    <a:cubicBezTo>
                      <a:pt x="379190" y="98203"/>
                      <a:pt x="381000" y="101346"/>
                      <a:pt x="381000" y="104775"/>
                    </a:cubicBezTo>
                    <a:lnTo>
                      <a:pt x="381000" y="152400"/>
                    </a:lnTo>
                    <a:cubicBezTo>
                      <a:pt x="381000" y="155734"/>
                      <a:pt x="379286" y="158782"/>
                      <a:pt x="376428" y="160592"/>
                    </a:cubicBezTo>
                    <a:cubicBezTo>
                      <a:pt x="374809" y="161544"/>
                      <a:pt x="373094" y="162020"/>
                      <a:pt x="371380" y="162020"/>
                    </a:cubicBezTo>
                    <a:close/>
                    <a:moveTo>
                      <a:pt x="190405" y="47720"/>
                    </a:moveTo>
                    <a:cubicBezTo>
                      <a:pt x="191929" y="47720"/>
                      <a:pt x="193453" y="48101"/>
                      <a:pt x="194881" y="48863"/>
                    </a:cubicBezTo>
                    <a:lnTo>
                      <a:pt x="361855" y="136779"/>
                    </a:lnTo>
                    <a:lnTo>
                      <a:pt x="361855" y="110585"/>
                    </a:lnTo>
                    <a:lnTo>
                      <a:pt x="197453" y="19145"/>
                    </a:lnTo>
                    <a:lnTo>
                      <a:pt x="183356" y="19145"/>
                    </a:lnTo>
                    <a:lnTo>
                      <a:pt x="18955" y="110490"/>
                    </a:lnTo>
                    <a:lnTo>
                      <a:pt x="18955" y="136684"/>
                    </a:lnTo>
                    <a:lnTo>
                      <a:pt x="185928" y="48768"/>
                    </a:lnTo>
                    <a:cubicBezTo>
                      <a:pt x="187357" y="48101"/>
                      <a:pt x="188881" y="47720"/>
                      <a:pt x="190405" y="47720"/>
                    </a:cubicBez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7953375" y="5372100"/>
                <a:ext cx="304800" cy="228600"/>
              </a:xfrm>
              <a:custGeom>
                <a:avLst/>
                <a:gdLst>
                  <a:gd name="connsiteX0" fmla="*/ 304800 w 304800"/>
                  <a:gd name="connsiteY0" fmla="*/ 228600 h 228600"/>
                  <a:gd name="connsiteX1" fmla="*/ 0 w 304800"/>
                  <a:gd name="connsiteY1" fmla="*/ 228600 h 228600"/>
                  <a:gd name="connsiteX2" fmla="*/ 0 w 304800"/>
                  <a:gd name="connsiteY2" fmla="*/ 0 h 228600"/>
                  <a:gd name="connsiteX3" fmla="*/ 19050 w 304800"/>
                  <a:gd name="connsiteY3" fmla="*/ 0 h 228600"/>
                  <a:gd name="connsiteX4" fmla="*/ 19050 w 304800"/>
                  <a:gd name="connsiteY4" fmla="*/ 209550 h 228600"/>
                  <a:gd name="connsiteX5" fmla="*/ 285750 w 304800"/>
                  <a:gd name="connsiteY5" fmla="*/ 209550 h 228600"/>
                  <a:gd name="connsiteX6" fmla="*/ 285750 w 304800"/>
                  <a:gd name="connsiteY6" fmla="*/ 0 h 228600"/>
                  <a:gd name="connsiteX7" fmla="*/ 304800 w 304800"/>
                  <a:gd name="connsiteY7"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8600">
                    <a:moveTo>
                      <a:pt x="304800" y="228600"/>
                    </a:moveTo>
                    <a:lnTo>
                      <a:pt x="0" y="228600"/>
                    </a:lnTo>
                    <a:lnTo>
                      <a:pt x="0" y="0"/>
                    </a:lnTo>
                    <a:lnTo>
                      <a:pt x="19050" y="0"/>
                    </a:lnTo>
                    <a:lnTo>
                      <a:pt x="19050" y="209550"/>
                    </a:lnTo>
                    <a:lnTo>
                      <a:pt x="285750" y="209550"/>
                    </a:lnTo>
                    <a:lnTo>
                      <a:pt x="285750" y="0"/>
                    </a:lnTo>
                    <a:lnTo>
                      <a:pt x="304800" y="0"/>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8048625" y="5448300"/>
                <a:ext cx="114300" cy="142875"/>
              </a:xfrm>
              <a:custGeom>
                <a:avLst/>
                <a:gdLst>
                  <a:gd name="connsiteX0" fmla="*/ 114300 w 114300"/>
                  <a:gd name="connsiteY0" fmla="*/ 142875 h 142875"/>
                  <a:gd name="connsiteX1" fmla="*/ 95250 w 114300"/>
                  <a:gd name="connsiteY1" fmla="*/ 142875 h 142875"/>
                  <a:gd name="connsiteX2" fmla="*/ 95250 w 114300"/>
                  <a:gd name="connsiteY2" fmla="*/ 19050 h 142875"/>
                  <a:gd name="connsiteX3" fmla="*/ 19050 w 114300"/>
                  <a:gd name="connsiteY3" fmla="*/ 19050 h 142875"/>
                  <a:gd name="connsiteX4" fmla="*/ 19050 w 114300"/>
                  <a:gd name="connsiteY4" fmla="*/ 142875 h 142875"/>
                  <a:gd name="connsiteX5" fmla="*/ 0 w 114300"/>
                  <a:gd name="connsiteY5" fmla="*/ 142875 h 142875"/>
                  <a:gd name="connsiteX6" fmla="*/ 0 w 114300"/>
                  <a:gd name="connsiteY6" fmla="*/ 0 h 142875"/>
                  <a:gd name="connsiteX7" fmla="*/ 114300 w 114300"/>
                  <a:gd name="connsiteY7"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42875">
                    <a:moveTo>
                      <a:pt x="114300" y="142875"/>
                    </a:moveTo>
                    <a:lnTo>
                      <a:pt x="95250" y="142875"/>
                    </a:lnTo>
                    <a:lnTo>
                      <a:pt x="95250" y="19050"/>
                    </a:lnTo>
                    <a:lnTo>
                      <a:pt x="19050" y="19050"/>
                    </a:lnTo>
                    <a:lnTo>
                      <a:pt x="19050" y="142875"/>
                    </a:lnTo>
                    <a:lnTo>
                      <a:pt x="0" y="142875"/>
                    </a:lnTo>
                    <a:lnTo>
                      <a:pt x="0" y="0"/>
                    </a:lnTo>
                    <a:lnTo>
                      <a:pt x="114300" y="0"/>
                    </a:ln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8067675" y="5343525"/>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2" y="19050"/>
                      <a:pt x="19050" y="27622"/>
                      <a:pt x="19050" y="38100"/>
                    </a:cubicBezTo>
                    <a:cubicBezTo>
                      <a:pt x="19050" y="48578"/>
                      <a:pt x="27622" y="57150"/>
                      <a:pt x="38100" y="57150"/>
                    </a:cubicBezTo>
                    <a:cubicBezTo>
                      <a:pt x="48577" y="57150"/>
                      <a:pt x="57150" y="48578"/>
                      <a:pt x="57150" y="38100"/>
                    </a:cubicBezTo>
                    <a:cubicBezTo>
                      <a:pt x="57150" y="27622"/>
                      <a:pt x="48577" y="19050"/>
                      <a:pt x="38100" y="19050"/>
                    </a:cubicBez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7991475" y="5238750"/>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8124825" y="5514975"/>
                <a:ext cx="28575" cy="19050"/>
              </a:xfrm>
              <a:custGeom>
                <a:avLst/>
                <a:gdLst>
                  <a:gd name="connsiteX0" fmla="*/ 0 w 28575"/>
                  <a:gd name="connsiteY0" fmla="*/ 0 h 19050"/>
                  <a:gd name="connsiteX1" fmla="*/ 28575 w 28575"/>
                  <a:gd name="connsiteY1" fmla="*/ 0 h 19050"/>
                  <a:gd name="connsiteX2" fmla="*/ 28575 w 28575"/>
                  <a:gd name="connsiteY2" fmla="*/ 19050 h 19050"/>
                  <a:gd name="connsiteX3" fmla="*/ 0 w 285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 h="19050">
                    <a:moveTo>
                      <a:pt x="0" y="0"/>
                    </a:moveTo>
                    <a:lnTo>
                      <a:pt x="28575" y="0"/>
                    </a:lnTo>
                    <a:lnTo>
                      <a:pt x="28575" y="19050"/>
                    </a:lnTo>
                    <a:lnTo>
                      <a:pt x="0" y="19050"/>
                    </a:lnTo>
                    <a:close/>
                  </a:path>
                </a:pathLst>
              </a:custGeom>
              <a:grpFill/>
              <a:ln w="9525" cap="flat">
                <a:noFill/>
                <a:prstDash val="solid"/>
                <a:miter/>
              </a:ln>
            </p:spPr>
            <p:txBody>
              <a:bodyPr rtlCol="0" anchor="ctr"/>
              <a:lstStyle/>
              <a:p>
                <a:endParaRPr lang="zh-CN" altLang="en-US"/>
              </a:p>
            </p:txBody>
          </p:sp>
        </p:grpSp>
      </p:grpSp>
      <p:grpSp>
        <p:nvGrpSpPr>
          <p:cNvPr id="66" name="图形 1"/>
          <p:cNvGrpSpPr/>
          <p:nvPr/>
        </p:nvGrpSpPr>
        <p:grpSpPr>
          <a:xfrm>
            <a:off x="6644724" y="3639312"/>
            <a:ext cx="609600" cy="609600"/>
            <a:chOff x="7800975" y="2000250"/>
            <a:chExt cx="609600" cy="609600"/>
          </a:xfrm>
          <a:solidFill>
            <a:schemeClr val="accent1"/>
          </a:solidFill>
        </p:grpSpPr>
        <p:sp>
          <p:nvSpPr>
            <p:cNvPr id="67" name="任意多边形: 形状 66"/>
            <p:cNvSpPr/>
            <p:nvPr/>
          </p:nvSpPr>
          <p:spPr>
            <a:xfrm>
              <a:off x="7972425" y="2238375"/>
              <a:ext cx="266700" cy="152400"/>
            </a:xfrm>
            <a:custGeom>
              <a:avLst/>
              <a:gdLst>
                <a:gd name="connsiteX0" fmla="*/ 257175 w 266700"/>
                <a:gd name="connsiteY0" fmla="*/ 152400 h 152400"/>
                <a:gd name="connsiteX1" fmla="*/ 9525 w 266700"/>
                <a:gd name="connsiteY1" fmla="*/ 152400 h 152400"/>
                <a:gd name="connsiteX2" fmla="*/ 0 w 266700"/>
                <a:gd name="connsiteY2" fmla="*/ 142875 h 152400"/>
                <a:gd name="connsiteX3" fmla="*/ 0 w 266700"/>
                <a:gd name="connsiteY3" fmla="*/ 9525 h 152400"/>
                <a:gd name="connsiteX4" fmla="*/ 9525 w 266700"/>
                <a:gd name="connsiteY4" fmla="*/ 0 h 152400"/>
                <a:gd name="connsiteX5" fmla="*/ 66675 w 266700"/>
                <a:gd name="connsiteY5" fmla="*/ 0 h 152400"/>
                <a:gd name="connsiteX6" fmla="*/ 66675 w 266700"/>
                <a:gd name="connsiteY6" fmla="*/ 19050 h 152400"/>
                <a:gd name="connsiteX7" fmla="*/ 19050 w 266700"/>
                <a:gd name="connsiteY7" fmla="*/ 19050 h 152400"/>
                <a:gd name="connsiteX8" fmla="*/ 19050 w 266700"/>
                <a:gd name="connsiteY8" fmla="*/ 133350 h 152400"/>
                <a:gd name="connsiteX9" fmla="*/ 247650 w 266700"/>
                <a:gd name="connsiteY9" fmla="*/ 133350 h 152400"/>
                <a:gd name="connsiteX10" fmla="*/ 247650 w 266700"/>
                <a:gd name="connsiteY10" fmla="*/ 19050 h 152400"/>
                <a:gd name="connsiteX11" fmla="*/ 200025 w 266700"/>
                <a:gd name="connsiteY11" fmla="*/ 19050 h 152400"/>
                <a:gd name="connsiteX12" fmla="*/ 200025 w 266700"/>
                <a:gd name="connsiteY12" fmla="*/ 0 h 152400"/>
                <a:gd name="connsiteX13" fmla="*/ 257175 w 266700"/>
                <a:gd name="connsiteY13" fmla="*/ 0 h 152400"/>
                <a:gd name="connsiteX14" fmla="*/ 266700 w 266700"/>
                <a:gd name="connsiteY14" fmla="*/ 9525 h 152400"/>
                <a:gd name="connsiteX15" fmla="*/ 266700 w 266700"/>
                <a:gd name="connsiteY15" fmla="*/ 142875 h 152400"/>
                <a:gd name="connsiteX16" fmla="*/ 257175 w 266700"/>
                <a:gd name="connsiteY1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00" h="152400">
                  <a:moveTo>
                    <a:pt x="257175" y="152400"/>
                  </a:moveTo>
                  <a:lnTo>
                    <a:pt x="9525" y="152400"/>
                  </a:lnTo>
                  <a:cubicBezTo>
                    <a:pt x="4286" y="152400"/>
                    <a:pt x="0" y="148114"/>
                    <a:pt x="0" y="142875"/>
                  </a:cubicBezTo>
                  <a:lnTo>
                    <a:pt x="0" y="9525"/>
                  </a:lnTo>
                  <a:cubicBezTo>
                    <a:pt x="0" y="4286"/>
                    <a:pt x="4286" y="0"/>
                    <a:pt x="9525" y="0"/>
                  </a:cubicBezTo>
                  <a:lnTo>
                    <a:pt x="66675" y="0"/>
                  </a:lnTo>
                  <a:lnTo>
                    <a:pt x="66675" y="19050"/>
                  </a:lnTo>
                  <a:lnTo>
                    <a:pt x="19050" y="19050"/>
                  </a:lnTo>
                  <a:lnTo>
                    <a:pt x="19050" y="133350"/>
                  </a:lnTo>
                  <a:lnTo>
                    <a:pt x="247650" y="133350"/>
                  </a:lnTo>
                  <a:lnTo>
                    <a:pt x="247650" y="19050"/>
                  </a:lnTo>
                  <a:lnTo>
                    <a:pt x="200025" y="19050"/>
                  </a:lnTo>
                  <a:lnTo>
                    <a:pt x="200025" y="0"/>
                  </a:lnTo>
                  <a:lnTo>
                    <a:pt x="257175" y="0"/>
                  </a:lnTo>
                  <a:cubicBezTo>
                    <a:pt x="262414" y="0"/>
                    <a:pt x="266700" y="4286"/>
                    <a:pt x="266700" y="9525"/>
                  </a:cubicBezTo>
                  <a:lnTo>
                    <a:pt x="266700" y="142875"/>
                  </a:lnTo>
                  <a:cubicBezTo>
                    <a:pt x="266700" y="148114"/>
                    <a:pt x="262414" y="152400"/>
                    <a:pt x="257175" y="152400"/>
                  </a:cubicBez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8010525" y="2000250"/>
              <a:ext cx="190500" cy="285750"/>
            </a:xfrm>
            <a:custGeom>
              <a:avLst/>
              <a:gdLst>
                <a:gd name="connsiteX0" fmla="*/ 95250 w 190500"/>
                <a:gd name="connsiteY0" fmla="*/ 285750 h 285750"/>
                <a:gd name="connsiteX1" fmla="*/ 87249 w 190500"/>
                <a:gd name="connsiteY1" fmla="*/ 281368 h 285750"/>
                <a:gd name="connsiteX2" fmla="*/ 0 w 190500"/>
                <a:gd name="connsiteY2" fmla="*/ 95250 h 285750"/>
                <a:gd name="connsiteX3" fmla="*/ 95250 w 190500"/>
                <a:gd name="connsiteY3" fmla="*/ 0 h 285750"/>
                <a:gd name="connsiteX4" fmla="*/ 190500 w 190500"/>
                <a:gd name="connsiteY4" fmla="*/ 95250 h 285750"/>
                <a:gd name="connsiteX5" fmla="*/ 103251 w 190500"/>
                <a:gd name="connsiteY5" fmla="*/ 281368 h 285750"/>
                <a:gd name="connsiteX6" fmla="*/ 95250 w 190500"/>
                <a:gd name="connsiteY6" fmla="*/ 285750 h 285750"/>
                <a:gd name="connsiteX7" fmla="*/ 95250 w 190500"/>
                <a:gd name="connsiteY7" fmla="*/ 19050 h 285750"/>
                <a:gd name="connsiteX8" fmla="*/ 19050 w 190500"/>
                <a:gd name="connsiteY8" fmla="*/ 95250 h 285750"/>
                <a:gd name="connsiteX9" fmla="*/ 95250 w 190500"/>
                <a:gd name="connsiteY9" fmla="*/ 258318 h 285750"/>
                <a:gd name="connsiteX10" fmla="*/ 171450 w 190500"/>
                <a:gd name="connsiteY10" fmla="*/ 95250 h 285750"/>
                <a:gd name="connsiteX11" fmla="*/ 95250 w 190500"/>
                <a:gd name="connsiteY11"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285750">
                  <a:moveTo>
                    <a:pt x="95250" y="285750"/>
                  </a:moveTo>
                  <a:cubicBezTo>
                    <a:pt x="92012" y="285750"/>
                    <a:pt x="88963" y="284131"/>
                    <a:pt x="87249" y="281368"/>
                  </a:cubicBezTo>
                  <a:cubicBezTo>
                    <a:pt x="78296" y="267462"/>
                    <a:pt x="0" y="144018"/>
                    <a:pt x="0" y="95250"/>
                  </a:cubicBezTo>
                  <a:cubicBezTo>
                    <a:pt x="0" y="42767"/>
                    <a:pt x="42767" y="0"/>
                    <a:pt x="95250" y="0"/>
                  </a:cubicBezTo>
                  <a:cubicBezTo>
                    <a:pt x="147733" y="0"/>
                    <a:pt x="190500" y="42767"/>
                    <a:pt x="190500" y="95250"/>
                  </a:cubicBezTo>
                  <a:cubicBezTo>
                    <a:pt x="190500" y="144018"/>
                    <a:pt x="112205" y="267462"/>
                    <a:pt x="103251" y="281368"/>
                  </a:cubicBezTo>
                  <a:cubicBezTo>
                    <a:pt x="101537" y="284131"/>
                    <a:pt x="98488" y="285750"/>
                    <a:pt x="95250" y="285750"/>
                  </a:cubicBezTo>
                  <a:close/>
                  <a:moveTo>
                    <a:pt x="95250" y="19050"/>
                  </a:moveTo>
                  <a:cubicBezTo>
                    <a:pt x="53245" y="19050"/>
                    <a:pt x="19050" y="53245"/>
                    <a:pt x="19050" y="95250"/>
                  </a:cubicBezTo>
                  <a:cubicBezTo>
                    <a:pt x="19050" y="128207"/>
                    <a:pt x="68294" y="214789"/>
                    <a:pt x="95250" y="258318"/>
                  </a:cubicBezTo>
                  <a:cubicBezTo>
                    <a:pt x="122206" y="214693"/>
                    <a:pt x="171450" y="128111"/>
                    <a:pt x="171450" y="95250"/>
                  </a:cubicBezTo>
                  <a:cubicBezTo>
                    <a:pt x="171450" y="53245"/>
                    <a:pt x="137255" y="19050"/>
                    <a:pt x="95250" y="19050"/>
                  </a:cubicBez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8048625" y="2038350"/>
              <a:ext cx="114300" cy="114300"/>
            </a:xfrm>
            <a:custGeom>
              <a:avLst/>
              <a:gdLst>
                <a:gd name="connsiteX0" fmla="*/ 57150 w 114300"/>
                <a:gd name="connsiteY0" fmla="*/ 114300 h 114300"/>
                <a:gd name="connsiteX1" fmla="*/ 0 w 114300"/>
                <a:gd name="connsiteY1" fmla="*/ 57150 h 114300"/>
                <a:gd name="connsiteX2" fmla="*/ 57150 w 114300"/>
                <a:gd name="connsiteY2" fmla="*/ 0 h 114300"/>
                <a:gd name="connsiteX3" fmla="*/ 114300 w 114300"/>
                <a:gd name="connsiteY3" fmla="*/ 57150 h 114300"/>
                <a:gd name="connsiteX4" fmla="*/ 57150 w 114300"/>
                <a:gd name="connsiteY4" fmla="*/ 114300 h 114300"/>
                <a:gd name="connsiteX5" fmla="*/ 57150 w 114300"/>
                <a:gd name="connsiteY5" fmla="*/ 19050 h 114300"/>
                <a:gd name="connsiteX6" fmla="*/ 19050 w 114300"/>
                <a:gd name="connsiteY6" fmla="*/ 57150 h 114300"/>
                <a:gd name="connsiteX7" fmla="*/ 57150 w 114300"/>
                <a:gd name="connsiteY7" fmla="*/ 95250 h 114300"/>
                <a:gd name="connsiteX8" fmla="*/ 95250 w 114300"/>
                <a:gd name="connsiteY8" fmla="*/ 57150 h 114300"/>
                <a:gd name="connsiteX9" fmla="*/ 57150 w 114300"/>
                <a:gd name="connsiteY9"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114300"/>
                  </a:moveTo>
                  <a:cubicBezTo>
                    <a:pt x="25622" y="114300"/>
                    <a:pt x="0" y="88678"/>
                    <a:pt x="0" y="57150"/>
                  </a:cubicBezTo>
                  <a:cubicBezTo>
                    <a:pt x="0" y="25622"/>
                    <a:pt x="25622" y="0"/>
                    <a:pt x="57150" y="0"/>
                  </a:cubicBezTo>
                  <a:cubicBezTo>
                    <a:pt x="88678" y="0"/>
                    <a:pt x="114300" y="25622"/>
                    <a:pt x="114300" y="57150"/>
                  </a:cubicBezTo>
                  <a:cubicBezTo>
                    <a:pt x="114300" y="88678"/>
                    <a:pt x="88678" y="114300"/>
                    <a:pt x="57150" y="114300"/>
                  </a:cubicBezTo>
                  <a:close/>
                  <a:moveTo>
                    <a:pt x="57150" y="19050"/>
                  </a:moveTo>
                  <a:cubicBezTo>
                    <a:pt x="36100" y="19050"/>
                    <a:pt x="19050" y="36100"/>
                    <a:pt x="19050" y="57150"/>
                  </a:cubicBezTo>
                  <a:cubicBezTo>
                    <a:pt x="19050" y="78200"/>
                    <a:pt x="36100" y="95250"/>
                    <a:pt x="57150" y="95250"/>
                  </a:cubicBezTo>
                  <a:cubicBezTo>
                    <a:pt x="78200" y="95250"/>
                    <a:pt x="95250" y="78200"/>
                    <a:pt x="95250" y="57150"/>
                  </a:cubicBezTo>
                  <a:cubicBezTo>
                    <a:pt x="95250" y="36100"/>
                    <a:pt x="78200" y="19050"/>
                    <a:pt x="57150" y="19050"/>
                  </a:cubicBez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7867650" y="2190750"/>
              <a:ext cx="85725" cy="114300"/>
            </a:xfrm>
            <a:custGeom>
              <a:avLst/>
              <a:gdLst>
                <a:gd name="connsiteX0" fmla="*/ 85725 w 85725"/>
                <a:gd name="connsiteY0" fmla="*/ 114300 h 114300"/>
                <a:gd name="connsiteX1" fmla="*/ 28575 w 85725"/>
                <a:gd name="connsiteY1" fmla="*/ 114300 h 114300"/>
                <a:gd name="connsiteX2" fmla="*/ 0 w 85725"/>
                <a:gd name="connsiteY2" fmla="*/ 85725 h 114300"/>
                <a:gd name="connsiteX3" fmla="*/ 0 w 85725"/>
                <a:gd name="connsiteY3" fmla="*/ 0 h 114300"/>
                <a:gd name="connsiteX4" fmla="*/ 19050 w 85725"/>
                <a:gd name="connsiteY4" fmla="*/ 0 h 114300"/>
                <a:gd name="connsiteX5" fmla="*/ 19050 w 85725"/>
                <a:gd name="connsiteY5" fmla="*/ 85725 h 114300"/>
                <a:gd name="connsiteX6" fmla="*/ 28575 w 85725"/>
                <a:gd name="connsiteY6" fmla="*/ 95250 h 114300"/>
                <a:gd name="connsiteX7" fmla="*/ 85725 w 85725"/>
                <a:gd name="connsiteY7" fmla="*/ 95250 h 114300"/>
                <a:gd name="connsiteX8" fmla="*/ 85725 w 85725"/>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114300">
                  <a:moveTo>
                    <a:pt x="85725" y="114300"/>
                  </a:moveTo>
                  <a:lnTo>
                    <a:pt x="28575" y="114300"/>
                  </a:lnTo>
                  <a:cubicBezTo>
                    <a:pt x="12859" y="114300"/>
                    <a:pt x="0" y="101441"/>
                    <a:pt x="0" y="85725"/>
                  </a:cubicBezTo>
                  <a:lnTo>
                    <a:pt x="0" y="0"/>
                  </a:lnTo>
                  <a:lnTo>
                    <a:pt x="19050" y="0"/>
                  </a:lnTo>
                  <a:lnTo>
                    <a:pt x="19050" y="85725"/>
                  </a:lnTo>
                  <a:cubicBezTo>
                    <a:pt x="19050" y="90964"/>
                    <a:pt x="23336" y="95250"/>
                    <a:pt x="28575" y="95250"/>
                  </a:cubicBezTo>
                  <a:lnTo>
                    <a:pt x="85725" y="95250"/>
                  </a:lnTo>
                  <a:lnTo>
                    <a:pt x="85725" y="114300"/>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7867650" y="2324100"/>
              <a:ext cx="85725" cy="114300"/>
            </a:xfrm>
            <a:custGeom>
              <a:avLst/>
              <a:gdLst>
                <a:gd name="connsiteX0" fmla="*/ 19050 w 85725"/>
                <a:gd name="connsiteY0" fmla="*/ 114300 h 114300"/>
                <a:gd name="connsiteX1" fmla="*/ 0 w 85725"/>
                <a:gd name="connsiteY1" fmla="*/ 114300 h 114300"/>
                <a:gd name="connsiteX2" fmla="*/ 0 w 85725"/>
                <a:gd name="connsiteY2" fmla="*/ 28575 h 114300"/>
                <a:gd name="connsiteX3" fmla="*/ 28575 w 85725"/>
                <a:gd name="connsiteY3" fmla="*/ 0 h 114300"/>
                <a:gd name="connsiteX4" fmla="*/ 85725 w 85725"/>
                <a:gd name="connsiteY4" fmla="*/ 0 h 114300"/>
                <a:gd name="connsiteX5" fmla="*/ 85725 w 85725"/>
                <a:gd name="connsiteY5" fmla="*/ 19050 h 114300"/>
                <a:gd name="connsiteX6" fmla="*/ 28575 w 85725"/>
                <a:gd name="connsiteY6" fmla="*/ 19050 h 114300"/>
                <a:gd name="connsiteX7" fmla="*/ 19050 w 85725"/>
                <a:gd name="connsiteY7" fmla="*/ 28575 h 114300"/>
                <a:gd name="connsiteX8" fmla="*/ 19050 w 85725"/>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114300">
                  <a:moveTo>
                    <a:pt x="19050" y="114300"/>
                  </a:moveTo>
                  <a:lnTo>
                    <a:pt x="0" y="114300"/>
                  </a:lnTo>
                  <a:lnTo>
                    <a:pt x="0" y="28575"/>
                  </a:lnTo>
                  <a:cubicBezTo>
                    <a:pt x="0" y="12859"/>
                    <a:pt x="12859" y="0"/>
                    <a:pt x="28575" y="0"/>
                  </a:cubicBezTo>
                  <a:lnTo>
                    <a:pt x="85725" y="0"/>
                  </a:lnTo>
                  <a:lnTo>
                    <a:pt x="85725" y="19050"/>
                  </a:lnTo>
                  <a:lnTo>
                    <a:pt x="28575" y="19050"/>
                  </a:lnTo>
                  <a:cubicBezTo>
                    <a:pt x="23336" y="19050"/>
                    <a:pt x="19050" y="23336"/>
                    <a:pt x="19050" y="28575"/>
                  </a:cubicBezTo>
                  <a:lnTo>
                    <a:pt x="19050" y="114300"/>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7800975" y="2019300"/>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9050 h 152400"/>
                <a:gd name="connsiteX6" fmla="*/ 19050 w 152400"/>
                <a:gd name="connsiteY6" fmla="*/ 76200 h 152400"/>
                <a:gd name="connsiteX7" fmla="*/ 76200 w 152400"/>
                <a:gd name="connsiteY7" fmla="*/ 133350 h 152400"/>
                <a:gd name="connsiteX8" fmla="*/ 133350 w 152400"/>
                <a:gd name="connsiteY8" fmla="*/ 76200 h 152400"/>
                <a:gd name="connsiteX9" fmla="*/ 76200 w 152400"/>
                <a:gd name="connsiteY9"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152400"/>
                  </a:moveTo>
                  <a:cubicBezTo>
                    <a:pt x="34195" y="152400"/>
                    <a:pt x="0" y="118205"/>
                    <a:pt x="0" y="76200"/>
                  </a:cubicBezTo>
                  <a:cubicBezTo>
                    <a:pt x="0" y="34195"/>
                    <a:pt x="34195" y="0"/>
                    <a:pt x="76200" y="0"/>
                  </a:cubicBezTo>
                  <a:cubicBezTo>
                    <a:pt x="118205" y="0"/>
                    <a:pt x="152400" y="34195"/>
                    <a:pt x="152400" y="76200"/>
                  </a:cubicBezTo>
                  <a:cubicBezTo>
                    <a:pt x="152400" y="118205"/>
                    <a:pt x="118205" y="152400"/>
                    <a:pt x="76200" y="152400"/>
                  </a:cubicBezTo>
                  <a:close/>
                  <a:moveTo>
                    <a:pt x="76200" y="19050"/>
                  </a:moveTo>
                  <a:cubicBezTo>
                    <a:pt x="44672" y="19050"/>
                    <a:pt x="19050" y="44672"/>
                    <a:pt x="19050" y="76200"/>
                  </a:cubicBezTo>
                  <a:cubicBezTo>
                    <a:pt x="19050" y="107728"/>
                    <a:pt x="44672" y="133350"/>
                    <a:pt x="76200" y="133350"/>
                  </a:cubicBezTo>
                  <a:cubicBezTo>
                    <a:pt x="107728" y="133350"/>
                    <a:pt x="133350" y="107728"/>
                    <a:pt x="133350" y="76200"/>
                  </a:cubicBezTo>
                  <a:cubicBezTo>
                    <a:pt x="133350" y="44672"/>
                    <a:pt x="107728" y="19050"/>
                    <a:pt x="76200" y="19050"/>
                  </a:cubicBez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7800975" y="2457450"/>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9050 h 152400"/>
                <a:gd name="connsiteX6" fmla="*/ 19050 w 152400"/>
                <a:gd name="connsiteY6" fmla="*/ 76200 h 152400"/>
                <a:gd name="connsiteX7" fmla="*/ 76200 w 152400"/>
                <a:gd name="connsiteY7" fmla="*/ 133350 h 152400"/>
                <a:gd name="connsiteX8" fmla="*/ 133350 w 152400"/>
                <a:gd name="connsiteY8" fmla="*/ 76200 h 152400"/>
                <a:gd name="connsiteX9" fmla="*/ 76200 w 152400"/>
                <a:gd name="connsiteY9"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152400"/>
                  </a:moveTo>
                  <a:cubicBezTo>
                    <a:pt x="34195" y="152400"/>
                    <a:pt x="0" y="118205"/>
                    <a:pt x="0" y="76200"/>
                  </a:cubicBezTo>
                  <a:cubicBezTo>
                    <a:pt x="0" y="34195"/>
                    <a:pt x="34195" y="0"/>
                    <a:pt x="76200" y="0"/>
                  </a:cubicBezTo>
                  <a:cubicBezTo>
                    <a:pt x="118205" y="0"/>
                    <a:pt x="152400" y="34195"/>
                    <a:pt x="152400" y="76200"/>
                  </a:cubicBezTo>
                  <a:cubicBezTo>
                    <a:pt x="152400" y="118205"/>
                    <a:pt x="118205" y="152400"/>
                    <a:pt x="76200" y="152400"/>
                  </a:cubicBezTo>
                  <a:close/>
                  <a:moveTo>
                    <a:pt x="76200" y="19050"/>
                  </a:moveTo>
                  <a:cubicBezTo>
                    <a:pt x="44672" y="19050"/>
                    <a:pt x="19050" y="44672"/>
                    <a:pt x="19050" y="76200"/>
                  </a:cubicBezTo>
                  <a:cubicBezTo>
                    <a:pt x="19050" y="107728"/>
                    <a:pt x="44672" y="133350"/>
                    <a:pt x="76200" y="133350"/>
                  </a:cubicBezTo>
                  <a:cubicBezTo>
                    <a:pt x="107728" y="133350"/>
                    <a:pt x="133350" y="107728"/>
                    <a:pt x="133350" y="76200"/>
                  </a:cubicBezTo>
                  <a:cubicBezTo>
                    <a:pt x="133350" y="44672"/>
                    <a:pt x="107728" y="19050"/>
                    <a:pt x="76200" y="19050"/>
                  </a:cubicBez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8258175" y="2190750"/>
              <a:ext cx="85725" cy="114300"/>
            </a:xfrm>
            <a:custGeom>
              <a:avLst/>
              <a:gdLst>
                <a:gd name="connsiteX0" fmla="*/ 57150 w 85725"/>
                <a:gd name="connsiteY0" fmla="*/ 114300 h 114300"/>
                <a:gd name="connsiteX1" fmla="*/ 0 w 85725"/>
                <a:gd name="connsiteY1" fmla="*/ 114300 h 114300"/>
                <a:gd name="connsiteX2" fmla="*/ 0 w 85725"/>
                <a:gd name="connsiteY2" fmla="*/ 95250 h 114300"/>
                <a:gd name="connsiteX3" fmla="*/ 57150 w 85725"/>
                <a:gd name="connsiteY3" fmla="*/ 95250 h 114300"/>
                <a:gd name="connsiteX4" fmla="*/ 66675 w 85725"/>
                <a:gd name="connsiteY4" fmla="*/ 85725 h 114300"/>
                <a:gd name="connsiteX5" fmla="*/ 66675 w 85725"/>
                <a:gd name="connsiteY5" fmla="*/ 0 h 114300"/>
                <a:gd name="connsiteX6" fmla="*/ 85725 w 85725"/>
                <a:gd name="connsiteY6" fmla="*/ 0 h 114300"/>
                <a:gd name="connsiteX7" fmla="*/ 85725 w 85725"/>
                <a:gd name="connsiteY7" fmla="*/ 85725 h 114300"/>
                <a:gd name="connsiteX8" fmla="*/ 57150 w 85725"/>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114300">
                  <a:moveTo>
                    <a:pt x="57150" y="114300"/>
                  </a:moveTo>
                  <a:lnTo>
                    <a:pt x="0" y="114300"/>
                  </a:lnTo>
                  <a:lnTo>
                    <a:pt x="0" y="95250"/>
                  </a:lnTo>
                  <a:lnTo>
                    <a:pt x="57150" y="95250"/>
                  </a:lnTo>
                  <a:cubicBezTo>
                    <a:pt x="62389" y="95250"/>
                    <a:pt x="66675" y="90964"/>
                    <a:pt x="66675" y="85725"/>
                  </a:cubicBezTo>
                  <a:lnTo>
                    <a:pt x="66675" y="0"/>
                  </a:lnTo>
                  <a:lnTo>
                    <a:pt x="85725" y="0"/>
                  </a:lnTo>
                  <a:lnTo>
                    <a:pt x="85725" y="85725"/>
                  </a:lnTo>
                  <a:cubicBezTo>
                    <a:pt x="85725" y="101441"/>
                    <a:pt x="72866" y="114300"/>
                    <a:pt x="57150" y="114300"/>
                  </a:cubicBez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7972425" y="2409825"/>
              <a:ext cx="123825" cy="133350"/>
            </a:xfrm>
            <a:custGeom>
              <a:avLst/>
              <a:gdLst>
                <a:gd name="connsiteX0" fmla="*/ 95250 w 123825"/>
                <a:gd name="connsiteY0" fmla="*/ 133350 h 133350"/>
                <a:gd name="connsiteX1" fmla="*/ 0 w 123825"/>
                <a:gd name="connsiteY1" fmla="*/ 133350 h 133350"/>
                <a:gd name="connsiteX2" fmla="*/ 0 w 123825"/>
                <a:gd name="connsiteY2" fmla="*/ 114300 h 133350"/>
                <a:gd name="connsiteX3" fmla="*/ 95250 w 123825"/>
                <a:gd name="connsiteY3" fmla="*/ 114300 h 133350"/>
                <a:gd name="connsiteX4" fmla="*/ 104775 w 123825"/>
                <a:gd name="connsiteY4" fmla="*/ 104775 h 133350"/>
                <a:gd name="connsiteX5" fmla="*/ 104775 w 123825"/>
                <a:gd name="connsiteY5" fmla="*/ 0 h 133350"/>
                <a:gd name="connsiteX6" fmla="*/ 123825 w 123825"/>
                <a:gd name="connsiteY6" fmla="*/ 0 h 133350"/>
                <a:gd name="connsiteX7" fmla="*/ 123825 w 123825"/>
                <a:gd name="connsiteY7" fmla="*/ 104775 h 133350"/>
                <a:gd name="connsiteX8" fmla="*/ 95250 w 123825"/>
                <a:gd name="connsiteY8"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95250" y="133350"/>
                  </a:moveTo>
                  <a:lnTo>
                    <a:pt x="0" y="133350"/>
                  </a:lnTo>
                  <a:lnTo>
                    <a:pt x="0" y="114300"/>
                  </a:lnTo>
                  <a:lnTo>
                    <a:pt x="95250" y="114300"/>
                  </a:lnTo>
                  <a:cubicBezTo>
                    <a:pt x="100489" y="114300"/>
                    <a:pt x="104775" y="110014"/>
                    <a:pt x="104775" y="104775"/>
                  </a:cubicBezTo>
                  <a:lnTo>
                    <a:pt x="104775" y="0"/>
                  </a:lnTo>
                  <a:lnTo>
                    <a:pt x="123825" y="0"/>
                  </a:lnTo>
                  <a:lnTo>
                    <a:pt x="123825" y="104775"/>
                  </a:lnTo>
                  <a:cubicBezTo>
                    <a:pt x="123825" y="120491"/>
                    <a:pt x="110966" y="133350"/>
                    <a:pt x="95250" y="133350"/>
                  </a:cubicBez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8115300" y="2409825"/>
              <a:ext cx="123825" cy="133350"/>
            </a:xfrm>
            <a:custGeom>
              <a:avLst/>
              <a:gdLst>
                <a:gd name="connsiteX0" fmla="*/ 123825 w 123825"/>
                <a:gd name="connsiteY0" fmla="*/ 133350 h 133350"/>
                <a:gd name="connsiteX1" fmla="*/ 28575 w 123825"/>
                <a:gd name="connsiteY1" fmla="*/ 133350 h 133350"/>
                <a:gd name="connsiteX2" fmla="*/ 0 w 123825"/>
                <a:gd name="connsiteY2" fmla="*/ 104775 h 133350"/>
                <a:gd name="connsiteX3" fmla="*/ 0 w 123825"/>
                <a:gd name="connsiteY3" fmla="*/ 0 h 133350"/>
                <a:gd name="connsiteX4" fmla="*/ 19050 w 123825"/>
                <a:gd name="connsiteY4" fmla="*/ 0 h 133350"/>
                <a:gd name="connsiteX5" fmla="*/ 19050 w 123825"/>
                <a:gd name="connsiteY5" fmla="*/ 104775 h 133350"/>
                <a:gd name="connsiteX6" fmla="*/ 28575 w 123825"/>
                <a:gd name="connsiteY6" fmla="*/ 114300 h 133350"/>
                <a:gd name="connsiteX7" fmla="*/ 123825 w 123825"/>
                <a:gd name="connsiteY7" fmla="*/ 114300 h 133350"/>
                <a:gd name="connsiteX8" fmla="*/ 123825 w 123825"/>
                <a:gd name="connsiteY8"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23825" y="133350"/>
                  </a:moveTo>
                  <a:lnTo>
                    <a:pt x="28575" y="133350"/>
                  </a:lnTo>
                  <a:cubicBezTo>
                    <a:pt x="12859" y="133350"/>
                    <a:pt x="0" y="120491"/>
                    <a:pt x="0" y="104775"/>
                  </a:cubicBezTo>
                  <a:lnTo>
                    <a:pt x="0" y="0"/>
                  </a:lnTo>
                  <a:lnTo>
                    <a:pt x="19050" y="0"/>
                  </a:lnTo>
                  <a:lnTo>
                    <a:pt x="19050" y="104775"/>
                  </a:lnTo>
                  <a:cubicBezTo>
                    <a:pt x="19050" y="110014"/>
                    <a:pt x="23336" y="114300"/>
                    <a:pt x="28575" y="114300"/>
                  </a:cubicBezTo>
                  <a:lnTo>
                    <a:pt x="123825" y="114300"/>
                  </a:lnTo>
                  <a:lnTo>
                    <a:pt x="123825" y="133350"/>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8258175" y="2324100"/>
              <a:ext cx="85725" cy="114300"/>
            </a:xfrm>
            <a:custGeom>
              <a:avLst/>
              <a:gdLst>
                <a:gd name="connsiteX0" fmla="*/ 85725 w 85725"/>
                <a:gd name="connsiteY0" fmla="*/ 114300 h 114300"/>
                <a:gd name="connsiteX1" fmla="*/ 66675 w 85725"/>
                <a:gd name="connsiteY1" fmla="*/ 114300 h 114300"/>
                <a:gd name="connsiteX2" fmla="*/ 66675 w 85725"/>
                <a:gd name="connsiteY2" fmla="*/ 28575 h 114300"/>
                <a:gd name="connsiteX3" fmla="*/ 57150 w 85725"/>
                <a:gd name="connsiteY3" fmla="*/ 19050 h 114300"/>
                <a:gd name="connsiteX4" fmla="*/ 0 w 85725"/>
                <a:gd name="connsiteY4" fmla="*/ 19050 h 114300"/>
                <a:gd name="connsiteX5" fmla="*/ 0 w 85725"/>
                <a:gd name="connsiteY5" fmla="*/ 0 h 114300"/>
                <a:gd name="connsiteX6" fmla="*/ 57150 w 85725"/>
                <a:gd name="connsiteY6" fmla="*/ 0 h 114300"/>
                <a:gd name="connsiteX7" fmla="*/ 85725 w 85725"/>
                <a:gd name="connsiteY7" fmla="*/ 28575 h 114300"/>
                <a:gd name="connsiteX8" fmla="*/ 85725 w 85725"/>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114300">
                  <a:moveTo>
                    <a:pt x="85725" y="114300"/>
                  </a:moveTo>
                  <a:lnTo>
                    <a:pt x="66675" y="114300"/>
                  </a:lnTo>
                  <a:lnTo>
                    <a:pt x="66675" y="28575"/>
                  </a:lnTo>
                  <a:cubicBezTo>
                    <a:pt x="66675" y="23336"/>
                    <a:pt x="62389" y="19050"/>
                    <a:pt x="57150" y="19050"/>
                  </a:cubicBezTo>
                  <a:lnTo>
                    <a:pt x="0" y="19050"/>
                  </a:lnTo>
                  <a:lnTo>
                    <a:pt x="0" y="0"/>
                  </a:lnTo>
                  <a:lnTo>
                    <a:pt x="57150" y="0"/>
                  </a:lnTo>
                  <a:cubicBezTo>
                    <a:pt x="72866" y="0"/>
                    <a:pt x="85725" y="12859"/>
                    <a:pt x="85725" y="28575"/>
                  </a:cubicBezTo>
                  <a:lnTo>
                    <a:pt x="85725" y="114300"/>
                  </a:ln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8258175" y="2019300"/>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9050 h 152400"/>
                <a:gd name="connsiteX6" fmla="*/ 19050 w 152400"/>
                <a:gd name="connsiteY6" fmla="*/ 76200 h 152400"/>
                <a:gd name="connsiteX7" fmla="*/ 76200 w 152400"/>
                <a:gd name="connsiteY7" fmla="*/ 133350 h 152400"/>
                <a:gd name="connsiteX8" fmla="*/ 133350 w 152400"/>
                <a:gd name="connsiteY8" fmla="*/ 76200 h 152400"/>
                <a:gd name="connsiteX9" fmla="*/ 76200 w 152400"/>
                <a:gd name="connsiteY9"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152400"/>
                  </a:moveTo>
                  <a:cubicBezTo>
                    <a:pt x="34195" y="152400"/>
                    <a:pt x="0" y="118205"/>
                    <a:pt x="0" y="76200"/>
                  </a:cubicBezTo>
                  <a:cubicBezTo>
                    <a:pt x="0" y="34195"/>
                    <a:pt x="34195" y="0"/>
                    <a:pt x="76200" y="0"/>
                  </a:cubicBezTo>
                  <a:cubicBezTo>
                    <a:pt x="118205" y="0"/>
                    <a:pt x="152400" y="34195"/>
                    <a:pt x="152400" y="76200"/>
                  </a:cubicBezTo>
                  <a:cubicBezTo>
                    <a:pt x="152400" y="118205"/>
                    <a:pt x="118205" y="152400"/>
                    <a:pt x="76200" y="152400"/>
                  </a:cubicBezTo>
                  <a:close/>
                  <a:moveTo>
                    <a:pt x="76200" y="19050"/>
                  </a:moveTo>
                  <a:cubicBezTo>
                    <a:pt x="44672" y="19050"/>
                    <a:pt x="19050" y="44672"/>
                    <a:pt x="19050" y="76200"/>
                  </a:cubicBezTo>
                  <a:cubicBezTo>
                    <a:pt x="19050" y="107728"/>
                    <a:pt x="44672" y="133350"/>
                    <a:pt x="76200" y="133350"/>
                  </a:cubicBezTo>
                  <a:cubicBezTo>
                    <a:pt x="107728" y="133350"/>
                    <a:pt x="133350" y="107728"/>
                    <a:pt x="133350" y="76200"/>
                  </a:cubicBezTo>
                  <a:cubicBezTo>
                    <a:pt x="133350" y="44672"/>
                    <a:pt x="107728" y="19050"/>
                    <a:pt x="76200" y="19050"/>
                  </a:cubicBez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8258175" y="2457450"/>
              <a:ext cx="152400" cy="152400"/>
            </a:xfrm>
            <a:custGeom>
              <a:avLst/>
              <a:gdLst>
                <a:gd name="connsiteX0" fmla="*/ 76200 w 152400"/>
                <a:gd name="connsiteY0" fmla="*/ 152400 h 152400"/>
                <a:gd name="connsiteX1" fmla="*/ 0 w 152400"/>
                <a:gd name="connsiteY1" fmla="*/ 76200 h 152400"/>
                <a:gd name="connsiteX2" fmla="*/ 76200 w 152400"/>
                <a:gd name="connsiteY2" fmla="*/ 0 h 152400"/>
                <a:gd name="connsiteX3" fmla="*/ 152400 w 152400"/>
                <a:gd name="connsiteY3" fmla="*/ 76200 h 152400"/>
                <a:gd name="connsiteX4" fmla="*/ 76200 w 152400"/>
                <a:gd name="connsiteY4" fmla="*/ 152400 h 152400"/>
                <a:gd name="connsiteX5" fmla="*/ 76200 w 152400"/>
                <a:gd name="connsiteY5" fmla="*/ 19050 h 152400"/>
                <a:gd name="connsiteX6" fmla="*/ 19050 w 152400"/>
                <a:gd name="connsiteY6" fmla="*/ 76200 h 152400"/>
                <a:gd name="connsiteX7" fmla="*/ 76200 w 152400"/>
                <a:gd name="connsiteY7" fmla="*/ 133350 h 152400"/>
                <a:gd name="connsiteX8" fmla="*/ 133350 w 152400"/>
                <a:gd name="connsiteY8" fmla="*/ 76200 h 152400"/>
                <a:gd name="connsiteX9" fmla="*/ 76200 w 152400"/>
                <a:gd name="connsiteY9"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152400"/>
                  </a:moveTo>
                  <a:cubicBezTo>
                    <a:pt x="34195" y="152400"/>
                    <a:pt x="0" y="118205"/>
                    <a:pt x="0" y="76200"/>
                  </a:cubicBezTo>
                  <a:cubicBezTo>
                    <a:pt x="0" y="34195"/>
                    <a:pt x="34195" y="0"/>
                    <a:pt x="76200" y="0"/>
                  </a:cubicBezTo>
                  <a:cubicBezTo>
                    <a:pt x="118205" y="0"/>
                    <a:pt x="152400" y="34195"/>
                    <a:pt x="152400" y="76200"/>
                  </a:cubicBezTo>
                  <a:cubicBezTo>
                    <a:pt x="152400" y="118205"/>
                    <a:pt x="118205" y="152400"/>
                    <a:pt x="76200" y="152400"/>
                  </a:cubicBezTo>
                  <a:close/>
                  <a:moveTo>
                    <a:pt x="76200" y="19050"/>
                  </a:moveTo>
                  <a:cubicBezTo>
                    <a:pt x="44672" y="19050"/>
                    <a:pt x="19050" y="44672"/>
                    <a:pt x="19050" y="76200"/>
                  </a:cubicBezTo>
                  <a:cubicBezTo>
                    <a:pt x="19050" y="107728"/>
                    <a:pt x="44672" y="133350"/>
                    <a:pt x="76200" y="133350"/>
                  </a:cubicBezTo>
                  <a:cubicBezTo>
                    <a:pt x="107728" y="133350"/>
                    <a:pt x="133350" y="107728"/>
                    <a:pt x="133350" y="76200"/>
                  </a:cubicBezTo>
                  <a:cubicBezTo>
                    <a:pt x="133350" y="44672"/>
                    <a:pt x="107728" y="19050"/>
                    <a:pt x="76200" y="19050"/>
                  </a:cubicBez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8296275" y="2057400"/>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3" y="19050"/>
                    <a:pt x="19050" y="27622"/>
                    <a:pt x="19050" y="38100"/>
                  </a:cubicBezTo>
                  <a:cubicBezTo>
                    <a:pt x="19050" y="48578"/>
                    <a:pt x="27623" y="57150"/>
                    <a:pt x="38100" y="57150"/>
                  </a:cubicBezTo>
                  <a:cubicBezTo>
                    <a:pt x="48577" y="57150"/>
                    <a:pt x="57150" y="48578"/>
                    <a:pt x="57150" y="38100"/>
                  </a:cubicBezTo>
                  <a:cubicBezTo>
                    <a:pt x="57150" y="27622"/>
                    <a:pt x="48577" y="19050"/>
                    <a:pt x="38100" y="19050"/>
                  </a:cubicBez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8296275" y="2495550"/>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3" y="19050"/>
                    <a:pt x="19050" y="27622"/>
                    <a:pt x="19050" y="38100"/>
                  </a:cubicBezTo>
                  <a:cubicBezTo>
                    <a:pt x="19050" y="48578"/>
                    <a:pt x="27623" y="57150"/>
                    <a:pt x="38100" y="57150"/>
                  </a:cubicBezTo>
                  <a:cubicBezTo>
                    <a:pt x="48577" y="57150"/>
                    <a:pt x="57150" y="48578"/>
                    <a:pt x="57150" y="38100"/>
                  </a:cubicBezTo>
                  <a:cubicBezTo>
                    <a:pt x="57150" y="27622"/>
                    <a:pt x="48577" y="19050"/>
                    <a:pt x="38100" y="19050"/>
                  </a:cubicBez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7839075" y="2057400"/>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2" y="19050"/>
                    <a:pt x="19050" y="27622"/>
                    <a:pt x="19050" y="38100"/>
                  </a:cubicBezTo>
                  <a:cubicBezTo>
                    <a:pt x="19050" y="48578"/>
                    <a:pt x="27622" y="57150"/>
                    <a:pt x="38100" y="57150"/>
                  </a:cubicBezTo>
                  <a:cubicBezTo>
                    <a:pt x="48578" y="57150"/>
                    <a:pt x="57150" y="48578"/>
                    <a:pt x="57150" y="38100"/>
                  </a:cubicBezTo>
                  <a:cubicBezTo>
                    <a:pt x="57150" y="27622"/>
                    <a:pt x="48578" y="19050"/>
                    <a:pt x="38100" y="19050"/>
                  </a:cubicBez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7839075" y="2495550"/>
              <a:ext cx="76200" cy="76200"/>
            </a:xfrm>
            <a:custGeom>
              <a:avLst/>
              <a:gdLst>
                <a:gd name="connsiteX0" fmla="*/ 38100 w 76200"/>
                <a:gd name="connsiteY0" fmla="*/ 76200 h 76200"/>
                <a:gd name="connsiteX1" fmla="*/ 0 w 76200"/>
                <a:gd name="connsiteY1" fmla="*/ 38100 h 76200"/>
                <a:gd name="connsiteX2" fmla="*/ 38100 w 76200"/>
                <a:gd name="connsiteY2" fmla="*/ 0 h 76200"/>
                <a:gd name="connsiteX3" fmla="*/ 76200 w 76200"/>
                <a:gd name="connsiteY3" fmla="*/ 38100 h 76200"/>
                <a:gd name="connsiteX4" fmla="*/ 38100 w 76200"/>
                <a:gd name="connsiteY4" fmla="*/ 76200 h 76200"/>
                <a:gd name="connsiteX5" fmla="*/ 38100 w 76200"/>
                <a:gd name="connsiteY5" fmla="*/ 19050 h 76200"/>
                <a:gd name="connsiteX6" fmla="*/ 19050 w 76200"/>
                <a:gd name="connsiteY6" fmla="*/ 38100 h 76200"/>
                <a:gd name="connsiteX7" fmla="*/ 38100 w 76200"/>
                <a:gd name="connsiteY7" fmla="*/ 57150 h 76200"/>
                <a:gd name="connsiteX8" fmla="*/ 571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17050" y="76200"/>
                    <a:pt x="0" y="59150"/>
                    <a:pt x="0" y="38100"/>
                  </a:cubicBezTo>
                  <a:cubicBezTo>
                    <a:pt x="0" y="17050"/>
                    <a:pt x="17050" y="0"/>
                    <a:pt x="38100" y="0"/>
                  </a:cubicBezTo>
                  <a:cubicBezTo>
                    <a:pt x="59150" y="0"/>
                    <a:pt x="76200" y="17050"/>
                    <a:pt x="76200" y="38100"/>
                  </a:cubicBezTo>
                  <a:cubicBezTo>
                    <a:pt x="76200" y="59150"/>
                    <a:pt x="59150" y="76200"/>
                    <a:pt x="38100" y="76200"/>
                  </a:cubicBezTo>
                  <a:close/>
                  <a:moveTo>
                    <a:pt x="38100" y="19050"/>
                  </a:moveTo>
                  <a:cubicBezTo>
                    <a:pt x="27622" y="19050"/>
                    <a:pt x="19050" y="27622"/>
                    <a:pt x="19050" y="38100"/>
                  </a:cubicBezTo>
                  <a:cubicBezTo>
                    <a:pt x="19050" y="48578"/>
                    <a:pt x="27622" y="57150"/>
                    <a:pt x="38100" y="57150"/>
                  </a:cubicBezTo>
                  <a:cubicBezTo>
                    <a:pt x="48578" y="57150"/>
                    <a:pt x="57150" y="48578"/>
                    <a:pt x="57150" y="38100"/>
                  </a:cubicBezTo>
                  <a:cubicBezTo>
                    <a:pt x="57150" y="27622"/>
                    <a:pt x="48578" y="19050"/>
                    <a:pt x="38100" y="19050"/>
                  </a:cubicBez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8096250" y="23050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8058150" y="23050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8134350" y="23050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grpSp>
      <p:grpSp>
        <p:nvGrpSpPr>
          <p:cNvPr id="87" name="图形 1"/>
          <p:cNvGrpSpPr/>
          <p:nvPr/>
        </p:nvGrpSpPr>
        <p:grpSpPr>
          <a:xfrm>
            <a:off x="1539007" y="3639312"/>
            <a:ext cx="609600" cy="609600"/>
            <a:chOff x="3762375" y="5029200"/>
            <a:chExt cx="609600" cy="609600"/>
          </a:xfrm>
          <a:solidFill>
            <a:schemeClr val="bg1"/>
          </a:solidFill>
        </p:grpSpPr>
        <p:sp>
          <p:nvSpPr>
            <p:cNvPr id="88" name="任意多边形: 形状 87"/>
            <p:cNvSpPr/>
            <p:nvPr/>
          </p:nvSpPr>
          <p:spPr>
            <a:xfrm>
              <a:off x="3857625" y="5181600"/>
              <a:ext cx="19050" cy="104775"/>
            </a:xfrm>
            <a:custGeom>
              <a:avLst/>
              <a:gdLst>
                <a:gd name="connsiteX0" fmla="*/ 0 w 19050"/>
                <a:gd name="connsiteY0" fmla="*/ 0 h 104775"/>
                <a:gd name="connsiteX1" fmla="*/ 19050 w 19050"/>
                <a:gd name="connsiteY1" fmla="*/ 0 h 104775"/>
                <a:gd name="connsiteX2" fmla="*/ 19050 w 19050"/>
                <a:gd name="connsiteY2" fmla="*/ 104775 h 104775"/>
                <a:gd name="connsiteX3" fmla="*/ 0 w 19050"/>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9050" h="104775">
                  <a:moveTo>
                    <a:pt x="0" y="0"/>
                  </a:moveTo>
                  <a:lnTo>
                    <a:pt x="19050" y="0"/>
                  </a:lnTo>
                  <a:lnTo>
                    <a:pt x="19050" y="104775"/>
                  </a:lnTo>
                  <a:lnTo>
                    <a:pt x="0" y="104775"/>
                  </a:ln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4257675" y="5181600"/>
              <a:ext cx="19050" cy="104775"/>
            </a:xfrm>
            <a:custGeom>
              <a:avLst/>
              <a:gdLst>
                <a:gd name="connsiteX0" fmla="*/ 0 w 19050"/>
                <a:gd name="connsiteY0" fmla="*/ 0 h 104775"/>
                <a:gd name="connsiteX1" fmla="*/ 19050 w 19050"/>
                <a:gd name="connsiteY1" fmla="*/ 0 h 104775"/>
                <a:gd name="connsiteX2" fmla="*/ 19050 w 19050"/>
                <a:gd name="connsiteY2" fmla="*/ 104775 h 104775"/>
                <a:gd name="connsiteX3" fmla="*/ 0 w 19050"/>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9050" h="104775">
                  <a:moveTo>
                    <a:pt x="0" y="0"/>
                  </a:moveTo>
                  <a:lnTo>
                    <a:pt x="19050" y="0"/>
                  </a:lnTo>
                  <a:lnTo>
                    <a:pt x="19050" y="104775"/>
                  </a:lnTo>
                  <a:lnTo>
                    <a:pt x="0" y="104775"/>
                  </a:ln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3895725" y="5029200"/>
              <a:ext cx="342900" cy="228600"/>
            </a:xfrm>
            <a:custGeom>
              <a:avLst/>
              <a:gdLst>
                <a:gd name="connsiteX0" fmla="*/ 342900 w 342900"/>
                <a:gd name="connsiteY0" fmla="*/ 228600 h 228600"/>
                <a:gd name="connsiteX1" fmla="*/ 323850 w 342900"/>
                <a:gd name="connsiteY1" fmla="*/ 228600 h 228600"/>
                <a:gd name="connsiteX2" fmla="*/ 323850 w 342900"/>
                <a:gd name="connsiteY2" fmla="*/ 70580 h 228600"/>
                <a:gd name="connsiteX3" fmla="*/ 272320 w 342900"/>
                <a:gd name="connsiteY3" fmla="*/ 19050 h 228600"/>
                <a:gd name="connsiteX4" fmla="*/ 19050 w 342900"/>
                <a:gd name="connsiteY4" fmla="*/ 19050 h 228600"/>
                <a:gd name="connsiteX5" fmla="*/ 19050 w 342900"/>
                <a:gd name="connsiteY5" fmla="*/ 228600 h 228600"/>
                <a:gd name="connsiteX6" fmla="*/ 0 w 342900"/>
                <a:gd name="connsiteY6" fmla="*/ 228600 h 228600"/>
                <a:gd name="connsiteX7" fmla="*/ 0 w 342900"/>
                <a:gd name="connsiteY7" fmla="*/ 0 h 228600"/>
                <a:gd name="connsiteX8" fmla="*/ 280130 w 342900"/>
                <a:gd name="connsiteY8" fmla="*/ 0 h 228600"/>
                <a:gd name="connsiteX9" fmla="*/ 342900 w 342900"/>
                <a:gd name="connsiteY9" fmla="*/ 627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228600">
                  <a:moveTo>
                    <a:pt x="342900" y="228600"/>
                  </a:moveTo>
                  <a:lnTo>
                    <a:pt x="323850" y="228600"/>
                  </a:lnTo>
                  <a:lnTo>
                    <a:pt x="323850" y="70580"/>
                  </a:lnTo>
                  <a:lnTo>
                    <a:pt x="272320" y="19050"/>
                  </a:lnTo>
                  <a:lnTo>
                    <a:pt x="19050" y="19050"/>
                  </a:lnTo>
                  <a:lnTo>
                    <a:pt x="19050" y="228600"/>
                  </a:lnTo>
                  <a:lnTo>
                    <a:pt x="0" y="228600"/>
                  </a:lnTo>
                  <a:lnTo>
                    <a:pt x="0" y="0"/>
                  </a:lnTo>
                  <a:lnTo>
                    <a:pt x="280130" y="0"/>
                  </a:lnTo>
                  <a:lnTo>
                    <a:pt x="342900" y="62770"/>
                  </a:ln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3952875" y="5143500"/>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3952875" y="5181600"/>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3952875" y="5219700"/>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3790950" y="5314950"/>
              <a:ext cx="47625" cy="76200"/>
            </a:xfrm>
            <a:custGeom>
              <a:avLst/>
              <a:gdLst>
                <a:gd name="connsiteX0" fmla="*/ 19050 w 47625"/>
                <a:gd name="connsiteY0" fmla="*/ 76200 h 76200"/>
                <a:gd name="connsiteX1" fmla="*/ 0 w 47625"/>
                <a:gd name="connsiteY1" fmla="*/ 76200 h 76200"/>
                <a:gd name="connsiteX2" fmla="*/ 0 w 47625"/>
                <a:gd name="connsiteY2" fmla="*/ 0 h 76200"/>
                <a:gd name="connsiteX3" fmla="*/ 47625 w 47625"/>
                <a:gd name="connsiteY3" fmla="*/ 0 h 76200"/>
                <a:gd name="connsiteX4" fmla="*/ 47625 w 47625"/>
                <a:gd name="connsiteY4" fmla="*/ 19050 h 76200"/>
                <a:gd name="connsiteX5" fmla="*/ 19050 w 47625"/>
                <a:gd name="connsiteY5"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76200">
                  <a:moveTo>
                    <a:pt x="19050" y="76200"/>
                  </a:moveTo>
                  <a:lnTo>
                    <a:pt x="0" y="76200"/>
                  </a:lnTo>
                  <a:lnTo>
                    <a:pt x="0" y="0"/>
                  </a:lnTo>
                  <a:lnTo>
                    <a:pt x="47625" y="0"/>
                  </a:lnTo>
                  <a:lnTo>
                    <a:pt x="47625" y="19050"/>
                  </a:lnTo>
                  <a:lnTo>
                    <a:pt x="19050" y="19050"/>
                  </a:ln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4295775" y="53149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zh-CN" altLang="en-US"/>
            </a:p>
          </p:txBody>
        </p:sp>
        <p:sp>
          <p:nvSpPr>
            <p:cNvPr id="96" name="任意多边形: 形状 95"/>
            <p:cNvSpPr/>
            <p:nvPr/>
          </p:nvSpPr>
          <p:spPr>
            <a:xfrm>
              <a:off x="4324350" y="5295900"/>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zh-CN" altLang="en-US"/>
            </a:p>
          </p:txBody>
        </p:sp>
        <p:grpSp>
          <p:nvGrpSpPr>
            <p:cNvPr id="97" name="图形 1"/>
            <p:cNvGrpSpPr/>
            <p:nvPr/>
          </p:nvGrpSpPr>
          <p:grpSpPr>
            <a:xfrm>
              <a:off x="3848100" y="5486400"/>
              <a:ext cx="438150" cy="95250"/>
              <a:chOff x="3848100" y="5486400"/>
              <a:chExt cx="438150" cy="95250"/>
            </a:xfrm>
            <a:grpFill/>
          </p:grpSpPr>
          <p:sp>
            <p:nvSpPr>
              <p:cNvPr id="114" name="任意多边形: 形状 113"/>
              <p:cNvSpPr/>
              <p:nvPr/>
            </p:nvSpPr>
            <p:spPr>
              <a:xfrm>
                <a:off x="41719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15" name="任意多边形: 形状 114"/>
              <p:cNvSpPr/>
              <p:nvPr/>
            </p:nvSpPr>
            <p:spPr>
              <a:xfrm>
                <a:off x="42100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16" name="任意多边形: 形状 115"/>
              <p:cNvSpPr/>
              <p:nvPr/>
            </p:nvSpPr>
            <p:spPr>
              <a:xfrm>
                <a:off x="41338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17" name="任意多边形: 形状 116"/>
              <p:cNvSpPr/>
              <p:nvPr/>
            </p:nvSpPr>
            <p:spPr>
              <a:xfrm>
                <a:off x="39814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18" name="任意多边形: 形状 117"/>
              <p:cNvSpPr/>
              <p:nvPr/>
            </p:nvSpPr>
            <p:spPr>
              <a:xfrm>
                <a:off x="39433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19" name="任意多边形: 形状 118"/>
              <p:cNvSpPr/>
              <p:nvPr/>
            </p:nvSpPr>
            <p:spPr>
              <a:xfrm>
                <a:off x="39052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0" name="任意多边形: 形状 119"/>
              <p:cNvSpPr/>
              <p:nvPr/>
            </p:nvSpPr>
            <p:spPr>
              <a:xfrm>
                <a:off x="40957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1" name="任意多边形: 形状 120"/>
              <p:cNvSpPr/>
              <p:nvPr/>
            </p:nvSpPr>
            <p:spPr>
              <a:xfrm>
                <a:off x="40576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2" name="任意多边形: 形状 121"/>
              <p:cNvSpPr/>
              <p:nvPr/>
            </p:nvSpPr>
            <p:spPr>
              <a:xfrm>
                <a:off x="40195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3" name="任意多边形: 形状 122"/>
              <p:cNvSpPr/>
              <p:nvPr/>
            </p:nvSpPr>
            <p:spPr>
              <a:xfrm>
                <a:off x="41529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4" name="任意多边形: 形状 123"/>
              <p:cNvSpPr/>
              <p:nvPr/>
            </p:nvSpPr>
            <p:spPr>
              <a:xfrm>
                <a:off x="41910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5" name="任意多边形: 形状 124"/>
              <p:cNvSpPr/>
              <p:nvPr/>
            </p:nvSpPr>
            <p:spPr>
              <a:xfrm>
                <a:off x="42291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6" name="任意多边形: 形状 125"/>
              <p:cNvSpPr/>
              <p:nvPr/>
            </p:nvSpPr>
            <p:spPr>
              <a:xfrm>
                <a:off x="41148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7" name="任意多边形: 形状 126"/>
              <p:cNvSpPr/>
              <p:nvPr/>
            </p:nvSpPr>
            <p:spPr>
              <a:xfrm>
                <a:off x="40767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8" name="任意多边形: 形状 127"/>
              <p:cNvSpPr/>
              <p:nvPr/>
            </p:nvSpPr>
            <p:spPr>
              <a:xfrm>
                <a:off x="40386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29" name="任意多边形: 形状 128"/>
              <p:cNvSpPr/>
              <p:nvPr/>
            </p:nvSpPr>
            <p:spPr>
              <a:xfrm>
                <a:off x="40005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0" name="任意多边形: 形状 129"/>
              <p:cNvSpPr/>
              <p:nvPr/>
            </p:nvSpPr>
            <p:spPr>
              <a:xfrm>
                <a:off x="39624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1" name="任意多边形: 形状 130"/>
              <p:cNvSpPr/>
              <p:nvPr/>
            </p:nvSpPr>
            <p:spPr>
              <a:xfrm>
                <a:off x="39243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2" name="任意多边形: 形状 131"/>
              <p:cNvSpPr/>
              <p:nvPr/>
            </p:nvSpPr>
            <p:spPr>
              <a:xfrm>
                <a:off x="38862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3" name="任意多边形: 形状 132"/>
              <p:cNvSpPr/>
              <p:nvPr/>
            </p:nvSpPr>
            <p:spPr>
              <a:xfrm>
                <a:off x="39243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4" name="任意多边形: 形状 133"/>
              <p:cNvSpPr/>
              <p:nvPr/>
            </p:nvSpPr>
            <p:spPr>
              <a:xfrm>
                <a:off x="38862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5" name="任意多边形: 形状 134"/>
              <p:cNvSpPr/>
              <p:nvPr/>
            </p:nvSpPr>
            <p:spPr>
              <a:xfrm>
                <a:off x="38671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6" name="任意多边形: 形状 135"/>
              <p:cNvSpPr/>
              <p:nvPr/>
            </p:nvSpPr>
            <p:spPr>
              <a:xfrm>
                <a:off x="38481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7" name="任意多边形: 形状 136"/>
              <p:cNvSpPr/>
              <p:nvPr/>
            </p:nvSpPr>
            <p:spPr>
              <a:xfrm>
                <a:off x="38481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8" name="任意多边形: 形状 137"/>
              <p:cNvSpPr/>
              <p:nvPr/>
            </p:nvSpPr>
            <p:spPr>
              <a:xfrm>
                <a:off x="42291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39" name="任意多边形: 形状 138"/>
              <p:cNvSpPr/>
              <p:nvPr/>
            </p:nvSpPr>
            <p:spPr>
              <a:xfrm>
                <a:off x="4248150" y="54864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40" name="任意多边形: 形状 139"/>
              <p:cNvSpPr/>
              <p:nvPr/>
            </p:nvSpPr>
            <p:spPr>
              <a:xfrm>
                <a:off x="4267200" y="55245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41" name="任意多边形: 形状 140"/>
              <p:cNvSpPr/>
              <p:nvPr/>
            </p:nvSpPr>
            <p:spPr>
              <a:xfrm>
                <a:off x="42672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42" name="任意多边形: 形状 141"/>
              <p:cNvSpPr/>
              <p:nvPr/>
            </p:nvSpPr>
            <p:spPr>
              <a:xfrm>
                <a:off x="4191000" y="5562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43" name="任意多边形: 形状 142"/>
              <p:cNvSpPr/>
              <p:nvPr/>
            </p:nvSpPr>
            <p:spPr>
              <a:xfrm>
                <a:off x="3962400" y="5562600"/>
                <a:ext cx="209550" cy="19050"/>
              </a:xfrm>
              <a:custGeom>
                <a:avLst/>
                <a:gdLst>
                  <a:gd name="connsiteX0" fmla="*/ 0 w 209550"/>
                  <a:gd name="connsiteY0" fmla="*/ 0 h 19050"/>
                  <a:gd name="connsiteX1" fmla="*/ 209550 w 209550"/>
                  <a:gd name="connsiteY1" fmla="*/ 0 h 19050"/>
                  <a:gd name="connsiteX2" fmla="*/ 209550 w 209550"/>
                  <a:gd name="connsiteY2" fmla="*/ 19050 h 19050"/>
                  <a:gd name="connsiteX3" fmla="*/ 0 w 2095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9550" h="19050">
                    <a:moveTo>
                      <a:pt x="0" y="0"/>
                    </a:moveTo>
                    <a:lnTo>
                      <a:pt x="209550" y="0"/>
                    </a:lnTo>
                    <a:lnTo>
                      <a:pt x="209550" y="19050"/>
                    </a:lnTo>
                    <a:lnTo>
                      <a:pt x="0" y="19050"/>
                    </a:lnTo>
                    <a:close/>
                  </a:path>
                </a:pathLst>
              </a:custGeom>
              <a:grpFill/>
              <a:ln w="9525" cap="flat">
                <a:noFill/>
                <a:prstDash val="solid"/>
                <a:miter/>
              </a:ln>
            </p:spPr>
            <p:txBody>
              <a:bodyPr rtlCol="0" anchor="ctr"/>
              <a:lstStyle/>
              <a:p>
                <a:endParaRPr lang="zh-CN" altLang="en-US"/>
              </a:p>
            </p:txBody>
          </p:sp>
        </p:grpSp>
        <p:sp>
          <p:nvSpPr>
            <p:cNvPr id="98" name="任意多边形: 形状 97"/>
            <p:cNvSpPr/>
            <p:nvPr/>
          </p:nvSpPr>
          <p:spPr>
            <a:xfrm>
              <a:off x="4162425" y="5038725"/>
              <a:ext cx="66675" cy="66675"/>
            </a:xfrm>
            <a:custGeom>
              <a:avLst/>
              <a:gdLst>
                <a:gd name="connsiteX0" fmla="*/ 66675 w 66675"/>
                <a:gd name="connsiteY0" fmla="*/ 66675 h 66675"/>
                <a:gd name="connsiteX1" fmla="*/ 0 w 66675"/>
                <a:gd name="connsiteY1" fmla="*/ 66675 h 66675"/>
                <a:gd name="connsiteX2" fmla="*/ 0 w 66675"/>
                <a:gd name="connsiteY2" fmla="*/ 0 h 66675"/>
                <a:gd name="connsiteX3" fmla="*/ 19050 w 66675"/>
                <a:gd name="connsiteY3" fmla="*/ 0 h 66675"/>
                <a:gd name="connsiteX4" fmla="*/ 19050 w 66675"/>
                <a:gd name="connsiteY4" fmla="*/ 47625 h 66675"/>
                <a:gd name="connsiteX5" fmla="*/ 66675 w 66675"/>
                <a:gd name="connsiteY5" fmla="*/ 476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66675">
                  <a:moveTo>
                    <a:pt x="66675" y="66675"/>
                  </a:moveTo>
                  <a:lnTo>
                    <a:pt x="0" y="66675"/>
                  </a:lnTo>
                  <a:lnTo>
                    <a:pt x="0" y="0"/>
                  </a:lnTo>
                  <a:lnTo>
                    <a:pt x="19050" y="0"/>
                  </a:lnTo>
                  <a:lnTo>
                    <a:pt x="19050" y="47625"/>
                  </a:lnTo>
                  <a:lnTo>
                    <a:pt x="66675" y="47625"/>
                  </a:lnTo>
                  <a:close/>
                </a:path>
              </a:pathLst>
            </a:custGeom>
            <a:grpFill/>
            <a:ln w="9525" cap="flat">
              <a:noFill/>
              <a:prstDash val="solid"/>
              <a:miter/>
            </a:ln>
          </p:spPr>
          <p:txBody>
            <a:bodyPr rtlCol="0" anchor="ctr"/>
            <a:lstStyle/>
            <a:p>
              <a:endParaRPr lang="zh-CN" altLang="en-US"/>
            </a:p>
          </p:txBody>
        </p:sp>
        <p:sp>
          <p:nvSpPr>
            <p:cNvPr id="99" name="任意多边形: 形状 98"/>
            <p:cNvSpPr/>
            <p:nvPr/>
          </p:nvSpPr>
          <p:spPr>
            <a:xfrm>
              <a:off x="3952875" y="5086350"/>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zh-CN" altLang="en-US"/>
            </a:p>
          </p:txBody>
        </p:sp>
        <p:sp>
          <p:nvSpPr>
            <p:cNvPr id="100" name="任意多边形: 形状 99"/>
            <p:cNvSpPr/>
            <p:nvPr/>
          </p:nvSpPr>
          <p:spPr>
            <a:xfrm>
              <a:off x="3762375" y="5391150"/>
              <a:ext cx="609600" cy="247650"/>
            </a:xfrm>
            <a:custGeom>
              <a:avLst/>
              <a:gdLst>
                <a:gd name="connsiteX0" fmla="*/ 581025 w 609600"/>
                <a:gd name="connsiteY0" fmla="*/ 247650 h 247650"/>
                <a:gd name="connsiteX1" fmla="*/ 28575 w 609600"/>
                <a:gd name="connsiteY1" fmla="*/ 247650 h 247650"/>
                <a:gd name="connsiteX2" fmla="*/ 0 w 609600"/>
                <a:gd name="connsiteY2" fmla="*/ 219075 h 247650"/>
                <a:gd name="connsiteX3" fmla="*/ 0 w 609600"/>
                <a:gd name="connsiteY3" fmla="*/ 159544 h 247650"/>
                <a:gd name="connsiteX4" fmla="*/ 76200 w 609600"/>
                <a:gd name="connsiteY4" fmla="*/ 16669 h 247650"/>
                <a:gd name="connsiteX5" fmla="*/ 76200 w 609600"/>
                <a:gd name="connsiteY5" fmla="*/ 0 h 247650"/>
                <a:gd name="connsiteX6" fmla="*/ 95250 w 609600"/>
                <a:gd name="connsiteY6" fmla="*/ 0 h 247650"/>
                <a:gd name="connsiteX7" fmla="*/ 95250 w 609600"/>
                <a:gd name="connsiteY7" fmla="*/ 21431 h 247650"/>
                <a:gd name="connsiteX8" fmla="*/ 19050 w 609600"/>
                <a:gd name="connsiteY8" fmla="*/ 164306 h 247650"/>
                <a:gd name="connsiteX9" fmla="*/ 19050 w 609600"/>
                <a:gd name="connsiteY9" fmla="*/ 219075 h 247650"/>
                <a:gd name="connsiteX10" fmla="*/ 28575 w 609600"/>
                <a:gd name="connsiteY10" fmla="*/ 228600 h 247650"/>
                <a:gd name="connsiteX11" fmla="*/ 581025 w 609600"/>
                <a:gd name="connsiteY11" fmla="*/ 228600 h 247650"/>
                <a:gd name="connsiteX12" fmla="*/ 590550 w 609600"/>
                <a:gd name="connsiteY12" fmla="*/ 219075 h 247650"/>
                <a:gd name="connsiteX13" fmla="*/ 590550 w 609600"/>
                <a:gd name="connsiteY13" fmla="*/ 164306 h 247650"/>
                <a:gd name="connsiteX14" fmla="*/ 514350 w 609600"/>
                <a:gd name="connsiteY14" fmla="*/ 21431 h 247650"/>
                <a:gd name="connsiteX15" fmla="*/ 514350 w 609600"/>
                <a:gd name="connsiteY15" fmla="*/ 0 h 247650"/>
                <a:gd name="connsiteX16" fmla="*/ 533400 w 609600"/>
                <a:gd name="connsiteY16" fmla="*/ 0 h 247650"/>
                <a:gd name="connsiteX17" fmla="*/ 533400 w 609600"/>
                <a:gd name="connsiteY17" fmla="*/ 16669 h 247650"/>
                <a:gd name="connsiteX18" fmla="*/ 609600 w 609600"/>
                <a:gd name="connsiteY18" fmla="*/ 159544 h 247650"/>
                <a:gd name="connsiteX19" fmla="*/ 609600 w 609600"/>
                <a:gd name="connsiteY19" fmla="*/ 219075 h 247650"/>
                <a:gd name="connsiteX20" fmla="*/ 581025 w 609600"/>
                <a:gd name="connsiteY20"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 h="247650">
                  <a:moveTo>
                    <a:pt x="581025" y="247650"/>
                  </a:moveTo>
                  <a:lnTo>
                    <a:pt x="28575" y="247650"/>
                  </a:lnTo>
                  <a:cubicBezTo>
                    <a:pt x="12859" y="247650"/>
                    <a:pt x="0" y="234791"/>
                    <a:pt x="0" y="219075"/>
                  </a:cubicBezTo>
                  <a:lnTo>
                    <a:pt x="0" y="159544"/>
                  </a:lnTo>
                  <a:lnTo>
                    <a:pt x="76200" y="16669"/>
                  </a:lnTo>
                  <a:lnTo>
                    <a:pt x="76200" y="0"/>
                  </a:lnTo>
                  <a:lnTo>
                    <a:pt x="95250" y="0"/>
                  </a:lnTo>
                  <a:lnTo>
                    <a:pt x="95250" y="21431"/>
                  </a:lnTo>
                  <a:lnTo>
                    <a:pt x="19050" y="164306"/>
                  </a:lnTo>
                  <a:lnTo>
                    <a:pt x="19050" y="219075"/>
                  </a:lnTo>
                  <a:cubicBezTo>
                    <a:pt x="19050" y="224314"/>
                    <a:pt x="23336" y="228600"/>
                    <a:pt x="28575" y="228600"/>
                  </a:cubicBezTo>
                  <a:lnTo>
                    <a:pt x="581025" y="228600"/>
                  </a:lnTo>
                  <a:cubicBezTo>
                    <a:pt x="586264" y="228600"/>
                    <a:pt x="590550" y="224314"/>
                    <a:pt x="590550" y="219075"/>
                  </a:cubicBezTo>
                  <a:lnTo>
                    <a:pt x="590550" y="164306"/>
                  </a:lnTo>
                  <a:lnTo>
                    <a:pt x="514350" y="21431"/>
                  </a:lnTo>
                  <a:lnTo>
                    <a:pt x="514350" y="0"/>
                  </a:lnTo>
                  <a:lnTo>
                    <a:pt x="533400" y="0"/>
                  </a:lnTo>
                  <a:lnTo>
                    <a:pt x="533400" y="16669"/>
                  </a:lnTo>
                  <a:lnTo>
                    <a:pt x="609600" y="159544"/>
                  </a:lnTo>
                  <a:lnTo>
                    <a:pt x="609600" y="219075"/>
                  </a:lnTo>
                  <a:cubicBezTo>
                    <a:pt x="609600" y="234791"/>
                    <a:pt x="596741" y="247650"/>
                    <a:pt x="581025" y="247650"/>
                  </a:cubicBezTo>
                  <a:close/>
                </a:path>
              </a:pathLst>
            </a:custGeom>
            <a:grpFill/>
            <a:ln w="9525" cap="flat">
              <a:noFill/>
              <a:prstDash val="solid"/>
              <a:miter/>
            </a:ln>
          </p:spPr>
          <p:txBody>
            <a:bodyPr rtlCol="0" anchor="ctr"/>
            <a:lstStyle/>
            <a:p>
              <a:endParaRPr lang="zh-CN" altLang="en-US"/>
            </a:p>
          </p:txBody>
        </p:sp>
        <p:sp>
          <p:nvSpPr>
            <p:cNvPr id="101" name="任意多边形: 形状 100"/>
            <p:cNvSpPr/>
            <p:nvPr/>
          </p:nvSpPr>
          <p:spPr>
            <a:xfrm>
              <a:off x="3895725" y="5391150"/>
              <a:ext cx="342900" cy="57150"/>
            </a:xfrm>
            <a:custGeom>
              <a:avLst/>
              <a:gdLst>
                <a:gd name="connsiteX0" fmla="*/ 295275 w 342900"/>
                <a:gd name="connsiteY0" fmla="*/ 57150 h 57150"/>
                <a:gd name="connsiteX1" fmla="*/ 47625 w 342900"/>
                <a:gd name="connsiteY1" fmla="*/ 57150 h 57150"/>
                <a:gd name="connsiteX2" fmla="*/ 0 w 342900"/>
                <a:gd name="connsiteY2" fmla="*/ 9525 h 57150"/>
                <a:gd name="connsiteX3" fmla="*/ 0 w 342900"/>
                <a:gd name="connsiteY3" fmla="*/ 0 h 57150"/>
                <a:gd name="connsiteX4" fmla="*/ 19050 w 342900"/>
                <a:gd name="connsiteY4" fmla="*/ 0 h 57150"/>
                <a:gd name="connsiteX5" fmla="*/ 19050 w 342900"/>
                <a:gd name="connsiteY5" fmla="*/ 9525 h 57150"/>
                <a:gd name="connsiteX6" fmla="*/ 47625 w 342900"/>
                <a:gd name="connsiteY6" fmla="*/ 38100 h 57150"/>
                <a:gd name="connsiteX7" fmla="*/ 295275 w 342900"/>
                <a:gd name="connsiteY7" fmla="*/ 38100 h 57150"/>
                <a:gd name="connsiteX8" fmla="*/ 323850 w 342900"/>
                <a:gd name="connsiteY8" fmla="*/ 9525 h 57150"/>
                <a:gd name="connsiteX9" fmla="*/ 323850 w 342900"/>
                <a:gd name="connsiteY9" fmla="*/ 0 h 57150"/>
                <a:gd name="connsiteX10" fmla="*/ 342900 w 342900"/>
                <a:gd name="connsiteY10" fmla="*/ 0 h 57150"/>
                <a:gd name="connsiteX11" fmla="*/ 342900 w 342900"/>
                <a:gd name="connsiteY11" fmla="*/ 9525 h 57150"/>
                <a:gd name="connsiteX12" fmla="*/ 295275 w 342900"/>
                <a:gd name="connsiteY12"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57150">
                  <a:moveTo>
                    <a:pt x="295275" y="57150"/>
                  </a:moveTo>
                  <a:lnTo>
                    <a:pt x="47625" y="57150"/>
                  </a:lnTo>
                  <a:cubicBezTo>
                    <a:pt x="21336" y="57150"/>
                    <a:pt x="0" y="35814"/>
                    <a:pt x="0" y="9525"/>
                  </a:cubicBezTo>
                  <a:lnTo>
                    <a:pt x="0" y="0"/>
                  </a:lnTo>
                  <a:lnTo>
                    <a:pt x="19050" y="0"/>
                  </a:lnTo>
                  <a:lnTo>
                    <a:pt x="19050" y="9525"/>
                  </a:lnTo>
                  <a:cubicBezTo>
                    <a:pt x="19050" y="25241"/>
                    <a:pt x="31909" y="38100"/>
                    <a:pt x="47625" y="38100"/>
                  </a:cubicBezTo>
                  <a:lnTo>
                    <a:pt x="295275" y="38100"/>
                  </a:lnTo>
                  <a:cubicBezTo>
                    <a:pt x="310991" y="38100"/>
                    <a:pt x="323850" y="25241"/>
                    <a:pt x="323850" y="9525"/>
                  </a:cubicBezTo>
                  <a:lnTo>
                    <a:pt x="323850" y="0"/>
                  </a:lnTo>
                  <a:lnTo>
                    <a:pt x="342900" y="0"/>
                  </a:lnTo>
                  <a:lnTo>
                    <a:pt x="342900" y="9525"/>
                  </a:lnTo>
                  <a:cubicBezTo>
                    <a:pt x="342900" y="35814"/>
                    <a:pt x="321564" y="57150"/>
                    <a:pt x="295275" y="57150"/>
                  </a:cubicBezTo>
                  <a:close/>
                </a:path>
              </a:pathLst>
            </a:custGeom>
            <a:grpFill/>
            <a:ln w="9525" cap="flat">
              <a:noFill/>
              <a:prstDash val="solid"/>
              <a:miter/>
            </a:ln>
          </p:spPr>
          <p:txBody>
            <a:bodyPr rtlCol="0" anchor="ctr"/>
            <a:lstStyle/>
            <a:p>
              <a:endParaRPr lang="zh-CN" altLang="en-US"/>
            </a:p>
          </p:txBody>
        </p:sp>
        <p:sp>
          <p:nvSpPr>
            <p:cNvPr id="102" name="任意多边形: 形状 101"/>
            <p:cNvSpPr/>
            <p:nvPr/>
          </p:nvSpPr>
          <p:spPr>
            <a:xfrm>
              <a:off x="4019550" y="53149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03" name="任意多边形: 形状 102"/>
            <p:cNvSpPr/>
            <p:nvPr/>
          </p:nvSpPr>
          <p:spPr>
            <a:xfrm>
              <a:off x="4057650" y="53149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04" name="任意多边形: 形状 103"/>
            <p:cNvSpPr/>
            <p:nvPr/>
          </p:nvSpPr>
          <p:spPr>
            <a:xfrm>
              <a:off x="4095750" y="531495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zh-CN" altLang="en-US"/>
            </a:p>
          </p:txBody>
        </p:sp>
        <p:sp>
          <p:nvSpPr>
            <p:cNvPr id="105" name="任意多边形: 形状 104"/>
            <p:cNvSpPr/>
            <p:nvPr/>
          </p:nvSpPr>
          <p:spPr>
            <a:xfrm>
              <a:off x="3829050" y="5276850"/>
              <a:ext cx="476250" cy="95250"/>
            </a:xfrm>
            <a:custGeom>
              <a:avLst/>
              <a:gdLst>
                <a:gd name="connsiteX0" fmla="*/ 457200 w 476250"/>
                <a:gd name="connsiteY0" fmla="*/ 95250 h 95250"/>
                <a:gd name="connsiteX1" fmla="*/ 19050 w 476250"/>
                <a:gd name="connsiteY1" fmla="*/ 95250 h 95250"/>
                <a:gd name="connsiteX2" fmla="*/ 0 w 476250"/>
                <a:gd name="connsiteY2" fmla="*/ 76200 h 95250"/>
                <a:gd name="connsiteX3" fmla="*/ 0 w 476250"/>
                <a:gd name="connsiteY3" fmla="*/ 19050 h 95250"/>
                <a:gd name="connsiteX4" fmla="*/ 19050 w 476250"/>
                <a:gd name="connsiteY4" fmla="*/ 0 h 95250"/>
                <a:gd name="connsiteX5" fmla="*/ 457200 w 476250"/>
                <a:gd name="connsiteY5" fmla="*/ 0 h 95250"/>
                <a:gd name="connsiteX6" fmla="*/ 476250 w 476250"/>
                <a:gd name="connsiteY6" fmla="*/ 19050 h 95250"/>
                <a:gd name="connsiteX7" fmla="*/ 476250 w 476250"/>
                <a:gd name="connsiteY7" fmla="*/ 76200 h 95250"/>
                <a:gd name="connsiteX8" fmla="*/ 457200 w 476250"/>
                <a:gd name="connsiteY8" fmla="*/ 95250 h 95250"/>
                <a:gd name="connsiteX9" fmla="*/ 19050 w 476250"/>
                <a:gd name="connsiteY9" fmla="*/ 19050 h 95250"/>
                <a:gd name="connsiteX10" fmla="*/ 19050 w 476250"/>
                <a:gd name="connsiteY10" fmla="*/ 76200 h 95250"/>
                <a:gd name="connsiteX11" fmla="*/ 457200 w 476250"/>
                <a:gd name="connsiteY11" fmla="*/ 76200 h 95250"/>
                <a:gd name="connsiteX12" fmla="*/ 457200 w 476250"/>
                <a:gd name="connsiteY12" fmla="*/ 19050 h 95250"/>
                <a:gd name="connsiteX13" fmla="*/ 19050 w 4762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95250">
                  <a:moveTo>
                    <a:pt x="457200" y="95250"/>
                  </a:moveTo>
                  <a:lnTo>
                    <a:pt x="19050" y="95250"/>
                  </a:lnTo>
                  <a:cubicBezTo>
                    <a:pt x="8573" y="95250"/>
                    <a:pt x="0" y="86678"/>
                    <a:pt x="0" y="76200"/>
                  </a:cubicBezTo>
                  <a:lnTo>
                    <a:pt x="0" y="19050"/>
                  </a:lnTo>
                  <a:cubicBezTo>
                    <a:pt x="0" y="8572"/>
                    <a:pt x="8573" y="0"/>
                    <a:pt x="19050" y="0"/>
                  </a:cubicBezTo>
                  <a:lnTo>
                    <a:pt x="457200" y="0"/>
                  </a:lnTo>
                  <a:cubicBezTo>
                    <a:pt x="467678" y="0"/>
                    <a:pt x="476250" y="8572"/>
                    <a:pt x="476250" y="19050"/>
                  </a:cubicBezTo>
                  <a:lnTo>
                    <a:pt x="476250" y="76200"/>
                  </a:lnTo>
                  <a:cubicBezTo>
                    <a:pt x="476250" y="86678"/>
                    <a:pt x="467678" y="95250"/>
                    <a:pt x="457200" y="95250"/>
                  </a:cubicBezTo>
                  <a:close/>
                  <a:moveTo>
                    <a:pt x="19050" y="19050"/>
                  </a:moveTo>
                  <a:lnTo>
                    <a:pt x="19050" y="76200"/>
                  </a:lnTo>
                  <a:lnTo>
                    <a:pt x="457200" y="76200"/>
                  </a:lnTo>
                  <a:lnTo>
                    <a:pt x="457200" y="19050"/>
                  </a:lnTo>
                  <a:lnTo>
                    <a:pt x="19050" y="19050"/>
                  </a:lnTo>
                  <a:close/>
                </a:path>
              </a:pathLst>
            </a:custGeom>
            <a:grpFill/>
            <a:ln w="9525" cap="flat">
              <a:noFill/>
              <a:prstDash val="solid"/>
              <a:miter/>
            </a:ln>
          </p:spPr>
          <p:txBody>
            <a:bodyPr rtlCol="0" anchor="ctr"/>
            <a:lstStyle/>
            <a:p>
              <a:endParaRPr lang="zh-CN" altLang="en-US"/>
            </a:p>
          </p:txBody>
        </p:sp>
        <p:sp>
          <p:nvSpPr>
            <p:cNvPr id="106" name="任意多边形: 形状 105"/>
            <p:cNvSpPr/>
            <p:nvPr/>
          </p:nvSpPr>
          <p:spPr>
            <a:xfrm>
              <a:off x="39624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07" name="任意多边形: 形状 106"/>
            <p:cNvSpPr/>
            <p:nvPr/>
          </p:nvSpPr>
          <p:spPr>
            <a:xfrm>
              <a:off x="40005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08" name="任意多边形: 形状 107"/>
            <p:cNvSpPr/>
            <p:nvPr/>
          </p:nvSpPr>
          <p:spPr>
            <a:xfrm>
              <a:off x="40386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09" name="任意多边形: 形状 108"/>
            <p:cNvSpPr/>
            <p:nvPr/>
          </p:nvSpPr>
          <p:spPr>
            <a:xfrm>
              <a:off x="40767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10" name="任意多边形: 形状 109"/>
            <p:cNvSpPr/>
            <p:nvPr/>
          </p:nvSpPr>
          <p:spPr>
            <a:xfrm>
              <a:off x="41148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11" name="任意多边形: 形状 110"/>
            <p:cNvSpPr/>
            <p:nvPr/>
          </p:nvSpPr>
          <p:spPr>
            <a:xfrm>
              <a:off x="4152900" y="541020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zh-CN" altLang="en-US"/>
            </a:p>
          </p:txBody>
        </p:sp>
        <p:sp>
          <p:nvSpPr>
            <p:cNvPr id="112" name="任意多边形: 形状 111"/>
            <p:cNvSpPr/>
            <p:nvPr/>
          </p:nvSpPr>
          <p:spPr>
            <a:xfrm>
              <a:off x="3838575" y="5200650"/>
              <a:ext cx="66675" cy="19050"/>
            </a:xfrm>
            <a:custGeom>
              <a:avLst/>
              <a:gdLst>
                <a:gd name="connsiteX0" fmla="*/ 0 w 66675"/>
                <a:gd name="connsiteY0" fmla="*/ 0 h 19050"/>
                <a:gd name="connsiteX1" fmla="*/ 66675 w 66675"/>
                <a:gd name="connsiteY1" fmla="*/ 0 h 19050"/>
                <a:gd name="connsiteX2" fmla="*/ 66675 w 66675"/>
                <a:gd name="connsiteY2" fmla="*/ 19050 h 19050"/>
                <a:gd name="connsiteX3" fmla="*/ 0 w 666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66675" h="19050">
                  <a:moveTo>
                    <a:pt x="0" y="0"/>
                  </a:moveTo>
                  <a:lnTo>
                    <a:pt x="66675" y="0"/>
                  </a:lnTo>
                  <a:lnTo>
                    <a:pt x="66675" y="19050"/>
                  </a:lnTo>
                  <a:lnTo>
                    <a:pt x="0" y="19050"/>
                  </a:lnTo>
                  <a:close/>
                </a:path>
              </a:pathLst>
            </a:custGeom>
            <a:grpFill/>
            <a:ln w="9525" cap="flat">
              <a:noFill/>
              <a:prstDash val="solid"/>
              <a:miter/>
            </a:ln>
          </p:spPr>
          <p:txBody>
            <a:bodyPr rtlCol="0" anchor="ctr"/>
            <a:lstStyle/>
            <a:p>
              <a:endParaRPr lang="zh-CN" altLang="en-US"/>
            </a:p>
          </p:txBody>
        </p:sp>
        <p:sp>
          <p:nvSpPr>
            <p:cNvPr id="113" name="任意多边形: 形状 112"/>
            <p:cNvSpPr/>
            <p:nvPr/>
          </p:nvSpPr>
          <p:spPr>
            <a:xfrm>
              <a:off x="4229100" y="5200650"/>
              <a:ext cx="66675" cy="19050"/>
            </a:xfrm>
            <a:custGeom>
              <a:avLst/>
              <a:gdLst>
                <a:gd name="connsiteX0" fmla="*/ 0 w 66675"/>
                <a:gd name="connsiteY0" fmla="*/ 0 h 19050"/>
                <a:gd name="connsiteX1" fmla="*/ 66675 w 66675"/>
                <a:gd name="connsiteY1" fmla="*/ 0 h 19050"/>
                <a:gd name="connsiteX2" fmla="*/ 66675 w 66675"/>
                <a:gd name="connsiteY2" fmla="*/ 19050 h 19050"/>
                <a:gd name="connsiteX3" fmla="*/ 0 w 666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66675" h="19050">
                  <a:moveTo>
                    <a:pt x="0" y="0"/>
                  </a:moveTo>
                  <a:lnTo>
                    <a:pt x="66675" y="0"/>
                  </a:lnTo>
                  <a:lnTo>
                    <a:pt x="66675" y="19050"/>
                  </a:lnTo>
                  <a:lnTo>
                    <a:pt x="0" y="19050"/>
                  </a:lnTo>
                  <a:close/>
                </a:path>
              </a:pathLst>
            </a:custGeom>
            <a:grpFill/>
            <a:ln w="9525" cap="flat">
              <a:noFill/>
              <a:prstDash val="solid"/>
              <a:miter/>
            </a:ln>
          </p:spPr>
          <p:txBody>
            <a:bodyPr rtlCol="0" anchor="ctr"/>
            <a:lstStyle/>
            <a:p>
              <a:endParaRPr lang="zh-CN" altLang="en-US"/>
            </a:p>
          </p:txBody>
        </p:sp>
      </p:grpSp>
      <p:sp>
        <p:nvSpPr>
          <p:cNvPr id="145" name="文本框 144">
            <a:extLst>
              <a:ext uri="{FF2B5EF4-FFF2-40B4-BE49-F238E27FC236}">
                <a16:creationId xmlns:a16="http://schemas.microsoft.com/office/drawing/2014/main" id="{8DC2D24E-2124-40CB-B009-55783049CF8E}"/>
              </a:ext>
            </a:extLst>
          </p:cNvPr>
          <p:cNvSpPr txBox="1"/>
          <p:nvPr/>
        </p:nvSpPr>
        <p:spPr>
          <a:xfrm>
            <a:off x="2256236" y="253448"/>
            <a:ext cx="7949192"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Overview of the activity</a:t>
            </a:r>
          </a:p>
        </p:txBody>
      </p:sp>
    </p:spTree>
  </p:cSld>
  <p:clrMapOvr>
    <a:masterClrMapping/>
  </p:clrMapOvr>
</p:sld>
</file>

<file path=ppt/slides/slide6.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3810000"/>
            <a:ext cx="12192000" cy="3048000"/>
          </a:xfrm>
          <a:prstGeom prst="rect">
            <a:avLst/>
          </a:prstGeom>
          <a:blipFill>
            <a:blip r:embed="rId3"/>
            <a:stretch>
              <a:fillRect t="-62656" b="-62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0" y="3810000"/>
            <a:ext cx="12192000" cy="3048000"/>
          </a:xfrm>
          <a:prstGeom prst="rect">
            <a:avLst/>
          </a:prstGeom>
          <a:solidFill>
            <a:schemeClr val="bg2">
              <a:lumMod val="1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64343" y="2271260"/>
            <a:ext cx="9463314" cy="3260860"/>
          </a:xfrm>
          <a:prstGeom prst="rect">
            <a:avLst/>
          </a:prstGeom>
          <a:solidFill>
            <a:schemeClr val="bg1"/>
          </a:solidFill>
          <a:ln w="12700">
            <a:noFill/>
          </a:ln>
          <a:effectLst>
            <a:outerShdw blurRad="2286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8" name="组合 7"/>
          <p:cNvGrpSpPr/>
          <p:nvPr/>
        </p:nvGrpSpPr>
        <p:grpSpPr>
          <a:xfrm>
            <a:off x="2013630" y="3637501"/>
            <a:ext cx="2092027" cy="995641"/>
            <a:chOff x="2297094" y="3637501"/>
            <a:chExt cx="2092027" cy="995641"/>
          </a:xfrm>
        </p:grpSpPr>
        <p:sp>
          <p:nvSpPr>
            <p:cNvPr id="27" name="文本框 26"/>
            <p:cNvSpPr txBox="1"/>
            <p:nvPr/>
          </p:nvSpPr>
          <p:spPr>
            <a:xfrm>
              <a:off x="2297094" y="3637501"/>
              <a:ext cx="697627"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accent1"/>
                  </a:solidFill>
                  <a:latin typeface="微软雅黑" panose="020B0503020204020204" pitchFamily="34" charset="-122"/>
                  <a:ea typeface="微软雅黑" panose="020B0503020204020204" pitchFamily="34" charset="-122"/>
                </a:rPr>
                <a:t>title</a:t>
              </a:r>
            </a:p>
          </p:txBody>
        </p:sp>
        <p:sp>
          <p:nvSpPr>
            <p:cNvPr id="28" name="文本框 27"/>
            <p:cNvSpPr txBox="1"/>
            <p:nvPr/>
          </p:nvSpPr>
          <p:spPr>
            <a:xfrm>
              <a:off x="2305755" y="4019448"/>
              <a:ext cx="2083366"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t>Add a detailed text description here, and the language description is as concise and vivid as possible.</a:t>
              </a:r>
              <a:endParaRPr lang="en-US" altLang="zh-CN" dirty="0"/>
            </a:p>
          </p:txBody>
        </p:sp>
      </p:grpSp>
      <p:grpSp>
        <p:nvGrpSpPr>
          <p:cNvPr id="29" name="组合 28"/>
          <p:cNvGrpSpPr/>
          <p:nvPr/>
        </p:nvGrpSpPr>
        <p:grpSpPr>
          <a:xfrm>
            <a:off x="5076870" y="3637501"/>
            <a:ext cx="2092027" cy="995641"/>
            <a:chOff x="2297094" y="3637501"/>
            <a:chExt cx="2092027" cy="995641"/>
          </a:xfrm>
        </p:grpSpPr>
        <p:sp>
          <p:nvSpPr>
            <p:cNvPr id="30" name="文本框 29"/>
            <p:cNvSpPr txBox="1"/>
            <p:nvPr/>
          </p:nvSpPr>
          <p:spPr>
            <a:xfrm>
              <a:off x="2297094" y="3637501"/>
              <a:ext cx="697627"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accent1"/>
                  </a:solidFill>
                  <a:latin typeface="微软雅黑" panose="020B0503020204020204" pitchFamily="34" charset="-122"/>
                  <a:ea typeface="微软雅黑" panose="020B0503020204020204" pitchFamily="34" charset="-122"/>
                </a:rPr>
                <a:t>title</a:t>
              </a:r>
            </a:p>
          </p:txBody>
        </p:sp>
        <p:sp>
          <p:nvSpPr>
            <p:cNvPr id="31" name="文本框 30"/>
            <p:cNvSpPr txBox="1"/>
            <p:nvPr/>
          </p:nvSpPr>
          <p:spPr>
            <a:xfrm>
              <a:off x="2305755" y="4019448"/>
              <a:ext cx="2083366"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t>Add a detailed text description here, and the language description is as concise and vivid as possible.</a:t>
              </a:r>
              <a:endParaRPr lang="en-US" altLang="zh-CN" dirty="0"/>
            </a:p>
          </p:txBody>
        </p:sp>
      </p:grpSp>
      <p:grpSp>
        <p:nvGrpSpPr>
          <p:cNvPr id="32" name="组合 31"/>
          <p:cNvGrpSpPr/>
          <p:nvPr/>
        </p:nvGrpSpPr>
        <p:grpSpPr>
          <a:xfrm>
            <a:off x="8277270" y="3637501"/>
            <a:ext cx="2092027" cy="995641"/>
            <a:chOff x="2297094" y="3637501"/>
            <a:chExt cx="2092027" cy="995641"/>
          </a:xfrm>
        </p:grpSpPr>
        <p:sp>
          <p:nvSpPr>
            <p:cNvPr id="33" name="文本框 32"/>
            <p:cNvSpPr txBox="1"/>
            <p:nvPr/>
          </p:nvSpPr>
          <p:spPr>
            <a:xfrm>
              <a:off x="2297094" y="3637501"/>
              <a:ext cx="697627"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accent1"/>
                  </a:solidFill>
                  <a:latin typeface="微软雅黑" panose="020B0503020204020204" pitchFamily="34" charset="-122"/>
                  <a:ea typeface="微软雅黑" panose="020B0503020204020204" pitchFamily="34" charset="-122"/>
                </a:rPr>
                <a:t>title</a:t>
              </a:r>
            </a:p>
          </p:txBody>
        </p:sp>
        <p:sp>
          <p:nvSpPr>
            <p:cNvPr id="34" name="文本框 33"/>
            <p:cNvSpPr txBox="1"/>
            <p:nvPr/>
          </p:nvSpPr>
          <p:spPr>
            <a:xfrm>
              <a:off x="2305755" y="4019448"/>
              <a:ext cx="2083366"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t>Add a detailed text description here, and the language description is as concise and vivid as possible.</a:t>
              </a:r>
              <a:endParaRPr lang="en-US" altLang="zh-CN" dirty="0"/>
            </a:p>
          </p:txBody>
        </p:sp>
      </p:grpSp>
      <p:grpSp>
        <p:nvGrpSpPr>
          <p:cNvPr id="20" name="图形 1"/>
          <p:cNvGrpSpPr/>
          <p:nvPr/>
        </p:nvGrpSpPr>
        <p:grpSpPr>
          <a:xfrm>
            <a:off x="5195697" y="3043047"/>
            <a:ext cx="609600" cy="552450"/>
            <a:chOff x="7800975" y="4067175"/>
            <a:chExt cx="609600" cy="552450"/>
          </a:xfrm>
          <a:solidFill>
            <a:srgbClr val="363F40"/>
          </a:solidFill>
        </p:grpSpPr>
        <p:sp>
          <p:nvSpPr>
            <p:cNvPr id="21" name="任意多边形: 形状 20"/>
            <p:cNvSpPr/>
            <p:nvPr/>
          </p:nvSpPr>
          <p:spPr>
            <a:xfrm>
              <a:off x="7800975" y="4200525"/>
              <a:ext cx="609600" cy="419100"/>
            </a:xfrm>
            <a:custGeom>
              <a:avLst/>
              <a:gdLst>
                <a:gd name="connsiteX0" fmla="*/ 561975 w 609600"/>
                <a:gd name="connsiteY0" fmla="*/ 419100 h 419100"/>
                <a:gd name="connsiteX1" fmla="*/ 47625 w 609600"/>
                <a:gd name="connsiteY1" fmla="*/ 419100 h 419100"/>
                <a:gd name="connsiteX2" fmla="*/ 0 w 609600"/>
                <a:gd name="connsiteY2" fmla="*/ 371475 h 419100"/>
                <a:gd name="connsiteX3" fmla="*/ 0 w 609600"/>
                <a:gd name="connsiteY3" fmla="*/ 47625 h 419100"/>
                <a:gd name="connsiteX4" fmla="*/ 47625 w 609600"/>
                <a:gd name="connsiteY4" fmla="*/ 0 h 419100"/>
                <a:gd name="connsiteX5" fmla="*/ 561975 w 609600"/>
                <a:gd name="connsiteY5" fmla="*/ 0 h 419100"/>
                <a:gd name="connsiteX6" fmla="*/ 609600 w 609600"/>
                <a:gd name="connsiteY6" fmla="*/ 47625 h 419100"/>
                <a:gd name="connsiteX7" fmla="*/ 609600 w 609600"/>
                <a:gd name="connsiteY7" fmla="*/ 371475 h 419100"/>
                <a:gd name="connsiteX8" fmla="*/ 561975 w 609600"/>
                <a:gd name="connsiteY8" fmla="*/ 419100 h 419100"/>
                <a:gd name="connsiteX9" fmla="*/ 47625 w 609600"/>
                <a:gd name="connsiteY9" fmla="*/ 19050 h 419100"/>
                <a:gd name="connsiteX10" fmla="*/ 19050 w 609600"/>
                <a:gd name="connsiteY10" fmla="*/ 47625 h 419100"/>
                <a:gd name="connsiteX11" fmla="*/ 19050 w 609600"/>
                <a:gd name="connsiteY11" fmla="*/ 371475 h 419100"/>
                <a:gd name="connsiteX12" fmla="*/ 47625 w 609600"/>
                <a:gd name="connsiteY12" fmla="*/ 400050 h 419100"/>
                <a:gd name="connsiteX13" fmla="*/ 561975 w 609600"/>
                <a:gd name="connsiteY13" fmla="*/ 400050 h 419100"/>
                <a:gd name="connsiteX14" fmla="*/ 590550 w 609600"/>
                <a:gd name="connsiteY14" fmla="*/ 371475 h 419100"/>
                <a:gd name="connsiteX15" fmla="*/ 590550 w 609600"/>
                <a:gd name="connsiteY15" fmla="*/ 47625 h 419100"/>
                <a:gd name="connsiteX16" fmla="*/ 561975 w 609600"/>
                <a:gd name="connsiteY16" fmla="*/ 19050 h 419100"/>
                <a:gd name="connsiteX17" fmla="*/ 47625 w 609600"/>
                <a:gd name="connsiteY17" fmla="*/ 190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419100">
                  <a:moveTo>
                    <a:pt x="561975" y="419100"/>
                  </a:moveTo>
                  <a:lnTo>
                    <a:pt x="47625" y="419100"/>
                  </a:lnTo>
                  <a:cubicBezTo>
                    <a:pt x="21336" y="419100"/>
                    <a:pt x="0" y="397764"/>
                    <a:pt x="0" y="371475"/>
                  </a:cubicBezTo>
                  <a:lnTo>
                    <a:pt x="0" y="47625"/>
                  </a:lnTo>
                  <a:cubicBezTo>
                    <a:pt x="0" y="21336"/>
                    <a:pt x="21336" y="0"/>
                    <a:pt x="47625" y="0"/>
                  </a:cubicBezTo>
                  <a:lnTo>
                    <a:pt x="561975" y="0"/>
                  </a:lnTo>
                  <a:cubicBezTo>
                    <a:pt x="588264" y="0"/>
                    <a:pt x="609600" y="21336"/>
                    <a:pt x="609600" y="47625"/>
                  </a:cubicBezTo>
                  <a:lnTo>
                    <a:pt x="609600" y="371475"/>
                  </a:lnTo>
                  <a:cubicBezTo>
                    <a:pt x="609600" y="397764"/>
                    <a:pt x="588264" y="419100"/>
                    <a:pt x="561975" y="419100"/>
                  </a:cubicBezTo>
                  <a:close/>
                  <a:moveTo>
                    <a:pt x="47625" y="19050"/>
                  </a:moveTo>
                  <a:cubicBezTo>
                    <a:pt x="31909" y="19050"/>
                    <a:pt x="19050" y="31909"/>
                    <a:pt x="19050" y="47625"/>
                  </a:cubicBezTo>
                  <a:lnTo>
                    <a:pt x="19050" y="371475"/>
                  </a:lnTo>
                  <a:cubicBezTo>
                    <a:pt x="19050" y="387191"/>
                    <a:pt x="31909" y="400050"/>
                    <a:pt x="47625" y="400050"/>
                  </a:cubicBezTo>
                  <a:lnTo>
                    <a:pt x="561975" y="400050"/>
                  </a:lnTo>
                  <a:cubicBezTo>
                    <a:pt x="577692" y="400050"/>
                    <a:pt x="590550" y="387191"/>
                    <a:pt x="590550" y="371475"/>
                  </a:cubicBezTo>
                  <a:lnTo>
                    <a:pt x="590550" y="47625"/>
                  </a:lnTo>
                  <a:cubicBezTo>
                    <a:pt x="590550" y="31909"/>
                    <a:pt x="577692" y="19050"/>
                    <a:pt x="561975" y="19050"/>
                  </a:cubicBezTo>
                  <a:lnTo>
                    <a:pt x="47625" y="19050"/>
                  </a:lnTo>
                  <a:close/>
                </a:path>
              </a:pathLst>
            </a:custGeom>
            <a:solidFill>
              <a:srgbClr val="363F40"/>
            </a:solidFill>
            <a:ln w="9525" cap="flat">
              <a:noFill/>
              <a:prstDash val="solid"/>
              <a:miter/>
            </a:ln>
          </p:spPr>
          <p:txBody>
            <a:bodyPr rtlCol="0" anchor="ctr"/>
            <a:lstStyle/>
            <a:p>
              <a:endParaRPr lang="zh-CN" altLang="en-US"/>
            </a:p>
          </p:txBody>
        </p:sp>
        <p:sp>
          <p:nvSpPr>
            <p:cNvPr id="26" name="任意多边形: 形状 25"/>
            <p:cNvSpPr/>
            <p:nvPr/>
          </p:nvSpPr>
          <p:spPr>
            <a:xfrm>
              <a:off x="7981950" y="4162425"/>
              <a:ext cx="95250" cy="28575"/>
            </a:xfrm>
            <a:custGeom>
              <a:avLst/>
              <a:gdLst>
                <a:gd name="connsiteX0" fmla="*/ 95250 w 95250"/>
                <a:gd name="connsiteY0" fmla="*/ 28575 h 28575"/>
                <a:gd name="connsiteX1" fmla="*/ 76200 w 95250"/>
                <a:gd name="connsiteY1" fmla="*/ 28575 h 28575"/>
                <a:gd name="connsiteX2" fmla="*/ 76200 w 95250"/>
                <a:gd name="connsiteY2" fmla="*/ 19050 h 28575"/>
                <a:gd name="connsiteX3" fmla="*/ 19050 w 95250"/>
                <a:gd name="connsiteY3" fmla="*/ 19050 h 28575"/>
                <a:gd name="connsiteX4" fmla="*/ 19050 w 95250"/>
                <a:gd name="connsiteY4" fmla="*/ 28575 h 28575"/>
                <a:gd name="connsiteX5" fmla="*/ 0 w 95250"/>
                <a:gd name="connsiteY5" fmla="*/ 28575 h 28575"/>
                <a:gd name="connsiteX6" fmla="*/ 0 w 95250"/>
                <a:gd name="connsiteY6" fmla="*/ 9525 h 28575"/>
                <a:gd name="connsiteX7" fmla="*/ 9525 w 95250"/>
                <a:gd name="connsiteY7" fmla="*/ 0 h 28575"/>
                <a:gd name="connsiteX8" fmla="*/ 85725 w 95250"/>
                <a:gd name="connsiteY8" fmla="*/ 0 h 28575"/>
                <a:gd name="connsiteX9" fmla="*/ 95250 w 95250"/>
                <a:gd name="connsiteY9" fmla="*/ 9525 h 28575"/>
                <a:gd name="connsiteX10" fmla="*/ 95250 w 95250"/>
                <a:gd name="connsiteY10"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28575">
                  <a:moveTo>
                    <a:pt x="95250" y="28575"/>
                  </a:moveTo>
                  <a:lnTo>
                    <a:pt x="76200" y="28575"/>
                  </a:lnTo>
                  <a:lnTo>
                    <a:pt x="76200" y="19050"/>
                  </a:lnTo>
                  <a:lnTo>
                    <a:pt x="19050" y="19050"/>
                  </a:lnTo>
                  <a:lnTo>
                    <a:pt x="19050" y="28575"/>
                  </a:lnTo>
                  <a:lnTo>
                    <a:pt x="0" y="28575"/>
                  </a:lnTo>
                  <a:lnTo>
                    <a:pt x="0" y="9525"/>
                  </a:lnTo>
                  <a:cubicBezTo>
                    <a:pt x="0" y="4286"/>
                    <a:pt x="4286" y="0"/>
                    <a:pt x="9525" y="0"/>
                  </a:cubicBezTo>
                  <a:lnTo>
                    <a:pt x="85725" y="0"/>
                  </a:lnTo>
                  <a:cubicBezTo>
                    <a:pt x="90964" y="0"/>
                    <a:pt x="95250" y="4286"/>
                    <a:pt x="95250" y="9525"/>
                  </a:cubicBezTo>
                  <a:lnTo>
                    <a:pt x="95250" y="28575"/>
                  </a:lnTo>
                  <a:close/>
                </a:path>
              </a:pathLst>
            </a:custGeom>
            <a:solidFill>
              <a:srgbClr val="363F40"/>
            </a:solidFill>
            <a:ln w="9525" cap="flat">
              <a:noFill/>
              <a:prstDash val="solid"/>
              <a:miter/>
            </a:ln>
          </p:spPr>
          <p:txBody>
            <a:bodyPr rtlCol="0" anchor="ctr"/>
            <a:lstStyle/>
            <a:p>
              <a:endParaRPr lang="zh-CN" altLang="en-US"/>
            </a:p>
          </p:txBody>
        </p:sp>
        <p:sp>
          <p:nvSpPr>
            <p:cNvPr id="35" name="任意多边形: 形状 34"/>
            <p:cNvSpPr/>
            <p:nvPr/>
          </p:nvSpPr>
          <p:spPr>
            <a:xfrm>
              <a:off x="8096250" y="4162425"/>
              <a:ext cx="95250" cy="28575"/>
            </a:xfrm>
            <a:custGeom>
              <a:avLst/>
              <a:gdLst>
                <a:gd name="connsiteX0" fmla="*/ 95250 w 95250"/>
                <a:gd name="connsiteY0" fmla="*/ 28575 h 28575"/>
                <a:gd name="connsiteX1" fmla="*/ 76200 w 95250"/>
                <a:gd name="connsiteY1" fmla="*/ 28575 h 28575"/>
                <a:gd name="connsiteX2" fmla="*/ 76200 w 95250"/>
                <a:gd name="connsiteY2" fmla="*/ 19050 h 28575"/>
                <a:gd name="connsiteX3" fmla="*/ 19050 w 95250"/>
                <a:gd name="connsiteY3" fmla="*/ 19050 h 28575"/>
                <a:gd name="connsiteX4" fmla="*/ 19050 w 95250"/>
                <a:gd name="connsiteY4" fmla="*/ 28575 h 28575"/>
                <a:gd name="connsiteX5" fmla="*/ 0 w 95250"/>
                <a:gd name="connsiteY5" fmla="*/ 28575 h 28575"/>
                <a:gd name="connsiteX6" fmla="*/ 0 w 95250"/>
                <a:gd name="connsiteY6" fmla="*/ 9525 h 28575"/>
                <a:gd name="connsiteX7" fmla="*/ 9525 w 95250"/>
                <a:gd name="connsiteY7" fmla="*/ 0 h 28575"/>
                <a:gd name="connsiteX8" fmla="*/ 85725 w 95250"/>
                <a:gd name="connsiteY8" fmla="*/ 0 h 28575"/>
                <a:gd name="connsiteX9" fmla="*/ 95250 w 95250"/>
                <a:gd name="connsiteY9" fmla="*/ 9525 h 28575"/>
                <a:gd name="connsiteX10" fmla="*/ 95250 w 95250"/>
                <a:gd name="connsiteY10"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28575">
                  <a:moveTo>
                    <a:pt x="95250" y="28575"/>
                  </a:moveTo>
                  <a:lnTo>
                    <a:pt x="76200" y="28575"/>
                  </a:lnTo>
                  <a:lnTo>
                    <a:pt x="76200" y="19050"/>
                  </a:lnTo>
                  <a:lnTo>
                    <a:pt x="19050" y="19050"/>
                  </a:lnTo>
                  <a:lnTo>
                    <a:pt x="19050" y="28575"/>
                  </a:lnTo>
                  <a:lnTo>
                    <a:pt x="0" y="28575"/>
                  </a:lnTo>
                  <a:lnTo>
                    <a:pt x="0" y="9525"/>
                  </a:lnTo>
                  <a:cubicBezTo>
                    <a:pt x="0" y="4286"/>
                    <a:pt x="4286" y="0"/>
                    <a:pt x="9525" y="0"/>
                  </a:cubicBezTo>
                  <a:lnTo>
                    <a:pt x="85725" y="0"/>
                  </a:lnTo>
                  <a:cubicBezTo>
                    <a:pt x="90964" y="0"/>
                    <a:pt x="95250" y="4286"/>
                    <a:pt x="95250" y="9525"/>
                  </a:cubicBezTo>
                  <a:lnTo>
                    <a:pt x="95250" y="28575"/>
                  </a:lnTo>
                  <a:close/>
                </a:path>
              </a:pathLst>
            </a:custGeom>
            <a:solidFill>
              <a:srgbClr val="363F40"/>
            </a:solidFill>
            <a:ln w="9525" cap="flat">
              <a:noFill/>
              <a:prstDash val="solid"/>
              <a:miter/>
            </a:ln>
          </p:spPr>
          <p:txBody>
            <a:bodyPr rtlCol="0" anchor="ctr"/>
            <a:lstStyle/>
            <a:p>
              <a:endParaRPr lang="zh-CN" altLang="en-US"/>
            </a:p>
          </p:txBody>
        </p:sp>
        <p:sp>
          <p:nvSpPr>
            <p:cNvPr id="36" name="任意多边形: 形状 35"/>
            <p:cNvSpPr/>
            <p:nvPr/>
          </p:nvSpPr>
          <p:spPr>
            <a:xfrm>
              <a:off x="7867650" y="4162425"/>
              <a:ext cx="95250" cy="28575"/>
            </a:xfrm>
            <a:custGeom>
              <a:avLst/>
              <a:gdLst>
                <a:gd name="connsiteX0" fmla="*/ 95250 w 95250"/>
                <a:gd name="connsiteY0" fmla="*/ 28575 h 28575"/>
                <a:gd name="connsiteX1" fmla="*/ 76200 w 95250"/>
                <a:gd name="connsiteY1" fmla="*/ 28575 h 28575"/>
                <a:gd name="connsiteX2" fmla="*/ 76200 w 95250"/>
                <a:gd name="connsiteY2" fmla="*/ 19050 h 28575"/>
                <a:gd name="connsiteX3" fmla="*/ 19050 w 95250"/>
                <a:gd name="connsiteY3" fmla="*/ 19050 h 28575"/>
                <a:gd name="connsiteX4" fmla="*/ 19050 w 95250"/>
                <a:gd name="connsiteY4" fmla="*/ 28575 h 28575"/>
                <a:gd name="connsiteX5" fmla="*/ 0 w 95250"/>
                <a:gd name="connsiteY5" fmla="*/ 28575 h 28575"/>
                <a:gd name="connsiteX6" fmla="*/ 0 w 95250"/>
                <a:gd name="connsiteY6" fmla="*/ 9525 h 28575"/>
                <a:gd name="connsiteX7" fmla="*/ 9525 w 95250"/>
                <a:gd name="connsiteY7" fmla="*/ 0 h 28575"/>
                <a:gd name="connsiteX8" fmla="*/ 85725 w 95250"/>
                <a:gd name="connsiteY8" fmla="*/ 0 h 28575"/>
                <a:gd name="connsiteX9" fmla="*/ 95250 w 95250"/>
                <a:gd name="connsiteY9" fmla="*/ 9525 h 28575"/>
                <a:gd name="connsiteX10" fmla="*/ 95250 w 95250"/>
                <a:gd name="connsiteY10"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28575">
                  <a:moveTo>
                    <a:pt x="95250" y="28575"/>
                  </a:moveTo>
                  <a:lnTo>
                    <a:pt x="76200" y="28575"/>
                  </a:lnTo>
                  <a:lnTo>
                    <a:pt x="76200" y="19050"/>
                  </a:lnTo>
                  <a:lnTo>
                    <a:pt x="19050" y="19050"/>
                  </a:lnTo>
                  <a:lnTo>
                    <a:pt x="19050" y="28575"/>
                  </a:lnTo>
                  <a:lnTo>
                    <a:pt x="0" y="28575"/>
                  </a:lnTo>
                  <a:lnTo>
                    <a:pt x="0" y="9525"/>
                  </a:lnTo>
                  <a:cubicBezTo>
                    <a:pt x="0" y="4286"/>
                    <a:pt x="4286" y="0"/>
                    <a:pt x="9525" y="0"/>
                  </a:cubicBezTo>
                  <a:lnTo>
                    <a:pt x="85725" y="0"/>
                  </a:lnTo>
                  <a:cubicBezTo>
                    <a:pt x="90964" y="0"/>
                    <a:pt x="95250" y="4286"/>
                    <a:pt x="95250" y="9525"/>
                  </a:cubicBezTo>
                  <a:lnTo>
                    <a:pt x="95250" y="28575"/>
                  </a:lnTo>
                  <a:close/>
                </a:path>
              </a:pathLst>
            </a:custGeom>
            <a:solidFill>
              <a:srgbClr val="363F40"/>
            </a:solidFill>
            <a:ln w="9525" cap="flat">
              <a:noFill/>
              <a:prstDash val="solid"/>
              <a:miter/>
            </a:ln>
          </p:spPr>
          <p:txBody>
            <a:bodyPr rtlCol="0" anchor="ctr"/>
            <a:lstStyle/>
            <a:p>
              <a:endParaRPr lang="zh-CN" altLang="en-US"/>
            </a:p>
          </p:txBody>
        </p:sp>
        <p:sp>
          <p:nvSpPr>
            <p:cNvPr id="37" name="任意多边形: 形状 36"/>
            <p:cNvSpPr/>
            <p:nvPr/>
          </p:nvSpPr>
          <p:spPr>
            <a:xfrm>
              <a:off x="7867650" y="4267200"/>
              <a:ext cx="342900" cy="114300"/>
            </a:xfrm>
            <a:custGeom>
              <a:avLst/>
              <a:gdLst>
                <a:gd name="connsiteX0" fmla="*/ 333375 w 342900"/>
                <a:gd name="connsiteY0" fmla="*/ 114300 h 114300"/>
                <a:gd name="connsiteX1" fmla="*/ 9525 w 342900"/>
                <a:gd name="connsiteY1" fmla="*/ 114300 h 114300"/>
                <a:gd name="connsiteX2" fmla="*/ 0 w 342900"/>
                <a:gd name="connsiteY2" fmla="*/ 104775 h 114300"/>
                <a:gd name="connsiteX3" fmla="*/ 0 w 342900"/>
                <a:gd name="connsiteY3" fmla="*/ 9525 h 114300"/>
                <a:gd name="connsiteX4" fmla="*/ 9525 w 342900"/>
                <a:gd name="connsiteY4" fmla="*/ 0 h 114300"/>
                <a:gd name="connsiteX5" fmla="*/ 333375 w 342900"/>
                <a:gd name="connsiteY5" fmla="*/ 0 h 114300"/>
                <a:gd name="connsiteX6" fmla="*/ 342900 w 342900"/>
                <a:gd name="connsiteY6" fmla="*/ 9525 h 114300"/>
                <a:gd name="connsiteX7" fmla="*/ 342900 w 342900"/>
                <a:gd name="connsiteY7" fmla="*/ 104775 h 114300"/>
                <a:gd name="connsiteX8" fmla="*/ 333375 w 342900"/>
                <a:gd name="connsiteY8" fmla="*/ 114300 h 114300"/>
                <a:gd name="connsiteX9" fmla="*/ 19050 w 342900"/>
                <a:gd name="connsiteY9" fmla="*/ 95250 h 114300"/>
                <a:gd name="connsiteX10" fmla="*/ 323850 w 342900"/>
                <a:gd name="connsiteY10" fmla="*/ 95250 h 114300"/>
                <a:gd name="connsiteX11" fmla="*/ 323850 w 342900"/>
                <a:gd name="connsiteY11" fmla="*/ 19050 h 114300"/>
                <a:gd name="connsiteX12" fmla="*/ 19050 w 342900"/>
                <a:gd name="connsiteY12" fmla="*/ 19050 h 114300"/>
                <a:gd name="connsiteX13" fmla="*/ 19050 w 342900"/>
                <a:gd name="connsiteY13"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 h="114300">
                  <a:moveTo>
                    <a:pt x="333375" y="114300"/>
                  </a:moveTo>
                  <a:lnTo>
                    <a:pt x="9525" y="114300"/>
                  </a:lnTo>
                  <a:cubicBezTo>
                    <a:pt x="4286" y="114300"/>
                    <a:pt x="0" y="110014"/>
                    <a:pt x="0" y="104775"/>
                  </a:cubicBezTo>
                  <a:lnTo>
                    <a:pt x="0" y="9525"/>
                  </a:lnTo>
                  <a:cubicBezTo>
                    <a:pt x="0" y="4286"/>
                    <a:pt x="4286" y="0"/>
                    <a:pt x="9525" y="0"/>
                  </a:cubicBezTo>
                  <a:lnTo>
                    <a:pt x="333375" y="0"/>
                  </a:lnTo>
                  <a:cubicBezTo>
                    <a:pt x="338614" y="0"/>
                    <a:pt x="342900" y="4286"/>
                    <a:pt x="342900" y="9525"/>
                  </a:cubicBezTo>
                  <a:lnTo>
                    <a:pt x="342900" y="104775"/>
                  </a:lnTo>
                  <a:cubicBezTo>
                    <a:pt x="342900" y="110014"/>
                    <a:pt x="338614" y="114300"/>
                    <a:pt x="333375" y="114300"/>
                  </a:cubicBezTo>
                  <a:close/>
                  <a:moveTo>
                    <a:pt x="19050" y="95250"/>
                  </a:moveTo>
                  <a:lnTo>
                    <a:pt x="323850" y="95250"/>
                  </a:lnTo>
                  <a:lnTo>
                    <a:pt x="323850" y="19050"/>
                  </a:lnTo>
                  <a:lnTo>
                    <a:pt x="19050" y="19050"/>
                  </a:lnTo>
                  <a:lnTo>
                    <a:pt x="19050" y="95250"/>
                  </a:lnTo>
                  <a:close/>
                </a:path>
              </a:pathLst>
            </a:custGeom>
            <a:solidFill>
              <a:srgbClr val="363F40"/>
            </a:solidFill>
            <a:ln w="9525" cap="flat">
              <a:noFill/>
              <a:prstDash val="solid"/>
              <a:miter/>
            </a:ln>
          </p:spPr>
          <p:txBody>
            <a:bodyPr rtlCol="0" anchor="ctr"/>
            <a:lstStyle/>
            <a:p>
              <a:endParaRPr lang="zh-CN" altLang="en-US"/>
            </a:p>
          </p:txBody>
        </p:sp>
        <p:sp>
          <p:nvSpPr>
            <p:cNvPr id="38" name="任意多边形: 形状 37"/>
            <p:cNvSpPr/>
            <p:nvPr/>
          </p:nvSpPr>
          <p:spPr>
            <a:xfrm>
              <a:off x="8277225" y="427672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solidFill>
              <a:srgbClr val="363F40"/>
            </a:solidFill>
            <a:ln w="9525" cap="flat">
              <a:noFill/>
              <a:prstDash val="solid"/>
              <a:miter/>
            </a:ln>
          </p:spPr>
          <p:txBody>
            <a:bodyPr rtlCol="0" anchor="ctr"/>
            <a:lstStyle/>
            <a:p>
              <a:endParaRPr lang="zh-CN" altLang="en-US"/>
            </a:p>
          </p:txBody>
        </p:sp>
        <p:sp>
          <p:nvSpPr>
            <p:cNvPr id="39" name="任意多边形: 形状 38"/>
            <p:cNvSpPr/>
            <p:nvPr/>
          </p:nvSpPr>
          <p:spPr>
            <a:xfrm>
              <a:off x="7877175" y="4314825"/>
              <a:ext cx="323850" cy="19050"/>
            </a:xfrm>
            <a:custGeom>
              <a:avLst/>
              <a:gdLst>
                <a:gd name="connsiteX0" fmla="*/ 0 w 323850"/>
                <a:gd name="connsiteY0" fmla="*/ 0 h 19050"/>
                <a:gd name="connsiteX1" fmla="*/ 323850 w 323850"/>
                <a:gd name="connsiteY1" fmla="*/ 0 h 19050"/>
                <a:gd name="connsiteX2" fmla="*/ 323850 w 323850"/>
                <a:gd name="connsiteY2" fmla="*/ 19050 h 19050"/>
                <a:gd name="connsiteX3" fmla="*/ 0 w 3238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23850" h="19050">
                  <a:moveTo>
                    <a:pt x="0" y="0"/>
                  </a:moveTo>
                  <a:lnTo>
                    <a:pt x="323850" y="0"/>
                  </a:lnTo>
                  <a:lnTo>
                    <a:pt x="3238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1" name="任意多边形: 形状 40"/>
            <p:cNvSpPr/>
            <p:nvPr/>
          </p:nvSpPr>
          <p:spPr>
            <a:xfrm>
              <a:off x="7867650" y="4067175"/>
              <a:ext cx="476250" cy="57150"/>
            </a:xfrm>
            <a:custGeom>
              <a:avLst/>
              <a:gdLst>
                <a:gd name="connsiteX0" fmla="*/ 457200 w 476250"/>
                <a:gd name="connsiteY0" fmla="*/ 57150 h 57150"/>
                <a:gd name="connsiteX1" fmla="*/ 19050 w 476250"/>
                <a:gd name="connsiteY1" fmla="*/ 57150 h 57150"/>
                <a:gd name="connsiteX2" fmla="*/ 0 w 476250"/>
                <a:gd name="connsiteY2" fmla="*/ 38100 h 57150"/>
                <a:gd name="connsiteX3" fmla="*/ 0 w 476250"/>
                <a:gd name="connsiteY3" fmla="*/ 19050 h 57150"/>
                <a:gd name="connsiteX4" fmla="*/ 19050 w 476250"/>
                <a:gd name="connsiteY4" fmla="*/ 0 h 57150"/>
                <a:gd name="connsiteX5" fmla="*/ 457200 w 476250"/>
                <a:gd name="connsiteY5" fmla="*/ 0 h 57150"/>
                <a:gd name="connsiteX6" fmla="*/ 476250 w 476250"/>
                <a:gd name="connsiteY6" fmla="*/ 19050 h 57150"/>
                <a:gd name="connsiteX7" fmla="*/ 476250 w 476250"/>
                <a:gd name="connsiteY7" fmla="*/ 38100 h 57150"/>
                <a:gd name="connsiteX8" fmla="*/ 457200 w 476250"/>
                <a:gd name="connsiteY8" fmla="*/ 57150 h 57150"/>
                <a:gd name="connsiteX9" fmla="*/ 19050 w 476250"/>
                <a:gd name="connsiteY9" fmla="*/ 19050 h 57150"/>
                <a:gd name="connsiteX10" fmla="*/ 19050 w 476250"/>
                <a:gd name="connsiteY10" fmla="*/ 38100 h 57150"/>
                <a:gd name="connsiteX11" fmla="*/ 457200 w 476250"/>
                <a:gd name="connsiteY11" fmla="*/ 38100 h 57150"/>
                <a:gd name="connsiteX12" fmla="*/ 457200 w 476250"/>
                <a:gd name="connsiteY12" fmla="*/ 19050 h 57150"/>
                <a:gd name="connsiteX13" fmla="*/ 19050 w 476250"/>
                <a:gd name="connsiteY13"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57150">
                  <a:moveTo>
                    <a:pt x="457200" y="57150"/>
                  </a:moveTo>
                  <a:lnTo>
                    <a:pt x="19050" y="57150"/>
                  </a:lnTo>
                  <a:cubicBezTo>
                    <a:pt x="8572" y="57150"/>
                    <a:pt x="0" y="48578"/>
                    <a:pt x="0" y="38100"/>
                  </a:cubicBezTo>
                  <a:lnTo>
                    <a:pt x="0" y="19050"/>
                  </a:lnTo>
                  <a:cubicBezTo>
                    <a:pt x="0" y="8572"/>
                    <a:pt x="8572" y="0"/>
                    <a:pt x="19050" y="0"/>
                  </a:cubicBezTo>
                  <a:lnTo>
                    <a:pt x="457200" y="0"/>
                  </a:lnTo>
                  <a:cubicBezTo>
                    <a:pt x="467677" y="0"/>
                    <a:pt x="476250" y="8572"/>
                    <a:pt x="476250" y="19050"/>
                  </a:cubicBezTo>
                  <a:lnTo>
                    <a:pt x="476250" y="38100"/>
                  </a:lnTo>
                  <a:cubicBezTo>
                    <a:pt x="476250" y="48578"/>
                    <a:pt x="467677" y="57150"/>
                    <a:pt x="457200" y="57150"/>
                  </a:cubicBezTo>
                  <a:close/>
                  <a:moveTo>
                    <a:pt x="19050" y="19050"/>
                  </a:moveTo>
                  <a:lnTo>
                    <a:pt x="19050" y="38100"/>
                  </a:lnTo>
                  <a:lnTo>
                    <a:pt x="457200" y="38100"/>
                  </a:lnTo>
                  <a:lnTo>
                    <a:pt x="457200"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43" name="任意多边形: 形状 42"/>
            <p:cNvSpPr/>
            <p:nvPr/>
          </p:nvSpPr>
          <p:spPr>
            <a:xfrm>
              <a:off x="8229600" y="4267200"/>
              <a:ext cx="114300" cy="114300"/>
            </a:xfrm>
            <a:custGeom>
              <a:avLst/>
              <a:gdLst>
                <a:gd name="connsiteX0" fmla="*/ 57150 w 114300"/>
                <a:gd name="connsiteY0" fmla="*/ 114300 h 114300"/>
                <a:gd name="connsiteX1" fmla="*/ 0 w 114300"/>
                <a:gd name="connsiteY1" fmla="*/ 57150 h 114300"/>
                <a:gd name="connsiteX2" fmla="*/ 57150 w 114300"/>
                <a:gd name="connsiteY2" fmla="*/ 0 h 114300"/>
                <a:gd name="connsiteX3" fmla="*/ 114300 w 114300"/>
                <a:gd name="connsiteY3" fmla="*/ 57150 h 114300"/>
                <a:gd name="connsiteX4" fmla="*/ 57150 w 114300"/>
                <a:gd name="connsiteY4" fmla="*/ 114300 h 114300"/>
                <a:gd name="connsiteX5" fmla="*/ 57150 w 114300"/>
                <a:gd name="connsiteY5" fmla="*/ 19050 h 114300"/>
                <a:gd name="connsiteX6" fmla="*/ 19050 w 114300"/>
                <a:gd name="connsiteY6" fmla="*/ 57150 h 114300"/>
                <a:gd name="connsiteX7" fmla="*/ 57150 w 114300"/>
                <a:gd name="connsiteY7" fmla="*/ 95250 h 114300"/>
                <a:gd name="connsiteX8" fmla="*/ 95250 w 114300"/>
                <a:gd name="connsiteY8" fmla="*/ 57150 h 114300"/>
                <a:gd name="connsiteX9" fmla="*/ 57150 w 114300"/>
                <a:gd name="connsiteY9"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114300"/>
                  </a:moveTo>
                  <a:cubicBezTo>
                    <a:pt x="25622" y="114300"/>
                    <a:pt x="0" y="88678"/>
                    <a:pt x="0" y="57150"/>
                  </a:cubicBezTo>
                  <a:cubicBezTo>
                    <a:pt x="0" y="25622"/>
                    <a:pt x="25622" y="0"/>
                    <a:pt x="57150" y="0"/>
                  </a:cubicBezTo>
                  <a:cubicBezTo>
                    <a:pt x="88678" y="0"/>
                    <a:pt x="114300" y="25622"/>
                    <a:pt x="114300" y="57150"/>
                  </a:cubicBezTo>
                  <a:cubicBezTo>
                    <a:pt x="114300" y="88678"/>
                    <a:pt x="88678" y="114300"/>
                    <a:pt x="57150" y="114300"/>
                  </a:cubicBezTo>
                  <a:close/>
                  <a:moveTo>
                    <a:pt x="57150" y="19050"/>
                  </a:moveTo>
                  <a:cubicBezTo>
                    <a:pt x="36100" y="19050"/>
                    <a:pt x="19050" y="36100"/>
                    <a:pt x="19050" y="57150"/>
                  </a:cubicBezTo>
                  <a:cubicBezTo>
                    <a:pt x="19050" y="78200"/>
                    <a:pt x="36100" y="95250"/>
                    <a:pt x="57150" y="95250"/>
                  </a:cubicBezTo>
                  <a:cubicBezTo>
                    <a:pt x="78200" y="95250"/>
                    <a:pt x="95250" y="78200"/>
                    <a:pt x="95250" y="57150"/>
                  </a:cubicBezTo>
                  <a:cubicBezTo>
                    <a:pt x="95250" y="36100"/>
                    <a:pt x="78200" y="19050"/>
                    <a:pt x="57150" y="19050"/>
                  </a:cubicBezTo>
                  <a:close/>
                </a:path>
              </a:pathLst>
            </a:custGeom>
            <a:solidFill>
              <a:srgbClr val="363F40"/>
            </a:solidFill>
            <a:ln w="9525" cap="flat">
              <a:noFill/>
              <a:prstDash val="solid"/>
              <a:miter/>
            </a:ln>
          </p:spPr>
          <p:txBody>
            <a:bodyPr rtlCol="0" anchor="ctr"/>
            <a:lstStyle/>
            <a:p>
              <a:endParaRPr lang="zh-CN" altLang="en-US"/>
            </a:p>
          </p:txBody>
        </p:sp>
        <p:sp>
          <p:nvSpPr>
            <p:cNvPr id="44" name="任意多边形: 形状 43"/>
            <p:cNvSpPr/>
            <p:nvPr/>
          </p:nvSpPr>
          <p:spPr>
            <a:xfrm>
              <a:off x="78676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5" name="任意多边形: 形状 44"/>
            <p:cNvSpPr/>
            <p:nvPr/>
          </p:nvSpPr>
          <p:spPr>
            <a:xfrm>
              <a:off x="79057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6" name="任意多边形: 形状 45"/>
            <p:cNvSpPr/>
            <p:nvPr/>
          </p:nvSpPr>
          <p:spPr>
            <a:xfrm>
              <a:off x="79438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7" name="任意多边形: 形状 46"/>
            <p:cNvSpPr/>
            <p:nvPr/>
          </p:nvSpPr>
          <p:spPr>
            <a:xfrm>
              <a:off x="79819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8" name="任意多边形: 形状 47"/>
            <p:cNvSpPr/>
            <p:nvPr/>
          </p:nvSpPr>
          <p:spPr>
            <a:xfrm>
              <a:off x="80200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49" name="任意多边形: 形状 48"/>
            <p:cNvSpPr/>
            <p:nvPr/>
          </p:nvSpPr>
          <p:spPr>
            <a:xfrm>
              <a:off x="80581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0" name="任意多边形: 形状 49"/>
            <p:cNvSpPr/>
            <p:nvPr/>
          </p:nvSpPr>
          <p:spPr>
            <a:xfrm>
              <a:off x="80962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1" name="任意多边形: 形状 50"/>
            <p:cNvSpPr/>
            <p:nvPr/>
          </p:nvSpPr>
          <p:spPr>
            <a:xfrm>
              <a:off x="81343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2" name="任意多边形: 形状 51"/>
            <p:cNvSpPr/>
            <p:nvPr/>
          </p:nvSpPr>
          <p:spPr>
            <a:xfrm>
              <a:off x="81724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3" name="任意多边形: 形状 52"/>
            <p:cNvSpPr/>
            <p:nvPr/>
          </p:nvSpPr>
          <p:spPr>
            <a:xfrm>
              <a:off x="80962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4" name="任意多边形: 形状 53"/>
            <p:cNvSpPr/>
            <p:nvPr/>
          </p:nvSpPr>
          <p:spPr>
            <a:xfrm>
              <a:off x="81343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5" name="任意多边形: 形状 54"/>
            <p:cNvSpPr/>
            <p:nvPr/>
          </p:nvSpPr>
          <p:spPr>
            <a:xfrm>
              <a:off x="81724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6" name="任意多边形: 形状 55"/>
            <p:cNvSpPr/>
            <p:nvPr/>
          </p:nvSpPr>
          <p:spPr>
            <a:xfrm>
              <a:off x="81724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7" name="任意多边形: 形状 56"/>
            <p:cNvSpPr/>
            <p:nvPr/>
          </p:nvSpPr>
          <p:spPr>
            <a:xfrm>
              <a:off x="81724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8" name="任意多边形: 形状 57"/>
            <p:cNvSpPr/>
            <p:nvPr/>
          </p:nvSpPr>
          <p:spPr>
            <a:xfrm>
              <a:off x="82105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59" name="任意多边形: 形状 58"/>
            <p:cNvSpPr/>
            <p:nvPr/>
          </p:nvSpPr>
          <p:spPr>
            <a:xfrm>
              <a:off x="82486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0" name="任意多边形: 形状 59"/>
            <p:cNvSpPr/>
            <p:nvPr/>
          </p:nvSpPr>
          <p:spPr>
            <a:xfrm>
              <a:off x="82867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1" name="任意多边形: 形状 60"/>
            <p:cNvSpPr/>
            <p:nvPr/>
          </p:nvSpPr>
          <p:spPr>
            <a:xfrm>
              <a:off x="82105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2" name="任意多边形: 形状 61"/>
            <p:cNvSpPr/>
            <p:nvPr/>
          </p:nvSpPr>
          <p:spPr>
            <a:xfrm>
              <a:off x="82486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3" name="任意多边形: 形状 62"/>
            <p:cNvSpPr/>
            <p:nvPr/>
          </p:nvSpPr>
          <p:spPr>
            <a:xfrm>
              <a:off x="82867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4" name="任意多边形: 形状 63"/>
            <p:cNvSpPr/>
            <p:nvPr/>
          </p:nvSpPr>
          <p:spPr>
            <a:xfrm>
              <a:off x="82867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5" name="任意多边形: 形状 64"/>
            <p:cNvSpPr/>
            <p:nvPr/>
          </p:nvSpPr>
          <p:spPr>
            <a:xfrm>
              <a:off x="82867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6" name="任意多边形: 形状 65"/>
            <p:cNvSpPr/>
            <p:nvPr/>
          </p:nvSpPr>
          <p:spPr>
            <a:xfrm>
              <a:off x="83248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7" name="任意多边形: 形状 66"/>
            <p:cNvSpPr/>
            <p:nvPr/>
          </p:nvSpPr>
          <p:spPr>
            <a:xfrm>
              <a:off x="83248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8" name="任意多边形: 形状 67"/>
            <p:cNvSpPr/>
            <p:nvPr/>
          </p:nvSpPr>
          <p:spPr>
            <a:xfrm>
              <a:off x="83248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69" name="任意多边形: 形状 68"/>
            <p:cNvSpPr/>
            <p:nvPr/>
          </p:nvSpPr>
          <p:spPr>
            <a:xfrm>
              <a:off x="8324850" y="44196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0" name="任意多边形: 形状 69"/>
            <p:cNvSpPr/>
            <p:nvPr/>
          </p:nvSpPr>
          <p:spPr>
            <a:xfrm>
              <a:off x="78676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1" name="任意多边形: 形状 70"/>
            <p:cNvSpPr/>
            <p:nvPr/>
          </p:nvSpPr>
          <p:spPr>
            <a:xfrm>
              <a:off x="79057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2" name="任意多边形: 形状 71"/>
            <p:cNvSpPr/>
            <p:nvPr/>
          </p:nvSpPr>
          <p:spPr>
            <a:xfrm>
              <a:off x="79438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3" name="任意多边形: 形状 72"/>
            <p:cNvSpPr/>
            <p:nvPr/>
          </p:nvSpPr>
          <p:spPr>
            <a:xfrm>
              <a:off x="79819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4" name="任意多边形: 形状 73"/>
            <p:cNvSpPr/>
            <p:nvPr/>
          </p:nvSpPr>
          <p:spPr>
            <a:xfrm>
              <a:off x="80200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5" name="任意多边形: 形状 74"/>
            <p:cNvSpPr/>
            <p:nvPr/>
          </p:nvSpPr>
          <p:spPr>
            <a:xfrm>
              <a:off x="80581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6" name="任意多边形: 形状 75"/>
            <p:cNvSpPr/>
            <p:nvPr/>
          </p:nvSpPr>
          <p:spPr>
            <a:xfrm>
              <a:off x="80962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7" name="任意多边形: 形状 76"/>
            <p:cNvSpPr/>
            <p:nvPr/>
          </p:nvSpPr>
          <p:spPr>
            <a:xfrm>
              <a:off x="81343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8" name="任意多边形: 形状 77"/>
            <p:cNvSpPr/>
            <p:nvPr/>
          </p:nvSpPr>
          <p:spPr>
            <a:xfrm>
              <a:off x="81724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79" name="任意多边形: 形状 78"/>
            <p:cNvSpPr/>
            <p:nvPr/>
          </p:nvSpPr>
          <p:spPr>
            <a:xfrm>
              <a:off x="80962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0" name="任意多边形: 形状 79"/>
            <p:cNvSpPr/>
            <p:nvPr/>
          </p:nvSpPr>
          <p:spPr>
            <a:xfrm>
              <a:off x="81343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1" name="任意多边形: 形状 80"/>
            <p:cNvSpPr/>
            <p:nvPr/>
          </p:nvSpPr>
          <p:spPr>
            <a:xfrm>
              <a:off x="81724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2" name="任意多边形: 形状 81"/>
            <p:cNvSpPr/>
            <p:nvPr/>
          </p:nvSpPr>
          <p:spPr>
            <a:xfrm>
              <a:off x="81724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3" name="任意多边形: 形状 82"/>
            <p:cNvSpPr/>
            <p:nvPr/>
          </p:nvSpPr>
          <p:spPr>
            <a:xfrm>
              <a:off x="81724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4" name="任意多边形: 形状 83"/>
            <p:cNvSpPr/>
            <p:nvPr/>
          </p:nvSpPr>
          <p:spPr>
            <a:xfrm>
              <a:off x="82105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5" name="任意多边形: 形状 84"/>
            <p:cNvSpPr/>
            <p:nvPr/>
          </p:nvSpPr>
          <p:spPr>
            <a:xfrm>
              <a:off x="82486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6" name="任意多边形: 形状 85"/>
            <p:cNvSpPr/>
            <p:nvPr/>
          </p:nvSpPr>
          <p:spPr>
            <a:xfrm>
              <a:off x="82867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7" name="任意多边形: 形状 86"/>
            <p:cNvSpPr/>
            <p:nvPr/>
          </p:nvSpPr>
          <p:spPr>
            <a:xfrm>
              <a:off x="82105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8" name="任意多边形: 形状 87"/>
            <p:cNvSpPr/>
            <p:nvPr/>
          </p:nvSpPr>
          <p:spPr>
            <a:xfrm>
              <a:off x="82486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89" name="任意多边形: 形状 88"/>
            <p:cNvSpPr/>
            <p:nvPr/>
          </p:nvSpPr>
          <p:spPr>
            <a:xfrm>
              <a:off x="82867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0" name="任意多边形: 形状 89"/>
            <p:cNvSpPr/>
            <p:nvPr/>
          </p:nvSpPr>
          <p:spPr>
            <a:xfrm>
              <a:off x="82867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1" name="任意多边形: 形状 90"/>
            <p:cNvSpPr/>
            <p:nvPr/>
          </p:nvSpPr>
          <p:spPr>
            <a:xfrm>
              <a:off x="82867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2" name="任意多边形: 形状 91"/>
            <p:cNvSpPr/>
            <p:nvPr/>
          </p:nvSpPr>
          <p:spPr>
            <a:xfrm>
              <a:off x="83248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3" name="任意多边形: 形状 92"/>
            <p:cNvSpPr/>
            <p:nvPr/>
          </p:nvSpPr>
          <p:spPr>
            <a:xfrm>
              <a:off x="83248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4" name="任意多边形: 形状 93"/>
            <p:cNvSpPr/>
            <p:nvPr/>
          </p:nvSpPr>
          <p:spPr>
            <a:xfrm>
              <a:off x="83248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5" name="任意多边形: 形状 94"/>
            <p:cNvSpPr/>
            <p:nvPr/>
          </p:nvSpPr>
          <p:spPr>
            <a:xfrm>
              <a:off x="8324850" y="4457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6" name="任意多边形: 形状 95"/>
            <p:cNvSpPr/>
            <p:nvPr/>
          </p:nvSpPr>
          <p:spPr>
            <a:xfrm>
              <a:off x="78676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7" name="任意多边形: 形状 96"/>
            <p:cNvSpPr/>
            <p:nvPr/>
          </p:nvSpPr>
          <p:spPr>
            <a:xfrm>
              <a:off x="79057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8" name="任意多边形: 形状 97"/>
            <p:cNvSpPr/>
            <p:nvPr/>
          </p:nvSpPr>
          <p:spPr>
            <a:xfrm>
              <a:off x="79438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99" name="任意多边形: 形状 98"/>
            <p:cNvSpPr/>
            <p:nvPr/>
          </p:nvSpPr>
          <p:spPr>
            <a:xfrm>
              <a:off x="79819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0" name="任意多边形: 形状 99"/>
            <p:cNvSpPr/>
            <p:nvPr/>
          </p:nvSpPr>
          <p:spPr>
            <a:xfrm>
              <a:off x="80200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1" name="任意多边形: 形状 100"/>
            <p:cNvSpPr/>
            <p:nvPr/>
          </p:nvSpPr>
          <p:spPr>
            <a:xfrm>
              <a:off x="80581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2" name="任意多边形: 形状 101"/>
            <p:cNvSpPr/>
            <p:nvPr/>
          </p:nvSpPr>
          <p:spPr>
            <a:xfrm>
              <a:off x="80962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3" name="任意多边形: 形状 102"/>
            <p:cNvSpPr/>
            <p:nvPr/>
          </p:nvSpPr>
          <p:spPr>
            <a:xfrm>
              <a:off x="81343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4" name="任意多边形: 形状 103"/>
            <p:cNvSpPr/>
            <p:nvPr/>
          </p:nvSpPr>
          <p:spPr>
            <a:xfrm>
              <a:off x="81724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5" name="任意多边形: 形状 104"/>
            <p:cNvSpPr/>
            <p:nvPr/>
          </p:nvSpPr>
          <p:spPr>
            <a:xfrm>
              <a:off x="80962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6" name="任意多边形: 形状 105"/>
            <p:cNvSpPr/>
            <p:nvPr/>
          </p:nvSpPr>
          <p:spPr>
            <a:xfrm>
              <a:off x="81343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7" name="任意多边形: 形状 106"/>
            <p:cNvSpPr/>
            <p:nvPr/>
          </p:nvSpPr>
          <p:spPr>
            <a:xfrm>
              <a:off x="81724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8" name="任意多边形: 形状 107"/>
            <p:cNvSpPr/>
            <p:nvPr/>
          </p:nvSpPr>
          <p:spPr>
            <a:xfrm>
              <a:off x="81724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09" name="任意多边形: 形状 108"/>
            <p:cNvSpPr/>
            <p:nvPr/>
          </p:nvSpPr>
          <p:spPr>
            <a:xfrm>
              <a:off x="81724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0" name="任意多边形: 形状 109"/>
            <p:cNvSpPr/>
            <p:nvPr/>
          </p:nvSpPr>
          <p:spPr>
            <a:xfrm>
              <a:off x="82105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1" name="任意多边形: 形状 110"/>
            <p:cNvSpPr/>
            <p:nvPr/>
          </p:nvSpPr>
          <p:spPr>
            <a:xfrm>
              <a:off x="82486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2" name="任意多边形: 形状 111"/>
            <p:cNvSpPr/>
            <p:nvPr/>
          </p:nvSpPr>
          <p:spPr>
            <a:xfrm>
              <a:off x="82867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3" name="任意多边形: 形状 112"/>
            <p:cNvSpPr/>
            <p:nvPr/>
          </p:nvSpPr>
          <p:spPr>
            <a:xfrm>
              <a:off x="82105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4" name="任意多边形: 形状 113"/>
            <p:cNvSpPr/>
            <p:nvPr/>
          </p:nvSpPr>
          <p:spPr>
            <a:xfrm>
              <a:off x="82486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5" name="任意多边形: 形状 114"/>
            <p:cNvSpPr/>
            <p:nvPr/>
          </p:nvSpPr>
          <p:spPr>
            <a:xfrm>
              <a:off x="82867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6" name="任意多边形: 形状 115"/>
            <p:cNvSpPr/>
            <p:nvPr/>
          </p:nvSpPr>
          <p:spPr>
            <a:xfrm>
              <a:off x="82867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7" name="任意多边形: 形状 116"/>
            <p:cNvSpPr/>
            <p:nvPr/>
          </p:nvSpPr>
          <p:spPr>
            <a:xfrm>
              <a:off x="82867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8" name="任意多边形: 形状 117"/>
            <p:cNvSpPr/>
            <p:nvPr/>
          </p:nvSpPr>
          <p:spPr>
            <a:xfrm>
              <a:off x="83248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19" name="任意多边形: 形状 118"/>
            <p:cNvSpPr/>
            <p:nvPr/>
          </p:nvSpPr>
          <p:spPr>
            <a:xfrm>
              <a:off x="83248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0" name="任意多边形: 形状 119"/>
            <p:cNvSpPr/>
            <p:nvPr/>
          </p:nvSpPr>
          <p:spPr>
            <a:xfrm>
              <a:off x="83248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1" name="任意多边形: 形状 120"/>
            <p:cNvSpPr/>
            <p:nvPr/>
          </p:nvSpPr>
          <p:spPr>
            <a:xfrm>
              <a:off x="8324850" y="44958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2" name="任意多边形: 形状 121"/>
            <p:cNvSpPr/>
            <p:nvPr/>
          </p:nvSpPr>
          <p:spPr>
            <a:xfrm>
              <a:off x="78676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3" name="任意多边形: 形状 122"/>
            <p:cNvSpPr/>
            <p:nvPr/>
          </p:nvSpPr>
          <p:spPr>
            <a:xfrm>
              <a:off x="79057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4" name="任意多边形: 形状 123"/>
            <p:cNvSpPr/>
            <p:nvPr/>
          </p:nvSpPr>
          <p:spPr>
            <a:xfrm>
              <a:off x="79438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5" name="任意多边形: 形状 124"/>
            <p:cNvSpPr/>
            <p:nvPr/>
          </p:nvSpPr>
          <p:spPr>
            <a:xfrm>
              <a:off x="79819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6" name="任意多边形: 形状 125"/>
            <p:cNvSpPr/>
            <p:nvPr/>
          </p:nvSpPr>
          <p:spPr>
            <a:xfrm>
              <a:off x="80200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7" name="任意多边形: 形状 126"/>
            <p:cNvSpPr/>
            <p:nvPr/>
          </p:nvSpPr>
          <p:spPr>
            <a:xfrm>
              <a:off x="80581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8" name="任意多边形: 形状 127"/>
            <p:cNvSpPr/>
            <p:nvPr/>
          </p:nvSpPr>
          <p:spPr>
            <a:xfrm>
              <a:off x="80962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29" name="任意多边形: 形状 128"/>
            <p:cNvSpPr/>
            <p:nvPr/>
          </p:nvSpPr>
          <p:spPr>
            <a:xfrm>
              <a:off x="81343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0" name="任意多边形: 形状 129"/>
            <p:cNvSpPr/>
            <p:nvPr/>
          </p:nvSpPr>
          <p:spPr>
            <a:xfrm>
              <a:off x="81724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1" name="任意多边形: 形状 130"/>
            <p:cNvSpPr/>
            <p:nvPr/>
          </p:nvSpPr>
          <p:spPr>
            <a:xfrm>
              <a:off x="80962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2" name="任意多边形: 形状 131"/>
            <p:cNvSpPr/>
            <p:nvPr/>
          </p:nvSpPr>
          <p:spPr>
            <a:xfrm>
              <a:off x="81343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3" name="任意多边形: 形状 132"/>
            <p:cNvSpPr/>
            <p:nvPr/>
          </p:nvSpPr>
          <p:spPr>
            <a:xfrm>
              <a:off x="81724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4" name="任意多边形: 形状 133"/>
            <p:cNvSpPr/>
            <p:nvPr/>
          </p:nvSpPr>
          <p:spPr>
            <a:xfrm>
              <a:off x="81724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5" name="任意多边形: 形状 134"/>
            <p:cNvSpPr/>
            <p:nvPr/>
          </p:nvSpPr>
          <p:spPr>
            <a:xfrm>
              <a:off x="81724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6" name="任意多边形: 形状 135"/>
            <p:cNvSpPr/>
            <p:nvPr/>
          </p:nvSpPr>
          <p:spPr>
            <a:xfrm>
              <a:off x="82105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7" name="任意多边形: 形状 136"/>
            <p:cNvSpPr/>
            <p:nvPr/>
          </p:nvSpPr>
          <p:spPr>
            <a:xfrm>
              <a:off x="82486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8" name="任意多边形: 形状 137"/>
            <p:cNvSpPr/>
            <p:nvPr/>
          </p:nvSpPr>
          <p:spPr>
            <a:xfrm>
              <a:off x="82867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39" name="任意多边形: 形状 138"/>
            <p:cNvSpPr/>
            <p:nvPr/>
          </p:nvSpPr>
          <p:spPr>
            <a:xfrm>
              <a:off x="82105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0" name="任意多边形: 形状 139"/>
            <p:cNvSpPr/>
            <p:nvPr/>
          </p:nvSpPr>
          <p:spPr>
            <a:xfrm>
              <a:off x="82486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1" name="任意多边形: 形状 140"/>
            <p:cNvSpPr/>
            <p:nvPr/>
          </p:nvSpPr>
          <p:spPr>
            <a:xfrm>
              <a:off x="82867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2" name="任意多边形: 形状 141"/>
            <p:cNvSpPr/>
            <p:nvPr/>
          </p:nvSpPr>
          <p:spPr>
            <a:xfrm>
              <a:off x="82867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3" name="任意多边形: 形状 142"/>
            <p:cNvSpPr/>
            <p:nvPr/>
          </p:nvSpPr>
          <p:spPr>
            <a:xfrm>
              <a:off x="82867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4" name="任意多边形: 形状 143"/>
            <p:cNvSpPr/>
            <p:nvPr/>
          </p:nvSpPr>
          <p:spPr>
            <a:xfrm>
              <a:off x="83248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5" name="任意多边形: 形状 144"/>
            <p:cNvSpPr/>
            <p:nvPr/>
          </p:nvSpPr>
          <p:spPr>
            <a:xfrm>
              <a:off x="83248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6" name="任意多边形: 形状 145"/>
            <p:cNvSpPr/>
            <p:nvPr/>
          </p:nvSpPr>
          <p:spPr>
            <a:xfrm>
              <a:off x="83248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7" name="任意多边形: 形状 146"/>
            <p:cNvSpPr/>
            <p:nvPr/>
          </p:nvSpPr>
          <p:spPr>
            <a:xfrm>
              <a:off x="8324850" y="45339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48" name="任意多边形: 形状 147"/>
            <p:cNvSpPr/>
            <p:nvPr/>
          </p:nvSpPr>
          <p:spPr>
            <a:xfrm>
              <a:off x="7800975" y="4086225"/>
              <a:ext cx="76200" cy="161925"/>
            </a:xfrm>
            <a:custGeom>
              <a:avLst/>
              <a:gdLst>
                <a:gd name="connsiteX0" fmla="*/ 19050 w 76200"/>
                <a:gd name="connsiteY0" fmla="*/ 161925 h 161925"/>
                <a:gd name="connsiteX1" fmla="*/ 0 w 76200"/>
                <a:gd name="connsiteY1" fmla="*/ 161925 h 161925"/>
                <a:gd name="connsiteX2" fmla="*/ 0 w 76200"/>
                <a:gd name="connsiteY2" fmla="*/ 47625 h 161925"/>
                <a:gd name="connsiteX3" fmla="*/ 47625 w 76200"/>
                <a:gd name="connsiteY3" fmla="*/ 0 h 161925"/>
                <a:gd name="connsiteX4" fmla="*/ 76200 w 76200"/>
                <a:gd name="connsiteY4" fmla="*/ 0 h 161925"/>
                <a:gd name="connsiteX5" fmla="*/ 76200 w 76200"/>
                <a:gd name="connsiteY5" fmla="*/ 19050 h 161925"/>
                <a:gd name="connsiteX6" fmla="*/ 47625 w 76200"/>
                <a:gd name="connsiteY6" fmla="*/ 19050 h 161925"/>
                <a:gd name="connsiteX7" fmla="*/ 19050 w 76200"/>
                <a:gd name="connsiteY7" fmla="*/ 47625 h 161925"/>
                <a:gd name="connsiteX8" fmla="*/ 19050 w 7620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61925">
                  <a:moveTo>
                    <a:pt x="19050" y="161925"/>
                  </a:moveTo>
                  <a:lnTo>
                    <a:pt x="0" y="161925"/>
                  </a:lnTo>
                  <a:lnTo>
                    <a:pt x="0" y="47625"/>
                  </a:lnTo>
                  <a:cubicBezTo>
                    <a:pt x="0" y="21336"/>
                    <a:pt x="21336" y="0"/>
                    <a:pt x="47625" y="0"/>
                  </a:cubicBezTo>
                  <a:lnTo>
                    <a:pt x="76200" y="0"/>
                  </a:lnTo>
                  <a:lnTo>
                    <a:pt x="76200" y="19050"/>
                  </a:lnTo>
                  <a:lnTo>
                    <a:pt x="47625" y="19050"/>
                  </a:lnTo>
                  <a:cubicBezTo>
                    <a:pt x="31909" y="19050"/>
                    <a:pt x="19050" y="31909"/>
                    <a:pt x="19050" y="47625"/>
                  </a:cubicBezTo>
                  <a:lnTo>
                    <a:pt x="19050" y="161925"/>
                  </a:lnTo>
                  <a:close/>
                </a:path>
              </a:pathLst>
            </a:custGeom>
            <a:solidFill>
              <a:srgbClr val="363F40"/>
            </a:solidFill>
            <a:ln w="9525" cap="flat">
              <a:noFill/>
              <a:prstDash val="solid"/>
              <a:miter/>
            </a:ln>
          </p:spPr>
          <p:txBody>
            <a:bodyPr rtlCol="0" anchor="ctr"/>
            <a:lstStyle/>
            <a:p>
              <a:endParaRPr lang="zh-CN" altLang="en-US"/>
            </a:p>
          </p:txBody>
        </p:sp>
        <p:sp>
          <p:nvSpPr>
            <p:cNvPr id="149" name="任意多边形: 形状 148"/>
            <p:cNvSpPr/>
            <p:nvPr/>
          </p:nvSpPr>
          <p:spPr>
            <a:xfrm>
              <a:off x="8334375" y="4086225"/>
              <a:ext cx="76200" cy="161925"/>
            </a:xfrm>
            <a:custGeom>
              <a:avLst/>
              <a:gdLst>
                <a:gd name="connsiteX0" fmla="*/ 76200 w 76200"/>
                <a:gd name="connsiteY0" fmla="*/ 161925 h 161925"/>
                <a:gd name="connsiteX1" fmla="*/ 57150 w 76200"/>
                <a:gd name="connsiteY1" fmla="*/ 161925 h 161925"/>
                <a:gd name="connsiteX2" fmla="*/ 57150 w 76200"/>
                <a:gd name="connsiteY2" fmla="*/ 47625 h 161925"/>
                <a:gd name="connsiteX3" fmla="*/ 28575 w 76200"/>
                <a:gd name="connsiteY3" fmla="*/ 19050 h 161925"/>
                <a:gd name="connsiteX4" fmla="*/ 0 w 76200"/>
                <a:gd name="connsiteY4" fmla="*/ 19050 h 161925"/>
                <a:gd name="connsiteX5" fmla="*/ 0 w 76200"/>
                <a:gd name="connsiteY5" fmla="*/ 0 h 161925"/>
                <a:gd name="connsiteX6" fmla="*/ 28575 w 76200"/>
                <a:gd name="connsiteY6" fmla="*/ 0 h 161925"/>
                <a:gd name="connsiteX7" fmla="*/ 76200 w 76200"/>
                <a:gd name="connsiteY7" fmla="*/ 47625 h 161925"/>
                <a:gd name="connsiteX8" fmla="*/ 76200 w 7620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61925">
                  <a:moveTo>
                    <a:pt x="76200" y="161925"/>
                  </a:moveTo>
                  <a:lnTo>
                    <a:pt x="57150" y="161925"/>
                  </a:lnTo>
                  <a:lnTo>
                    <a:pt x="57150" y="47625"/>
                  </a:lnTo>
                  <a:cubicBezTo>
                    <a:pt x="57150" y="31909"/>
                    <a:pt x="44291" y="19050"/>
                    <a:pt x="28575" y="19050"/>
                  </a:cubicBezTo>
                  <a:lnTo>
                    <a:pt x="0" y="19050"/>
                  </a:lnTo>
                  <a:lnTo>
                    <a:pt x="0" y="0"/>
                  </a:lnTo>
                  <a:lnTo>
                    <a:pt x="28575" y="0"/>
                  </a:lnTo>
                  <a:cubicBezTo>
                    <a:pt x="54864" y="0"/>
                    <a:pt x="76200" y="21336"/>
                    <a:pt x="76200" y="47625"/>
                  </a:cubicBezTo>
                  <a:lnTo>
                    <a:pt x="76200" y="161925"/>
                  </a:lnTo>
                  <a:close/>
                </a:path>
              </a:pathLst>
            </a:custGeom>
            <a:solidFill>
              <a:srgbClr val="363F40"/>
            </a:solidFill>
            <a:ln w="9525" cap="flat">
              <a:noFill/>
              <a:prstDash val="solid"/>
              <a:miter/>
            </a:ln>
          </p:spPr>
          <p:txBody>
            <a:bodyPr rtlCol="0" anchor="ctr"/>
            <a:lstStyle/>
            <a:p>
              <a:endParaRPr lang="zh-CN" altLang="en-US"/>
            </a:p>
          </p:txBody>
        </p:sp>
        <p:sp>
          <p:nvSpPr>
            <p:cNvPr id="150" name="任意多边形: 形状 149"/>
            <p:cNvSpPr/>
            <p:nvPr/>
          </p:nvSpPr>
          <p:spPr>
            <a:xfrm>
              <a:off x="8077200" y="4276725"/>
              <a:ext cx="19050" cy="95250"/>
            </a:xfrm>
            <a:custGeom>
              <a:avLst/>
              <a:gdLst>
                <a:gd name="connsiteX0" fmla="*/ 0 w 19050"/>
                <a:gd name="connsiteY0" fmla="*/ 0 h 95250"/>
                <a:gd name="connsiteX1" fmla="*/ 19050 w 19050"/>
                <a:gd name="connsiteY1" fmla="*/ 0 h 95250"/>
                <a:gd name="connsiteX2" fmla="*/ 19050 w 19050"/>
                <a:gd name="connsiteY2" fmla="*/ 95250 h 95250"/>
                <a:gd name="connsiteX3" fmla="*/ 0 w 190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19050" y="0"/>
                  </a:lnTo>
                  <a:lnTo>
                    <a:pt x="19050" y="95250"/>
                  </a:lnTo>
                  <a:lnTo>
                    <a:pt x="0" y="95250"/>
                  </a:lnTo>
                  <a:close/>
                </a:path>
              </a:pathLst>
            </a:custGeom>
            <a:solidFill>
              <a:srgbClr val="363F40"/>
            </a:solidFill>
            <a:ln w="9525" cap="flat">
              <a:noFill/>
              <a:prstDash val="solid"/>
              <a:miter/>
            </a:ln>
          </p:spPr>
          <p:txBody>
            <a:bodyPr rtlCol="0" anchor="ctr"/>
            <a:lstStyle/>
            <a:p>
              <a:endParaRPr lang="zh-CN" altLang="en-US"/>
            </a:p>
          </p:txBody>
        </p:sp>
      </p:grpSp>
      <p:grpSp>
        <p:nvGrpSpPr>
          <p:cNvPr id="151" name="图形 1"/>
          <p:cNvGrpSpPr/>
          <p:nvPr/>
        </p:nvGrpSpPr>
        <p:grpSpPr>
          <a:xfrm>
            <a:off x="2096643" y="2985897"/>
            <a:ext cx="609600" cy="609600"/>
            <a:chOff x="5781675" y="2000250"/>
            <a:chExt cx="609600" cy="609600"/>
          </a:xfrm>
          <a:solidFill>
            <a:srgbClr val="363F40"/>
          </a:solidFill>
        </p:grpSpPr>
        <p:sp>
          <p:nvSpPr>
            <p:cNvPr id="152" name="任意多边形: 形状 151"/>
            <p:cNvSpPr/>
            <p:nvPr/>
          </p:nvSpPr>
          <p:spPr>
            <a:xfrm>
              <a:off x="6048375" y="2343150"/>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53" name="任意多边形: 形状 152"/>
            <p:cNvSpPr/>
            <p:nvPr/>
          </p:nvSpPr>
          <p:spPr>
            <a:xfrm>
              <a:off x="6048375" y="2305050"/>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54" name="任意多边形: 形状 153"/>
            <p:cNvSpPr/>
            <p:nvPr/>
          </p:nvSpPr>
          <p:spPr>
            <a:xfrm>
              <a:off x="5781675" y="2305050"/>
              <a:ext cx="76200" cy="304800"/>
            </a:xfrm>
            <a:custGeom>
              <a:avLst/>
              <a:gdLst>
                <a:gd name="connsiteX0" fmla="*/ 57150 w 76200"/>
                <a:gd name="connsiteY0" fmla="*/ 304800 h 304800"/>
                <a:gd name="connsiteX1" fmla="*/ 0 w 76200"/>
                <a:gd name="connsiteY1" fmla="*/ 304800 h 304800"/>
                <a:gd name="connsiteX2" fmla="*/ 0 w 76200"/>
                <a:gd name="connsiteY2" fmla="*/ 0 h 304800"/>
                <a:gd name="connsiteX3" fmla="*/ 76200 w 76200"/>
                <a:gd name="connsiteY3" fmla="*/ 0 h 304800"/>
                <a:gd name="connsiteX4" fmla="*/ 76200 w 76200"/>
                <a:gd name="connsiteY4" fmla="*/ 19050 h 304800"/>
                <a:gd name="connsiteX5" fmla="*/ 19050 w 76200"/>
                <a:gd name="connsiteY5" fmla="*/ 19050 h 304800"/>
                <a:gd name="connsiteX6" fmla="*/ 19050 w 76200"/>
                <a:gd name="connsiteY6" fmla="*/ 285750 h 304800"/>
                <a:gd name="connsiteX7" fmla="*/ 38100 w 76200"/>
                <a:gd name="connsiteY7" fmla="*/ 285750 h 304800"/>
                <a:gd name="connsiteX8" fmla="*/ 38100 w 76200"/>
                <a:gd name="connsiteY8" fmla="*/ 38100 h 304800"/>
                <a:gd name="connsiteX9" fmla="*/ 76200 w 76200"/>
                <a:gd name="connsiteY9" fmla="*/ 38100 h 304800"/>
                <a:gd name="connsiteX10" fmla="*/ 76200 w 76200"/>
                <a:gd name="connsiteY10" fmla="*/ 57150 h 304800"/>
                <a:gd name="connsiteX11" fmla="*/ 57150 w 76200"/>
                <a:gd name="connsiteY11" fmla="*/ 571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304800">
                  <a:moveTo>
                    <a:pt x="57150" y="304800"/>
                  </a:moveTo>
                  <a:lnTo>
                    <a:pt x="0" y="304800"/>
                  </a:lnTo>
                  <a:lnTo>
                    <a:pt x="0" y="0"/>
                  </a:lnTo>
                  <a:lnTo>
                    <a:pt x="76200" y="0"/>
                  </a:lnTo>
                  <a:lnTo>
                    <a:pt x="76200" y="19050"/>
                  </a:lnTo>
                  <a:lnTo>
                    <a:pt x="19050" y="19050"/>
                  </a:lnTo>
                  <a:lnTo>
                    <a:pt x="19050" y="285750"/>
                  </a:lnTo>
                  <a:lnTo>
                    <a:pt x="38100" y="285750"/>
                  </a:lnTo>
                  <a:lnTo>
                    <a:pt x="38100" y="38100"/>
                  </a:lnTo>
                  <a:lnTo>
                    <a:pt x="76200" y="38100"/>
                  </a:lnTo>
                  <a:lnTo>
                    <a:pt x="76200" y="57150"/>
                  </a:lnTo>
                  <a:lnTo>
                    <a:pt x="57150" y="57150"/>
                  </a:lnTo>
                  <a:close/>
                </a:path>
              </a:pathLst>
            </a:custGeom>
            <a:solidFill>
              <a:srgbClr val="363F40"/>
            </a:solidFill>
            <a:ln w="9525" cap="flat">
              <a:noFill/>
              <a:prstDash val="solid"/>
              <a:miter/>
            </a:ln>
          </p:spPr>
          <p:txBody>
            <a:bodyPr rtlCol="0" anchor="ctr"/>
            <a:lstStyle/>
            <a:p>
              <a:endParaRPr lang="zh-CN" altLang="en-US"/>
            </a:p>
          </p:txBody>
        </p:sp>
        <p:grpSp>
          <p:nvGrpSpPr>
            <p:cNvPr id="155" name="图形 1"/>
            <p:cNvGrpSpPr/>
            <p:nvPr/>
          </p:nvGrpSpPr>
          <p:grpSpPr>
            <a:xfrm>
              <a:off x="5857875" y="2247900"/>
              <a:ext cx="190500" cy="361950"/>
              <a:chOff x="5857875" y="2247900"/>
              <a:chExt cx="190500" cy="361950"/>
            </a:xfrm>
            <a:solidFill>
              <a:srgbClr val="363F40"/>
            </a:solidFill>
          </p:grpSpPr>
          <p:sp>
            <p:nvSpPr>
              <p:cNvPr id="173" name="任意多边形: 形状 172"/>
              <p:cNvSpPr/>
              <p:nvPr/>
            </p:nvSpPr>
            <p:spPr>
              <a:xfrm>
                <a:off x="5876925" y="2247900"/>
                <a:ext cx="19050" cy="171450"/>
              </a:xfrm>
              <a:custGeom>
                <a:avLst/>
                <a:gdLst>
                  <a:gd name="connsiteX0" fmla="*/ 0 w 19050"/>
                  <a:gd name="connsiteY0" fmla="*/ 0 h 171450"/>
                  <a:gd name="connsiteX1" fmla="*/ 19050 w 19050"/>
                  <a:gd name="connsiteY1" fmla="*/ 0 h 171450"/>
                  <a:gd name="connsiteX2" fmla="*/ 19050 w 19050"/>
                  <a:gd name="connsiteY2" fmla="*/ 171450 h 171450"/>
                  <a:gd name="connsiteX3" fmla="*/ 0 w 190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9050" h="171450">
                    <a:moveTo>
                      <a:pt x="0" y="0"/>
                    </a:moveTo>
                    <a:lnTo>
                      <a:pt x="19050" y="0"/>
                    </a:lnTo>
                    <a:lnTo>
                      <a:pt x="19050" y="171450"/>
                    </a:lnTo>
                    <a:lnTo>
                      <a:pt x="0" y="171450"/>
                    </a:lnTo>
                    <a:close/>
                  </a:path>
                </a:pathLst>
              </a:custGeom>
              <a:solidFill>
                <a:srgbClr val="363F40"/>
              </a:solidFill>
              <a:ln w="9525" cap="flat">
                <a:noFill/>
                <a:prstDash val="solid"/>
                <a:miter/>
              </a:ln>
            </p:spPr>
            <p:txBody>
              <a:bodyPr rtlCol="0" anchor="ctr"/>
              <a:lstStyle/>
              <a:p>
                <a:endParaRPr lang="zh-CN" altLang="en-US"/>
              </a:p>
            </p:txBody>
          </p:sp>
          <p:sp>
            <p:nvSpPr>
              <p:cNvPr id="174" name="任意多边形: 形状 173"/>
              <p:cNvSpPr/>
              <p:nvPr/>
            </p:nvSpPr>
            <p:spPr>
              <a:xfrm>
                <a:off x="5876925" y="2447925"/>
                <a:ext cx="19050" cy="161925"/>
              </a:xfrm>
              <a:custGeom>
                <a:avLst/>
                <a:gdLst>
                  <a:gd name="connsiteX0" fmla="*/ 0 w 19050"/>
                  <a:gd name="connsiteY0" fmla="*/ 0 h 161925"/>
                  <a:gd name="connsiteX1" fmla="*/ 19050 w 19050"/>
                  <a:gd name="connsiteY1" fmla="*/ 0 h 161925"/>
                  <a:gd name="connsiteX2" fmla="*/ 19050 w 19050"/>
                  <a:gd name="connsiteY2" fmla="*/ 161925 h 161925"/>
                  <a:gd name="connsiteX3" fmla="*/ 0 w 190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9050" h="161925">
                    <a:moveTo>
                      <a:pt x="0" y="0"/>
                    </a:moveTo>
                    <a:lnTo>
                      <a:pt x="19050" y="0"/>
                    </a:lnTo>
                    <a:lnTo>
                      <a:pt x="19050" y="161925"/>
                    </a:lnTo>
                    <a:lnTo>
                      <a:pt x="0" y="161925"/>
                    </a:lnTo>
                    <a:close/>
                  </a:path>
                </a:pathLst>
              </a:custGeom>
              <a:solidFill>
                <a:srgbClr val="363F40"/>
              </a:solidFill>
              <a:ln w="9525" cap="flat">
                <a:noFill/>
                <a:prstDash val="solid"/>
                <a:miter/>
              </a:ln>
            </p:spPr>
            <p:txBody>
              <a:bodyPr rtlCol="0" anchor="ctr"/>
              <a:lstStyle/>
              <a:p>
                <a:endParaRPr lang="zh-CN" altLang="en-US"/>
              </a:p>
            </p:txBody>
          </p:sp>
          <p:sp>
            <p:nvSpPr>
              <p:cNvPr id="175" name="任意多边形: 形状 174"/>
              <p:cNvSpPr/>
              <p:nvPr/>
            </p:nvSpPr>
            <p:spPr>
              <a:xfrm>
                <a:off x="5857875" y="2438400"/>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76" name="任意多边形: 形状 175"/>
              <p:cNvSpPr/>
              <p:nvPr/>
            </p:nvSpPr>
            <p:spPr>
              <a:xfrm>
                <a:off x="6010275" y="2247900"/>
                <a:ext cx="19050" cy="171450"/>
              </a:xfrm>
              <a:custGeom>
                <a:avLst/>
                <a:gdLst>
                  <a:gd name="connsiteX0" fmla="*/ 0 w 19050"/>
                  <a:gd name="connsiteY0" fmla="*/ 0 h 171450"/>
                  <a:gd name="connsiteX1" fmla="*/ 19050 w 19050"/>
                  <a:gd name="connsiteY1" fmla="*/ 0 h 171450"/>
                  <a:gd name="connsiteX2" fmla="*/ 19050 w 19050"/>
                  <a:gd name="connsiteY2" fmla="*/ 171450 h 171450"/>
                  <a:gd name="connsiteX3" fmla="*/ 0 w 190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9050" h="171450">
                    <a:moveTo>
                      <a:pt x="0" y="0"/>
                    </a:moveTo>
                    <a:lnTo>
                      <a:pt x="19050" y="0"/>
                    </a:lnTo>
                    <a:lnTo>
                      <a:pt x="19050" y="171450"/>
                    </a:lnTo>
                    <a:lnTo>
                      <a:pt x="0" y="171450"/>
                    </a:lnTo>
                    <a:close/>
                  </a:path>
                </a:pathLst>
              </a:custGeom>
              <a:solidFill>
                <a:srgbClr val="363F40"/>
              </a:solidFill>
              <a:ln w="9525" cap="flat">
                <a:noFill/>
                <a:prstDash val="solid"/>
                <a:miter/>
              </a:ln>
            </p:spPr>
            <p:txBody>
              <a:bodyPr rtlCol="0" anchor="ctr"/>
              <a:lstStyle/>
              <a:p>
                <a:endParaRPr lang="zh-CN" altLang="en-US"/>
              </a:p>
            </p:txBody>
          </p:sp>
          <p:sp>
            <p:nvSpPr>
              <p:cNvPr id="177" name="任意多边形: 形状 176"/>
              <p:cNvSpPr/>
              <p:nvPr/>
            </p:nvSpPr>
            <p:spPr>
              <a:xfrm>
                <a:off x="6010275" y="2447925"/>
                <a:ext cx="19050" cy="161925"/>
              </a:xfrm>
              <a:custGeom>
                <a:avLst/>
                <a:gdLst>
                  <a:gd name="connsiteX0" fmla="*/ 0 w 19050"/>
                  <a:gd name="connsiteY0" fmla="*/ 0 h 161925"/>
                  <a:gd name="connsiteX1" fmla="*/ 19050 w 19050"/>
                  <a:gd name="connsiteY1" fmla="*/ 0 h 161925"/>
                  <a:gd name="connsiteX2" fmla="*/ 19050 w 19050"/>
                  <a:gd name="connsiteY2" fmla="*/ 161925 h 161925"/>
                  <a:gd name="connsiteX3" fmla="*/ 0 w 190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9050" h="161925">
                    <a:moveTo>
                      <a:pt x="0" y="0"/>
                    </a:moveTo>
                    <a:lnTo>
                      <a:pt x="19050" y="0"/>
                    </a:lnTo>
                    <a:lnTo>
                      <a:pt x="19050" y="161925"/>
                    </a:lnTo>
                    <a:lnTo>
                      <a:pt x="0" y="161925"/>
                    </a:lnTo>
                    <a:close/>
                  </a:path>
                </a:pathLst>
              </a:custGeom>
              <a:solidFill>
                <a:srgbClr val="363F40"/>
              </a:solidFill>
              <a:ln w="9525" cap="flat">
                <a:noFill/>
                <a:prstDash val="solid"/>
                <a:miter/>
              </a:ln>
            </p:spPr>
            <p:txBody>
              <a:bodyPr rtlCol="0" anchor="ctr"/>
              <a:lstStyle/>
              <a:p>
                <a:endParaRPr lang="zh-CN" altLang="en-US"/>
              </a:p>
            </p:txBody>
          </p:sp>
          <p:sp>
            <p:nvSpPr>
              <p:cNvPr id="178" name="任意多边形: 形状 177"/>
              <p:cNvSpPr/>
              <p:nvPr/>
            </p:nvSpPr>
            <p:spPr>
              <a:xfrm>
                <a:off x="5886450" y="22669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79" name="任意多边形: 形状 178"/>
              <p:cNvSpPr/>
              <p:nvPr/>
            </p:nvSpPr>
            <p:spPr>
              <a:xfrm>
                <a:off x="5886450" y="23050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80" name="任意多边形: 形状 179"/>
              <p:cNvSpPr/>
              <p:nvPr/>
            </p:nvSpPr>
            <p:spPr>
              <a:xfrm>
                <a:off x="5886450" y="23431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81" name="任意多边形: 形状 180"/>
              <p:cNvSpPr/>
              <p:nvPr/>
            </p:nvSpPr>
            <p:spPr>
              <a:xfrm>
                <a:off x="5886450" y="23812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82" name="任意多边形: 形状 181"/>
              <p:cNvSpPr/>
              <p:nvPr/>
            </p:nvSpPr>
            <p:spPr>
              <a:xfrm>
                <a:off x="5886450" y="247650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grpSp>
        <p:grpSp>
          <p:nvGrpSpPr>
            <p:cNvPr id="156" name="图形 1"/>
            <p:cNvGrpSpPr/>
            <p:nvPr/>
          </p:nvGrpSpPr>
          <p:grpSpPr>
            <a:xfrm>
              <a:off x="6124575" y="2247900"/>
              <a:ext cx="190500" cy="361950"/>
              <a:chOff x="6124575" y="2247900"/>
              <a:chExt cx="190500" cy="361950"/>
            </a:xfrm>
            <a:solidFill>
              <a:srgbClr val="363F40"/>
            </a:solidFill>
          </p:grpSpPr>
          <p:sp>
            <p:nvSpPr>
              <p:cNvPr id="163" name="任意多边形: 形状 162"/>
              <p:cNvSpPr/>
              <p:nvPr/>
            </p:nvSpPr>
            <p:spPr>
              <a:xfrm>
                <a:off x="6143625" y="2247900"/>
                <a:ext cx="19050" cy="171450"/>
              </a:xfrm>
              <a:custGeom>
                <a:avLst/>
                <a:gdLst>
                  <a:gd name="connsiteX0" fmla="*/ 0 w 19050"/>
                  <a:gd name="connsiteY0" fmla="*/ 0 h 171450"/>
                  <a:gd name="connsiteX1" fmla="*/ 19050 w 19050"/>
                  <a:gd name="connsiteY1" fmla="*/ 0 h 171450"/>
                  <a:gd name="connsiteX2" fmla="*/ 19050 w 19050"/>
                  <a:gd name="connsiteY2" fmla="*/ 171450 h 171450"/>
                  <a:gd name="connsiteX3" fmla="*/ 0 w 190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9050" h="171450">
                    <a:moveTo>
                      <a:pt x="0" y="0"/>
                    </a:moveTo>
                    <a:lnTo>
                      <a:pt x="19050" y="0"/>
                    </a:lnTo>
                    <a:lnTo>
                      <a:pt x="19050" y="171450"/>
                    </a:lnTo>
                    <a:lnTo>
                      <a:pt x="0" y="171450"/>
                    </a:lnTo>
                    <a:close/>
                  </a:path>
                </a:pathLst>
              </a:custGeom>
              <a:solidFill>
                <a:srgbClr val="363F40"/>
              </a:solidFill>
              <a:ln w="9525" cap="flat">
                <a:noFill/>
                <a:prstDash val="solid"/>
                <a:miter/>
              </a:ln>
            </p:spPr>
            <p:txBody>
              <a:bodyPr rtlCol="0" anchor="ctr"/>
              <a:lstStyle/>
              <a:p>
                <a:endParaRPr lang="zh-CN" altLang="en-US"/>
              </a:p>
            </p:txBody>
          </p:sp>
          <p:sp>
            <p:nvSpPr>
              <p:cNvPr id="164" name="任意多边形: 形状 163"/>
              <p:cNvSpPr/>
              <p:nvPr/>
            </p:nvSpPr>
            <p:spPr>
              <a:xfrm>
                <a:off x="6143625" y="2447925"/>
                <a:ext cx="19050" cy="161925"/>
              </a:xfrm>
              <a:custGeom>
                <a:avLst/>
                <a:gdLst>
                  <a:gd name="connsiteX0" fmla="*/ 0 w 19050"/>
                  <a:gd name="connsiteY0" fmla="*/ 0 h 161925"/>
                  <a:gd name="connsiteX1" fmla="*/ 19050 w 19050"/>
                  <a:gd name="connsiteY1" fmla="*/ 0 h 161925"/>
                  <a:gd name="connsiteX2" fmla="*/ 19050 w 19050"/>
                  <a:gd name="connsiteY2" fmla="*/ 161925 h 161925"/>
                  <a:gd name="connsiteX3" fmla="*/ 0 w 190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9050" h="161925">
                    <a:moveTo>
                      <a:pt x="0" y="0"/>
                    </a:moveTo>
                    <a:lnTo>
                      <a:pt x="19050" y="0"/>
                    </a:lnTo>
                    <a:lnTo>
                      <a:pt x="19050" y="161925"/>
                    </a:lnTo>
                    <a:lnTo>
                      <a:pt x="0" y="161925"/>
                    </a:lnTo>
                    <a:close/>
                  </a:path>
                </a:pathLst>
              </a:custGeom>
              <a:solidFill>
                <a:srgbClr val="363F40"/>
              </a:solidFill>
              <a:ln w="9525" cap="flat">
                <a:noFill/>
                <a:prstDash val="solid"/>
                <a:miter/>
              </a:ln>
            </p:spPr>
            <p:txBody>
              <a:bodyPr rtlCol="0" anchor="ctr"/>
              <a:lstStyle/>
              <a:p>
                <a:endParaRPr lang="zh-CN" altLang="en-US"/>
              </a:p>
            </p:txBody>
          </p:sp>
          <p:sp>
            <p:nvSpPr>
              <p:cNvPr id="165" name="任意多边形: 形状 164"/>
              <p:cNvSpPr/>
              <p:nvPr/>
            </p:nvSpPr>
            <p:spPr>
              <a:xfrm>
                <a:off x="6124575" y="2438400"/>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66" name="任意多边形: 形状 165"/>
              <p:cNvSpPr/>
              <p:nvPr/>
            </p:nvSpPr>
            <p:spPr>
              <a:xfrm>
                <a:off x="6276975" y="2247900"/>
                <a:ext cx="19050" cy="171450"/>
              </a:xfrm>
              <a:custGeom>
                <a:avLst/>
                <a:gdLst>
                  <a:gd name="connsiteX0" fmla="*/ 0 w 19050"/>
                  <a:gd name="connsiteY0" fmla="*/ 0 h 171450"/>
                  <a:gd name="connsiteX1" fmla="*/ 19050 w 19050"/>
                  <a:gd name="connsiteY1" fmla="*/ 0 h 171450"/>
                  <a:gd name="connsiteX2" fmla="*/ 19050 w 19050"/>
                  <a:gd name="connsiteY2" fmla="*/ 171450 h 171450"/>
                  <a:gd name="connsiteX3" fmla="*/ 0 w 1905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19050" h="171450">
                    <a:moveTo>
                      <a:pt x="0" y="0"/>
                    </a:moveTo>
                    <a:lnTo>
                      <a:pt x="19050" y="0"/>
                    </a:lnTo>
                    <a:lnTo>
                      <a:pt x="19050" y="171450"/>
                    </a:lnTo>
                    <a:lnTo>
                      <a:pt x="0" y="171450"/>
                    </a:lnTo>
                    <a:close/>
                  </a:path>
                </a:pathLst>
              </a:custGeom>
              <a:solidFill>
                <a:srgbClr val="363F40"/>
              </a:solidFill>
              <a:ln w="9525" cap="flat">
                <a:noFill/>
                <a:prstDash val="solid"/>
                <a:miter/>
              </a:ln>
            </p:spPr>
            <p:txBody>
              <a:bodyPr rtlCol="0" anchor="ctr"/>
              <a:lstStyle/>
              <a:p>
                <a:endParaRPr lang="zh-CN" altLang="en-US"/>
              </a:p>
            </p:txBody>
          </p:sp>
          <p:sp>
            <p:nvSpPr>
              <p:cNvPr id="167" name="任意多边形: 形状 166"/>
              <p:cNvSpPr/>
              <p:nvPr/>
            </p:nvSpPr>
            <p:spPr>
              <a:xfrm>
                <a:off x="6276975" y="2447925"/>
                <a:ext cx="19050" cy="161925"/>
              </a:xfrm>
              <a:custGeom>
                <a:avLst/>
                <a:gdLst>
                  <a:gd name="connsiteX0" fmla="*/ 0 w 19050"/>
                  <a:gd name="connsiteY0" fmla="*/ 0 h 161925"/>
                  <a:gd name="connsiteX1" fmla="*/ 19050 w 19050"/>
                  <a:gd name="connsiteY1" fmla="*/ 0 h 161925"/>
                  <a:gd name="connsiteX2" fmla="*/ 19050 w 19050"/>
                  <a:gd name="connsiteY2" fmla="*/ 161925 h 161925"/>
                  <a:gd name="connsiteX3" fmla="*/ 0 w 190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9050" h="161925">
                    <a:moveTo>
                      <a:pt x="0" y="0"/>
                    </a:moveTo>
                    <a:lnTo>
                      <a:pt x="19050" y="0"/>
                    </a:lnTo>
                    <a:lnTo>
                      <a:pt x="19050" y="161925"/>
                    </a:lnTo>
                    <a:lnTo>
                      <a:pt x="0" y="161925"/>
                    </a:lnTo>
                    <a:close/>
                  </a:path>
                </a:pathLst>
              </a:custGeom>
              <a:solidFill>
                <a:srgbClr val="363F40"/>
              </a:solidFill>
              <a:ln w="9525" cap="flat">
                <a:noFill/>
                <a:prstDash val="solid"/>
                <a:miter/>
              </a:ln>
            </p:spPr>
            <p:txBody>
              <a:bodyPr rtlCol="0" anchor="ctr"/>
              <a:lstStyle/>
              <a:p>
                <a:endParaRPr lang="zh-CN" altLang="en-US"/>
              </a:p>
            </p:txBody>
          </p:sp>
          <p:sp>
            <p:nvSpPr>
              <p:cNvPr id="168" name="任意多边形: 形状 167"/>
              <p:cNvSpPr/>
              <p:nvPr/>
            </p:nvSpPr>
            <p:spPr>
              <a:xfrm>
                <a:off x="6153150" y="22669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69" name="任意多边形: 形状 168"/>
              <p:cNvSpPr/>
              <p:nvPr/>
            </p:nvSpPr>
            <p:spPr>
              <a:xfrm>
                <a:off x="6153150" y="23050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70" name="任意多边形: 形状 169"/>
              <p:cNvSpPr/>
              <p:nvPr/>
            </p:nvSpPr>
            <p:spPr>
              <a:xfrm>
                <a:off x="6153150" y="23431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71" name="任意多边形: 形状 170"/>
              <p:cNvSpPr/>
              <p:nvPr/>
            </p:nvSpPr>
            <p:spPr>
              <a:xfrm>
                <a:off x="6153150" y="238125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72" name="任意多边形: 形状 171"/>
              <p:cNvSpPr/>
              <p:nvPr/>
            </p:nvSpPr>
            <p:spPr>
              <a:xfrm>
                <a:off x="6153150" y="2476500"/>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363F40"/>
              </a:solidFill>
              <a:ln w="9525" cap="flat">
                <a:noFill/>
                <a:prstDash val="solid"/>
                <a:miter/>
              </a:ln>
            </p:spPr>
            <p:txBody>
              <a:bodyPr rtlCol="0" anchor="ctr"/>
              <a:lstStyle/>
              <a:p>
                <a:endParaRPr lang="zh-CN" altLang="en-US"/>
              </a:p>
            </p:txBody>
          </p:sp>
        </p:grpSp>
        <p:sp>
          <p:nvSpPr>
            <p:cNvPr id="157" name="任意多边形: 形状 156"/>
            <p:cNvSpPr/>
            <p:nvPr/>
          </p:nvSpPr>
          <p:spPr>
            <a:xfrm>
              <a:off x="6315075" y="2305050"/>
              <a:ext cx="76200" cy="304800"/>
            </a:xfrm>
            <a:custGeom>
              <a:avLst/>
              <a:gdLst>
                <a:gd name="connsiteX0" fmla="*/ 76200 w 76200"/>
                <a:gd name="connsiteY0" fmla="*/ 304800 h 304800"/>
                <a:gd name="connsiteX1" fmla="*/ 19050 w 76200"/>
                <a:gd name="connsiteY1" fmla="*/ 304800 h 304800"/>
                <a:gd name="connsiteX2" fmla="*/ 19050 w 76200"/>
                <a:gd name="connsiteY2" fmla="*/ 57150 h 304800"/>
                <a:gd name="connsiteX3" fmla="*/ 0 w 76200"/>
                <a:gd name="connsiteY3" fmla="*/ 57150 h 304800"/>
                <a:gd name="connsiteX4" fmla="*/ 0 w 76200"/>
                <a:gd name="connsiteY4" fmla="*/ 38100 h 304800"/>
                <a:gd name="connsiteX5" fmla="*/ 38100 w 76200"/>
                <a:gd name="connsiteY5" fmla="*/ 38100 h 304800"/>
                <a:gd name="connsiteX6" fmla="*/ 38100 w 76200"/>
                <a:gd name="connsiteY6" fmla="*/ 285750 h 304800"/>
                <a:gd name="connsiteX7" fmla="*/ 57150 w 76200"/>
                <a:gd name="connsiteY7" fmla="*/ 285750 h 304800"/>
                <a:gd name="connsiteX8" fmla="*/ 57150 w 76200"/>
                <a:gd name="connsiteY8" fmla="*/ 19050 h 304800"/>
                <a:gd name="connsiteX9" fmla="*/ 0 w 76200"/>
                <a:gd name="connsiteY9" fmla="*/ 19050 h 304800"/>
                <a:gd name="connsiteX10" fmla="*/ 0 w 76200"/>
                <a:gd name="connsiteY10" fmla="*/ 0 h 304800"/>
                <a:gd name="connsiteX11" fmla="*/ 76200 w 76200"/>
                <a:gd name="connsiteY1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304800">
                  <a:moveTo>
                    <a:pt x="76200" y="304800"/>
                  </a:moveTo>
                  <a:lnTo>
                    <a:pt x="19050" y="304800"/>
                  </a:lnTo>
                  <a:lnTo>
                    <a:pt x="19050" y="57150"/>
                  </a:lnTo>
                  <a:lnTo>
                    <a:pt x="0" y="57150"/>
                  </a:lnTo>
                  <a:lnTo>
                    <a:pt x="0" y="38100"/>
                  </a:lnTo>
                  <a:lnTo>
                    <a:pt x="38100" y="38100"/>
                  </a:lnTo>
                  <a:lnTo>
                    <a:pt x="38100" y="285750"/>
                  </a:lnTo>
                  <a:lnTo>
                    <a:pt x="57150" y="285750"/>
                  </a:lnTo>
                  <a:lnTo>
                    <a:pt x="57150" y="19050"/>
                  </a:lnTo>
                  <a:lnTo>
                    <a:pt x="0" y="19050"/>
                  </a:lnTo>
                  <a:lnTo>
                    <a:pt x="0" y="0"/>
                  </a:lnTo>
                  <a:lnTo>
                    <a:pt x="76200" y="0"/>
                  </a:lnTo>
                  <a:close/>
                </a:path>
              </a:pathLst>
            </a:custGeom>
            <a:solidFill>
              <a:srgbClr val="363F40"/>
            </a:solidFill>
            <a:ln w="9525" cap="flat">
              <a:noFill/>
              <a:prstDash val="solid"/>
              <a:miter/>
            </a:ln>
          </p:spPr>
          <p:txBody>
            <a:bodyPr rtlCol="0" anchor="ctr"/>
            <a:lstStyle/>
            <a:p>
              <a:endParaRPr lang="zh-CN" altLang="en-US"/>
            </a:p>
          </p:txBody>
        </p:sp>
        <p:sp>
          <p:nvSpPr>
            <p:cNvPr id="158" name="任意多边形: 形状 157"/>
            <p:cNvSpPr/>
            <p:nvPr/>
          </p:nvSpPr>
          <p:spPr>
            <a:xfrm>
              <a:off x="5791200" y="23431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59" name="任意多边形: 形状 158"/>
            <p:cNvSpPr/>
            <p:nvPr/>
          </p:nvSpPr>
          <p:spPr>
            <a:xfrm>
              <a:off x="6343650" y="23431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60" name="任意多边形: 形状 159"/>
            <p:cNvSpPr/>
            <p:nvPr/>
          </p:nvSpPr>
          <p:spPr>
            <a:xfrm>
              <a:off x="6076950" y="2000250"/>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363F40"/>
            </a:solidFill>
            <a:ln w="9525" cap="flat">
              <a:noFill/>
              <a:prstDash val="solid"/>
              <a:miter/>
            </a:ln>
          </p:spPr>
          <p:txBody>
            <a:bodyPr rtlCol="0" anchor="ctr"/>
            <a:lstStyle/>
            <a:p>
              <a:endParaRPr lang="zh-CN" altLang="en-US"/>
            </a:p>
          </p:txBody>
        </p:sp>
        <p:sp>
          <p:nvSpPr>
            <p:cNvPr id="161" name="任意多边形: 形状 160"/>
            <p:cNvSpPr/>
            <p:nvPr/>
          </p:nvSpPr>
          <p:spPr>
            <a:xfrm>
              <a:off x="5949124" y="2024919"/>
              <a:ext cx="274605" cy="137255"/>
            </a:xfrm>
            <a:custGeom>
              <a:avLst/>
              <a:gdLst>
                <a:gd name="connsiteX0" fmla="*/ 274606 w 274605"/>
                <a:gd name="connsiteY0" fmla="*/ 137255 h 137255"/>
                <a:gd name="connsiteX1" fmla="*/ 0 w 274605"/>
                <a:gd name="connsiteY1" fmla="*/ 137255 h 137255"/>
                <a:gd name="connsiteX2" fmla="*/ 137351 w 274605"/>
                <a:gd name="connsiteY2" fmla="*/ 0 h 137255"/>
                <a:gd name="connsiteX3" fmla="*/ 274606 w 274605"/>
                <a:gd name="connsiteY3" fmla="*/ 137255 h 137255"/>
                <a:gd name="connsiteX4" fmla="*/ 46006 w 274605"/>
                <a:gd name="connsiteY4" fmla="*/ 118205 h 137255"/>
                <a:gd name="connsiteX5" fmla="*/ 228600 w 274605"/>
                <a:gd name="connsiteY5" fmla="*/ 118205 h 137255"/>
                <a:gd name="connsiteX6" fmla="*/ 137255 w 274605"/>
                <a:gd name="connsiteY6" fmla="*/ 26861 h 137255"/>
                <a:gd name="connsiteX7" fmla="*/ 46006 w 274605"/>
                <a:gd name="connsiteY7" fmla="*/ 118205 h 13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05" h="137255">
                  <a:moveTo>
                    <a:pt x="274606" y="137255"/>
                  </a:moveTo>
                  <a:lnTo>
                    <a:pt x="0" y="137255"/>
                  </a:lnTo>
                  <a:lnTo>
                    <a:pt x="137351" y="0"/>
                  </a:lnTo>
                  <a:lnTo>
                    <a:pt x="274606" y="137255"/>
                  </a:lnTo>
                  <a:close/>
                  <a:moveTo>
                    <a:pt x="46006" y="118205"/>
                  </a:moveTo>
                  <a:lnTo>
                    <a:pt x="228600" y="118205"/>
                  </a:lnTo>
                  <a:lnTo>
                    <a:pt x="137255" y="26861"/>
                  </a:lnTo>
                  <a:lnTo>
                    <a:pt x="46006" y="118205"/>
                  </a:lnTo>
                  <a:close/>
                </a:path>
              </a:pathLst>
            </a:custGeom>
            <a:solidFill>
              <a:srgbClr val="363F40"/>
            </a:solidFill>
            <a:ln w="9525" cap="flat">
              <a:noFill/>
              <a:prstDash val="solid"/>
              <a:miter/>
            </a:ln>
          </p:spPr>
          <p:txBody>
            <a:bodyPr rtlCol="0" anchor="ctr"/>
            <a:lstStyle/>
            <a:p>
              <a:endParaRPr lang="zh-CN" altLang="en-US"/>
            </a:p>
          </p:txBody>
        </p:sp>
        <p:sp>
          <p:nvSpPr>
            <p:cNvPr id="162" name="任意多边形: 形状 161"/>
            <p:cNvSpPr/>
            <p:nvPr/>
          </p:nvSpPr>
          <p:spPr>
            <a:xfrm>
              <a:off x="6048375" y="2171700"/>
              <a:ext cx="76200" cy="38100"/>
            </a:xfrm>
            <a:custGeom>
              <a:avLst/>
              <a:gdLst>
                <a:gd name="connsiteX0" fmla="*/ 38100 w 76200"/>
                <a:gd name="connsiteY0" fmla="*/ 38100 h 38100"/>
                <a:gd name="connsiteX1" fmla="*/ 0 w 76200"/>
                <a:gd name="connsiteY1" fmla="*/ 0 h 38100"/>
                <a:gd name="connsiteX2" fmla="*/ 19050 w 76200"/>
                <a:gd name="connsiteY2" fmla="*/ 0 h 38100"/>
                <a:gd name="connsiteX3" fmla="*/ 38100 w 76200"/>
                <a:gd name="connsiteY3" fmla="*/ 19050 h 38100"/>
                <a:gd name="connsiteX4" fmla="*/ 57150 w 76200"/>
                <a:gd name="connsiteY4" fmla="*/ 0 h 38100"/>
                <a:gd name="connsiteX5" fmla="*/ 76200 w 76200"/>
                <a:gd name="connsiteY5" fmla="*/ 0 h 38100"/>
                <a:gd name="connsiteX6" fmla="*/ 38100 w 762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38100">
                  <a:moveTo>
                    <a:pt x="38100" y="38100"/>
                  </a:moveTo>
                  <a:cubicBezTo>
                    <a:pt x="17050" y="38100"/>
                    <a:pt x="0" y="21050"/>
                    <a:pt x="0" y="0"/>
                  </a:cubicBezTo>
                  <a:lnTo>
                    <a:pt x="19050" y="0"/>
                  </a:lnTo>
                  <a:cubicBezTo>
                    <a:pt x="19050" y="10478"/>
                    <a:pt x="27622" y="19050"/>
                    <a:pt x="38100" y="19050"/>
                  </a:cubicBezTo>
                  <a:cubicBezTo>
                    <a:pt x="48578" y="19050"/>
                    <a:pt x="57150" y="10478"/>
                    <a:pt x="57150" y="0"/>
                  </a:cubicBezTo>
                  <a:lnTo>
                    <a:pt x="76200" y="0"/>
                  </a:lnTo>
                  <a:cubicBezTo>
                    <a:pt x="76200" y="21050"/>
                    <a:pt x="59150" y="38100"/>
                    <a:pt x="38100" y="38100"/>
                  </a:cubicBezTo>
                  <a:close/>
                </a:path>
              </a:pathLst>
            </a:custGeom>
            <a:solidFill>
              <a:srgbClr val="363F40"/>
            </a:solidFill>
            <a:ln w="9525" cap="flat">
              <a:noFill/>
              <a:prstDash val="solid"/>
              <a:miter/>
            </a:ln>
          </p:spPr>
          <p:txBody>
            <a:bodyPr rtlCol="0" anchor="ctr"/>
            <a:lstStyle/>
            <a:p>
              <a:endParaRPr lang="zh-CN" altLang="en-US"/>
            </a:p>
          </p:txBody>
        </p:sp>
      </p:grpSp>
      <p:grpSp>
        <p:nvGrpSpPr>
          <p:cNvPr id="183" name="图形 1"/>
          <p:cNvGrpSpPr/>
          <p:nvPr/>
        </p:nvGrpSpPr>
        <p:grpSpPr>
          <a:xfrm>
            <a:off x="8422767" y="3195447"/>
            <a:ext cx="609600" cy="400050"/>
            <a:chOff x="7800975" y="3219450"/>
            <a:chExt cx="609600" cy="400050"/>
          </a:xfrm>
          <a:solidFill>
            <a:srgbClr val="363F40"/>
          </a:solidFill>
        </p:grpSpPr>
        <p:sp>
          <p:nvSpPr>
            <p:cNvPr id="184" name="任意多边形: 形状 183"/>
            <p:cNvSpPr/>
            <p:nvPr/>
          </p:nvSpPr>
          <p:spPr>
            <a:xfrm>
              <a:off x="7886700" y="3276600"/>
              <a:ext cx="85725" cy="152400"/>
            </a:xfrm>
            <a:custGeom>
              <a:avLst/>
              <a:gdLst>
                <a:gd name="connsiteX0" fmla="*/ 66675 w 85725"/>
                <a:gd name="connsiteY0" fmla="*/ 152400 h 152400"/>
                <a:gd name="connsiteX1" fmla="*/ 19050 w 85725"/>
                <a:gd name="connsiteY1" fmla="*/ 152400 h 152400"/>
                <a:gd name="connsiteX2" fmla="*/ 0 w 85725"/>
                <a:gd name="connsiteY2" fmla="*/ 133350 h 152400"/>
                <a:gd name="connsiteX3" fmla="*/ 0 w 85725"/>
                <a:gd name="connsiteY3" fmla="*/ 19050 h 152400"/>
                <a:gd name="connsiteX4" fmla="*/ 19050 w 85725"/>
                <a:gd name="connsiteY4" fmla="*/ 0 h 152400"/>
                <a:gd name="connsiteX5" fmla="*/ 66675 w 85725"/>
                <a:gd name="connsiteY5" fmla="*/ 0 h 152400"/>
                <a:gd name="connsiteX6" fmla="*/ 85725 w 85725"/>
                <a:gd name="connsiteY6" fmla="*/ 19050 h 152400"/>
                <a:gd name="connsiteX7" fmla="*/ 85725 w 85725"/>
                <a:gd name="connsiteY7" fmla="*/ 133350 h 152400"/>
                <a:gd name="connsiteX8" fmla="*/ 66675 w 85725"/>
                <a:gd name="connsiteY8" fmla="*/ 152400 h 152400"/>
                <a:gd name="connsiteX9" fmla="*/ 19050 w 85725"/>
                <a:gd name="connsiteY9" fmla="*/ 19050 h 152400"/>
                <a:gd name="connsiteX10" fmla="*/ 19050 w 85725"/>
                <a:gd name="connsiteY10" fmla="*/ 133350 h 152400"/>
                <a:gd name="connsiteX11" fmla="*/ 66675 w 85725"/>
                <a:gd name="connsiteY11" fmla="*/ 133350 h 152400"/>
                <a:gd name="connsiteX12" fmla="*/ 66675 w 85725"/>
                <a:gd name="connsiteY12" fmla="*/ 19050 h 152400"/>
                <a:gd name="connsiteX13" fmla="*/ 19050 w 85725"/>
                <a:gd name="connsiteY13"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52400">
                  <a:moveTo>
                    <a:pt x="66675" y="152400"/>
                  </a:moveTo>
                  <a:lnTo>
                    <a:pt x="19050" y="152400"/>
                  </a:lnTo>
                  <a:cubicBezTo>
                    <a:pt x="8572" y="152400"/>
                    <a:pt x="0" y="143828"/>
                    <a:pt x="0" y="133350"/>
                  </a:cubicBezTo>
                  <a:lnTo>
                    <a:pt x="0" y="19050"/>
                  </a:lnTo>
                  <a:cubicBezTo>
                    <a:pt x="0" y="8572"/>
                    <a:pt x="8572" y="0"/>
                    <a:pt x="19050" y="0"/>
                  </a:cubicBezTo>
                  <a:lnTo>
                    <a:pt x="66675" y="0"/>
                  </a:lnTo>
                  <a:cubicBezTo>
                    <a:pt x="77153" y="0"/>
                    <a:pt x="85725" y="8572"/>
                    <a:pt x="85725" y="19050"/>
                  </a:cubicBezTo>
                  <a:lnTo>
                    <a:pt x="85725" y="133350"/>
                  </a:lnTo>
                  <a:cubicBezTo>
                    <a:pt x="85725" y="143828"/>
                    <a:pt x="77153" y="152400"/>
                    <a:pt x="66675" y="152400"/>
                  </a:cubicBezTo>
                  <a:close/>
                  <a:moveTo>
                    <a:pt x="19050" y="19050"/>
                  </a:moveTo>
                  <a:lnTo>
                    <a:pt x="19050" y="133350"/>
                  </a:lnTo>
                  <a:lnTo>
                    <a:pt x="66675" y="133350"/>
                  </a:lnTo>
                  <a:lnTo>
                    <a:pt x="66675"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185" name="任意多边形: 形状 184"/>
            <p:cNvSpPr/>
            <p:nvPr/>
          </p:nvSpPr>
          <p:spPr>
            <a:xfrm>
              <a:off x="8134350" y="3276600"/>
              <a:ext cx="85725" cy="152400"/>
            </a:xfrm>
            <a:custGeom>
              <a:avLst/>
              <a:gdLst>
                <a:gd name="connsiteX0" fmla="*/ 66675 w 85725"/>
                <a:gd name="connsiteY0" fmla="*/ 152400 h 152400"/>
                <a:gd name="connsiteX1" fmla="*/ 19050 w 85725"/>
                <a:gd name="connsiteY1" fmla="*/ 152400 h 152400"/>
                <a:gd name="connsiteX2" fmla="*/ 0 w 85725"/>
                <a:gd name="connsiteY2" fmla="*/ 133350 h 152400"/>
                <a:gd name="connsiteX3" fmla="*/ 0 w 85725"/>
                <a:gd name="connsiteY3" fmla="*/ 19050 h 152400"/>
                <a:gd name="connsiteX4" fmla="*/ 19050 w 85725"/>
                <a:gd name="connsiteY4" fmla="*/ 0 h 152400"/>
                <a:gd name="connsiteX5" fmla="*/ 66675 w 85725"/>
                <a:gd name="connsiteY5" fmla="*/ 0 h 152400"/>
                <a:gd name="connsiteX6" fmla="*/ 85725 w 85725"/>
                <a:gd name="connsiteY6" fmla="*/ 19050 h 152400"/>
                <a:gd name="connsiteX7" fmla="*/ 85725 w 85725"/>
                <a:gd name="connsiteY7" fmla="*/ 133350 h 152400"/>
                <a:gd name="connsiteX8" fmla="*/ 66675 w 85725"/>
                <a:gd name="connsiteY8" fmla="*/ 152400 h 152400"/>
                <a:gd name="connsiteX9" fmla="*/ 19050 w 85725"/>
                <a:gd name="connsiteY9" fmla="*/ 19050 h 152400"/>
                <a:gd name="connsiteX10" fmla="*/ 19050 w 85725"/>
                <a:gd name="connsiteY10" fmla="*/ 133350 h 152400"/>
                <a:gd name="connsiteX11" fmla="*/ 66675 w 85725"/>
                <a:gd name="connsiteY11" fmla="*/ 133350 h 152400"/>
                <a:gd name="connsiteX12" fmla="*/ 66675 w 85725"/>
                <a:gd name="connsiteY12" fmla="*/ 19050 h 152400"/>
                <a:gd name="connsiteX13" fmla="*/ 19050 w 85725"/>
                <a:gd name="connsiteY13"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52400">
                  <a:moveTo>
                    <a:pt x="66675" y="152400"/>
                  </a:moveTo>
                  <a:lnTo>
                    <a:pt x="19050" y="152400"/>
                  </a:lnTo>
                  <a:cubicBezTo>
                    <a:pt x="8573" y="152400"/>
                    <a:pt x="0" y="143828"/>
                    <a:pt x="0" y="133350"/>
                  </a:cubicBezTo>
                  <a:lnTo>
                    <a:pt x="0" y="19050"/>
                  </a:lnTo>
                  <a:cubicBezTo>
                    <a:pt x="0" y="8572"/>
                    <a:pt x="8573" y="0"/>
                    <a:pt x="19050" y="0"/>
                  </a:cubicBezTo>
                  <a:lnTo>
                    <a:pt x="66675" y="0"/>
                  </a:lnTo>
                  <a:cubicBezTo>
                    <a:pt x="77152" y="0"/>
                    <a:pt x="85725" y="8572"/>
                    <a:pt x="85725" y="19050"/>
                  </a:cubicBezTo>
                  <a:lnTo>
                    <a:pt x="85725" y="133350"/>
                  </a:lnTo>
                  <a:cubicBezTo>
                    <a:pt x="85725" y="143828"/>
                    <a:pt x="77152" y="152400"/>
                    <a:pt x="66675" y="152400"/>
                  </a:cubicBezTo>
                  <a:close/>
                  <a:moveTo>
                    <a:pt x="19050" y="19050"/>
                  </a:moveTo>
                  <a:lnTo>
                    <a:pt x="19050" y="133350"/>
                  </a:lnTo>
                  <a:lnTo>
                    <a:pt x="66675" y="133350"/>
                  </a:lnTo>
                  <a:lnTo>
                    <a:pt x="66675"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186" name="任意多边形: 形状 185"/>
            <p:cNvSpPr/>
            <p:nvPr/>
          </p:nvSpPr>
          <p:spPr>
            <a:xfrm>
              <a:off x="8239125" y="3276600"/>
              <a:ext cx="85725" cy="152400"/>
            </a:xfrm>
            <a:custGeom>
              <a:avLst/>
              <a:gdLst>
                <a:gd name="connsiteX0" fmla="*/ 66675 w 85725"/>
                <a:gd name="connsiteY0" fmla="*/ 152400 h 152400"/>
                <a:gd name="connsiteX1" fmla="*/ 19050 w 85725"/>
                <a:gd name="connsiteY1" fmla="*/ 152400 h 152400"/>
                <a:gd name="connsiteX2" fmla="*/ 0 w 85725"/>
                <a:gd name="connsiteY2" fmla="*/ 133350 h 152400"/>
                <a:gd name="connsiteX3" fmla="*/ 0 w 85725"/>
                <a:gd name="connsiteY3" fmla="*/ 19050 h 152400"/>
                <a:gd name="connsiteX4" fmla="*/ 19050 w 85725"/>
                <a:gd name="connsiteY4" fmla="*/ 0 h 152400"/>
                <a:gd name="connsiteX5" fmla="*/ 66675 w 85725"/>
                <a:gd name="connsiteY5" fmla="*/ 0 h 152400"/>
                <a:gd name="connsiteX6" fmla="*/ 85725 w 85725"/>
                <a:gd name="connsiteY6" fmla="*/ 19050 h 152400"/>
                <a:gd name="connsiteX7" fmla="*/ 85725 w 85725"/>
                <a:gd name="connsiteY7" fmla="*/ 133350 h 152400"/>
                <a:gd name="connsiteX8" fmla="*/ 66675 w 85725"/>
                <a:gd name="connsiteY8" fmla="*/ 152400 h 152400"/>
                <a:gd name="connsiteX9" fmla="*/ 19050 w 85725"/>
                <a:gd name="connsiteY9" fmla="*/ 19050 h 152400"/>
                <a:gd name="connsiteX10" fmla="*/ 19050 w 85725"/>
                <a:gd name="connsiteY10" fmla="*/ 133350 h 152400"/>
                <a:gd name="connsiteX11" fmla="*/ 66675 w 85725"/>
                <a:gd name="connsiteY11" fmla="*/ 133350 h 152400"/>
                <a:gd name="connsiteX12" fmla="*/ 66675 w 85725"/>
                <a:gd name="connsiteY12" fmla="*/ 19050 h 152400"/>
                <a:gd name="connsiteX13" fmla="*/ 19050 w 85725"/>
                <a:gd name="connsiteY13"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152400">
                  <a:moveTo>
                    <a:pt x="66675" y="152400"/>
                  </a:moveTo>
                  <a:lnTo>
                    <a:pt x="19050" y="152400"/>
                  </a:lnTo>
                  <a:cubicBezTo>
                    <a:pt x="8573" y="152400"/>
                    <a:pt x="0" y="143828"/>
                    <a:pt x="0" y="133350"/>
                  </a:cubicBezTo>
                  <a:lnTo>
                    <a:pt x="0" y="19050"/>
                  </a:lnTo>
                  <a:cubicBezTo>
                    <a:pt x="0" y="8572"/>
                    <a:pt x="8573" y="0"/>
                    <a:pt x="19050" y="0"/>
                  </a:cubicBezTo>
                  <a:lnTo>
                    <a:pt x="66675" y="0"/>
                  </a:lnTo>
                  <a:cubicBezTo>
                    <a:pt x="77152" y="0"/>
                    <a:pt x="85725" y="8572"/>
                    <a:pt x="85725" y="19050"/>
                  </a:cubicBezTo>
                  <a:lnTo>
                    <a:pt x="85725" y="133350"/>
                  </a:lnTo>
                  <a:cubicBezTo>
                    <a:pt x="85725" y="143828"/>
                    <a:pt x="77152" y="152400"/>
                    <a:pt x="66675" y="152400"/>
                  </a:cubicBezTo>
                  <a:close/>
                  <a:moveTo>
                    <a:pt x="19050" y="19050"/>
                  </a:moveTo>
                  <a:lnTo>
                    <a:pt x="19050" y="133350"/>
                  </a:lnTo>
                  <a:lnTo>
                    <a:pt x="66675" y="133350"/>
                  </a:lnTo>
                  <a:lnTo>
                    <a:pt x="66675"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187" name="任意多边形: 形状 186"/>
            <p:cNvSpPr/>
            <p:nvPr/>
          </p:nvSpPr>
          <p:spPr>
            <a:xfrm>
              <a:off x="8096250" y="33242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88" name="任意多边形: 形状 187"/>
            <p:cNvSpPr/>
            <p:nvPr/>
          </p:nvSpPr>
          <p:spPr>
            <a:xfrm>
              <a:off x="8096250" y="33623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89" name="任意多边形: 形状 188"/>
            <p:cNvSpPr/>
            <p:nvPr/>
          </p:nvSpPr>
          <p:spPr>
            <a:xfrm>
              <a:off x="7991475" y="3276600"/>
              <a:ext cx="85725" cy="152400"/>
            </a:xfrm>
            <a:custGeom>
              <a:avLst/>
              <a:gdLst>
                <a:gd name="connsiteX0" fmla="*/ 66675 w 85725"/>
                <a:gd name="connsiteY0" fmla="*/ 152400 h 152400"/>
                <a:gd name="connsiteX1" fmla="*/ 19050 w 85725"/>
                <a:gd name="connsiteY1" fmla="*/ 152400 h 152400"/>
                <a:gd name="connsiteX2" fmla="*/ 0 w 85725"/>
                <a:gd name="connsiteY2" fmla="*/ 133350 h 152400"/>
                <a:gd name="connsiteX3" fmla="*/ 0 w 85725"/>
                <a:gd name="connsiteY3" fmla="*/ 114300 h 152400"/>
                <a:gd name="connsiteX4" fmla="*/ 19050 w 85725"/>
                <a:gd name="connsiteY4" fmla="*/ 114300 h 152400"/>
                <a:gd name="connsiteX5" fmla="*/ 19050 w 85725"/>
                <a:gd name="connsiteY5" fmla="*/ 133350 h 152400"/>
                <a:gd name="connsiteX6" fmla="*/ 66675 w 85725"/>
                <a:gd name="connsiteY6" fmla="*/ 133350 h 152400"/>
                <a:gd name="connsiteX7" fmla="*/ 66675 w 85725"/>
                <a:gd name="connsiteY7" fmla="*/ 95250 h 152400"/>
                <a:gd name="connsiteX8" fmla="*/ 19050 w 85725"/>
                <a:gd name="connsiteY8" fmla="*/ 95250 h 152400"/>
                <a:gd name="connsiteX9" fmla="*/ 0 w 85725"/>
                <a:gd name="connsiteY9" fmla="*/ 76200 h 152400"/>
                <a:gd name="connsiteX10" fmla="*/ 0 w 85725"/>
                <a:gd name="connsiteY10" fmla="*/ 19050 h 152400"/>
                <a:gd name="connsiteX11" fmla="*/ 19050 w 85725"/>
                <a:gd name="connsiteY11" fmla="*/ 0 h 152400"/>
                <a:gd name="connsiteX12" fmla="*/ 66675 w 85725"/>
                <a:gd name="connsiteY12" fmla="*/ 0 h 152400"/>
                <a:gd name="connsiteX13" fmla="*/ 85725 w 85725"/>
                <a:gd name="connsiteY13" fmla="*/ 19050 h 152400"/>
                <a:gd name="connsiteX14" fmla="*/ 85725 w 85725"/>
                <a:gd name="connsiteY14" fmla="*/ 133350 h 152400"/>
                <a:gd name="connsiteX15" fmla="*/ 66675 w 85725"/>
                <a:gd name="connsiteY15" fmla="*/ 152400 h 152400"/>
                <a:gd name="connsiteX16" fmla="*/ 19050 w 85725"/>
                <a:gd name="connsiteY16" fmla="*/ 19050 h 152400"/>
                <a:gd name="connsiteX17" fmla="*/ 19050 w 85725"/>
                <a:gd name="connsiteY17" fmla="*/ 76200 h 152400"/>
                <a:gd name="connsiteX18" fmla="*/ 66675 w 85725"/>
                <a:gd name="connsiteY18" fmla="*/ 76200 h 152400"/>
                <a:gd name="connsiteX19" fmla="*/ 66675 w 85725"/>
                <a:gd name="connsiteY19" fmla="*/ 19050 h 152400"/>
                <a:gd name="connsiteX20" fmla="*/ 19050 w 85725"/>
                <a:gd name="connsiteY20"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25" h="152400">
                  <a:moveTo>
                    <a:pt x="66675" y="152400"/>
                  </a:moveTo>
                  <a:lnTo>
                    <a:pt x="19050" y="152400"/>
                  </a:lnTo>
                  <a:cubicBezTo>
                    <a:pt x="8572" y="152400"/>
                    <a:pt x="0" y="143828"/>
                    <a:pt x="0" y="133350"/>
                  </a:cubicBezTo>
                  <a:lnTo>
                    <a:pt x="0" y="114300"/>
                  </a:lnTo>
                  <a:lnTo>
                    <a:pt x="19050" y="114300"/>
                  </a:lnTo>
                  <a:lnTo>
                    <a:pt x="19050" y="133350"/>
                  </a:lnTo>
                  <a:lnTo>
                    <a:pt x="66675" y="133350"/>
                  </a:lnTo>
                  <a:lnTo>
                    <a:pt x="66675" y="95250"/>
                  </a:lnTo>
                  <a:lnTo>
                    <a:pt x="19050" y="95250"/>
                  </a:lnTo>
                  <a:cubicBezTo>
                    <a:pt x="8572" y="95250"/>
                    <a:pt x="0" y="86678"/>
                    <a:pt x="0" y="76200"/>
                  </a:cubicBezTo>
                  <a:lnTo>
                    <a:pt x="0" y="19050"/>
                  </a:lnTo>
                  <a:cubicBezTo>
                    <a:pt x="0" y="8572"/>
                    <a:pt x="8572" y="0"/>
                    <a:pt x="19050" y="0"/>
                  </a:cubicBezTo>
                  <a:lnTo>
                    <a:pt x="66675" y="0"/>
                  </a:lnTo>
                  <a:cubicBezTo>
                    <a:pt x="77153" y="0"/>
                    <a:pt x="85725" y="8572"/>
                    <a:pt x="85725" y="19050"/>
                  </a:cubicBezTo>
                  <a:lnTo>
                    <a:pt x="85725" y="133350"/>
                  </a:lnTo>
                  <a:cubicBezTo>
                    <a:pt x="85725" y="143828"/>
                    <a:pt x="77153" y="152400"/>
                    <a:pt x="66675" y="152400"/>
                  </a:cubicBezTo>
                  <a:close/>
                  <a:moveTo>
                    <a:pt x="19050" y="19050"/>
                  </a:moveTo>
                  <a:lnTo>
                    <a:pt x="19050" y="76200"/>
                  </a:lnTo>
                  <a:lnTo>
                    <a:pt x="66675" y="76200"/>
                  </a:lnTo>
                  <a:lnTo>
                    <a:pt x="66675"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190" name="任意多边形: 形状 189"/>
            <p:cNvSpPr/>
            <p:nvPr/>
          </p:nvSpPr>
          <p:spPr>
            <a:xfrm>
              <a:off x="7800975" y="3219450"/>
              <a:ext cx="609600" cy="361950"/>
            </a:xfrm>
            <a:custGeom>
              <a:avLst/>
              <a:gdLst>
                <a:gd name="connsiteX0" fmla="*/ 590550 w 609600"/>
                <a:gd name="connsiteY0" fmla="*/ 361950 h 361950"/>
                <a:gd name="connsiteX1" fmla="*/ 19050 w 609600"/>
                <a:gd name="connsiteY1" fmla="*/ 361950 h 361950"/>
                <a:gd name="connsiteX2" fmla="*/ 0 w 609600"/>
                <a:gd name="connsiteY2" fmla="*/ 342900 h 361950"/>
                <a:gd name="connsiteX3" fmla="*/ 0 w 609600"/>
                <a:gd name="connsiteY3" fmla="*/ 19050 h 361950"/>
                <a:gd name="connsiteX4" fmla="*/ 19050 w 609600"/>
                <a:gd name="connsiteY4" fmla="*/ 0 h 361950"/>
                <a:gd name="connsiteX5" fmla="*/ 590550 w 609600"/>
                <a:gd name="connsiteY5" fmla="*/ 0 h 361950"/>
                <a:gd name="connsiteX6" fmla="*/ 609600 w 609600"/>
                <a:gd name="connsiteY6" fmla="*/ 19050 h 361950"/>
                <a:gd name="connsiteX7" fmla="*/ 609600 w 609600"/>
                <a:gd name="connsiteY7" fmla="*/ 342900 h 361950"/>
                <a:gd name="connsiteX8" fmla="*/ 590550 w 609600"/>
                <a:gd name="connsiteY8" fmla="*/ 361950 h 361950"/>
                <a:gd name="connsiteX9" fmla="*/ 19050 w 609600"/>
                <a:gd name="connsiteY9" fmla="*/ 19050 h 361950"/>
                <a:gd name="connsiteX10" fmla="*/ 19050 w 609600"/>
                <a:gd name="connsiteY10" fmla="*/ 342900 h 361950"/>
                <a:gd name="connsiteX11" fmla="*/ 590550 w 609600"/>
                <a:gd name="connsiteY11" fmla="*/ 342900 h 361950"/>
                <a:gd name="connsiteX12" fmla="*/ 590550 w 609600"/>
                <a:gd name="connsiteY12" fmla="*/ 19050 h 361950"/>
                <a:gd name="connsiteX13" fmla="*/ 19050 w 609600"/>
                <a:gd name="connsiteY13" fmla="*/ 190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361950">
                  <a:moveTo>
                    <a:pt x="590550" y="361950"/>
                  </a:moveTo>
                  <a:lnTo>
                    <a:pt x="19050" y="361950"/>
                  </a:lnTo>
                  <a:cubicBezTo>
                    <a:pt x="8572" y="361950"/>
                    <a:pt x="0" y="353378"/>
                    <a:pt x="0" y="342900"/>
                  </a:cubicBezTo>
                  <a:lnTo>
                    <a:pt x="0" y="19050"/>
                  </a:lnTo>
                  <a:cubicBezTo>
                    <a:pt x="0" y="8572"/>
                    <a:pt x="8572" y="0"/>
                    <a:pt x="19050" y="0"/>
                  </a:cubicBezTo>
                  <a:lnTo>
                    <a:pt x="590550" y="0"/>
                  </a:lnTo>
                  <a:cubicBezTo>
                    <a:pt x="601027" y="0"/>
                    <a:pt x="609600" y="8572"/>
                    <a:pt x="609600" y="19050"/>
                  </a:cubicBezTo>
                  <a:lnTo>
                    <a:pt x="609600" y="342900"/>
                  </a:lnTo>
                  <a:cubicBezTo>
                    <a:pt x="609600" y="353378"/>
                    <a:pt x="601027" y="361950"/>
                    <a:pt x="590550" y="361950"/>
                  </a:cubicBezTo>
                  <a:close/>
                  <a:moveTo>
                    <a:pt x="19050" y="19050"/>
                  </a:moveTo>
                  <a:lnTo>
                    <a:pt x="19050" y="342900"/>
                  </a:lnTo>
                  <a:lnTo>
                    <a:pt x="590550" y="342900"/>
                  </a:lnTo>
                  <a:lnTo>
                    <a:pt x="590550" y="19050"/>
                  </a:lnTo>
                  <a:lnTo>
                    <a:pt x="19050" y="19050"/>
                  </a:lnTo>
                  <a:close/>
                </a:path>
              </a:pathLst>
            </a:custGeom>
            <a:solidFill>
              <a:srgbClr val="363F40"/>
            </a:solidFill>
            <a:ln w="9525" cap="flat">
              <a:noFill/>
              <a:prstDash val="solid"/>
              <a:miter/>
            </a:ln>
          </p:spPr>
          <p:txBody>
            <a:bodyPr rtlCol="0" anchor="ctr"/>
            <a:lstStyle/>
            <a:p>
              <a:endParaRPr lang="zh-CN" altLang="en-US"/>
            </a:p>
          </p:txBody>
        </p:sp>
        <p:sp>
          <p:nvSpPr>
            <p:cNvPr id="191" name="任意多边形: 形状 190"/>
            <p:cNvSpPr/>
            <p:nvPr/>
          </p:nvSpPr>
          <p:spPr>
            <a:xfrm>
              <a:off x="7810500" y="3467100"/>
              <a:ext cx="590550" cy="19050"/>
            </a:xfrm>
            <a:custGeom>
              <a:avLst/>
              <a:gdLst>
                <a:gd name="connsiteX0" fmla="*/ 0 w 590550"/>
                <a:gd name="connsiteY0" fmla="*/ 0 h 19050"/>
                <a:gd name="connsiteX1" fmla="*/ 590550 w 590550"/>
                <a:gd name="connsiteY1" fmla="*/ 0 h 19050"/>
                <a:gd name="connsiteX2" fmla="*/ 590550 w 590550"/>
                <a:gd name="connsiteY2" fmla="*/ 19050 h 19050"/>
                <a:gd name="connsiteX3" fmla="*/ 0 w 5905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90550" h="19050">
                  <a:moveTo>
                    <a:pt x="0" y="0"/>
                  </a:moveTo>
                  <a:lnTo>
                    <a:pt x="590550" y="0"/>
                  </a:lnTo>
                  <a:lnTo>
                    <a:pt x="5905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2" name="任意多边形: 形状 191"/>
            <p:cNvSpPr/>
            <p:nvPr/>
          </p:nvSpPr>
          <p:spPr>
            <a:xfrm>
              <a:off x="7886700" y="35052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3" name="任意多边形: 形状 192"/>
            <p:cNvSpPr/>
            <p:nvPr/>
          </p:nvSpPr>
          <p:spPr>
            <a:xfrm>
              <a:off x="7924800" y="35052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4" name="任意多边形: 形状 193"/>
            <p:cNvSpPr/>
            <p:nvPr/>
          </p:nvSpPr>
          <p:spPr>
            <a:xfrm>
              <a:off x="7962900" y="35052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5" name="任意多边形: 形状 194"/>
            <p:cNvSpPr/>
            <p:nvPr/>
          </p:nvSpPr>
          <p:spPr>
            <a:xfrm>
              <a:off x="8267700" y="3505200"/>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6" name="任意多边形: 形状 195"/>
            <p:cNvSpPr/>
            <p:nvPr/>
          </p:nvSpPr>
          <p:spPr>
            <a:xfrm>
              <a:off x="8191500" y="3505200"/>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7" name="任意多边形: 形状 196"/>
            <p:cNvSpPr/>
            <p:nvPr/>
          </p:nvSpPr>
          <p:spPr>
            <a:xfrm>
              <a:off x="8115300" y="3505200"/>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solidFill>
              <a:srgbClr val="363F40"/>
            </a:solidFill>
            <a:ln w="9525" cap="flat">
              <a:noFill/>
              <a:prstDash val="solid"/>
              <a:miter/>
            </a:ln>
          </p:spPr>
          <p:txBody>
            <a:bodyPr rtlCol="0" anchor="ctr"/>
            <a:lstStyle/>
            <a:p>
              <a:endParaRPr lang="zh-CN" altLang="en-US"/>
            </a:p>
          </p:txBody>
        </p:sp>
        <p:sp>
          <p:nvSpPr>
            <p:cNvPr id="198" name="任意多边形: 形状 197"/>
            <p:cNvSpPr/>
            <p:nvPr/>
          </p:nvSpPr>
          <p:spPr>
            <a:xfrm>
              <a:off x="7858125" y="3562350"/>
              <a:ext cx="95250" cy="57150"/>
            </a:xfrm>
            <a:custGeom>
              <a:avLst/>
              <a:gdLst>
                <a:gd name="connsiteX0" fmla="*/ 95250 w 95250"/>
                <a:gd name="connsiteY0" fmla="*/ 57150 h 57150"/>
                <a:gd name="connsiteX1" fmla="*/ 0 w 95250"/>
                <a:gd name="connsiteY1" fmla="*/ 57150 h 57150"/>
                <a:gd name="connsiteX2" fmla="*/ 0 w 95250"/>
                <a:gd name="connsiteY2" fmla="*/ 0 h 57150"/>
                <a:gd name="connsiteX3" fmla="*/ 95250 w 95250"/>
                <a:gd name="connsiteY3" fmla="*/ 0 h 57150"/>
                <a:gd name="connsiteX4" fmla="*/ 95250 w 95250"/>
                <a:gd name="connsiteY4" fmla="*/ 57150 h 57150"/>
                <a:gd name="connsiteX5" fmla="*/ 19050 w 95250"/>
                <a:gd name="connsiteY5" fmla="*/ 38100 h 57150"/>
                <a:gd name="connsiteX6" fmla="*/ 76200 w 95250"/>
                <a:gd name="connsiteY6" fmla="*/ 38100 h 57150"/>
                <a:gd name="connsiteX7" fmla="*/ 76200 w 95250"/>
                <a:gd name="connsiteY7" fmla="*/ 19050 h 57150"/>
                <a:gd name="connsiteX8" fmla="*/ 19050 w 95250"/>
                <a:gd name="connsiteY8" fmla="*/ 19050 h 57150"/>
                <a:gd name="connsiteX9" fmla="*/ 19050 w 95250"/>
                <a:gd name="connsiteY9"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57150">
                  <a:moveTo>
                    <a:pt x="95250" y="57150"/>
                  </a:moveTo>
                  <a:lnTo>
                    <a:pt x="0" y="57150"/>
                  </a:lnTo>
                  <a:lnTo>
                    <a:pt x="0" y="0"/>
                  </a:lnTo>
                  <a:lnTo>
                    <a:pt x="95250" y="0"/>
                  </a:lnTo>
                  <a:lnTo>
                    <a:pt x="95250" y="57150"/>
                  </a:lnTo>
                  <a:close/>
                  <a:moveTo>
                    <a:pt x="19050" y="38100"/>
                  </a:moveTo>
                  <a:lnTo>
                    <a:pt x="76200" y="38100"/>
                  </a:lnTo>
                  <a:lnTo>
                    <a:pt x="76200" y="19050"/>
                  </a:lnTo>
                  <a:lnTo>
                    <a:pt x="19050" y="19050"/>
                  </a:lnTo>
                  <a:lnTo>
                    <a:pt x="19050" y="38100"/>
                  </a:lnTo>
                  <a:close/>
                </a:path>
              </a:pathLst>
            </a:custGeom>
            <a:solidFill>
              <a:srgbClr val="363F40"/>
            </a:solidFill>
            <a:ln w="9525" cap="flat">
              <a:noFill/>
              <a:prstDash val="solid"/>
              <a:miter/>
            </a:ln>
          </p:spPr>
          <p:txBody>
            <a:bodyPr rtlCol="0" anchor="ctr"/>
            <a:lstStyle/>
            <a:p>
              <a:endParaRPr lang="zh-CN" altLang="en-US"/>
            </a:p>
          </p:txBody>
        </p:sp>
        <p:sp>
          <p:nvSpPr>
            <p:cNvPr id="199" name="任意多边形: 形状 198"/>
            <p:cNvSpPr/>
            <p:nvPr/>
          </p:nvSpPr>
          <p:spPr>
            <a:xfrm>
              <a:off x="8258175" y="3562350"/>
              <a:ext cx="95250" cy="57150"/>
            </a:xfrm>
            <a:custGeom>
              <a:avLst/>
              <a:gdLst>
                <a:gd name="connsiteX0" fmla="*/ 95250 w 95250"/>
                <a:gd name="connsiteY0" fmla="*/ 57150 h 57150"/>
                <a:gd name="connsiteX1" fmla="*/ 0 w 95250"/>
                <a:gd name="connsiteY1" fmla="*/ 57150 h 57150"/>
                <a:gd name="connsiteX2" fmla="*/ 0 w 95250"/>
                <a:gd name="connsiteY2" fmla="*/ 0 h 57150"/>
                <a:gd name="connsiteX3" fmla="*/ 95250 w 95250"/>
                <a:gd name="connsiteY3" fmla="*/ 0 h 57150"/>
                <a:gd name="connsiteX4" fmla="*/ 95250 w 95250"/>
                <a:gd name="connsiteY4" fmla="*/ 57150 h 57150"/>
                <a:gd name="connsiteX5" fmla="*/ 19050 w 95250"/>
                <a:gd name="connsiteY5" fmla="*/ 38100 h 57150"/>
                <a:gd name="connsiteX6" fmla="*/ 76200 w 95250"/>
                <a:gd name="connsiteY6" fmla="*/ 38100 h 57150"/>
                <a:gd name="connsiteX7" fmla="*/ 76200 w 95250"/>
                <a:gd name="connsiteY7" fmla="*/ 19050 h 57150"/>
                <a:gd name="connsiteX8" fmla="*/ 19050 w 95250"/>
                <a:gd name="connsiteY8" fmla="*/ 19050 h 57150"/>
                <a:gd name="connsiteX9" fmla="*/ 19050 w 95250"/>
                <a:gd name="connsiteY9"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57150">
                  <a:moveTo>
                    <a:pt x="95250" y="57150"/>
                  </a:moveTo>
                  <a:lnTo>
                    <a:pt x="0" y="57150"/>
                  </a:lnTo>
                  <a:lnTo>
                    <a:pt x="0" y="0"/>
                  </a:lnTo>
                  <a:lnTo>
                    <a:pt x="95250" y="0"/>
                  </a:lnTo>
                  <a:lnTo>
                    <a:pt x="95250" y="57150"/>
                  </a:lnTo>
                  <a:close/>
                  <a:moveTo>
                    <a:pt x="19050" y="38100"/>
                  </a:moveTo>
                  <a:lnTo>
                    <a:pt x="76200" y="38100"/>
                  </a:lnTo>
                  <a:lnTo>
                    <a:pt x="76200" y="19050"/>
                  </a:lnTo>
                  <a:lnTo>
                    <a:pt x="19050" y="19050"/>
                  </a:lnTo>
                  <a:lnTo>
                    <a:pt x="19050" y="38100"/>
                  </a:lnTo>
                  <a:close/>
                </a:path>
              </a:pathLst>
            </a:custGeom>
            <a:solidFill>
              <a:srgbClr val="363F40"/>
            </a:solidFill>
            <a:ln w="9525" cap="flat">
              <a:noFill/>
              <a:prstDash val="solid"/>
              <a:miter/>
            </a:ln>
          </p:spPr>
          <p:txBody>
            <a:bodyPr rtlCol="0" anchor="ctr"/>
            <a:lstStyle/>
            <a:p>
              <a:endParaRPr lang="zh-CN" altLang="en-US"/>
            </a:p>
          </p:txBody>
        </p:sp>
        <p:sp>
          <p:nvSpPr>
            <p:cNvPr id="200" name="任意多边形: 形状 199"/>
            <p:cNvSpPr/>
            <p:nvPr/>
          </p:nvSpPr>
          <p:spPr>
            <a:xfrm>
              <a:off x="7800975" y="3600450"/>
              <a:ext cx="609600" cy="19050"/>
            </a:xfrm>
            <a:custGeom>
              <a:avLst/>
              <a:gdLst>
                <a:gd name="connsiteX0" fmla="*/ 0 w 609600"/>
                <a:gd name="connsiteY0" fmla="*/ 0 h 19050"/>
                <a:gd name="connsiteX1" fmla="*/ 609600 w 609600"/>
                <a:gd name="connsiteY1" fmla="*/ 0 h 19050"/>
                <a:gd name="connsiteX2" fmla="*/ 609600 w 609600"/>
                <a:gd name="connsiteY2" fmla="*/ 19050 h 19050"/>
                <a:gd name="connsiteX3" fmla="*/ 0 w 609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609600" h="19050">
                  <a:moveTo>
                    <a:pt x="0" y="0"/>
                  </a:moveTo>
                  <a:lnTo>
                    <a:pt x="609600" y="0"/>
                  </a:lnTo>
                  <a:lnTo>
                    <a:pt x="609600" y="19050"/>
                  </a:lnTo>
                  <a:lnTo>
                    <a:pt x="0" y="19050"/>
                  </a:lnTo>
                  <a:close/>
                </a:path>
              </a:pathLst>
            </a:custGeom>
            <a:solidFill>
              <a:srgbClr val="363F40"/>
            </a:solidFill>
            <a:ln w="9525" cap="flat">
              <a:noFill/>
              <a:prstDash val="solid"/>
              <a:miter/>
            </a:ln>
          </p:spPr>
          <p:txBody>
            <a:bodyPr rtlCol="0" anchor="ctr"/>
            <a:lstStyle/>
            <a:p>
              <a:endParaRPr lang="zh-CN" altLang="en-US"/>
            </a:p>
          </p:txBody>
        </p:sp>
      </p:grpSp>
      <p:sp>
        <p:nvSpPr>
          <p:cNvPr id="201" name="文本框 200">
            <a:extLst>
              <a:ext uri="{FF2B5EF4-FFF2-40B4-BE49-F238E27FC236}">
                <a16:creationId xmlns:a16="http://schemas.microsoft.com/office/drawing/2014/main" id="{36AAA9EE-A3ED-4832-9910-855CB83F22FD}"/>
              </a:ext>
            </a:extLst>
          </p:cNvPr>
          <p:cNvSpPr txBox="1"/>
          <p:nvPr/>
        </p:nvSpPr>
        <p:spPr>
          <a:xfrm>
            <a:off x="2256236" y="253448"/>
            <a:ext cx="7949192"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Overview of the activity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2835"/>
        </a:solidFill>
        <a:effectLst/>
      </p:bgPr>
    </p:bg>
    <p:spTree>
      <p:nvGrpSpPr>
        <p:cNvPr id="1" name=""/>
        <p:cNvGrpSpPr/>
        <p:nvPr/>
      </p:nvGrpSpPr>
      <p:grpSpPr>
        <a:xfrm>
          <a:off x="0" y="0"/>
          <a:ext cx="0" cy="0"/>
          <a:chOff x="0" y="0"/>
          <a:chExt cx="0" cy="0"/>
        </a:xfrm>
      </p:grpSpPr>
      <p:sp>
        <p:nvSpPr>
          <p:cNvPr id="2" name="文本框 1"/>
          <p:cNvSpPr txBox="1"/>
          <p:nvPr/>
        </p:nvSpPr>
        <p:spPr>
          <a:xfrm>
            <a:off x="3517816" y="-1034277"/>
            <a:ext cx="5156367" cy="8299516"/>
          </a:xfrm>
          <a:prstGeom prst="rect">
            <a:avLst/>
          </a:prstGeom>
          <a:noFill/>
        </p:spPr>
        <p:txBody>
          <a:bodyPr wrap="square" rtlCol="0">
            <a:spAutoFit/>
          </a:bodyPr>
          <a:lstStyle/>
          <a:p>
            <a:pPr algn="ctr"/>
            <a:r>
              <a:rPr kumimoji="1" lang="en-US" altLang="zh-CN" sz="53330" b="1" dirty="0">
                <a:solidFill>
                  <a:srgbClr val="94031B">
                    <a:alpha val="25000"/>
                  </a:srgbClr>
                </a:solidFill>
                <a:latin typeface="Avenir Heavy" panose="02000503020000020003" pitchFamily="2" charset="0"/>
              </a:rPr>
              <a:t>2</a:t>
            </a:r>
            <a:endParaRPr kumimoji="1" lang="zh-CN" altLang="en-US" sz="53330" b="1" dirty="0">
              <a:solidFill>
                <a:srgbClr val="94031B">
                  <a:alpha val="25000"/>
                </a:srgbClr>
              </a:solidFill>
              <a:latin typeface="Avenir Heavy" panose="02000503020000020003" pitchFamily="2" charset="0"/>
            </a:endParaRPr>
          </a:p>
        </p:txBody>
      </p:sp>
      <p:grpSp>
        <p:nvGrpSpPr>
          <p:cNvPr id="7" name="组合 6"/>
          <p:cNvGrpSpPr/>
          <p:nvPr/>
        </p:nvGrpSpPr>
        <p:grpSpPr>
          <a:xfrm>
            <a:off x="7885059" y="0"/>
            <a:ext cx="4470400" cy="6858000"/>
            <a:chOff x="6330462" y="0"/>
            <a:chExt cx="3352800" cy="5143500"/>
          </a:xfrm>
        </p:grpSpPr>
        <p:sp>
          <p:nvSpPr>
            <p:cNvPr id="5" name="平行四边形 4"/>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6" name="平行四边形 5"/>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grpSp>
        <p:nvGrpSpPr>
          <p:cNvPr id="8" name="组合 7"/>
          <p:cNvGrpSpPr/>
          <p:nvPr/>
        </p:nvGrpSpPr>
        <p:grpSpPr>
          <a:xfrm flipH="1">
            <a:off x="-163456" y="0"/>
            <a:ext cx="4470400" cy="6858000"/>
            <a:chOff x="6330462" y="0"/>
            <a:chExt cx="3352800" cy="5143500"/>
          </a:xfrm>
        </p:grpSpPr>
        <p:sp>
          <p:nvSpPr>
            <p:cNvPr id="9" name="平行四边形 8"/>
            <p:cNvSpPr/>
            <p:nvPr/>
          </p:nvSpPr>
          <p:spPr>
            <a:xfrm>
              <a:off x="6330462" y="2571750"/>
              <a:ext cx="3352800" cy="2571750"/>
            </a:xfrm>
            <a:prstGeom prst="parallelogram">
              <a:avLst>
                <a:gd name="adj" fmla="val 92921"/>
              </a:avLst>
            </a:prstGeom>
            <a:solidFill>
              <a:srgbClr val="940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0" name="平行四边形 9"/>
            <p:cNvSpPr/>
            <p:nvPr/>
          </p:nvSpPr>
          <p:spPr>
            <a:xfrm flipV="1">
              <a:off x="6330462" y="0"/>
              <a:ext cx="3352800" cy="2571750"/>
            </a:xfrm>
            <a:prstGeom prst="parallelogram">
              <a:avLst>
                <a:gd name="adj" fmla="val 92921"/>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sp>
        <p:nvSpPr>
          <p:cNvPr id="13" name="任意形状 12"/>
          <p:cNvSpPr/>
          <p:nvPr/>
        </p:nvSpPr>
        <p:spPr>
          <a:xfrm>
            <a:off x="5895970"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4" name="任意形状 13"/>
          <p:cNvSpPr/>
          <p:nvPr/>
        </p:nvSpPr>
        <p:spPr>
          <a:xfrm flipH="1">
            <a:off x="1370705" y="-1313922"/>
            <a:ext cx="4933143" cy="9485843"/>
          </a:xfrm>
          <a:custGeom>
            <a:avLst/>
            <a:gdLst>
              <a:gd name="connsiteX0" fmla="*/ 0 w 3699857"/>
              <a:gd name="connsiteY0" fmla="*/ 0 h 7114382"/>
              <a:gd name="connsiteX1" fmla="*/ 394480 w 3699857"/>
              <a:gd name="connsiteY1" fmla="*/ 0 h 7114382"/>
              <a:gd name="connsiteX2" fmla="*/ 3699857 w 3699857"/>
              <a:gd name="connsiteY2" fmla="*/ 3557191 h 7114382"/>
              <a:gd name="connsiteX3" fmla="*/ 394480 w 3699857"/>
              <a:gd name="connsiteY3" fmla="*/ 7114382 h 7114382"/>
              <a:gd name="connsiteX4" fmla="*/ 0 w 3699857"/>
              <a:gd name="connsiteY4" fmla="*/ 7114382 h 7114382"/>
              <a:gd name="connsiteX5" fmla="*/ 3305377 w 3699857"/>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857" h="7114382">
                <a:moveTo>
                  <a:pt x="0" y="0"/>
                </a:moveTo>
                <a:lnTo>
                  <a:pt x="394480" y="0"/>
                </a:lnTo>
                <a:lnTo>
                  <a:pt x="3699857" y="3557191"/>
                </a:lnTo>
                <a:lnTo>
                  <a:pt x="394480" y="7114382"/>
                </a:lnTo>
                <a:lnTo>
                  <a:pt x="0" y="7114382"/>
                </a:lnTo>
                <a:lnTo>
                  <a:pt x="3305377" y="3557191"/>
                </a:lnTo>
                <a:close/>
              </a:path>
            </a:pathLst>
          </a:custGeom>
          <a:gradFill>
            <a:gsLst>
              <a:gs pos="20000">
                <a:srgbClr val="E71C35">
                  <a:alpha val="0"/>
                </a:srgbClr>
              </a:gs>
              <a:gs pos="80000">
                <a:srgbClr val="94031B">
                  <a:alpha val="0"/>
                </a:srgbClr>
              </a:gs>
              <a:gs pos="50000">
                <a:srgbClr val="9403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7" name="任意形状 16"/>
          <p:cNvSpPr/>
          <p:nvPr/>
        </p:nvSpPr>
        <p:spPr>
          <a:xfrm flipH="1">
            <a:off x="2104725"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8" name="任意形状 17"/>
          <p:cNvSpPr/>
          <p:nvPr/>
        </p:nvSpPr>
        <p:spPr>
          <a:xfrm>
            <a:off x="5349672" y="-1313922"/>
            <a:ext cx="4602323" cy="9485843"/>
          </a:xfrm>
          <a:custGeom>
            <a:avLst/>
            <a:gdLst>
              <a:gd name="connsiteX0" fmla="*/ 146365 w 3451742"/>
              <a:gd name="connsiteY0" fmla="*/ 0 h 7114382"/>
              <a:gd name="connsiteX1" fmla="*/ 0 w 3451742"/>
              <a:gd name="connsiteY1" fmla="*/ 0 h 7114382"/>
              <a:gd name="connsiteX2" fmla="*/ 3305377 w 3451742"/>
              <a:gd name="connsiteY2" fmla="*/ 3557191 h 7114382"/>
              <a:gd name="connsiteX3" fmla="*/ 0 w 3451742"/>
              <a:gd name="connsiteY3" fmla="*/ 7114382 h 7114382"/>
              <a:gd name="connsiteX4" fmla="*/ 146365 w 3451742"/>
              <a:gd name="connsiteY4" fmla="*/ 7114382 h 7114382"/>
              <a:gd name="connsiteX5" fmla="*/ 3451742 w 3451742"/>
              <a:gd name="connsiteY5" fmla="*/ 3557191 h 71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742" h="7114382">
                <a:moveTo>
                  <a:pt x="146365" y="0"/>
                </a:moveTo>
                <a:lnTo>
                  <a:pt x="0" y="0"/>
                </a:lnTo>
                <a:lnTo>
                  <a:pt x="3305377" y="3557191"/>
                </a:lnTo>
                <a:lnTo>
                  <a:pt x="0" y="7114382"/>
                </a:lnTo>
                <a:lnTo>
                  <a:pt x="146365" y="7114382"/>
                </a:lnTo>
                <a:lnTo>
                  <a:pt x="3451742" y="3557191"/>
                </a:lnTo>
                <a:close/>
              </a:path>
            </a:pathLst>
          </a:custGeom>
          <a:gradFill>
            <a:gsLst>
              <a:gs pos="20000">
                <a:srgbClr val="E71C35">
                  <a:alpha val="0"/>
                </a:srgbClr>
              </a:gs>
              <a:gs pos="80000">
                <a:srgbClr val="94031B">
                  <a:alpha val="0"/>
                </a:srgbClr>
              </a:gs>
              <a:gs pos="50000">
                <a:srgbClr val="94031B">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3" name="文本框 2"/>
          <p:cNvSpPr txBox="1"/>
          <p:nvPr/>
        </p:nvSpPr>
        <p:spPr>
          <a:xfrm>
            <a:off x="2844800" y="2870120"/>
            <a:ext cx="6473371" cy="748988"/>
          </a:xfrm>
          <a:prstGeom prst="rect">
            <a:avLst/>
          </a:prstGeom>
          <a:noFill/>
        </p:spPr>
        <p:txBody>
          <a:bodyPr wrap="square" rtlCol="0">
            <a:spAutoFit/>
          </a:bodyPr>
          <a:lstStyle/>
          <a:p>
            <a:pPr algn="ctr"/>
            <a:r>
              <a:rPr kumimoji="1" lang="zh-CN" altLang="en-US" sz="4265" b="1" dirty="0">
                <a:solidFill>
                  <a:schemeClr val="bg1">
                    <a:lumMod val="95000"/>
                  </a:schemeClr>
                </a:solidFill>
                <a:latin typeface="思源黑体 CN" panose="020B0200000000000000" pitchFamily="34" charset="-128"/>
                <a:ea typeface="思源黑体 CN" panose="020B0200000000000000" pitchFamily="34" charset="-128"/>
              </a:rPr>
              <a:t>Promotional goals</a:t>
            </a:r>
          </a:p>
        </p:txBody>
      </p:sp>
      <p:sp>
        <p:nvSpPr>
          <p:cNvPr id="21" name="菱形 20"/>
          <p:cNvSpPr/>
          <p:nvPr/>
        </p:nvSpPr>
        <p:spPr>
          <a:xfrm>
            <a:off x="2507944" y="-407240"/>
            <a:ext cx="7124387" cy="7672479"/>
          </a:xfrm>
          <a:prstGeom prst="diamond">
            <a:avLst/>
          </a:prstGeom>
          <a:noFill/>
          <a:ln w="3175">
            <a:solidFill>
              <a:schemeClr val="bg1">
                <a:lumMod val="95000"/>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2" name="平行四边形 21"/>
          <p:cNvSpPr/>
          <p:nvPr/>
        </p:nvSpPr>
        <p:spPr>
          <a:xfrm flipV="1">
            <a:off x="8966960" y="-352619"/>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3" name="平行四边形 22"/>
          <p:cNvSpPr/>
          <p:nvPr/>
        </p:nvSpPr>
        <p:spPr>
          <a:xfrm flipV="1">
            <a:off x="10570502" y="854981"/>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4" name="平行四边形 23"/>
          <p:cNvSpPr/>
          <p:nvPr/>
        </p:nvSpPr>
        <p:spPr>
          <a:xfrm flipV="1">
            <a:off x="8998761" y="1207449"/>
            <a:ext cx="2518521" cy="2520195"/>
          </a:xfrm>
          <a:prstGeom prst="parallelogram">
            <a:avLst>
              <a:gd name="adj" fmla="val 92921"/>
            </a:avLst>
          </a:prstGeom>
          <a:gradFill flip="none" rotWithShape="1">
            <a:gsLst>
              <a:gs pos="0">
                <a:srgbClr val="94031B">
                  <a:alpha val="0"/>
                </a:srgbClr>
              </a:gs>
              <a:gs pos="79000">
                <a:srgbClr val="9403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5" name="平行四边形 24"/>
          <p:cNvSpPr/>
          <p:nvPr/>
        </p:nvSpPr>
        <p:spPr>
          <a:xfrm flipV="1">
            <a:off x="610446" y="4721960"/>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6" name="平行四边形 25"/>
          <p:cNvSpPr/>
          <p:nvPr/>
        </p:nvSpPr>
        <p:spPr>
          <a:xfrm flipV="1">
            <a:off x="-753861" y="3833585"/>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7" name="平行四边形 26"/>
          <p:cNvSpPr/>
          <p:nvPr/>
        </p:nvSpPr>
        <p:spPr>
          <a:xfrm flipV="1">
            <a:off x="920413" y="3430432"/>
            <a:ext cx="2518521" cy="2520195"/>
          </a:xfrm>
          <a:prstGeom prst="parallelogram">
            <a:avLst>
              <a:gd name="adj" fmla="val 92921"/>
            </a:avLst>
          </a:prstGeom>
          <a:gradFill flip="none" rotWithShape="1">
            <a:gsLst>
              <a:gs pos="0">
                <a:srgbClr val="E71C35"/>
              </a:gs>
              <a:gs pos="90000">
                <a:srgbClr val="94031B">
                  <a:alpha val="0"/>
                </a:srgbClr>
              </a:gs>
              <a:gs pos="36000">
                <a:srgbClr val="94031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1" name="菱形 10"/>
          <p:cNvSpPr>
            <a:spLocks noChangeAspect="1"/>
          </p:cNvSpPr>
          <p:nvPr/>
        </p:nvSpPr>
        <p:spPr>
          <a:xfrm>
            <a:off x="2591993"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28" name="菱形 27"/>
          <p:cNvSpPr>
            <a:spLocks noChangeAspect="1"/>
          </p:cNvSpPr>
          <p:nvPr/>
        </p:nvSpPr>
        <p:spPr>
          <a:xfrm>
            <a:off x="9381541" y="3363735"/>
            <a:ext cx="144000" cy="144000"/>
          </a:xfrm>
          <a:prstGeom prst="diamond">
            <a:avLst/>
          </a:prstGeom>
          <a:solidFill>
            <a:srgbClr val="E7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15" name="直线连接符 14"/>
          <p:cNvCxnSpPr/>
          <p:nvPr/>
        </p:nvCxnSpPr>
        <p:spPr>
          <a:xfrm flipV="1">
            <a:off x="3688700" y="3663708"/>
            <a:ext cx="4814600" cy="20043"/>
          </a:xfrm>
          <a:prstGeom prst="line">
            <a:avLst/>
          </a:prstGeom>
          <a:ln>
            <a:solidFill>
              <a:srgbClr val="E71C35"/>
            </a:solidFill>
            <a:prstDash val="dashDot"/>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134968" y="3876933"/>
            <a:ext cx="5922064" cy="620426"/>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95000"/>
                  </a:prstClr>
                </a:solidFill>
                <a:effectLst/>
                <a:uLnTx/>
                <a:uFillTx/>
                <a:latin typeface="Source Han Sans CN ExtraLight" panose="020B0200000000000000" pitchFamily="34" charset="-128"/>
                <a:ea typeface="Source Han Sans CN ExtraLight" panose="020B0200000000000000" pitchFamily="34" charset="-128"/>
                <a:cs typeface="+mn-cs"/>
              </a:rPr>
              <a:t>Click here to add content, content to match the title, you can copy and paste directly, to select useful keyword entry.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图片 164" descr="图片包含 桌子, 木, 猫, 小&#10;&#10;描述已自动生成"/>
          <p:cNvPicPr>
            <a:picLocks noChangeAspect="1"/>
          </p:cNvPicPr>
          <p:nvPr/>
        </p:nvPicPr>
        <p:blipFill>
          <a:blip r:embed="rId3"/>
          <a:srcRect l="4532" t="3105" r="5158" b="7651"/>
          <a:stretch>
            <a:fillRect/>
          </a:stretch>
        </p:blipFill>
        <p:spPr>
          <a:xfrm>
            <a:off x="0" y="1958840"/>
            <a:ext cx="3049200" cy="2008800"/>
          </a:xfrm>
          <a:custGeom>
            <a:avLst/>
            <a:gdLst>
              <a:gd name="connsiteX0" fmla="*/ 0 w 3049200"/>
              <a:gd name="connsiteY0" fmla="*/ 0 h 2008800"/>
              <a:gd name="connsiteX1" fmla="*/ 3049200 w 3049200"/>
              <a:gd name="connsiteY1" fmla="*/ 0 h 2008800"/>
              <a:gd name="connsiteX2" fmla="*/ 3049200 w 3049200"/>
              <a:gd name="connsiteY2" fmla="*/ 2008800 h 2008800"/>
              <a:gd name="connsiteX3" fmla="*/ 0 w 3049200"/>
              <a:gd name="connsiteY3" fmla="*/ 2008800 h 2008800"/>
            </a:gdLst>
            <a:ahLst/>
            <a:cxnLst>
              <a:cxn ang="0">
                <a:pos x="connsiteX0" y="connsiteY0"/>
              </a:cxn>
              <a:cxn ang="0">
                <a:pos x="connsiteX1" y="connsiteY1"/>
              </a:cxn>
              <a:cxn ang="0">
                <a:pos x="connsiteX2" y="connsiteY2"/>
              </a:cxn>
              <a:cxn ang="0">
                <a:pos x="connsiteX3" y="connsiteY3"/>
              </a:cxn>
            </a:cxnLst>
            <a:rect l="l" t="t" r="r" b="b"/>
            <a:pathLst>
              <a:path w="3049200" h="2008800">
                <a:moveTo>
                  <a:pt x="0" y="0"/>
                </a:moveTo>
                <a:lnTo>
                  <a:pt x="3049200" y="0"/>
                </a:lnTo>
                <a:lnTo>
                  <a:pt x="3049200" y="2008800"/>
                </a:lnTo>
                <a:lnTo>
                  <a:pt x="0" y="2008800"/>
                </a:lnTo>
                <a:close/>
              </a:path>
            </a:pathLst>
          </a:custGeom>
        </p:spPr>
      </p:pic>
      <p:pic>
        <p:nvPicPr>
          <p:cNvPr id="167" name="图片 166" descr="一群人坐在桌子前&#10;&#10;描述已自动生成"/>
          <p:cNvPicPr>
            <a:picLocks noChangeAspect="1"/>
          </p:cNvPicPr>
          <p:nvPr/>
        </p:nvPicPr>
        <p:blipFill>
          <a:blip r:embed="rId4"/>
          <a:srcRect l="2877" t="7223" r="6813" b="3534"/>
          <a:stretch>
            <a:fillRect/>
          </a:stretch>
        </p:blipFill>
        <p:spPr>
          <a:xfrm>
            <a:off x="9156700" y="3967640"/>
            <a:ext cx="3049200" cy="2008800"/>
          </a:xfrm>
          <a:custGeom>
            <a:avLst/>
            <a:gdLst>
              <a:gd name="connsiteX0" fmla="*/ 0 w 3049200"/>
              <a:gd name="connsiteY0" fmla="*/ 0 h 2008800"/>
              <a:gd name="connsiteX1" fmla="*/ 3049200 w 3049200"/>
              <a:gd name="connsiteY1" fmla="*/ 0 h 2008800"/>
              <a:gd name="connsiteX2" fmla="*/ 3049200 w 3049200"/>
              <a:gd name="connsiteY2" fmla="*/ 2008800 h 2008800"/>
              <a:gd name="connsiteX3" fmla="*/ 0 w 3049200"/>
              <a:gd name="connsiteY3" fmla="*/ 2008800 h 2008800"/>
            </a:gdLst>
            <a:ahLst/>
            <a:cxnLst>
              <a:cxn ang="0">
                <a:pos x="connsiteX0" y="connsiteY0"/>
              </a:cxn>
              <a:cxn ang="0">
                <a:pos x="connsiteX1" y="connsiteY1"/>
              </a:cxn>
              <a:cxn ang="0">
                <a:pos x="connsiteX2" y="connsiteY2"/>
              </a:cxn>
              <a:cxn ang="0">
                <a:pos x="connsiteX3" y="connsiteY3"/>
              </a:cxn>
            </a:cxnLst>
            <a:rect l="l" t="t" r="r" b="b"/>
            <a:pathLst>
              <a:path w="3049200" h="2008800">
                <a:moveTo>
                  <a:pt x="0" y="0"/>
                </a:moveTo>
                <a:lnTo>
                  <a:pt x="3049200" y="0"/>
                </a:lnTo>
                <a:lnTo>
                  <a:pt x="3049200" y="2008800"/>
                </a:lnTo>
                <a:lnTo>
                  <a:pt x="0" y="2008800"/>
                </a:lnTo>
                <a:close/>
              </a:path>
            </a:pathLst>
          </a:custGeom>
        </p:spPr>
      </p:pic>
      <p:pic>
        <p:nvPicPr>
          <p:cNvPr id="168" name="图片 167" descr="图片包含 户外, 人, 站, 草&#10;&#10;描述已自动生成"/>
          <p:cNvPicPr>
            <a:picLocks noChangeAspect="1"/>
          </p:cNvPicPr>
          <p:nvPr/>
        </p:nvPicPr>
        <p:blipFill>
          <a:blip r:embed="rId5"/>
          <a:srcRect l="349" t="7223" r="9342" b="3534"/>
          <a:stretch>
            <a:fillRect/>
          </a:stretch>
        </p:blipFill>
        <p:spPr>
          <a:xfrm>
            <a:off x="3046799" y="3967640"/>
            <a:ext cx="3049200" cy="2008800"/>
          </a:xfrm>
          <a:custGeom>
            <a:avLst/>
            <a:gdLst>
              <a:gd name="connsiteX0" fmla="*/ 0 w 3049200"/>
              <a:gd name="connsiteY0" fmla="*/ 0 h 2008800"/>
              <a:gd name="connsiteX1" fmla="*/ 3049200 w 3049200"/>
              <a:gd name="connsiteY1" fmla="*/ 0 h 2008800"/>
              <a:gd name="connsiteX2" fmla="*/ 3049200 w 3049200"/>
              <a:gd name="connsiteY2" fmla="*/ 2008800 h 2008800"/>
              <a:gd name="connsiteX3" fmla="*/ 0 w 3049200"/>
              <a:gd name="connsiteY3" fmla="*/ 2008800 h 2008800"/>
            </a:gdLst>
            <a:ahLst/>
            <a:cxnLst>
              <a:cxn ang="0">
                <a:pos x="connsiteX0" y="connsiteY0"/>
              </a:cxn>
              <a:cxn ang="0">
                <a:pos x="connsiteX1" y="connsiteY1"/>
              </a:cxn>
              <a:cxn ang="0">
                <a:pos x="connsiteX2" y="connsiteY2"/>
              </a:cxn>
              <a:cxn ang="0">
                <a:pos x="connsiteX3" y="connsiteY3"/>
              </a:cxn>
            </a:cxnLst>
            <a:rect l="l" t="t" r="r" b="b"/>
            <a:pathLst>
              <a:path w="3049200" h="2008800">
                <a:moveTo>
                  <a:pt x="0" y="0"/>
                </a:moveTo>
                <a:lnTo>
                  <a:pt x="3049200" y="0"/>
                </a:lnTo>
                <a:lnTo>
                  <a:pt x="3049200" y="2008800"/>
                </a:lnTo>
                <a:lnTo>
                  <a:pt x="0" y="2008800"/>
                </a:lnTo>
                <a:close/>
              </a:path>
            </a:pathLst>
          </a:custGeom>
        </p:spPr>
      </p:pic>
      <p:pic>
        <p:nvPicPr>
          <p:cNvPr id="166" name="图片 165" descr="一群穿着西装的男人站在一起&#10;&#10;描述已自动生成"/>
          <p:cNvPicPr>
            <a:picLocks noChangeAspect="1"/>
          </p:cNvPicPr>
          <p:nvPr/>
        </p:nvPicPr>
        <p:blipFill>
          <a:blip r:embed="rId6"/>
          <a:srcRect l="8783" t="3105" r="900" b="8056"/>
          <a:stretch>
            <a:fillRect/>
          </a:stretch>
        </p:blipFill>
        <p:spPr>
          <a:xfrm>
            <a:off x="6102951" y="1958840"/>
            <a:ext cx="3049200" cy="1999684"/>
          </a:xfrm>
          <a:custGeom>
            <a:avLst/>
            <a:gdLst>
              <a:gd name="connsiteX0" fmla="*/ 0 w 3049200"/>
              <a:gd name="connsiteY0" fmla="*/ 0 h 1999684"/>
              <a:gd name="connsiteX1" fmla="*/ 3049200 w 3049200"/>
              <a:gd name="connsiteY1" fmla="*/ 0 h 1999684"/>
              <a:gd name="connsiteX2" fmla="*/ 3049200 w 3049200"/>
              <a:gd name="connsiteY2" fmla="*/ 1999684 h 1999684"/>
              <a:gd name="connsiteX3" fmla="*/ 0 w 3049200"/>
              <a:gd name="connsiteY3" fmla="*/ 1999684 h 1999684"/>
            </a:gdLst>
            <a:ahLst/>
            <a:cxnLst>
              <a:cxn ang="0">
                <a:pos x="connsiteX0" y="connsiteY0"/>
              </a:cxn>
              <a:cxn ang="0">
                <a:pos x="connsiteX1" y="connsiteY1"/>
              </a:cxn>
              <a:cxn ang="0">
                <a:pos x="connsiteX2" y="connsiteY2"/>
              </a:cxn>
              <a:cxn ang="0">
                <a:pos x="connsiteX3" y="connsiteY3"/>
              </a:cxn>
            </a:cxnLst>
            <a:rect l="l" t="t" r="r" b="b"/>
            <a:pathLst>
              <a:path w="3049200" h="1999684">
                <a:moveTo>
                  <a:pt x="0" y="0"/>
                </a:moveTo>
                <a:lnTo>
                  <a:pt x="3049200" y="0"/>
                </a:lnTo>
                <a:lnTo>
                  <a:pt x="3049200" y="1999684"/>
                </a:lnTo>
                <a:lnTo>
                  <a:pt x="0" y="1999684"/>
                </a:lnTo>
                <a:close/>
              </a:path>
            </a:pathLst>
          </a:custGeom>
        </p:spPr>
      </p:pic>
      <p:sp>
        <p:nvSpPr>
          <p:cNvPr id="4" name="文本框 3"/>
          <p:cNvSpPr txBox="1"/>
          <p:nvPr/>
        </p:nvSpPr>
        <p:spPr>
          <a:xfrm>
            <a:off x="3987633" y="256289"/>
            <a:ext cx="4502481"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Promotional goals</a:t>
            </a:r>
          </a:p>
        </p:txBody>
      </p:sp>
      <p:sp>
        <p:nvSpPr>
          <p:cNvPr id="10" name="矩形 9"/>
          <p:cNvSpPr/>
          <p:nvPr/>
        </p:nvSpPr>
        <p:spPr>
          <a:xfrm>
            <a:off x="3046799" y="1958840"/>
            <a:ext cx="3049200" cy="20088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p:cNvSpPr/>
          <p:nvPr/>
        </p:nvSpPr>
        <p:spPr>
          <a:xfrm>
            <a:off x="9156700" y="1958840"/>
            <a:ext cx="3049200" cy="20088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p:cNvSpPr/>
          <p:nvPr/>
        </p:nvSpPr>
        <p:spPr>
          <a:xfrm>
            <a:off x="0" y="3967640"/>
            <a:ext cx="3049200" cy="20088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p:cNvSpPr/>
          <p:nvPr/>
        </p:nvSpPr>
        <p:spPr>
          <a:xfrm>
            <a:off x="6102740" y="3958524"/>
            <a:ext cx="3049200" cy="20179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组合 22"/>
          <p:cNvGrpSpPr/>
          <p:nvPr/>
        </p:nvGrpSpPr>
        <p:grpSpPr>
          <a:xfrm>
            <a:off x="307790" y="4297153"/>
            <a:ext cx="2481130" cy="1013804"/>
            <a:chOff x="307790" y="4297153"/>
            <a:chExt cx="2481130" cy="1013804"/>
          </a:xfrm>
        </p:grpSpPr>
        <p:sp>
          <p:nvSpPr>
            <p:cNvPr id="15" name="TextBox 57"/>
            <p:cNvSpPr txBox="1"/>
            <p:nvPr/>
          </p:nvSpPr>
          <p:spPr>
            <a:xfrm>
              <a:off x="564270" y="4297153"/>
              <a:ext cx="1210588" cy="400110"/>
            </a:xfrm>
            <a:prstGeom prst="rect">
              <a:avLst/>
            </a:prstGeom>
            <a:noFill/>
          </p:spPr>
          <p:txBody>
            <a:bodyPr wrap="none" rtlCol="0">
              <a:spAutoFit/>
            </a:bodyPr>
            <a:lstStyle/>
            <a:p>
              <a:pPr algn="ct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22" name="文本框 21"/>
            <p:cNvSpPr txBox="1"/>
            <p:nvPr/>
          </p:nvSpPr>
          <p:spPr>
            <a:xfrm>
              <a:off x="307790" y="4697263"/>
              <a:ext cx="2481130"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grpSp>
        <p:nvGrpSpPr>
          <p:cNvPr id="152" name="组合 151"/>
          <p:cNvGrpSpPr/>
          <p:nvPr/>
        </p:nvGrpSpPr>
        <p:grpSpPr>
          <a:xfrm>
            <a:off x="6411410" y="4297153"/>
            <a:ext cx="2481130" cy="1013804"/>
            <a:chOff x="307790" y="4297153"/>
            <a:chExt cx="2481130" cy="1013804"/>
          </a:xfrm>
        </p:grpSpPr>
        <p:sp>
          <p:nvSpPr>
            <p:cNvPr id="153" name="TextBox 57"/>
            <p:cNvSpPr txBox="1"/>
            <p:nvPr/>
          </p:nvSpPr>
          <p:spPr>
            <a:xfrm>
              <a:off x="564270" y="4297153"/>
              <a:ext cx="1210588" cy="400110"/>
            </a:xfrm>
            <a:prstGeom prst="rect">
              <a:avLst/>
            </a:prstGeom>
            <a:noFill/>
          </p:spPr>
          <p:txBody>
            <a:bodyPr wrap="none" rtlCol="0">
              <a:spAutoFit/>
            </a:bodyPr>
            <a:lstStyle/>
            <a:p>
              <a:pPr algn="ct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54" name="文本框 153"/>
            <p:cNvSpPr txBox="1"/>
            <p:nvPr/>
          </p:nvSpPr>
          <p:spPr>
            <a:xfrm>
              <a:off x="307790" y="4697263"/>
              <a:ext cx="2481130"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grpSp>
        <p:nvGrpSpPr>
          <p:cNvPr id="155" name="组合 154"/>
          <p:cNvGrpSpPr/>
          <p:nvPr/>
        </p:nvGrpSpPr>
        <p:grpSpPr>
          <a:xfrm>
            <a:off x="3325310" y="2308333"/>
            <a:ext cx="2481130" cy="1013804"/>
            <a:chOff x="307790" y="4297153"/>
            <a:chExt cx="2481130" cy="1013804"/>
          </a:xfrm>
        </p:grpSpPr>
        <p:sp>
          <p:nvSpPr>
            <p:cNvPr id="156" name="TextBox 57"/>
            <p:cNvSpPr txBox="1"/>
            <p:nvPr/>
          </p:nvSpPr>
          <p:spPr>
            <a:xfrm>
              <a:off x="564270" y="4297153"/>
              <a:ext cx="1210588" cy="400110"/>
            </a:xfrm>
            <a:prstGeom prst="rect">
              <a:avLst/>
            </a:prstGeom>
            <a:noFill/>
          </p:spPr>
          <p:txBody>
            <a:bodyPr wrap="none" rtlCol="0">
              <a:spAutoFit/>
            </a:bodyPr>
            <a:lstStyle/>
            <a:p>
              <a:pPr algn="ct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57" name="文本框 156"/>
            <p:cNvSpPr txBox="1"/>
            <p:nvPr/>
          </p:nvSpPr>
          <p:spPr>
            <a:xfrm>
              <a:off x="307790" y="4697263"/>
              <a:ext cx="2481130"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grpSp>
        <p:nvGrpSpPr>
          <p:cNvPr id="158" name="组合 157"/>
          <p:cNvGrpSpPr/>
          <p:nvPr/>
        </p:nvGrpSpPr>
        <p:grpSpPr>
          <a:xfrm>
            <a:off x="9428930" y="2308333"/>
            <a:ext cx="2481130" cy="1013804"/>
            <a:chOff x="307790" y="4297153"/>
            <a:chExt cx="2481130" cy="1013804"/>
          </a:xfrm>
        </p:grpSpPr>
        <p:sp>
          <p:nvSpPr>
            <p:cNvPr id="159" name="TextBox 57"/>
            <p:cNvSpPr txBox="1"/>
            <p:nvPr/>
          </p:nvSpPr>
          <p:spPr>
            <a:xfrm>
              <a:off x="564270" y="4297153"/>
              <a:ext cx="1210588" cy="400110"/>
            </a:xfrm>
            <a:prstGeom prst="rect">
              <a:avLst/>
            </a:prstGeom>
            <a:noFill/>
          </p:spPr>
          <p:txBody>
            <a:bodyPr wrap="none" rtlCol="0">
              <a:spAutoFit/>
            </a:bodyPr>
            <a:lstStyle/>
            <a:p>
              <a:pPr algn="ct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60" name="文本框 159"/>
            <p:cNvSpPr txBox="1"/>
            <p:nvPr/>
          </p:nvSpPr>
          <p:spPr>
            <a:xfrm>
              <a:off x="307790" y="4697263"/>
              <a:ext cx="2481130" cy="613694"/>
            </a:xfrm>
            <a:prstGeom prst="rect">
              <a:avLst/>
            </a:prstGeom>
            <a:noFill/>
          </p:spPr>
          <p:txBody>
            <a:bodyPr wrap="square" rtlCol="0">
              <a:spAutoFit/>
              <a:scene3d>
                <a:camera prst="orthographicFront"/>
                <a:lightRig rig="threePt" dir="t"/>
              </a:scene3d>
              <a:sp3d contourW="12700"/>
            </a:bodyPr>
            <a:lstStyle>
              <a:defPPr>
                <a:defRPr lang="zh-CN"/>
              </a:defPPr>
              <a:lvl1pPr>
                <a:lnSpc>
                  <a:spcPct val="150000"/>
                </a:lnSpc>
                <a:defRPr sz="1200">
                  <a:solidFill>
                    <a:schemeClr val="tx1">
                      <a:lumMod val="50000"/>
                      <a:lumOff val="50000"/>
                    </a:schemeClr>
                  </a:solidFill>
                  <a:latin typeface="微软雅黑" panose="020B0503020204020204" pitchFamily="34" charset="-122"/>
                  <a:ea typeface="方正俊黑简体" panose="02000000000000000000" pitchFamily="2" charset="-122"/>
                  <a:cs typeface="Angsana New" panose="02020603050405020304" pitchFamily="18" charset="-34"/>
                </a:defRPr>
              </a:lvl1pPr>
            </a:lstStyle>
            <a:p>
              <a:r>
                <a:rPr lang="zh-CN" altLang="en-US" dirty="0">
                  <a:solidFill>
                    <a:schemeClr val="bg1"/>
                  </a:solidFill>
                </a:rPr>
                <a:t>Add a detailed text description here, and the language description is as concise and vivid as possible.</a:t>
              </a:r>
              <a:endParaRPr lang="en-US" altLang="zh-CN" dirty="0">
                <a:solidFill>
                  <a:schemeClr val="bg1"/>
                </a:solidFill>
              </a:endParaRPr>
            </a:p>
          </p:txBody>
        </p:sp>
      </p:grpSp>
    </p:spTree>
  </p:cSld>
  <p:clrMapOvr>
    <a:masterClrMapping/>
  </p:clrMapOvr>
</p:sld>
</file>

<file path=ppt/slides/slide9.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3258351"/>
            <a:ext cx="12192000" cy="125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43"/>
          <p:cNvSpPr txBox="1"/>
          <p:nvPr/>
        </p:nvSpPr>
        <p:spPr>
          <a:xfrm>
            <a:off x="8956542" y="1989065"/>
            <a:ext cx="1210588" cy="400110"/>
          </a:xfrm>
          <a:prstGeom prst="rect">
            <a:avLst/>
          </a:prstGeom>
          <a:noFill/>
        </p:spPr>
        <p:txBody>
          <a:bodyPr wrap="none" rtlCol="0">
            <a:spAutoFit/>
          </a:bodyPr>
          <a:lstStyle/>
          <a:p>
            <a:pP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9" name="TextBox 48"/>
          <p:cNvSpPr txBox="1"/>
          <p:nvPr/>
        </p:nvSpPr>
        <p:spPr>
          <a:xfrm>
            <a:off x="8696965" y="2396575"/>
            <a:ext cx="2304256" cy="307777"/>
          </a:xfrm>
          <a:prstGeom prst="rect">
            <a:avLst/>
          </a:prstGeom>
          <a:noFill/>
          <a:ln>
            <a:noFill/>
            <a:prstDash val="sysDash"/>
          </a:ln>
        </p:spPr>
        <p:txBody>
          <a:bodyPr wrap="square" rtlCol="0">
            <a:spAutoFit/>
          </a:bodyPr>
          <a:lstStyle/>
          <a:p>
            <a:pPr algn="just" defTabSz="1218565"/>
            <a:r>
              <a:rPr lang="zh-CN" altLang="en-US" sz="1400" dirty="0">
                <a:solidFill>
                  <a:schemeClr val="bg1"/>
                </a:solidFill>
                <a:latin typeface="微软雅黑" panose="020B0503020204020204" pitchFamily="34" charset="-122"/>
                <a:ea typeface="微软雅黑" panose="020B0503020204020204" pitchFamily="34" charset="-122"/>
              </a:rPr>
              <a:t>Enter the specific text here</a:t>
            </a:r>
          </a:p>
        </p:txBody>
      </p:sp>
      <p:sp>
        <p:nvSpPr>
          <p:cNvPr id="13" name="TextBox 53"/>
          <p:cNvSpPr txBox="1"/>
          <p:nvPr/>
        </p:nvSpPr>
        <p:spPr>
          <a:xfrm>
            <a:off x="6425369" y="4579031"/>
            <a:ext cx="1210588" cy="400110"/>
          </a:xfrm>
          <a:prstGeom prst="rect">
            <a:avLst/>
          </a:prstGeom>
          <a:noFill/>
        </p:spPr>
        <p:txBody>
          <a:bodyPr wrap="none" rtlCol="0">
            <a:spAutoFit/>
          </a:bodyPr>
          <a:lstStyle/>
          <a:p>
            <a:pP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4" name="TextBox 54"/>
          <p:cNvSpPr txBox="1"/>
          <p:nvPr/>
        </p:nvSpPr>
        <p:spPr>
          <a:xfrm>
            <a:off x="6165792" y="4986542"/>
            <a:ext cx="2304256" cy="307777"/>
          </a:xfrm>
          <a:prstGeom prst="rect">
            <a:avLst/>
          </a:prstGeom>
          <a:noFill/>
          <a:ln>
            <a:noFill/>
            <a:prstDash val="sysDash"/>
          </a:ln>
        </p:spPr>
        <p:txBody>
          <a:bodyPr wrap="square" rtlCol="0">
            <a:spAutoFit/>
          </a:bodyPr>
          <a:lstStyle/>
          <a:p>
            <a:pPr algn="just" defTabSz="1218565"/>
            <a:r>
              <a:rPr lang="zh-CN" altLang="en-US" sz="1400" dirty="0">
                <a:solidFill>
                  <a:schemeClr val="bg1"/>
                </a:solidFill>
                <a:latin typeface="微软雅黑" panose="020B0503020204020204" pitchFamily="34" charset="-122"/>
                <a:ea typeface="微软雅黑" panose="020B0503020204020204" pitchFamily="34" charset="-122"/>
              </a:rPr>
              <a:t>Enter the specific text here</a:t>
            </a:r>
          </a:p>
        </p:txBody>
      </p:sp>
      <p:sp>
        <p:nvSpPr>
          <p:cNvPr id="109" name="TextBox 55"/>
          <p:cNvSpPr txBox="1"/>
          <p:nvPr/>
        </p:nvSpPr>
        <p:spPr>
          <a:xfrm>
            <a:off x="3894196" y="1989065"/>
            <a:ext cx="1210588" cy="400110"/>
          </a:xfrm>
          <a:prstGeom prst="rect">
            <a:avLst/>
          </a:prstGeom>
          <a:noFill/>
        </p:spPr>
        <p:txBody>
          <a:bodyPr wrap="none" rtlCol="0">
            <a:spAutoFit/>
          </a:bodyPr>
          <a:lstStyle/>
          <a:p>
            <a:pP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11" name="TextBox 56"/>
          <p:cNvSpPr txBox="1"/>
          <p:nvPr/>
        </p:nvSpPr>
        <p:spPr>
          <a:xfrm>
            <a:off x="3634619" y="2396575"/>
            <a:ext cx="2304256" cy="307777"/>
          </a:xfrm>
          <a:prstGeom prst="rect">
            <a:avLst/>
          </a:prstGeom>
          <a:noFill/>
          <a:ln>
            <a:noFill/>
            <a:prstDash val="sysDash"/>
          </a:ln>
        </p:spPr>
        <p:txBody>
          <a:bodyPr wrap="square" rtlCol="0">
            <a:spAutoFit/>
          </a:bodyPr>
          <a:lstStyle/>
          <a:p>
            <a:pPr algn="just" defTabSz="1218565"/>
            <a:r>
              <a:rPr lang="zh-CN" altLang="en-US" sz="1400" dirty="0">
                <a:solidFill>
                  <a:schemeClr val="bg1"/>
                </a:solidFill>
                <a:latin typeface="微软雅黑" panose="020B0503020204020204" pitchFamily="34" charset="-122"/>
                <a:ea typeface="微软雅黑" panose="020B0503020204020204" pitchFamily="34" charset="-122"/>
              </a:rPr>
              <a:t>Enter the specific text here</a:t>
            </a:r>
          </a:p>
        </p:txBody>
      </p:sp>
      <p:sp>
        <p:nvSpPr>
          <p:cNvPr id="113" name="TextBox 57"/>
          <p:cNvSpPr txBox="1"/>
          <p:nvPr/>
        </p:nvSpPr>
        <p:spPr>
          <a:xfrm>
            <a:off x="1363022" y="4579031"/>
            <a:ext cx="1210588" cy="400110"/>
          </a:xfrm>
          <a:prstGeom prst="rect">
            <a:avLst/>
          </a:prstGeom>
          <a:noFill/>
        </p:spPr>
        <p:txBody>
          <a:bodyPr wrap="none" rtlCol="0">
            <a:spAutoFit/>
          </a:bodyPr>
          <a:lstStyle/>
          <a:p>
            <a:pPr defTabSz="1218565"/>
            <a:r>
              <a:rPr lang="zh-CN" altLang="en-US" sz="2000" b="1" dirty="0">
                <a:solidFill>
                  <a:schemeClr val="bg1"/>
                </a:solidFill>
                <a:latin typeface="微软雅黑" panose="020B0503020204020204" pitchFamily="34" charset="-122"/>
                <a:ea typeface="微软雅黑" panose="020B0503020204020204" pitchFamily="34" charset="-122"/>
              </a:rPr>
              <a:t>Enter the title</a:t>
            </a:r>
          </a:p>
        </p:txBody>
      </p:sp>
      <p:sp>
        <p:nvSpPr>
          <p:cNvPr id="115" name="TextBox 58"/>
          <p:cNvSpPr txBox="1"/>
          <p:nvPr/>
        </p:nvSpPr>
        <p:spPr>
          <a:xfrm>
            <a:off x="1103445" y="4986542"/>
            <a:ext cx="2304256" cy="307777"/>
          </a:xfrm>
          <a:prstGeom prst="rect">
            <a:avLst/>
          </a:prstGeom>
          <a:noFill/>
          <a:ln>
            <a:noFill/>
            <a:prstDash val="sysDash"/>
          </a:ln>
        </p:spPr>
        <p:txBody>
          <a:bodyPr wrap="square" rtlCol="0">
            <a:spAutoFit/>
          </a:bodyPr>
          <a:lstStyle/>
          <a:p>
            <a:pPr algn="just" defTabSz="1218565"/>
            <a:r>
              <a:rPr lang="zh-CN" altLang="en-US" sz="1400" dirty="0">
                <a:solidFill>
                  <a:schemeClr val="bg1"/>
                </a:solidFill>
                <a:latin typeface="微软雅黑" panose="020B0503020204020204" pitchFamily="34" charset="-122"/>
                <a:ea typeface="微软雅黑" panose="020B0503020204020204" pitchFamily="34" charset="-122"/>
              </a:rPr>
              <a:t>Enter the specific text here</a:t>
            </a:r>
          </a:p>
        </p:txBody>
      </p:sp>
      <p:pic>
        <p:nvPicPr>
          <p:cNvPr id="118" name="图片 117" descr="电脑屏幕的照片&#10;&#10;描述已自动生成"/>
          <p:cNvPicPr>
            <a:picLocks noChangeAspect="1"/>
          </p:cNvPicPr>
          <p:nvPr/>
        </p:nvPicPr>
        <p:blipFill>
          <a:blip r:embed="rId3"/>
          <a:srcRect l="13666" t="3681" r="11286" b="2495"/>
          <a:stretch>
            <a:fillRect/>
          </a:stretch>
        </p:blipFill>
        <p:spPr>
          <a:xfrm>
            <a:off x="1195386" y="2470038"/>
            <a:ext cx="2120374" cy="1769570"/>
          </a:xfrm>
          <a:custGeom>
            <a:avLst/>
            <a:gdLst>
              <a:gd name="connsiteX0" fmla="*/ 442393 w 2120374"/>
              <a:gd name="connsiteY0" fmla="*/ 0 h 1769570"/>
              <a:gd name="connsiteX1" fmla="*/ 1677982 w 2120374"/>
              <a:gd name="connsiteY1" fmla="*/ 0 h 1769570"/>
              <a:gd name="connsiteX2" fmla="*/ 2120374 w 2120374"/>
              <a:gd name="connsiteY2" fmla="*/ 884785 h 1769570"/>
              <a:gd name="connsiteX3" fmla="*/ 1677982 w 2120374"/>
              <a:gd name="connsiteY3" fmla="*/ 1769570 h 1769570"/>
              <a:gd name="connsiteX4" fmla="*/ 442393 w 2120374"/>
              <a:gd name="connsiteY4" fmla="*/ 1769570 h 1769570"/>
              <a:gd name="connsiteX5" fmla="*/ 0 w 2120374"/>
              <a:gd name="connsiteY5" fmla="*/ 884785 h 17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374" h="1769570">
                <a:moveTo>
                  <a:pt x="442393" y="0"/>
                </a:moveTo>
                <a:lnTo>
                  <a:pt x="1677982" y="0"/>
                </a:lnTo>
                <a:lnTo>
                  <a:pt x="2120374" y="884785"/>
                </a:lnTo>
                <a:lnTo>
                  <a:pt x="1677982" y="1769570"/>
                </a:lnTo>
                <a:lnTo>
                  <a:pt x="442393" y="1769570"/>
                </a:lnTo>
                <a:lnTo>
                  <a:pt x="0" y="884785"/>
                </a:lnTo>
                <a:close/>
              </a:path>
            </a:pathLst>
          </a:custGeom>
          <a:ln w="28575">
            <a:solidFill>
              <a:schemeClr val="accent1"/>
            </a:solidFill>
          </a:ln>
        </p:spPr>
      </p:pic>
      <p:pic>
        <p:nvPicPr>
          <p:cNvPr id="128" name="图片 127" descr="一群人坐在桌子前&#10;&#10;描述已自动生成"/>
          <p:cNvPicPr>
            <a:picLocks noChangeAspect="1"/>
          </p:cNvPicPr>
          <p:nvPr/>
        </p:nvPicPr>
        <p:blipFill>
          <a:blip r:embed="rId4"/>
          <a:srcRect l="12467" t="10322" r="16353" b="572"/>
          <a:stretch>
            <a:fillRect/>
          </a:stretch>
        </p:blipFill>
        <p:spPr>
          <a:xfrm>
            <a:off x="3726560" y="3512470"/>
            <a:ext cx="2120374" cy="1769566"/>
          </a:xfrm>
          <a:custGeom>
            <a:avLst/>
            <a:gdLst>
              <a:gd name="connsiteX0" fmla="*/ 442392 w 2120374"/>
              <a:gd name="connsiteY0" fmla="*/ 0 h 1769566"/>
              <a:gd name="connsiteX1" fmla="*/ 1677983 w 2120374"/>
              <a:gd name="connsiteY1" fmla="*/ 0 h 1769566"/>
              <a:gd name="connsiteX2" fmla="*/ 2120374 w 2120374"/>
              <a:gd name="connsiteY2" fmla="*/ 884783 h 1769566"/>
              <a:gd name="connsiteX3" fmla="*/ 1677983 w 2120374"/>
              <a:gd name="connsiteY3" fmla="*/ 1769566 h 1769566"/>
              <a:gd name="connsiteX4" fmla="*/ 442392 w 2120374"/>
              <a:gd name="connsiteY4" fmla="*/ 1769566 h 1769566"/>
              <a:gd name="connsiteX5" fmla="*/ 0 w 2120374"/>
              <a:gd name="connsiteY5" fmla="*/ 884783 h 17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374" h="1769566">
                <a:moveTo>
                  <a:pt x="442392" y="0"/>
                </a:moveTo>
                <a:lnTo>
                  <a:pt x="1677983" y="0"/>
                </a:lnTo>
                <a:lnTo>
                  <a:pt x="2120374" y="884783"/>
                </a:lnTo>
                <a:lnTo>
                  <a:pt x="1677983" y="1769566"/>
                </a:lnTo>
                <a:lnTo>
                  <a:pt x="442392" y="1769566"/>
                </a:lnTo>
                <a:lnTo>
                  <a:pt x="0" y="884783"/>
                </a:lnTo>
                <a:close/>
              </a:path>
            </a:pathLst>
          </a:custGeom>
          <a:ln w="28575">
            <a:solidFill>
              <a:schemeClr val="accent1"/>
            </a:solidFill>
          </a:ln>
        </p:spPr>
      </p:pic>
      <p:pic>
        <p:nvPicPr>
          <p:cNvPr id="130" name="图片 129"/>
          <p:cNvPicPr>
            <a:picLocks noChangeAspect="1"/>
          </p:cNvPicPr>
          <p:nvPr/>
        </p:nvPicPr>
        <p:blipFill>
          <a:blip r:embed="rId5"/>
          <a:srcRect l="10704" t="10895" r="18116"/>
          <a:stretch>
            <a:fillRect/>
          </a:stretch>
        </p:blipFill>
        <p:spPr>
          <a:xfrm>
            <a:off x="8788906" y="3523832"/>
            <a:ext cx="2120374" cy="1769572"/>
          </a:xfrm>
          <a:custGeom>
            <a:avLst/>
            <a:gdLst>
              <a:gd name="connsiteX0" fmla="*/ 442393 w 2120374"/>
              <a:gd name="connsiteY0" fmla="*/ 0 h 1769572"/>
              <a:gd name="connsiteX1" fmla="*/ 1677981 w 2120374"/>
              <a:gd name="connsiteY1" fmla="*/ 0 h 1769572"/>
              <a:gd name="connsiteX2" fmla="*/ 2120374 w 2120374"/>
              <a:gd name="connsiteY2" fmla="*/ 884786 h 1769572"/>
              <a:gd name="connsiteX3" fmla="*/ 1677981 w 2120374"/>
              <a:gd name="connsiteY3" fmla="*/ 1769572 h 1769572"/>
              <a:gd name="connsiteX4" fmla="*/ 442393 w 2120374"/>
              <a:gd name="connsiteY4" fmla="*/ 1769572 h 1769572"/>
              <a:gd name="connsiteX5" fmla="*/ 0 w 2120374"/>
              <a:gd name="connsiteY5" fmla="*/ 884786 h 176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374" h="1769572">
                <a:moveTo>
                  <a:pt x="442393" y="0"/>
                </a:moveTo>
                <a:lnTo>
                  <a:pt x="1677981" y="0"/>
                </a:lnTo>
                <a:lnTo>
                  <a:pt x="2120374" y="884786"/>
                </a:lnTo>
                <a:lnTo>
                  <a:pt x="1677981" y="1769572"/>
                </a:lnTo>
                <a:lnTo>
                  <a:pt x="442393" y="1769572"/>
                </a:lnTo>
                <a:lnTo>
                  <a:pt x="0" y="884786"/>
                </a:lnTo>
                <a:close/>
              </a:path>
            </a:pathLst>
          </a:custGeom>
          <a:ln w="28575">
            <a:solidFill>
              <a:schemeClr val="accent1"/>
            </a:solidFill>
          </a:ln>
        </p:spPr>
      </p:pic>
      <p:pic>
        <p:nvPicPr>
          <p:cNvPr id="129" name="图片 128" descr="一群人坐在桌子前&#10;&#10;描述已自动生成"/>
          <p:cNvPicPr>
            <a:picLocks noChangeAspect="1"/>
          </p:cNvPicPr>
          <p:nvPr/>
        </p:nvPicPr>
        <p:blipFill>
          <a:blip r:embed="rId4"/>
          <a:srcRect l="10704" t="7275" r="18116" b="3620"/>
          <a:stretch>
            <a:fillRect/>
          </a:stretch>
        </p:blipFill>
        <p:spPr>
          <a:xfrm>
            <a:off x="6257733" y="2458981"/>
            <a:ext cx="2120374" cy="1769572"/>
          </a:xfrm>
          <a:custGeom>
            <a:avLst/>
            <a:gdLst>
              <a:gd name="connsiteX0" fmla="*/ 442393 w 2120374"/>
              <a:gd name="connsiteY0" fmla="*/ 0 h 1769572"/>
              <a:gd name="connsiteX1" fmla="*/ 1677981 w 2120374"/>
              <a:gd name="connsiteY1" fmla="*/ 0 h 1769572"/>
              <a:gd name="connsiteX2" fmla="*/ 2120374 w 2120374"/>
              <a:gd name="connsiteY2" fmla="*/ 884786 h 1769572"/>
              <a:gd name="connsiteX3" fmla="*/ 1677981 w 2120374"/>
              <a:gd name="connsiteY3" fmla="*/ 1769572 h 1769572"/>
              <a:gd name="connsiteX4" fmla="*/ 442393 w 2120374"/>
              <a:gd name="connsiteY4" fmla="*/ 1769572 h 1769572"/>
              <a:gd name="connsiteX5" fmla="*/ 0 w 2120374"/>
              <a:gd name="connsiteY5" fmla="*/ 884786 h 176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374" h="1769572">
                <a:moveTo>
                  <a:pt x="442393" y="0"/>
                </a:moveTo>
                <a:lnTo>
                  <a:pt x="1677981" y="0"/>
                </a:lnTo>
                <a:lnTo>
                  <a:pt x="2120374" y="884786"/>
                </a:lnTo>
                <a:lnTo>
                  <a:pt x="1677981" y="1769572"/>
                </a:lnTo>
                <a:lnTo>
                  <a:pt x="442393" y="1769572"/>
                </a:lnTo>
                <a:lnTo>
                  <a:pt x="0" y="884786"/>
                </a:lnTo>
                <a:close/>
              </a:path>
            </a:pathLst>
          </a:custGeom>
          <a:ln w="28575">
            <a:solidFill>
              <a:schemeClr val="accent1"/>
            </a:solidFill>
          </a:ln>
        </p:spPr>
      </p:pic>
      <p:sp>
        <p:nvSpPr>
          <p:cNvPr id="16" name="文本框 15">
            <a:extLst>
              <a:ext uri="{FF2B5EF4-FFF2-40B4-BE49-F238E27FC236}">
                <a16:creationId xmlns:a16="http://schemas.microsoft.com/office/drawing/2014/main" id="{99C81EC2-C0F2-482B-92CE-5DAF2B72EC2A}"/>
              </a:ext>
            </a:extLst>
          </p:cNvPr>
          <p:cNvSpPr txBox="1"/>
          <p:nvPr/>
        </p:nvSpPr>
        <p:spPr>
          <a:xfrm>
            <a:off x="3987633" y="256289"/>
            <a:ext cx="4502481" cy="596253"/>
          </a:xfrm>
          <a:prstGeom prst="rect">
            <a:avLst/>
          </a:prstGeom>
        </p:spPr>
        <p:txBody>
          <a:bodyPr wrap="square">
            <a:spAutoFit/>
          </a:bodyPr>
          <a:lstStyle>
            <a:defPPr>
              <a:defRPr lang="en-US"/>
            </a:defPPr>
            <a:lvl1pPr algn="dist">
              <a:lnSpc>
                <a:spcPct val="110000"/>
              </a:lnSpc>
              <a:defRPr kumimoji="1" sz="3200" b="1">
                <a:solidFill>
                  <a:schemeClr val="bg1">
                    <a:lumMod val="95000"/>
                  </a:schemeClr>
                </a:solidFill>
                <a:latin typeface="+mn-ea"/>
              </a:defRPr>
            </a:lvl1pPr>
          </a:lstStyle>
          <a:p>
            <a:pPr algn="ctr"/>
            <a:r>
              <a:rPr lang="zh-CN" altLang="en-US" dirty="0"/>
              <a:t>Promotional goals</a:t>
            </a:r>
          </a:p>
        </p:txBody>
      </p:sp>
    </p:spTree>
  </p:cSld>
  <p:clrMapOvr>
    <a:masterClrMapping/>
  </p:clrMapOvr>
</p:sld>
</file>

<file path=ppt/theme/theme1.xml><?xml version="1.0" encoding="utf-8"?>
<a:theme xmlns:a="http://schemas.openxmlformats.org/drawingml/2006/main" name="www.jpppt.com">
  <a:themeElements>
    <a:clrScheme name="自定义 8">
      <a:dk1>
        <a:sysClr val="windowText" lastClr="000000"/>
      </a:dk1>
      <a:lt1>
        <a:sysClr val="window" lastClr="FFFFFF"/>
      </a:lt1>
      <a:dk2>
        <a:srgbClr val="44546A"/>
      </a:dk2>
      <a:lt2>
        <a:srgbClr val="E7E6E6"/>
      </a:lt2>
      <a:accent1>
        <a:srgbClr val="94031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994</Words>
  <Application>Microsoft Office PowerPoint</Application>
  <PresentationFormat>宽屏</PresentationFormat>
  <Paragraphs>143</Paragraphs>
  <Slides>22</Slides>
  <Notes>17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Avenir Black</vt:lpstr>
      <vt:lpstr>Avenir Heavy</vt:lpstr>
      <vt:lpstr>Avenir Light</vt:lpstr>
      <vt:lpstr>Source Han Sans CN ExtraLight</vt:lpstr>
      <vt:lpstr>Source Han Sans CN Normal</vt:lpstr>
      <vt:lpstr>思源黑体 CN</vt:lpstr>
      <vt:lpstr>Arial</vt:lpstr>
      <vt:lpstr>Century Gothic</vt:lpstr>
      <vt:lpstr>Lato Light</vt:lpstr>
      <vt:lpstr>等线</vt:lpstr>
      <vt:lpstr>微软雅黑</vt:lpstr>
      <vt:lpstr>www.jpppt.com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Please follow us for more information:</vt:lpstr>
      <vt:lpstr>PowerPoint 演示文稿</vt:lpstr>
      <vt:lpstr>PowerPoint 演示文稿</vt:lpstr>
      <vt:lpstr>PowerPoint 演示文稿</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之灵</cp:lastModifiedBy>
  <cp:revision>44</cp:revision>
  <dcterms:created xsi:type="dcterms:W3CDTF">2020-09-23T08:12:02Z</dcterms:created>
  <dcterms:modified xsi:type="dcterms:W3CDTF">2021-09-19T14:37:33Z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2052-2.1.2.3417</vt:lpwstr>
  </property>
</Properties>
</file>