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  <p:sldId id="264" r:id="rId9"/>
    <p:sldId id="269" r:id="rId10"/>
    <p:sldId id="270" r:id="rId11"/>
    <p:sldId id="265" r:id="rId12"/>
    <p:sldId id="266" r:id="rId13"/>
    <p:sldId id="267" r:id="rId14"/>
    <p:sldId id="268" r:id="rId15"/>
    <p:sldId id="271" r:id="rId16"/>
    <p:sldId id="275" r:id="rId17"/>
    <p:sldId id="272" r:id="rId18"/>
    <p:sldId id="273" r:id="rId19"/>
    <p:sldId id="274" r:id="rId20"/>
    <p:sldId id="276" r:id="rId21"/>
    <p:sldId id="311" r:id="rId22"/>
    <p:sldId id="312" r:id="rId23"/>
    <p:sldId id="280" r:id="rId24"/>
    <p:sldId id="313" r:id="rId25"/>
    <p:sldId id="314" r:id="rId26"/>
    <p:sldId id="315" r:id="rId27"/>
    <p:sldId id="316" r:id="rId28"/>
    <p:sldId id="317" r:id="rId29"/>
    <p:sldId id="277" r:id="rId30"/>
    <p:sldId id="278" r:id="rId31"/>
    <p:sldId id="279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18" r:id="rId44"/>
    <p:sldId id="319" r:id="rId45"/>
    <p:sldId id="320" r:id="rId46"/>
    <p:sldId id="300" r:id="rId47"/>
    <p:sldId id="301" r:id="rId48"/>
    <p:sldId id="302" r:id="rId49"/>
    <p:sldId id="308" r:id="rId50"/>
    <p:sldId id="303" r:id="rId51"/>
    <p:sldId id="304" r:id="rId52"/>
    <p:sldId id="305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D8"/>
    <a:srgbClr val="F8F50C"/>
    <a:srgbClr val="A4A3A4"/>
    <a:srgbClr val="3E3E3E"/>
    <a:srgbClr val="E5E5E5"/>
    <a:srgbClr val="FF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63313D"/>
            </a:solidFill>
            <a:ln>
              <a:noFill/>
            </a:ln>
          </c:spPr>
          <c:dPt>
            <c:idx val="0"/>
            <c:bubble3D val="0"/>
            <c:spPr>
              <a:solidFill>
                <a:srgbClr val="10101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90-4533-9923-901A1EF1FE5D}"/>
              </c:ext>
            </c:extLst>
          </c:dPt>
          <c:dPt>
            <c:idx val="1"/>
            <c:bubble3D val="0"/>
            <c:spPr>
              <a:solidFill>
                <a:srgbClr val="A4A3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90-4533-9923-901A1EF1FE5D}"/>
              </c:ext>
            </c:extLst>
          </c:dPt>
          <c:dPt>
            <c:idx val="2"/>
            <c:bubble3D val="0"/>
            <c:spPr>
              <a:solidFill>
                <a:srgbClr val="002DD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B90-4533-9923-901A1EF1FE5D}"/>
              </c:ext>
            </c:extLst>
          </c:dPt>
          <c:dPt>
            <c:idx val="3"/>
            <c:bubble3D val="0"/>
            <c:spPr>
              <a:solidFill>
                <a:srgbClr val="F8F50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B90-4533-9923-901A1EF1FE5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90-4533-9923-901A1EF1F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3E3E3E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75000"/>
            </a:schemeClr>
          </a:solidFill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8F50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B9-4DBB-AE5D-76E809C230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2DD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9-4DBB-AE5D-76E809C230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10101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B9-4DBB-AE5D-76E809C23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8256032"/>
        <c:axId val="1387064656"/>
      </c:barChart>
      <c:catAx>
        <c:axId val="179825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B6676B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387064656"/>
        <c:crosses val="autoZero"/>
        <c:auto val="1"/>
        <c:lblAlgn val="ctr"/>
        <c:lblOffset val="100"/>
        <c:noMultiLvlLbl val="0"/>
      </c:catAx>
      <c:valAx>
        <c:axId val="138706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B6676B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9825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B6676B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75000"/>
            </a:schemeClr>
          </a:solidFill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B4D90-1A82-4A4C-A8F6-60F92426E7F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391E736-B209-479C-87AC-A69CA312F5A4}">
      <dgm:prSet phldrT="[Text]" custT="1"/>
      <dgm:spPr>
        <a:solidFill>
          <a:srgbClr val="F8F50C"/>
        </a:solidFill>
        <a:ln>
          <a:noFill/>
        </a:ln>
      </dgm:spPr>
      <dgm:t>
        <a:bodyPr/>
        <a:lstStyle/>
        <a:p>
          <a:r>
            <a:rPr 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</a:t>
          </a:r>
        </a:p>
      </dgm:t>
    </dgm:pt>
    <dgm:pt modelId="{038BF6B3-7DA7-42BE-9625-8AEAA38BEBD7}" type="parTrans" cxnId="{FA1A3E9E-7B70-428D-ABD1-0A496163DF4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FFE50325-B793-468B-B58E-37DA336E3762}" type="sibTrans" cxnId="{FA1A3E9E-7B70-428D-ABD1-0A496163DF4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00ADBC26-E75D-41D2-AFB8-205327F42581}">
      <dgm:prSet phldrT="[Text]" custT="1"/>
      <dgm:spPr>
        <a:solidFill>
          <a:srgbClr val="A4A3A4"/>
        </a:solidFill>
        <a:ln>
          <a:noFill/>
        </a:ln>
      </dgm:spPr>
      <dgm:t>
        <a:bodyPr/>
        <a:lstStyle/>
        <a:p>
          <a:r>
            <a:rPr 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</a:t>
          </a:r>
        </a:p>
      </dgm:t>
    </dgm:pt>
    <dgm:pt modelId="{8F0CCD57-BE42-4381-B53A-6C924B82D85B}" type="parTrans" cxnId="{62F016D4-5E66-48DB-91D3-073554B53947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9F65BDAD-7442-42D8-BD78-B3993185E131}" type="sibTrans" cxnId="{62F016D4-5E66-48DB-91D3-073554B53947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9F702AEF-CB94-49DD-BD2C-5DC86156B251}">
      <dgm:prSet phldrT="[Text]" custT="1"/>
      <dgm:spPr>
        <a:solidFill>
          <a:srgbClr val="3E3E3E"/>
        </a:solidFill>
        <a:ln>
          <a:noFill/>
        </a:ln>
      </dgm:spPr>
      <dgm:t>
        <a:bodyPr/>
        <a:lstStyle/>
        <a:p>
          <a:r>
            <a:rPr 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III</a:t>
          </a:r>
        </a:p>
      </dgm:t>
    </dgm:pt>
    <dgm:pt modelId="{02C312E6-E154-428A-9F9D-BB107D50ED84}" type="parTrans" cxnId="{ACDD46BF-B37E-4044-ABD3-AF6755F6429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8EE1E128-3F56-4F7E-89F2-A514E4762A3A}" type="sibTrans" cxnId="{ACDD46BF-B37E-4044-ABD3-AF6755F6429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D418F5E8-9A9F-4109-B971-E27C6CCFAC27}" type="pres">
      <dgm:prSet presAssocID="{FB8B4D90-1A82-4A4C-A8F6-60F92426E7FC}" presName="Name0" presStyleCnt="0">
        <dgm:presLayoutVars>
          <dgm:dir/>
          <dgm:animLvl val="lvl"/>
          <dgm:resizeHandles val="exact"/>
        </dgm:presLayoutVars>
      </dgm:prSet>
      <dgm:spPr/>
    </dgm:pt>
    <dgm:pt modelId="{207A00D3-081F-4DF9-8983-3103B94513B6}" type="pres">
      <dgm:prSet presAssocID="{8391E736-B209-479C-87AC-A69CA312F5A4}" presName="Name8" presStyleCnt="0"/>
      <dgm:spPr/>
    </dgm:pt>
    <dgm:pt modelId="{75519262-0C8B-42EB-A696-02C1FBF49E96}" type="pres">
      <dgm:prSet presAssocID="{8391E736-B209-479C-87AC-A69CA312F5A4}" presName="level" presStyleLbl="node1" presStyleIdx="0" presStyleCnt="3">
        <dgm:presLayoutVars>
          <dgm:chMax val="1"/>
          <dgm:bulletEnabled val="1"/>
        </dgm:presLayoutVars>
      </dgm:prSet>
      <dgm:spPr/>
    </dgm:pt>
    <dgm:pt modelId="{9A92BB77-B640-4A31-8E18-5FF310FF537B}" type="pres">
      <dgm:prSet presAssocID="{8391E736-B209-479C-87AC-A69CA312F5A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20B4066-CF1A-449C-A4D2-EA70AA9FED93}" type="pres">
      <dgm:prSet presAssocID="{00ADBC26-E75D-41D2-AFB8-205327F42581}" presName="Name8" presStyleCnt="0"/>
      <dgm:spPr/>
    </dgm:pt>
    <dgm:pt modelId="{9801E6ED-81DC-4433-B355-F40BCC62FA0C}" type="pres">
      <dgm:prSet presAssocID="{00ADBC26-E75D-41D2-AFB8-205327F42581}" presName="level" presStyleLbl="node1" presStyleIdx="1" presStyleCnt="3">
        <dgm:presLayoutVars>
          <dgm:chMax val="1"/>
          <dgm:bulletEnabled val="1"/>
        </dgm:presLayoutVars>
      </dgm:prSet>
      <dgm:spPr/>
    </dgm:pt>
    <dgm:pt modelId="{2368BDC2-6F6C-4B42-9162-E6E031050788}" type="pres">
      <dgm:prSet presAssocID="{00ADBC26-E75D-41D2-AFB8-205327F4258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0D38BCC-E16E-440A-888A-0E0653D7D96D}" type="pres">
      <dgm:prSet presAssocID="{9F702AEF-CB94-49DD-BD2C-5DC86156B251}" presName="Name8" presStyleCnt="0"/>
      <dgm:spPr/>
    </dgm:pt>
    <dgm:pt modelId="{2C6316B8-7EDC-4F46-ADCE-B4ECD2583FE9}" type="pres">
      <dgm:prSet presAssocID="{9F702AEF-CB94-49DD-BD2C-5DC86156B251}" presName="level" presStyleLbl="node1" presStyleIdx="2" presStyleCnt="3">
        <dgm:presLayoutVars>
          <dgm:chMax val="1"/>
          <dgm:bulletEnabled val="1"/>
        </dgm:presLayoutVars>
      </dgm:prSet>
      <dgm:spPr/>
    </dgm:pt>
    <dgm:pt modelId="{722CA2D4-0499-4E9D-AB27-0FF357BF77E6}" type="pres">
      <dgm:prSet presAssocID="{9F702AEF-CB94-49DD-BD2C-5DC86156B25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1074806-9044-4C82-86C2-750772BB2A43}" type="presOf" srcId="{FB8B4D90-1A82-4A4C-A8F6-60F92426E7FC}" destId="{D418F5E8-9A9F-4109-B971-E27C6CCFAC27}" srcOrd="0" destOrd="0" presId="urn:microsoft.com/office/officeart/2005/8/layout/pyramid1"/>
    <dgm:cxn modelId="{4107CC11-810C-4E02-86FE-F0BBFF9EF188}" type="presOf" srcId="{00ADBC26-E75D-41D2-AFB8-205327F42581}" destId="{9801E6ED-81DC-4433-B355-F40BCC62FA0C}" srcOrd="0" destOrd="0" presId="urn:microsoft.com/office/officeart/2005/8/layout/pyramid1"/>
    <dgm:cxn modelId="{7706981E-4733-46F1-A1C7-93B990A9B366}" type="presOf" srcId="{8391E736-B209-479C-87AC-A69CA312F5A4}" destId="{9A92BB77-B640-4A31-8E18-5FF310FF537B}" srcOrd="1" destOrd="0" presId="urn:microsoft.com/office/officeart/2005/8/layout/pyramid1"/>
    <dgm:cxn modelId="{57765334-EF05-48E0-AFCC-85631DF5E3BA}" type="presOf" srcId="{00ADBC26-E75D-41D2-AFB8-205327F42581}" destId="{2368BDC2-6F6C-4B42-9162-E6E031050788}" srcOrd="1" destOrd="0" presId="urn:microsoft.com/office/officeart/2005/8/layout/pyramid1"/>
    <dgm:cxn modelId="{8220D571-0574-4F8E-A11A-EA501BDACC84}" type="presOf" srcId="{8391E736-B209-479C-87AC-A69CA312F5A4}" destId="{75519262-0C8B-42EB-A696-02C1FBF49E96}" srcOrd="0" destOrd="0" presId="urn:microsoft.com/office/officeart/2005/8/layout/pyramid1"/>
    <dgm:cxn modelId="{FA1A3E9E-7B70-428D-ABD1-0A496163DF44}" srcId="{FB8B4D90-1A82-4A4C-A8F6-60F92426E7FC}" destId="{8391E736-B209-479C-87AC-A69CA312F5A4}" srcOrd="0" destOrd="0" parTransId="{038BF6B3-7DA7-42BE-9625-8AEAA38BEBD7}" sibTransId="{FFE50325-B793-468B-B58E-37DA336E3762}"/>
    <dgm:cxn modelId="{FD1764A8-BED6-4F1B-9931-A5DB74FCD678}" type="presOf" srcId="{9F702AEF-CB94-49DD-BD2C-5DC86156B251}" destId="{2C6316B8-7EDC-4F46-ADCE-B4ECD2583FE9}" srcOrd="0" destOrd="0" presId="urn:microsoft.com/office/officeart/2005/8/layout/pyramid1"/>
    <dgm:cxn modelId="{ACDD46BF-B37E-4044-ABD3-AF6755F64294}" srcId="{FB8B4D90-1A82-4A4C-A8F6-60F92426E7FC}" destId="{9F702AEF-CB94-49DD-BD2C-5DC86156B251}" srcOrd="2" destOrd="0" parTransId="{02C312E6-E154-428A-9F9D-BB107D50ED84}" sibTransId="{8EE1E128-3F56-4F7E-89F2-A514E4762A3A}"/>
    <dgm:cxn modelId="{1D479CC5-8677-45DA-83DC-79E77E5F4F2C}" type="presOf" srcId="{9F702AEF-CB94-49DD-BD2C-5DC86156B251}" destId="{722CA2D4-0499-4E9D-AB27-0FF357BF77E6}" srcOrd="1" destOrd="0" presId="urn:microsoft.com/office/officeart/2005/8/layout/pyramid1"/>
    <dgm:cxn modelId="{62F016D4-5E66-48DB-91D3-073554B53947}" srcId="{FB8B4D90-1A82-4A4C-A8F6-60F92426E7FC}" destId="{00ADBC26-E75D-41D2-AFB8-205327F42581}" srcOrd="1" destOrd="0" parTransId="{8F0CCD57-BE42-4381-B53A-6C924B82D85B}" sibTransId="{9F65BDAD-7442-42D8-BD78-B3993185E131}"/>
    <dgm:cxn modelId="{7F36AD1C-3741-46AF-A090-A17D928EC77B}" type="presParOf" srcId="{D418F5E8-9A9F-4109-B971-E27C6CCFAC27}" destId="{207A00D3-081F-4DF9-8983-3103B94513B6}" srcOrd="0" destOrd="0" presId="urn:microsoft.com/office/officeart/2005/8/layout/pyramid1"/>
    <dgm:cxn modelId="{387B55B4-6CD1-4B14-92CC-99CEBB9163A9}" type="presParOf" srcId="{207A00D3-081F-4DF9-8983-3103B94513B6}" destId="{75519262-0C8B-42EB-A696-02C1FBF49E96}" srcOrd="0" destOrd="0" presId="urn:microsoft.com/office/officeart/2005/8/layout/pyramid1"/>
    <dgm:cxn modelId="{525FCCEB-A650-4211-8CDA-CB957BDCEC18}" type="presParOf" srcId="{207A00D3-081F-4DF9-8983-3103B94513B6}" destId="{9A92BB77-B640-4A31-8E18-5FF310FF537B}" srcOrd="1" destOrd="0" presId="urn:microsoft.com/office/officeart/2005/8/layout/pyramid1"/>
    <dgm:cxn modelId="{A5B0D7C2-1653-4C81-A928-BAA333978910}" type="presParOf" srcId="{D418F5E8-9A9F-4109-B971-E27C6CCFAC27}" destId="{E20B4066-CF1A-449C-A4D2-EA70AA9FED93}" srcOrd="1" destOrd="0" presId="urn:microsoft.com/office/officeart/2005/8/layout/pyramid1"/>
    <dgm:cxn modelId="{CC67BB07-3479-4F85-8529-AAA429DE48BB}" type="presParOf" srcId="{E20B4066-CF1A-449C-A4D2-EA70AA9FED93}" destId="{9801E6ED-81DC-4433-B355-F40BCC62FA0C}" srcOrd="0" destOrd="0" presId="urn:microsoft.com/office/officeart/2005/8/layout/pyramid1"/>
    <dgm:cxn modelId="{8A07109E-A32D-48B9-93F5-EA2C48CA4512}" type="presParOf" srcId="{E20B4066-CF1A-449C-A4D2-EA70AA9FED93}" destId="{2368BDC2-6F6C-4B42-9162-E6E031050788}" srcOrd="1" destOrd="0" presId="urn:microsoft.com/office/officeart/2005/8/layout/pyramid1"/>
    <dgm:cxn modelId="{4C76F24F-FC9D-4597-AA4A-8F8A61D14228}" type="presParOf" srcId="{D418F5E8-9A9F-4109-B971-E27C6CCFAC27}" destId="{90D38BCC-E16E-440A-888A-0E0653D7D96D}" srcOrd="2" destOrd="0" presId="urn:microsoft.com/office/officeart/2005/8/layout/pyramid1"/>
    <dgm:cxn modelId="{D0150757-41A8-4442-BD9E-CB3B7C853413}" type="presParOf" srcId="{90D38BCC-E16E-440A-888A-0E0653D7D96D}" destId="{2C6316B8-7EDC-4F46-ADCE-B4ECD2583FE9}" srcOrd="0" destOrd="0" presId="urn:microsoft.com/office/officeart/2005/8/layout/pyramid1"/>
    <dgm:cxn modelId="{86BB6DFE-E9C0-43CD-AEDD-5C476DF09A14}" type="presParOf" srcId="{90D38BCC-E16E-440A-888A-0E0653D7D96D}" destId="{722CA2D4-0499-4E9D-AB27-0FF357BF77E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19262-0C8B-42EB-A696-02C1FBF49E96}">
      <dsp:nvSpPr>
        <dsp:cNvPr id="0" name=""/>
        <dsp:cNvSpPr/>
      </dsp:nvSpPr>
      <dsp:spPr>
        <a:xfrm>
          <a:off x="1533225" y="0"/>
          <a:ext cx="1533225" cy="1215872"/>
        </a:xfrm>
        <a:prstGeom prst="trapezoid">
          <a:avLst>
            <a:gd name="adj" fmla="val 63050"/>
          </a:avLst>
        </a:prstGeom>
        <a:solidFill>
          <a:srgbClr val="F8F50C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</a:t>
          </a:r>
        </a:p>
      </dsp:txBody>
      <dsp:txXfrm>
        <a:off x="1533225" y="0"/>
        <a:ext cx="1533225" cy="1215872"/>
      </dsp:txXfrm>
    </dsp:sp>
    <dsp:sp modelId="{9801E6ED-81DC-4433-B355-F40BCC62FA0C}">
      <dsp:nvSpPr>
        <dsp:cNvPr id="0" name=""/>
        <dsp:cNvSpPr/>
      </dsp:nvSpPr>
      <dsp:spPr>
        <a:xfrm>
          <a:off x="766612" y="1215872"/>
          <a:ext cx="3066450" cy="1215872"/>
        </a:xfrm>
        <a:prstGeom prst="trapezoid">
          <a:avLst>
            <a:gd name="adj" fmla="val 63050"/>
          </a:avLst>
        </a:prstGeom>
        <a:solidFill>
          <a:srgbClr val="A4A3A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</a:t>
          </a:r>
        </a:p>
      </dsp:txBody>
      <dsp:txXfrm>
        <a:off x="1303241" y="1215872"/>
        <a:ext cx="1993192" cy="1215872"/>
      </dsp:txXfrm>
    </dsp:sp>
    <dsp:sp modelId="{2C6316B8-7EDC-4F46-ADCE-B4ECD2583FE9}">
      <dsp:nvSpPr>
        <dsp:cNvPr id="0" name=""/>
        <dsp:cNvSpPr/>
      </dsp:nvSpPr>
      <dsp:spPr>
        <a:xfrm>
          <a:off x="0" y="2431745"/>
          <a:ext cx="4599676" cy="1215872"/>
        </a:xfrm>
        <a:prstGeom prst="trapezoid">
          <a:avLst>
            <a:gd name="adj" fmla="val 63050"/>
          </a:avLst>
        </a:prstGeom>
        <a:solidFill>
          <a:srgbClr val="3E3E3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III</a:t>
          </a:r>
        </a:p>
      </dsp:txBody>
      <dsp:txXfrm>
        <a:off x="804943" y="2431745"/>
        <a:ext cx="2989789" cy="121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EA51B-2B52-441F-B4AD-1A17305BD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589BD-88F5-42B5-823F-950503CA5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F909-3067-4376-91BA-2BFB67DC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AED3D-C28D-4521-8D62-2B6D95A9E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B6A70-DD0C-45EC-B062-1CDC3340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CF8BD9-FEB5-4B81-97B6-BBFC7567943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38600" y="1273342"/>
            <a:ext cx="4311316" cy="4311316"/>
          </a:xfrm>
          <a:custGeom>
            <a:avLst/>
            <a:gdLst>
              <a:gd name="connsiteX0" fmla="*/ 2141621 w 4283242"/>
              <a:gd name="connsiteY0" fmla="*/ 0 h 4283242"/>
              <a:gd name="connsiteX1" fmla="*/ 4283242 w 4283242"/>
              <a:gd name="connsiteY1" fmla="*/ 2141621 h 4283242"/>
              <a:gd name="connsiteX2" fmla="*/ 2141621 w 4283242"/>
              <a:gd name="connsiteY2" fmla="*/ 4283242 h 4283242"/>
              <a:gd name="connsiteX3" fmla="*/ 0 w 4283242"/>
              <a:gd name="connsiteY3" fmla="*/ 2141621 h 4283242"/>
              <a:gd name="connsiteX4" fmla="*/ 2141621 w 4283242"/>
              <a:gd name="connsiteY4" fmla="*/ 0 h 428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242" h="4283242">
                <a:moveTo>
                  <a:pt x="2141621" y="0"/>
                </a:moveTo>
                <a:cubicBezTo>
                  <a:pt x="3324406" y="0"/>
                  <a:pt x="4283242" y="958836"/>
                  <a:pt x="4283242" y="2141621"/>
                </a:cubicBezTo>
                <a:cubicBezTo>
                  <a:pt x="4283242" y="3324406"/>
                  <a:pt x="3324406" y="4283242"/>
                  <a:pt x="2141621" y="4283242"/>
                </a:cubicBezTo>
                <a:cubicBezTo>
                  <a:pt x="958836" y="4283242"/>
                  <a:pt x="0" y="3324406"/>
                  <a:pt x="0" y="2141621"/>
                </a:cubicBezTo>
                <a:cubicBezTo>
                  <a:pt x="0" y="958836"/>
                  <a:pt x="958836" y="0"/>
                  <a:pt x="214162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3ADC69-EE30-4326-BDE6-669C66542E9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52774" y="1193132"/>
            <a:ext cx="4471737" cy="4471737"/>
          </a:xfrm>
          <a:custGeom>
            <a:avLst/>
            <a:gdLst>
              <a:gd name="connsiteX0" fmla="*/ 2235868 w 4471737"/>
              <a:gd name="connsiteY0" fmla="*/ 1465847 h 4471737"/>
              <a:gd name="connsiteX1" fmla="*/ 1465847 w 4471737"/>
              <a:gd name="connsiteY1" fmla="*/ 2235868 h 4471737"/>
              <a:gd name="connsiteX2" fmla="*/ 2235868 w 4471737"/>
              <a:gd name="connsiteY2" fmla="*/ 3005889 h 4471737"/>
              <a:gd name="connsiteX3" fmla="*/ 3005889 w 4471737"/>
              <a:gd name="connsiteY3" fmla="*/ 2235868 h 4471737"/>
              <a:gd name="connsiteX4" fmla="*/ 2235868 w 4471737"/>
              <a:gd name="connsiteY4" fmla="*/ 1465847 h 4471737"/>
              <a:gd name="connsiteX5" fmla="*/ 2235869 w 4471737"/>
              <a:gd name="connsiteY5" fmla="*/ 0 h 4471737"/>
              <a:gd name="connsiteX6" fmla="*/ 4471737 w 4471737"/>
              <a:gd name="connsiteY6" fmla="*/ 2235869 h 4471737"/>
              <a:gd name="connsiteX7" fmla="*/ 2235869 w 4471737"/>
              <a:gd name="connsiteY7" fmla="*/ 4471737 h 4471737"/>
              <a:gd name="connsiteX8" fmla="*/ 0 w 4471737"/>
              <a:gd name="connsiteY8" fmla="*/ 2235869 h 4471737"/>
              <a:gd name="connsiteX9" fmla="*/ 2235869 w 4471737"/>
              <a:gd name="connsiteY9" fmla="*/ 0 h 447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1737" h="4471737">
                <a:moveTo>
                  <a:pt x="2235868" y="1465847"/>
                </a:moveTo>
                <a:cubicBezTo>
                  <a:pt x="1810597" y="1465847"/>
                  <a:pt x="1465847" y="1810597"/>
                  <a:pt x="1465847" y="2235868"/>
                </a:cubicBezTo>
                <a:cubicBezTo>
                  <a:pt x="1465847" y="2661139"/>
                  <a:pt x="1810597" y="3005889"/>
                  <a:pt x="2235868" y="3005889"/>
                </a:cubicBezTo>
                <a:cubicBezTo>
                  <a:pt x="2661139" y="3005889"/>
                  <a:pt x="3005889" y="2661139"/>
                  <a:pt x="3005889" y="2235868"/>
                </a:cubicBezTo>
                <a:cubicBezTo>
                  <a:pt x="3005889" y="1810597"/>
                  <a:pt x="2661139" y="1465847"/>
                  <a:pt x="2235868" y="1465847"/>
                </a:cubicBezTo>
                <a:close/>
                <a:moveTo>
                  <a:pt x="2235869" y="0"/>
                </a:moveTo>
                <a:cubicBezTo>
                  <a:pt x="3470705" y="0"/>
                  <a:pt x="4471737" y="1001032"/>
                  <a:pt x="4471737" y="2235869"/>
                </a:cubicBezTo>
                <a:cubicBezTo>
                  <a:pt x="4471737" y="3470705"/>
                  <a:pt x="3470705" y="4471737"/>
                  <a:pt x="2235869" y="4471737"/>
                </a:cubicBezTo>
                <a:cubicBezTo>
                  <a:pt x="1001032" y="4471737"/>
                  <a:pt x="0" y="3470705"/>
                  <a:pt x="0" y="2235869"/>
                </a:cubicBezTo>
                <a:cubicBezTo>
                  <a:pt x="0" y="1001032"/>
                  <a:pt x="1001032" y="0"/>
                  <a:pt x="223586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3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B3F8AE2-BE3B-4D96-B66D-5C3654366AF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8833" y="0"/>
            <a:ext cx="4503821" cy="3441032"/>
          </a:xfrm>
          <a:custGeom>
            <a:avLst/>
            <a:gdLst>
              <a:gd name="connsiteX0" fmla="*/ 342099 w 4503821"/>
              <a:gd name="connsiteY0" fmla="*/ 0 h 3441032"/>
              <a:gd name="connsiteX1" fmla="*/ 4161722 w 4503821"/>
              <a:gd name="connsiteY1" fmla="*/ 0 h 3441032"/>
              <a:gd name="connsiteX2" fmla="*/ 4232028 w 4503821"/>
              <a:gd name="connsiteY2" fmla="*/ 115727 h 3441032"/>
              <a:gd name="connsiteX3" fmla="*/ 4503821 w 4503821"/>
              <a:gd name="connsiteY3" fmla="*/ 1189122 h 3441032"/>
              <a:gd name="connsiteX4" fmla="*/ 2251911 w 4503821"/>
              <a:gd name="connsiteY4" fmla="*/ 3441032 h 3441032"/>
              <a:gd name="connsiteX5" fmla="*/ 0 w 4503821"/>
              <a:gd name="connsiteY5" fmla="*/ 1189122 h 3441032"/>
              <a:gd name="connsiteX6" fmla="*/ 271794 w 4503821"/>
              <a:gd name="connsiteY6" fmla="*/ 115727 h 3441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3821" h="3441032">
                <a:moveTo>
                  <a:pt x="342099" y="0"/>
                </a:moveTo>
                <a:lnTo>
                  <a:pt x="4161722" y="0"/>
                </a:lnTo>
                <a:lnTo>
                  <a:pt x="4232028" y="115727"/>
                </a:lnTo>
                <a:cubicBezTo>
                  <a:pt x="4405363" y="434808"/>
                  <a:pt x="4503821" y="800467"/>
                  <a:pt x="4503821" y="1189122"/>
                </a:cubicBezTo>
                <a:cubicBezTo>
                  <a:pt x="4503821" y="2432818"/>
                  <a:pt x="3495607" y="3441032"/>
                  <a:pt x="2251911" y="3441032"/>
                </a:cubicBezTo>
                <a:cubicBezTo>
                  <a:pt x="1008214" y="3441032"/>
                  <a:pt x="0" y="2432818"/>
                  <a:pt x="0" y="1189122"/>
                </a:cubicBezTo>
                <a:cubicBezTo>
                  <a:pt x="0" y="800467"/>
                  <a:pt x="98459" y="434808"/>
                  <a:pt x="271794" y="115727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95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813CE0-AEA8-4C7A-B2CE-DC357155E2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2518609"/>
            <a:ext cx="3260557" cy="3260557"/>
          </a:xfrm>
          <a:custGeom>
            <a:avLst/>
            <a:gdLst>
              <a:gd name="connsiteX0" fmla="*/ 2141621 w 4283242"/>
              <a:gd name="connsiteY0" fmla="*/ 0 h 4283242"/>
              <a:gd name="connsiteX1" fmla="*/ 4283242 w 4283242"/>
              <a:gd name="connsiteY1" fmla="*/ 2141621 h 4283242"/>
              <a:gd name="connsiteX2" fmla="*/ 2141621 w 4283242"/>
              <a:gd name="connsiteY2" fmla="*/ 4283242 h 4283242"/>
              <a:gd name="connsiteX3" fmla="*/ 0 w 4283242"/>
              <a:gd name="connsiteY3" fmla="*/ 2141621 h 4283242"/>
              <a:gd name="connsiteX4" fmla="*/ 2141621 w 4283242"/>
              <a:gd name="connsiteY4" fmla="*/ 0 h 428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242" h="4283242">
                <a:moveTo>
                  <a:pt x="2141621" y="0"/>
                </a:moveTo>
                <a:cubicBezTo>
                  <a:pt x="3324406" y="0"/>
                  <a:pt x="4283242" y="958836"/>
                  <a:pt x="4283242" y="2141621"/>
                </a:cubicBezTo>
                <a:cubicBezTo>
                  <a:pt x="4283242" y="3324406"/>
                  <a:pt x="3324406" y="4283242"/>
                  <a:pt x="2141621" y="4283242"/>
                </a:cubicBezTo>
                <a:cubicBezTo>
                  <a:pt x="958836" y="4283242"/>
                  <a:pt x="0" y="3324406"/>
                  <a:pt x="0" y="2141621"/>
                </a:cubicBezTo>
                <a:cubicBezTo>
                  <a:pt x="0" y="958836"/>
                  <a:pt x="958836" y="0"/>
                  <a:pt x="214162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67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813CE0-AEA8-4C7A-B2CE-DC357155E2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2518609"/>
            <a:ext cx="3260557" cy="3260557"/>
          </a:xfrm>
          <a:custGeom>
            <a:avLst/>
            <a:gdLst>
              <a:gd name="connsiteX0" fmla="*/ 2141621 w 4283242"/>
              <a:gd name="connsiteY0" fmla="*/ 0 h 4283242"/>
              <a:gd name="connsiteX1" fmla="*/ 4283242 w 4283242"/>
              <a:gd name="connsiteY1" fmla="*/ 2141621 h 4283242"/>
              <a:gd name="connsiteX2" fmla="*/ 2141621 w 4283242"/>
              <a:gd name="connsiteY2" fmla="*/ 4283242 h 4283242"/>
              <a:gd name="connsiteX3" fmla="*/ 0 w 4283242"/>
              <a:gd name="connsiteY3" fmla="*/ 2141621 h 4283242"/>
              <a:gd name="connsiteX4" fmla="*/ 2141621 w 4283242"/>
              <a:gd name="connsiteY4" fmla="*/ 0 h 428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242" h="4283242">
                <a:moveTo>
                  <a:pt x="2141621" y="0"/>
                </a:moveTo>
                <a:cubicBezTo>
                  <a:pt x="3324406" y="0"/>
                  <a:pt x="4283242" y="958836"/>
                  <a:pt x="4283242" y="2141621"/>
                </a:cubicBezTo>
                <a:cubicBezTo>
                  <a:pt x="4283242" y="3324406"/>
                  <a:pt x="3324406" y="4283242"/>
                  <a:pt x="2141621" y="4283242"/>
                </a:cubicBezTo>
                <a:cubicBezTo>
                  <a:pt x="958836" y="4283242"/>
                  <a:pt x="0" y="3324406"/>
                  <a:pt x="0" y="2141621"/>
                </a:cubicBezTo>
                <a:cubicBezTo>
                  <a:pt x="0" y="958836"/>
                  <a:pt x="958836" y="0"/>
                  <a:pt x="214162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0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414CFDB-B74F-40D6-932E-DC78A805AE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999" y="1287378"/>
            <a:ext cx="4283242" cy="4283242"/>
          </a:xfrm>
          <a:custGeom>
            <a:avLst/>
            <a:gdLst>
              <a:gd name="connsiteX0" fmla="*/ 2141621 w 4283242"/>
              <a:gd name="connsiteY0" fmla="*/ 0 h 4283242"/>
              <a:gd name="connsiteX1" fmla="*/ 4283242 w 4283242"/>
              <a:gd name="connsiteY1" fmla="*/ 2141621 h 4283242"/>
              <a:gd name="connsiteX2" fmla="*/ 2141621 w 4283242"/>
              <a:gd name="connsiteY2" fmla="*/ 4283242 h 4283242"/>
              <a:gd name="connsiteX3" fmla="*/ 0 w 4283242"/>
              <a:gd name="connsiteY3" fmla="*/ 2141621 h 4283242"/>
              <a:gd name="connsiteX4" fmla="*/ 2141621 w 4283242"/>
              <a:gd name="connsiteY4" fmla="*/ 0 h 428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242" h="4283242">
                <a:moveTo>
                  <a:pt x="2141621" y="0"/>
                </a:moveTo>
                <a:cubicBezTo>
                  <a:pt x="3324406" y="0"/>
                  <a:pt x="4283242" y="958836"/>
                  <a:pt x="4283242" y="2141621"/>
                </a:cubicBezTo>
                <a:cubicBezTo>
                  <a:pt x="4283242" y="3324406"/>
                  <a:pt x="3324406" y="4283242"/>
                  <a:pt x="2141621" y="4283242"/>
                </a:cubicBezTo>
                <a:cubicBezTo>
                  <a:pt x="958836" y="4283242"/>
                  <a:pt x="0" y="3324406"/>
                  <a:pt x="0" y="2141621"/>
                </a:cubicBezTo>
                <a:cubicBezTo>
                  <a:pt x="0" y="958836"/>
                  <a:pt x="958836" y="0"/>
                  <a:pt x="214162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25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7ABCED-2F8A-4D3F-9261-EE744897C9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2352" y="91240"/>
            <a:ext cx="5199648" cy="6675521"/>
          </a:xfrm>
          <a:custGeom>
            <a:avLst/>
            <a:gdLst>
              <a:gd name="connsiteX0" fmla="*/ 3337762 w 5199648"/>
              <a:gd name="connsiteY0" fmla="*/ 2188252 h 6675521"/>
              <a:gd name="connsiteX1" fmla="*/ 2188254 w 5199648"/>
              <a:gd name="connsiteY1" fmla="*/ 3337760 h 6675521"/>
              <a:gd name="connsiteX2" fmla="*/ 3337762 w 5199648"/>
              <a:gd name="connsiteY2" fmla="*/ 4487267 h 6675521"/>
              <a:gd name="connsiteX3" fmla="*/ 4487268 w 5199648"/>
              <a:gd name="connsiteY3" fmla="*/ 3337760 h 6675521"/>
              <a:gd name="connsiteX4" fmla="*/ 3337762 w 5199648"/>
              <a:gd name="connsiteY4" fmla="*/ 2188252 h 6675521"/>
              <a:gd name="connsiteX5" fmla="*/ 3337760 w 5199648"/>
              <a:gd name="connsiteY5" fmla="*/ 0 h 6675521"/>
              <a:gd name="connsiteX6" fmla="*/ 4928736 w 5199648"/>
              <a:gd name="connsiteY6" fmla="*/ 402850 h 6675521"/>
              <a:gd name="connsiteX7" fmla="*/ 5199648 w 5199648"/>
              <a:gd name="connsiteY7" fmla="*/ 567433 h 6675521"/>
              <a:gd name="connsiteX8" fmla="*/ 5199648 w 5199648"/>
              <a:gd name="connsiteY8" fmla="*/ 6108088 h 6675521"/>
              <a:gd name="connsiteX9" fmla="*/ 4928736 w 5199648"/>
              <a:gd name="connsiteY9" fmla="*/ 6272671 h 6675521"/>
              <a:gd name="connsiteX10" fmla="*/ 3337760 w 5199648"/>
              <a:gd name="connsiteY10" fmla="*/ 6675521 h 6675521"/>
              <a:gd name="connsiteX11" fmla="*/ 0 w 5199648"/>
              <a:gd name="connsiteY11" fmla="*/ 3337761 h 6675521"/>
              <a:gd name="connsiteX12" fmla="*/ 3337760 w 5199648"/>
              <a:gd name="connsiteY12" fmla="*/ 0 h 6675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99648" h="6675521">
                <a:moveTo>
                  <a:pt x="3337762" y="2188252"/>
                </a:moveTo>
                <a:cubicBezTo>
                  <a:pt x="2702906" y="2188252"/>
                  <a:pt x="2188254" y="2702904"/>
                  <a:pt x="2188254" y="3337760"/>
                </a:cubicBezTo>
                <a:cubicBezTo>
                  <a:pt x="2188254" y="3972615"/>
                  <a:pt x="2702906" y="4487267"/>
                  <a:pt x="3337762" y="4487267"/>
                </a:cubicBezTo>
                <a:cubicBezTo>
                  <a:pt x="3972616" y="4487267"/>
                  <a:pt x="4487268" y="3972615"/>
                  <a:pt x="4487268" y="3337760"/>
                </a:cubicBezTo>
                <a:cubicBezTo>
                  <a:pt x="4487268" y="2702904"/>
                  <a:pt x="3972616" y="2188252"/>
                  <a:pt x="3337762" y="2188252"/>
                </a:cubicBezTo>
                <a:close/>
                <a:moveTo>
                  <a:pt x="3337760" y="0"/>
                </a:moveTo>
                <a:cubicBezTo>
                  <a:pt x="3913822" y="0"/>
                  <a:pt x="4455798" y="145934"/>
                  <a:pt x="4928736" y="402850"/>
                </a:cubicBezTo>
                <a:lnTo>
                  <a:pt x="5199648" y="567433"/>
                </a:lnTo>
                <a:lnTo>
                  <a:pt x="5199648" y="6108088"/>
                </a:lnTo>
                <a:lnTo>
                  <a:pt x="4928736" y="6272671"/>
                </a:lnTo>
                <a:cubicBezTo>
                  <a:pt x="4455798" y="6529587"/>
                  <a:pt x="3913822" y="6675521"/>
                  <a:pt x="3337760" y="6675521"/>
                </a:cubicBezTo>
                <a:cubicBezTo>
                  <a:pt x="1494366" y="6675521"/>
                  <a:pt x="0" y="5181156"/>
                  <a:pt x="0" y="3337761"/>
                </a:cubicBezTo>
                <a:cubicBezTo>
                  <a:pt x="0" y="1494366"/>
                  <a:pt x="1494366" y="0"/>
                  <a:pt x="33377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43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B96A797-1811-407E-8C4F-5B800E8D52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127961" y="0"/>
            <a:ext cx="6675521" cy="5199648"/>
          </a:xfrm>
          <a:custGeom>
            <a:avLst/>
            <a:gdLst>
              <a:gd name="connsiteX0" fmla="*/ 3337760 w 6675521"/>
              <a:gd name="connsiteY0" fmla="*/ 712380 h 5199648"/>
              <a:gd name="connsiteX1" fmla="*/ 2188253 w 6675521"/>
              <a:gd name="connsiteY1" fmla="*/ 1861887 h 5199648"/>
              <a:gd name="connsiteX2" fmla="*/ 3337760 w 6675521"/>
              <a:gd name="connsiteY2" fmla="*/ 3011394 h 5199648"/>
              <a:gd name="connsiteX3" fmla="*/ 4487267 w 6675521"/>
              <a:gd name="connsiteY3" fmla="*/ 1861887 h 5199648"/>
              <a:gd name="connsiteX4" fmla="*/ 3337760 w 6675521"/>
              <a:gd name="connsiteY4" fmla="*/ 712380 h 5199648"/>
              <a:gd name="connsiteX5" fmla="*/ 567433 w 6675521"/>
              <a:gd name="connsiteY5" fmla="*/ 0 h 5199648"/>
              <a:gd name="connsiteX6" fmla="*/ 6108088 w 6675521"/>
              <a:gd name="connsiteY6" fmla="*/ 0 h 5199648"/>
              <a:gd name="connsiteX7" fmla="*/ 6272671 w 6675521"/>
              <a:gd name="connsiteY7" fmla="*/ 270913 h 5199648"/>
              <a:gd name="connsiteX8" fmla="*/ 6675521 w 6675521"/>
              <a:gd name="connsiteY8" fmla="*/ 1861888 h 5199648"/>
              <a:gd name="connsiteX9" fmla="*/ 3337761 w 6675521"/>
              <a:gd name="connsiteY9" fmla="*/ 5199648 h 5199648"/>
              <a:gd name="connsiteX10" fmla="*/ 0 w 6675521"/>
              <a:gd name="connsiteY10" fmla="*/ 1861888 h 5199648"/>
              <a:gd name="connsiteX11" fmla="*/ 402850 w 6675521"/>
              <a:gd name="connsiteY11" fmla="*/ 270913 h 5199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75521" h="5199648">
                <a:moveTo>
                  <a:pt x="3337760" y="712380"/>
                </a:moveTo>
                <a:cubicBezTo>
                  <a:pt x="2702905" y="712380"/>
                  <a:pt x="2188253" y="1227032"/>
                  <a:pt x="2188253" y="1861887"/>
                </a:cubicBezTo>
                <a:cubicBezTo>
                  <a:pt x="2188253" y="2496742"/>
                  <a:pt x="2702905" y="3011394"/>
                  <a:pt x="3337760" y="3011394"/>
                </a:cubicBezTo>
                <a:cubicBezTo>
                  <a:pt x="3972615" y="3011394"/>
                  <a:pt x="4487267" y="2496742"/>
                  <a:pt x="4487267" y="1861887"/>
                </a:cubicBezTo>
                <a:cubicBezTo>
                  <a:pt x="4487267" y="1227032"/>
                  <a:pt x="3972615" y="712380"/>
                  <a:pt x="3337760" y="712380"/>
                </a:cubicBezTo>
                <a:close/>
                <a:moveTo>
                  <a:pt x="567433" y="0"/>
                </a:moveTo>
                <a:lnTo>
                  <a:pt x="6108088" y="0"/>
                </a:lnTo>
                <a:lnTo>
                  <a:pt x="6272671" y="270913"/>
                </a:lnTo>
                <a:cubicBezTo>
                  <a:pt x="6529587" y="743851"/>
                  <a:pt x="6675521" y="1285827"/>
                  <a:pt x="6675521" y="1861888"/>
                </a:cubicBezTo>
                <a:cubicBezTo>
                  <a:pt x="6675521" y="3705283"/>
                  <a:pt x="5181156" y="5199648"/>
                  <a:pt x="3337761" y="5199648"/>
                </a:cubicBezTo>
                <a:cubicBezTo>
                  <a:pt x="1494366" y="5199648"/>
                  <a:pt x="0" y="3705283"/>
                  <a:pt x="0" y="1861888"/>
                </a:cubicBezTo>
                <a:cubicBezTo>
                  <a:pt x="0" y="1285827"/>
                  <a:pt x="145934" y="743851"/>
                  <a:pt x="402850" y="270913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0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F237A2B-A118-4A99-97A6-A5567D9E52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74731" y="1193132"/>
            <a:ext cx="4471737" cy="4471737"/>
          </a:xfrm>
          <a:custGeom>
            <a:avLst/>
            <a:gdLst>
              <a:gd name="connsiteX0" fmla="*/ 2235868 w 4471737"/>
              <a:gd name="connsiteY0" fmla="*/ 1465847 h 4471737"/>
              <a:gd name="connsiteX1" fmla="*/ 1465847 w 4471737"/>
              <a:gd name="connsiteY1" fmla="*/ 2235868 h 4471737"/>
              <a:gd name="connsiteX2" fmla="*/ 2235868 w 4471737"/>
              <a:gd name="connsiteY2" fmla="*/ 3005889 h 4471737"/>
              <a:gd name="connsiteX3" fmla="*/ 3005889 w 4471737"/>
              <a:gd name="connsiteY3" fmla="*/ 2235868 h 4471737"/>
              <a:gd name="connsiteX4" fmla="*/ 2235868 w 4471737"/>
              <a:gd name="connsiteY4" fmla="*/ 1465847 h 4471737"/>
              <a:gd name="connsiteX5" fmla="*/ 2235869 w 4471737"/>
              <a:gd name="connsiteY5" fmla="*/ 0 h 4471737"/>
              <a:gd name="connsiteX6" fmla="*/ 4471737 w 4471737"/>
              <a:gd name="connsiteY6" fmla="*/ 2235869 h 4471737"/>
              <a:gd name="connsiteX7" fmla="*/ 2235869 w 4471737"/>
              <a:gd name="connsiteY7" fmla="*/ 4471737 h 4471737"/>
              <a:gd name="connsiteX8" fmla="*/ 0 w 4471737"/>
              <a:gd name="connsiteY8" fmla="*/ 2235869 h 4471737"/>
              <a:gd name="connsiteX9" fmla="*/ 2235869 w 4471737"/>
              <a:gd name="connsiteY9" fmla="*/ 0 h 447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1737" h="4471737">
                <a:moveTo>
                  <a:pt x="2235868" y="1465847"/>
                </a:moveTo>
                <a:cubicBezTo>
                  <a:pt x="1810597" y="1465847"/>
                  <a:pt x="1465847" y="1810597"/>
                  <a:pt x="1465847" y="2235868"/>
                </a:cubicBezTo>
                <a:cubicBezTo>
                  <a:pt x="1465847" y="2661139"/>
                  <a:pt x="1810597" y="3005889"/>
                  <a:pt x="2235868" y="3005889"/>
                </a:cubicBezTo>
                <a:cubicBezTo>
                  <a:pt x="2661139" y="3005889"/>
                  <a:pt x="3005889" y="2661139"/>
                  <a:pt x="3005889" y="2235868"/>
                </a:cubicBezTo>
                <a:cubicBezTo>
                  <a:pt x="3005889" y="1810597"/>
                  <a:pt x="2661139" y="1465847"/>
                  <a:pt x="2235868" y="1465847"/>
                </a:cubicBezTo>
                <a:close/>
                <a:moveTo>
                  <a:pt x="2235869" y="0"/>
                </a:moveTo>
                <a:cubicBezTo>
                  <a:pt x="3470705" y="0"/>
                  <a:pt x="4471737" y="1001032"/>
                  <a:pt x="4471737" y="2235869"/>
                </a:cubicBezTo>
                <a:cubicBezTo>
                  <a:pt x="4471737" y="3470705"/>
                  <a:pt x="3470705" y="4471737"/>
                  <a:pt x="2235869" y="4471737"/>
                </a:cubicBezTo>
                <a:cubicBezTo>
                  <a:pt x="1001032" y="4471737"/>
                  <a:pt x="0" y="3470705"/>
                  <a:pt x="0" y="2235869"/>
                </a:cubicBezTo>
                <a:cubicBezTo>
                  <a:pt x="0" y="1001032"/>
                  <a:pt x="1001032" y="0"/>
                  <a:pt x="223586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75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F237A2B-A118-4A99-97A6-A5567D9E52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67326" y="1438776"/>
            <a:ext cx="3980447" cy="3980447"/>
          </a:xfrm>
          <a:custGeom>
            <a:avLst/>
            <a:gdLst>
              <a:gd name="connsiteX0" fmla="*/ 2235868 w 4471737"/>
              <a:gd name="connsiteY0" fmla="*/ 1465847 h 4471737"/>
              <a:gd name="connsiteX1" fmla="*/ 1465847 w 4471737"/>
              <a:gd name="connsiteY1" fmla="*/ 2235868 h 4471737"/>
              <a:gd name="connsiteX2" fmla="*/ 2235868 w 4471737"/>
              <a:gd name="connsiteY2" fmla="*/ 3005889 h 4471737"/>
              <a:gd name="connsiteX3" fmla="*/ 3005889 w 4471737"/>
              <a:gd name="connsiteY3" fmla="*/ 2235868 h 4471737"/>
              <a:gd name="connsiteX4" fmla="*/ 2235868 w 4471737"/>
              <a:gd name="connsiteY4" fmla="*/ 1465847 h 4471737"/>
              <a:gd name="connsiteX5" fmla="*/ 2235869 w 4471737"/>
              <a:gd name="connsiteY5" fmla="*/ 0 h 4471737"/>
              <a:gd name="connsiteX6" fmla="*/ 4471737 w 4471737"/>
              <a:gd name="connsiteY6" fmla="*/ 2235869 h 4471737"/>
              <a:gd name="connsiteX7" fmla="*/ 2235869 w 4471737"/>
              <a:gd name="connsiteY7" fmla="*/ 4471737 h 4471737"/>
              <a:gd name="connsiteX8" fmla="*/ 0 w 4471737"/>
              <a:gd name="connsiteY8" fmla="*/ 2235869 h 4471737"/>
              <a:gd name="connsiteX9" fmla="*/ 2235869 w 4471737"/>
              <a:gd name="connsiteY9" fmla="*/ 0 h 447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1737" h="4471737">
                <a:moveTo>
                  <a:pt x="2235868" y="1465847"/>
                </a:moveTo>
                <a:cubicBezTo>
                  <a:pt x="1810597" y="1465847"/>
                  <a:pt x="1465847" y="1810597"/>
                  <a:pt x="1465847" y="2235868"/>
                </a:cubicBezTo>
                <a:cubicBezTo>
                  <a:pt x="1465847" y="2661139"/>
                  <a:pt x="1810597" y="3005889"/>
                  <a:pt x="2235868" y="3005889"/>
                </a:cubicBezTo>
                <a:cubicBezTo>
                  <a:pt x="2661139" y="3005889"/>
                  <a:pt x="3005889" y="2661139"/>
                  <a:pt x="3005889" y="2235868"/>
                </a:cubicBezTo>
                <a:cubicBezTo>
                  <a:pt x="3005889" y="1810597"/>
                  <a:pt x="2661139" y="1465847"/>
                  <a:pt x="2235868" y="1465847"/>
                </a:cubicBezTo>
                <a:close/>
                <a:moveTo>
                  <a:pt x="2235869" y="0"/>
                </a:moveTo>
                <a:cubicBezTo>
                  <a:pt x="3470705" y="0"/>
                  <a:pt x="4471737" y="1001032"/>
                  <a:pt x="4471737" y="2235869"/>
                </a:cubicBezTo>
                <a:cubicBezTo>
                  <a:pt x="4471737" y="3470705"/>
                  <a:pt x="3470705" y="4471737"/>
                  <a:pt x="2235869" y="4471737"/>
                </a:cubicBezTo>
                <a:cubicBezTo>
                  <a:pt x="1001032" y="4471737"/>
                  <a:pt x="0" y="3470705"/>
                  <a:pt x="0" y="2235869"/>
                </a:cubicBezTo>
                <a:cubicBezTo>
                  <a:pt x="0" y="1001032"/>
                  <a:pt x="1001032" y="0"/>
                  <a:pt x="223586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A4144AD-1FDA-457E-9DE4-66A1CBF2E12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436769" y="0"/>
            <a:ext cx="2755231" cy="2795334"/>
          </a:xfrm>
          <a:custGeom>
            <a:avLst/>
            <a:gdLst>
              <a:gd name="connsiteX0" fmla="*/ 491003 w 2755231"/>
              <a:gd name="connsiteY0" fmla="*/ 0 h 2795334"/>
              <a:gd name="connsiteX1" fmla="*/ 2755231 w 2755231"/>
              <a:gd name="connsiteY1" fmla="*/ 0 h 2795334"/>
              <a:gd name="connsiteX2" fmla="*/ 2755231 w 2755231"/>
              <a:gd name="connsiteY2" fmla="*/ 2343129 h 2795334"/>
              <a:gd name="connsiteX3" fmla="*/ 2667287 w 2755231"/>
              <a:gd name="connsiteY3" fmla="*/ 2423058 h 2795334"/>
              <a:gd name="connsiteX4" fmla="*/ 1630279 w 2755231"/>
              <a:gd name="connsiteY4" fmla="*/ 2795334 h 2795334"/>
              <a:gd name="connsiteX5" fmla="*/ 0 w 2755231"/>
              <a:gd name="connsiteY5" fmla="*/ 1165056 h 2795334"/>
              <a:gd name="connsiteX6" fmla="*/ 477497 w 2755231"/>
              <a:gd name="connsiteY6" fmla="*/ 12274 h 2795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5231" h="2795334">
                <a:moveTo>
                  <a:pt x="491003" y="0"/>
                </a:moveTo>
                <a:lnTo>
                  <a:pt x="2755231" y="0"/>
                </a:lnTo>
                <a:lnTo>
                  <a:pt x="2755231" y="2343129"/>
                </a:lnTo>
                <a:lnTo>
                  <a:pt x="2667287" y="2423058"/>
                </a:lnTo>
                <a:cubicBezTo>
                  <a:pt x="2385479" y="2655627"/>
                  <a:pt x="2024194" y="2795334"/>
                  <a:pt x="1630279" y="2795334"/>
                </a:cubicBezTo>
                <a:cubicBezTo>
                  <a:pt x="729900" y="2795334"/>
                  <a:pt x="0" y="2065434"/>
                  <a:pt x="0" y="1165056"/>
                </a:cubicBezTo>
                <a:cubicBezTo>
                  <a:pt x="0" y="714866"/>
                  <a:pt x="182475" y="307297"/>
                  <a:pt x="477497" y="1227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41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66AD094-BEC9-4381-8858-326E5FD0A8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33736" y="-1"/>
            <a:ext cx="6958265" cy="5253790"/>
          </a:xfrm>
          <a:custGeom>
            <a:avLst/>
            <a:gdLst>
              <a:gd name="connsiteX0" fmla="*/ 310119 w 6958265"/>
              <a:gd name="connsiteY0" fmla="*/ 0 h 5253790"/>
              <a:gd name="connsiteX1" fmla="*/ 6958265 w 6958265"/>
              <a:gd name="connsiteY1" fmla="*/ 0 h 5253790"/>
              <a:gd name="connsiteX2" fmla="*/ 6958265 w 6958265"/>
              <a:gd name="connsiteY2" fmla="*/ 3463340 h 5253790"/>
              <a:gd name="connsiteX3" fmla="*/ 6877612 w 6958265"/>
              <a:gd name="connsiteY3" fmla="*/ 3596100 h 5253790"/>
              <a:gd name="connsiteX4" fmla="*/ 3759869 w 6958265"/>
              <a:gd name="connsiteY4" fmla="*/ 5253790 h 5253790"/>
              <a:gd name="connsiteX5" fmla="*/ 0 w 6958265"/>
              <a:gd name="connsiteY5" fmla="*/ 1493921 h 5253790"/>
              <a:gd name="connsiteX6" fmla="*/ 295469 w 6958265"/>
              <a:gd name="connsiteY6" fmla="*/ 30410 h 525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58265" h="5253790">
                <a:moveTo>
                  <a:pt x="310119" y="0"/>
                </a:moveTo>
                <a:lnTo>
                  <a:pt x="6958265" y="0"/>
                </a:lnTo>
                <a:lnTo>
                  <a:pt x="6958265" y="3463340"/>
                </a:lnTo>
                <a:lnTo>
                  <a:pt x="6877612" y="3596100"/>
                </a:lnTo>
                <a:cubicBezTo>
                  <a:pt x="6201936" y="4596232"/>
                  <a:pt x="5057693" y="5253790"/>
                  <a:pt x="3759869" y="5253790"/>
                </a:cubicBezTo>
                <a:cubicBezTo>
                  <a:pt x="1683350" y="5253790"/>
                  <a:pt x="0" y="3570440"/>
                  <a:pt x="0" y="1493921"/>
                </a:cubicBezTo>
                <a:cubicBezTo>
                  <a:pt x="0" y="974791"/>
                  <a:pt x="105210" y="480235"/>
                  <a:pt x="295469" y="3041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7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0EAC4-F664-4B95-90B2-EEF9B8DAA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267A7-22FA-49C6-9B5B-A2F465D49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9E9CC-9F7A-466B-B270-0B032072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D55C5-4115-4624-A837-D344311E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A540B-AE8C-40F1-8B38-C59FA11F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90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0071449-07CC-4B0C-B5FB-ACACE5A99B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423738" y="-1335507"/>
            <a:ext cx="7519738" cy="7519738"/>
          </a:xfrm>
          <a:custGeom>
            <a:avLst/>
            <a:gdLst>
              <a:gd name="connsiteX0" fmla="*/ 1981200 w 3962400"/>
              <a:gd name="connsiteY0" fmla="*/ 0 h 3962400"/>
              <a:gd name="connsiteX1" fmla="*/ 3962400 w 3962400"/>
              <a:gd name="connsiteY1" fmla="*/ 1981200 h 3962400"/>
              <a:gd name="connsiteX2" fmla="*/ 1981200 w 3962400"/>
              <a:gd name="connsiteY2" fmla="*/ 3962400 h 3962400"/>
              <a:gd name="connsiteX3" fmla="*/ 0 w 3962400"/>
              <a:gd name="connsiteY3" fmla="*/ 1981200 h 3962400"/>
              <a:gd name="connsiteX4" fmla="*/ 1981200 w 3962400"/>
              <a:gd name="connsiteY4" fmla="*/ 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2400" h="3962400">
                <a:moveTo>
                  <a:pt x="1981200" y="0"/>
                </a:moveTo>
                <a:cubicBezTo>
                  <a:pt x="3075387" y="0"/>
                  <a:pt x="3962400" y="887013"/>
                  <a:pt x="3962400" y="1981200"/>
                </a:cubicBezTo>
                <a:cubicBezTo>
                  <a:pt x="3962400" y="3075387"/>
                  <a:pt x="3075387" y="3962400"/>
                  <a:pt x="1981200" y="3962400"/>
                </a:cubicBezTo>
                <a:cubicBezTo>
                  <a:pt x="887013" y="3962400"/>
                  <a:pt x="0" y="3075387"/>
                  <a:pt x="0" y="1981200"/>
                </a:cubicBezTo>
                <a:cubicBezTo>
                  <a:pt x="0" y="887013"/>
                  <a:pt x="887013" y="0"/>
                  <a:pt x="19812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17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D52F83B-EB11-429F-9175-92469264D2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38988" y="1447800"/>
            <a:ext cx="3962400" cy="3962400"/>
          </a:xfrm>
          <a:custGeom>
            <a:avLst/>
            <a:gdLst>
              <a:gd name="connsiteX0" fmla="*/ 1981200 w 3962400"/>
              <a:gd name="connsiteY0" fmla="*/ 0 h 3962400"/>
              <a:gd name="connsiteX1" fmla="*/ 3962400 w 3962400"/>
              <a:gd name="connsiteY1" fmla="*/ 1981200 h 3962400"/>
              <a:gd name="connsiteX2" fmla="*/ 1981200 w 3962400"/>
              <a:gd name="connsiteY2" fmla="*/ 3962400 h 3962400"/>
              <a:gd name="connsiteX3" fmla="*/ 0 w 3962400"/>
              <a:gd name="connsiteY3" fmla="*/ 1981200 h 3962400"/>
              <a:gd name="connsiteX4" fmla="*/ 1981200 w 3962400"/>
              <a:gd name="connsiteY4" fmla="*/ 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2400" h="3962400">
                <a:moveTo>
                  <a:pt x="1981200" y="0"/>
                </a:moveTo>
                <a:cubicBezTo>
                  <a:pt x="3075387" y="0"/>
                  <a:pt x="3962400" y="887013"/>
                  <a:pt x="3962400" y="1981200"/>
                </a:cubicBezTo>
                <a:cubicBezTo>
                  <a:pt x="3962400" y="3075387"/>
                  <a:pt x="3075387" y="3962400"/>
                  <a:pt x="1981200" y="3962400"/>
                </a:cubicBezTo>
                <a:cubicBezTo>
                  <a:pt x="887013" y="3962400"/>
                  <a:pt x="0" y="3075387"/>
                  <a:pt x="0" y="1981200"/>
                </a:cubicBezTo>
                <a:cubicBezTo>
                  <a:pt x="0" y="887013"/>
                  <a:pt x="887013" y="0"/>
                  <a:pt x="19812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72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D52F83B-EB11-429F-9175-92469264D2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2536" y="380999"/>
            <a:ext cx="6096001" cy="6096001"/>
          </a:xfrm>
          <a:custGeom>
            <a:avLst/>
            <a:gdLst>
              <a:gd name="connsiteX0" fmla="*/ 1981200 w 3962400"/>
              <a:gd name="connsiteY0" fmla="*/ 0 h 3962400"/>
              <a:gd name="connsiteX1" fmla="*/ 3962400 w 3962400"/>
              <a:gd name="connsiteY1" fmla="*/ 1981200 h 3962400"/>
              <a:gd name="connsiteX2" fmla="*/ 1981200 w 3962400"/>
              <a:gd name="connsiteY2" fmla="*/ 3962400 h 3962400"/>
              <a:gd name="connsiteX3" fmla="*/ 0 w 3962400"/>
              <a:gd name="connsiteY3" fmla="*/ 1981200 h 3962400"/>
              <a:gd name="connsiteX4" fmla="*/ 1981200 w 3962400"/>
              <a:gd name="connsiteY4" fmla="*/ 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2400" h="3962400">
                <a:moveTo>
                  <a:pt x="1981200" y="0"/>
                </a:moveTo>
                <a:cubicBezTo>
                  <a:pt x="3075387" y="0"/>
                  <a:pt x="3962400" y="887013"/>
                  <a:pt x="3962400" y="1981200"/>
                </a:cubicBezTo>
                <a:cubicBezTo>
                  <a:pt x="3962400" y="3075387"/>
                  <a:pt x="3075387" y="3962400"/>
                  <a:pt x="1981200" y="3962400"/>
                </a:cubicBezTo>
                <a:cubicBezTo>
                  <a:pt x="887013" y="3962400"/>
                  <a:pt x="0" y="3075387"/>
                  <a:pt x="0" y="1981200"/>
                </a:cubicBezTo>
                <a:cubicBezTo>
                  <a:pt x="0" y="887013"/>
                  <a:pt x="887013" y="0"/>
                  <a:pt x="19812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F5F7623-57C8-4AC1-946F-1028B91D9C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95400" y="2057400"/>
            <a:ext cx="2743200" cy="2743200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BEA6D0C-3ED5-48D2-9CA5-A897ED8627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24400" y="2057400"/>
            <a:ext cx="2743200" cy="2743200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ACBBAF-BFAE-4755-9DBA-1A8351EECF5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53400" y="2057400"/>
            <a:ext cx="2743200" cy="2743200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788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413E085-620A-45DC-83C5-F7E1F7BB2A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446059" cy="6861977"/>
          </a:xfrm>
          <a:custGeom>
            <a:avLst/>
            <a:gdLst>
              <a:gd name="connsiteX0" fmla="*/ 1476882 w 3446059"/>
              <a:gd name="connsiteY0" fmla="*/ 0 h 6861977"/>
              <a:gd name="connsiteX1" fmla="*/ 3446059 w 3446059"/>
              <a:gd name="connsiteY1" fmla="*/ 1960564 h 6861977"/>
              <a:gd name="connsiteX2" fmla="*/ 1969176 w 3446059"/>
              <a:gd name="connsiteY2" fmla="*/ 3430989 h 6861977"/>
              <a:gd name="connsiteX3" fmla="*/ 3446059 w 3446059"/>
              <a:gd name="connsiteY3" fmla="*/ 4901414 h 6861977"/>
              <a:gd name="connsiteX4" fmla="*/ 1476882 w 3446059"/>
              <a:gd name="connsiteY4" fmla="*/ 6861977 h 6861977"/>
              <a:gd name="connsiteX5" fmla="*/ 0 w 3446059"/>
              <a:gd name="connsiteY5" fmla="*/ 5391556 h 6861977"/>
              <a:gd name="connsiteX6" fmla="*/ 0 w 3446059"/>
              <a:gd name="connsiteY6" fmla="*/ 1470422 h 686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059" h="6861977">
                <a:moveTo>
                  <a:pt x="1476882" y="0"/>
                </a:moveTo>
                <a:lnTo>
                  <a:pt x="3446059" y="1960564"/>
                </a:lnTo>
                <a:lnTo>
                  <a:pt x="1969176" y="3430989"/>
                </a:lnTo>
                <a:lnTo>
                  <a:pt x="3446059" y="4901414"/>
                </a:lnTo>
                <a:lnTo>
                  <a:pt x="1476882" y="6861977"/>
                </a:lnTo>
                <a:lnTo>
                  <a:pt x="0" y="5391556"/>
                </a:lnTo>
                <a:lnTo>
                  <a:pt x="0" y="147042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40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CAEAED9-A1F7-4114-BBBA-D250C0EB42F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94451" y="1519153"/>
            <a:ext cx="3819693" cy="3819693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40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859A2F-D00C-473F-B873-1726034607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134" y="1315870"/>
            <a:ext cx="3962400" cy="3962400"/>
          </a:xfrm>
          <a:custGeom>
            <a:avLst/>
            <a:gdLst>
              <a:gd name="connsiteX0" fmla="*/ 1981200 w 3962400"/>
              <a:gd name="connsiteY0" fmla="*/ 0 h 3962400"/>
              <a:gd name="connsiteX1" fmla="*/ 3962400 w 3962400"/>
              <a:gd name="connsiteY1" fmla="*/ 1981200 h 3962400"/>
              <a:gd name="connsiteX2" fmla="*/ 1981200 w 3962400"/>
              <a:gd name="connsiteY2" fmla="*/ 3962400 h 3962400"/>
              <a:gd name="connsiteX3" fmla="*/ 0 w 3962400"/>
              <a:gd name="connsiteY3" fmla="*/ 1981200 h 3962400"/>
              <a:gd name="connsiteX4" fmla="*/ 1981200 w 3962400"/>
              <a:gd name="connsiteY4" fmla="*/ 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2400" h="3962400">
                <a:moveTo>
                  <a:pt x="1981200" y="0"/>
                </a:moveTo>
                <a:cubicBezTo>
                  <a:pt x="3075387" y="0"/>
                  <a:pt x="3962400" y="887013"/>
                  <a:pt x="3962400" y="1981200"/>
                </a:cubicBezTo>
                <a:cubicBezTo>
                  <a:pt x="3962400" y="3075387"/>
                  <a:pt x="3075387" y="3962400"/>
                  <a:pt x="1981200" y="3962400"/>
                </a:cubicBezTo>
                <a:cubicBezTo>
                  <a:pt x="887013" y="3962400"/>
                  <a:pt x="0" y="3075387"/>
                  <a:pt x="0" y="1981200"/>
                </a:cubicBezTo>
                <a:cubicBezTo>
                  <a:pt x="0" y="887013"/>
                  <a:pt x="887013" y="0"/>
                  <a:pt x="19812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CAEAED9-A1F7-4114-BBBA-D250C0EB42F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7078" y="1387224"/>
            <a:ext cx="3819693" cy="3819693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77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CAEAED9-A1F7-4114-BBBA-D250C0EB42F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19984" y="862092"/>
            <a:ext cx="5133816" cy="5133816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57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CAEAED9-A1F7-4114-BBBA-D250C0EB42F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8759" y="1074328"/>
            <a:ext cx="4709344" cy="4709344"/>
          </a:xfrm>
          <a:custGeom>
            <a:avLst/>
            <a:gdLst>
              <a:gd name="connsiteX0" fmla="*/ 1091340 w 3819693"/>
              <a:gd name="connsiteY0" fmla="*/ 0 h 3819693"/>
              <a:gd name="connsiteX1" fmla="*/ 1909846 w 3819693"/>
              <a:gd name="connsiteY1" fmla="*/ 818505 h 3819693"/>
              <a:gd name="connsiteX2" fmla="*/ 2728352 w 3819693"/>
              <a:gd name="connsiteY2" fmla="*/ 0 h 3819693"/>
              <a:gd name="connsiteX3" fmla="*/ 3819693 w 3819693"/>
              <a:gd name="connsiteY3" fmla="*/ 1091340 h 3819693"/>
              <a:gd name="connsiteX4" fmla="*/ 3001187 w 3819693"/>
              <a:gd name="connsiteY4" fmla="*/ 1909846 h 3819693"/>
              <a:gd name="connsiteX5" fmla="*/ 3819693 w 3819693"/>
              <a:gd name="connsiteY5" fmla="*/ 2728352 h 3819693"/>
              <a:gd name="connsiteX6" fmla="*/ 2728352 w 3819693"/>
              <a:gd name="connsiteY6" fmla="*/ 3819692 h 3819693"/>
              <a:gd name="connsiteX7" fmla="*/ 1909846 w 3819693"/>
              <a:gd name="connsiteY7" fmla="*/ 3001187 h 3819693"/>
              <a:gd name="connsiteX8" fmla="*/ 1091340 w 3819693"/>
              <a:gd name="connsiteY8" fmla="*/ 3819693 h 3819693"/>
              <a:gd name="connsiteX9" fmla="*/ 0 w 3819693"/>
              <a:gd name="connsiteY9" fmla="*/ 2728352 h 3819693"/>
              <a:gd name="connsiteX10" fmla="*/ 818505 w 3819693"/>
              <a:gd name="connsiteY10" fmla="*/ 1909846 h 3819693"/>
              <a:gd name="connsiteX11" fmla="*/ 0 w 3819693"/>
              <a:gd name="connsiteY11" fmla="*/ 1091340 h 3819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9693" h="3819693">
                <a:moveTo>
                  <a:pt x="1091340" y="0"/>
                </a:moveTo>
                <a:lnTo>
                  <a:pt x="1909846" y="818505"/>
                </a:lnTo>
                <a:lnTo>
                  <a:pt x="2728352" y="0"/>
                </a:lnTo>
                <a:lnTo>
                  <a:pt x="3819693" y="1091340"/>
                </a:lnTo>
                <a:lnTo>
                  <a:pt x="3001187" y="1909846"/>
                </a:lnTo>
                <a:lnTo>
                  <a:pt x="3819693" y="2728352"/>
                </a:lnTo>
                <a:lnTo>
                  <a:pt x="2728352" y="3819692"/>
                </a:lnTo>
                <a:lnTo>
                  <a:pt x="1909846" y="3001187"/>
                </a:lnTo>
                <a:lnTo>
                  <a:pt x="1091340" y="3819693"/>
                </a:lnTo>
                <a:lnTo>
                  <a:pt x="0" y="2728352"/>
                </a:lnTo>
                <a:lnTo>
                  <a:pt x="818505" y="1909846"/>
                </a:lnTo>
                <a:lnTo>
                  <a:pt x="0" y="1091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5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6419-E0EA-4C88-BF55-67506CFAE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DDD04-3826-40B0-BC03-447598B1D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D00977-57E7-4EFE-9410-D4668187D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B7FBD-38D1-4C34-97D8-17B10602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2D377-AEB4-4BD9-A390-D83FA3DE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78619-69D0-43B6-9498-2070F0C7F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0DF5-3E84-4876-A415-C3518E1F7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15BB6-1653-4E26-B566-240C68A7E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A5200-BB0A-4C31-B3D7-70FD93A1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80E5F-F6F7-4C9F-A442-0D4851DE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6DA56-DA44-486F-AC55-E9F846D5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169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14EA-2F2E-4684-88A9-1F81C998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DB1655-FAAE-4DED-9636-CD4852A10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7B920-A209-47B6-B4D5-E75A11EB9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DC3BF-DF1C-49A5-B793-5CF254EE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ADF0E-81DD-42B7-B869-E23566AB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152F9-78A1-4457-A406-DF94463FB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45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D02ED-AE65-4CE4-8446-0A95ABF49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10600-487C-437E-923A-C89F993D1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4A61E-8013-41D1-9AD0-B249818F7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3B5FC-0ED9-4B2D-9257-2F621D39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19B7B-49C5-4BCA-8E8E-E7C4C372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026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461D9A-132C-41C3-9038-594FB5ED2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74718-9FFF-48E8-96A4-E87BE4192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94C06-BB68-4ADC-82D3-AB66FA75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976AF-64F6-4E05-B879-58A225DD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2993-8403-48F5-909F-1B46A9E5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1FEE-A14C-47E9-8CD1-29E198903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304FA-536B-428B-BC16-0CF5E9E9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417C2-5428-452A-AF1F-B59559456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84C1-D409-43CA-8532-E5043264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6A9A6-A350-401B-96A6-010D0151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D3D59-17EB-4D97-AAAB-245D92B0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0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34E2-DAD3-45BA-9520-8108AA80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B761F-80A4-48C1-B2AF-F133F8B82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E398C-8BEA-4312-8BC3-DF9F08BBB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B85C9-194C-4117-B2FA-C398D5DC1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6DD7F-18CA-47E6-A1F6-5AA64EF93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39B5D-879D-4675-8646-258023DC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D59333-4DC1-4D1F-AFCC-9931312F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C41738-68DF-4891-A93F-E1BE4599A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9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895AB-9D9A-4AD3-81D3-0AAFE9BCC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9EE38-441E-4446-AF69-AD4639F6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94E04-458A-43C2-BB23-15BA1F4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8357E8-923F-4AAF-AE11-3431FAE4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0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D78F520-195C-40A5-85DD-C4C57CCBC3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16380" y="402724"/>
            <a:ext cx="5953626" cy="5953626"/>
          </a:xfrm>
          <a:custGeom>
            <a:avLst/>
            <a:gdLst>
              <a:gd name="connsiteX0" fmla="*/ 2235868 w 4471737"/>
              <a:gd name="connsiteY0" fmla="*/ 1465847 h 4471737"/>
              <a:gd name="connsiteX1" fmla="*/ 1465847 w 4471737"/>
              <a:gd name="connsiteY1" fmla="*/ 2235868 h 4471737"/>
              <a:gd name="connsiteX2" fmla="*/ 2235868 w 4471737"/>
              <a:gd name="connsiteY2" fmla="*/ 3005889 h 4471737"/>
              <a:gd name="connsiteX3" fmla="*/ 3005889 w 4471737"/>
              <a:gd name="connsiteY3" fmla="*/ 2235868 h 4471737"/>
              <a:gd name="connsiteX4" fmla="*/ 2235868 w 4471737"/>
              <a:gd name="connsiteY4" fmla="*/ 1465847 h 4471737"/>
              <a:gd name="connsiteX5" fmla="*/ 2235869 w 4471737"/>
              <a:gd name="connsiteY5" fmla="*/ 0 h 4471737"/>
              <a:gd name="connsiteX6" fmla="*/ 4471737 w 4471737"/>
              <a:gd name="connsiteY6" fmla="*/ 2235869 h 4471737"/>
              <a:gd name="connsiteX7" fmla="*/ 2235869 w 4471737"/>
              <a:gd name="connsiteY7" fmla="*/ 4471737 h 4471737"/>
              <a:gd name="connsiteX8" fmla="*/ 0 w 4471737"/>
              <a:gd name="connsiteY8" fmla="*/ 2235869 h 4471737"/>
              <a:gd name="connsiteX9" fmla="*/ 2235869 w 4471737"/>
              <a:gd name="connsiteY9" fmla="*/ 0 h 447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1737" h="4471737">
                <a:moveTo>
                  <a:pt x="2235868" y="1465847"/>
                </a:moveTo>
                <a:cubicBezTo>
                  <a:pt x="1810597" y="1465847"/>
                  <a:pt x="1465847" y="1810597"/>
                  <a:pt x="1465847" y="2235868"/>
                </a:cubicBezTo>
                <a:cubicBezTo>
                  <a:pt x="1465847" y="2661139"/>
                  <a:pt x="1810597" y="3005889"/>
                  <a:pt x="2235868" y="3005889"/>
                </a:cubicBezTo>
                <a:cubicBezTo>
                  <a:pt x="2661139" y="3005889"/>
                  <a:pt x="3005889" y="2661139"/>
                  <a:pt x="3005889" y="2235868"/>
                </a:cubicBezTo>
                <a:cubicBezTo>
                  <a:pt x="3005889" y="1810597"/>
                  <a:pt x="2661139" y="1465847"/>
                  <a:pt x="2235868" y="1465847"/>
                </a:cubicBezTo>
                <a:close/>
                <a:moveTo>
                  <a:pt x="2235869" y="0"/>
                </a:moveTo>
                <a:cubicBezTo>
                  <a:pt x="3470705" y="0"/>
                  <a:pt x="4471737" y="1001032"/>
                  <a:pt x="4471737" y="2235869"/>
                </a:cubicBezTo>
                <a:cubicBezTo>
                  <a:pt x="4471737" y="3470705"/>
                  <a:pt x="3470705" y="4471737"/>
                  <a:pt x="2235869" y="4471737"/>
                </a:cubicBezTo>
                <a:cubicBezTo>
                  <a:pt x="1001032" y="4471737"/>
                  <a:pt x="0" y="3470705"/>
                  <a:pt x="0" y="2235869"/>
                </a:cubicBezTo>
                <a:cubicBezTo>
                  <a:pt x="0" y="1001032"/>
                  <a:pt x="1001032" y="0"/>
                  <a:pt x="223586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3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029CA8-D37D-406E-B706-45108905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BF023-6F2C-4735-8413-EF84BBC6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28DCF-9EA7-4F12-9592-9B8C144E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B54236-FF5C-492B-9668-D30AE9FBFE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0232" y="2937711"/>
            <a:ext cx="3260557" cy="3260557"/>
          </a:xfrm>
          <a:custGeom>
            <a:avLst/>
            <a:gdLst>
              <a:gd name="connsiteX0" fmla="*/ 2141621 w 4283242"/>
              <a:gd name="connsiteY0" fmla="*/ 0 h 4283242"/>
              <a:gd name="connsiteX1" fmla="*/ 4283242 w 4283242"/>
              <a:gd name="connsiteY1" fmla="*/ 2141621 h 4283242"/>
              <a:gd name="connsiteX2" fmla="*/ 2141621 w 4283242"/>
              <a:gd name="connsiteY2" fmla="*/ 4283242 h 4283242"/>
              <a:gd name="connsiteX3" fmla="*/ 0 w 4283242"/>
              <a:gd name="connsiteY3" fmla="*/ 2141621 h 4283242"/>
              <a:gd name="connsiteX4" fmla="*/ 2141621 w 4283242"/>
              <a:gd name="connsiteY4" fmla="*/ 0 h 428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242" h="4283242">
                <a:moveTo>
                  <a:pt x="2141621" y="0"/>
                </a:moveTo>
                <a:cubicBezTo>
                  <a:pt x="3324406" y="0"/>
                  <a:pt x="4283242" y="958836"/>
                  <a:pt x="4283242" y="2141621"/>
                </a:cubicBezTo>
                <a:cubicBezTo>
                  <a:pt x="4283242" y="3324406"/>
                  <a:pt x="3324406" y="4283242"/>
                  <a:pt x="2141621" y="4283242"/>
                </a:cubicBezTo>
                <a:cubicBezTo>
                  <a:pt x="958836" y="4283242"/>
                  <a:pt x="0" y="3324406"/>
                  <a:pt x="0" y="2141621"/>
                </a:cubicBezTo>
                <a:cubicBezTo>
                  <a:pt x="0" y="958836"/>
                  <a:pt x="958836" y="0"/>
                  <a:pt x="214162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3244A71-B060-4AFD-8D7F-2FA29F8479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04058" y="-966538"/>
            <a:ext cx="4471737" cy="4471737"/>
          </a:xfrm>
          <a:custGeom>
            <a:avLst/>
            <a:gdLst>
              <a:gd name="connsiteX0" fmla="*/ 2235868 w 4471737"/>
              <a:gd name="connsiteY0" fmla="*/ 1465847 h 4471737"/>
              <a:gd name="connsiteX1" fmla="*/ 1465847 w 4471737"/>
              <a:gd name="connsiteY1" fmla="*/ 2235868 h 4471737"/>
              <a:gd name="connsiteX2" fmla="*/ 2235868 w 4471737"/>
              <a:gd name="connsiteY2" fmla="*/ 3005889 h 4471737"/>
              <a:gd name="connsiteX3" fmla="*/ 3005889 w 4471737"/>
              <a:gd name="connsiteY3" fmla="*/ 2235868 h 4471737"/>
              <a:gd name="connsiteX4" fmla="*/ 2235868 w 4471737"/>
              <a:gd name="connsiteY4" fmla="*/ 1465847 h 4471737"/>
              <a:gd name="connsiteX5" fmla="*/ 2235869 w 4471737"/>
              <a:gd name="connsiteY5" fmla="*/ 0 h 4471737"/>
              <a:gd name="connsiteX6" fmla="*/ 4471737 w 4471737"/>
              <a:gd name="connsiteY6" fmla="*/ 2235869 h 4471737"/>
              <a:gd name="connsiteX7" fmla="*/ 2235869 w 4471737"/>
              <a:gd name="connsiteY7" fmla="*/ 4471737 h 4471737"/>
              <a:gd name="connsiteX8" fmla="*/ 0 w 4471737"/>
              <a:gd name="connsiteY8" fmla="*/ 2235869 h 4471737"/>
              <a:gd name="connsiteX9" fmla="*/ 2235869 w 4471737"/>
              <a:gd name="connsiteY9" fmla="*/ 0 h 447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1737" h="4471737">
                <a:moveTo>
                  <a:pt x="2235868" y="1465847"/>
                </a:moveTo>
                <a:cubicBezTo>
                  <a:pt x="1810597" y="1465847"/>
                  <a:pt x="1465847" y="1810597"/>
                  <a:pt x="1465847" y="2235868"/>
                </a:cubicBezTo>
                <a:cubicBezTo>
                  <a:pt x="1465847" y="2661139"/>
                  <a:pt x="1810597" y="3005889"/>
                  <a:pt x="2235868" y="3005889"/>
                </a:cubicBezTo>
                <a:cubicBezTo>
                  <a:pt x="2661139" y="3005889"/>
                  <a:pt x="3005889" y="2661139"/>
                  <a:pt x="3005889" y="2235868"/>
                </a:cubicBezTo>
                <a:cubicBezTo>
                  <a:pt x="3005889" y="1810597"/>
                  <a:pt x="2661139" y="1465847"/>
                  <a:pt x="2235868" y="1465847"/>
                </a:cubicBezTo>
                <a:close/>
                <a:moveTo>
                  <a:pt x="2235869" y="0"/>
                </a:moveTo>
                <a:cubicBezTo>
                  <a:pt x="3470705" y="0"/>
                  <a:pt x="4471737" y="1001032"/>
                  <a:pt x="4471737" y="2235869"/>
                </a:cubicBezTo>
                <a:cubicBezTo>
                  <a:pt x="4471737" y="3470705"/>
                  <a:pt x="3470705" y="4471737"/>
                  <a:pt x="2235869" y="4471737"/>
                </a:cubicBezTo>
                <a:cubicBezTo>
                  <a:pt x="1001032" y="4471737"/>
                  <a:pt x="0" y="3470705"/>
                  <a:pt x="0" y="2235869"/>
                </a:cubicBezTo>
                <a:cubicBezTo>
                  <a:pt x="0" y="1001032"/>
                  <a:pt x="1001032" y="0"/>
                  <a:pt x="223586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9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DFA96C-2B89-49F4-BDA4-D95FB3F79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50672-BA94-4E89-80B0-61F1505A9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AC0B4-D7D9-4E54-BA87-752BC6195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2A9F-2CED-4A06-9F7E-72C5BDE24450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BB476-414C-4896-86DE-1FEC754B3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33518-F5D2-4734-A177-A098574E3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6383-45B0-484B-A385-5E3A9E3A0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5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5" r:id="rId8"/>
    <p:sldLayoutId id="2147483680" r:id="rId9"/>
    <p:sldLayoutId id="2147483678" r:id="rId10"/>
    <p:sldLayoutId id="2147483674" r:id="rId11"/>
    <p:sldLayoutId id="2147483672" r:id="rId12"/>
    <p:sldLayoutId id="2147483677" r:id="rId13"/>
    <p:sldLayoutId id="2147483671" r:id="rId14"/>
    <p:sldLayoutId id="2147483670" r:id="rId15"/>
    <p:sldLayoutId id="2147483669" r:id="rId16"/>
    <p:sldLayoutId id="2147483668" r:id="rId17"/>
    <p:sldLayoutId id="2147483673" r:id="rId18"/>
    <p:sldLayoutId id="2147483667" r:id="rId19"/>
    <p:sldLayoutId id="2147483666" r:id="rId20"/>
    <p:sldLayoutId id="2147483664" r:id="rId21"/>
    <p:sldLayoutId id="2147483665" r:id="rId22"/>
    <p:sldLayoutId id="2147483662" r:id="rId23"/>
    <p:sldLayoutId id="2147483661" r:id="rId24"/>
    <p:sldLayoutId id="2147483660" r:id="rId25"/>
    <p:sldLayoutId id="2147483679" r:id="rId26"/>
    <p:sldLayoutId id="2147483676" r:id="rId27"/>
    <p:sldLayoutId id="2147483663" r:id="rId28"/>
    <p:sldLayoutId id="2147483656" r:id="rId29"/>
    <p:sldLayoutId id="2147483657" r:id="rId30"/>
    <p:sldLayoutId id="2147483658" r:id="rId31"/>
    <p:sldLayoutId id="2147483659" r:id="rId3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2">
            <a:extLst>
              <a:ext uri="{FF2B5EF4-FFF2-40B4-BE49-F238E27FC236}">
                <a16:creationId xmlns:a16="http://schemas.microsoft.com/office/drawing/2014/main" id="{C82B362E-A632-4950-A1F7-41CC99E27B17}"/>
              </a:ext>
            </a:extLst>
          </p:cNvPr>
          <p:cNvSpPr/>
          <p:nvPr/>
        </p:nvSpPr>
        <p:spPr>
          <a:xfrm flipH="1">
            <a:off x="470582" y="535864"/>
            <a:ext cx="1045029" cy="1045029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2">
            <a:extLst>
              <a:ext uri="{FF2B5EF4-FFF2-40B4-BE49-F238E27FC236}">
                <a16:creationId xmlns:a16="http://schemas.microsoft.com/office/drawing/2014/main" id="{4990A2A3-9739-42B2-A239-12D006E60A1A}"/>
              </a:ext>
            </a:extLst>
          </p:cNvPr>
          <p:cNvSpPr/>
          <p:nvPr/>
        </p:nvSpPr>
        <p:spPr>
          <a:xfrm flipH="1">
            <a:off x="10418726" y="1352276"/>
            <a:ext cx="1045029" cy="1045029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23F13BE7-EF1D-4935-8D8F-E2FD2541C837}"/>
              </a:ext>
            </a:extLst>
          </p:cNvPr>
          <p:cNvSpPr txBox="1">
            <a:spLocks/>
          </p:cNvSpPr>
          <p:nvPr/>
        </p:nvSpPr>
        <p:spPr>
          <a:xfrm>
            <a:off x="6465978" y="1827587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5E893415-F56F-484F-8EAB-3E68D8900C67}"/>
              </a:ext>
            </a:extLst>
          </p:cNvPr>
          <p:cNvSpPr txBox="1">
            <a:spLocks/>
          </p:cNvSpPr>
          <p:nvPr/>
        </p:nvSpPr>
        <p:spPr>
          <a:xfrm>
            <a:off x="6465978" y="3339555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8B156498-3735-41ED-8DF3-A41EF869D127}"/>
              </a:ext>
            </a:extLst>
          </p:cNvPr>
          <p:cNvGrpSpPr/>
          <p:nvPr/>
        </p:nvGrpSpPr>
        <p:grpSpPr>
          <a:xfrm rot="7784797">
            <a:off x="8108898" y="4475669"/>
            <a:ext cx="4125239" cy="2494643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685DF7B-379F-4912-BACF-C04328E35CB2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0DEAFAE-7D40-457E-9891-C9AE1E932EEB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Graphic 26">
            <a:extLst>
              <a:ext uri="{FF2B5EF4-FFF2-40B4-BE49-F238E27FC236}">
                <a16:creationId xmlns:a16="http://schemas.microsoft.com/office/drawing/2014/main" id="{DFCD8DEB-21FA-4E36-88B3-4D8E8846DF5D}"/>
              </a:ext>
            </a:extLst>
          </p:cNvPr>
          <p:cNvSpPr/>
          <p:nvPr/>
        </p:nvSpPr>
        <p:spPr>
          <a:xfrm>
            <a:off x="9815353" y="-221423"/>
            <a:ext cx="2634040" cy="1514573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28">
            <a:extLst>
              <a:ext uri="{FF2B5EF4-FFF2-40B4-BE49-F238E27FC236}">
                <a16:creationId xmlns:a16="http://schemas.microsoft.com/office/drawing/2014/main" id="{7356E615-A813-41A0-A52B-D4572BF2F587}"/>
              </a:ext>
            </a:extLst>
          </p:cNvPr>
          <p:cNvSpPr/>
          <p:nvPr/>
        </p:nvSpPr>
        <p:spPr>
          <a:xfrm rot="20700000">
            <a:off x="11424325" y="5554963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6D57A0-E523-4474-81DB-01A58FE0FE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6588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3A901BA-9D28-4C1D-8114-8B281BC580F3}"/>
              </a:ext>
            </a:extLst>
          </p:cNvPr>
          <p:cNvGrpSpPr/>
          <p:nvPr/>
        </p:nvGrpSpPr>
        <p:grpSpPr>
          <a:xfrm rot="9900000">
            <a:off x="7417341" y="5244091"/>
            <a:ext cx="3812256" cy="2771026"/>
            <a:chOff x="402026" y="-821324"/>
            <a:chExt cx="3812256" cy="2771026"/>
          </a:xfrm>
        </p:grpSpPr>
        <p:grpSp>
          <p:nvGrpSpPr>
            <p:cNvPr id="11" name="Graphic 21">
              <a:extLst>
                <a:ext uri="{FF2B5EF4-FFF2-40B4-BE49-F238E27FC236}">
                  <a16:creationId xmlns:a16="http://schemas.microsoft.com/office/drawing/2014/main" id="{AFF225E0-22D4-4A5D-B87F-4039B2E91944}"/>
                </a:ext>
              </a:extLst>
            </p:cNvPr>
            <p:cNvGrpSpPr/>
            <p:nvPr/>
          </p:nvGrpSpPr>
          <p:grpSpPr>
            <a:xfrm rot="20737551">
              <a:off x="402026" y="-821324"/>
              <a:ext cx="3812256" cy="2305374"/>
              <a:chOff x="425672" y="0"/>
              <a:chExt cx="11340655" cy="6858000"/>
            </a:xfrm>
            <a:solidFill>
              <a:srgbClr val="002DD8"/>
            </a:solidFill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08CC897-F5A6-4C41-8118-2B66F4E2C556}"/>
                  </a:ext>
                </a:extLst>
              </p:cNvPr>
              <p:cNvSpPr/>
              <p:nvPr/>
            </p:nvSpPr>
            <p:spPr>
              <a:xfrm>
                <a:off x="425650" y="-15"/>
                <a:ext cx="11340655" cy="6858000"/>
              </a:xfrm>
              <a:custGeom>
                <a:avLst/>
                <a:gdLst>
                  <a:gd name="connsiteX0" fmla="*/ 9400565 w 11340655"/>
                  <a:gd name="connsiteY0" fmla="*/ 6858107 h 6858000"/>
                  <a:gd name="connsiteX1" fmla="*/ 9392154 w 11340655"/>
                  <a:gd name="connsiteY1" fmla="*/ 6858015 h 6858000"/>
                  <a:gd name="connsiteX2" fmla="*/ 8616979 w 11340655"/>
                  <a:gd name="connsiteY2" fmla="*/ 5960652 h 6858000"/>
                  <a:gd name="connsiteX3" fmla="*/ 7807698 w 11340655"/>
                  <a:gd name="connsiteY3" fmla="*/ 5083253 h 6858000"/>
                  <a:gd name="connsiteX4" fmla="*/ 6793416 w 11340655"/>
                  <a:gd name="connsiteY4" fmla="*/ 5894475 h 6858000"/>
                  <a:gd name="connsiteX5" fmla="*/ 6031180 w 11340655"/>
                  <a:gd name="connsiteY5" fmla="*/ 6638873 h 6858000"/>
                  <a:gd name="connsiteX6" fmla="*/ 5132801 w 11340655"/>
                  <a:gd name="connsiteY6" fmla="*/ 6608927 h 6858000"/>
                  <a:gd name="connsiteX7" fmla="*/ 4934085 w 11340655"/>
                  <a:gd name="connsiteY7" fmla="*/ 6297452 h 6858000"/>
                  <a:gd name="connsiteX8" fmla="*/ 5650848 w 11340655"/>
                  <a:gd name="connsiteY8" fmla="*/ 4891654 h 6858000"/>
                  <a:gd name="connsiteX9" fmla="*/ 6454675 w 11340655"/>
                  <a:gd name="connsiteY9" fmla="*/ 3167819 h 6858000"/>
                  <a:gd name="connsiteX10" fmla="*/ 5926739 w 11340655"/>
                  <a:gd name="connsiteY10" fmla="*/ 2648571 h 6858000"/>
                  <a:gd name="connsiteX11" fmla="*/ 3757966 w 11340655"/>
                  <a:gd name="connsiteY11" fmla="*/ 2589233 h 6858000"/>
                  <a:gd name="connsiteX12" fmla="*/ 2587854 w 11340655"/>
                  <a:gd name="connsiteY12" fmla="*/ 2825012 h 6858000"/>
                  <a:gd name="connsiteX13" fmla="*/ 1578101 w 11340655"/>
                  <a:gd name="connsiteY13" fmla="*/ 2650327 h 6858000"/>
                  <a:gd name="connsiteX14" fmla="*/ 462151 w 11340655"/>
                  <a:gd name="connsiteY14" fmla="*/ 1955746 h 6858000"/>
                  <a:gd name="connsiteX15" fmla="*/ 42815 w 11340655"/>
                  <a:gd name="connsiteY15" fmla="*/ 1085741 h 6858000"/>
                  <a:gd name="connsiteX16" fmla="*/ 78769 w 11340655"/>
                  <a:gd name="connsiteY16" fmla="*/ 32641 h 6858000"/>
                  <a:gd name="connsiteX17" fmla="*/ 136535 w 11340655"/>
                  <a:gd name="connsiteY17" fmla="*/ 2048 h 6858000"/>
                  <a:gd name="connsiteX18" fmla="*/ 167128 w 11340655"/>
                  <a:gd name="connsiteY18" fmla="*/ 59814 h 6858000"/>
                  <a:gd name="connsiteX19" fmla="*/ 134317 w 11340655"/>
                  <a:gd name="connsiteY19" fmla="*/ 1071231 h 6858000"/>
                  <a:gd name="connsiteX20" fmla="*/ 1606753 w 11340655"/>
                  <a:gd name="connsiteY20" fmla="*/ 2562430 h 6858000"/>
                  <a:gd name="connsiteX21" fmla="*/ 3729129 w 11340655"/>
                  <a:gd name="connsiteY21" fmla="*/ 2501521 h 6858000"/>
                  <a:gd name="connsiteX22" fmla="*/ 4688694 w 11340655"/>
                  <a:gd name="connsiteY22" fmla="*/ 2284690 h 6858000"/>
                  <a:gd name="connsiteX23" fmla="*/ 5964634 w 11340655"/>
                  <a:gd name="connsiteY23" fmla="*/ 2564186 h 6858000"/>
                  <a:gd name="connsiteX24" fmla="*/ 6544421 w 11340655"/>
                  <a:gd name="connsiteY24" fmla="*/ 3144528 h 6858000"/>
                  <a:gd name="connsiteX25" fmla="*/ 5725158 w 11340655"/>
                  <a:gd name="connsiteY25" fmla="*/ 4947017 h 6858000"/>
                  <a:gd name="connsiteX26" fmla="*/ 5025772 w 11340655"/>
                  <a:gd name="connsiteY26" fmla="*/ 6283588 h 6858000"/>
                  <a:gd name="connsiteX27" fmla="*/ 5187424 w 11340655"/>
                  <a:gd name="connsiteY27" fmla="*/ 6534062 h 6858000"/>
                  <a:gd name="connsiteX28" fmla="*/ 5983026 w 11340655"/>
                  <a:gd name="connsiteY28" fmla="*/ 6560126 h 6858000"/>
                  <a:gd name="connsiteX29" fmla="*/ 6723358 w 11340655"/>
                  <a:gd name="connsiteY29" fmla="*/ 5834491 h 6858000"/>
                  <a:gd name="connsiteX30" fmla="*/ 7799379 w 11340655"/>
                  <a:gd name="connsiteY30" fmla="*/ 4991197 h 6858000"/>
                  <a:gd name="connsiteX31" fmla="*/ 8371311 w 11340655"/>
                  <a:gd name="connsiteY31" fmla="*/ 5269306 h 6858000"/>
                  <a:gd name="connsiteX32" fmla="*/ 8702658 w 11340655"/>
                  <a:gd name="connsiteY32" fmla="*/ 5925530 h 6858000"/>
                  <a:gd name="connsiteX33" fmla="*/ 9394465 w 11340655"/>
                  <a:gd name="connsiteY33" fmla="*/ 6765589 h 6858000"/>
                  <a:gd name="connsiteX34" fmla="*/ 10602286 w 11340655"/>
                  <a:gd name="connsiteY34" fmla="*/ 5328089 h 6858000"/>
                  <a:gd name="connsiteX35" fmla="*/ 11254074 w 11340655"/>
                  <a:gd name="connsiteY35" fmla="*/ 3856392 h 6858000"/>
                  <a:gd name="connsiteX36" fmla="*/ 11313596 w 11340655"/>
                  <a:gd name="connsiteY36" fmla="*/ 3829311 h 6858000"/>
                  <a:gd name="connsiteX37" fmla="*/ 11340677 w 11340655"/>
                  <a:gd name="connsiteY37" fmla="*/ 3888833 h 6858000"/>
                  <a:gd name="connsiteX38" fmla="*/ 10684638 w 11340655"/>
                  <a:gd name="connsiteY38" fmla="*/ 5370143 h 6858000"/>
                  <a:gd name="connsiteX39" fmla="*/ 9400565 w 11340655"/>
                  <a:gd name="connsiteY39" fmla="*/ 685810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1340655" h="6858000">
                    <a:moveTo>
                      <a:pt x="9400565" y="6858107"/>
                    </a:moveTo>
                    <a:cubicBezTo>
                      <a:pt x="9397792" y="6858107"/>
                      <a:pt x="9395020" y="6858107"/>
                      <a:pt x="9392154" y="6858015"/>
                    </a:cubicBezTo>
                    <a:cubicBezTo>
                      <a:pt x="8981137" y="6848495"/>
                      <a:pt x="8796008" y="6397087"/>
                      <a:pt x="8616979" y="5960652"/>
                    </a:cubicBezTo>
                    <a:cubicBezTo>
                      <a:pt x="8423439" y="5488818"/>
                      <a:pt x="8240713" y="5043048"/>
                      <a:pt x="7807698" y="5083253"/>
                    </a:cubicBezTo>
                    <a:cubicBezTo>
                      <a:pt x="7457589" y="5115695"/>
                      <a:pt x="7119957" y="5511647"/>
                      <a:pt x="6793416" y="5894475"/>
                    </a:cubicBezTo>
                    <a:cubicBezTo>
                      <a:pt x="6550428" y="6179332"/>
                      <a:pt x="6299215" y="6473893"/>
                      <a:pt x="6031180" y="6638873"/>
                    </a:cubicBezTo>
                    <a:cubicBezTo>
                      <a:pt x="5719058" y="6830934"/>
                      <a:pt x="5425236" y="6821137"/>
                      <a:pt x="5132801" y="6608927"/>
                    </a:cubicBezTo>
                    <a:cubicBezTo>
                      <a:pt x="5019856" y="6526945"/>
                      <a:pt x="4952940" y="6422135"/>
                      <a:pt x="4934085" y="6297452"/>
                    </a:cubicBezTo>
                    <a:cubicBezTo>
                      <a:pt x="4877705" y="5925438"/>
                      <a:pt x="5253232" y="5423288"/>
                      <a:pt x="5650848" y="4891654"/>
                    </a:cubicBezTo>
                    <a:cubicBezTo>
                      <a:pt x="6107616" y="4280904"/>
                      <a:pt x="6580005" y="3649358"/>
                      <a:pt x="6454675" y="3167819"/>
                    </a:cubicBezTo>
                    <a:cubicBezTo>
                      <a:pt x="6398481" y="2951820"/>
                      <a:pt x="6225737" y="2781941"/>
                      <a:pt x="5926739" y="2648571"/>
                    </a:cubicBezTo>
                    <a:cubicBezTo>
                      <a:pt x="4926968" y="2202708"/>
                      <a:pt x="4359104" y="2390425"/>
                      <a:pt x="3757966" y="2589233"/>
                    </a:cubicBezTo>
                    <a:cubicBezTo>
                      <a:pt x="3405176" y="2705875"/>
                      <a:pt x="3044993" y="2824919"/>
                      <a:pt x="2587854" y="2825012"/>
                    </a:cubicBezTo>
                    <a:cubicBezTo>
                      <a:pt x="2297914" y="2825012"/>
                      <a:pt x="1968970" y="2777135"/>
                      <a:pt x="1578101" y="2650327"/>
                    </a:cubicBezTo>
                    <a:cubicBezTo>
                      <a:pt x="1101923" y="2495883"/>
                      <a:pt x="726489" y="2262230"/>
                      <a:pt x="462151" y="1955746"/>
                    </a:cubicBezTo>
                    <a:cubicBezTo>
                      <a:pt x="249849" y="1709708"/>
                      <a:pt x="108807" y="1416996"/>
                      <a:pt x="42815" y="1085741"/>
                    </a:cubicBezTo>
                    <a:cubicBezTo>
                      <a:pt x="-68928" y="523977"/>
                      <a:pt x="72669" y="52512"/>
                      <a:pt x="78769" y="32641"/>
                    </a:cubicBezTo>
                    <a:cubicBezTo>
                      <a:pt x="86255" y="8241"/>
                      <a:pt x="112134" y="-5439"/>
                      <a:pt x="136535" y="2048"/>
                    </a:cubicBezTo>
                    <a:cubicBezTo>
                      <a:pt x="160935" y="9534"/>
                      <a:pt x="174614" y="35414"/>
                      <a:pt x="167128" y="59814"/>
                    </a:cubicBezTo>
                    <a:cubicBezTo>
                      <a:pt x="165279" y="65914"/>
                      <a:pt x="25993" y="532573"/>
                      <a:pt x="134317" y="1071231"/>
                    </a:cubicBezTo>
                    <a:cubicBezTo>
                      <a:pt x="278963" y="1790766"/>
                      <a:pt x="774366" y="2292454"/>
                      <a:pt x="1606753" y="2562430"/>
                    </a:cubicBezTo>
                    <a:cubicBezTo>
                      <a:pt x="2585174" y="2879728"/>
                      <a:pt x="3166717" y="2687482"/>
                      <a:pt x="3729129" y="2501521"/>
                    </a:cubicBezTo>
                    <a:cubicBezTo>
                      <a:pt x="4040512" y="2398559"/>
                      <a:pt x="4334518" y="2301327"/>
                      <a:pt x="4688694" y="2284690"/>
                    </a:cubicBezTo>
                    <a:cubicBezTo>
                      <a:pt x="5089361" y="2265835"/>
                      <a:pt x="5494833" y="2354656"/>
                      <a:pt x="5964634" y="2564186"/>
                    </a:cubicBezTo>
                    <a:cubicBezTo>
                      <a:pt x="6290990" y="2709756"/>
                      <a:pt x="6480647" y="2899599"/>
                      <a:pt x="6544421" y="3144528"/>
                    </a:cubicBezTo>
                    <a:cubicBezTo>
                      <a:pt x="6680934" y="3669045"/>
                      <a:pt x="6195051" y="4318706"/>
                      <a:pt x="5725158" y="4947017"/>
                    </a:cubicBezTo>
                    <a:cubicBezTo>
                      <a:pt x="5339465" y="5462662"/>
                      <a:pt x="4975214" y="5949838"/>
                      <a:pt x="5025772" y="6283588"/>
                    </a:cubicBezTo>
                    <a:cubicBezTo>
                      <a:pt x="5041022" y="6384332"/>
                      <a:pt x="5093889" y="6466221"/>
                      <a:pt x="5187424" y="6534062"/>
                    </a:cubicBezTo>
                    <a:cubicBezTo>
                      <a:pt x="5449729" y="6724459"/>
                      <a:pt x="5702606" y="6732685"/>
                      <a:pt x="5983026" y="6560126"/>
                    </a:cubicBezTo>
                    <a:cubicBezTo>
                      <a:pt x="6238676" y="6402817"/>
                      <a:pt x="6485084" y="6113894"/>
                      <a:pt x="6723358" y="5834491"/>
                    </a:cubicBezTo>
                    <a:cubicBezTo>
                      <a:pt x="7077441" y="5419314"/>
                      <a:pt x="7411930" y="5027150"/>
                      <a:pt x="7799379" y="4991197"/>
                    </a:cubicBezTo>
                    <a:cubicBezTo>
                      <a:pt x="8025915" y="4970216"/>
                      <a:pt x="8212985" y="5061164"/>
                      <a:pt x="8371311" y="5269306"/>
                    </a:cubicBezTo>
                    <a:cubicBezTo>
                      <a:pt x="8506530" y="5447134"/>
                      <a:pt x="8606257" y="5690306"/>
                      <a:pt x="8702658" y="5925530"/>
                    </a:cubicBezTo>
                    <a:cubicBezTo>
                      <a:pt x="8878082" y="6353370"/>
                      <a:pt x="9043801" y="6757455"/>
                      <a:pt x="9394465" y="6765589"/>
                    </a:cubicBezTo>
                    <a:cubicBezTo>
                      <a:pt x="9700673" y="6772613"/>
                      <a:pt x="10118160" y="6275639"/>
                      <a:pt x="10602286" y="5328089"/>
                    </a:cubicBezTo>
                    <a:cubicBezTo>
                      <a:pt x="10973469" y="4601714"/>
                      <a:pt x="11251301" y="3863786"/>
                      <a:pt x="11254074" y="3856392"/>
                    </a:cubicBezTo>
                    <a:cubicBezTo>
                      <a:pt x="11263039" y="3832546"/>
                      <a:pt x="11289658" y="3820346"/>
                      <a:pt x="11313596" y="3829311"/>
                    </a:cubicBezTo>
                    <a:cubicBezTo>
                      <a:pt x="11337442" y="3838276"/>
                      <a:pt x="11349642" y="3864895"/>
                      <a:pt x="11340677" y="3888833"/>
                    </a:cubicBezTo>
                    <a:cubicBezTo>
                      <a:pt x="11337904" y="3896227"/>
                      <a:pt x="11058131" y="4639147"/>
                      <a:pt x="10684638" y="5370143"/>
                    </a:cubicBezTo>
                    <a:cubicBezTo>
                      <a:pt x="10179901" y="6357621"/>
                      <a:pt x="9747995" y="6858107"/>
                      <a:pt x="9400565" y="6858107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08E5AC2A-9006-407B-8735-6321190BA0C8}"/>
                  </a:ext>
                </a:extLst>
              </p:cNvPr>
              <p:cNvSpPr/>
              <p:nvPr/>
            </p:nvSpPr>
            <p:spPr>
              <a:xfrm>
                <a:off x="1305559" y="-2"/>
                <a:ext cx="10462609" cy="6211019"/>
              </a:xfrm>
              <a:custGeom>
                <a:avLst/>
                <a:gdLst>
                  <a:gd name="connsiteX0" fmla="*/ 8578052 w 10462609"/>
                  <a:gd name="connsiteY0" fmla="*/ 6211022 h 6211018"/>
                  <a:gd name="connsiteX1" fmla="*/ 8011482 w 10462609"/>
                  <a:gd name="connsiteY1" fmla="*/ 5558865 h 6211018"/>
                  <a:gd name="connsiteX2" fmla="*/ 7037868 w 10462609"/>
                  <a:gd name="connsiteY2" fmla="*/ 4546986 h 6211018"/>
                  <a:gd name="connsiteX3" fmla="*/ 6288294 w 10462609"/>
                  <a:gd name="connsiteY3" fmla="*/ 4926856 h 6211018"/>
                  <a:gd name="connsiteX4" fmla="*/ 5500087 w 10462609"/>
                  <a:gd name="connsiteY4" fmla="*/ 5236576 h 6211018"/>
                  <a:gd name="connsiteX5" fmla="*/ 5370043 w 10462609"/>
                  <a:gd name="connsiteY5" fmla="*/ 5091929 h 6211018"/>
                  <a:gd name="connsiteX6" fmla="*/ 5891232 w 10462609"/>
                  <a:gd name="connsiteY6" fmla="*/ 4035963 h 6211018"/>
                  <a:gd name="connsiteX7" fmla="*/ 6278867 w 10462609"/>
                  <a:gd name="connsiteY7" fmla="*/ 3414861 h 6211018"/>
                  <a:gd name="connsiteX8" fmla="*/ 6090133 w 10462609"/>
                  <a:gd name="connsiteY8" fmla="*/ 2722684 h 6211018"/>
                  <a:gd name="connsiteX9" fmla="*/ 4951354 w 10462609"/>
                  <a:gd name="connsiteY9" fmla="*/ 1861275 h 6211018"/>
                  <a:gd name="connsiteX10" fmla="*/ 2722596 w 10462609"/>
                  <a:gd name="connsiteY10" fmla="*/ 1822733 h 6211018"/>
                  <a:gd name="connsiteX11" fmla="*/ 843024 w 10462609"/>
                  <a:gd name="connsiteY11" fmla="*/ 1863585 h 6211018"/>
                  <a:gd name="connsiteX12" fmla="*/ 30415 w 10462609"/>
                  <a:gd name="connsiteY12" fmla="*/ 781741 h 6211018"/>
                  <a:gd name="connsiteX13" fmla="*/ 29398 w 10462609"/>
                  <a:gd name="connsiteY13" fmla="*/ 37527 h 6211018"/>
                  <a:gd name="connsiteX14" fmla="*/ 83468 w 10462609"/>
                  <a:gd name="connsiteY14" fmla="*/ 834 h 6211018"/>
                  <a:gd name="connsiteX15" fmla="*/ 120161 w 10462609"/>
                  <a:gd name="connsiteY15" fmla="*/ 54903 h 6211018"/>
                  <a:gd name="connsiteX16" fmla="*/ 120161 w 10462609"/>
                  <a:gd name="connsiteY16" fmla="*/ 54903 h 6211018"/>
                  <a:gd name="connsiteX17" fmla="*/ 121917 w 10462609"/>
                  <a:gd name="connsiteY17" fmla="*/ 768986 h 6211018"/>
                  <a:gd name="connsiteX18" fmla="*/ 877776 w 10462609"/>
                  <a:gd name="connsiteY18" fmla="*/ 1777999 h 6211018"/>
                  <a:gd name="connsiteX19" fmla="*/ 2706514 w 10462609"/>
                  <a:gd name="connsiteY19" fmla="*/ 1731786 h 6211018"/>
                  <a:gd name="connsiteX20" fmla="*/ 4995441 w 10462609"/>
                  <a:gd name="connsiteY20" fmla="*/ 1780217 h 6211018"/>
                  <a:gd name="connsiteX21" fmla="*/ 6366764 w 10462609"/>
                  <a:gd name="connsiteY21" fmla="*/ 3443051 h 6211018"/>
                  <a:gd name="connsiteX22" fmla="*/ 5966282 w 10462609"/>
                  <a:gd name="connsiteY22" fmla="*/ 4089848 h 6211018"/>
                  <a:gd name="connsiteX23" fmla="*/ 5459141 w 10462609"/>
                  <a:gd name="connsiteY23" fmla="*/ 5067529 h 6211018"/>
                  <a:gd name="connsiteX24" fmla="*/ 5537334 w 10462609"/>
                  <a:gd name="connsiteY24" fmla="*/ 5152006 h 6211018"/>
                  <a:gd name="connsiteX25" fmla="*/ 6225630 w 10462609"/>
                  <a:gd name="connsiteY25" fmla="*/ 4858924 h 6211018"/>
                  <a:gd name="connsiteX26" fmla="*/ 7049606 w 10462609"/>
                  <a:gd name="connsiteY26" fmla="*/ 4455300 h 6211018"/>
                  <a:gd name="connsiteX27" fmla="*/ 8095590 w 10462609"/>
                  <a:gd name="connsiteY27" fmla="*/ 5520600 h 6211018"/>
                  <a:gd name="connsiteX28" fmla="*/ 8577960 w 10462609"/>
                  <a:gd name="connsiteY28" fmla="*/ 6118596 h 6211018"/>
                  <a:gd name="connsiteX29" fmla="*/ 9665443 w 10462609"/>
                  <a:gd name="connsiteY29" fmla="*/ 4773984 h 6211018"/>
                  <a:gd name="connsiteX30" fmla="*/ 10375459 w 10462609"/>
                  <a:gd name="connsiteY30" fmla="*/ 3409316 h 6211018"/>
                  <a:gd name="connsiteX31" fmla="*/ 10436922 w 10462609"/>
                  <a:gd name="connsiteY31" fmla="*/ 3387134 h 6211018"/>
                  <a:gd name="connsiteX32" fmla="*/ 10459104 w 10462609"/>
                  <a:gd name="connsiteY32" fmla="*/ 3448597 h 6211018"/>
                  <a:gd name="connsiteX33" fmla="*/ 9745761 w 10462609"/>
                  <a:gd name="connsiteY33" fmla="*/ 4819735 h 6211018"/>
                  <a:gd name="connsiteX34" fmla="*/ 8578052 w 10462609"/>
                  <a:gd name="connsiteY34" fmla="*/ 6211022 h 6211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462609" h="6211018">
                    <a:moveTo>
                      <a:pt x="8578052" y="6211022"/>
                    </a:moveTo>
                    <a:cubicBezTo>
                      <a:pt x="8307985" y="6211022"/>
                      <a:pt x="8170639" y="5908789"/>
                      <a:pt x="8011482" y="5558865"/>
                    </a:cubicBezTo>
                    <a:cubicBezTo>
                      <a:pt x="7810734" y="5117438"/>
                      <a:pt x="7583273" y="4617045"/>
                      <a:pt x="7037868" y="4546986"/>
                    </a:cubicBezTo>
                    <a:cubicBezTo>
                      <a:pt x="6741273" y="4508907"/>
                      <a:pt x="6511040" y="4721394"/>
                      <a:pt x="6288294" y="4926856"/>
                    </a:cubicBezTo>
                    <a:cubicBezTo>
                      <a:pt x="6051314" y="5145444"/>
                      <a:pt x="5806201" y="5371517"/>
                      <a:pt x="5500087" y="5236576"/>
                    </a:cubicBezTo>
                    <a:cubicBezTo>
                      <a:pt x="5431876" y="5206537"/>
                      <a:pt x="5388066" y="5157829"/>
                      <a:pt x="5370043" y="5091929"/>
                    </a:cubicBezTo>
                    <a:cubicBezTo>
                      <a:pt x="5305068" y="4854764"/>
                      <a:pt x="5603049" y="4438478"/>
                      <a:pt x="5891232" y="4035963"/>
                    </a:cubicBezTo>
                    <a:cubicBezTo>
                      <a:pt x="6066934" y="3790480"/>
                      <a:pt x="6233024" y="3558584"/>
                      <a:pt x="6278867" y="3414861"/>
                    </a:cubicBezTo>
                    <a:cubicBezTo>
                      <a:pt x="6346984" y="3201450"/>
                      <a:pt x="6283488" y="2968537"/>
                      <a:pt x="6090133" y="2722684"/>
                    </a:cubicBezTo>
                    <a:cubicBezTo>
                      <a:pt x="5870067" y="2442818"/>
                      <a:pt x="5486962" y="2153063"/>
                      <a:pt x="4951354" y="1861275"/>
                    </a:cubicBezTo>
                    <a:cubicBezTo>
                      <a:pt x="4355022" y="1536398"/>
                      <a:pt x="3525130" y="1681969"/>
                      <a:pt x="2722596" y="1822733"/>
                    </a:cubicBezTo>
                    <a:cubicBezTo>
                      <a:pt x="2011009" y="1947508"/>
                      <a:pt x="1338888" y="2065351"/>
                      <a:pt x="843024" y="1863585"/>
                    </a:cubicBezTo>
                    <a:cubicBezTo>
                      <a:pt x="400396" y="1683355"/>
                      <a:pt x="119421" y="1309307"/>
                      <a:pt x="30415" y="781741"/>
                    </a:cubicBezTo>
                    <a:cubicBezTo>
                      <a:pt x="-36039" y="387544"/>
                      <a:pt x="26718" y="51576"/>
                      <a:pt x="29398" y="37527"/>
                    </a:cubicBezTo>
                    <a:cubicBezTo>
                      <a:pt x="34205" y="12480"/>
                      <a:pt x="58420" y="-3972"/>
                      <a:pt x="83468" y="834"/>
                    </a:cubicBezTo>
                    <a:cubicBezTo>
                      <a:pt x="108515" y="5640"/>
                      <a:pt x="124967" y="29856"/>
                      <a:pt x="120161" y="54903"/>
                    </a:cubicBezTo>
                    <a:lnTo>
                      <a:pt x="120161" y="54903"/>
                    </a:lnTo>
                    <a:cubicBezTo>
                      <a:pt x="119514" y="58231"/>
                      <a:pt x="57588" y="390871"/>
                      <a:pt x="121917" y="768986"/>
                    </a:cubicBezTo>
                    <a:cubicBezTo>
                      <a:pt x="206949" y="1268917"/>
                      <a:pt x="461212" y="1608398"/>
                      <a:pt x="877776" y="1777999"/>
                    </a:cubicBezTo>
                    <a:cubicBezTo>
                      <a:pt x="1348963" y="1969783"/>
                      <a:pt x="2008329" y="1854158"/>
                      <a:pt x="2706514" y="1731786"/>
                    </a:cubicBezTo>
                    <a:cubicBezTo>
                      <a:pt x="3524668" y="1588341"/>
                      <a:pt x="4370735" y="1439998"/>
                      <a:pt x="4995441" y="1780217"/>
                    </a:cubicBezTo>
                    <a:cubicBezTo>
                      <a:pt x="6334692" y="2509735"/>
                      <a:pt x="6480355" y="3087119"/>
                      <a:pt x="6366764" y="3443051"/>
                    </a:cubicBezTo>
                    <a:cubicBezTo>
                      <a:pt x="6316484" y="3600545"/>
                      <a:pt x="6146328" y="3838264"/>
                      <a:pt x="5966282" y="4089848"/>
                    </a:cubicBezTo>
                    <a:cubicBezTo>
                      <a:pt x="5716548" y="4438663"/>
                      <a:pt x="5405812" y="4872787"/>
                      <a:pt x="5459141" y="5067529"/>
                    </a:cubicBezTo>
                    <a:cubicBezTo>
                      <a:pt x="5469771" y="5106347"/>
                      <a:pt x="5494633" y="5133244"/>
                      <a:pt x="5537334" y="5152006"/>
                    </a:cubicBezTo>
                    <a:cubicBezTo>
                      <a:pt x="5788085" y="5262455"/>
                      <a:pt x="5990868" y="5075477"/>
                      <a:pt x="6225630" y="4858924"/>
                    </a:cubicBezTo>
                    <a:cubicBezTo>
                      <a:pt x="6452812" y="4649301"/>
                      <a:pt x="6710403" y="4411767"/>
                      <a:pt x="7049606" y="4455300"/>
                    </a:cubicBezTo>
                    <a:cubicBezTo>
                      <a:pt x="7646031" y="4531921"/>
                      <a:pt x="7895303" y="5080099"/>
                      <a:pt x="8095590" y="5520600"/>
                    </a:cubicBezTo>
                    <a:cubicBezTo>
                      <a:pt x="8241438" y="5841503"/>
                      <a:pt x="8367507" y="6118596"/>
                      <a:pt x="8577960" y="6118596"/>
                    </a:cubicBezTo>
                    <a:cubicBezTo>
                      <a:pt x="8697374" y="6118596"/>
                      <a:pt x="8997482" y="5943911"/>
                      <a:pt x="9665443" y="4773984"/>
                    </a:cubicBezTo>
                    <a:cubicBezTo>
                      <a:pt x="10050582" y="4099460"/>
                      <a:pt x="10372224" y="3416155"/>
                      <a:pt x="10375459" y="3409316"/>
                    </a:cubicBezTo>
                    <a:cubicBezTo>
                      <a:pt x="10386272" y="3386209"/>
                      <a:pt x="10413816" y="3376320"/>
                      <a:pt x="10436922" y="3387134"/>
                    </a:cubicBezTo>
                    <a:cubicBezTo>
                      <a:pt x="10460029" y="3397948"/>
                      <a:pt x="10469918" y="3425490"/>
                      <a:pt x="10459104" y="3448597"/>
                    </a:cubicBezTo>
                    <a:cubicBezTo>
                      <a:pt x="10455869" y="3455436"/>
                      <a:pt x="10132656" y="4142068"/>
                      <a:pt x="9745761" y="4819735"/>
                    </a:cubicBezTo>
                    <a:cubicBezTo>
                      <a:pt x="9211263" y="5756009"/>
                      <a:pt x="8829266" y="6211022"/>
                      <a:pt x="8578052" y="6211022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2" name="Graphic 28">
              <a:extLst>
                <a:ext uri="{FF2B5EF4-FFF2-40B4-BE49-F238E27FC236}">
                  <a16:creationId xmlns:a16="http://schemas.microsoft.com/office/drawing/2014/main" id="{FCB1700B-6F41-4791-92E4-2716A17B5323}"/>
                </a:ext>
              </a:extLst>
            </p:cNvPr>
            <p:cNvSpPr/>
            <p:nvPr/>
          </p:nvSpPr>
          <p:spPr>
            <a:xfrm rot="1800000">
              <a:off x="2818129" y="1141927"/>
              <a:ext cx="486841" cy="807775"/>
            </a:xfrm>
            <a:custGeom>
              <a:avLst/>
              <a:gdLst>
                <a:gd name="connsiteX0" fmla="*/ 321680 w 623053"/>
                <a:gd name="connsiteY0" fmla="*/ 1034265 h 1033780"/>
                <a:gd name="connsiteX1" fmla="*/ 281756 w 623053"/>
                <a:gd name="connsiteY1" fmla="*/ 1031794 h 1033780"/>
                <a:gd name="connsiteX2" fmla="*/ 274968 w 623053"/>
                <a:gd name="connsiteY2" fmla="*/ 1029496 h 1033780"/>
                <a:gd name="connsiteX3" fmla="*/ 13181 w 623053"/>
                <a:gd name="connsiteY3" fmla="*/ 724062 h 1033780"/>
                <a:gd name="connsiteX4" fmla="*/ 82866 w 623053"/>
                <a:gd name="connsiteY4" fmla="*/ 392904 h 1033780"/>
                <a:gd name="connsiteX5" fmla="*/ 137757 w 623053"/>
                <a:gd name="connsiteY5" fmla="*/ 260601 h 1033780"/>
                <a:gd name="connsiteX6" fmla="*/ 328328 w 623053"/>
                <a:gd name="connsiteY6" fmla="*/ 5637 h 1033780"/>
                <a:gd name="connsiteX7" fmla="*/ 501391 w 623053"/>
                <a:gd name="connsiteY7" fmla="*/ 46361 h 1033780"/>
                <a:gd name="connsiteX8" fmla="*/ 624922 w 623053"/>
                <a:gd name="connsiteY8" fmla="*/ 328823 h 1033780"/>
                <a:gd name="connsiteX9" fmla="*/ 531221 w 623053"/>
                <a:gd name="connsiteY9" fmla="*/ 552844 h 1033780"/>
                <a:gd name="connsiteX10" fmla="*/ 490322 w 623053"/>
                <a:gd name="connsiteY10" fmla="*/ 689115 h 1033780"/>
                <a:gd name="connsiteX11" fmla="*/ 489138 w 623053"/>
                <a:gd name="connsiteY11" fmla="*/ 952503 h 1033780"/>
                <a:gd name="connsiteX12" fmla="*/ 321680 w 623053"/>
                <a:gd name="connsiteY12" fmla="*/ 1034265 h 1033780"/>
                <a:gd name="connsiteX13" fmla="*/ 289622 w 623053"/>
                <a:gd name="connsiteY13" fmla="*/ 997683 h 1033780"/>
                <a:gd name="connsiteX14" fmla="*/ 460109 w 623053"/>
                <a:gd name="connsiteY14" fmla="*/ 933289 h 1033780"/>
                <a:gd name="connsiteX15" fmla="*/ 460179 w 623053"/>
                <a:gd name="connsiteY15" fmla="*/ 706484 h 1033780"/>
                <a:gd name="connsiteX16" fmla="*/ 503688 w 623053"/>
                <a:gd name="connsiteY16" fmla="*/ 531577 h 1033780"/>
                <a:gd name="connsiteX17" fmla="*/ 590115 w 623053"/>
                <a:gd name="connsiteY17" fmla="*/ 328858 h 1033780"/>
                <a:gd name="connsiteX18" fmla="*/ 479949 w 623053"/>
                <a:gd name="connsiteY18" fmla="*/ 73824 h 1033780"/>
                <a:gd name="connsiteX19" fmla="*/ 336751 w 623053"/>
                <a:gd name="connsiteY19" fmla="*/ 39435 h 1033780"/>
                <a:gd name="connsiteX20" fmla="*/ 172286 w 623053"/>
                <a:gd name="connsiteY20" fmla="*/ 264813 h 1033780"/>
                <a:gd name="connsiteX21" fmla="*/ 113601 w 623053"/>
                <a:gd name="connsiteY21" fmla="*/ 409263 h 1033780"/>
                <a:gd name="connsiteX22" fmla="*/ 46248 w 623053"/>
                <a:gd name="connsiteY22" fmla="*/ 713271 h 1033780"/>
                <a:gd name="connsiteX23" fmla="*/ 289622 w 623053"/>
                <a:gd name="connsiteY23" fmla="*/ 997683 h 1033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23053" h="1033780">
                  <a:moveTo>
                    <a:pt x="321680" y="1034265"/>
                  </a:moveTo>
                  <a:cubicBezTo>
                    <a:pt x="309184" y="1034265"/>
                    <a:pt x="295887" y="1033499"/>
                    <a:pt x="281756" y="1031794"/>
                  </a:cubicBezTo>
                  <a:cubicBezTo>
                    <a:pt x="279354" y="1031515"/>
                    <a:pt x="277057" y="1030715"/>
                    <a:pt x="274968" y="1029496"/>
                  </a:cubicBezTo>
                  <a:cubicBezTo>
                    <a:pt x="266788" y="1024658"/>
                    <a:pt x="73677" y="909167"/>
                    <a:pt x="13181" y="724062"/>
                  </a:cubicBezTo>
                  <a:cubicBezTo>
                    <a:pt x="-27265" y="600286"/>
                    <a:pt x="33787" y="485317"/>
                    <a:pt x="82866" y="392904"/>
                  </a:cubicBezTo>
                  <a:cubicBezTo>
                    <a:pt x="108728" y="344173"/>
                    <a:pt x="133197" y="298158"/>
                    <a:pt x="137757" y="260601"/>
                  </a:cubicBezTo>
                  <a:cubicBezTo>
                    <a:pt x="151402" y="147929"/>
                    <a:pt x="176254" y="43646"/>
                    <a:pt x="328328" y="5637"/>
                  </a:cubicBezTo>
                  <a:cubicBezTo>
                    <a:pt x="387396" y="-9122"/>
                    <a:pt x="448831" y="5323"/>
                    <a:pt x="501391" y="46361"/>
                  </a:cubicBezTo>
                  <a:cubicBezTo>
                    <a:pt x="578767" y="106752"/>
                    <a:pt x="624922" y="212358"/>
                    <a:pt x="624922" y="328823"/>
                  </a:cubicBezTo>
                  <a:cubicBezTo>
                    <a:pt x="624922" y="431540"/>
                    <a:pt x="572989" y="498788"/>
                    <a:pt x="531221" y="552844"/>
                  </a:cubicBezTo>
                  <a:cubicBezTo>
                    <a:pt x="486284" y="611007"/>
                    <a:pt x="464077" y="643482"/>
                    <a:pt x="490322" y="689115"/>
                  </a:cubicBezTo>
                  <a:cubicBezTo>
                    <a:pt x="529341" y="756850"/>
                    <a:pt x="542150" y="872167"/>
                    <a:pt x="489138" y="952503"/>
                  </a:cubicBezTo>
                  <a:cubicBezTo>
                    <a:pt x="463520" y="991243"/>
                    <a:pt x="414233" y="1034265"/>
                    <a:pt x="321680" y="1034265"/>
                  </a:cubicBezTo>
                  <a:close/>
                  <a:moveTo>
                    <a:pt x="289622" y="997683"/>
                  </a:moveTo>
                  <a:cubicBezTo>
                    <a:pt x="367800" y="1006106"/>
                    <a:pt x="426694" y="983899"/>
                    <a:pt x="460109" y="933289"/>
                  </a:cubicBezTo>
                  <a:cubicBezTo>
                    <a:pt x="505463" y="864614"/>
                    <a:pt x="493977" y="765169"/>
                    <a:pt x="460179" y="706484"/>
                  </a:cubicBezTo>
                  <a:cubicBezTo>
                    <a:pt x="421055" y="638540"/>
                    <a:pt x="461188" y="586572"/>
                    <a:pt x="503688" y="531577"/>
                  </a:cubicBezTo>
                  <a:cubicBezTo>
                    <a:pt x="544204" y="479122"/>
                    <a:pt x="590115" y="419671"/>
                    <a:pt x="590115" y="328858"/>
                  </a:cubicBezTo>
                  <a:cubicBezTo>
                    <a:pt x="590115" y="224610"/>
                    <a:pt x="547893" y="126871"/>
                    <a:pt x="479949" y="73824"/>
                  </a:cubicBezTo>
                  <a:cubicBezTo>
                    <a:pt x="436022" y="39539"/>
                    <a:pt x="385168" y="27322"/>
                    <a:pt x="336751" y="39435"/>
                  </a:cubicBezTo>
                  <a:cubicBezTo>
                    <a:pt x="205736" y="72188"/>
                    <a:pt x="185339" y="157153"/>
                    <a:pt x="172286" y="264813"/>
                  </a:cubicBezTo>
                  <a:cubicBezTo>
                    <a:pt x="166961" y="308809"/>
                    <a:pt x="141029" y="357609"/>
                    <a:pt x="113601" y="409263"/>
                  </a:cubicBezTo>
                  <a:cubicBezTo>
                    <a:pt x="65218" y="500354"/>
                    <a:pt x="10397" y="603593"/>
                    <a:pt x="46248" y="713271"/>
                  </a:cubicBezTo>
                  <a:cubicBezTo>
                    <a:pt x="98668" y="873594"/>
                    <a:pt x="265013" y="982298"/>
                    <a:pt x="289622" y="997683"/>
                  </a:cubicBezTo>
                  <a:close/>
                </a:path>
              </a:pathLst>
            </a:custGeom>
            <a:solidFill>
              <a:srgbClr val="002DD8"/>
            </a:solidFill>
            <a:ln w="34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Title 2">
            <a:extLst>
              <a:ext uri="{FF2B5EF4-FFF2-40B4-BE49-F238E27FC236}">
                <a16:creationId xmlns:a16="http://schemas.microsoft.com/office/drawing/2014/main" id="{C560C0E7-54D5-440F-9EEC-3336D104F5D6}"/>
              </a:ext>
            </a:extLst>
          </p:cNvPr>
          <p:cNvSpPr txBox="1">
            <a:spLocks/>
          </p:cNvSpPr>
          <p:nvPr/>
        </p:nvSpPr>
        <p:spPr>
          <a:xfrm>
            <a:off x="830527" y="918567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A7743E9-1920-47D2-B8E6-4575D3B6E762}"/>
              </a:ext>
            </a:extLst>
          </p:cNvPr>
          <p:cNvSpPr txBox="1">
            <a:spLocks/>
          </p:cNvSpPr>
          <p:nvPr/>
        </p:nvSpPr>
        <p:spPr>
          <a:xfrm>
            <a:off x="6134100" y="3716969"/>
            <a:ext cx="5218347" cy="11295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17" name="Graphic 21">
            <a:extLst>
              <a:ext uri="{FF2B5EF4-FFF2-40B4-BE49-F238E27FC236}">
                <a16:creationId xmlns:a16="http://schemas.microsoft.com/office/drawing/2014/main" id="{5EBCB2C4-17C4-4687-AF69-E627E8E79D74}"/>
              </a:ext>
            </a:extLst>
          </p:cNvPr>
          <p:cNvGrpSpPr/>
          <p:nvPr/>
        </p:nvGrpSpPr>
        <p:grpSpPr>
          <a:xfrm rot="20737551">
            <a:off x="3931289" y="-82132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F3E3DA1-7C6E-46D9-8074-839188FCFA59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47EADE-F56C-43EB-9B14-F8BF9D41659A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BC5AEA-2BFD-4F74-8963-BA7182A519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44B6377-8147-4C1D-9082-D459F2F6D4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25124426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2">
            <a:extLst>
              <a:ext uri="{FF2B5EF4-FFF2-40B4-BE49-F238E27FC236}">
                <a16:creationId xmlns:a16="http://schemas.microsoft.com/office/drawing/2014/main" id="{54ADF514-0C94-4171-9ED5-291F5E373659}"/>
              </a:ext>
            </a:extLst>
          </p:cNvPr>
          <p:cNvSpPr/>
          <p:nvPr/>
        </p:nvSpPr>
        <p:spPr>
          <a:xfrm flipH="1">
            <a:off x="6096000" y="4047348"/>
            <a:ext cx="1501221" cy="1501221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BC19F45A-64A8-46B1-B894-A4683C4896FD}"/>
              </a:ext>
            </a:extLst>
          </p:cNvPr>
          <p:cNvSpPr txBox="1">
            <a:spLocks/>
          </p:cNvSpPr>
          <p:nvPr/>
        </p:nvSpPr>
        <p:spPr>
          <a:xfrm>
            <a:off x="1345532" y="1621115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91574E6-1302-406F-ABBD-061B4B672AEC}"/>
              </a:ext>
            </a:extLst>
          </p:cNvPr>
          <p:cNvSpPr txBox="1">
            <a:spLocks/>
          </p:cNvSpPr>
          <p:nvPr/>
        </p:nvSpPr>
        <p:spPr>
          <a:xfrm>
            <a:off x="1345532" y="3507361"/>
            <a:ext cx="3027624" cy="172952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Graphic 26">
            <a:extLst>
              <a:ext uri="{FF2B5EF4-FFF2-40B4-BE49-F238E27FC236}">
                <a16:creationId xmlns:a16="http://schemas.microsoft.com/office/drawing/2014/main" id="{34ED7E32-34B6-49C4-A939-B44BFDF0A552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0A2CE9-8A2E-4B35-B4BF-4C06B1C26E59}"/>
              </a:ext>
            </a:extLst>
          </p:cNvPr>
          <p:cNvGrpSpPr/>
          <p:nvPr/>
        </p:nvGrpSpPr>
        <p:grpSpPr>
          <a:xfrm rot="9900000">
            <a:off x="1850730" y="5244091"/>
            <a:ext cx="3812256" cy="2771026"/>
            <a:chOff x="402026" y="-821324"/>
            <a:chExt cx="3812256" cy="2771026"/>
          </a:xfrm>
        </p:grpSpPr>
        <p:grpSp>
          <p:nvGrpSpPr>
            <p:cNvPr id="9" name="Graphic 21">
              <a:extLst>
                <a:ext uri="{FF2B5EF4-FFF2-40B4-BE49-F238E27FC236}">
                  <a16:creationId xmlns:a16="http://schemas.microsoft.com/office/drawing/2014/main" id="{8327F5B1-664D-4199-9C01-BC48F2C4C9F0}"/>
                </a:ext>
              </a:extLst>
            </p:cNvPr>
            <p:cNvGrpSpPr/>
            <p:nvPr/>
          </p:nvGrpSpPr>
          <p:grpSpPr>
            <a:xfrm rot="20737551">
              <a:off x="402026" y="-821324"/>
              <a:ext cx="3812256" cy="2305374"/>
              <a:chOff x="425672" y="0"/>
              <a:chExt cx="11340655" cy="6858000"/>
            </a:xfrm>
            <a:solidFill>
              <a:srgbClr val="002DD8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0DD1FDEF-9C8F-4042-A5D3-AD8DB9CB3768}"/>
                  </a:ext>
                </a:extLst>
              </p:cNvPr>
              <p:cNvSpPr/>
              <p:nvPr/>
            </p:nvSpPr>
            <p:spPr>
              <a:xfrm>
                <a:off x="425650" y="-15"/>
                <a:ext cx="11340655" cy="6858000"/>
              </a:xfrm>
              <a:custGeom>
                <a:avLst/>
                <a:gdLst>
                  <a:gd name="connsiteX0" fmla="*/ 9400565 w 11340655"/>
                  <a:gd name="connsiteY0" fmla="*/ 6858107 h 6858000"/>
                  <a:gd name="connsiteX1" fmla="*/ 9392154 w 11340655"/>
                  <a:gd name="connsiteY1" fmla="*/ 6858015 h 6858000"/>
                  <a:gd name="connsiteX2" fmla="*/ 8616979 w 11340655"/>
                  <a:gd name="connsiteY2" fmla="*/ 5960652 h 6858000"/>
                  <a:gd name="connsiteX3" fmla="*/ 7807698 w 11340655"/>
                  <a:gd name="connsiteY3" fmla="*/ 5083253 h 6858000"/>
                  <a:gd name="connsiteX4" fmla="*/ 6793416 w 11340655"/>
                  <a:gd name="connsiteY4" fmla="*/ 5894475 h 6858000"/>
                  <a:gd name="connsiteX5" fmla="*/ 6031180 w 11340655"/>
                  <a:gd name="connsiteY5" fmla="*/ 6638873 h 6858000"/>
                  <a:gd name="connsiteX6" fmla="*/ 5132801 w 11340655"/>
                  <a:gd name="connsiteY6" fmla="*/ 6608927 h 6858000"/>
                  <a:gd name="connsiteX7" fmla="*/ 4934085 w 11340655"/>
                  <a:gd name="connsiteY7" fmla="*/ 6297452 h 6858000"/>
                  <a:gd name="connsiteX8" fmla="*/ 5650848 w 11340655"/>
                  <a:gd name="connsiteY8" fmla="*/ 4891654 h 6858000"/>
                  <a:gd name="connsiteX9" fmla="*/ 6454675 w 11340655"/>
                  <a:gd name="connsiteY9" fmla="*/ 3167819 h 6858000"/>
                  <a:gd name="connsiteX10" fmla="*/ 5926739 w 11340655"/>
                  <a:gd name="connsiteY10" fmla="*/ 2648571 h 6858000"/>
                  <a:gd name="connsiteX11" fmla="*/ 3757966 w 11340655"/>
                  <a:gd name="connsiteY11" fmla="*/ 2589233 h 6858000"/>
                  <a:gd name="connsiteX12" fmla="*/ 2587854 w 11340655"/>
                  <a:gd name="connsiteY12" fmla="*/ 2825012 h 6858000"/>
                  <a:gd name="connsiteX13" fmla="*/ 1578101 w 11340655"/>
                  <a:gd name="connsiteY13" fmla="*/ 2650327 h 6858000"/>
                  <a:gd name="connsiteX14" fmla="*/ 462151 w 11340655"/>
                  <a:gd name="connsiteY14" fmla="*/ 1955746 h 6858000"/>
                  <a:gd name="connsiteX15" fmla="*/ 42815 w 11340655"/>
                  <a:gd name="connsiteY15" fmla="*/ 1085741 h 6858000"/>
                  <a:gd name="connsiteX16" fmla="*/ 78769 w 11340655"/>
                  <a:gd name="connsiteY16" fmla="*/ 32641 h 6858000"/>
                  <a:gd name="connsiteX17" fmla="*/ 136535 w 11340655"/>
                  <a:gd name="connsiteY17" fmla="*/ 2048 h 6858000"/>
                  <a:gd name="connsiteX18" fmla="*/ 167128 w 11340655"/>
                  <a:gd name="connsiteY18" fmla="*/ 59814 h 6858000"/>
                  <a:gd name="connsiteX19" fmla="*/ 134317 w 11340655"/>
                  <a:gd name="connsiteY19" fmla="*/ 1071231 h 6858000"/>
                  <a:gd name="connsiteX20" fmla="*/ 1606753 w 11340655"/>
                  <a:gd name="connsiteY20" fmla="*/ 2562430 h 6858000"/>
                  <a:gd name="connsiteX21" fmla="*/ 3729129 w 11340655"/>
                  <a:gd name="connsiteY21" fmla="*/ 2501521 h 6858000"/>
                  <a:gd name="connsiteX22" fmla="*/ 4688694 w 11340655"/>
                  <a:gd name="connsiteY22" fmla="*/ 2284690 h 6858000"/>
                  <a:gd name="connsiteX23" fmla="*/ 5964634 w 11340655"/>
                  <a:gd name="connsiteY23" fmla="*/ 2564186 h 6858000"/>
                  <a:gd name="connsiteX24" fmla="*/ 6544421 w 11340655"/>
                  <a:gd name="connsiteY24" fmla="*/ 3144528 h 6858000"/>
                  <a:gd name="connsiteX25" fmla="*/ 5725158 w 11340655"/>
                  <a:gd name="connsiteY25" fmla="*/ 4947017 h 6858000"/>
                  <a:gd name="connsiteX26" fmla="*/ 5025772 w 11340655"/>
                  <a:gd name="connsiteY26" fmla="*/ 6283588 h 6858000"/>
                  <a:gd name="connsiteX27" fmla="*/ 5187424 w 11340655"/>
                  <a:gd name="connsiteY27" fmla="*/ 6534062 h 6858000"/>
                  <a:gd name="connsiteX28" fmla="*/ 5983026 w 11340655"/>
                  <a:gd name="connsiteY28" fmla="*/ 6560126 h 6858000"/>
                  <a:gd name="connsiteX29" fmla="*/ 6723358 w 11340655"/>
                  <a:gd name="connsiteY29" fmla="*/ 5834491 h 6858000"/>
                  <a:gd name="connsiteX30" fmla="*/ 7799379 w 11340655"/>
                  <a:gd name="connsiteY30" fmla="*/ 4991197 h 6858000"/>
                  <a:gd name="connsiteX31" fmla="*/ 8371311 w 11340655"/>
                  <a:gd name="connsiteY31" fmla="*/ 5269306 h 6858000"/>
                  <a:gd name="connsiteX32" fmla="*/ 8702658 w 11340655"/>
                  <a:gd name="connsiteY32" fmla="*/ 5925530 h 6858000"/>
                  <a:gd name="connsiteX33" fmla="*/ 9394465 w 11340655"/>
                  <a:gd name="connsiteY33" fmla="*/ 6765589 h 6858000"/>
                  <a:gd name="connsiteX34" fmla="*/ 10602286 w 11340655"/>
                  <a:gd name="connsiteY34" fmla="*/ 5328089 h 6858000"/>
                  <a:gd name="connsiteX35" fmla="*/ 11254074 w 11340655"/>
                  <a:gd name="connsiteY35" fmla="*/ 3856392 h 6858000"/>
                  <a:gd name="connsiteX36" fmla="*/ 11313596 w 11340655"/>
                  <a:gd name="connsiteY36" fmla="*/ 3829311 h 6858000"/>
                  <a:gd name="connsiteX37" fmla="*/ 11340677 w 11340655"/>
                  <a:gd name="connsiteY37" fmla="*/ 3888833 h 6858000"/>
                  <a:gd name="connsiteX38" fmla="*/ 10684638 w 11340655"/>
                  <a:gd name="connsiteY38" fmla="*/ 5370143 h 6858000"/>
                  <a:gd name="connsiteX39" fmla="*/ 9400565 w 11340655"/>
                  <a:gd name="connsiteY39" fmla="*/ 685810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1340655" h="6858000">
                    <a:moveTo>
                      <a:pt x="9400565" y="6858107"/>
                    </a:moveTo>
                    <a:cubicBezTo>
                      <a:pt x="9397792" y="6858107"/>
                      <a:pt x="9395020" y="6858107"/>
                      <a:pt x="9392154" y="6858015"/>
                    </a:cubicBezTo>
                    <a:cubicBezTo>
                      <a:pt x="8981137" y="6848495"/>
                      <a:pt x="8796008" y="6397087"/>
                      <a:pt x="8616979" y="5960652"/>
                    </a:cubicBezTo>
                    <a:cubicBezTo>
                      <a:pt x="8423439" y="5488818"/>
                      <a:pt x="8240713" y="5043048"/>
                      <a:pt x="7807698" y="5083253"/>
                    </a:cubicBezTo>
                    <a:cubicBezTo>
                      <a:pt x="7457589" y="5115695"/>
                      <a:pt x="7119957" y="5511647"/>
                      <a:pt x="6793416" y="5894475"/>
                    </a:cubicBezTo>
                    <a:cubicBezTo>
                      <a:pt x="6550428" y="6179332"/>
                      <a:pt x="6299215" y="6473893"/>
                      <a:pt x="6031180" y="6638873"/>
                    </a:cubicBezTo>
                    <a:cubicBezTo>
                      <a:pt x="5719058" y="6830934"/>
                      <a:pt x="5425236" y="6821137"/>
                      <a:pt x="5132801" y="6608927"/>
                    </a:cubicBezTo>
                    <a:cubicBezTo>
                      <a:pt x="5019856" y="6526945"/>
                      <a:pt x="4952940" y="6422135"/>
                      <a:pt x="4934085" y="6297452"/>
                    </a:cubicBezTo>
                    <a:cubicBezTo>
                      <a:pt x="4877705" y="5925438"/>
                      <a:pt x="5253232" y="5423288"/>
                      <a:pt x="5650848" y="4891654"/>
                    </a:cubicBezTo>
                    <a:cubicBezTo>
                      <a:pt x="6107616" y="4280904"/>
                      <a:pt x="6580005" y="3649358"/>
                      <a:pt x="6454675" y="3167819"/>
                    </a:cubicBezTo>
                    <a:cubicBezTo>
                      <a:pt x="6398481" y="2951820"/>
                      <a:pt x="6225737" y="2781941"/>
                      <a:pt x="5926739" y="2648571"/>
                    </a:cubicBezTo>
                    <a:cubicBezTo>
                      <a:pt x="4926968" y="2202708"/>
                      <a:pt x="4359104" y="2390425"/>
                      <a:pt x="3757966" y="2589233"/>
                    </a:cubicBezTo>
                    <a:cubicBezTo>
                      <a:pt x="3405176" y="2705875"/>
                      <a:pt x="3044993" y="2824919"/>
                      <a:pt x="2587854" y="2825012"/>
                    </a:cubicBezTo>
                    <a:cubicBezTo>
                      <a:pt x="2297914" y="2825012"/>
                      <a:pt x="1968970" y="2777135"/>
                      <a:pt x="1578101" y="2650327"/>
                    </a:cubicBezTo>
                    <a:cubicBezTo>
                      <a:pt x="1101923" y="2495883"/>
                      <a:pt x="726489" y="2262230"/>
                      <a:pt x="462151" y="1955746"/>
                    </a:cubicBezTo>
                    <a:cubicBezTo>
                      <a:pt x="249849" y="1709708"/>
                      <a:pt x="108807" y="1416996"/>
                      <a:pt x="42815" y="1085741"/>
                    </a:cubicBezTo>
                    <a:cubicBezTo>
                      <a:pt x="-68928" y="523977"/>
                      <a:pt x="72669" y="52512"/>
                      <a:pt x="78769" y="32641"/>
                    </a:cubicBezTo>
                    <a:cubicBezTo>
                      <a:pt x="86255" y="8241"/>
                      <a:pt x="112134" y="-5439"/>
                      <a:pt x="136535" y="2048"/>
                    </a:cubicBezTo>
                    <a:cubicBezTo>
                      <a:pt x="160935" y="9534"/>
                      <a:pt x="174614" y="35414"/>
                      <a:pt x="167128" y="59814"/>
                    </a:cubicBezTo>
                    <a:cubicBezTo>
                      <a:pt x="165279" y="65914"/>
                      <a:pt x="25993" y="532573"/>
                      <a:pt x="134317" y="1071231"/>
                    </a:cubicBezTo>
                    <a:cubicBezTo>
                      <a:pt x="278963" y="1790766"/>
                      <a:pt x="774366" y="2292454"/>
                      <a:pt x="1606753" y="2562430"/>
                    </a:cubicBezTo>
                    <a:cubicBezTo>
                      <a:pt x="2585174" y="2879728"/>
                      <a:pt x="3166717" y="2687482"/>
                      <a:pt x="3729129" y="2501521"/>
                    </a:cubicBezTo>
                    <a:cubicBezTo>
                      <a:pt x="4040512" y="2398559"/>
                      <a:pt x="4334518" y="2301327"/>
                      <a:pt x="4688694" y="2284690"/>
                    </a:cubicBezTo>
                    <a:cubicBezTo>
                      <a:pt x="5089361" y="2265835"/>
                      <a:pt x="5494833" y="2354656"/>
                      <a:pt x="5964634" y="2564186"/>
                    </a:cubicBezTo>
                    <a:cubicBezTo>
                      <a:pt x="6290990" y="2709756"/>
                      <a:pt x="6480647" y="2899599"/>
                      <a:pt x="6544421" y="3144528"/>
                    </a:cubicBezTo>
                    <a:cubicBezTo>
                      <a:pt x="6680934" y="3669045"/>
                      <a:pt x="6195051" y="4318706"/>
                      <a:pt x="5725158" y="4947017"/>
                    </a:cubicBezTo>
                    <a:cubicBezTo>
                      <a:pt x="5339465" y="5462662"/>
                      <a:pt x="4975214" y="5949838"/>
                      <a:pt x="5025772" y="6283588"/>
                    </a:cubicBezTo>
                    <a:cubicBezTo>
                      <a:pt x="5041022" y="6384332"/>
                      <a:pt x="5093889" y="6466221"/>
                      <a:pt x="5187424" y="6534062"/>
                    </a:cubicBezTo>
                    <a:cubicBezTo>
                      <a:pt x="5449729" y="6724459"/>
                      <a:pt x="5702606" y="6732685"/>
                      <a:pt x="5983026" y="6560126"/>
                    </a:cubicBezTo>
                    <a:cubicBezTo>
                      <a:pt x="6238676" y="6402817"/>
                      <a:pt x="6485084" y="6113894"/>
                      <a:pt x="6723358" y="5834491"/>
                    </a:cubicBezTo>
                    <a:cubicBezTo>
                      <a:pt x="7077441" y="5419314"/>
                      <a:pt x="7411930" y="5027150"/>
                      <a:pt x="7799379" y="4991197"/>
                    </a:cubicBezTo>
                    <a:cubicBezTo>
                      <a:pt x="8025915" y="4970216"/>
                      <a:pt x="8212985" y="5061164"/>
                      <a:pt x="8371311" y="5269306"/>
                    </a:cubicBezTo>
                    <a:cubicBezTo>
                      <a:pt x="8506530" y="5447134"/>
                      <a:pt x="8606257" y="5690306"/>
                      <a:pt x="8702658" y="5925530"/>
                    </a:cubicBezTo>
                    <a:cubicBezTo>
                      <a:pt x="8878082" y="6353370"/>
                      <a:pt x="9043801" y="6757455"/>
                      <a:pt x="9394465" y="6765589"/>
                    </a:cubicBezTo>
                    <a:cubicBezTo>
                      <a:pt x="9700673" y="6772613"/>
                      <a:pt x="10118160" y="6275639"/>
                      <a:pt x="10602286" y="5328089"/>
                    </a:cubicBezTo>
                    <a:cubicBezTo>
                      <a:pt x="10973469" y="4601714"/>
                      <a:pt x="11251301" y="3863786"/>
                      <a:pt x="11254074" y="3856392"/>
                    </a:cubicBezTo>
                    <a:cubicBezTo>
                      <a:pt x="11263039" y="3832546"/>
                      <a:pt x="11289658" y="3820346"/>
                      <a:pt x="11313596" y="3829311"/>
                    </a:cubicBezTo>
                    <a:cubicBezTo>
                      <a:pt x="11337442" y="3838276"/>
                      <a:pt x="11349642" y="3864895"/>
                      <a:pt x="11340677" y="3888833"/>
                    </a:cubicBezTo>
                    <a:cubicBezTo>
                      <a:pt x="11337904" y="3896227"/>
                      <a:pt x="11058131" y="4639147"/>
                      <a:pt x="10684638" y="5370143"/>
                    </a:cubicBezTo>
                    <a:cubicBezTo>
                      <a:pt x="10179901" y="6357621"/>
                      <a:pt x="9747995" y="6858107"/>
                      <a:pt x="9400565" y="6858107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60C1ED18-C9E3-4714-8A29-26DD0C674CEB}"/>
                  </a:ext>
                </a:extLst>
              </p:cNvPr>
              <p:cNvSpPr/>
              <p:nvPr/>
            </p:nvSpPr>
            <p:spPr>
              <a:xfrm>
                <a:off x="1305559" y="-2"/>
                <a:ext cx="10462609" cy="6211019"/>
              </a:xfrm>
              <a:custGeom>
                <a:avLst/>
                <a:gdLst>
                  <a:gd name="connsiteX0" fmla="*/ 8578052 w 10462609"/>
                  <a:gd name="connsiteY0" fmla="*/ 6211022 h 6211018"/>
                  <a:gd name="connsiteX1" fmla="*/ 8011482 w 10462609"/>
                  <a:gd name="connsiteY1" fmla="*/ 5558865 h 6211018"/>
                  <a:gd name="connsiteX2" fmla="*/ 7037868 w 10462609"/>
                  <a:gd name="connsiteY2" fmla="*/ 4546986 h 6211018"/>
                  <a:gd name="connsiteX3" fmla="*/ 6288294 w 10462609"/>
                  <a:gd name="connsiteY3" fmla="*/ 4926856 h 6211018"/>
                  <a:gd name="connsiteX4" fmla="*/ 5500087 w 10462609"/>
                  <a:gd name="connsiteY4" fmla="*/ 5236576 h 6211018"/>
                  <a:gd name="connsiteX5" fmla="*/ 5370043 w 10462609"/>
                  <a:gd name="connsiteY5" fmla="*/ 5091929 h 6211018"/>
                  <a:gd name="connsiteX6" fmla="*/ 5891232 w 10462609"/>
                  <a:gd name="connsiteY6" fmla="*/ 4035963 h 6211018"/>
                  <a:gd name="connsiteX7" fmla="*/ 6278867 w 10462609"/>
                  <a:gd name="connsiteY7" fmla="*/ 3414861 h 6211018"/>
                  <a:gd name="connsiteX8" fmla="*/ 6090133 w 10462609"/>
                  <a:gd name="connsiteY8" fmla="*/ 2722684 h 6211018"/>
                  <a:gd name="connsiteX9" fmla="*/ 4951354 w 10462609"/>
                  <a:gd name="connsiteY9" fmla="*/ 1861275 h 6211018"/>
                  <a:gd name="connsiteX10" fmla="*/ 2722596 w 10462609"/>
                  <a:gd name="connsiteY10" fmla="*/ 1822733 h 6211018"/>
                  <a:gd name="connsiteX11" fmla="*/ 843024 w 10462609"/>
                  <a:gd name="connsiteY11" fmla="*/ 1863585 h 6211018"/>
                  <a:gd name="connsiteX12" fmla="*/ 30415 w 10462609"/>
                  <a:gd name="connsiteY12" fmla="*/ 781741 h 6211018"/>
                  <a:gd name="connsiteX13" fmla="*/ 29398 w 10462609"/>
                  <a:gd name="connsiteY13" fmla="*/ 37527 h 6211018"/>
                  <a:gd name="connsiteX14" fmla="*/ 83468 w 10462609"/>
                  <a:gd name="connsiteY14" fmla="*/ 834 h 6211018"/>
                  <a:gd name="connsiteX15" fmla="*/ 120161 w 10462609"/>
                  <a:gd name="connsiteY15" fmla="*/ 54903 h 6211018"/>
                  <a:gd name="connsiteX16" fmla="*/ 120161 w 10462609"/>
                  <a:gd name="connsiteY16" fmla="*/ 54903 h 6211018"/>
                  <a:gd name="connsiteX17" fmla="*/ 121917 w 10462609"/>
                  <a:gd name="connsiteY17" fmla="*/ 768986 h 6211018"/>
                  <a:gd name="connsiteX18" fmla="*/ 877776 w 10462609"/>
                  <a:gd name="connsiteY18" fmla="*/ 1777999 h 6211018"/>
                  <a:gd name="connsiteX19" fmla="*/ 2706514 w 10462609"/>
                  <a:gd name="connsiteY19" fmla="*/ 1731786 h 6211018"/>
                  <a:gd name="connsiteX20" fmla="*/ 4995441 w 10462609"/>
                  <a:gd name="connsiteY20" fmla="*/ 1780217 h 6211018"/>
                  <a:gd name="connsiteX21" fmla="*/ 6366764 w 10462609"/>
                  <a:gd name="connsiteY21" fmla="*/ 3443051 h 6211018"/>
                  <a:gd name="connsiteX22" fmla="*/ 5966282 w 10462609"/>
                  <a:gd name="connsiteY22" fmla="*/ 4089848 h 6211018"/>
                  <a:gd name="connsiteX23" fmla="*/ 5459141 w 10462609"/>
                  <a:gd name="connsiteY23" fmla="*/ 5067529 h 6211018"/>
                  <a:gd name="connsiteX24" fmla="*/ 5537334 w 10462609"/>
                  <a:gd name="connsiteY24" fmla="*/ 5152006 h 6211018"/>
                  <a:gd name="connsiteX25" fmla="*/ 6225630 w 10462609"/>
                  <a:gd name="connsiteY25" fmla="*/ 4858924 h 6211018"/>
                  <a:gd name="connsiteX26" fmla="*/ 7049606 w 10462609"/>
                  <a:gd name="connsiteY26" fmla="*/ 4455300 h 6211018"/>
                  <a:gd name="connsiteX27" fmla="*/ 8095590 w 10462609"/>
                  <a:gd name="connsiteY27" fmla="*/ 5520600 h 6211018"/>
                  <a:gd name="connsiteX28" fmla="*/ 8577960 w 10462609"/>
                  <a:gd name="connsiteY28" fmla="*/ 6118596 h 6211018"/>
                  <a:gd name="connsiteX29" fmla="*/ 9665443 w 10462609"/>
                  <a:gd name="connsiteY29" fmla="*/ 4773984 h 6211018"/>
                  <a:gd name="connsiteX30" fmla="*/ 10375459 w 10462609"/>
                  <a:gd name="connsiteY30" fmla="*/ 3409316 h 6211018"/>
                  <a:gd name="connsiteX31" fmla="*/ 10436922 w 10462609"/>
                  <a:gd name="connsiteY31" fmla="*/ 3387134 h 6211018"/>
                  <a:gd name="connsiteX32" fmla="*/ 10459104 w 10462609"/>
                  <a:gd name="connsiteY32" fmla="*/ 3448597 h 6211018"/>
                  <a:gd name="connsiteX33" fmla="*/ 9745761 w 10462609"/>
                  <a:gd name="connsiteY33" fmla="*/ 4819735 h 6211018"/>
                  <a:gd name="connsiteX34" fmla="*/ 8578052 w 10462609"/>
                  <a:gd name="connsiteY34" fmla="*/ 6211022 h 6211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462609" h="6211018">
                    <a:moveTo>
                      <a:pt x="8578052" y="6211022"/>
                    </a:moveTo>
                    <a:cubicBezTo>
                      <a:pt x="8307985" y="6211022"/>
                      <a:pt x="8170639" y="5908789"/>
                      <a:pt x="8011482" y="5558865"/>
                    </a:cubicBezTo>
                    <a:cubicBezTo>
                      <a:pt x="7810734" y="5117438"/>
                      <a:pt x="7583273" y="4617045"/>
                      <a:pt x="7037868" y="4546986"/>
                    </a:cubicBezTo>
                    <a:cubicBezTo>
                      <a:pt x="6741273" y="4508907"/>
                      <a:pt x="6511040" y="4721394"/>
                      <a:pt x="6288294" y="4926856"/>
                    </a:cubicBezTo>
                    <a:cubicBezTo>
                      <a:pt x="6051314" y="5145444"/>
                      <a:pt x="5806201" y="5371517"/>
                      <a:pt x="5500087" y="5236576"/>
                    </a:cubicBezTo>
                    <a:cubicBezTo>
                      <a:pt x="5431876" y="5206537"/>
                      <a:pt x="5388066" y="5157829"/>
                      <a:pt x="5370043" y="5091929"/>
                    </a:cubicBezTo>
                    <a:cubicBezTo>
                      <a:pt x="5305068" y="4854764"/>
                      <a:pt x="5603049" y="4438478"/>
                      <a:pt x="5891232" y="4035963"/>
                    </a:cubicBezTo>
                    <a:cubicBezTo>
                      <a:pt x="6066934" y="3790480"/>
                      <a:pt x="6233024" y="3558584"/>
                      <a:pt x="6278867" y="3414861"/>
                    </a:cubicBezTo>
                    <a:cubicBezTo>
                      <a:pt x="6346984" y="3201450"/>
                      <a:pt x="6283488" y="2968537"/>
                      <a:pt x="6090133" y="2722684"/>
                    </a:cubicBezTo>
                    <a:cubicBezTo>
                      <a:pt x="5870067" y="2442818"/>
                      <a:pt x="5486962" y="2153063"/>
                      <a:pt x="4951354" y="1861275"/>
                    </a:cubicBezTo>
                    <a:cubicBezTo>
                      <a:pt x="4355022" y="1536398"/>
                      <a:pt x="3525130" y="1681969"/>
                      <a:pt x="2722596" y="1822733"/>
                    </a:cubicBezTo>
                    <a:cubicBezTo>
                      <a:pt x="2011009" y="1947508"/>
                      <a:pt x="1338888" y="2065351"/>
                      <a:pt x="843024" y="1863585"/>
                    </a:cubicBezTo>
                    <a:cubicBezTo>
                      <a:pt x="400396" y="1683355"/>
                      <a:pt x="119421" y="1309307"/>
                      <a:pt x="30415" y="781741"/>
                    </a:cubicBezTo>
                    <a:cubicBezTo>
                      <a:pt x="-36039" y="387544"/>
                      <a:pt x="26718" y="51576"/>
                      <a:pt x="29398" y="37527"/>
                    </a:cubicBezTo>
                    <a:cubicBezTo>
                      <a:pt x="34205" y="12480"/>
                      <a:pt x="58420" y="-3972"/>
                      <a:pt x="83468" y="834"/>
                    </a:cubicBezTo>
                    <a:cubicBezTo>
                      <a:pt x="108515" y="5640"/>
                      <a:pt x="124967" y="29856"/>
                      <a:pt x="120161" y="54903"/>
                    </a:cubicBezTo>
                    <a:lnTo>
                      <a:pt x="120161" y="54903"/>
                    </a:lnTo>
                    <a:cubicBezTo>
                      <a:pt x="119514" y="58231"/>
                      <a:pt x="57588" y="390871"/>
                      <a:pt x="121917" y="768986"/>
                    </a:cubicBezTo>
                    <a:cubicBezTo>
                      <a:pt x="206949" y="1268917"/>
                      <a:pt x="461212" y="1608398"/>
                      <a:pt x="877776" y="1777999"/>
                    </a:cubicBezTo>
                    <a:cubicBezTo>
                      <a:pt x="1348963" y="1969783"/>
                      <a:pt x="2008329" y="1854158"/>
                      <a:pt x="2706514" y="1731786"/>
                    </a:cubicBezTo>
                    <a:cubicBezTo>
                      <a:pt x="3524668" y="1588341"/>
                      <a:pt x="4370735" y="1439998"/>
                      <a:pt x="4995441" y="1780217"/>
                    </a:cubicBezTo>
                    <a:cubicBezTo>
                      <a:pt x="6334692" y="2509735"/>
                      <a:pt x="6480355" y="3087119"/>
                      <a:pt x="6366764" y="3443051"/>
                    </a:cubicBezTo>
                    <a:cubicBezTo>
                      <a:pt x="6316484" y="3600545"/>
                      <a:pt x="6146328" y="3838264"/>
                      <a:pt x="5966282" y="4089848"/>
                    </a:cubicBezTo>
                    <a:cubicBezTo>
                      <a:pt x="5716548" y="4438663"/>
                      <a:pt x="5405812" y="4872787"/>
                      <a:pt x="5459141" y="5067529"/>
                    </a:cubicBezTo>
                    <a:cubicBezTo>
                      <a:pt x="5469771" y="5106347"/>
                      <a:pt x="5494633" y="5133244"/>
                      <a:pt x="5537334" y="5152006"/>
                    </a:cubicBezTo>
                    <a:cubicBezTo>
                      <a:pt x="5788085" y="5262455"/>
                      <a:pt x="5990868" y="5075477"/>
                      <a:pt x="6225630" y="4858924"/>
                    </a:cubicBezTo>
                    <a:cubicBezTo>
                      <a:pt x="6452812" y="4649301"/>
                      <a:pt x="6710403" y="4411767"/>
                      <a:pt x="7049606" y="4455300"/>
                    </a:cubicBezTo>
                    <a:cubicBezTo>
                      <a:pt x="7646031" y="4531921"/>
                      <a:pt x="7895303" y="5080099"/>
                      <a:pt x="8095590" y="5520600"/>
                    </a:cubicBezTo>
                    <a:cubicBezTo>
                      <a:pt x="8241438" y="5841503"/>
                      <a:pt x="8367507" y="6118596"/>
                      <a:pt x="8577960" y="6118596"/>
                    </a:cubicBezTo>
                    <a:cubicBezTo>
                      <a:pt x="8697374" y="6118596"/>
                      <a:pt x="8997482" y="5943911"/>
                      <a:pt x="9665443" y="4773984"/>
                    </a:cubicBezTo>
                    <a:cubicBezTo>
                      <a:pt x="10050582" y="4099460"/>
                      <a:pt x="10372224" y="3416155"/>
                      <a:pt x="10375459" y="3409316"/>
                    </a:cubicBezTo>
                    <a:cubicBezTo>
                      <a:pt x="10386272" y="3386209"/>
                      <a:pt x="10413816" y="3376320"/>
                      <a:pt x="10436922" y="3387134"/>
                    </a:cubicBezTo>
                    <a:cubicBezTo>
                      <a:pt x="10460029" y="3397948"/>
                      <a:pt x="10469918" y="3425490"/>
                      <a:pt x="10459104" y="3448597"/>
                    </a:cubicBezTo>
                    <a:cubicBezTo>
                      <a:pt x="10455869" y="3455436"/>
                      <a:pt x="10132656" y="4142068"/>
                      <a:pt x="9745761" y="4819735"/>
                    </a:cubicBezTo>
                    <a:cubicBezTo>
                      <a:pt x="9211263" y="5756009"/>
                      <a:pt x="8829266" y="6211022"/>
                      <a:pt x="8578052" y="6211022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2" name="Graphic 28">
              <a:extLst>
                <a:ext uri="{FF2B5EF4-FFF2-40B4-BE49-F238E27FC236}">
                  <a16:creationId xmlns:a16="http://schemas.microsoft.com/office/drawing/2014/main" id="{A7A60E1F-C1E4-45EB-AEEA-568DB6EDB2D8}"/>
                </a:ext>
              </a:extLst>
            </p:cNvPr>
            <p:cNvSpPr/>
            <p:nvPr/>
          </p:nvSpPr>
          <p:spPr>
            <a:xfrm rot="1800000">
              <a:off x="2818129" y="1141927"/>
              <a:ext cx="486841" cy="807775"/>
            </a:xfrm>
            <a:custGeom>
              <a:avLst/>
              <a:gdLst>
                <a:gd name="connsiteX0" fmla="*/ 321680 w 623053"/>
                <a:gd name="connsiteY0" fmla="*/ 1034265 h 1033780"/>
                <a:gd name="connsiteX1" fmla="*/ 281756 w 623053"/>
                <a:gd name="connsiteY1" fmla="*/ 1031794 h 1033780"/>
                <a:gd name="connsiteX2" fmla="*/ 274968 w 623053"/>
                <a:gd name="connsiteY2" fmla="*/ 1029496 h 1033780"/>
                <a:gd name="connsiteX3" fmla="*/ 13181 w 623053"/>
                <a:gd name="connsiteY3" fmla="*/ 724062 h 1033780"/>
                <a:gd name="connsiteX4" fmla="*/ 82866 w 623053"/>
                <a:gd name="connsiteY4" fmla="*/ 392904 h 1033780"/>
                <a:gd name="connsiteX5" fmla="*/ 137757 w 623053"/>
                <a:gd name="connsiteY5" fmla="*/ 260601 h 1033780"/>
                <a:gd name="connsiteX6" fmla="*/ 328328 w 623053"/>
                <a:gd name="connsiteY6" fmla="*/ 5637 h 1033780"/>
                <a:gd name="connsiteX7" fmla="*/ 501391 w 623053"/>
                <a:gd name="connsiteY7" fmla="*/ 46361 h 1033780"/>
                <a:gd name="connsiteX8" fmla="*/ 624922 w 623053"/>
                <a:gd name="connsiteY8" fmla="*/ 328823 h 1033780"/>
                <a:gd name="connsiteX9" fmla="*/ 531221 w 623053"/>
                <a:gd name="connsiteY9" fmla="*/ 552844 h 1033780"/>
                <a:gd name="connsiteX10" fmla="*/ 490322 w 623053"/>
                <a:gd name="connsiteY10" fmla="*/ 689115 h 1033780"/>
                <a:gd name="connsiteX11" fmla="*/ 489138 w 623053"/>
                <a:gd name="connsiteY11" fmla="*/ 952503 h 1033780"/>
                <a:gd name="connsiteX12" fmla="*/ 321680 w 623053"/>
                <a:gd name="connsiteY12" fmla="*/ 1034265 h 1033780"/>
                <a:gd name="connsiteX13" fmla="*/ 289622 w 623053"/>
                <a:gd name="connsiteY13" fmla="*/ 997683 h 1033780"/>
                <a:gd name="connsiteX14" fmla="*/ 460109 w 623053"/>
                <a:gd name="connsiteY14" fmla="*/ 933289 h 1033780"/>
                <a:gd name="connsiteX15" fmla="*/ 460179 w 623053"/>
                <a:gd name="connsiteY15" fmla="*/ 706484 h 1033780"/>
                <a:gd name="connsiteX16" fmla="*/ 503688 w 623053"/>
                <a:gd name="connsiteY16" fmla="*/ 531577 h 1033780"/>
                <a:gd name="connsiteX17" fmla="*/ 590115 w 623053"/>
                <a:gd name="connsiteY17" fmla="*/ 328858 h 1033780"/>
                <a:gd name="connsiteX18" fmla="*/ 479949 w 623053"/>
                <a:gd name="connsiteY18" fmla="*/ 73824 h 1033780"/>
                <a:gd name="connsiteX19" fmla="*/ 336751 w 623053"/>
                <a:gd name="connsiteY19" fmla="*/ 39435 h 1033780"/>
                <a:gd name="connsiteX20" fmla="*/ 172286 w 623053"/>
                <a:gd name="connsiteY20" fmla="*/ 264813 h 1033780"/>
                <a:gd name="connsiteX21" fmla="*/ 113601 w 623053"/>
                <a:gd name="connsiteY21" fmla="*/ 409263 h 1033780"/>
                <a:gd name="connsiteX22" fmla="*/ 46248 w 623053"/>
                <a:gd name="connsiteY22" fmla="*/ 713271 h 1033780"/>
                <a:gd name="connsiteX23" fmla="*/ 289622 w 623053"/>
                <a:gd name="connsiteY23" fmla="*/ 997683 h 1033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23053" h="1033780">
                  <a:moveTo>
                    <a:pt x="321680" y="1034265"/>
                  </a:moveTo>
                  <a:cubicBezTo>
                    <a:pt x="309184" y="1034265"/>
                    <a:pt x="295887" y="1033499"/>
                    <a:pt x="281756" y="1031794"/>
                  </a:cubicBezTo>
                  <a:cubicBezTo>
                    <a:pt x="279354" y="1031515"/>
                    <a:pt x="277057" y="1030715"/>
                    <a:pt x="274968" y="1029496"/>
                  </a:cubicBezTo>
                  <a:cubicBezTo>
                    <a:pt x="266788" y="1024658"/>
                    <a:pt x="73677" y="909167"/>
                    <a:pt x="13181" y="724062"/>
                  </a:cubicBezTo>
                  <a:cubicBezTo>
                    <a:pt x="-27265" y="600286"/>
                    <a:pt x="33787" y="485317"/>
                    <a:pt x="82866" y="392904"/>
                  </a:cubicBezTo>
                  <a:cubicBezTo>
                    <a:pt x="108728" y="344173"/>
                    <a:pt x="133197" y="298158"/>
                    <a:pt x="137757" y="260601"/>
                  </a:cubicBezTo>
                  <a:cubicBezTo>
                    <a:pt x="151402" y="147929"/>
                    <a:pt x="176254" y="43646"/>
                    <a:pt x="328328" y="5637"/>
                  </a:cubicBezTo>
                  <a:cubicBezTo>
                    <a:pt x="387396" y="-9122"/>
                    <a:pt x="448831" y="5323"/>
                    <a:pt x="501391" y="46361"/>
                  </a:cubicBezTo>
                  <a:cubicBezTo>
                    <a:pt x="578767" y="106752"/>
                    <a:pt x="624922" y="212358"/>
                    <a:pt x="624922" y="328823"/>
                  </a:cubicBezTo>
                  <a:cubicBezTo>
                    <a:pt x="624922" y="431540"/>
                    <a:pt x="572989" y="498788"/>
                    <a:pt x="531221" y="552844"/>
                  </a:cubicBezTo>
                  <a:cubicBezTo>
                    <a:pt x="486284" y="611007"/>
                    <a:pt x="464077" y="643482"/>
                    <a:pt x="490322" y="689115"/>
                  </a:cubicBezTo>
                  <a:cubicBezTo>
                    <a:pt x="529341" y="756850"/>
                    <a:pt x="542150" y="872167"/>
                    <a:pt x="489138" y="952503"/>
                  </a:cubicBezTo>
                  <a:cubicBezTo>
                    <a:pt x="463520" y="991243"/>
                    <a:pt x="414233" y="1034265"/>
                    <a:pt x="321680" y="1034265"/>
                  </a:cubicBezTo>
                  <a:close/>
                  <a:moveTo>
                    <a:pt x="289622" y="997683"/>
                  </a:moveTo>
                  <a:cubicBezTo>
                    <a:pt x="367800" y="1006106"/>
                    <a:pt x="426694" y="983899"/>
                    <a:pt x="460109" y="933289"/>
                  </a:cubicBezTo>
                  <a:cubicBezTo>
                    <a:pt x="505463" y="864614"/>
                    <a:pt x="493977" y="765169"/>
                    <a:pt x="460179" y="706484"/>
                  </a:cubicBezTo>
                  <a:cubicBezTo>
                    <a:pt x="421055" y="638540"/>
                    <a:pt x="461188" y="586572"/>
                    <a:pt x="503688" y="531577"/>
                  </a:cubicBezTo>
                  <a:cubicBezTo>
                    <a:pt x="544204" y="479122"/>
                    <a:pt x="590115" y="419671"/>
                    <a:pt x="590115" y="328858"/>
                  </a:cubicBezTo>
                  <a:cubicBezTo>
                    <a:pt x="590115" y="224610"/>
                    <a:pt x="547893" y="126871"/>
                    <a:pt x="479949" y="73824"/>
                  </a:cubicBezTo>
                  <a:cubicBezTo>
                    <a:pt x="436022" y="39539"/>
                    <a:pt x="385168" y="27322"/>
                    <a:pt x="336751" y="39435"/>
                  </a:cubicBezTo>
                  <a:cubicBezTo>
                    <a:pt x="205736" y="72188"/>
                    <a:pt x="185339" y="157153"/>
                    <a:pt x="172286" y="264813"/>
                  </a:cubicBezTo>
                  <a:cubicBezTo>
                    <a:pt x="166961" y="308809"/>
                    <a:pt x="141029" y="357609"/>
                    <a:pt x="113601" y="409263"/>
                  </a:cubicBezTo>
                  <a:cubicBezTo>
                    <a:pt x="65218" y="500354"/>
                    <a:pt x="10397" y="603593"/>
                    <a:pt x="46248" y="713271"/>
                  </a:cubicBezTo>
                  <a:cubicBezTo>
                    <a:pt x="98668" y="873594"/>
                    <a:pt x="265013" y="982298"/>
                    <a:pt x="289622" y="997683"/>
                  </a:cubicBezTo>
                  <a:close/>
                </a:path>
              </a:pathLst>
            </a:custGeom>
            <a:solidFill>
              <a:srgbClr val="002DD8"/>
            </a:solidFill>
            <a:ln w="34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21">
            <a:extLst>
              <a:ext uri="{FF2B5EF4-FFF2-40B4-BE49-F238E27FC236}">
                <a16:creationId xmlns:a16="http://schemas.microsoft.com/office/drawing/2014/main" id="{D2E8D949-D1DE-4CF3-B636-03DC0CA3CB65}"/>
              </a:ext>
            </a:extLst>
          </p:cNvPr>
          <p:cNvGrpSpPr/>
          <p:nvPr/>
        </p:nvGrpSpPr>
        <p:grpSpPr>
          <a:xfrm rot="20737551">
            <a:off x="2335987" y="-947870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D1EAB4D-52B4-43AF-8E6A-50D2C6EE0AA5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695D47-9699-4FC7-A18E-1377CE33EB81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Graphic 28">
            <a:extLst>
              <a:ext uri="{FF2B5EF4-FFF2-40B4-BE49-F238E27FC236}">
                <a16:creationId xmlns:a16="http://schemas.microsoft.com/office/drawing/2014/main" id="{3E0899C8-6C98-4532-87E2-D5616F3E405E}"/>
              </a:ext>
            </a:extLst>
          </p:cNvPr>
          <p:cNvSpPr/>
          <p:nvPr/>
        </p:nvSpPr>
        <p:spPr>
          <a:xfrm rot="13500000">
            <a:off x="4875874" y="1006299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7B1F1-B373-4946-A105-5240FD49FB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167966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2">
            <a:extLst>
              <a:ext uri="{FF2B5EF4-FFF2-40B4-BE49-F238E27FC236}">
                <a16:creationId xmlns:a16="http://schemas.microsoft.com/office/drawing/2014/main" id="{FDE3B1AA-6714-4F56-B85C-C27BA07043B8}"/>
              </a:ext>
            </a:extLst>
          </p:cNvPr>
          <p:cNvSpPr/>
          <p:nvPr/>
        </p:nvSpPr>
        <p:spPr>
          <a:xfrm flipH="1">
            <a:off x="1995958" y="4168301"/>
            <a:ext cx="2062693" cy="2062693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B92F15-C78E-4926-9C29-4CC6CFCA01A0}"/>
              </a:ext>
            </a:extLst>
          </p:cNvPr>
          <p:cNvSpPr txBox="1">
            <a:spLocks/>
          </p:cNvSpPr>
          <p:nvPr/>
        </p:nvSpPr>
        <p:spPr>
          <a:xfrm>
            <a:off x="7199243" y="1768798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DD170C73-E7F5-4B27-B2E0-255237B74B66}"/>
              </a:ext>
            </a:extLst>
          </p:cNvPr>
          <p:cNvSpPr txBox="1">
            <a:spLocks/>
          </p:cNvSpPr>
          <p:nvPr/>
        </p:nvSpPr>
        <p:spPr>
          <a:xfrm>
            <a:off x="7199243" y="3601608"/>
            <a:ext cx="3688675" cy="171370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8" name="Graphic 26">
            <a:extLst>
              <a:ext uri="{FF2B5EF4-FFF2-40B4-BE49-F238E27FC236}">
                <a16:creationId xmlns:a16="http://schemas.microsoft.com/office/drawing/2014/main" id="{610CC552-CE08-48A2-ABBA-30FDDE52CA06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" name="Graphic 21">
            <a:extLst>
              <a:ext uri="{FF2B5EF4-FFF2-40B4-BE49-F238E27FC236}">
                <a16:creationId xmlns:a16="http://schemas.microsoft.com/office/drawing/2014/main" id="{4257A580-4385-4372-9491-C54EE6F02D3D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3F47647-9591-439B-BA34-D43EDB6DEF47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F3A0866-B204-4D44-AFED-71FB872CCF85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B7C99-DF72-4B11-9499-97F7B17C41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65504511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884FC145-B363-48A7-A23D-F61BB5D2D7F2}"/>
              </a:ext>
            </a:extLst>
          </p:cNvPr>
          <p:cNvSpPr txBox="1">
            <a:spLocks/>
          </p:cNvSpPr>
          <p:nvPr/>
        </p:nvSpPr>
        <p:spPr>
          <a:xfrm>
            <a:off x="1246901" y="1043599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1FA51C-4428-4B20-8FDE-8A6051FB97DE}"/>
              </a:ext>
            </a:extLst>
          </p:cNvPr>
          <p:cNvSpPr txBox="1">
            <a:spLocks/>
          </p:cNvSpPr>
          <p:nvPr/>
        </p:nvSpPr>
        <p:spPr>
          <a:xfrm>
            <a:off x="1246901" y="2773435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B1ACB20D-37C5-4F2D-8783-2F18CF22854A}"/>
              </a:ext>
            </a:extLst>
          </p:cNvPr>
          <p:cNvSpPr txBox="1">
            <a:spLocks/>
          </p:cNvSpPr>
          <p:nvPr/>
        </p:nvSpPr>
        <p:spPr>
          <a:xfrm>
            <a:off x="1246901" y="4281393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8" name="Graphic 21">
            <a:extLst>
              <a:ext uri="{FF2B5EF4-FFF2-40B4-BE49-F238E27FC236}">
                <a16:creationId xmlns:a16="http://schemas.microsoft.com/office/drawing/2014/main" id="{231875EC-4ED2-442E-BC48-423CACAE90A3}"/>
              </a:ext>
            </a:extLst>
          </p:cNvPr>
          <p:cNvGrpSpPr/>
          <p:nvPr/>
        </p:nvGrpSpPr>
        <p:grpSpPr>
          <a:xfrm rot="11560424">
            <a:off x="-450749" y="5593926"/>
            <a:ext cx="2184585" cy="1321077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A6453B0-4161-4310-A04E-65ADB62C3DF8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ED2E7AA-41DF-4B3A-BB72-99B1BC00A694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" name="Graphic 21">
            <a:extLst>
              <a:ext uri="{FF2B5EF4-FFF2-40B4-BE49-F238E27FC236}">
                <a16:creationId xmlns:a16="http://schemas.microsoft.com/office/drawing/2014/main" id="{597A05C8-5F16-4A86-A3D9-F21BA8F9D32F}"/>
              </a:ext>
            </a:extLst>
          </p:cNvPr>
          <p:cNvGrpSpPr/>
          <p:nvPr/>
        </p:nvGrpSpPr>
        <p:grpSpPr>
          <a:xfrm rot="20737551">
            <a:off x="3293521" y="-947871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9F9124C-F0F9-4C7F-B661-D1AA999F3681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7EE460C-3A0B-4CB5-89BD-650B672A3574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Graphic 28">
            <a:extLst>
              <a:ext uri="{FF2B5EF4-FFF2-40B4-BE49-F238E27FC236}">
                <a16:creationId xmlns:a16="http://schemas.microsoft.com/office/drawing/2014/main" id="{16C00C7E-3B2F-4628-BAE1-F4DF6273D7D7}"/>
              </a:ext>
            </a:extLst>
          </p:cNvPr>
          <p:cNvSpPr/>
          <p:nvPr/>
        </p:nvSpPr>
        <p:spPr>
          <a:xfrm rot="13500000">
            <a:off x="5833408" y="1006298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1BE24D-DD7D-4D41-919B-93B831C05435}"/>
              </a:ext>
            </a:extLst>
          </p:cNvPr>
          <p:cNvGrpSpPr/>
          <p:nvPr/>
        </p:nvGrpSpPr>
        <p:grpSpPr>
          <a:xfrm rot="9900000">
            <a:off x="3961751" y="5244091"/>
            <a:ext cx="3812256" cy="2771026"/>
            <a:chOff x="402026" y="-821324"/>
            <a:chExt cx="3812256" cy="2771026"/>
          </a:xfrm>
        </p:grpSpPr>
        <p:grpSp>
          <p:nvGrpSpPr>
            <p:cNvPr id="16" name="Graphic 21">
              <a:extLst>
                <a:ext uri="{FF2B5EF4-FFF2-40B4-BE49-F238E27FC236}">
                  <a16:creationId xmlns:a16="http://schemas.microsoft.com/office/drawing/2014/main" id="{CC13A360-694C-4D59-803F-C687E346FE8F}"/>
                </a:ext>
              </a:extLst>
            </p:cNvPr>
            <p:cNvGrpSpPr/>
            <p:nvPr/>
          </p:nvGrpSpPr>
          <p:grpSpPr>
            <a:xfrm rot="20737551">
              <a:off x="402026" y="-821324"/>
              <a:ext cx="3812256" cy="2305374"/>
              <a:chOff x="425672" y="0"/>
              <a:chExt cx="11340655" cy="6858000"/>
            </a:xfrm>
            <a:solidFill>
              <a:srgbClr val="002DD8"/>
            </a:solidFill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D3F68158-89B5-4DF0-B2EF-D0F397119D93}"/>
                  </a:ext>
                </a:extLst>
              </p:cNvPr>
              <p:cNvSpPr/>
              <p:nvPr/>
            </p:nvSpPr>
            <p:spPr>
              <a:xfrm>
                <a:off x="425650" y="-15"/>
                <a:ext cx="11340655" cy="6858000"/>
              </a:xfrm>
              <a:custGeom>
                <a:avLst/>
                <a:gdLst>
                  <a:gd name="connsiteX0" fmla="*/ 9400565 w 11340655"/>
                  <a:gd name="connsiteY0" fmla="*/ 6858107 h 6858000"/>
                  <a:gd name="connsiteX1" fmla="*/ 9392154 w 11340655"/>
                  <a:gd name="connsiteY1" fmla="*/ 6858015 h 6858000"/>
                  <a:gd name="connsiteX2" fmla="*/ 8616979 w 11340655"/>
                  <a:gd name="connsiteY2" fmla="*/ 5960652 h 6858000"/>
                  <a:gd name="connsiteX3" fmla="*/ 7807698 w 11340655"/>
                  <a:gd name="connsiteY3" fmla="*/ 5083253 h 6858000"/>
                  <a:gd name="connsiteX4" fmla="*/ 6793416 w 11340655"/>
                  <a:gd name="connsiteY4" fmla="*/ 5894475 h 6858000"/>
                  <a:gd name="connsiteX5" fmla="*/ 6031180 w 11340655"/>
                  <a:gd name="connsiteY5" fmla="*/ 6638873 h 6858000"/>
                  <a:gd name="connsiteX6" fmla="*/ 5132801 w 11340655"/>
                  <a:gd name="connsiteY6" fmla="*/ 6608927 h 6858000"/>
                  <a:gd name="connsiteX7" fmla="*/ 4934085 w 11340655"/>
                  <a:gd name="connsiteY7" fmla="*/ 6297452 h 6858000"/>
                  <a:gd name="connsiteX8" fmla="*/ 5650848 w 11340655"/>
                  <a:gd name="connsiteY8" fmla="*/ 4891654 h 6858000"/>
                  <a:gd name="connsiteX9" fmla="*/ 6454675 w 11340655"/>
                  <a:gd name="connsiteY9" fmla="*/ 3167819 h 6858000"/>
                  <a:gd name="connsiteX10" fmla="*/ 5926739 w 11340655"/>
                  <a:gd name="connsiteY10" fmla="*/ 2648571 h 6858000"/>
                  <a:gd name="connsiteX11" fmla="*/ 3757966 w 11340655"/>
                  <a:gd name="connsiteY11" fmla="*/ 2589233 h 6858000"/>
                  <a:gd name="connsiteX12" fmla="*/ 2587854 w 11340655"/>
                  <a:gd name="connsiteY12" fmla="*/ 2825012 h 6858000"/>
                  <a:gd name="connsiteX13" fmla="*/ 1578101 w 11340655"/>
                  <a:gd name="connsiteY13" fmla="*/ 2650327 h 6858000"/>
                  <a:gd name="connsiteX14" fmla="*/ 462151 w 11340655"/>
                  <a:gd name="connsiteY14" fmla="*/ 1955746 h 6858000"/>
                  <a:gd name="connsiteX15" fmla="*/ 42815 w 11340655"/>
                  <a:gd name="connsiteY15" fmla="*/ 1085741 h 6858000"/>
                  <a:gd name="connsiteX16" fmla="*/ 78769 w 11340655"/>
                  <a:gd name="connsiteY16" fmla="*/ 32641 h 6858000"/>
                  <a:gd name="connsiteX17" fmla="*/ 136535 w 11340655"/>
                  <a:gd name="connsiteY17" fmla="*/ 2048 h 6858000"/>
                  <a:gd name="connsiteX18" fmla="*/ 167128 w 11340655"/>
                  <a:gd name="connsiteY18" fmla="*/ 59814 h 6858000"/>
                  <a:gd name="connsiteX19" fmla="*/ 134317 w 11340655"/>
                  <a:gd name="connsiteY19" fmla="*/ 1071231 h 6858000"/>
                  <a:gd name="connsiteX20" fmla="*/ 1606753 w 11340655"/>
                  <a:gd name="connsiteY20" fmla="*/ 2562430 h 6858000"/>
                  <a:gd name="connsiteX21" fmla="*/ 3729129 w 11340655"/>
                  <a:gd name="connsiteY21" fmla="*/ 2501521 h 6858000"/>
                  <a:gd name="connsiteX22" fmla="*/ 4688694 w 11340655"/>
                  <a:gd name="connsiteY22" fmla="*/ 2284690 h 6858000"/>
                  <a:gd name="connsiteX23" fmla="*/ 5964634 w 11340655"/>
                  <a:gd name="connsiteY23" fmla="*/ 2564186 h 6858000"/>
                  <a:gd name="connsiteX24" fmla="*/ 6544421 w 11340655"/>
                  <a:gd name="connsiteY24" fmla="*/ 3144528 h 6858000"/>
                  <a:gd name="connsiteX25" fmla="*/ 5725158 w 11340655"/>
                  <a:gd name="connsiteY25" fmla="*/ 4947017 h 6858000"/>
                  <a:gd name="connsiteX26" fmla="*/ 5025772 w 11340655"/>
                  <a:gd name="connsiteY26" fmla="*/ 6283588 h 6858000"/>
                  <a:gd name="connsiteX27" fmla="*/ 5187424 w 11340655"/>
                  <a:gd name="connsiteY27" fmla="*/ 6534062 h 6858000"/>
                  <a:gd name="connsiteX28" fmla="*/ 5983026 w 11340655"/>
                  <a:gd name="connsiteY28" fmla="*/ 6560126 h 6858000"/>
                  <a:gd name="connsiteX29" fmla="*/ 6723358 w 11340655"/>
                  <a:gd name="connsiteY29" fmla="*/ 5834491 h 6858000"/>
                  <a:gd name="connsiteX30" fmla="*/ 7799379 w 11340655"/>
                  <a:gd name="connsiteY30" fmla="*/ 4991197 h 6858000"/>
                  <a:gd name="connsiteX31" fmla="*/ 8371311 w 11340655"/>
                  <a:gd name="connsiteY31" fmla="*/ 5269306 h 6858000"/>
                  <a:gd name="connsiteX32" fmla="*/ 8702658 w 11340655"/>
                  <a:gd name="connsiteY32" fmla="*/ 5925530 h 6858000"/>
                  <a:gd name="connsiteX33" fmla="*/ 9394465 w 11340655"/>
                  <a:gd name="connsiteY33" fmla="*/ 6765589 h 6858000"/>
                  <a:gd name="connsiteX34" fmla="*/ 10602286 w 11340655"/>
                  <a:gd name="connsiteY34" fmla="*/ 5328089 h 6858000"/>
                  <a:gd name="connsiteX35" fmla="*/ 11254074 w 11340655"/>
                  <a:gd name="connsiteY35" fmla="*/ 3856392 h 6858000"/>
                  <a:gd name="connsiteX36" fmla="*/ 11313596 w 11340655"/>
                  <a:gd name="connsiteY36" fmla="*/ 3829311 h 6858000"/>
                  <a:gd name="connsiteX37" fmla="*/ 11340677 w 11340655"/>
                  <a:gd name="connsiteY37" fmla="*/ 3888833 h 6858000"/>
                  <a:gd name="connsiteX38" fmla="*/ 10684638 w 11340655"/>
                  <a:gd name="connsiteY38" fmla="*/ 5370143 h 6858000"/>
                  <a:gd name="connsiteX39" fmla="*/ 9400565 w 11340655"/>
                  <a:gd name="connsiteY39" fmla="*/ 685810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1340655" h="6858000">
                    <a:moveTo>
                      <a:pt x="9400565" y="6858107"/>
                    </a:moveTo>
                    <a:cubicBezTo>
                      <a:pt x="9397792" y="6858107"/>
                      <a:pt x="9395020" y="6858107"/>
                      <a:pt x="9392154" y="6858015"/>
                    </a:cubicBezTo>
                    <a:cubicBezTo>
                      <a:pt x="8981137" y="6848495"/>
                      <a:pt x="8796008" y="6397087"/>
                      <a:pt x="8616979" y="5960652"/>
                    </a:cubicBezTo>
                    <a:cubicBezTo>
                      <a:pt x="8423439" y="5488818"/>
                      <a:pt x="8240713" y="5043048"/>
                      <a:pt x="7807698" y="5083253"/>
                    </a:cubicBezTo>
                    <a:cubicBezTo>
                      <a:pt x="7457589" y="5115695"/>
                      <a:pt x="7119957" y="5511647"/>
                      <a:pt x="6793416" y="5894475"/>
                    </a:cubicBezTo>
                    <a:cubicBezTo>
                      <a:pt x="6550428" y="6179332"/>
                      <a:pt x="6299215" y="6473893"/>
                      <a:pt x="6031180" y="6638873"/>
                    </a:cubicBezTo>
                    <a:cubicBezTo>
                      <a:pt x="5719058" y="6830934"/>
                      <a:pt x="5425236" y="6821137"/>
                      <a:pt x="5132801" y="6608927"/>
                    </a:cubicBezTo>
                    <a:cubicBezTo>
                      <a:pt x="5019856" y="6526945"/>
                      <a:pt x="4952940" y="6422135"/>
                      <a:pt x="4934085" y="6297452"/>
                    </a:cubicBezTo>
                    <a:cubicBezTo>
                      <a:pt x="4877705" y="5925438"/>
                      <a:pt x="5253232" y="5423288"/>
                      <a:pt x="5650848" y="4891654"/>
                    </a:cubicBezTo>
                    <a:cubicBezTo>
                      <a:pt x="6107616" y="4280904"/>
                      <a:pt x="6580005" y="3649358"/>
                      <a:pt x="6454675" y="3167819"/>
                    </a:cubicBezTo>
                    <a:cubicBezTo>
                      <a:pt x="6398481" y="2951820"/>
                      <a:pt x="6225737" y="2781941"/>
                      <a:pt x="5926739" y="2648571"/>
                    </a:cubicBezTo>
                    <a:cubicBezTo>
                      <a:pt x="4926968" y="2202708"/>
                      <a:pt x="4359104" y="2390425"/>
                      <a:pt x="3757966" y="2589233"/>
                    </a:cubicBezTo>
                    <a:cubicBezTo>
                      <a:pt x="3405176" y="2705875"/>
                      <a:pt x="3044993" y="2824919"/>
                      <a:pt x="2587854" y="2825012"/>
                    </a:cubicBezTo>
                    <a:cubicBezTo>
                      <a:pt x="2297914" y="2825012"/>
                      <a:pt x="1968970" y="2777135"/>
                      <a:pt x="1578101" y="2650327"/>
                    </a:cubicBezTo>
                    <a:cubicBezTo>
                      <a:pt x="1101923" y="2495883"/>
                      <a:pt x="726489" y="2262230"/>
                      <a:pt x="462151" y="1955746"/>
                    </a:cubicBezTo>
                    <a:cubicBezTo>
                      <a:pt x="249849" y="1709708"/>
                      <a:pt x="108807" y="1416996"/>
                      <a:pt x="42815" y="1085741"/>
                    </a:cubicBezTo>
                    <a:cubicBezTo>
                      <a:pt x="-68928" y="523977"/>
                      <a:pt x="72669" y="52512"/>
                      <a:pt x="78769" y="32641"/>
                    </a:cubicBezTo>
                    <a:cubicBezTo>
                      <a:pt x="86255" y="8241"/>
                      <a:pt x="112134" y="-5439"/>
                      <a:pt x="136535" y="2048"/>
                    </a:cubicBezTo>
                    <a:cubicBezTo>
                      <a:pt x="160935" y="9534"/>
                      <a:pt x="174614" y="35414"/>
                      <a:pt x="167128" y="59814"/>
                    </a:cubicBezTo>
                    <a:cubicBezTo>
                      <a:pt x="165279" y="65914"/>
                      <a:pt x="25993" y="532573"/>
                      <a:pt x="134317" y="1071231"/>
                    </a:cubicBezTo>
                    <a:cubicBezTo>
                      <a:pt x="278963" y="1790766"/>
                      <a:pt x="774366" y="2292454"/>
                      <a:pt x="1606753" y="2562430"/>
                    </a:cubicBezTo>
                    <a:cubicBezTo>
                      <a:pt x="2585174" y="2879728"/>
                      <a:pt x="3166717" y="2687482"/>
                      <a:pt x="3729129" y="2501521"/>
                    </a:cubicBezTo>
                    <a:cubicBezTo>
                      <a:pt x="4040512" y="2398559"/>
                      <a:pt x="4334518" y="2301327"/>
                      <a:pt x="4688694" y="2284690"/>
                    </a:cubicBezTo>
                    <a:cubicBezTo>
                      <a:pt x="5089361" y="2265835"/>
                      <a:pt x="5494833" y="2354656"/>
                      <a:pt x="5964634" y="2564186"/>
                    </a:cubicBezTo>
                    <a:cubicBezTo>
                      <a:pt x="6290990" y="2709756"/>
                      <a:pt x="6480647" y="2899599"/>
                      <a:pt x="6544421" y="3144528"/>
                    </a:cubicBezTo>
                    <a:cubicBezTo>
                      <a:pt x="6680934" y="3669045"/>
                      <a:pt x="6195051" y="4318706"/>
                      <a:pt x="5725158" y="4947017"/>
                    </a:cubicBezTo>
                    <a:cubicBezTo>
                      <a:pt x="5339465" y="5462662"/>
                      <a:pt x="4975214" y="5949838"/>
                      <a:pt x="5025772" y="6283588"/>
                    </a:cubicBezTo>
                    <a:cubicBezTo>
                      <a:pt x="5041022" y="6384332"/>
                      <a:pt x="5093889" y="6466221"/>
                      <a:pt x="5187424" y="6534062"/>
                    </a:cubicBezTo>
                    <a:cubicBezTo>
                      <a:pt x="5449729" y="6724459"/>
                      <a:pt x="5702606" y="6732685"/>
                      <a:pt x="5983026" y="6560126"/>
                    </a:cubicBezTo>
                    <a:cubicBezTo>
                      <a:pt x="6238676" y="6402817"/>
                      <a:pt x="6485084" y="6113894"/>
                      <a:pt x="6723358" y="5834491"/>
                    </a:cubicBezTo>
                    <a:cubicBezTo>
                      <a:pt x="7077441" y="5419314"/>
                      <a:pt x="7411930" y="5027150"/>
                      <a:pt x="7799379" y="4991197"/>
                    </a:cubicBezTo>
                    <a:cubicBezTo>
                      <a:pt x="8025915" y="4970216"/>
                      <a:pt x="8212985" y="5061164"/>
                      <a:pt x="8371311" y="5269306"/>
                    </a:cubicBezTo>
                    <a:cubicBezTo>
                      <a:pt x="8506530" y="5447134"/>
                      <a:pt x="8606257" y="5690306"/>
                      <a:pt x="8702658" y="5925530"/>
                    </a:cubicBezTo>
                    <a:cubicBezTo>
                      <a:pt x="8878082" y="6353370"/>
                      <a:pt x="9043801" y="6757455"/>
                      <a:pt x="9394465" y="6765589"/>
                    </a:cubicBezTo>
                    <a:cubicBezTo>
                      <a:pt x="9700673" y="6772613"/>
                      <a:pt x="10118160" y="6275639"/>
                      <a:pt x="10602286" y="5328089"/>
                    </a:cubicBezTo>
                    <a:cubicBezTo>
                      <a:pt x="10973469" y="4601714"/>
                      <a:pt x="11251301" y="3863786"/>
                      <a:pt x="11254074" y="3856392"/>
                    </a:cubicBezTo>
                    <a:cubicBezTo>
                      <a:pt x="11263039" y="3832546"/>
                      <a:pt x="11289658" y="3820346"/>
                      <a:pt x="11313596" y="3829311"/>
                    </a:cubicBezTo>
                    <a:cubicBezTo>
                      <a:pt x="11337442" y="3838276"/>
                      <a:pt x="11349642" y="3864895"/>
                      <a:pt x="11340677" y="3888833"/>
                    </a:cubicBezTo>
                    <a:cubicBezTo>
                      <a:pt x="11337904" y="3896227"/>
                      <a:pt x="11058131" y="4639147"/>
                      <a:pt x="10684638" y="5370143"/>
                    </a:cubicBezTo>
                    <a:cubicBezTo>
                      <a:pt x="10179901" y="6357621"/>
                      <a:pt x="9747995" y="6858107"/>
                      <a:pt x="9400565" y="6858107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0473C257-DBF1-4524-8495-34A914158AE3}"/>
                  </a:ext>
                </a:extLst>
              </p:cNvPr>
              <p:cNvSpPr/>
              <p:nvPr/>
            </p:nvSpPr>
            <p:spPr>
              <a:xfrm>
                <a:off x="1305559" y="-2"/>
                <a:ext cx="10462609" cy="6211019"/>
              </a:xfrm>
              <a:custGeom>
                <a:avLst/>
                <a:gdLst>
                  <a:gd name="connsiteX0" fmla="*/ 8578052 w 10462609"/>
                  <a:gd name="connsiteY0" fmla="*/ 6211022 h 6211018"/>
                  <a:gd name="connsiteX1" fmla="*/ 8011482 w 10462609"/>
                  <a:gd name="connsiteY1" fmla="*/ 5558865 h 6211018"/>
                  <a:gd name="connsiteX2" fmla="*/ 7037868 w 10462609"/>
                  <a:gd name="connsiteY2" fmla="*/ 4546986 h 6211018"/>
                  <a:gd name="connsiteX3" fmla="*/ 6288294 w 10462609"/>
                  <a:gd name="connsiteY3" fmla="*/ 4926856 h 6211018"/>
                  <a:gd name="connsiteX4" fmla="*/ 5500087 w 10462609"/>
                  <a:gd name="connsiteY4" fmla="*/ 5236576 h 6211018"/>
                  <a:gd name="connsiteX5" fmla="*/ 5370043 w 10462609"/>
                  <a:gd name="connsiteY5" fmla="*/ 5091929 h 6211018"/>
                  <a:gd name="connsiteX6" fmla="*/ 5891232 w 10462609"/>
                  <a:gd name="connsiteY6" fmla="*/ 4035963 h 6211018"/>
                  <a:gd name="connsiteX7" fmla="*/ 6278867 w 10462609"/>
                  <a:gd name="connsiteY7" fmla="*/ 3414861 h 6211018"/>
                  <a:gd name="connsiteX8" fmla="*/ 6090133 w 10462609"/>
                  <a:gd name="connsiteY8" fmla="*/ 2722684 h 6211018"/>
                  <a:gd name="connsiteX9" fmla="*/ 4951354 w 10462609"/>
                  <a:gd name="connsiteY9" fmla="*/ 1861275 h 6211018"/>
                  <a:gd name="connsiteX10" fmla="*/ 2722596 w 10462609"/>
                  <a:gd name="connsiteY10" fmla="*/ 1822733 h 6211018"/>
                  <a:gd name="connsiteX11" fmla="*/ 843024 w 10462609"/>
                  <a:gd name="connsiteY11" fmla="*/ 1863585 h 6211018"/>
                  <a:gd name="connsiteX12" fmla="*/ 30415 w 10462609"/>
                  <a:gd name="connsiteY12" fmla="*/ 781741 h 6211018"/>
                  <a:gd name="connsiteX13" fmla="*/ 29398 w 10462609"/>
                  <a:gd name="connsiteY13" fmla="*/ 37527 h 6211018"/>
                  <a:gd name="connsiteX14" fmla="*/ 83468 w 10462609"/>
                  <a:gd name="connsiteY14" fmla="*/ 834 h 6211018"/>
                  <a:gd name="connsiteX15" fmla="*/ 120161 w 10462609"/>
                  <a:gd name="connsiteY15" fmla="*/ 54903 h 6211018"/>
                  <a:gd name="connsiteX16" fmla="*/ 120161 w 10462609"/>
                  <a:gd name="connsiteY16" fmla="*/ 54903 h 6211018"/>
                  <a:gd name="connsiteX17" fmla="*/ 121917 w 10462609"/>
                  <a:gd name="connsiteY17" fmla="*/ 768986 h 6211018"/>
                  <a:gd name="connsiteX18" fmla="*/ 877776 w 10462609"/>
                  <a:gd name="connsiteY18" fmla="*/ 1777999 h 6211018"/>
                  <a:gd name="connsiteX19" fmla="*/ 2706514 w 10462609"/>
                  <a:gd name="connsiteY19" fmla="*/ 1731786 h 6211018"/>
                  <a:gd name="connsiteX20" fmla="*/ 4995441 w 10462609"/>
                  <a:gd name="connsiteY20" fmla="*/ 1780217 h 6211018"/>
                  <a:gd name="connsiteX21" fmla="*/ 6366764 w 10462609"/>
                  <a:gd name="connsiteY21" fmla="*/ 3443051 h 6211018"/>
                  <a:gd name="connsiteX22" fmla="*/ 5966282 w 10462609"/>
                  <a:gd name="connsiteY22" fmla="*/ 4089848 h 6211018"/>
                  <a:gd name="connsiteX23" fmla="*/ 5459141 w 10462609"/>
                  <a:gd name="connsiteY23" fmla="*/ 5067529 h 6211018"/>
                  <a:gd name="connsiteX24" fmla="*/ 5537334 w 10462609"/>
                  <a:gd name="connsiteY24" fmla="*/ 5152006 h 6211018"/>
                  <a:gd name="connsiteX25" fmla="*/ 6225630 w 10462609"/>
                  <a:gd name="connsiteY25" fmla="*/ 4858924 h 6211018"/>
                  <a:gd name="connsiteX26" fmla="*/ 7049606 w 10462609"/>
                  <a:gd name="connsiteY26" fmla="*/ 4455300 h 6211018"/>
                  <a:gd name="connsiteX27" fmla="*/ 8095590 w 10462609"/>
                  <a:gd name="connsiteY27" fmla="*/ 5520600 h 6211018"/>
                  <a:gd name="connsiteX28" fmla="*/ 8577960 w 10462609"/>
                  <a:gd name="connsiteY28" fmla="*/ 6118596 h 6211018"/>
                  <a:gd name="connsiteX29" fmla="*/ 9665443 w 10462609"/>
                  <a:gd name="connsiteY29" fmla="*/ 4773984 h 6211018"/>
                  <a:gd name="connsiteX30" fmla="*/ 10375459 w 10462609"/>
                  <a:gd name="connsiteY30" fmla="*/ 3409316 h 6211018"/>
                  <a:gd name="connsiteX31" fmla="*/ 10436922 w 10462609"/>
                  <a:gd name="connsiteY31" fmla="*/ 3387134 h 6211018"/>
                  <a:gd name="connsiteX32" fmla="*/ 10459104 w 10462609"/>
                  <a:gd name="connsiteY32" fmla="*/ 3448597 h 6211018"/>
                  <a:gd name="connsiteX33" fmla="*/ 9745761 w 10462609"/>
                  <a:gd name="connsiteY33" fmla="*/ 4819735 h 6211018"/>
                  <a:gd name="connsiteX34" fmla="*/ 8578052 w 10462609"/>
                  <a:gd name="connsiteY34" fmla="*/ 6211022 h 6211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462609" h="6211018">
                    <a:moveTo>
                      <a:pt x="8578052" y="6211022"/>
                    </a:moveTo>
                    <a:cubicBezTo>
                      <a:pt x="8307985" y="6211022"/>
                      <a:pt x="8170639" y="5908789"/>
                      <a:pt x="8011482" y="5558865"/>
                    </a:cubicBezTo>
                    <a:cubicBezTo>
                      <a:pt x="7810734" y="5117438"/>
                      <a:pt x="7583273" y="4617045"/>
                      <a:pt x="7037868" y="4546986"/>
                    </a:cubicBezTo>
                    <a:cubicBezTo>
                      <a:pt x="6741273" y="4508907"/>
                      <a:pt x="6511040" y="4721394"/>
                      <a:pt x="6288294" y="4926856"/>
                    </a:cubicBezTo>
                    <a:cubicBezTo>
                      <a:pt x="6051314" y="5145444"/>
                      <a:pt x="5806201" y="5371517"/>
                      <a:pt x="5500087" y="5236576"/>
                    </a:cubicBezTo>
                    <a:cubicBezTo>
                      <a:pt x="5431876" y="5206537"/>
                      <a:pt x="5388066" y="5157829"/>
                      <a:pt x="5370043" y="5091929"/>
                    </a:cubicBezTo>
                    <a:cubicBezTo>
                      <a:pt x="5305068" y="4854764"/>
                      <a:pt x="5603049" y="4438478"/>
                      <a:pt x="5891232" y="4035963"/>
                    </a:cubicBezTo>
                    <a:cubicBezTo>
                      <a:pt x="6066934" y="3790480"/>
                      <a:pt x="6233024" y="3558584"/>
                      <a:pt x="6278867" y="3414861"/>
                    </a:cubicBezTo>
                    <a:cubicBezTo>
                      <a:pt x="6346984" y="3201450"/>
                      <a:pt x="6283488" y="2968537"/>
                      <a:pt x="6090133" y="2722684"/>
                    </a:cubicBezTo>
                    <a:cubicBezTo>
                      <a:pt x="5870067" y="2442818"/>
                      <a:pt x="5486962" y="2153063"/>
                      <a:pt x="4951354" y="1861275"/>
                    </a:cubicBezTo>
                    <a:cubicBezTo>
                      <a:pt x="4355022" y="1536398"/>
                      <a:pt x="3525130" y="1681969"/>
                      <a:pt x="2722596" y="1822733"/>
                    </a:cubicBezTo>
                    <a:cubicBezTo>
                      <a:pt x="2011009" y="1947508"/>
                      <a:pt x="1338888" y="2065351"/>
                      <a:pt x="843024" y="1863585"/>
                    </a:cubicBezTo>
                    <a:cubicBezTo>
                      <a:pt x="400396" y="1683355"/>
                      <a:pt x="119421" y="1309307"/>
                      <a:pt x="30415" y="781741"/>
                    </a:cubicBezTo>
                    <a:cubicBezTo>
                      <a:pt x="-36039" y="387544"/>
                      <a:pt x="26718" y="51576"/>
                      <a:pt x="29398" y="37527"/>
                    </a:cubicBezTo>
                    <a:cubicBezTo>
                      <a:pt x="34205" y="12480"/>
                      <a:pt x="58420" y="-3972"/>
                      <a:pt x="83468" y="834"/>
                    </a:cubicBezTo>
                    <a:cubicBezTo>
                      <a:pt x="108515" y="5640"/>
                      <a:pt x="124967" y="29856"/>
                      <a:pt x="120161" y="54903"/>
                    </a:cubicBezTo>
                    <a:lnTo>
                      <a:pt x="120161" y="54903"/>
                    </a:lnTo>
                    <a:cubicBezTo>
                      <a:pt x="119514" y="58231"/>
                      <a:pt x="57588" y="390871"/>
                      <a:pt x="121917" y="768986"/>
                    </a:cubicBezTo>
                    <a:cubicBezTo>
                      <a:pt x="206949" y="1268917"/>
                      <a:pt x="461212" y="1608398"/>
                      <a:pt x="877776" y="1777999"/>
                    </a:cubicBezTo>
                    <a:cubicBezTo>
                      <a:pt x="1348963" y="1969783"/>
                      <a:pt x="2008329" y="1854158"/>
                      <a:pt x="2706514" y="1731786"/>
                    </a:cubicBezTo>
                    <a:cubicBezTo>
                      <a:pt x="3524668" y="1588341"/>
                      <a:pt x="4370735" y="1439998"/>
                      <a:pt x="4995441" y="1780217"/>
                    </a:cubicBezTo>
                    <a:cubicBezTo>
                      <a:pt x="6334692" y="2509735"/>
                      <a:pt x="6480355" y="3087119"/>
                      <a:pt x="6366764" y="3443051"/>
                    </a:cubicBezTo>
                    <a:cubicBezTo>
                      <a:pt x="6316484" y="3600545"/>
                      <a:pt x="6146328" y="3838264"/>
                      <a:pt x="5966282" y="4089848"/>
                    </a:cubicBezTo>
                    <a:cubicBezTo>
                      <a:pt x="5716548" y="4438663"/>
                      <a:pt x="5405812" y="4872787"/>
                      <a:pt x="5459141" y="5067529"/>
                    </a:cubicBezTo>
                    <a:cubicBezTo>
                      <a:pt x="5469771" y="5106347"/>
                      <a:pt x="5494633" y="5133244"/>
                      <a:pt x="5537334" y="5152006"/>
                    </a:cubicBezTo>
                    <a:cubicBezTo>
                      <a:pt x="5788085" y="5262455"/>
                      <a:pt x="5990868" y="5075477"/>
                      <a:pt x="6225630" y="4858924"/>
                    </a:cubicBezTo>
                    <a:cubicBezTo>
                      <a:pt x="6452812" y="4649301"/>
                      <a:pt x="6710403" y="4411767"/>
                      <a:pt x="7049606" y="4455300"/>
                    </a:cubicBezTo>
                    <a:cubicBezTo>
                      <a:pt x="7646031" y="4531921"/>
                      <a:pt x="7895303" y="5080099"/>
                      <a:pt x="8095590" y="5520600"/>
                    </a:cubicBezTo>
                    <a:cubicBezTo>
                      <a:pt x="8241438" y="5841503"/>
                      <a:pt x="8367507" y="6118596"/>
                      <a:pt x="8577960" y="6118596"/>
                    </a:cubicBezTo>
                    <a:cubicBezTo>
                      <a:pt x="8697374" y="6118596"/>
                      <a:pt x="8997482" y="5943911"/>
                      <a:pt x="9665443" y="4773984"/>
                    </a:cubicBezTo>
                    <a:cubicBezTo>
                      <a:pt x="10050582" y="4099460"/>
                      <a:pt x="10372224" y="3416155"/>
                      <a:pt x="10375459" y="3409316"/>
                    </a:cubicBezTo>
                    <a:cubicBezTo>
                      <a:pt x="10386272" y="3386209"/>
                      <a:pt x="10413816" y="3376320"/>
                      <a:pt x="10436922" y="3387134"/>
                    </a:cubicBezTo>
                    <a:cubicBezTo>
                      <a:pt x="10460029" y="3397948"/>
                      <a:pt x="10469918" y="3425490"/>
                      <a:pt x="10459104" y="3448597"/>
                    </a:cubicBezTo>
                    <a:cubicBezTo>
                      <a:pt x="10455869" y="3455436"/>
                      <a:pt x="10132656" y="4142068"/>
                      <a:pt x="9745761" y="4819735"/>
                    </a:cubicBezTo>
                    <a:cubicBezTo>
                      <a:pt x="9211263" y="5756009"/>
                      <a:pt x="8829266" y="6211022"/>
                      <a:pt x="8578052" y="6211022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" name="Graphic 28">
              <a:extLst>
                <a:ext uri="{FF2B5EF4-FFF2-40B4-BE49-F238E27FC236}">
                  <a16:creationId xmlns:a16="http://schemas.microsoft.com/office/drawing/2014/main" id="{CE1087FA-11AC-4575-9D80-05B058066154}"/>
                </a:ext>
              </a:extLst>
            </p:cNvPr>
            <p:cNvSpPr/>
            <p:nvPr/>
          </p:nvSpPr>
          <p:spPr>
            <a:xfrm rot="1800000">
              <a:off x="2818129" y="1141927"/>
              <a:ext cx="486841" cy="807775"/>
            </a:xfrm>
            <a:custGeom>
              <a:avLst/>
              <a:gdLst>
                <a:gd name="connsiteX0" fmla="*/ 321680 w 623053"/>
                <a:gd name="connsiteY0" fmla="*/ 1034265 h 1033780"/>
                <a:gd name="connsiteX1" fmla="*/ 281756 w 623053"/>
                <a:gd name="connsiteY1" fmla="*/ 1031794 h 1033780"/>
                <a:gd name="connsiteX2" fmla="*/ 274968 w 623053"/>
                <a:gd name="connsiteY2" fmla="*/ 1029496 h 1033780"/>
                <a:gd name="connsiteX3" fmla="*/ 13181 w 623053"/>
                <a:gd name="connsiteY3" fmla="*/ 724062 h 1033780"/>
                <a:gd name="connsiteX4" fmla="*/ 82866 w 623053"/>
                <a:gd name="connsiteY4" fmla="*/ 392904 h 1033780"/>
                <a:gd name="connsiteX5" fmla="*/ 137757 w 623053"/>
                <a:gd name="connsiteY5" fmla="*/ 260601 h 1033780"/>
                <a:gd name="connsiteX6" fmla="*/ 328328 w 623053"/>
                <a:gd name="connsiteY6" fmla="*/ 5637 h 1033780"/>
                <a:gd name="connsiteX7" fmla="*/ 501391 w 623053"/>
                <a:gd name="connsiteY7" fmla="*/ 46361 h 1033780"/>
                <a:gd name="connsiteX8" fmla="*/ 624922 w 623053"/>
                <a:gd name="connsiteY8" fmla="*/ 328823 h 1033780"/>
                <a:gd name="connsiteX9" fmla="*/ 531221 w 623053"/>
                <a:gd name="connsiteY9" fmla="*/ 552844 h 1033780"/>
                <a:gd name="connsiteX10" fmla="*/ 490322 w 623053"/>
                <a:gd name="connsiteY10" fmla="*/ 689115 h 1033780"/>
                <a:gd name="connsiteX11" fmla="*/ 489138 w 623053"/>
                <a:gd name="connsiteY11" fmla="*/ 952503 h 1033780"/>
                <a:gd name="connsiteX12" fmla="*/ 321680 w 623053"/>
                <a:gd name="connsiteY12" fmla="*/ 1034265 h 1033780"/>
                <a:gd name="connsiteX13" fmla="*/ 289622 w 623053"/>
                <a:gd name="connsiteY13" fmla="*/ 997683 h 1033780"/>
                <a:gd name="connsiteX14" fmla="*/ 460109 w 623053"/>
                <a:gd name="connsiteY14" fmla="*/ 933289 h 1033780"/>
                <a:gd name="connsiteX15" fmla="*/ 460179 w 623053"/>
                <a:gd name="connsiteY15" fmla="*/ 706484 h 1033780"/>
                <a:gd name="connsiteX16" fmla="*/ 503688 w 623053"/>
                <a:gd name="connsiteY16" fmla="*/ 531577 h 1033780"/>
                <a:gd name="connsiteX17" fmla="*/ 590115 w 623053"/>
                <a:gd name="connsiteY17" fmla="*/ 328858 h 1033780"/>
                <a:gd name="connsiteX18" fmla="*/ 479949 w 623053"/>
                <a:gd name="connsiteY18" fmla="*/ 73824 h 1033780"/>
                <a:gd name="connsiteX19" fmla="*/ 336751 w 623053"/>
                <a:gd name="connsiteY19" fmla="*/ 39435 h 1033780"/>
                <a:gd name="connsiteX20" fmla="*/ 172286 w 623053"/>
                <a:gd name="connsiteY20" fmla="*/ 264813 h 1033780"/>
                <a:gd name="connsiteX21" fmla="*/ 113601 w 623053"/>
                <a:gd name="connsiteY21" fmla="*/ 409263 h 1033780"/>
                <a:gd name="connsiteX22" fmla="*/ 46248 w 623053"/>
                <a:gd name="connsiteY22" fmla="*/ 713271 h 1033780"/>
                <a:gd name="connsiteX23" fmla="*/ 289622 w 623053"/>
                <a:gd name="connsiteY23" fmla="*/ 997683 h 1033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23053" h="1033780">
                  <a:moveTo>
                    <a:pt x="321680" y="1034265"/>
                  </a:moveTo>
                  <a:cubicBezTo>
                    <a:pt x="309184" y="1034265"/>
                    <a:pt x="295887" y="1033499"/>
                    <a:pt x="281756" y="1031794"/>
                  </a:cubicBezTo>
                  <a:cubicBezTo>
                    <a:pt x="279354" y="1031515"/>
                    <a:pt x="277057" y="1030715"/>
                    <a:pt x="274968" y="1029496"/>
                  </a:cubicBezTo>
                  <a:cubicBezTo>
                    <a:pt x="266788" y="1024658"/>
                    <a:pt x="73677" y="909167"/>
                    <a:pt x="13181" y="724062"/>
                  </a:cubicBezTo>
                  <a:cubicBezTo>
                    <a:pt x="-27265" y="600286"/>
                    <a:pt x="33787" y="485317"/>
                    <a:pt x="82866" y="392904"/>
                  </a:cubicBezTo>
                  <a:cubicBezTo>
                    <a:pt x="108728" y="344173"/>
                    <a:pt x="133197" y="298158"/>
                    <a:pt x="137757" y="260601"/>
                  </a:cubicBezTo>
                  <a:cubicBezTo>
                    <a:pt x="151402" y="147929"/>
                    <a:pt x="176254" y="43646"/>
                    <a:pt x="328328" y="5637"/>
                  </a:cubicBezTo>
                  <a:cubicBezTo>
                    <a:pt x="387396" y="-9122"/>
                    <a:pt x="448831" y="5323"/>
                    <a:pt x="501391" y="46361"/>
                  </a:cubicBezTo>
                  <a:cubicBezTo>
                    <a:pt x="578767" y="106752"/>
                    <a:pt x="624922" y="212358"/>
                    <a:pt x="624922" y="328823"/>
                  </a:cubicBezTo>
                  <a:cubicBezTo>
                    <a:pt x="624922" y="431540"/>
                    <a:pt x="572989" y="498788"/>
                    <a:pt x="531221" y="552844"/>
                  </a:cubicBezTo>
                  <a:cubicBezTo>
                    <a:pt x="486284" y="611007"/>
                    <a:pt x="464077" y="643482"/>
                    <a:pt x="490322" y="689115"/>
                  </a:cubicBezTo>
                  <a:cubicBezTo>
                    <a:pt x="529341" y="756850"/>
                    <a:pt x="542150" y="872167"/>
                    <a:pt x="489138" y="952503"/>
                  </a:cubicBezTo>
                  <a:cubicBezTo>
                    <a:pt x="463520" y="991243"/>
                    <a:pt x="414233" y="1034265"/>
                    <a:pt x="321680" y="1034265"/>
                  </a:cubicBezTo>
                  <a:close/>
                  <a:moveTo>
                    <a:pt x="289622" y="997683"/>
                  </a:moveTo>
                  <a:cubicBezTo>
                    <a:pt x="367800" y="1006106"/>
                    <a:pt x="426694" y="983899"/>
                    <a:pt x="460109" y="933289"/>
                  </a:cubicBezTo>
                  <a:cubicBezTo>
                    <a:pt x="505463" y="864614"/>
                    <a:pt x="493977" y="765169"/>
                    <a:pt x="460179" y="706484"/>
                  </a:cubicBezTo>
                  <a:cubicBezTo>
                    <a:pt x="421055" y="638540"/>
                    <a:pt x="461188" y="586572"/>
                    <a:pt x="503688" y="531577"/>
                  </a:cubicBezTo>
                  <a:cubicBezTo>
                    <a:pt x="544204" y="479122"/>
                    <a:pt x="590115" y="419671"/>
                    <a:pt x="590115" y="328858"/>
                  </a:cubicBezTo>
                  <a:cubicBezTo>
                    <a:pt x="590115" y="224610"/>
                    <a:pt x="547893" y="126871"/>
                    <a:pt x="479949" y="73824"/>
                  </a:cubicBezTo>
                  <a:cubicBezTo>
                    <a:pt x="436022" y="39539"/>
                    <a:pt x="385168" y="27322"/>
                    <a:pt x="336751" y="39435"/>
                  </a:cubicBezTo>
                  <a:cubicBezTo>
                    <a:pt x="205736" y="72188"/>
                    <a:pt x="185339" y="157153"/>
                    <a:pt x="172286" y="264813"/>
                  </a:cubicBezTo>
                  <a:cubicBezTo>
                    <a:pt x="166961" y="308809"/>
                    <a:pt x="141029" y="357609"/>
                    <a:pt x="113601" y="409263"/>
                  </a:cubicBezTo>
                  <a:cubicBezTo>
                    <a:pt x="65218" y="500354"/>
                    <a:pt x="10397" y="603593"/>
                    <a:pt x="46248" y="713271"/>
                  </a:cubicBezTo>
                  <a:cubicBezTo>
                    <a:pt x="98668" y="873594"/>
                    <a:pt x="265013" y="982298"/>
                    <a:pt x="289622" y="997683"/>
                  </a:cubicBezTo>
                  <a:close/>
                </a:path>
              </a:pathLst>
            </a:custGeom>
            <a:solidFill>
              <a:srgbClr val="002DD8"/>
            </a:solidFill>
            <a:ln w="34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12">
            <a:extLst>
              <a:ext uri="{FF2B5EF4-FFF2-40B4-BE49-F238E27FC236}">
                <a16:creationId xmlns:a16="http://schemas.microsoft.com/office/drawing/2014/main" id="{F647B60D-D922-4503-AE00-1808DF71A295}"/>
              </a:ext>
            </a:extLst>
          </p:cNvPr>
          <p:cNvSpPr/>
          <p:nvPr/>
        </p:nvSpPr>
        <p:spPr>
          <a:xfrm flipH="1">
            <a:off x="361303" y="97245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1D2A690D-981B-4265-8D4A-A4671592DFB8}"/>
              </a:ext>
            </a:extLst>
          </p:cNvPr>
          <p:cNvSpPr/>
          <p:nvPr/>
        </p:nvSpPr>
        <p:spPr>
          <a:xfrm flipH="1">
            <a:off x="6984434" y="4806841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EB1BCD-660E-4BB6-BF0A-499215E758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4885288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A0924B98-8CBE-4E6C-8591-524F5BC63F63}"/>
              </a:ext>
            </a:extLst>
          </p:cNvPr>
          <p:cNvSpPr txBox="1">
            <a:spLocks/>
          </p:cNvSpPr>
          <p:nvPr/>
        </p:nvSpPr>
        <p:spPr>
          <a:xfrm>
            <a:off x="7198522" y="1043599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3DCBEC2D-8C1F-438B-A430-C565CAEB1FAF}"/>
              </a:ext>
            </a:extLst>
          </p:cNvPr>
          <p:cNvSpPr txBox="1">
            <a:spLocks/>
          </p:cNvSpPr>
          <p:nvPr/>
        </p:nvSpPr>
        <p:spPr>
          <a:xfrm>
            <a:off x="1150648" y="4012687"/>
            <a:ext cx="3758236" cy="15579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53F0F04-C380-4C10-87A0-1A4CFB7CB414}"/>
              </a:ext>
            </a:extLst>
          </p:cNvPr>
          <p:cNvSpPr txBox="1">
            <a:spLocks/>
          </p:cNvSpPr>
          <p:nvPr/>
        </p:nvSpPr>
        <p:spPr>
          <a:xfrm>
            <a:off x="1150648" y="2354727"/>
            <a:ext cx="3758236" cy="15579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8" name="Graphic 21">
            <a:extLst>
              <a:ext uri="{FF2B5EF4-FFF2-40B4-BE49-F238E27FC236}">
                <a16:creationId xmlns:a16="http://schemas.microsoft.com/office/drawing/2014/main" id="{F0629B35-8107-4671-9C2C-8DF7F61D5BA8}"/>
              </a:ext>
            </a:extLst>
          </p:cNvPr>
          <p:cNvGrpSpPr/>
          <p:nvPr/>
        </p:nvGrpSpPr>
        <p:grpSpPr>
          <a:xfrm rot="20737551">
            <a:off x="3293521" y="-947871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3588E27-5F02-4E97-9434-4365EAF24DAC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05F6A43-A172-4480-BBB2-8904CB58B032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" name="Graphic 28">
            <a:extLst>
              <a:ext uri="{FF2B5EF4-FFF2-40B4-BE49-F238E27FC236}">
                <a16:creationId xmlns:a16="http://schemas.microsoft.com/office/drawing/2014/main" id="{26383F53-4164-4B6A-A438-F9EDCA8D3737}"/>
              </a:ext>
            </a:extLst>
          </p:cNvPr>
          <p:cNvSpPr/>
          <p:nvPr/>
        </p:nvSpPr>
        <p:spPr>
          <a:xfrm rot="13500000">
            <a:off x="5833408" y="1006298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" name="Graphic 21">
            <a:extLst>
              <a:ext uri="{FF2B5EF4-FFF2-40B4-BE49-F238E27FC236}">
                <a16:creationId xmlns:a16="http://schemas.microsoft.com/office/drawing/2014/main" id="{DABEF3B0-B544-415D-A972-09C3DC78761B}"/>
              </a:ext>
            </a:extLst>
          </p:cNvPr>
          <p:cNvGrpSpPr/>
          <p:nvPr/>
        </p:nvGrpSpPr>
        <p:grpSpPr>
          <a:xfrm rot="11560424">
            <a:off x="-450749" y="5593926"/>
            <a:ext cx="2184585" cy="1321077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CAEA865-86D8-4F41-8D35-82FA5A271220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865209-DD18-44A8-873C-741E4A15A038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" name="Graphic 21">
            <a:extLst>
              <a:ext uri="{FF2B5EF4-FFF2-40B4-BE49-F238E27FC236}">
                <a16:creationId xmlns:a16="http://schemas.microsoft.com/office/drawing/2014/main" id="{EBCEC7F3-E8C4-4DFC-801A-635C00B0681A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0A49F5-CFC0-4B6E-8503-A1049DFD1E58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9B2B03A-2091-4F8B-8CED-D5C6F0B5DF22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8" name="Graphic 12">
            <a:extLst>
              <a:ext uri="{FF2B5EF4-FFF2-40B4-BE49-F238E27FC236}">
                <a16:creationId xmlns:a16="http://schemas.microsoft.com/office/drawing/2014/main" id="{49580FCA-9DA2-4A63-9A7A-47E6C3FDBC97}"/>
              </a:ext>
            </a:extLst>
          </p:cNvPr>
          <p:cNvSpPr/>
          <p:nvPr/>
        </p:nvSpPr>
        <p:spPr>
          <a:xfrm flipH="1">
            <a:off x="6312924" y="4561802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AAE220A6-4395-4BFA-BA20-A284535F94B2}"/>
              </a:ext>
            </a:extLst>
          </p:cNvPr>
          <p:cNvSpPr/>
          <p:nvPr/>
        </p:nvSpPr>
        <p:spPr>
          <a:xfrm flipH="1">
            <a:off x="713761" y="889023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7F98A-DDF1-49BC-BB85-BBE386CEC1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7458662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21C9F568-2FBA-42E1-AB51-0C9E1E42CAC0}"/>
              </a:ext>
            </a:extLst>
          </p:cNvPr>
          <p:cNvSpPr txBox="1">
            <a:spLocks/>
          </p:cNvSpPr>
          <p:nvPr/>
        </p:nvSpPr>
        <p:spPr>
          <a:xfrm>
            <a:off x="7198522" y="1043599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CD3F0A3-EEE6-4AEC-BBB6-81F787C83140}"/>
              </a:ext>
            </a:extLst>
          </p:cNvPr>
          <p:cNvSpPr txBox="1">
            <a:spLocks/>
          </p:cNvSpPr>
          <p:nvPr/>
        </p:nvSpPr>
        <p:spPr>
          <a:xfrm>
            <a:off x="1363579" y="5412424"/>
            <a:ext cx="9787691" cy="80395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2B71B9D-A419-4E27-9B81-FC4A754383AE}"/>
              </a:ext>
            </a:extLst>
          </p:cNvPr>
          <p:cNvSpPr txBox="1">
            <a:spLocks/>
          </p:cNvSpPr>
          <p:nvPr/>
        </p:nvSpPr>
        <p:spPr>
          <a:xfrm>
            <a:off x="1363579" y="4503274"/>
            <a:ext cx="9787691" cy="80395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12" name="Graphic 26">
            <a:extLst>
              <a:ext uri="{FF2B5EF4-FFF2-40B4-BE49-F238E27FC236}">
                <a16:creationId xmlns:a16="http://schemas.microsoft.com/office/drawing/2014/main" id="{B13455C4-B637-4A74-9705-83D97BC388FF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3" name="Graphic 21">
            <a:extLst>
              <a:ext uri="{FF2B5EF4-FFF2-40B4-BE49-F238E27FC236}">
                <a16:creationId xmlns:a16="http://schemas.microsoft.com/office/drawing/2014/main" id="{9AEBB480-4B94-4D0F-96F5-AE9EF97F4EE1}"/>
              </a:ext>
            </a:extLst>
          </p:cNvPr>
          <p:cNvGrpSpPr/>
          <p:nvPr/>
        </p:nvGrpSpPr>
        <p:grpSpPr>
          <a:xfrm rot="11560424">
            <a:off x="-450749" y="5593926"/>
            <a:ext cx="2184585" cy="1321077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3FCE650-F2A5-4583-901B-5F6AFBE413FD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DC8B39-5C91-428D-A3E3-67440CDB8D91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7566B5-C239-4DFD-A7DF-950FEDEBC6BB}"/>
              </a:ext>
            </a:extLst>
          </p:cNvPr>
          <p:cNvGrpSpPr/>
          <p:nvPr/>
        </p:nvGrpSpPr>
        <p:grpSpPr>
          <a:xfrm rot="4500000">
            <a:off x="10814930" y="2534545"/>
            <a:ext cx="2754137" cy="1788907"/>
            <a:chOff x="3293521" y="-947871"/>
            <a:chExt cx="3812256" cy="2601477"/>
          </a:xfrm>
        </p:grpSpPr>
        <p:grpSp>
          <p:nvGrpSpPr>
            <p:cNvPr id="16" name="Graphic 21">
              <a:extLst>
                <a:ext uri="{FF2B5EF4-FFF2-40B4-BE49-F238E27FC236}">
                  <a16:creationId xmlns:a16="http://schemas.microsoft.com/office/drawing/2014/main" id="{7F185FEC-3524-4E08-BD0D-C71B7E9808BD}"/>
                </a:ext>
              </a:extLst>
            </p:cNvPr>
            <p:cNvGrpSpPr/>
            <p:nvPr/>
          </p:nvGrpSpPr>
          <p:grpSpPr>
            <a:xfrm rot="20737551">
              <a:off x="3293521" y="-947871"/>
              <a:ext cx="3812256" cy="2305374"/>
              <a:chOff x="425672" y="0"/>
              <a:chExt cx="11340655" cy="6858000"/>
            </a:xfrm>
            <a:solidFill>
              <a:srgbClr val="002DD8"/>
            </a:solidFill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BE3202F-B753-41E4-A055-5B9596469484}"/>
                  </a:ext>
                </a:extLst>
              </p:cNvPr>
              <p:cNvSpPr/>
              <p:nvPr/>
            </p:nvSpPr>
            <p:spPr>
              <a:xfrm>
                <a:off x="425650" y="-15"/>
                <a:ext cx="11340655" cy="6858000"/>
              </a:xfrm>
              <a:custGeom>
                <a:avLst/>
                <a:gdLst>
                  <a:gd name="connsiteX0" fmla="*/ 9400565 w 11340655"/>
                  <a:gd name="connsiteY0" fmla="*/ 6858107 h 6858000"/>
                  <a:gd name="connsiteX1" fmla="*/ 9392154 w 11340655"/>
                  <a:gd name="connsiteY1" fmla="*/ 6858015 h 6858000"/>
                  <a:gd name="connsiteX2" fmla="*/ 8616979 w 11340655"/>
                  <a:gd name="connsiteY2" fmla="*/ 5960652 h 6858000"/>
                  <a:gd name="connsiteX3" fmla="*/ 7807698 w 11340655"/>
                  <a:gd name="connsiteY3" fmla="*/ 5083253 h 6858000"/>
                  <a:gd name="connsiteX4" fmla="*/ 6793416 w 11340655"/>
                  <a:gd name="connsiteY4" fmla="*/ 5894475 h 6858000"/>
                  <a:gd name="connsiteX5" fmla="*/ 6031180 w 11340655"/>
                  <a:gd name="connsiteY5" fmla="*/ 6638873 h 6858000"/>
                  <a:gd name="connsiteX6" fmla="*/ 5132801 w 11340655"/>
                  <a:gd name="connsiteY6" fmla="*/ 6608927 h 6858000"/>
                  <a:gd name="connsiteX7" fmla="*/ 4934085 w 11340655"/>
                  <a:gd name="connsiteY7" fmla="*/ 6297452 h 6858000"/>
                  <a:gd name="connsiteX8" fmla="*/ 5650848 w 11340655"/>
                  <a:gd name="connsiteY8" fmla="*/ 4891654 h 6858000"/>
                  <a:gd name="connsiteX9" fmla="*/ 6454675 w 11340655"/>
                  <a:gd name="connsiteY9" fmla="*/ 3167819 h 6858000"/>
                  <a:gd name="connsiteX10" fmla="*/ 5926739 w 11340655"/>
                  <a:gd name="connsiteY10" fmla="*/ 2648571 h 6858000"/>
                  <a:gd name="connsiteX11" fmla="*/ 3757966 w 11340655"/>
                  <a:gd name="connsiteY11" fmla="*/ 2589233 h 6858000"/>
                  <a:gd name="connsiteX12" fmla="*/ 2587854 w 11340655"/>
                  <a:gd name="connsiteY12" fmla="*/ 2825012 h 6858000"/>
                  <a:gd name="connsiteX13" fmla="*/ 1578101 w 11340655"/>
                  <a:gd name="connsiteY13" fmla="*/ 2650327 h 6858000"/>
                  <a:gd name="connsiteX14" fmla="*/ 462151 w 11340655"/>
                  <a:gd name="connsiteY14" fmla="*/ 1955746 h 6858000"/>
                  <a:gd name="connsiteX15" fmla="*/ 42815 w 11340655"/>
                  <a:gd name="connsiteY15" fmla="*/ 1085741 h 6858000"/>
                  <a:gd name="connsiteX16" fmla="*/ 78769 w 11340655"/>
                  <a:gd name="connsiteY16" fmla="*/ 32641 h 6858000"/>
                  <a:gd name="connsiteX17" fmla="*/ 136535 w 11340655"/>
                  <a:gd name="connsiteY17" fmla="*/ 2048 h 6858000"/>
                  <a:gd name="connsiteX18" fmla="*/ 167128 w 11340655"/>
                  <a:gd name="connsiteY18" fmla="*/ 59814 h 6858000"/>
                  <a:gd name="connsiteX19" fmla="*/ 134317 w 11340655"/>
                  <a:gd name="connsiteY19" fmla="*/ 1071231 h 6858000"/>
                  <a:gd name="connsiteX20" fmla="*/ 1606753 w 11340655"/>
                  <a:gd name="connsiteY20" fmla="*/ 2562430 h 6858000"/>
                  <a:gd name="connsiteX21" fmla="*/ 3729129 w 11340655"/>
                  <a:gd name="connsiteY21" fmla="*/ 2501521 h 6858000"/>
                  <a:gd name="connsiteX22" fmla="*/ 4688694 w 11340655"/>
                  <a:gd name="connsiteY22" fmla="*/ 2284690 h 6858000"/>
                  <a:gd name="connsiteX23" fmla="*/ 5964634 w 11340655"/>
                  <a:gd name="connsiteY23" fmla="*/ 2564186 h 6858000"/>
                  <a:gd name="connsiteX24" fmla="*/ 6544421 w 11340655"/>
                  <a:gd name="connsiteY24" fmla="*/ 3144528 h 6858000"/>
                  <a:gd name="connsiteX25" fmla="*/ 5725158 w 11340655"/>
                  <a:gd name="connsiteY25" fmla="*/ 4947017 h 6858000"/>
                  <a:gd name="connsiteX26" fmla="*/ 5025772 w 11340655"/>
                  <a:gd name="connsiteY26" fmla="*/ 6283588 h 6858000"/>
                  <a:gd name="connsiteX27" fmla="*/ 5187424 w 11340655"/>
                  <a:gd name="connsiteY27" fmla="*/ 6534062 h 6858000"/>
                  <a:gd name="connsiteX28" fmla="*/ 5983026 w 11340655"/>
                  <a:gd name="connsiteY28" fmla="*/ 6560126 h 6858000"/>
                  <a:gd name="connsiteX29" fmla="*/ 6723358 w 11340655"/>
                  <a:gd name="connsiteY29" fmla="*/ 5834491 h 6858000"/>
                  <a:gd name="connsiteX30" fmla="*/ 7799379 w 11340655"/>
                  <a:gd name="connsiteY30" fmla="*/ 4991197 h 6858000"/>
                  <a:gd name="connsiteX31" fmla="*/ 8371311 w 11340655"/>
                  <a:gd name="connsiteY31" fmla="*/ 5269306 h 6858000"/>
                  <a:gd name="connsiteX32" fmla="*/ 8702658 w 11340655"/>
                  <a:gd name="connsiteY32" fmla="*/ 5925530 h 6858000"/>
                  <a:gd name="connsiteX33" fmla="*/ 9394465 w 11340655"/>
                  <a:gd name="connsiteY33" fmla="*/ 6765589 h 6858000"/>
                  <a:gd name="connsiteX34" fmla="*/ 10602286 w 11340655"/>
                  <a:gd name="connsiteY34" fmla="*/ 5328089 h 6858000"/>
                  <a:gd name="connsiteX35" fmla="*/ 11254074 w 11340655"/>
                  <a:gd name="connsiteY35" fmla="*/ 3856392 h 6858000"/>
                  <a:gd name="connsiteX36" fmla="*/ 11313596 w 11340655"/>
                  <a:gd name="connsiteY36" fmla="*/ 3829311 h 6858000"/>
                  <a:gd name="connsiteX37" fmla="*/ 11340677 w 11340655"/>
                  <a:gd name="connsiteY37" fmla="*/ 3888833 h 6858000"/>
                  <a:gd name="connsiteX38" fmla="*/ 10684638 w 11340655"/>
                  <a:gd name="connsiteY38" fmla="*/ 5370143 h 6858000"/>
                  <a:gd name="connsiteX39" fmla="*/ 9400565 w 11340655"/>
                  <a:gd name="connsiteY39" fmla="*/ 685810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1340655" h="6858000">
                    <a:moveTo>
                      <a:pt x="9400565" y="6858107"/>
                    </a:moveTo>
                    <a:cubicBezTo>
                      <a:pt x="9397792" y="6858107"/>
                      <a:pt x="9395020" y="6858107"/>
                      <a:pt x="9392154" y="6858015"/>
                    </a:cubicBezTo>
                    <a:cubicBezTo>
                      <a:pt x="8981137" y="6848495"/>
                      <a:pt x="8796008" y="6397087"/>
                      <a:pt x="8616979" y="5960652"/>
                    </a:cubicBezTo>
                    <a:cubicBezTo>
                      <a:pt x="8423439" y="5488818"/>
                      <a:pt x="8240713" y="5043048"/>
                      <a:pt x="7807698" y="5083253"/>
                    </a:cubicBezTo>
                    <a:cubicBezTo>
                      <a:pt x="7457589" y="5115695"/>
                      <a:pt x="7119957" y="5511647"/>
                      <a:pt x="6793416" y="5894475"/>
                    </a:cubicBezTo>
                    <a:cubicBezTo>
                      <a:pt x="6550428" y="6179332"/>
                      <a:pt x="6299215" y="6473893"/>
                      <a:pt x="6031180" y="6638873"/>
                    </a:cubicBezTo>
                    <a:cubicBezTo>
                      <a:pt x="5719058" y="6830934"/>
                      <a:pt x="5425236" y="6821137"/>
                      <a:pt x="5132801" y="6608927"/>
                    </a:cubicBezTo>
                    <a:cubicBezTo>
                      <a:pt x="5019856" y="6526945"/>
                      <a:pt x="4952940" y="6422135"/>
                      <a:pt x="4934085" y="6297452"/>
                    </a:cubicBezTo>
                    <a:cubicBezTo>
                      <a:pt x="4877705" y="5925438"/>
                      <a:pt x="5253232" y="5423288"/>
                      <a:pt x="5650848" y="4891654"/>
                    </a:cubicBezTo>
                    <a:cubicBezTo>
                      <a:pt x="6107616" y="4280904"/>
                      <a:pt x="6580005" y="3649358"/>
                      <a:pt x="6454675" y="3167819"/>
                    </a:cubicBezTo>
                    <a:cubicBezTo>
                      <a:pt x="6398481" y="2951820"/>
                      <a:pt x="6225737" y="2781941"/>
                      <a:pt x="5926739" y="2648571"/>
                    </a:cubicBezTo>
                    <a:cubicBezTo>
                      <a:pt x="4926968" y="2202708"/>
                      <a:pt x="4359104" y="2390425"/>
                      <a:pt x="3757966" y="2589233"/>
                    </a:cubicBezTo>
                    <a:cubicBezTo>
                      <a:pt x="3405176" y="2705875"/>
                      <a:pt x="3044993" y="2824919"/>
                      <a:pt x="2587854" y="2825012"/>
                    </a:cubicBezTo>
                    <a:cubicBezTo>
                      <a:pt x="2297914" y="2825012"/>
                      <a:pt x="1968970" y="2777135"/>
                      <a:pt x="1578101" y="2650327"/>
                    </a:cubicBezTo>
                    <a:cubicBezTo>
                      <a:pt x="1101923" y="2495883"/>
                      <a:pt x="726489" y="2262230"/>
                      <a:pt x="462151" y="1955746"/>
                    </a:cubicBezTo>
                    <a:cubicBezTo>
                      <a:pt x="249849" y="1709708"/>
                      <a:pt x="108807" y="1416996"/>
                      <a:pt x="42815" y="1085741"/>
                    </a:cubicBezTo>
                    <a:cubicBezTo>
                      <a:pt x="-68928" y="523977"/>
                      <a:pt x="72669" y="52512"/>
                      <a:pt x="78769" y="32641"/>
                    </a:cubicBezTo>
                    <a:cubicBezTo>
                      <a:pt x="86255" y="8241"/>
                      <a:pt x="112134" y="-5439"/>
                      <a:pt x="136535" y="2048"/>
                    </a:cubicBezTo>
                    <a:cubicBezTo>
                      <a:pt x="160935" y="9534"/>
                      <a:pt x="174614" y="35414"/>
                      <a:pt x="167128" y="59814"/>
                    </a:cubicBezTo>
                    <a:cubicBezTo>
                      <a:pt x="165279" y="65914"/>
                      <a:pt x="25993" y="532573"/>
                      <a:pt x="134317" y="1071231"/>
                    </a:cubicBezTo>
                    <a:cubicBezTo>
                      <a:pt x="278963" y="1790766"/>
                      <a:pt x="774366" y="2292454"/>
                      <a:pt x="1606753" y="2562430"/>
                    </a:cubicBezTo>
                    <a:cubicBezTo>
                      <a:pt x="2585174" y="2879728"/>
                      <a:pt x="3166717" y="2687482"/>
                      <a:pt x="3729129" y="2501521"/>
                    </a:cubicBezTo>
                    <a:cubicBezTo>
                      <a:pt x="4040512" y="2398559"/>
                      <a:pt x="4334518" y="2301327"/>
                      <a:pt x="4688694" y="2284690"/>
                    </a:cubicBezTo>
                    <a:cubicBezTo>
                      <a:pt x="5089361" y="2265835"/>
                      <a:pt x="5494833" y="2354656"/>
                      <a:pt x="5964634" y="2564186"/>
                    </a:cubicBezTo>
                    <a:cubicBezTo>
                      <a:pt x="6290990" y="2709756"/>
                      <a:pt x="6480647" y="2899599"/>
                      <a:pt x="6544421" y="3144528"/>
                    </a:cubicBezTo>
                    <a:cubicBezTo>
                      <a:pt x="6680934" y="3669045"/>
                      <a:pt x="6195051" y="4318706"/>
                      <a:pt x="5725158" y="4947017"/>
                    </a:cubicBezTo>
                    <a:cubicBezTo>
                      <a:pt x="5339465" y="5462662"/>
                      <a:pt x="4975214" y="5949838"/>
                      <a:pt x="5025772" y="6283588"/>
                    </a:cubicBezTo>
                    <a:cubicBezTo>
                      <a:pt x="5041022" y="6384332"/>
                      <a:pt x="5093889" y="6466221"/>
                      <a:pt x="5187424" y="6534062"/>
                    </a:cubicBezTo>
                    <a:cubicBezTo>
                      <a:pt x="5449729" y="6724459"/>
                      <a:pt x="5702606" y="6732685"/>
                      <a:pt x="5983026" y="6560126"/>
                    </a:cubicBezTo>
                    <a:cubicBezTo>
                      <a:pt x="6238676" y="6402817"/>
                      <a:pt x="6485084" y="6113894"/>
                      <a:pt x="6723358" y="5834491"/>
                    </a:cubicBezTo>
                    <a:cubicBezTo>
                      <a:pt x="7077441" y="5419314"/>
                      <a:pt x="7411930" y="5027150"/>
                      <a:pt x="7799379" y="4991197"/>
                    </a:cubicBezTo>
                    <a:cubicBezTo>
                      <a:pt x="8025915" y="4970216"/>
                      <a:pt x="8212985" y="5061164"/>
                      <a:pt x="8371311" y="5269306"/>
                    </a:cubicBezTo>
                    <a:cubicBezTo>
                      <a:pt x="8506530" y="5447134"/>
                      <a:pt x="8606257" y="5690306"/>
                      <a:pt x="8702658" y="5925530"/>
                    </a:cubicBezTo>
                    <a:cubicBezTo>
                      <a:pt x="8878082" y="6353370"/>
                      <a:pt x="9043801" y="6757455"/>
                      <a:pt x="9394465" y="6765589"/>
                    </a:cubicBezTo>
                    <a:cubicBezTo>
                      <a:pt x="9700673" y="6772613"/>
                      <a:pt x="10118160" y="6275639"/>
                      <a:pt x="10602286" y="5328089"/>
                    </a:cubicBezTo>
                    <a:cubicBezTo>
                      <a:pt x="10973469" y="4601714"/>
                      <a:pt x="11251301" y="3863786"/>
                      <a:pt x="11254074" y="3856392"/>
                    </a:cubicBezTo>
                    <a:cubicBezTo>
                      <a:pt x="11263039" y="3832546"/>
                      <a:pt x="11289658" y="3820346"/>
                      <a:pt x="11313596" y="3829311"/>
                    </a:cubicBezTo>
                    <a:cubicBezTo>
                      <a:pt x="11337442" y="3838276"/>
                      <a:pt x="11349642" y="3864895"/>
                      <a:pt x="11340677" y="3888833"/>
                    </a:cubicBezTo>
                    <a:cubicBezTo>
                      <a:pt x="11337904" y="3896227"/>
                      <a:pt x="11058131" y="4639147"/>
                      <a:pt x="10684638" y="5370143"/>
                    </a:cubicBezTo>
                    <a:cubicBezTo>
                      <a:pt x="10179901" y="6357621"/>
                      <a:pt x="9747995" y="6858107"/>
                      <a:pt x="9400565" y="6858107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125CC4D-B60B-4446-AE21-7B0CA4540DA0}"/>
                  </a:ext>
                </a:extLst>
              </p:cNvPr>
              <p:cNvSpPr/>
              <p:nvPr/>
            </p:nvSpPr>
            <p:spPr>
              <a:xfrm>
                <a:off x="1305559" y="-2"/>
                <a:ext cx="10462609" cy="6211019"/>
              </a:xfrm>
              <a:custGeom>
                <a:avLst/>
                <a:gdLst>
                  <a:gd name="connsiteX0" fmla="*/ 8578052 w 10462609"/>
                  <a:gd name="connsiteY0" fmla="*/ 6211022 h 6211018"/>
                  <a:gd name="connsiteX1" fmla="*/ 8011482 w 10462609"/>
                  <a:gd name="connsiteY1" fmla="*/ 5558865 h 6211018"/>
                  <a:gd name="connsiteX2" fmla="*/ 7037868 w 10462609"/>
                  <a:gd name="connsiteY2" fmla="*/ 4546986 h 6211018"/>
                  <a:gd name="connsiteX3" fmla="*/ 6288294 w 10462609"/>
                  <a:gd name="connsiteY3" fmla="*/ 4926856 h 6211018"/>
                  <a:gd name="connsiteX4" fmla="*/ 5500087 w 10462609"/>
                  <a:gd name="connsiteY4" fmla="*/ 5236576 h 6211018"/>
                  <a:gd name="connsiteX5" fmla="*/ 5370043 w 10462609"/>
                  <a:gd name="connsiteY5" fmla="*/ 5091929 h 6211018"/>
                  <a:gd name="connsiteX6" fmla="*/ 5891232 w 10462609"/>
                  <a:gd name="connsiteY6" fmla="*/ 4035963 h 6211018"/>
                  <a:gd name="connsiteX7" fmla="*/ 6278867 w 10462609"/>
                  <a:gd name="connsiteY7" fmla="*/ 3414861 h 6211018"/>
                  <a:gd name="connsiteX8" fmla="*/ 6090133 w 10462609"/>
                  <a:gd name="connsiteY8" fmla="*/ 2722684 h 6211018"/>
                  <a:gd name="connsiteX9" fmla="*/ 4951354 w 10462609"/>
                  <a:gd name="connsiteY9" fmla="*/ 1861275 h 6211018"/>
                  <a:gd name="connsiteX10" fmla="*/ 2722596 w 10462609"/>
                  <a:gd name="connsiteY10" fmla="*/ 1822733 h 6211018"/>
                  <a:gd name="connsiteX11" fmla="*/ 843024 w 10462609"/>
                  <a:gd name="connsiteY11" fmla="*/ 1863585 h 6211018"/>
                  <a:gd name="connsiteX12" fmla="*/ 30415 w 10462609"/>
                  <a:gd name="connsiteY12" fmla="*/ 781741 h 6211018"/>
                  <a:gd name="connsiteX13" fmla="*/ 29398 w 10462609"/>
                  <a:gd name="connsiteY13" fmla="*/ 37527 h 6211018"/>
                  <a:gd name="connsiteX14" fmla="*/ 83468 w 10462609"/>
                  <a:gd name="connsiteY14" fmla="*/ 834 h 6211018"/>
                  <a:gd name="connsiteX15" fmla="*/ 120161 w 10462609"/>
                  <a:gd name="connsiteY15" fmla="*/ 54903 h 6211018"/>
                  <a:gd name="connsiteX16" fmla="*/ 120161 w 10462609"/>
                  <a:gd name="connsiteY16" fmla="*/ 54903 h 6211018"/>
                  <a:gd name="connsiteX17" fmla="*/ 121917 w 10462609"/>
                  <a:gd name="connsiteY17" fmla="*/ 768986 h 6211018"/>
                  <a:gd name="connsiteX18" fmla="*/ 877776 w 10462609"/>
                  <a:gd name="connsiteY18" fmla="*/ 1777999 h 6211018"/>
                  <a:gd name="connsiteX19" fmla="*/ 2706514 w 10462609"/>
                  <a:gd name="connsiteY19" fmla="*/ 1731786 h 6211018"/>
                  <a:gd name="connsiteX20" fmla="*/ 4995441 w 10462609"/>
                  <a:gd name="connsiteY20" fmla="*/ 1780217 h 6211018"/>
                  <a:gd name="connsiteX21" fmla="*/ 6366764 w 10462609"/>
                  <a:gd name="connsiteY21" fmla="*/ 3443051 h 6211018"/>
                  <a:gd name="connsiteX22" fmla="*/ 5966282 w 10462609"/>
                  <a:gd name="connsiteY22" fmla="*/ 4089848 h 6211018"/>
                  <a:gd name="connsiteX23" fmla="*/ 5459141 w 10462609"/>
                  <a:gd name="connsiteY23" fmla="*/ 5067529 h 6211018"/>
                  <a:gd name="connsiteX24" fmla="*/ 5537334 w 10462609"/>
                  <a:gd name="connsiteY24" fmla="*/ 5152006 h 6211018"/>
                  <a:gd name="connsiteX25" fmla="*/ 6225630 w 10462609"/>
                  <a:gd name="connsiteY25" fmla="*/ 4858924 h 6211018"/>
                  <a:gd name="connsiteX26" fmla="*/ 7049606 w 10462609"/>
                  <a:gd name="connsiteY26" fmla="*/ 4455300 h 6211018"/>
                  <a:gd name="connsiteX27" fmla="*/ 8095590 w 10462609"/>
                  <a:gd name="connsiteY27" fmla="*/ 5520600 h 6211018"/>
                  <a:gd name="connsiteX28" fmla="*/ 8577960 w 10462609"/>
                  <a:gd name="connsiteY28" fmla="*/ 6118596 h 6211018"/>
                  <a:gd name="connsiteX29" fmla="*/ 9665443 w 10462609"/>
                  <a:gd name="connsiteY29" fmla="*/ 4773984 h 6211018"/>
                  <a:gd name="connsiteX30" fmla="*/ 10375459 w 10462609"/>
                  <a:gd name="connsiteY30" fmla="*/ 3409316 h 6211018"/>
                  <a:gd name="connsiteX31" fmla="*/ 10436922 w 10462609"/>
                  <a:gd name="connsiteY31" fmla="*/ 3387134 h 6211018"/>
                  <a:gd name="connsiteX32" fmla="*/ 10459104 w 10462609"/>
                  <a:gd name="connsiteY32" fmla="*/ 3448597 h 6211018"/>
                  <a:gd name="connsiteX33" fmla="*/ 9745761 w 10462609"/>
                  <a:gd name="connsiteY33" fmla="*/ 4819735 h 6211018"/>
                  <a:gd name="connsiteX34" fmla="*/ 8578052 w 10462609"/>
                  <a:gd name="connsiteY34" fmla="*/ 6211022 h 6211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462609" h="6211018">
                    <a:moveTo>
                      <a:pt x="8578052" y="6211022"/>
                    </a:moveTo>
                    <a:cubicBezTo>
                      <a:pt x="8307985" y="6211022"/>
                      <a:pt x="8170639" y="5908789"/>
                      <a:pt x="8011482" y="5558865"/>
                    </a:cubicBezTo>
                    <a:cubicBezTo>
                      <a:pt x="7810734" y="5117438"/>
                      <a:pt x="7583273" y="4617045"/>
                      <a:pt x="7037868" y="4546986"/>
                    </a:cubicBezTo>
                    <a:cubicBezTo>
                      <a:pt x="6741273" y="4508907"/>
                      <a:pt x="6511040" y="4721394"/>
                      <a:pt x="6288294" y="4926856"/>
                    </a:cubicBezTo>
                    <a:cubicBezTo>
                      <a:pt x="6051314" y="5145444"/>
                      <a:pt x="5806201" y="5371517"/>
                      <a:pt x="5500087" y="5236576"/>
                    </a:cubicBezTo>
                    <a:cubicBezTo>
                      <a:pt x="5431876" y="5206537"/>
                      <a:pt x="5388066" y="5157829"/>
                      <a:pt x="5370043" y="5091929"/>
                    </a:cubicBezTo>
                    <a:cubicBezTo>
                      <a:pt x="5305068" y="4854764"/>
                      <a:pt x="5603049" y="4438478"/>
                      <a:pt x="5891232" y="4035963"/>
                    </a:cubicBezTo>
                    <a:cubicBezTo>
                      <a:pt x="6066934" y="3790480"/>
                      <a:pt x="6233024" y="3558584"/>
                      <a:pt x="6278867" y="3414861"/>
                    </a:cubicBezTo>
                    <a:cubicBezTo>
                      <a:pt x="6346984" y="3201450"/>
                      <a:pt x="6283488" y="2968537"/>
                      <a:pt x="6090133" y="2722684"/>
                    </a:cubicBezTo>
                    <a:cubicBezTo>
                      <a:pt x="5870067" y="2442818"/>
                      <a:pt x="5486962" y="2153063"/>
                      <a:pt x="4951354" y="1861275"/>
                    </a:cubicBezTo>
                    <a:cubicBezTo>
                      <a:pt x="4355022" y="1536398"/>
                      <a:pt x="3525130" y="1681969"/>
                      <a:pt x="2722596" y="1822733"/>
                    </a:cubicBezTo>
                    <a:cubicBezTo>
                      <a:pt x="2011009" y="1947508"/>
                      <a:pt x="1338888" y="2065351"/>
                      <a:pt x="843024" y="1863585"/>
                    </a:cubicBezTo>
                    <a:cubicBezTo>
                      <a:pt x="400396" y="1683355"/>
                      <a:pt x="119421" y="1309307"/>
                      <a:pt x="30415" y="781741"/>
                    </a:cubicBezTo>
                    <a:cubicBezTo>
                      <a:pt x="-36039" y="387544"/>
                      <a:pt x="26718" y="51576"/>
                      <a:pt x="29398" y="37527"/>
                    </a:cubicBezTo>
                    <a:cubicBezTo>
                      <a:pt x="34205" y="12480"/>
                      <a:pt x="58420" y="-3972"/>
                      <a:pt x="83468" y="834"/>
                    </a:cubicBezTo>
                    <a:cubicBezTo>
                      <a:pt x="108515" y="5640"/>
                      <a:pt x="124967" y="29856"/>
                      <a:pt x="120161" y="54903"/>
                    </a:cubicBezTo>
                    <a:lnTo>
                      <a:pt x="120161" y="54903"/>
                    </a:lnTo>
                    <a:cubicBezTo>
                      <a:pt x="119514" y="58231"/>
                      <a:pt x="57588" y="390871"/>
                      <a:pt x="121917" y="768986"/>
                    </a:cubicBezTo>
                    <a:cubicBezTo>
                      <a:pt x="206949" y="1268917"/>
                      <a:pt x="461212" y="1608398"/>
                      <a:pt x="877776" y="1777999"/>
                    </a:cubicBezTo>
                    <a:cubicBezTo>
                      <a:pt x="1348963" y="1969783"/>
                      <a:pt x="2008329" y="1854158"/>
                      <a:pt x="2706514" y="1731786"/>
                    </a:cubicBezTo>
                    <a:cubicBezTo>
                      <a:pt x="3524668" y="1588341"/>
                      <a:pt x="4370735" y="1439998"/>
                      <a:pt x="4995441" y="1780217"/>
                    </a:cubicBezTo>
                    <a:cubicBezTo>
                      <a:pt x="6334692" y="2509735"/>
                      <a:pt x="6480355" y="3087119"/>
                      <a:pt x="6366764" y="3443051"/>
                    </a:cubicBezTo>
                    <a:cubicBezTo>
                      <a:pt x="6316484" y="3600545"/>
                      <a:pt x="6146328" y="3838264"/>
                      <a:pt x="5966282" y="4089848"/>
                    </a:cubicBezTo>
                    <a:cubicBezTo>
                      <a:pt x="5716548" y="4438663"/>
                      <a:pt x="5405812" y="4872787"/>
                      <a:pt x="5459141" y="5067529"/>
                    </a:cubicBezTo>
                    <a:cubicBezTo>
                      <a:pt x="5469771" y="5106347"/>
                      <a:pt x="5494633" y="5133244"/>
                      <a:pt x="5537334" y="5152006"/>
                    </a:cubicBezTo>
                    <a:cubicBezTo>
                      <a:pt x="5788085" y="5262455"/>
                      <a:pt x="5990868" y="5075477"/>
                      <a:pt x="6225630" y="4858924"/>
                    </a:cubicBezTo>
                    <a:cubicBezTo>
                      <a:pt x="6452812" y="4649301"/>
                      <a:pt x="6710403" y="4411767"/>
                      <a:pt x="7049606" y="4455300"/>
                    </a:cubicBezTo>
                    <a:cubicBezTo>
                      <a:pt x="7646031" y="4531921"/>
                      <a:pt x="7895303" y="5080099"/>
                      <a:pt x="8095590" y="5520600"/>
                    </a:cubicBezTo>
                    <a:cubicBezTo>
                      <a:pt x="8241438" y="5841503"/>
                      <a:pt x="8367507" y="6118596"/>
                      <a:pt x="8577960" y="6118596"/>
                    </a:cubicBezTo>
                    <a:cubicBezTo>
                      <a:pt x="8697374" y="6118596"/>
                      <a:pt x="8997482" y="5943911"/>
                      <a:pt x="9665443" y="4773984"/>
                    </a:cubicBezTo>
                    <a:cubicBezTo>
                      <a:pt x="10050582" y="4099460"/>
                      <a:pt x="10372224" y="3416155"/>
                      <a:pt x="10375459" y="3409316"/>
                    </a:cubicBezTo>
                    <a:cubicBezTo>
                      <a:pt x="10386272" y="3386209"/>
                      <a:pt x="10413816" y="3376320"/>
                      <a:pt x="10436922" y="3387134"/>
                    </a:cubicBezTo>
                    <a:cubicBezTo>
                      <a:pt x="10460029" y="3397948"/>
                      <a:pt x="10469918" y="3425490"/>
                      <a:pt x="10459104" y="3448597"/>
                    </a:cubicBezTo>
                    <a:cubicBezTo>
                      <a:pt x="10455869" y="3455436"/>
                      <a:pt x="10132656" y="4142068"/>
                      <a:pt x="9745761" y="4819735"/>
                    </a:cubicBezTo>
                    <a:cubicBezTo>
                      <a:pt x="9211263" y="5756009"/>
                      <a:pt x="8829266" y="6211022"/>
                      <a:pt x="8578052" y="6211022"/>
                    </a:cubicBezTo>
                    <a:close/>
                  </a:path>
                </a:pathLst>
              </a:custGeom>
              <a:grpFill/>
              <a:ln w="92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" name="Graphic 28">
              <a:extLst>
                <a:ext uri="{FF2B5EF4-FFF2-40B4-BE49-F238E27FC236}">
                  <a16:creationId xmlns:a16="http://schemas.microsoft.com/office/drawing/2014/main" id="{3A1773BF-2299-4A25-BED0-89709F86B61E}"/>
                </a:ext>
              </a:extLst>
            </p:cNvPr>
            <p:cNvSpPr/>
            <p:nvPr/>
          </p:nvSpPr>
          <p:spPr>
            <a:xfrm rot="13500000">
              <a:off x="5833408" y="1006298"/>
              <a:ext cx="486841" cy="807775"/>
            </a:xfrm>
            <a:custGeom>
              <a:avLst/>
              <a:gdLst>
                <a:gd name="connsiteX0" fmla="*/ 321680 w 623053"/>
                <a:gd name="connsiteY0" fmla="*/ 1034265 h 1033780"/>
                <a:gd name="connsiteX1" fmla="*/ 281756 w 623053"/>
                <a:gd name="connsiteY1" fmla="*/ 1031794 h 1033780"/>
                <a:gd name="connsiteX2" fmla="*/ 274968 w 623053"/>
                <a:gd name="connsiteY2" fmla="*/ 1029496 h 1033780"/>
                <a:gd name="connsiteX3" fmla="*/ 13181 w 623053"/>
                <a:gd name="connsiteY3" fmla="*/ 724062 h 1033780"/>
                <a:gd name="connsiteX4" fmla="*/ 82866 w 623053"/>
                <a:gd name="connsiteY4" fmla="*/ 392904 h 1033780"/>
                <a:gd name="connsiteX5" fmla="*/ 137757 w 623053"/>
                <a:gd name="connsiteY5" fmla="*/ 260601 h 1033780"/>
                <a:gd name="connsiteX6" fmla="*/ 328328 w 623053"/>
                <a:gd name="connsiteY6" fmla="*/ 5637 h 1033780"/>
                <a:gd name="connsiteX7" fmla="*/ 501391 w 623053"/>
                <a:gd name="connsiteY7" fmla="*/ 46361 h 1033780"/>
                <a:gd name="connsiteX8" fmla="*/ 624922 w 623053"/>
                <a:gd name="connsiteY8" fmla="*/ 328823 h 1033780"/>
                <a:gd name="connsiteX9" fmla="*/ 531221 w 623053"/>
                <a:gd name="connsiteY9" fmla="*/ 552844 h 1033780"/>
                <a:gd name="connsiteX10" fmla="*/ 490322 w 623053"/>
                <a:gd name="connsiteY10" fmla="*/ 689115 h 1033780"/>
                <a:gd name="connsiteX11" fmla="*/ 489138 w 623053"/>
                <a:gd name="connsiteY11" fmla="*/ 952503 h 1033780"/>
                <a:gd name="connsiteX12" fmla="*/ 321680 w 623053"/>
                <a:gd name="connsiteY12" fmla="*/ 1034265 h 1033780"/>
                <a:gd name="connsiteX13" fmla="*/ 289622 w 623053"/>
                <a:gd name="connsiteY13" fmla="*/ 997683 h 1033780"/>
                <a:gd name="connsiteX14" fmla="*/ 460109 w 623053"/>
                <a:gd name="connsiteY14" fmla="*/ 933289 h 1033780"/>
                <a:gd name="connsiteX15" fmla="*/ 460179 w 623053"/>
                <a:gd name="connsiteY15" fmla="*/ 706484 h 1033780"/>
                <a:gd name="connsiteX16" fmla="*/ 503688 w 623053"/>
                <a:gd name="connsiteY16" fmla="*/ 531577 h 1033780"/>
                <a:gd name="connsiteX17" fmla="*/ 590115 w 623053"/>
                <a:gd name="connsiteY17" fmla="*/ 328858 h 1033780"/>
                <a:gd name="connsiteX18" fmla="*/ 479949 w 623053"/>
                <a:gd name="connsiteY18" fmla="*/ 73824 h 1033780"/>
                <a:gd name="connsiteX19" fmla="*/ 336751 w 623053"/>
                <a:gd name="connsiteY19" fmla="*/ 39435 h 1033780"/>
                <a:gd name="connsiteX20" fmla="*/ 172286 w 623053"/>
                <a:gd name="connsiteY20" fmla="*/ 264813 h 1033780"/>
                <a:gd name="connsiteX21" fmla="*/ 113601 w 623053"/>
                <a:gd name="connsiteY21" fmla="*/ 409263 h 1033780"/>
                <a:gd name="connsiteX22" fmla="*/ 46248 w 623053"/>
                <a:gd name="connsiteY22" fmla="*/ 713271 h 1033780"/>
                <a:gd name="connsiteX23" fmla="*/ 289622 w 623053"/>
                <a:gd name="connsiteY23" fmla="*/ 997683 h 1033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23053" h="1033780">
                  <a:moveTo>
                    <a:pt x="321680" y="1034265"/>
                  </a:moveTo>
                  <a:cubicBezTo>
                    <a:pt x="309184" y="1034265"/>
                    <a:pt x="295887" y="1033499"/>
                    <a:pt x="281756" y="1031794"/>
                  </a:cubicBezTo>
                  <a:cubicBezTo>
                    <a:pt x="279354" y="1031515"/>
                    <a:pt x="277057" y="1030715"/>
                    <a:pt x="274968" y="1029496"/>
                  </a:cubicBezTo>
                  <a:cubicBezTo>
                    <a:pt x="266788" y="1024658"/>
                    <a:pt x="73677" y="909167"/>
                    <a:pt x="13181" y="724062"/>
                  </a:cubicBezTo>
                  <a:cubicBezTo>
                    <a:pt x="-27265" y="600286"/>
                    <a:pt x="33787" y="485317"/>
                    <a:pt x="82866" y="392904"/>
                  </a:cubicBezTo>
                  <a:cubicBezTo>
                    <a:pt x="108728" y="344173"/>
                    <a:pt x="133197" y="298158"/>
                    <a:pt x="137757" y="260601"/>
                  </a:cubicBezTo>
                  <a:cubicBezTo>
                    <a:pt x="151402" y="147929"/>
                    <a:pt x="176254" y="43646"/>
                    <a:pt x="328328" y="5637"/>
                  </a:cubicBezTo>
                  <a:cubicBezTo>
                    <a:pt x="387396" y="-9122"/>
                    <a:pt x="448831" y="5323"/>
                    <a:pt x="501391" y="46361"/>
                  </a:cubicBezTo>
                  <a:cubicBezTo>
                    <a:pt x="578767" y="106752"/>
                    <a:pt x="624922" y="212358"/>
                    <a:pt x="624922" y="328823"/>
                  </a:cubicBezTo>
                  <a:cubicBezTo>
                    <a:pt x="624922" y="431540"/>
                    <a:pt x="572989" y="498788"/>
                    <a:pt x="531221" y="552844"/>
                  </a:cubicBezTo>
                  <a:cubicBezTo>
                    <a:pt x="486284" y="611007"/>
                    <a:pt x="464077" y="643482"/>
                    <a:pt x="490322" y="689115"/>
                  </a:cubicBezTo>
                  <a:cubicBezTo>
                    <a:pt x="529341" y="756850"/>
                    <a:pt x="542150" y="872167"/>
                    <a:pt x="489138" y="952503"/>
                  </a:cubicBezTo>
                  <a:cubicBezTo>
                    <a:pt x="463520" y="991243"/>
                    <a:pt x="414233" y="1034265"/>
                    <a:pt x="321680" y="1034265"/>
                  </a:cubicBezTo>
                  <a:close/>
                  <a:moveTo>
                    <a:pt x="289622" y="997683"/>
                  </a:moveTo>
                  <a:cubicBezTo>
                    <a:pt x="367800" y="1006106"/>
                    <a:pt x="426694" y="983899"/>
                    <a:pt x="460109" y="933289"/>
                  </a:cubicBezTo>
                  <a:cubicBezTo>
                    <a:pt x="505463" y="864614"/>
                    <a:pt x="493977" y="765169"/>
                    <a:pt x="460179" y="706484"/>
                  </a:cubicBezTo>
                  <a:cubicBezTo>
                    <a:pt x="421055" y="638540"/>
                    <a:pt x="461188" y="586572"/>
                    <a:pt x="503688" y="531577"/>
                  </a:cubicBezTo>
                  <a:cubicBezTo>
                    <a:pt x="544204" y="479122"/>
                    <a:pt x="590115" y="419671"/>
                    <a:pt x="590115" y="328858"/>
                  </a:cubicBezTo>
                  <a:cubicBezTo>
                    <a:pt x="590115" y="224610"/>
                    <a:pt x="547893" y="126871"/>
                    <a:pt x="479949" y="73824"/>
                  </a:cubicBezTo>
                  <a:cubicBezTo>
                    <a:pt x="436022" y="39539"/>
                    <a:pt x="385168" y="27322"/>
                    <a:pt x="336751" y="39435"/>
                  </a:cubicBezTo>
                  <a:cubicBezTo>
                    <a:pt x="205736" y="72188"/>
                    <a:pt x="185339" y="157153"/>
                    <a:pt x="172286" y="264813"/>
                  </a:cubicBezTo>
                  <a:cubicBezTo>
                    <a:pt x="166961" y="308809"/>
                    <a:pt x="141029" y="357609"/>
                    <a:pt x="113601" y="409263"/>
                  </a:cubicBezTo>
                  <a:cubicBezTo>
                    <a:pt x="65218" y="500354"/>
                    <a:pt x="10397" y="603593"/>
                    <a:pt x="46248" y="713271"/>
                  </a:cubicBezTo>
                  <a:cubicBezTo>
                    <a:pt x="98668" y="873594"/>
                    <a:pt x="265013" y="982298"/>
                    <a:pt x="289622" y="997683"/>
                  </a:cubicBezTo>
                  <a:close/>
                </a:path>
              </a:pathLst>
            </a:custGeom>
            <a:solidFill>
              <a:srgbClr val="002DD8"/>
            </a:solidFill>
            <a:ln w="34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1" name="Graphic 12">
            <a:extLst>
              <a:ext uri="{FF2B5EF4-FFF2-40B4-BE49-F238E27FC236}">
                <a16:creationId xmlns:a16="http://schemas.microsoft.com/office/drawing/2014/main" id="{B41A8286-F1F8-4662-BEA8-42ED667AEEE7}"/>
              </a:ext>
            </a:extLst>
          </p:cNvPr>
          <p:cNvSpPr/>
          <p:nvPr/>
        </p:nvSpPr>
        <p:spPr>
          <a:xfrm flipH="1">
            <a:off x="4435998" y="2505302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79ECFD-7F7A-47F5-AA03-82CEAE36CE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56362323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6C461084-7223-468A-9E98-F19DFC01BFBD}"/>
              </a:ext>
            </a:extLst>
          </p:cNvPr>
          <p:cNvSpPr txBox="1">
            <a:spLocks/>
          </p:cNvSpPr>
          <p:nvPr/>
        </p:nvSpPr>
        <p:spPr>
          <a:xfrm>
            <a:off x="838200" y="1855026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50DE819-3D57-4078-969D-CA310616BABE}"/>
              </a:ext>
            </a:extLst>
          </p:cNvPr>
          <p:cNvSpPr txBox="1">
            <a:spLocks/>
          </p:cNvSpPr>
          <p:nvPr/>
        </p:nvSpPr>
        <p:spPr>
          <a:xfrm>
            <a:off x="838200" y="3584862"/>
            <a:ext cx="2883568" cy="119568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10" name="Graphic 21">
            <a:extLst>
              <a:ext uri="{FF2B5EF4-FFF2-40B4-BE49-F238E27FC236}">
                <a16:creationId xmlns:a16="http://schemas.microsoft.com/office/drawing/2014/main" id="{390F9B6E-1D91-4E2C-BA3E-9142E7808A6D}"/>
              </a:ext>
            </a:extLst>
          </p:cNvPr>
          <p:cNvGrpSpPr/>
          <p:nvPr/>
        </p:nvGrpSpPr>
        <p:grpSpPr>
          <a:xfrm rot="20737551">
            <a:off x="-993638" y="-147729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2FE022-B835-4CB6-AD6F-71B1169B9BBD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4C7A9F4-7D4F-43BD-B6D5-91646A283BF7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" name="Graphic 28">
            <a:extLst>
              <a:ext uri="{FF2B5EF4-FFF2-40B4-BE49-F238E27FC236}">
                <a16:creationId xmlns:a16="http://schemas.microsoft.com/office/drawing/2014/main" id="{3ECD2055-6234-4979-B812-4AE97746710B}"/>
              </a:ext>
            </a:extLst>
          </p:cNvPr>
          <p:cNvSpPr/>
          <p:nvPr/>
        </p:nvSpPr>
        <p:spPr>
          <a:xfrm rot="1800000">
            <a:off x="1422465" y="485957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26">
            <a:extLst>
              <a:ext uri="{FF2B5EF4-FFF2-40B4-BE49-F238E27FC236}">
                <a16:creationId xmlns:a16="http://schemas.microsoft.com/office/drawing/2014/main" id="{7583EBAE-4CC8-4361-B357-9136E883A110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5" name="Graphic 21">
            <a:extLst>
              <a:ext uri="{FF2B5EF4-FFF2-40B4-BE49-F238E27FC236}">
                <a16:creationId xmlns:a16="http://schemas.microsoft.com/office/drawing/2014/main" id="{ACBAE714-C8F8-47D1-A62C-7F726A7A70F0}"/>
              </a:ext>
            </a:extLst>
          </p:cNvPr>
          <p:cNvGrpSpPr/>
          <p:nvPr/>
        </p:nvGrpSpPr>
        <p:grpSpPr>
          <a:xfrm rot="11560424">
            <a:off x="-450749" y="5593926"/>
            <a:ext cx="2184585" cy="1321077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3EFFA0A-45FF-4A78-9E82-8B32727036BF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1117B6D-5EA8-4FA9-81C8-F02838EE4BE4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4FC19C-26E7-49F2-8CEA-4FA59457C37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D7DBE0E-F3AD-4481-8841-21DA571CE8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0564368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66A100EE-7156-4FB0-9AE7-31CF1C49F0DC}"/>
              </a:ext>
            </a:extLst>
          </p:cNvPr>
          <p:cNvSpPr txBox="1">
            <a:spLocks/>
          </p:cNvSpPr>
          <p:nvPr/>
        </p:nvSpPr>
        <p:spPr>
          <a:xfrm>
            <a:off x="7198522" y="1043599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4C614A5-A5F0-4370-9582-65B64DB7B55A}"/>
              </a:ext>
            </a:extLst>
          </p:cNvPr>
          <p:cNvSpPr txBox="1">
            <a:spLocks/>
          </p:cNvSpPr>
          <p:nvPr/>
        </p:nvSpPr>
        <p:spPr>
          <a:xfrm>
            <a:off x="845849" y="4670080"/>
            <a:ext cx="3533646" cy="168627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7" name="Graphic 21">
            <a:extLst>
              <a:ext uri="{FF2B5EF4-FFF2-40B4-BE49-F238E27FC236}">
                <a16:creationId xmlns:a16="http://schemas.microsoft.com/office/drawing/2014/main" id="{CA07DE10-2F8E-4D21-8277-D02CFA366F8C}"/>
              </a:ext>
            </a:extLst>
          </p:cNvPr>
          <p:cNvGrpSpPr/>
          <p:nvPr/>
        </p:nvGrpSpPr>
        <p:grpSpPr>
          <a:xfrm rot="20737551">
            <a:off x="597426" y="-947870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1390BF-638B-49D3-9195-9FFEB686EC15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59F13B3-A538-47D2-B25A-E355CBE35139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Graphic 28">
            <a:extLst>
              <a:ext uri="{FF2B5EF4-FFF2-40B4-BE49-F238E27FC236}">
                <a16:creationId xmlns:a16="http://schemas.microsoft.com/office/drawing/2014/main" id="{8E42A869-7686-4126-9AB6-A194DFF23D4D}"/>
              </a:ext>
            </a:extLst>
          </p:cNvPr>
          <p:cNvSpPr/>
          <p:nvPr/>
        </p:nvSpPr>
        <p:spPr>
          <a:xfrm rot="13500000">
            <a:off x="3137313" y="1006299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1" name="Graphic 21">
            <a:extLst>
              <a:ext uri="{FF2B5EF4-FFF2-40B4-BE49-F238E27FC236}">
                <a16:creationId xmlns:a16="http://schemas.microsoft.com/office/drawing/2014/main" id="{B847298A-B3B9-4B38-8252-F56E759B7BFB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162741F-C5FE-48BD-BAE2-0EE75A755F42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7B5A44-7630-47D5-BBE9-5CEC266FA4A2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Graphic 12">
            <a:extLst>
              <a:ext uri="{FF2B5EF4-FFF2-40B4-BE49-F238E27FC236}">
                <a16:creationId xmlns:a16="http://schemas.microsoft.com/office/drawing/2014/main" id="{81586B95-3F26-4D96-B53F-EA257689AFBF}"/>
              </a:ext>
            </a:extLst>
          </p:cNvPr>
          <p:cNvSpPr/>
          <p:nvPr/>
        </p:nvSpPr>
        <p:spPr>
          <a:xfrm flipH="1">
            <a:off x="4273581" y="1940595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26">
            <a:extLst>
              <a:ext uri="{FF2B5EF4-FFF2-40B4-BE49-F238E27FC236}">
                <a16:creationId xmlns:a16="http://schemas.microsoft.com/office/drawing/2014/main" id="{D09DB4C6-B927-49AC-9744-92CB9D57EE32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13BDE1-050A-4010-81F0-40A8459DF0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4515725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2">
            <a:extLst>
              <a:ext uri="{FF2B5EF4-FFF2-40B4-BE49-F238E27FC236}">
                <a16:creationId xmlns:a16="http://schemas.microsoft.com/office/drawing/2014/main" id="{85EE707B-BF07-452F-8F93-096B732A86FD}"/>
              </a:ext>
            </a:extLst>
          </p:cNvPr>
          <p:cNvSpPr/>
          <p:nvPr/>
        </p:nvSpPr>
        <p:spPr>
          <a:xfrm flipH="1">
            <a:off x="5349376" y="1713379"/>
            <a:ext cx="1478520" cy="1478520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" name="Graphic 21">
            <a:extLst>
              <a:ext uri="{FF2B5EF4-FFF2-40B4-BE49-F238E27FC236}">
                <a16:creationId xmlns:a16="http://schemas.microsoft.com/office/drawing/2014/main" id="{AA36FDD0-336E-4603-9AAD-855411CDCC6B}"/>
              </a:ext>
            </a:extLst>
          </p:cNvPr>
          <p:cNvGrpSpPr/>
          <p:nvPr/>
        </p:nvGrpSpPr>
        <p:grpSpPr>
          <a:xfrm rot="20737551">
            <a:off x="-704880" y="-821325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5168B95-335B-48BB-BDF7-8F991FC7B3BC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94A167F-8420-4E9B-AA81-7BD944D94576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" name="Graphic 28">
            <a:extLst>
              <a:ext uri="{FF2B5EF4-FFF2-40B4-BE49-F238E27FC236}">
                <a16:creationId xmlns:a16="http://schemas.microsoft.com/office/drawing/2014/main" id="{AA6426B3-F705-45A8-8267-EE17D7531B38}"/>
              </a:ext>
            </a:extLst>
          </p:cNvPr>
          <p:cNvSpPr/>
          <p:nvPr/>
        </p:nvSpPr>
        <p:spPr>
          <a:xfrm rot="1800000">
            <a:off x="1711223" y="1141926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F1DFDCE4-36A8-4501-852C-A7A4CBD66625}"/>
              </a:ext>
            </a:extLst>
          </p:cNvPr>
          <p:cNvSpPr txBox="1">
            <a:spLocks/>
          </p:cNvSpPr>
          <p:nvPr/>
        </p:nvSpPr>
        <p:spPr>
          <a:xfrm>
            <a:off x="838200" y="3250689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FD759EFA-86E9-44D8-8FE6-2C45470716EF}"/>
              </a:ext>
            </a:extLst>
          </p:cNvPr>
          <p:cNvSpPr txBox="1">
            <a:spLocks/>
          </p:cNvSpPr>
          <p:nvPr/>
        </p:nvSpPr>
        <p:spPr>
          <a:xfrm>
            <a:off x="838200" y="4980525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12" name="Graphic 21">
            <a:extLst>
              <a:ext uri="{FF2B5EF4-FFF2-40B4-BE49-F238E27FC236}">
                <a16:creationId xmlns:a16="http://schemas.microsoft.com/office/drawing/2014/main" id="{6F82FAF7-83BE-472B-8B0A-BD4666FE4E0F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4192ABE-6787-440D-AEAA-4174AEDB0A7C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D311CCE-B59D-4640-AC67-DDBDE9C487C5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792A93-C888-4A70-BDA2-04166A9D274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04043401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60921630-69F0-43DB-8E65-2ABA75EF1A63}"/>
              </a:ext>
            </a:extLst>
          </p:cNvPr>
          <p:cNvSpPr txBox="1">
            <a:spLocks/>
          </p:cNvSpPr>
          <p:nvPr/>
        </p:nvSpPr>
        <p:spPr>
          <a:xfrm>
            <a:off x="838200" y="1855026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B5B7C6A-34F0-440F-B8BB-9E30D9E81F2F}"/>
              </a:ext>
            </a:extLst>
          </p:cNvPr>
          <p:cNvSpPr txBox="1">
            <a:spLocks/>
          </p:cNvSpPr>
          <p:nvPr/>
        </p:nvSpPr>
        <p:spPr>
          <a:xfrm>
            <a:off x="838200" y="3584862"/>
            <a:ext cx="2883568" cy="119568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10" name="Graphic 21">
            <a:extLst>
              <a:ext uri="{FF2B5EF4-FFF2-40B4-BE49-F238E27FC236}">
                <a16:creationId xmlns:a16="http://schemas.microsoft.com/office/drawing/2014/main" id="{5CD2DA9C-6206-4FD7-9283-D26A410D6867}"/>
              </a:ext>
            </a:extLst>
          </p:cNvPr>
          <p:cNvGrpSpPr/>
          <p:nvPr/>
        </p:nvGrpSpPr>
        <p:grpSpPr>
          <a:xfrm rot="20737551">
            <a:off x="-993638" y="-122637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5326000-5E28-4370-89BB-A01CAEC95045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53A8F13-ABAD-4D3A-AAD1-5544F992F935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" name="Graphic 28">
            <a:extLst>
              <a:ext uri="{FF2B5EF4-FFF2-40B4-BE49-F238E27FC236}">
                <a16:creationId xmlns:a16="http://schemas.microsoft.com/office/drawing/2014/main" id="{3177631D-AFD4-4565-B4C1-D055B1C7C869}"/>
              </a:ext>
            </a:extLst>
          </p:cNvPr>
          <p:cNvSpPr/>
          <p:nvPr/>
        </p:nvSpPr>
        <p:spPr>
          <a:xfrm rot="1800000">
            <a:off x="1422465" y="736877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" name="Graphic 21">
            <a:extLst>
              <a:ext uri="{FF2B5EF4-FFF2-40B4-BE49-F238E27FC236}">
                <a16:creationId xmlns:a16="http://schemas.microsoft.com/office/drawing/2014/main" id="{B492C281-C6CB-4B2F-A4C4-E4424C045ECD}"/>
              </a:ext>
            </a:extLst>
          </p:cNvPr>
          <p:cNvGrpSpPr/>
          <p:nvPr/>
        </p:nvGrpSpPr>
        <p:grpSpPr>
          <a:xfrm rot="11560424">
            <a:off x="-450749" y="5593926"/>
            <a:ext cx="2184585" cy="1321077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6598C10-5F34-4F4A-9677-30BEC3650189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0FDA427-7E4E-40FA-B5AF-31B603FAE4BD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6">
            <a:extLst>
              <a:ext uri="{FF2B5EF4-FFF2-40B4-BE49-F238E27FC236}">
                <a16:creationId xmlns:a16="http://schemas.microsoft.com/office/drawing/2014/main" id="{C00867E3-5CC4-4ABC-B727-CECF4DA7129F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E9BB290-F672-45C6-BDD2-511C29FA32A6}"/>
              </a:ext>
            </a:extLst>
          </p:cNvPr>
          <p:cNvSpPr/>
          <p:nvPr/>
        </p:nvSpPr>
        <p:spPr>
          <a:xfrm flipH="1">
            <a:off x="10126344" y="4631116"/>
            <a:ext cx="1478520" cy="1478520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2A5397-DD35-432B-8E7A-885B4E779C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D0FF6E4-D73D-4518-90A7-B43600DAD3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78368909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2">
            <a:extLst>
              <a:ext uri="{FF2B5EF4-FFF2-40B4-BE49-F238E27FC236}">
                <a16:creationId xmlns:a16="http://schemas.microsoft.com/office/drawing/2014/main" id="{1BEC8299-D825-48E8-8BD2-11D0C9570693}"/>
              </a:ext>
            </a:extLst>
          </p:cNvPr>
          <p:cNvSpPr/>
          <p:nvPr/>
        </p:nvSpPr>
        <p:spPr>
          <a:xfrm flipH="1">
            <a:off x="2208525" y="510065"/>
            <a:ext cx="1045029" cy="1045029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Graphic 12">
            <a:extLst>
              <a:ext uri="{FF2B5EF4-FFF2-40B4-BE49-F238E27FC236}">
                <a16:creationId xmlns:a16="http://schemas.microsoft.com/office/drawing/2014/main" id="{1BCE16A3-447C-4F53-89D3-62BA01F78342}"/>
              </a:ext>
            </a:extLst>
          </p:cNvPr>
          <p:cNvSpPr/>
          <p:nvPr/>
        </p:nvSpPr>
        <p:spPr>
          <a:xfrm flipH="1">
            <a:off x="3446059" y="5563328"/>
            <a:ext cx="1045029" cy="1045029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" name="Graphic 21">
            <a:extLst>
              <a:ext uri="{FF2B5EF4-FFF2-40B4-BE49-F238E27FC236}">
                <a16:creationId xmlns:a16="http://schemas.microsoft.com/office/drawing/2014/main" id="{290F4AEF-57B5-499C-B24C-5C9E5FA6AF83}"/>
              </a:ext>
            </a:extLst>
          </p:cNvPr>
          <p:cNvGrpSpPr/>
          <p:nvPr/>
        </p:nvGrpSpPr>
        <p:grpSpPr>
          <a:xfrm rot="7784797">
            <a:off x="9408309" y="4838519"/>
            <a:ext cx="4125239" cy="2494643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84F52B-C520-4FFF-AFD5-D357190E50E3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9074F-E8B9-428A-8215-B4651B66DDC9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2" name="Title 2">
            <a:extLst>
              <a:ext uri="{FF2B5EF4-FFF2-40B4-BE49-F238E27FC236}">
                <a16:creationId xmlns:a16="http://schemas.microsoft.com/office/drawing/2014/main" id="{34A77B70-2E6D-4002-BF06-07B49A256EA4}"/>
              </a:ext>
            </a:extLst>
          </p:cNvPr>
          <p:cNvSpPr txBox="1">
            <a:spLocks/>
          </p:cNvSpPr>
          <p:nvPr/>
        </p:nvSpPr>
        <p:spPr>
          <a:xfrm>
            <a:off x="5005836" y="1433112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FA5639C-738C-4F9A-AB62-0DE64CD1506C}"/>
              </a:ext>
            </a:extLst>
          </p:cNvPr>
          <p:cNvSpPr txBox="1">
            <a:spLocks/>
          </p:cNvSpPr>
          <p:nvPr/>
        </p:nvSpPr>
        <p:spPr>
          <a:xfrm>
            <a:off x="5005836" y="2945080"/>
            <a:ext cx="5956164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FF464B7E-AB45-447B-8D94-298010CB7FEC}"/>
              </a:ext>
            </a:extLst>
          </p:cNvPr>
          <p:cNvSpPr txBox="1">
            <a:spLocks/>
          </p:cNvSpPr>
          <p:nvPr/>
        </p:nvSpPr>
        <p:spPr>
          <a:xfrm>
            <a:off x="5005836" y="4213266"/>
            <a:ext cx="5956164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15" name="Graphic 26">
            <a:extLst>
              <a:ext uri="{FF2B5EF4-FFF2-40B4-BE49-F238E27FC236}">
                <a16:creationId xmlns:a16="http://schemas.microsoft.com/office/drawing/2014/main" id="{5A457494-EA6A-4DAD-8B73-BB0BEF94DCC4}"/>
              </a:ext>
            </a:extLst>
          </p:cNvPr>
          <p:cNvSpPr/>
          <p:nvPr/>
        </p:nvSpPr>
        <p:spPr>
          <a:xfrm>
            <a:off x="9815353" y="-221423"/>
            <a:ext cx="2634040" cy="1514573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48E86A-044A-4CE1-8DC6-7AEA7740A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04435164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38461FDA-A853-4873-8EC7-C4DE7C6B6771}"/>
              </a:ext>
            </a:extLst>
          </p:cNvPr>
          <p:cNvSpPr txBox="1">
            <a:spLocks/>
          </p:cNvSpPr>
          <p:nvPr/>
        </p:nvSpPr>
        <p:spPr>
          <a:xfrm>
            <a:off x="838200" y="1101047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5C11B41-99CC-4D84-A1A7-20BBDF540EF8}"/>
              </a:ext>
            </a:extLst>
          </p:cNvPr>
          <p:cNvSpPr txBox="1">
            <a:spLocks/>
          </p:cNvSpPr>
          <p:nvPr/>
        </p:nvSpPr>
        <p:spPr>
          <a:xfrm>
            <a:off x="6810197" y="4258630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10" name="Graphic 21">
            <a:extLst>
              <a:ext uri="{FF2B5EF4-FFF2-40B4-BE49-F238E27FC236}">
                <a16:creationId xmlns:a16="http://schemas.microsoft.com/office/drawing/2014/main" id="{ABD70C11-D743-4152-AC0A-A1D2CD5A5DB3}"/>
              </a:ext>
            </a:extLst>
          </p:cNvPr>
          <p:cNvGrpSpPr/>
          <p:nvPr/>
        </p:nvGrpSpPr>
        <p:grpSpPr>
          <a:xfrm rot="20737551">
            <a:off x="2771453" y="-1152687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98A86DE-2BF4-4D47-9F20-CADD622F7456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35A201C-171E-40E9-9D89-0D9D1A8748CF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" name="Graphic 28">
            <a:extLst>
              <a:ext uri="{FF2B5EF4-FFF2-40B4-BE49-F238E27FC236}">
                <a16:creationId xmlns:a16="http://schemas.microsoft.com/office/drawing/2014/main" id="{8CEB247E-410E-4F92-BA01-7CB8C7D9A872}"/>
              </a:ext>
            </a:extLst>
          </p:cNvPr>
          <p:cNvSpPr/>
          <p:nvPr/>
        </p:nvSpPr>
        <p:spPr>
          <a:xfrm rot="1800000">
            <a:off x="5187556" y="810564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" name="Graphic 21">
            <a:extLst>
              <a:ext uri="{FF2B5EF4-FFF2-40B4-BE49-F238E27FC236}">
                <a16:creationId xmlns:a16="http://schemas.microsoft.com/office/drawing/2014/main" id="{A6E2DA29-83F8-4095-8D6A-4275A16C0FE3}"/>
              </a:ext>
            </a:extLst>
          </p:cNvPr>
          <p:cNvGrpSpPr/>
          <p:nvPr/>
        </p:nvGrpSpPr>
        <p:grpSpPr>
          <a:xfrm rot="7784797">
            <a:off x="10267636" y="5370005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A2B12A9-043D-458B-A149-5E3906326AF3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305032C-FDAA-432C-98D8-E4D292E25473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5B6F63-3182-4BEB-9A98-8DFC030855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4AB3EA8-730F-409D-8D97-F06AF4FFCC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58378282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5C0767CD-4B37-491D-BAE2-E1AED5EEABE0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B499ABC-D279-4F77-8B70-F46499935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4256" y="1869800"/>
            <a:ext cx="8183488" cy="406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58174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7E29188-9688-43E8-8F35-CB7939E149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16360"/>
              </p:ext>
            </p:extLst>
          </p:nvPr>
        </p:nvGraphicFramePr>
        <p:xfrm>
          <a:off x="0" y="912283"/>
          <a:ext cx="6096000" cy="503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E34827B6-D933-459D-817A-DE59390261B1}"/>
              </a:ext>
            </a:extLst>
          </p:cNvPr>
          <p:cNvSpPr txBox="1">
            <a:spLocks/>
          </p:cNvSpPr>
          <p:nvPr/>
        </p:nvSpPr>
        <p:spPr>
          <a:xfrm>
            <a:off x="7544602" y="340961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D73C28B9-EC4F-49AE-95D3-D31B1EC37724}"/>
              </a:ext>
            </a:extLst>
          </p:cNvPr>
          <p:cNvSpPr txBox="1">
            <a:spLocks/>
          </p:cNvSpPr>
          <p:nvPr/>
        </p:nvSpPr>
        <p:spPr>
          <a:xfrm>
            <a:off x="7544602" y="409625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D2BE4B7-26B6-4500-AC75-9CA1102AB74E}"/>
              </a:ext>
            </a:extLst>
          </p:cNvPr>
          <p:cNvSpPr txBox="1">
            <a:spLocks/>
          </p:cNvSpPr>
          <p:nvPr/>
        </p:nvSpPr>
        <p:spPr>
          <a:xfrm>
            <a:off x="7544602" y="478289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2EC271B-96D6-4DDB-9A25-325D8A8F4592}"/>
              </a:ext>
            </a:extLst>
          </p:cNvPr>
          <p:cNvSpPr txBox="1">
            <a:spLocks/>
          </p:cNvSpPr>
          <p:nvPr/>
        </p:nvSpPr>
        <p:spPr>
          <a:xfrm>
            <a:off x="7544602" y="546953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D5F24A0A-CB84-4498-B038-46CC3D75B4D7}"/>
              </a:ext>
            </a:extLst>
          </p:cNvPr>
          <p:cNvSpPr txBox="1">
            <a:spLocks/>
          </p:cNvSpPr>
          <p:nvPr/>
        </p:nvSpPr>
        <p:spPr>
          <a:xfrm>
            <a:off x="6840151" y="670942"/>
            <a:ext cx="3804073" cy="17774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0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34524678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F559BE81-0E45-4C9B-B6A9-9F51D588BFE6}"/>
              </a:ext>
            </a:extLst>
          </p:cNvPr>
          <p:cNvSpPr txBox="1">
            <a:spLocks/>
          </p:cNvSpPr>
          <p:nvPr/>
        </p:nvSpPr>
        <p:spPr>
          <a:xfrm>
            <a:off x="8362950" y="1755922"/>
            <a:ext cx="2757524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190A748-C671-4C44-85EF-81E3198D34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505345"/>
              </p:ext>
            </p:extLst>
          </p:nvPr>
        </p:nvGraphicFramePr>
        <p:xfrm>
          <a:off x="934922" y="1371600"/>
          <a:ext cx="6350000" cy="478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627EC048-D124-4FF8-8101-BD3009B463B9}"/>
              </a:ext>
            </a:extLst>
          </p:cNvPr>
          <p:cNvSpPr txBox="1">
            <a:spLocks/>
          </p:cNvSpPr>
          <p:nvPr/>
        </p:nvSpPr>
        <p:spPr>
          <a:xfrm>
            <a:off x="8020852" y="342866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3E1914C-6476-45D4-92AC-C6782C0E7DB3}"/>
              </a:ext>
            </a:extLst>
          </p:cNvPr>
          <p:cNvSpPr txBox="1">
            <a:spLocks/>
          </p:cNvSpPr>
          <p:nvPr/>
        </p:nvSpPr>
        <p:spPr>
          <a:xfrm>
            <a:off x="8020852" y="411530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7B496F4-1C73-4E50-A5DA-666DDE3C1319}"/>
              </a:ext>
            </a:extLst>
          </p:cNvPr>
          <p:cNvSpPr txBox="1">
            <a:spLocks/>
          </p:cNvSpPr>
          <p:nvPr/>
        </p:nvSpPr>
        <p:spPr>
          <a:xfrm>
            <a:off x="8020852" y="480194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19636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3E7C386-BE78-4DBB-968C-86C6B435FFDC}"/>
              </a:ext>
            </a:extLst>
          </p:cNvPr>
          <p:cNvGrpSpPr/>
          <p:nvPr/>
        </p:nvGrpSpPr>
        <p:grpSpPr>
          <a:xfrm>
            <a:off x="6775467" y="2503711"/>
            <a:ext cx="1288472" cy="1288472"/>
            <a:chOff x="6775467" y="2503711"/>
            <a:chExt cx="1288472" cy="1288472"/>
          </a:xfrm>
          <a:solidFill>
            <a:srgbClr val="02F60C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7AFA3CC-DC7F-4FF3-A8CA-486940416F92}"/>
                </a:ext>
              </a:extLst>
            </p:cNvPr>
            <p:cNvSpPr/>
            <p:nvPr/>
          </p:nvSpPr>
          <p:spPr>
            <a:xfrm>
              <a:off x="6775467" y="2503711"/>
              <a:ext cx="1288472" cy="1288472"/>
            </a:xfrm>
            <a:prstGeom prst="ellipse">
              <a:avLst/>
            </a:prstGeom>
            <a:solidFill>
              <a:srgbClr val="3E3E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23232"/>
                </a:solidFill>
              </a:endParaRPr>
            </a:p>
          </p:txBody>
        </p: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B70ADC74-A9CB-42E0-8A42-C7A379BFE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5480" y="2888292"/>
              <a:ext cx="508445" cy="555306"/>
            </a:xfrm>
            <a:custGeom>
              <a:avLst/>
              <a:gdLst>
                <a:gd name="T0" fmla="*/ 1664 w 1984"/>
                <a:gd name="T1" fmla="*/ 1536 h 2176"/>
                <a:gd name="T2" fmla="*/ 1474 w 1984"/>
                <a:gd name="T3" fmla="*/ 1600 h 2176"/>
                <a:gd name="T4" fmla="*/ 637 w 1984"/>
                <a:gd name="T5" fmla="*/ 1122 h 2176"/>
                <a:gd name="T6" fmla="*/ 640 w 1984"/>
                <a:gd name="T7" fmla="*/ 1088 h 2176"/>
                <a:gd name="T8" fmla="*/ 637 w 1984"/>
                <a:gd name="T9" fmla="*/ 1055 h 2176"/>
                <a:gd name="T10" fmla="*/ 1474 w 1984"/>
                <a:gd name="T11" fmla="*/ 576 h 2176"/>
                <a:gd name="T12" fmla="*/ 1664 w 1984"/>
                <a:gd name="T13" fmla="*/ 640 h 2176"/>
                <a:gd name="T14" fmla="*/ 1984 w 1984"/>
                <a:gd name="T15" fmla="*/ 320 h 2176"/>
                <a:gd name="T16" fmla="*/ 1664 w 1984"/>
                <a:gd name="T17" fmla="*/ 0 h 2176"/>
                <a:gd name="T18" fmla="*/ 1344 w 1984"/>
                <a:gd name="T19" fmla="*/ 320 h 2176"/>
                <a:gd name="T20" fmla="*/ 1347 w 1984"/>
                <a:gd name="T21" fmla="*/ 354 h 2176"/>
                <a:gd name="T22" fmla="*/ 510 w 1984"/>
                <a:gd name="T23" fmla="*/ 832 h 2176"/>
                <a:gd name="T24" fmla="*/ 320 w 1984"/>
                <a:gd name="T25" fmla="*/ 768 h 2176"/>
                <a:gd name="T26" fmla="*/ 0 w 1984"/>
                <a:gd name="T27" fmla="*/ 1088 h 2176"/>
                <a:gd name="T28" fmla="*/ 320 w 1984"/>
                <a:gd name="T29" fmla="*/ 1408 h 2176"/>
                <a:gd name="T30" fmla="*/ 510 w 1984"/>
                <a:gd name="T31" fmla="*/ 1344 h 2176"/>
                <a:gd name="T32" fmla="*/ 1347 w 1984"/>
                <a:gd name="T33" fmla="*/ 1822 h 2176"/>
                <a:gd name="T34" fmla="*/ 1344 w 1984"/>
                <a:gd name="T35" fmla="*/ 1856 h 2176"/>
                <a:gd name="T36" fmla="*/ 1664 w 1984"/>
                <a:gd name="T37" fmla="*/ 2176 h 2176"/>
                <a:gd name="T38" fmla="*/ 1984 w 1984"/>
                <a:gd name="T39" fmla="*/ 1856 h 2176"/>
                <a:gd name="T40" fmla="*/ 1664 w 1984"/>
                <a:gd name="T41" fmla="*/ 1536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84" h="2176">
                  <a:moveTo>
                    <a:pt x="1664" y="1536"/>
                  </a:moveTo>
                  <a:cubicBezTo>
                    <a:pt x="1592" y="1536"/>
                    <a:pt x="1527" y="1560"/>
                    <a:pt x="1474" y="1600"/>
                  </a:cubicBezTo>
                  <a:cubicBezTo>
                    <a:pt x="637" y="1122"/>
                    <a:pt x="637" y="1122"/>
                    <a:pt x="637" y="1122"/>
                  </a:cubicBezTo>
                  <a:cubicBezTo>
                    <a:pt x="638" y="1110"/>
                    <a:pt x="640" y="1099"/>
                    <a:pt x="640" y="1088"/>
                  </a:cubicBezTo>
                  <a:cubicBezTo>
                    <a:pt x="640" y="1077"/>
                    <a:pt x="638" y="1066"/>
                    <a:pt x="637" y="1055"/>
                  </a:cubicBezTo>
                  <a:cubicBezTo>
                    <a:pt x="1474" y="576"/>
                    <a:pt x="1474" y="576"/>
                    <a:pt x="1474" y="576"/>
                  </a:cubicBezTo>
                  <a:cubicBezTo>
                    <a:pt x="1527" y="616"/>
                    <a:pt x="1592" y="640"/>
                    <a:pt x="1664" y="640"/>
                  </a:cubicBezTo>
                  <a:cubicBezTo>
                    <a:pt x="1841" y="640"/>
                    <a:pt x="1984" y="497"/>
                    <a:pt x="1984" y="320"/>
                  </a:cubicBezTo>
                  <a:cubicBezTo>
                    <a:pt x="1984" y="143"/>
                    <a:pt x="1841" y="0"/>
                    <a:pt x="1664" y="0"/>
                  </a:cubicBezTo>
                  <a:cubicBezTo>
                    <a:pt x="1487" y="0"/>
                    <a:pt x="1344" y="143"/>
                    <a:pt x="1344" y="320"/>
                  </a:cubicBezTo>
                  <a:cubicBezTo>
                    <a:pt x="1344" y="331"/>
                    <a:pt x="1346" y="342"/>
                    <a:pt x="1347" y="354"/>
                  </a:cubicBezTo>
                  <a:cubicBezTo>
                    <a:pt x="510" y="832"/>
                    <a:pt x="510" y="832"/>
                    <a:pt x="510" y="832"/>
                  </a:cubicBezTo>
                  <a:cubicBezTo>
                    <a:pt x="457" y="792"/>
                    <a:pt x="392" y="768"/>
                    <a:pt x="320" y="768"/>
                  </a:cubicBezTo>
                  <a:cubicBezTo>
                    <a:pt x="143" y="768"/>
                    <a:pt x="0" y="911"/>
                    <a:pt x="0" y="1088"/>
                  </a:cubicBezTo>
                  <a:cubicBezTo>
                    <a:pt x="0" y="1265"/>
                    <a:pt x="143" y="1408"/>
                    <a:pt x="320" y="1408"/>
                  </a:cubicBezTo>
                  <a:cubicBezTo>
                    <a:pt x="392" y="1408"/>
                    <a:pt x="457" y="1384"/>
                    <a:pt x="510" y="1344"/>
                  </a:cubicBezTo>
                  <a:cubicBezTo>
                    <a:pt x="1347" y="1822"/>
                    <a:pt x="1347" y="1822"/>
                    <a:pt x="1347" y="1822"/>
                  </a:cubicBezTo>
                  <a:cubicBezTo>
                    <a:pt x="1346" y="1834"/>
                    <a:pt x="1344" y="1845"/>
                    <a:pt x="1344" y="1856"/>
                  </a:cubicBezTo>
                  <a:cubicBezTo>
                    <a:pt x="1344" y="2033"/>
                    <a:pt x="1487" y="2176"/>
                    <a:pt x="1664" y="2176"/>
                  </a:cubicBezTo>
                  <a:cubicBezTo>
                    <a:pt x="1841" y="2176"/>
                    <a:pt x="1984" y="2033"/>
                    <a:pt x="1984" y="1856"/>
                  </a:cubicBezTo>
                  <a:cubicBezTo>
                    <a:pt x="1984" y="1679"/>
                    <a:pt x="1841" y="1536"/>
                    <a:pt x="1664" y="15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323232"/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3E946B2-7A9A-42C2-A954-557F17C28B72}"/>
              </a:ext>
            </a:extLst>
          </p:cNvPr>
          <p:cNvGrpSpPr/>
          <p:nvPr/>
        </p:nvGrpSpPr>
        <p:grpSpPr>
          <a:xfrm>
            <a:off x="9422875" y="2503711"/>
            <a:ext cx="1288472" cy="1288472"/>
            <a:chOff x="9422875" y="2503711"/>
            <a:chExt cx="1288472" cy="1288472"/>
          </a:xfrm>
          <a:solidFill>
            <a:srgbClr val="02F60C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A4DF6D2-F9D8-42A5-94E6-157DE7405AAF}"/>
                </a:ext>
              </a:extLst>
            </p:cNvPr>
            <p:cNvSpPr/>
            <p:nvPr/>
          </p:nvSpPr>
          <p:spPr>
            <a:xfrm>
              <a:off x="9422875" y="2503711"/>
              <a:ext cx="1288472" cy="1288472"/>
            </a:xfrm>
            <a:prstGeom prst="ellipse">
              <a:avLst/>
            </a:prstGeom>
            <a:solidFill>
              <a:srgbClr val="3E3E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23232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3ED7E4-DABE-40A0-8C52-FE8683D985C1}"/>
                </a:ext>
              </a:extLst>
            </p:cNvPr>
            <p:cNvGrpSpPr/>
            <p:nvPr/>
          </p:nvGrpSpPr>
          <p:grpSpPr>
            <a:xfrm>
              <a:off x="9730158" y="2918779"/>
              <a:ext cx="673905" cy="546292"/>
              <a:chOff x="6456412" y="1658115"/>
              <a:chExt cx="746126" cy="604837"/>
            </a:xfrm>
            <a:grpFill/>
          </p:grpSpPr>
          <p:sp>
            <p:nvSpPr>
              <p:cNvPr id="8" name="Freeform 13">
                <a:extLst>
                  <a:ext uri="{FF2B5EF4-FFF2-40B4-BE49-F238E27FC236}">
                    <a16:creationId xmlns:a16="http://schemas.microsoft.com/office/drawing/2014/main" id="{580ABB06-CF06-4C90-83E2-E4BCF17E9B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6412" y="1658115"/>
                <a:ext cx="465138" cy="604837"/>
              </a:xfrm>
              <a:custGeom>
                <a:avLst/>
                <a:gdLst>
                  <a:gd name="T0" fmla="*/ 1917 w 1917"/>
                  <a:gd name="T1" fmla="*/ 1262 h 2496"/>
                  <a:gd name="T2" fmla="*/ 1661 w 1917"/>
                  <a:gd name="T3" fmla="*/ 1390 h 2496"/>
                  <a:gd name="T4" fmla="*/ 1595 w 1917"/>
                  <a:gd name="T5" fmla="*/ 1560 h 2496"/>
                  <a:gd name="T6" fmla="*/ 1469 w 1917"/>
                  <a:gd name="T7" fmla="*/ 1710 h 2496"/>
                  <a:gd name="T8" fmla="*/ 1154 w 1917"/>
                  <a:gd name="T9" fmla="*/ 1639 h 2496"/>
                  <a:gd name="T10" fmla="*/ 1250 w 1917"/>
                  <a:gd name="T11" fmla="*/ 2161 h 2496"/>
                  <a:gd name="T12" fmla="*/ 1310 w 1917"/>
                  <a:gd name="T13" fmla="*/ 2496 h 2496"/>
                  <a:gd name="T14" fmla="*/ 1086 w 1917"/>
                  <a:gd name="T15" fmla="*/ 2366 h 2496"/>
                  <a:gd name="T16" fmla="*/ 696 w 1917"/>
                  <a:gd name="T17" fmla="*/ 2137 h 2496"/>
                  <a:gd name="T18" fmla="*/ 375 w 1917"/>
                  <a:gd name="T19" fmla="*/ 1950 h 2496"/>
                  <a:gd name="T20" fmla="*/ 453 w 1917"/>
                  <a:gd name="T21" fmla="*/ 1560 h 2496"/>
                  <a:gd name="T22" fmla="*/ 62 w 1917"/>
                  <a:gd name="T23" fmla="*/ 936 h 2496"/>
                  <a:gd name="T24" fmla="*/ 921 w 1917"/>
                  <a:gd name="T25" fmla="*/ 0 h 2496"/>
                  <a:gd name="T26" fmla="*/ 1195 w 1917"/>
                  <a:gd name="T27" fmla="*/ 22 h 2496"/>
                  <a:gd name="T28" fmla="*/ 1522 w 1917"/>
                  <a:gd name="T29" fmla="*/ 147 h 2496"/>
                  <a:gd name="T30" fmla="*/ 1664 w 1917"/>
                  <a:gd name="T31" fmla="*/ 296 h 2496"/>
                  <a:gd name="T32" fmla="*/ 1730 w 1917"/>
                  <a:gd name="T33" fmla="*/ 471 h 2496"/>
                  <a:gd name="T34" fmla="*/ 1701 w 1917"/>
                  <a:gd name="T35" fmla="*/ 858 h 2496"/>
                  <a:gd name="T36" fmla="*/ 1917 w 1917"/>
                  <a:gd name="T37" fmla="*/ 1262 h 2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17" h="2496">
                    <a:moveTo>
                      <a:pt x="1917" y="1262"/>
                    </a:moveTo>
                    <a:cubicBezTo>
                      <a:pt x="1661" y="1390"/>
                      <a:pt x="1661" y="1390"/>
                      <a:pt x="1661" y="1390"/>
                    </a:cubicBezTo>
                    <a:cubicBezTo>
                      <a:pt x="1661" y="1390"/>
                      <a:pt x="1636" y="1476"/>
                      <a:pt x="1595" y="1560"/>
                    </a:cubicBezTo>
                    <a:cubicBezTo>
                      <a:pt x="1562" y="1626"/>
                      <a:pt x="1518" y="1691"/>
                      <a:pt x="1469" y="1710"/>
                    </a:cubicBezTo>
                    <a:cubicBezTo>
                      <a:pt x="1365" y="1750"/>
                      <a:pt x="1154" y="1639"/>
                      <a:pt x="1154" y="1639"/>
                    </a:cubicBezTo>
                    <a:cubicBezTo>
                      <a:pt x="1250" y="2161"/>
                      <a:pt x="1250" y="2161"/>
                      <a:pt x="1250" y="2161"/>
                    </a:cubicBezTo>
                    <a:cubicBezTo>
                      <a:pt x="1310" y="2496"/>
                      <a:pt x="1310" y="2496"/>
                      <a:pt x="1310" y="2496"/>
                    </a:cubicBezTo>
                    <a:cubicBezTo>
                      <a:pt x="1086" y="2366"/>
                      <a:pt x="1086" y="2366"/>
                      <a:pt x="1086" y="2366"/>
                    </a:cubicBezTo>
                    <a:cubicBezTo>
                      <a:pt x="696" y="2137"/>
                      <a:pt x="696" y="2137"/>
                      <a:pt x="696" y="2137"/>
                    </a:cubicBezTo>
                    <a:cubicBezTo>
                      <a:pt x="375" y="1950"/>
                      <a:pt x="375" y="1950"/>
                      <a:pt x="375" y="1950"/>
                    </a:cubicBezTo>
                    <a:cubicBezTo>
                      <a:pt x="453" y="1560"/>
                      <a:pt x="453" y="1560"/>
                      <a:pt x="453" y="1560"/>
                    </a:cubicBezTo>
                    <a:cubicBezTo>
                      <a:pt x="453" y="1560"/>
                      <a:pt x="181" y="1572"/>
                      <a:pt x="62" y="936"/>
                    </a:cubicBezTo>
                    <a:cubicBezTo>
                      <a:pt x="41" y="819"/>
                      <a:pt x="0" y="0"/>
                      <a:pt x="921" y="0"/>
                    </a:cubicBezTo>
                    <a:cubicBezTo>
                      <a:pt x="1024" y="0"/>
                      <a:pt x="1115" y="8"/>
                      <a:pt x="1195" y="22"/>
                    </a:cubicBezTo>
                    <a:cubicBezTo>
                      <a:pt x="1336" y="47"/>
                      <a:pt x="1442" y="91"/>
                      <a:pt x="1522" y="147"/>
                    </a:cubicBezTo>
                    <a:cubicBezTo>
                      <a:pt x="1584" y="191"/>
                      <a:pt x="1630" y="242"/>
                      <a:pt x="1664" y="296"/>
                    </a:cubicBezTo>
                    <a:cubicBezTo>
                      <a:pt x="1698" y="353"/>
                      <a:pt x="1719" y="413"/>
                      <a:pt x="1730" y="471"/>
                    </a:cubicBezTo>
                    <a:cubicBezTo>
                      <a:pt x="1769" y="671"/>
                      <a:pt x="1701" y="858"/>
                      <a:pt x="1701" y="858"/>
                    </a:cubicBezTo>
                    <a:lnTo>
                      <a:pt x="1917" y="12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323232"/>
                  </a:solidFill>
                </a:endParaRPr>
              </a:p>
            </p:txBody>
          </p:sp>
          <p:sp>
            <p:nvSpPr>
              <p:cNvPr id="9" name="Freeform 14">
                <a:extLst>
                  <a:ext uri="{FF2B5EF4-FFF2-40B4-BE49-F238E27FC236}">
                    <a16:creationId xmlns:a16="http://schemas.microsoft.com/office/drawing/2014/main" id="{2FBB93BB-4E65-4B2B-B462-A46D95A62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1225" y="1658115"/>
                <a:ext cx="341313" cy="604837"/>
              </a:xfrm>
              <a:custGeom>
                <a:avLst/>
                <a:gdLst>
                  <a:gd name="T0" fmla="*/ 1403 w 1403"/>
                  <a:gd name="T1" fmla="*/ 1262 h 2496"/>
                  <a:gd name="T2" fmla="*/ 1147 w 1403"/>
                  <a:gd name="T3" fmla="*/ 1390 h 2496"/>
                  <a:gd name="T4" fmla="*/ 955 w 1403"/>
                  <a:gd name="T5" fmla="*/ 1710 h 2496"/>
                  <a:gd name="T6" fmla="*/ 640 w 1403"/>
                  <a:gd name="T7" fmla="*/ 1639 h 2496"/>
                  <a:gd name="T8" fmla="*/ 796 w 1403"/>
                  <a:gd name="T9" fmla="*/ 2496 h 2496"/>
                  <a:gd name="T10" fmla="*/ 572 w 1403"/>
                  <a:gd name="T11" fmla="*/ 2366 h 2496"/>
                  <a:gd name="T12" fmla="*/ 182 w 1403"/>
                  <a:gd name="T13" fmla="*/ 2137 h 2496"/>
                  <a:gd name="T14" fmla="*/ 80 w 1403"/>
                  <a:gd name="T15" fmla="*/ 2078 h 2496"/>
                  <a:gd name="T16" fmla="*/ 0 w 1403"/>
                  <a:gd name="T17" fmla="*/ 1639 h 2496"/>
                  <a:gd name="T18" fmla="*/ 315 w 1403"/>
                  <a:gd name="T19" fmla="*/ 1710 h 2496"/>
                  <a:gd name="T20" fmla="*/ 507 w 1403"/>
                  <a:gd name="T21" fmla="*/ 1390 h 2496"/>
                  <a:gd name="T22" fmla="*/ 763 w 1403"/>
                  <a:gd name="T23" fmla="*/ 1262 h 2496"/>
                  <a:gd name="T24" fmla="*/ 547 w 1403"/>
                  <a:gd name="T25" fmla="*/ 858 h 2496"/>
                  <a:gd name="T26" fmla="*/ 576 w 1403"/>
                  <a:gd name="T27" fmla="*/ 471 h 2496"/>
                  <a:gd name="T28" fmla="*/ 510 w 1403"/>
                  <a:gd name="T29" fmla="*/ 296 h 2496"/>
                  <a:gd name="T30" fmla="*/ 106 w 1403"/>
                  <a:gd name="T31" fmla="*/ 35 h 2496"/>
                  <a:gd name="T32" fmla="*/ 407 w 1403"/>
                  <a:gd name="T33" fmla="*/ 0 h 2496"/>
                  <a:gd name="T34" fmla="*/ 1150 w 1403"/>
                  <a:gd name="T35" fmla="*/ 296 h 2496"/>
                  <a:gd name="T36" fmla="*/ 1216 w 1403"/>
                  <a:gd name="T37" fmla="*/ 471 h 2496"/>
                  <a:gd name="T38" fmla="*/ 1187 w 1403"/>
                  <a:gd name="T39" fmla="*/ 858 h 2496"/>
                  <a:gd name="T40" fmla="*/ 1403 w 1403"/>
                  <a:gd name="T41" fmla="*/ 1262 h 2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03" h="2496">
                    <a:moveTo>
                      <a:pt x="1403" y="1262"/>
                    </a:moveTo>
                    <a:cubicBezTo>
                      <a:pt x="1147" y="1390"/>
                      <a:pt x="1147" y="1390"/>
                      <a:pt x="1147" y="1390"/>
                    </a:cubicBezTo>
                    <a:cubicBezTo>
                      <a:pt x="1147" y="1390"/>
                      <a:pt x="1066" y="1667"/>
                      <a:pt x="955" y="1710"/>
                    </a:cubicBezTo>
                    <a:cubicBezTo>
                      <a:pt x="851" y="1750"/>
                      <a:pt x="640" y="1639"/>
                      <a:pt x="640" y="1639"/>
                    </a:cubicBezTo>
                    <a:cubicBezTo>
                      <a:pt x="796" y="2496"/>
                      <a:pt x="796" y="2496"/>
                      <a:pt x="796" y="2496"/>
                    </a:cubicBezTo>
                    <a:cubicBezTo>
                      <a:pt x="572" y="2366"/>
                      <a:pt x="572" y="2366"/>
                      <a:pt x="572" y="2366"/>
                    </a:cubicBezTo>
                    <a:cubicBezTo>
                      <a:pt x="182" y="2137"/>
                      <a:pt x="182" y="2137"/>
                      <a:pt x="182" y="2137"/>
                    </a:cubicBezTo>
                    <a:cubicBezTo>
                      <a:pt x="80" y="2078"/>
                      <a:pt x="80" y="2078"/>
                      <a:pt x="80" y="2078"/>
                    </a:cubicBezTo>
                    <a:cubicBezTo>
                      <a:pt x="0" y="1639"/>
                      <a:pt x="0" y="1639"/>
                      <a:pt x="0" y="1639"/>
                    </a:cubicBezTo>
                    <a:cubicBezTo>
                      <a:pt x="0" y="1639"/>
                      <a:pt x="211" y="1750"/>
                      <a:pt x="315" y="1710"/>
                    </a:cubicBezTo>
                    <a:cubicBezTo>
                      <a:pt x="426" y="1667"/>
                      <a:pt x="507" y="1390"/>
                      <a:pt x="507" y="1390"/>
                    </a:cubicBezTo>
                    <a:cubicBezTo>
                      <a:pt x="763" y="1262"/>
                      <a:pt x="763" y="1262"/>
                      <a:pt x="763" y="1262"/>
                    </a:cubicBezTo>
                    <a:cubicBezTo>
                      <a:pt x="547" y="858"/>
                      <a:pt x="547" y="858"/>
                      <a:pt x="547" y="858"/>
                    </a:cubicBezTo>
                    <a:cubicBezTo>
                      <a:pt x="547" y="858"/>
                      <a:pt x="615" y="671"/>
                      <a:pt x="576" y="471"/>
                    </a:cubicBezTo>
                    <a:cubicBezTo>
                      <a:pt x="565" y="413"/>
                      <a:pt x="544" y="353"/>
                      <a:pt x="510" y="296"/>
                    </a:cubicBezTo>
                    <a:cubicBezTo>
                      <a:pt x="441" y="184"/>
                      <a:pt x="318" y="85"/>
                      <a:pt x="106" y="35"/>
                    </a:cubicBezTo>
                    <a:cubicBezTo>
                      <a:pt x="192" y="13"/>
                      <a:pt x="292" y="0"/>
                      <a:pt x="407" y="0"/>
                    </a:cubicBezTo>
                    <a:cubicBezTo>
                      <a:pt x="838" y="0"/>
                      <a:pt x="1050" y="135"/>
                      <a:pt x="1150" y="296"/>
                    </a:cubicBezTo>
                    <a:cubicBezTo>
                      <a:pt x="1184" y="353"/>
                      <a:pt x="1205" y="413"/>
                      <a:pt x="1216" y="471"/>
                    </a:cubicBezTo>
                    <a:cubicBezTo>
                      <a:pt x="1255" y="671"/>
                      <a:pt x="1187" y="858"/>
                      <a:pt x="1187" y="858"/>
                    </a:cubicBezTo>
                    <a:lnTo>
                      <a:pt x="1403" y="12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323232"/>
                  </a:solidFill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69928B-897C-4D92-9695-E4E278E9993A}"/>
              </a:ext>
            </a:extLst>
          </p:cNvPr>
          <p:cNvGrpSpPr/>
          <p:nvPr/>
        </p:nvGrpSpPr>
        <p:grpSpPr>
          <a:xfrm>
            <a:off x="4128060" y="2503711"/>
            <a:ext cx="1288472" cy="1288472"/>
            <a:chOff x="4128060" y="2503711"/>
            <a:chExt cx="1288472" cy="1288472"/>
          </a:xfrm>
          <a:solidFill>
            <a:srgbClr val="02F60C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6348E60-8188-401D-8BEF-C4AB0BDAE610}"/>
                </a:ext>
              </a:extLst>
            </p:cNvPr>
            <p:cNvSpPr/>
            <p:nvPr/>
          </p:nvSpPr>
          <p:spPr>
            <a:xfrm>
              <a:off x="4128060" y="2503711"/>
              <a:ext cx="1288472" cy="1288472"/>
            </a:xfrm>
            <a:prstGeom prst="ellipse">
              <a:avLst/>
            </a:prstGeom>
            <a:solidFill>
              <a:srgbClr val="3E3E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23232"/>
                </a:solidFill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649EBDC-9F41-49CC-A9B7-E8D347BF73B7}"/>
                </a:ext>
              </a:extLst>
            </p:cNvPr>
            <p:cNvGrpSpPr/>
            <p:nvPr/>
          </p:nvGrpSpPr>
          <p:grpSpPr>
            <a:xfrm>
              <a:off x="4443572" y="2888292"/>
              <a:ext cx="657447" cy="576779"/>
              <a:chOff x="6015037" y="-969963"/>
              <a:chExt cx="1811338" cy="1589088"/>
            </a:xfrm>
            <a:grpFill/>
          </p:grpSpPr>
          <p:sp>
            <p:nvSpPr>
              <p:cNvPr id="13" name="Freeform 18">
                <a:extLst>
                  <a:ext uri="{FF2B5EF4-FFF2-40B4-BE49-F238E27FC236}">
                    <a16:creationId xmlns:a16="http://schemas.microsoft.com/office/drawing/2014/main" id="{7355ED2F-A97E-4A72-8CD9-1CD7656471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15037" y="-969963"/>
                <a:ext cx="1811338" cy="1589088"/>
              </a:xfrm>
              <a:custGeom>
                <a:avLst/>
                <a:gdLst>
                  <a:gd name="T0" fmla="*/ 994 w 2908"/>
                  <a:gd name="T1" fmla="*/ 0 h 2560"/>
                  <a:gd name="T2" fmla="*/ 907 w 2908"/>
                  <a:gd name="T3" fmla="*/ 42 h 2560"/>
                  <a:gd name="T4" fmla="*/ 1023 w 2908"/>
                  <a:gd name="T5" fmla="*/ 278 h 2560"/>
                  <a:gd name="T6" fmla="*/ 1070 w 2908"/>
                  <a:gd name="T7" fmla="*/ 278 h 2560"/>
                  <a:gd name="T8" fmla="*/ 1070 w 2908"/>
                  <a:gd name="T9" fmla="*/ 751 h 2560"/>
                  <a:gd name="T10" fmla="*/ 110 w 2908"/>
                  <a:gd name="T11" fmla="*/ 2186 h 2560"/>
                  <a:gd name="T12" fmla="*/ 346 w 2908"/>
                  <a:gd name="T13" fmla="*/ 2560 h 2560"/>
                  <a:gd name="T14" fmla="*/ 2562 w 2908"/>
                  <a:gd name="T15" fmla="*/ 2560 h 2560"/>
                  <a:gd name="T16" fmla="*/ 2798 w 2908"/>
                  <a:gd name="T17" fmla="*/ 2186 h 2560"/>
                  <a:gd name="T18" fmla="*/ 1838 w 2908"/>
                  <a:gd name="T19" fmla="*/ 751 h 2560"/>
                  <a:gd name="T20" fmla="*/ 1838 w 2908"/>
                  <a:gd name="T21" fmla="*/ 278 h 2560"/>
                  <a:gd name="T22" fmla="*/ 1885 w 2908"/>
                  <a:gd name="T23" fmla="*/ 278 h 2560"/>
                  <a:gd name="T24" fmla="*/ 2001 w 2908"/>
                  <a:gd name="T25" fmla="*/ 42 h 2560"/>
                  <a:gd name="T26" fmla="*/ 1914 w 2908"/>
                  <a:gd name="T27" fmla="*/ 0 h 2560"/>
                  <a:gd name="T28" fmla="*/ 994 w 2908"/>
                  <a:gd name="T29" fmla="*/ 0 h 2560"/>
                  <a:gd name="T30" fmla="*/ 578 w 2908"/>
                  <a:gd name="T31" fmla="*/ 2393 h 2560"/>
                  <a:gd name="T32" fmla="*/ 418 w 2908"/>
                  <a:gd name="T33" fmla="*/ 2147 h 2560"/>
                  <a:gd name="T34" fmla="*/ 1198 w 2908"/>
                  <a:gd name="T35" fmla="*/ 1024 h 2560"/>
                  <a:gd name="T36" fmla="*/ 1710 w 2908"/>
                  <a:gd name="T37" fmla="*/ 1024 h 2560"/>
                  <a:gd name="T38" fmla="*/ 2490 w 2908"/>
                  <a:gd name="T39" fmla="*/ 2147 h 2560"/>
                  <a:gd name="T40" fmla="*/ 2330 w 2908"/>
                  <a:gd name="T41" fmla="*/ 2393 h 2560"/>
                  <a:gd name="T42" fmla="*/ 578 w 2908"/>
                  <a:gd name="T43" fmla="*/ 2393 h 2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908" h="2560">
                    <a:moveTo>
                      <a:pt x="994" y="0"/>
                    </a:moveTo>
                    <a:cubicBezTo>
                      <a:pt x="959" y="0"/>
                      <a:pt x="925" y="15"/>
                      <a:pt x="907" y="42"/>
                    </a:cubicBezTo>
                    <a:cubicBezTo>
                      <a:pt x="837" y="154"/>
                      <a:pt x="898" y="278"/>
                      <a:pt x="1023" y="278"/>
                    </a:cubicBezTo>
                    <a:cubicBezTo>
                      <a:pt x="1070" y="278"/>
                      <a:pt x="1070" y="278"/>
                      <a:pt x="1070" y="278"/>
                    </a:cubicBezTo>
                    <a:cubicBezTo>
                      <a:pt x="1070" y="751"/>
                      <a:pt x="1070" y="751"/>
                      <a:pt x="1070" y="751"/>
                    </a:cubicBezTo>
                    <a:cubicBezTo>
                      <a:pt x="110" y="2186"/>
                      <a:pt x="110" y="2186"/>
                      <a:pt x="110" y="2186"/>
                    </a:cubicBezTo>
                    <a:cubicBezTo>
                      <a:pt x="0" y="2351"/>
                      <a:pt x="132" y="2560"/>
                      <a:pt x="346" y="2560"/>
                    </a:cubicBezTo>
                    <a:cubicBezTo>
                      <a:pt x="2562" y="2560"/>
                      <a:pt x="2562" y="2560"/>
                      <a:pt x="2562" y="2560"/>
                    </a:cubicBezTo>
                    <a:cubicBezTo>
                      <a:pt x="2776" y="2560"/>
                      <a:pt x="2908" y="2351"/>
                      <a:pt x="2798" y="2186"/>
                    </a:cubicBezTo>
                    <a:cubicBezTo>
                      <a:pt x="1838" y="751"/>
                      <a:pt x="1838" y="751"/>
                      <a:pt x="1838" y="751"/>
                    </a:cubicBezTo>
                    <a:cubicBezTo>
                      <a:pt x="1838" y="278"/>
                      <a:pt x="1838" y="278"/>
                      <a:pt x="1838" y="278"/>
                    </a:cubicBezTo>
                    <a:cubicBezTo>
                      <a:pt x="1885" y="278"/>
                      <a:pt x="1885" y="278"/>
                      <a:pt x="1885" y="278"/>
                    </a:cubicBezTo>
                    <a:cubicBezTo>
                      <a:pt x="2010" y="278"/>
                      <a:pt x="2071" y="154"/>
                      <a:pt x="2001" y="42"/>
                    </a:cubicBezTo>
                    <a:cubicBezTo>
                      <a:pt x="1983" y="15"/>
                      <a:pt x="1949" y="0"/>
                      <a:pt x="1914" y="0"/>
                    </a:cubicBezTo>
                    <a:lnTo>
                      <a:pt x="994" y="0"/>
                    </a:lnTo>
                    <a:close/>
                    <a:moveTo>
                      <a:pt x="578" y="2393"/>
                    </a:moveTo>
                    <a:cubicBezTo>
                      <a:pt x="432" y="2393"/>
                      <a:pt x="342" y="2255"/>
                      <a:pt x="418" y="2147"/>
                    </a:cubicBezTo>
                    <a:cubicBezTo>
                      <a:pt x="1198" y="1024"/>
                      <a:pt x="1198" y="1024"/>
                      <a:pt x="1198" y="1024"/>
                    </a:cubicBezTo>
                    <a:cubicBezTo>
                      <a:pt x="1710" y="1024"/>
                      <a:pt x="1710" y="1024"/>
                      <a:pt x="1710" y="1024"/>
                    </a:cubicBezTo>
                    <a:cubicBezTo>
                      <a:pt x="2490" y="2147"/>
                      <a:pt x="2490" y="2147"/>
                      <a:pt x="2490" y="2147"/>
                    </a:cubicBezTo>
                    <a:cubicBezTo>
                      <a:pt x="2566" y="2255"/>
                      <a:pt x="2476" y="2393"/>
                      <a:pt x="2330" y="2393"/>
                    </a:cubicBezTo>
                    <a:lnTo>
                      <a:pt x="578" y="2393"/>
                    </a:ln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323232"/>
                  </a:solidFill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1DFC2F8-D7E0-449F-A646-1E32FDF83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9938" y="182562"/>
                <a:ext cx="200025" cy="198438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AD021782-AF58-4157-ABF3-8FEBB33B7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1813" y="-55563"/>
                <a:ext cx="119063" cy="119063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DD35B72E-E112-4950-98A4-00F97F1AC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1788" y="103187"/>
                <a:ext cx="158750" cy="158750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0817B314-64F1-4149-9431-1FE865310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1163" y="-174625"/>
                <a:ext cx="79375" cy="79375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26A18CAD-DF44-4436-A62C-30A677988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02388" y="261937"/>
                <a:ext cx="200025" cy="198438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5A5E38C-3056-47E8-BA48-21B087A8C934}"/>
              </a:ext>
            </a:extLst>
          </p:cNvPr>
          <p:cNvGrpSpPr/>
          <p:nvPr/>
        </p:nvGrpSpPr>
        <p:grpSpPr>
          <a:xfrm>
            <a:off x="1480653" y="2503711"/>
            <a:ext cx="1288472" cy="1288472"/>
            <a:chOff x="1480653" y="2503711"/>
            <a:chExt cx="1288472" cy="1288472"/>
          </a:xfrm>
          <a:solidFill>
            <a:srgbClr val="02F60C"/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BEA906B-8E0D-48EC-AC02-BB589B33BF50}"/>
                </a:ext>
              </a:extLst>
            </p:cNvPr>
            <p:cNvSpPr/>
            <p:nvPr/>
          </p:nvSpPr>
          <p:spPr>
            <a:xfrm>
              <a:off x="1480653" y="2503711"/>
              <a:ext cx="1288472" cy="1288472"/>
            </a:xfrm>
            <a:prstGeom prst="ellipse">
              <a:avLst/>
            </a:prstGeom>
            <a:solidFill>
              <a:srgbClr val="3E3E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DDDDDD"/>
                </a:solidFill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39BD578-DC95-4153-AD4E-0087D4436B89}"/>
                </a:ext>
              </a:extLst>
            </p:cNvPr>
            <p:cNvGrpSpPr/>
            <p:nvPr/>
          </p:nvGrpSpPr>
          <p:grpSpPr>
            <a:xfrm>
              <a:off x="1801428" y="2888292"/>
              <a:ext cx="646922" cy="519309"/>
              <a:chOff x="2962275" y="915988"/>
              <a:chExt cx="6261100" cy="5026025"/>
            </a:xfrm>
            <a:grpFill/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042CD02C-F7D7-4577-BCE2-98CF0A4F146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62275" y="915988"/>
                <a:ext cx="6261100" cy="5026025"/>
              </a:xfrm>
              <a:custGeom>
                <a:avLst/>
                <a:gdLst>
                  <a:gd name="T0" fmla="*/ 0 w 3944"/>
                  <a:gd name="T1" fmla="*/ 0 h 3166"/>
                  <a:gd name="T2" fmla="*/ 0 w 3944"/>
                  <a:gd name="T3" fmla="*/ 546 h 3166"/>
                  <a:gd name="T4" fmla="*/ 0 w 3944"/>
                  <a:gd name="T5" fmla="*/ 655 h 3166"/>
                  <a:gd name="T6" fmla="*/ 0 w 3944"/>
                  <a:gd name="T7" fmla="*/ 3166 h 3166"/>
                  <a:gd name="T8" fmla="*/ 3944 w 3944"/>
                  <a:gd name="T9" fmla="*/ 3166 h 3166"/>
                  <a:gd name="T10" fmla="*/ 3944 w 3944"/>
                  <a:gd name="T11" fmla="*/ 655 h 3166"/>
                  <a:gd name="T12" fmla="*/ 3944 w 3944"/>
                  <a:gd name="T13" fmla="*/ 546 h 3166"/>
                  <a:gd name="T14" fmla="*/ 3944 w 3944"/>
                  <a:gd name="T15" fmla="*/ 0 h 3166"/>
                  <a:gd name="T16" fmla="*/ 0 w 3944"/>
                  <a:gd name="T17" fmla="*/ 0 h 3166"/>
                  <a:gd name="T18" fmla="*/ 3725 w 3944"/>
                  <a:gd name="T19" fmla="*/ 2947 h 3166"/>
                  <a:gd name="T20" fmla="*/ 219 w 3944"/>
                  <a:gd name="T21" fmla="*/ 2947 h 3166"/>
                  <a:gd name="T22" fmla="*/ 219 w 3944"/>
                  <a:gd name="T23" fmla="*/ 764 h 3166"/>
                  <a:gd name="T24" fmla="*/ 3725 w 3944"/>
                  <a:gd name="T25" fmla="*/ 764 h 3166"/>
                  <a:gd name="T26" fmla="*/ 3725 w 3944"/>
                  <a:gd name="T27" fmla="*/ 2947 h 3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944" h="3166">
                    <a:moveTo>
                      <a:pt x="0" y="0"/>
                    </a:moveTo>
                    <a:lnTo>
                      <a:pt x="0" y="546"/>
                    </a:lnTo>
                    <a:lnTo>
                      <a:pt x="0" y="655"/>
                    </a:lnTo>
                    <a:lnTo>
                      <a:pt x="0" y="3166"/>
                    </a:lnTo>
                    <a:lnTo>
                      <a:pt x="3944" y="3166"/>
                    </a:lnTo>
                    <a:lnTo>
                      <a:pt x="3944" y="655"/>
                    </a:lnTo>
                    <a:lnTo>
                      <a:pt x="3944" y="546"/>
                    </a:lnTo>
                    <a:lnTo>
                      <a:pt x="3944" y="0"/>
                    </a:lnTo>
                    <a:lnTo>
                      <a:pt x="0" y="0"/>
                    </a:lnTo>
                    <a:close/>
                    <a:moveTo>
                      <a:pt x="3725" y="2947"/>
                    </a:moveTo>
                    <a:lnTo>
                      <a:pt x="219" y="2947"/>
                    </a:lnTo>
                    <a:lnTo>
                      <a:pt x="219" y="764"/>
                    </a:lnTo>
                    <a:lnTo>
                      <a:pt x="3725" y="764"/>
                    </a:lnTo>
                    <a:lnTo>
                      <a:pt x="3725" y="2947"/>
                    </a:ln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DDDDDD"/>
                  </a:solidFill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3A7838D5-8989-4E80-93C5-C3D74875AC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3291" y="2808288"/>
                <a:ext cx="1214442" cy="1925642"/>
              </a:xfrm>
              <a:custGeom>
                <a:avLst/>
                <a:gdLst>
                  <a:gd name="T0" fmla="*/ 447 w 447"/>
                  <a:gd name="T1" fmla="*/ 633 h 711"/>
                  <a:gd name="T2" fmla="*/ 133 w 447"/>
                  <a:gd name="T3" fmla="*/ 633 h 711"/>
                  <a:gd name="T4" fmla="*/ 133 w 447"/>
                  <a:gd name="T5" fmla="*/ 631 h 711"/>
                  <a:gd name="T6" fmla="*/ 189 w 447"/>
                  <a:gd name="T7" fmla="*/ 579 h 711"/>
                  <a:gd name="T8" fmla="*/ 430 w 447"/>
                  <a:gd name="T9" fmla="*/ 204 h 711"/>
                  <a:gd name="T10" fmla="*/ 216 w 447"/>
                  <a:gd name="T11" fmla="*/ 0 h 711"/>
                  <a:gd name="T12" fmla="*/ 18 w 447"/>
                  <a:gd name="T13" fmla="*/ 71 h 711"/>
                  <a:gd name="T14" fmla="*/ 48 w 447"/>
                  <a:gd name="T15" fmla="*/ 138 h 711"/>
                  <a:gd name="T16" fmla="*/ 196 w 447"/>
                  <a:gd name="T17" fmla="*/ 79 h 711"/>
                  <a:gd name="T18" fmla="*/ 335 w 447"/>
                  <a:gd name="T19" fmla="*/ 215 h 711"/>
                  <a:gd name="T20" fmla="*/ 75 w 447"/>
                  <a:gd name="T21" fmla="*/ 581 h 711"/>
                  <a:gd name="T22" fmla="*/ 0 w 447"/>
                  <a:gd name="T23" fmla="*/ 653 h 711"/>
                  <a:gd name="T24" fmla="*/ 0 w 447"/>
                  <a:gd name="T25" fmla="*/ 711 h 711"/>
                  <a:gd name="T26" fmla="*/ 447 w 447"/>
                  <a:gd name="T27" fmla="*/ 711 h 711"/>
                  <a:gd name="T28" fmla="*/ 447 w 447"/>
                  <a:gd name="T29" fmla="*/ 633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47" h="711">
                    <a:moveTo>
                      <a:pt x="447" y="633"/>
                    </a:moveTo>
                    <a:cubicBezTo>
                      <a:pt x="133" y="633"/>
                      <a:pt x="133" y="633"/>
                      <a:pt x="133" y="633"/>
                    </a:cubicBezTo>
                    <a:cubicBezTo>
                      <a:pt x="133" y="631"/>
                      <a:pt x="133" y="631"/>
                      <a:pt x="133" y="631"/>
                    </a:cubicBezTo>
                    <a:cubicBezTo>
                      <a:pt x="189" y="579"/>
                      <a:pt x="189" y="579"/>
                      <a:pt x="189" y="579"/>
                    </a:cubicBezTo>
                    <a:cubicBezTo>
                      <a:pt x="336" y="437"/>
                      <a:pt x="430" y="333"/>
                      <a:pt x="430" y="204"/>
                    </a:cubicBezTo>
                    <a:cubicBezTo>
                      <a:pt x="430" y="103"/>
                      <a:pt x="366" y="0"/>
                      <a:pt x="216" y="0"/>
                    </a:cubicBezTo>
                    <a:cubicBezTo>
                      <a:pt x="135" y="0"/>
                      <a:pt x="66" y="30"/>
                      <a:pt x="18" y="71"/>
                    </a:cubicBezTo>
                    <a:cubicBezTo>
                      <a:pt x="48" y="138"/>
                      <a:pt x="48" y="138"/>
                      <a:pt x="48" y="138"/>
                    </a:cubicBezTo>
                    <a:cubicBezTo>
                      <a:pt x="80" y="111"/>
                      <a:pt x="133" y="79"/>
                      <a:pt x="196" y="79"/>
                    </a:cubicBezTo>
                    <a:cubicBezTo>
                      <a:pt x="301" y="79"/>
                      <a:pt x="335" y="144"/>
                      <a:pt x="335" y="215"/>
                    </a:cubicBezTo>
                    <a:cubicBezTo>
                      <a:pt x="334" y="321"/>
                      <a:pt x="253" y="411"/>
                      <a:pt x="75" y="581"/>
                    </a:cubicBezTo>
                    <a:cubicBezTo>
                      <a:pt x="0" y="653"/>
                      <a:pt x="0" y="653"/>
                      <a:pt x="0" y="653"/>
                    </a:cubicBezTo>
                    <a:cubicBezTo>
                      <a:pt x="0" y="711"/>
                      <a:pt x="0" y="711"/>
                      <a:pt x="0" y="711"/>
                    </a:cubicBezTo>
                    <a:cubicBezTo>
                      <a:pt x="447" y="711"/>
                      <a:pt x="447" y="711"/>
                      <a:pt x="447" y="711"/>
                    </a:cubicBezTo>
                    <a:lnTo>
                      <a:pt x="447" y="633"/>
                    </a:ln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DDDDDD"/>
                  </a:solidFill>
                </a:endParaRPr>
              </a:p>
            </p:txBody>
          </p:sp>
          <p:sp>
            <p:nvSpPr>
              <p:cNvPr id="24" name="Freeform 7">
                <a:extLst>
                  <a:ext uri="{FF2B5EF4-FFF2-40B4-BE49-F238E27FC236}">
                    <a16:creationId xmlns:a16="http://schemas.microsoft.com/office/drawing/2014/main" id="{92A565F9-2DC4-46D5-811F-AAC107543E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88075" y="2808288"/>
                <a:ext cx="1285875" cy="1958975"/>
              </a:xfrm>
              <a:custGeom>
                <a:avLst/>
                <a:gdLst>
                  <a:gd name="T0" fmla="*/ 0 w 473"/>
                  <a:gd name="T1" fmla="*/ 534 h 723"/>
                  <a:gd name="T2" fmla="*/ 235 w 473"/>
                  <a:gd name="T3" fmla="*/ 723 h 723"/>
                  <a:gd name="T4" fmla="*/ 473 w 473"/>
                  <a:gd name="T5" fmla="*/ 520 h 723"/>
                  <a:gd name="T6" fmla="*/ 332 w 473"/>
                  <a:gd name="T7" fmla="*/ 339 h 723"/>
                  <a:gd name="T8" fmla="*/ 332 w 473"/>
                  <a:gd name="T9" fmla="*/ 336 h 723"/>
                  <a:gd name="T10" fmla="*/ 447 w 473"/>
                  <a:gd name="T11" fmla="*/ 172 h 723"/>
                  <a:gd name="T12" fmla="*/ 243 w 473"/>
                  <a:gd name="T13" fmla="*/ 0 h 723"/>
                  <a:gd name="T14" fmla="*/ 27 w 473"/>
                  <a:gd name="T15" fmla="*/ 186 h 723"/>
                  <a:gd name="T16" fmla="*/ 138 w 473"/>
                  <a:gd name="T17" fmla="*/ 343 h 723"/>
                  <a:gd name="T18" fmla="*/ 139 w 473"/>
                  <a:gd name="T19" fmla="*/ 347 h 723"/>
                  <a:gd name="T20" fmla="*/ 0 w 473"/>
                  <a:gd name="T21" fmla="*/ 534 h 723"/>
                  <a:gd name="T22" fmla="*/ 117 w 473"/>
                  <a:gd name="T23" fmla="*/ 180 h 723"/>
                  <a:gd name="T24" fmla="*/ 238 w 473"/>
                  <a:gd name="T25" fmla="*/ 68 h 723"/>
                  <a:gd name="T26" fmla="*/ 356 w 473"/>
                  <a:gd name="T27" fmla="*/ 182 h 723"/>
                  <a:gd name="T28" fmla="*/ 250 w 473"/>
                  <a:gd name="T29" fmla="*/ 309 h 723"/>
                  <a:gd name="T30" fmla="*/ 117 w 473"/>
                  <a:gd name="T31" fmla="*/ 180 h 723"/>
                  <a:gd name="T32" fmla="*/ 223 w 473"/>
                  <a:gd name="T33" fmla="*/ 377 h 723"/>
                  <a:gd name="T34" fmla="*/ 377 w 473"/>
                  <a:gd name="T35" fmla="*/ 529 h 723"/>
                  <a:gd name="T36" fmla="*/ 237 w 473"/>
                  <a:gd name="T37" fmla="*/ 654 h 723"/>
                  <a:gd name="T38" fmla="*/ 97 w 473"/>
                  <a:gd name="T39" fmla="*/ 521 h 723"/>
                  <a:gd name="T40" fmla="*/ 223 w 473"/>
                  <a:gd name="T41" fmla="*/ 377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3" h="723">
                    <a:moveTo>
                      <a:pt x="0" y="534"/>
                    </a:moveTo>
                    <a:cubicBezTo>
                      <a:pt x="0" y="636"/>
                      <a:pt x="89" y="723"/>
                      <a:pt x="235" y="723"/>
                    </a:cubicBezTo>
                    <a:cubicBezTo>
                      <a:pt x="368" y="723"/>
                      <a:pt x="473" y="641"/>
                      <a:pt x="473" y="520"/>
                    </a:cubicBezTo>
                    <a:cubicBezTo>
                      <a:pt x="473" y="435"/>
                      <a:pt x="419" y="373"/>
                      <a:pt x="332" y="339"/>
                    </a:cubicBezTo>
                    <a:cubicBezTo>
                      <a:pt x="332" y="336"/>
                      <a:pt x="332" y="336"/>
                      <a:pt x="332" y="336"/>
                    </a:cubicBezTo>
                    <a:cubicBezTo>
                      <a:pt x="418" y="295"/>
                      <a:pt x="447" y="231"/>
                      <a:pt x="447" y="172"/>
                    </a:cubicBezTo>
                    <a:cubicBezTo>
                      <a:pt x="447" y="85"/>
                      <a:pt x="379" y="0"/>
                      <a:pt x="243" y="0"/>
                    </a:cubicBezTo>
                    <a:cubicBezTo>
                      <a:pt x="121" y="0"/>
                      <a:pt x="27" y="75"/>
                      <a:pt x="27" y="186"/>
                    </a:cubicBezTo>
                    <a:cubicBezTo>
                      <a:pt x="27" y="247"/>
                      <a:pt x="61" y="307"/>
                      <a:pt x="138" y="343"/>
                    </a:cubicBezTo>
                    <a:cubicBezTo>
                      <a:pt x="139" y="347"/>
                      <a:pt x="139" y="347"/>
                      <a:pt x="139" y="347"/>
                    </a:cubicBezTo>
                    <a:cubicBezTo>
                      <a:pt x="53" y="383"/>
                      <a:pt x="0" y="446"/>
                      <a:pt x="0" y="534"/>
                    </a:cubicBezTo>
                    <a:close/>
                    <a:moveTo>
                      <a:pt x="117" y="180"/>
                    </a:moveTo>
                    <a:cubicBezTo>
                      <a:pt x="117" y="120"/>
                      <a:pt x="160" y="68"/>
                      <a:pt x="238" y="68"/>
                    </a:cubicBezTo>
                    <a:cubicBezTo>
                      <a:pt x="323" y="68"/>
                      <a:pt x="356" y="126"/>
                      <a:pt x="356" y="182"/>
                    </a:cubicBezTo>
                    <a:cubicBezTo>
                      <a:pt x="356" y="245"/>
                      <a:pt x="310" y="288"/>
                      <a:pt x="250" y="309"/>
                    </a:cubicBezTo>
                    <a:cubicBezTo>
                      <a:pt x="169" y="287"/>
                      <a:pt x="117" y="250"/>
                      <a:pt x="117" y="180"/>
                    </a:cubicBezTo>
                    <a:close/>
                    <a:moveTo>
                      <a:pt x="223" y="377"/>
                    </a:moveTo>
                    <a:cubicBezTo>
                      <a:pt x="318" y="404"/>
                      <a:pt x="377" y="444"/>
                      <a:pt x="377" y="529"/>
                    </a:cubicBezTo>
                    <a:cubicBezTo>
                      <a:pt x="377" y="602"/>
                      <a:pt x="322" y="654"/>
                      <a:pt x="237" y="654"/>
                    </a:cubicBezTo>
                    <a:cubicBezTo>
                      <a:pt x="148" y="654"/>
                      <a:pt x="94" y="592"/>
                      <a:pt x="97" y="521"/>
                    </a:cubicBezTo>
                    <a:cubicBezTo>
                      <a:pt x="97" y="454"/>
                      <a:pt x="141" y="400"/>
                      <a:pt x="223" y="377"/>
                    </a:cubicBez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DDDDDD"/>
                  </a:solidFill>
                </a:endParaRPr>
              </a:p>
            </p:txBody>
          </p:sp>
        </p:grpSp>
      </p:grp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68A0B0D8-87A4-4812-9C00-0604D677EF57}"/>
              </a:ext>
            </a:extLst>
          </p:cNvPr>
          <p:cNvSpPr txBox="1">
            <a:spLocks/>
          </p:cNvSpPr>
          <p:nvPr/>
        </p:nvSpPr>
        <p:spPr>
          <a:xfrm>
            <a:off x="959808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AEBC77BA-9BD2-434E-B814-D2BFD372A014}"/>
              </a:ext>
            </a:extLst>
          </p:cNvPr>
          <p:cNvSpPr txBox="1">
            <a:spLocks/>
          </p:cNvSpPr>
          <p:nvPr/>
        </p:nvSpPr>
        <p:spPr>
          <a:xfrm>
            <a:off x="3624272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14B24670-87C1-4D9C-B16D-1807C27C87B3}"/>
              </a:ext>
            </a:extLst>
          </p:cNvPr>
          <p:cNvSpPr txBox="1">
            <a:spLocks/>
          </p:cNvSpPr>
          <p:nvPr/>
        </p:nvSpPr>
        <p:spPr>
          <a:xfrm>
            <a:off x="6288736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950ECCE1-54AB-4FE0-BE3B-C88FDA706341}"/>
              </a:ext>
            </a:extLst>
          </p:cNvPr>
          <p:cNvSpPr txBox="1">
            <a:spLocks/>
          </p:cNvSpPr>
          <p:nvPr/>
        </p:nvSpPr>
        <p:spPr>
          <a:xfrm>
            <a:off x="8970254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BC00B5DC-1615-4AAB-9BB6-8EEB3F912C32}"/>
              </a:ext>
            </a:extLst>
          </p:cNvPr>
          <p:cNvSpPr txBox="1">
            <a:spLocks/>
          </p:cNvSpPr>
          <p:nvPr/>
        </p:nvSpPr>
        <p:spPr>
          <a:xfrm>
            <a:off x="3452485" y="238889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98589043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DF3445-333D-4A10-A0D8-11854C6B3115}"/>
              </a:ext>
            </a:extLst>
          </p:cNvPr>
          <p:cNvSpPr/>
          <p:nvPr/>
        </p:nvSpPr>
        <p:spPr>
          <a:xfrm rot="18900000">
            <a:off x="2219248" y="1750470"/>
            <a:ext cx="1337052" cy="1322261"/>
          </a:xfrm>
          <a:prstGeom prst="rect">
            <a:avLst/>
          </a:prstGeom>
          <a:solidFill>
            <a:srgbClr val="3E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A12DA5-5B81-44D7-9247-CCF8A7C714EB}"/>
              </a:ext>
            </a:extLst>
          </p:cNvPr>
          <p:cNvSpPr/>
          <p:nvPr/>
        </p:nvSpPr>
        <p:spPr>
          <a:xfrm rot="18900000">
            <a:off x="2219248" y="3785272"/>
            <a:ext cx="1337052" cy="1322261"/>
          </a:xfrm>
          <a:prstGeom prst="rect">
            <a:avLst/>
          </a:prstGeom>
          <a:solidFill>
            <a:srgbClr val="F8F5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8DC0F6-325E-4FBF-B6DC-A57782E3BB6D}"/>
              </a:ext>
            </a:extLst>
          </p:cNvPr>
          <p:cNvSpPr/>
          <p:nvPr/>
        </p:nvSpPr>
        <p:spPr>
          <a:xfrm rot="18900000">
            <a:off x="3300538" y="2767870"/>
            <a:ext cx="1337052" cy="1322261"/>
          </a:xfrm>
          <a:prstGeom prst="rect">
            <a:avLst/>
          </a:prstGeom>
          <a:solidFill>
            <a:srgbClr val="002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AC9E8-4A9D-4E59-9206-D99CC0AEA677}"/>
              </a:ext>
            </a:extLst>
          </p:cNvPr>
          <p:cNvSpPr/>
          <p:nvPr/>
        </p:nvSpPr>
        <p:spPr>
          <a:xfrm rot="18900000">
            <a:off x="1137957" y="2767870"/>
            <a:ext cx="1337052" cy="1322261"/>
          </a:xfrm>
          <a:prstGeom prst="rect">
            <a:avLst/>
          </a:prstGeom>
          <a:solidFill>
            <a:srgbClr val="A4A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pic>
        <p:nvPicPr>
          <p:cNvPr id="6" name="Graphic 5" descr="Statistics RTL">
            <a:extLst>
              <a:ext uri="{FF2B5EF4-FFF2-40B4-BE49-F238E27FC236}">
                <a16:creationId xmlns:a16="http://schemas.microsoft.com/office/drawing/2014/main" id="{9CAF0D01-5258-4C9D-98AB-5472B10BB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8132" y="1954400"/>
            <a:ext cx="914400" cy="914400"/>
          </a:xfrm>
          <a:prstGeom prst="rect">
            <a:avLst/>
          </a:prstGeom>
        </p:spPr>
      </p:pic>
      <p:pic>
        <p:nvPicPr>
          <p:cNvPr id="7" name="Graphic 6" descr="Pie chart">
            <a:extLst>
              <a:ext uri="{FF2B5EF4-FFF2-40B4-BE49-F238E27FC236}">
                <a16:creationId xmlns:a16="http://schemas.microsoft.com/office/drawing/2014/main" id="{7950D0FE-8D40-40EC-AF0F-F3B6EF306C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38132" y="3945021"/>
            <a:ext cx="914400" cy="914400"/>
          </a:xfrm>
          <a:prstGeom prst="rect">
            <a:avLst/>
          </a:prstGeom>
        </p:spPr>
      </p:pic>
      <p:pic>
        <p:nvPicPr>
          <p:cNvPr id="8" name="Graphic 7" descr="Head with gears">
            <a:extLst>
              <a:ext uri="{FF2B5EF4-FFF2-40B4-BE49-F238E27FC236}">
                <a16:creationId xmlns:a16="http://schemas.microsoft.com/office/drawing/2014/main" id="{DEE38A82-B27D-4586-B9B3-9B14AF5E62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16549" y="2971802"/>
            <a:ext cx="914400" cy="914400"/>
          </a:xfrm>
          <a:prstGeom prst="rect">
            <a:avLst/>
          </a:prstGeom>
        </p:spPr>
      </p:pic>
      <p:pic>
        <p:nvPicPr>
          <p:cNvPr id="9" name="Graphic 8" descr="Gears">
            <a:extLst>
              <a:ext uri="{FF2B5EF4-FFF2-40B4-BE49-F238E27FC236}">
                <a16:creationId xmlns:a16="http://schemas.microsoft.com/office/drawing/2014/main" id="{0F32299A-63F8-4333-8156-A0A34DADDD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59040" y="2979002"/>
            <a:ext cx="914400" cy="914400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1965808C-07C9-4F41-9659-5A00FAC8BD2A}"/>
              </a:ext>
            </a:extLst>
          </p:cNvPr>
          <p:cNvSpPr txBox="1">
            <a:spLocks/>
          </p:cNvSpPr>
          <p:nvPr/>
        </p:nvSpPr>
        <p:spPr>
          <a:xfrm>
            <a:off x="6638762" y="1177663"/>
            <a:ext cx="3450511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2A9AD4A-3069-4873-BB95-8DACE2412A10}"/>
              </a:ext>
            </a:extLst>
          </p:cNvPr>
          <p:cNvSpPr txBox="1">
            <a:spLocks/>
          </p:cNvSpPr>
          <p:nvPr/>
        </p:nvSpPr>
        <p:spPr>
          <a:xfrm>
            <a:off x="6638762" y="2828418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AC2967F-7396-474D-A590-39715FA59797}"/>
              </a:ext>
            </a:extLst>
          </p:cNvPr>
          <p:cNvSpPr txBox="1">
            <a:spLocks/>
          </p:cNvSpPr>
          <p:nvPr/>
        </p:nvSpPr>
        <p:spPr>
          <a:xfrm>
            <a:off x="6638762" y="3483455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FF11117-DFB5-4F9A-904D-C5F0BF12F976}"/>
              </a:ext>
            </a:extLst>
          </p:cNvPr>
          <p:cNvSpPr txBox="1">
            <a:spLocks/>
          </p:cNvSpPr>
          <p:nvPr/>
        </p:nvSpPr>
        <p:spPr>
          <a:xfrm>
            <a:off x="6638762" y="4138492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55CBB70-5145-493F-9434-09C9E584C4D7}"/>
              </a:ext>
            </a:extLst>
          </p:cNvPr>
          <p:cNvSpPr txBox="1">
            <a:spLocks/>
          </p:cNvSpPr>
          <p:nvPr/>
        </p:nvSpPr>
        <p:spPr>
          <a:xfrm>
            <a:off x="6638762" y="4793530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</p:spTree>
    <p:extLst>
      <p:ext uri="{BB962C8B-B14F-4D97-AF65-F5344CB8AC3E}">
        <p14:creationId xmlns:p14="http://schemas.microsoft.com/office/powerpoint/2010/main" val="195548580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AEFF0084-FEC4-4CD1-9E97-94155E3EE655}"/>
              </a:ext>
            </a:extLst>
          </p:cNvPr>
          <p:cNvSpPr>
            <a:spLocks/>
          </p:cNvSpPr>
          <p:nvPr/>
        </p:nvSpPr>
        <p:spPr bwMode="auto">
          <a:xfrm>
            <a:off x="2512550" y="4056785"/>
            <a:ext cx="1979612" cy="2128838"/>
          </a:xfrm>
          <a:custGeom>
            <a:avLst/>
            <a:gdLst>
              <a:gd name="T0" fmla="*/ 847 w 847"/>
              <a:gd name="T1" fmla="*/ 116 h 916"/>
              <a:gd name="T2" fmla="*/ 847 w 847"/>
              <a:gd name="T3" fmla="*/ 916 h 916"/>
              <a:gd name="T4" fmla="*/ 0 w 847"/>
              <a:gd name="T5" fmla="*/ 566 h 916"/>
              <a:gd name="T6" fmla="*/ 566 w 847"/>
              <a:gd name="T7" fmla="*/ 0 h 916"/>
              <a:gd name="T8" fmla="*/ 847 w 847"/>
              <a:gd name="T9" fmla="*/ 116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7" h="916">
                <a:moveTo>
                  <a:pt x="847" y="116"/>
                </a:moveTo>
                <a:cubicBezTo>
                  <a:pt x="847" y="916"/>
                  <a:pt x="847" y="916"/>
                  <a:pt x="847" y="916"/>
                </a:cubicBezTo>
                <a:cubicBezTo>
                  <a:pt x="516" y="916"/>
                  <a:pt x="217" y="782"/>
                  <a:pt x="0" y="566"/>
                </a:cubicBezTo>
                <a:cubicBezTo>
                  <a:pt x="566" y="0"/>
                  <a:pt x="566" y="0"/>
                  <a:pt x="566" y="0"/>
                </a:cubicBezTo>
                <a:cubicBezTo>
                  <a:pt x="638" y="72"/>
                  <a:pt x="737" y="116"/>
                  <a:pt x="847" y="116"/>
                </a:cubicBezTo>
                <a:close/>
              </a:path>
            </a:pathLst>
          </a:custGeom>
          <a:solidFill>
            <a:srgbClr val="002DD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FE8BADB6-2C31-45B6-9CD3-88860D538930}"/>
              </a:ext>
            </a:extLst>
          </p:cNvPr>
          <p:cNvSpPr>
            <a:spLocks/>
          </p:cNvSpPr>
          <p:nvPr/>
        </p:nvSpPr>
        <p:spPr bwMode="auto">
          <a:xfrm>
            <a:off x="1650538" y="3364635"/>
            <a:ext cx="2139950" cy="1963738"/>
          </a:xfrm>
          <a:custGeom>
            <a:avLst/>
            <a:gdLst>
              <a:gd name="T0" fmla="*/ 916 w 916"/>
              <a:gd name="T1" fmla="*/ 279 h 845"/>
              <a:gd name="T2" fmla="*/ 350 w 916"/>
              <a:gd name="T3" fmla="*/ 845 h 845"/>
              <a:gd name="T4" fmla="*/ 0 w 916"/>
              <a:gd name="T5" fmla="*/ 0 h 845"/>
              <a:gd name="T6" fmla="*/ 800 w 916"/>
              <a:gd name="T7" fmla="*/ 0 h 845"/>
              <a:gd name="T8" fmla="*/ 916 w 916"/>
              <a:gd name="T9" fmla="*/ 279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6" h="845">
                <a:moveTo>
                  <a:pt x="916" y="279"/>
                </a:moveTo>
                <a:cubicBezTo>
                  <a:pt x="350" y="845"/>
                  <a:pt x="350" y="845"/>
                  <a:pt x="350" y="845"/>
                </a:cubicBezTo>
                <a:cubicBezTo>
                  <a:pt x="134" y="628"/>
                  <a:pt x="1" y="330"/>
                  <a:pt x="0" y="0"/>
                </a:cubicBezTo>
                <a:cubicBezTo>
                  <a:pt x="800" y="0"/>
                  <a:pt x="800" y="0"/>
                  <a:pt x="800" y="0"/>
                </a:cubicBezTo>
                <a:cubicBezTo>
                  <a:pt x="801" y="109"/>
                  <a:pt x="845" y="208"/>
                  <a:pt x="916" y="279"/>
                </a:cubicBezTo>
                <a:close/>
              </a:path>
            </a:pathLst>
          </a:custGeom>
          <a:solidFill>
            <a:srgbClr val="F8F50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3C0C11EE-BAAE-4F9D-BC53-21FF5E73A9BF}"/>
              </a:ext>
            </a:extLst>
          </p:cNvPr>
          <p:cNvSpPr>
            <a:spLocks/>
          </p:cNvSpPr>
          <p:nvPr/>
        </p:nvSpPr>
        <p:spPr bwMode="auto">
          <a:xfrm>
            <a:off x="1650538" y="1353272"/>
            <a:ext cx="2139950" cy="1963738"/>
          </a:xfrm>
          <a:custGeom>
            <a:avLst/>
            <a:gdLst>
              <a:gd name="T0" fmla="*/ 916 w 916"/>
              <a:gd name="T1" fmla="*/ 566 h 845"/>
              <a:gd name="T2" fmla="*/ 800 w 916"/>
              <a:gd name="T3" fmla="*/ 845 h 845"/>
              <a:gd name="T4" fmla="*/ 0 w 916"/>
              <a:gd name="T5" fmla="*/ 845 h 845"/>
              <a:gd name="T6" fmla="*/ 350 w 916"/>
              <a:gd name="T7" fmla="*/ 0 h 845"/>
              <a:gd name="T8" fmla="*/ 916 w 916"/>
              <a:gd name="T9" fmla="*/ 566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6" h="845">
                <a:moveTo>
                  <a:pt x="916" y="566"/>
                </a:moveTo>
                <a:cubicBezTo>
                  <a:pt x="845" y="637"/>
                  <a:pt x="801" y="736"/>
                  <a:pt x="800" y="845"/>
                </a:cubicBezTo>
                <a:cubicBezTo>
                  <a:pt x="0" y="845"/>
                  <a:pt x="0" y="845"/>
                  <a:pt x="0" y="845"/>
                </a:cubicBezTo>
                <a:cubicBezTo>
                  <a:pt x="1" y="515"/>
                  <a:pt x="134" y="217"/>
                  <a:pt x="350" y="0"/>
                </a:cubicBezTo>
                <a:lnTo>
                  <a:pt x="916" y="566"/>
                </a:lnTo>
                <a:close/>
              </a:path>
            </a:pathLst>
          </a:custGeom>
          <a:solidFill>
            <a:srgbClr val="A4A3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43F0EDD0-125D-435D-8F31-16C436F12342}"/>
              </a:ext>
            </a:extLst>
          </p:cNvPr>
          <p:cNvSpPr>
            <a:spLocks/>
          </p:cNvSpPr>
          <p:nvPr/>
        </p:nvSpPr>
        <p:spPr bwMode="auto">
          <a:xfrm>
            <a:off x="2512550" y="494435"/>
            <a:ext cx="1979612" cy="2130425"/>
          </a:xfrm>
          <a:custGeom>
            <a:avLst/>
            <a:gdLst>
              <a:gd name="T0" fmla="*/ 847 w 847"/>
              <a:gd name="T1" fmla="*/ 0 h 916"/>
              <a:gd name="T2" fmla="*/ 847 w 847"/>
              <a:gd name="T3" fmla="*/ 800 h 916"/>
              <a:gd name="T4" fmla="*/ 566 w 847"/>
              <a:gd name="T5" fmla="*/ 916 h 916"/>
              <a:gd name="T6" fmla="*/ 0 w 847"/>
              <a:gd name="T7" fmla="*/ 350 h 916"/>
              <a:gd name="T8" fmla="*/ 847 w 847"/>
              <a:gd name="T9" fmla="*/ 0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7" h="916">
                <a:moveTo>
                  <a:pt x="847" y="0"/>
                </a:moveTo>
                <a:cubicBezTo>
                  <a:pt x="847" y="800"/>
                  <a:pt x="847" y="800"/>
                  <a:pt x="847" y="800"/>
                </a:cubicBezTo>
                <a:cubicBezTo>
                  <a:pt x="737" y="800"/>
                  <a:pt x="638" y="844"/>
                  <a:pt x="566" y="916"/>
                </a:cubicBezTo>
                <a:cubicBezTo>
                  <a:pt x="0" y="350"/>
                  <a:pt x="0" y="350"/>
                  <a:pt x="0" y="350"/>
                </a:cubicBezTo>
                <a:cubicBezTo>
                  <a:pt x="217" y="134"/>
                  <a:pt x="516" y="0"/>
                  <a:pt x="847" y="0"/>
                </a:cubicBezTo>
                <a:close/>
              </a:path>
            </a:pathLst>
          </a:custGeom>
          <a:solidFill>
            <a:srgbClr val="3E3E3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pic>
        <p:nvPicPr>
          <p:cNvPr id="6" name="Graphic 5" descr="Network">
            <a:extLst>
              <a:ext uri="{FF2B5EF4-FFF2-40B4-BE49-F238E27FC236}">
                <a16:creationId xmlns:a16="http://schemas.microsoft.com/office/drawing/2014/main" id="{B4D28492-1B1C-4CA3-80AC-55182C3AC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288" y="896072"/>
            <a:ext cx="914400" cy="914400"/>
          </a:xfrm>
          <a:prstGeom prst="rect">
            <a:avLst/>
          </a:prstGeom>
        </p:spPr>
      </p:pic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D5A3AF6F-7682-4011-9CA2-14105D10F2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63313" y="2139085"/>
            <a:ext cx="914400" cy="914400"/>
          </a:xfrm>
          <a:prstGeom prst="rect">
            <a:avLst/>
          </a:prstGeom>
        </p:spPr>
      </p:pic>
      <p:pic>
        <p:nvPicPr>
          <p:cNvPr id="8" name="Graphic 7" descr="Puzzle">
            <a:extLst>
              <a:ext uri="{FF2B5EF4-FFF2-40B4-BE49-F238E27FC236}">
                <a16:creationId xmlns:a16="http://schemas.microsoft.com/office/drawing/2014/main" id="{862993B6-B177-4A66-9CEE-B2F05931E5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33288" y="4724425"/>
            <a:ext cx="914400" cy="914400"/>
          </a:xfrm>
          <a:prstGeom prst="rect">
            <a:avLst/>
          </a:prstGeom>
        </p:spPr>
      </p:pic>
      <p:pic>
        <p:nvPicPr>
          <p:cNvPr id="9" name="Graphic 8" descr="Money">
            <a:extLst>
              <a:ext uri="{FF2B5EF4-FFF2-40B4-BE49-F238E27FC236}">
                <a16:creationId xmlns:a16="http://schemas.microsoft.com/office/drawing/2014/main" id="{7F15EEF4-3B0A-4748-BE83-6901CC9B5B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63313" y="3483697"/>
            <a:ext cx="914400" cy="914400"/>
          </a:xfrm>
          <a:prstGeom prst="rect">
            <a:avLst/>
          </a:prstGeom>
        </p:spPr>
      </p:pic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8AF5C0E1-C01A-4F67-AF6B-0546E12F3231}"/>
              </a:ext>
            </a:extLst>
          </p:cNvPr>
          <p:cNvSpPr txBox="1">
            <a:spLocks/>
          </p:cNvSpPr>
          <p:nvPr/>
        </p:nvSpPr>
        <p:spPr>
          <a:xfrm>
            <a:off x="7544602" y="340961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69485DC1-888E-4A8E-9C2B-330A8BDABE77}"/>
              </a:ext>
            </a:extLst>
          </p:cNvPr>
          <p:cNvSpPr txBox="1">
            <a:spLocks/>
          </p:cNvSpPr>
          <p:nvPr/>
        </p:nvSpPr>
        <p:spPr>
          <a:xfrm>
            <a:off x="7544602" y="409625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D7A69037-E304-4A01-8BFA-E262551D29F8}"/>
              </a:ext>
            </a:extLst>
          </p:cNvPr>
          <p:cNvSpPr txBox="1">
            <a:spLocks/>
          </p:cNvSpPr>
          <p:nvPr/>
        </p:nvSpPr>
        <p:spPr>
          <a:xfrm>
            <a:off x="7544602" y="478289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8D3379C-2680-4940-9F85-3B901DC598D4}"/>
              </a:ext>
            </a:extLst>
          </p:cNvPr>
          <p:cNvSpPr txBox="1">
            <a:spLocks/>
          </p:cNvSpPr>
          <p:nvPr/>
        </p:nvSpPr>
        <p:spPr>
          <a:xfrm>
            <a:off x="7544602" y="546953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05C82A9-511B-4C32-A496-CD0B7441FE4C}"/>
              </a:ext>
            </a:extLst>
          </p:cNvPr>
          <p:cNvSpPr txBox="1">
            <a:spLocks/>
          </p:cNvSpPr>
          <p:nvPr/>
        </p:nvSpPr>
        <p:spPr>
          <a:xfrm>
            <a:off x="6840151" y="670942"/>
            <a:ext cx="3804073" cy="17774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0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428132348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ic 2">
            <a:extLst>
              <a:ext uri="{FF2B5EF4-FFF2-40B4-BE49-F238E27FC236}">
                <a16:creationId xmlns:a16="http://schemas.microsoft.com/office/drawing/2014/main" id="{D379DCDB-6DB0-4333-8B99-E28FD349CE92}"/>
              </a:ext>
            </a:extLst>
          </p:cNvPr>
          <p:cNvSpPr/>
          <p:nvPr/>
        </p:nvSpPr>
        <p:spPr>
          <a:xfrm>
            <a:off x="901052" y="1364315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3E3E3E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Graphic 6">
            <a:extLst>
              <a:ext uri="{FF2B5EF4-FFF2-40B4-BE49-F238E27FC236}">
                <a16:creationId xmlns:a16="http://schemas.microsoft.com/office/drawing/2014/main" id="{8DD0ADFC-D333-470B-BD13-3474DEFAC562}"/>
              </a:ext>
            </a:extLst>
          </p:cNvPr>
          <p:cNvSpPr/>
          <p:nvPr/>
        </p:nvSpPr>
        <p:spPr>
          <a:xfrm>
            <a:off x="901052" y="2579798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A4A3A4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Graphic 7">
            <a:extLst>
              <a:ext uri="{FF2B5EF4-FFF2-40B4-BE49-F238E27FC236}">
                <a16:creationId xmlns:a16="http://schemas.microsoft.com/office/drawing/2014/main" id="{B825886A-B0E5-48AE-973F-7AC8E32E0FD3}"/>
              </a:ext>
            </a:extLst>
          </p:cNvPr>
          <p:cNvSpPr/>
          <p:nvPr/>
        </p:nvSpPr>
        <p:spPr>
          <a:xfrm>
            <a:off x="901052" y="3795281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F8F50C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Graphic 8">
            <a:extLst>
              <a:ext uri="{FF2B5EF4-FFF2-40B4-BE49-F238E27FC236}">
                <a16:creationId xmlns:a16="http://schemas.microsoft.com/office/drawing/2014/main" id="{63ABF717-C4A4-4A5F-BEF9-13F7E45430D4}"/>
              </a:ext>
            </a:extLst>
          </p:cNvPr>
          <p:cNvSpPr/>
          <p:nvPr/>
        </p:nvSpPr>
        <p:spPr>
          <a:xfrm>
            <a:off x="901052" y="5010764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002DD8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CD8D0D-AFDB-49CA-B9E6-D93214F7256B}"/>
              </a:ext>
            </a:extLst>
          </p:cNvPr>
          <p:cNvGrpSpPr/>
          <p:nvPr/>
        </p:nvGrpSpPr>
        <p:grpSpPr>
          <a:xfrm>
            <a:off x="3790952" y="1672713"/>
            <a:ext cx="573230" cy="464681"/>
            <a:chOff x="6456412" y="1658115"/>
            <a:chExt cx="746126" cy="604837"/>
          </a:xfrm>
          <a:solidFill>
            <a:srgbClr val="3E3E3E"/>
          </a:solidFill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A0C49C4-1220-4F30-9F75-DA1680003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412" y="1658115"/>
              <a:ext cx="465138" cy="604837"/>
            </a:xfrm>
            <a:custGeom>
              <a:avLst/>
              <a:gdLst>
                <a:gd name="T0" fmla="*/ 1917 w 1917"/>
                <a:gd name="T1" fmla="*/ 1262 h 2496"/>
                <a:gd name="T2" fmla="*/ 1661 w 1917"/>
                <a:gd name="T3" fmla="*/ 1390 h 2496"/>
                <a:gd name="T4" fmla="*/ 1595 w 1917"/>
                <a:gd name="T5" fmla="*/ 1560 h 2496"/>
                <a:gd name="T6" fmla="*/ 1469 w 1917"/>
                <a:gd name="T7" fmla="*/ 1710 h 2496"/>
                <a:gd name="T8" fmla="*/ 1154 w 1917"/>
                <a:gd name="T9" fmla="*/ 1639 h 2496"/>
                <a:gd name="T10" fmla="*/ 1250 w 1917"/>
                <a:gd name="T11" fmla="*/ 2161 h 2496"/>
                <a:gd name="T12" fmla="*/ 1310 w 1917"/>
                <a:gd name="T13" fmla="*/ 2496 h 2496"/>
                <a:gd name="T14" fmla="*/ 1086 w 1917"/>
                <a:gd name="T15" fmla="*/ 2366 h 2496"/>
                <a:gd name="T16" fmla="*/ 696 w 1917"/>
                <a:gd name="T17" fmla="*/ 2137 h 2496"/>
                <a:gd name="T18" fmla="*/ 375 w 1917"/>
                <a:gd name="T19" fmla="*/ 1950 h 2496"/>
                <a:gd name="T20" fmla="*/ 453 w 1917"/>
                <a:gd name="T21" fmla="*/ 1560 h 2496"/>
                <a:gd name="T22" fmla="*/ 62 w 1917"/>
                <a:gd name="T23" fmla="*/ 936 h 2496"/>
                <a:gd name="T24" fmla="*/ 921 w 1917"/>
                <a:gd name="T25" fmla="*/ 0 h 2496"/>
                <a:gd name="T26" fmla="*/ 1195 w 1917"/>
                <a:gd name="T27" fmla="*/ 22 h 2496"/>
                <a:gd name="T28" fmla="*/ 1522 w 1917"/>
                <a:gd name="T29" fmla="*/ 147 h 2496"/>
                <a:gd name="T30" fmla="*/ 1664 w 1917"/>
                <a:gd name="T31" fmla="*/ 296 h 2496"/>
                <a:gd name="T32" fmla="*/ 1730 w 1917"/>
                <a:gd name="T33" fmla="*/ 471 h 2496"/>
                <a:gd name="T34" fmla="*/ 1701 w 1917"/>
                <a:gd name="T35" fmla="*/ 858 h 2496"/>
                <a:gd name="T36" fmla="*/ 1917 w 1917"/>
                <a:gd name="T37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17" h="2496">
                  <a:moveTo>
                    <a:pt x="1917" y="1262"/>
                  </a:moveTo>
                  <a:cubicBezTo>
                    <a:pt x="1661" y="1390"/>
                    <a:pt x="1661" y="1390"/>
                    <a:pt x="1661" y="1390"/>
                  </a:cubicBezTo>
                  <a:cubicBezTo>
                    <a:pt x="1661" y="1390"/>
                    <a:pt x="1636" y="1476"/>
                    <a:pt x="1595" y="1560"/>
                  </a:cubicBezTo>
                  <a:cubicBezTo>
                    <a:pt x="1562" y="1626"/>
                    <a:pt x="1518" y="1691"/>
                    <a:pt x="1469" y="1710"/>
                  </a:cubicBezTo>
                  <a:cubicBezTo>
                    <a:pt x="1365" y="1750"/>
                    <a:pt x="1154" y="1639"/>
                    <a:pt x="1154" y="1639"/>
                  </a:cubicBezTo>
                  <a:cubicBezTo>
                    <a:pt x="1250" y="2161"/>
                    <a:pt x="1250" y="2161"/>
                    <a:pt x="1250" y="2161"/>
                  </a:cubicBezTo>
                  <a:cubicBezTo>
                    <a:pt x="1310" y="2496"/>
                    <a:pt x="1310" y="2496"/>
                    <a:pt x="1310" y="2496"/>
                  </a:cubicBezTo>
                  <a:cubicBezTo>
                    <a:pt x="1086" y="2366"/>
                    <a:pt x="1086" y="2366"/>
                    <a:pt x="1086" y="2366"/>
                  </a:cubicBezTo>
                  <a:cubicBezTo>
                    <a:pt x="696" y="2137"/>
                    <a:pt x="696" y="2137"/>
                    <a:pt x="696" y="2137"/>
                  </a:cubicBezTo>
                  <a:cubicBezTo>
                    <a:pt x="375" y="1950"/>
                    <a:pt x="375" y="1950"/>
                    <a:pt x="375" y="1950"/>
                  </a:cubicBezTo>
                  <a:cubicBezTo>
                    <a:pt x="453" y="1560"/>
                    <a:pt x="453" y="1560"/>
                    <a:pt x="453" y="1560"/>
                  </a:cubicBezTo>
                  <a:cubicBezTo>
                    <a:pt x="453" y="1560"/>
                    <a:pt x="181" y="1572"/>
                    <a:pt x="62" y="936"/>
                  </a:cubicBezTo>
                  <a:cubicBezTo>
                    <a:pt x="41" y="819"/>
                    <a:pt x="0" y="0"/>
                    <a:pt x="921" y="0"/>
                  </a:cubicBezTo>
                  <a:cubicBezTo>
                    <a:pt x="1024" y="0"/>
                    <a:pt x="1115" y="8"/>
                    <a:pt x="1195" y="22"/>
                  </a:cubicBezTo>
                  <a:cubicBezTo>
                    <a:pt x="1336" y="47"/>
                    <a:pt x="1442" y="91"/>
                    <a:pt x="1522" y="147"/>
                  </a:cubicBezTo>
                  <a:cubicBezTo>
                    <a:pt x="1584" y="191"/>
                    <a:pt x="1630" y="242"/>
                    <a:pt x="1664" y="296"/>
                  </a:cubicBezTo>
                  <a:cubicBezTo>
                    <a:pt x="1698" y="353"/>
                    <a:pt x="1719" y="413"/>
                    <a:pt x="1730" y="471"/>
                  </a:cubicBezTo>
                  <a:cubicBezTo>
                    <a:pt x="1769" y="671"/>
                    <a:pt x="1701" y="858"/>
                    <a:pt x="1701" y="858"/>
                  </a:cubicBezTo>
                  <a:lnTo>
                    <a:pt x="1917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B6676B"/>
                </a:solidFill>
              </a:endParaRPr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46645F63-AA06-414A-BDA2-C31F8B418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225" y="1658115"/>
              <a:ext cx="341313" cy="604837"/>
            </a:xfrm>
            <a:custGeom>
              <a:avLst/>
              <a:gdLst>
                <a:gd name="T0" fmla="*/ 1403 w 1403"/>
                <a:gd name="T1" fmla="*/ 1262 h 2496"/>
                <a:gd name="T2" fmla="*/ 1147 w 1403"/>
                <a:gd name="T3" fmla="*/ 1390 h 2496"/>
                <a:gd name="T4" fmla="*/ 955 w 1403"/>
                <a:gd name="T5" fmla="*/ 1710 h 2496"/>
                <a:gd name="T6" fmla="*/ 640 w 1403"/>
                <a:gd name="T7" fmla="*/ 1639 h 2496"/>
                <a:gd name="T8" fmla="*/ 796 w 1403"/>
                <a:gd name="T9" fmla="*/ 2496 h 2496"/>
                <a:gd name="T10" fmla="*/ 572 w 1403"/>
                <a:gd name="T11" fmla="*/ 2366 h 2496"/>
                <a:gd name="T12" fmla="*/ 182 w 1403"/>
                <a:gd name="T13" fmla="*/ 2137 h 2496"/>
                <a:gd name="T14" fmla="*/ 80 w 1403"/>
                <a:gd name="T15" fmla="*/ 2078 h 2496"/>
                <a:gd name="T16" fmla="*/ 0 w 1403"/>
                <a:gd name="T17" fmla="*/ 1639 h 2496"/>
                <a:gd name="T18" fmla="*/ 315 w 1403"/>
                <a:gd name="T19" fmla="*/ 1710 h 2496"/>
                <a:gd name="T20" fmla="*/ 507 w 1403"/>
                <a:gd name="T21" fmla="*/ 1390 h 2496"/>
                <a:gd name="T22" fmla="*/ 763 w 1403"/>
                <a:gd name="T23" fmla="*/ 1262 h 2496"/>
                <a:gd name="T24" fmla="*/ 547 w 1403"/>
                <a:gd name="T25" fmla="*/ 858 h 2496"/>
                <a:gd name="T26" fmla="*/ 576 w 1403"/>
                <a:gd name="T27" fmla="*/ 471 h 2496"/>
                <a:gd name="T28" fmla="*/ 510 w 1403"/>
                <a:gd name="T29" fmla="*/ 296 h 2496"/>
                <a:gd name="T30" fmla="*/ 106 w 1403"/>
                <a:gd name="T31" fmla="*/ 35 h 2496"/>
                <a:gd name="T32" fmla="*/ 407 w 1403"/>
                <a:gd name="T33" fmla="*/ 0 h 2496"/>
                <a:gd name="T34" fmla="*/ 1150 w 1403"/>
                <a:gd name="T35" fmla="*/ 296 h 2496"/>
                <a:gd name="T36" fmla="*/ 1216 w 1403"/>
                <a:gd name="T37" fmla="*/ 471 h 2496"/>
                <a:gd name="T38" fmla="*/ 1187 w 1403"/>
                <a:gd name="T39" fmla="*/ 858 h 2496"/>
                <a:gd name="T40" fmla="*/ 1403 w 1403"/>
                <a:gd name="T41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3" h="2496">
                  <a:moveTo>
                    <a:pt x="1403" y="1262"/>
                  </a:moveTo>
                  <a:cubicBezTo>
                    <a:pt x="1147" y="1390"/>
                    <a:pt x="1147" y="1390"/>
                    <a:pt x="1147" y="1390"/>
                  </a:cubicBezTo>
                  <a:cubicBezTo>
                    <a:pt x="1147" y="1390"/>
                    <a:pt x="1066" y="1667"/>
                    <a:pt x="955" y="1710"/>
                  </a:cubicBezTo>
                  <a:cubicBezTo>
                    <a:pt x="851" y="1750"/>
                    <a:pt x="640" y="1639"/>
                    <a:pt x="640" y="1639"/>
                  </a:cubicBezTo>
                  <a:cubicBezTo>
                    <a:pt x="796" y="2496"/>
                    <a:pt x="796" y="2496"/>
                    <a:pt x="796" y="2496"/>
                  </a:cubicBezTo>
                  <a:cubicBezTo>
                    <a:pt x="572" y="2366"/>
                    <a:pt x="572" y="2366"/>
                    <a:pt x="572" y="2366"/>
                  </a:cubicBezTo>
                  <a:cubicBezTo>
                    <a:pt x="182" y="2137"/>
                    <a:pt x="182" y="2137"/>
                    <a:pt x="182" y="2137"/>
                  </a:cubicBezTo>
                  <a:cubicBezTo>
                    <a:pt x="80" y="2078"/>
                    <a:pt x="80" y="2078"/>
                    <a:pt x="80" y="2078"/>
                  </a:cubicBezTo>
                  <a:cubicBezTo>
                    <a:pt x="0" y="1639"/>
                    <a:pt x="0" y="1639"/>
                    <a:pt x="0" y="1639"/>
                  </a:cubicBezTo>
                  <a:cubicBezTo>
                    <a:pt x="0" y="1639"/>
                    <a:pt x="211" y="1750"/>
                    <a:pt x="315" y="1710"/>
                  </a:cubicBezTo>
                  <a:cubicBezTo>
                    <a:pt x="426" y="1667"/>
                    <a:pt x="507" y="1390"/>
                    <a:pt x="507" y="1390"/>
                  </a:cubicBezTo>
                  <a:cubicBezTo>
                    <a:pt x="763" y="1262"/>
                    <a:pt x="763" y="1262"/>
                    <a:pt x="763" y="1262"/>
                  </a:cubicBezTo>
                  <a:cubicBezTo>
                    <a:pt x="547" y="858"/>
                    <a:pt x="547" y="858"/>
                    <a:pt x="547" y="858"/>
                  </a:cubicBezTo>
                  <a:cubicBezTo>
                    <a:pt x="547" y="858"/>
                    <a:pt x="615" y="671"/>
                    <a:pt x="576" y="471"/>
                  </a:cubicBezTo>
                  <a:cubicBezTo>
                    <a:pt x="565" y="413"/>
                    <a:pt x="544" y="353"/>
                    <a:pt x="510" y="296"/>
                  </a:cubicBezTo>
                  <a:cubicBezTo>
                    <a:pt x="441" y="184"/>
                    <a:pt x="318" y="85"/>
                    <a:pt x="106" y="35"/>
                  </a:cubicBezTo>
                  <a:cubicBezTo>
                    <a:pt x="192" y="13"/>
                    <a:pt x="292" y="0"/>
                    <a:pt x="407" y="0"/>
                  </a:cubicBezTo>
                  <a:cubicBezTo>
                    <a:pt x="838" y="0"/>
                    <a:pt x="1050" y="135"/>
                    <a:pt x="1150" y="296"/>
                  </a:cubicBezTo>
                  <a:cubicBezTo>
                    <a:pt x="1184" y="353"/>
                    <a:pt x="1205" y="413"/>
                    <a:pt x="1216" y="471"/>
                  </a:cubicBezTo>
                  <a:cubicBezTo>
                    <a:pt x="1255" y="671"/>
                    <a:pt x="1187" y="858"/>
                    <a:pt x="1187" y="858"/>
                  </a:cubicBezTo>
                  <a:lnTo>
                    <a:pt x="1403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B6676B"/>
                </a:solidFill>
              </a:endParaRPr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D5717F74-46E1-49BE-A909-DEC272D575B7}"/>
              </a:ext>
            </a:extLst>
          </p:cNvPr>
          <p:cNvSpPr>
            <a:spLocks/>
          </p:cNvSpPr>
          <p:nvPr/>
        </p:nvSpPr>
        <p:spPr bwMode="auto">
          <a:xfrm>
            <a:off x="3892156" y="4106879"/>
            <a:ext cx="419608" cy="458281"/>
          </a:xfrm>
          <a:custGeom>
            <a:avLst/>
            <a:gdLst>
              <a:gd name="T0" fmla="*/ 1664 w 1984"/>
              <a:gd name="T1" fmla="*/ 1536 h 2176"/>
              <a:gd name="T2" fmla="*/ 1474 w 1984"/>
              <a:gd name="T3" fmla="*/ 1600 h 2176"/>
              <a:gd name="T4" fmla="*/ 637 w 1984"/>
              <a:gd name="T5" fmla="*/ 1122 h 2176"/>
              <a:gd name="T6" fmla="*/ 640 w 1984"/>
              <a:gd name="T7" fmla="*/ 1088 h 2176"/>
              <a:gd name="T8" fmla="*/ 637 w 1984"/>
              <a:gd name="T9" fmla="*/ 1055 h 2176"/>
              <a:gd name="T10" fmla="*/ 1474 w 1984"/>
              <a:gd name="T11" fmla="*/ 576 h 2176"/>
              <a:gd name="T12" fmla="*/ 1664 w 1984"/>
              <a:gd name="T13" fmla="*/ 640 h 2176"/>
              <a:gd name="T14" fmla="*/ 1984 w 1984"/>
              <a:gd name="T15" fmla="*/ 320 h 2176"/>
              <a:gd name="T16" fmla="*/ 1664 w 1984"/>
              <a:gd name="T17" fmla="*/ 0 h 2176"/>
              <a:gd name="T18" fmla="*/ 1344 w 1984"/>
              <a:gd name="T19" fmla="*/ 320 h 2176"/>
              <a:gd name="T20" fmla="*/ 1347 w 1984"/>
              <a:gd name="T21" fmla="*/ 354 h 2176"/>
              <a:gd name="T22" fmla="*/ 510 w 1984"/>
              <a:gd name="T23" fmla="*/ 832 h 2176"/>
              <a:gd name="T24" fmla="*/ 320 w 1984"/>
              <a:gd name="T25" fmla="*/ 768 h 2176"/>
              <a:gd name="T26" fmla="*/ 0 w 1984"/>
              <a:gd name="T27" fmla="*/ 1088 h 2176"/>
              <a:gd name="T28" fmla="*/ 320 w 1984"/>
              <a:gd name="T29" fmla="*/ 1408 h 2176"/>
              <a:gd name="T30" fmla="*/ 510 w 1984"/>
              <a:gd name="T31" fmla="*/ 1344 h 2176"/>
              <a:gd name="T32" fmla="*/ 1347 w 1984"/>
              <a:gd name="T33" fmla="*/ 1822 h 2176"/>
              <a:gd name="T34" fmla="*/ 1344 w 1984"/>
              <a:gd name="T35" fmla="*/ 1856 h 2176"/>
              <a:gd name="T36" fmla="*/ 1664 w 1984"/>
              <a:gd name="T37" fmla="*/ 2176 h 2176"/>
              <a:gd name="T38" fmla="*/ 1984 w 1984"/>
              <a:gd name="T39" fmla="*/ 1856 h 2176"/>
              <a:gd name="T40" fmla="*/ 1664 w 1984"/>
              <a:gd name="T41" fmla="*/ 1536 h 2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84" h="2176">
                <a:moveTo>
                  <a:pt x="1664" y="1536"/>
                </a:moveTo>
                <a:cubicBezTo>
                  <a:pt x="1592" y="1536"/>
                  <a:pt x="1527" y="1560"/>
                  <a:pt x="1474" y="1600"/>
                </a:cubicBezTo>
                <a:cubicBezTo>
                  <a:pt x="637" y="1122"/>
                  <a:pt x="637" y="1122"/>
                  <a:pt x="637" y="1122"/>
                </a:cubicBezTo>
                <a:cubicBezTo>
                  <a:pt x="638" y="1110"/>
                  <a:pt x="640" y="1099"/>
                  <a:pt x="640" y="1088"/>
                </a:cubicBezTo>
                <a:cubicBezTo>
                  <a:pt x="640" y="1077"/>
                  <a:pt x="638" y="1066"/>
                  <a:pt x="637" y="1055"/>
                </a:cubicBezTo>
                <a:cubicBezTo>
                  <a:pt x="1474" y="576"/>
                  <a:pt x="1474" y="576"/>
                  <a:pt x="1474" y="576"/>
                </a:cubicBezTo>
                <a:cubicBezTo>
                  <a:pt x="1527" y="616"/>
                  <a:pt x="1592" y="640"/>
                  <a:pt x="1664" y="640"/>
                </a:cubicBezTo>
                <a:cubicBezTo>
                  <a:pt x="1841" y="640"/>
                  <a:pt x="1984" y="497"/>
                  <a:pt x="1984" y="320"/>
                </a:cubicBezTo>
                <a:cubicBezTo>
                  <a:pt x="1984" y="143"/>
                  <a:pt x="1841" y="0"/>
                  <a:pt x="1664" y="0"/>
                </a:cubicBezTo>
                <a:cubicBezTo>
                  <a:pt x="1487" y="0"/>
                  <a:pt x="1344" y="143"/>
                  <a:pt x="1344" y="320"/>
                </a:cubicBezTo>
                <a:cubicBezTo>
                  <a:pt x="1344" y="331"/>
                  <a:pt x="1346" y="342"/>
                  <a:pt x="1347" y="354"/>
                </a:cubicBezTo>
                <a:cubicBezTo>
                  <a:pt x="510" y="832"/>
                  <a:pt x="510" y="832"/>
                  <a:pt x="510" y="832"/>
                </a:cubicBezTo>
                <a:cubicBezTo>
                  <a:pt x="457" y="792"/>
                  <a:pt x="392" y="768"/>
                  <a:pt x="320" y="768"/>
                </a:cubicBezTo>
                <a:cubicBezTo>
                  <a:pt x="143" y="768"/>
                  <a:pt x="0" y="911"/>
                  <a:pt x="0" y="1088"/>
                </a:cubicBezTo>
                <a:cubicBezTo>
                  <a:pt x="0" y="1265"/>
                  <a:pt x="143" y="1408"/>
                  <a:pt x="320" y="1408"/>
                </a:cubicBezTo>
                <a:cubicBezTo>
                  <a:pt x="392" y="1408"/>
                  <a:pt x="457" y="1384"/>
                  <a:pt x="510" y="1344"/>
                </a:cubicBezTo>
                <a:cubicBezTo>
                  <a:pt x="1347" y="1822"/>
                  <a:pt x="1347" y="1822"/>
                  <a:pt x="1347" y="1822"/>
                </a:cubicBezTo>
                <a:cubicBezTo>
                  <a:pt x="1346" y="1834"/>
                  <a:pt x="1344" y="1845"/>
                  <a:pt x="1344" y="1856"/>
                </a:cubicBezTo>
                <a:cubicBezTo>
                  <a:pt x="1344" y="2033"/>
                  <a:pt x="1487" y="2176"/>
                  <a:pt x="1664" y="2176"/>
                </a:cubicBezTo>
                <a:cubicBezTo>
                  <a:pt x="1841" y="2176"/>
                  <a:pt x="1984" y="2033"/>
                  <a:pt x="1984" y="1856"/>
                </a:cubicBezTo>
                <a:cubicBezTo>
                  <a:pt x="1984" y="1679"/>
                  <a:pt x="1841" y="1536"/>
                  <a:pt x="1664" y="1536"/>
                </a:cubicBezTo>
                <a:close/>
              </a:path>
            </a:pathLst>
          </a:custGeom>
          <a:solidFill>
            <a:srgbClr val="F8F50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pic>
        <p:nvPicPr>
          <p:cNvPr id="10" name="Graphic 9" descr="Smart Phone">
            <a:extLst>
              <a:ext uri="{FF2B5EF4-FFF2-40B4-BE49-F238E27FC236}">
                <a16:creationId xmlns:a16="http://schemas.microsoft.com/office/drawing/2014/main" id="{FCBE8BA3-0054-47A6-873A-FCC531B16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1158" y="5301740"/>
            <a:ext cx="515176" cy="499525"/>
          </a:xfrm>
          <a:prstGeom prst="rect">
            <a:avLst/>
          </a:prstGeom>
        </p:spPr>
      </p:pic>
      <p:pic>
        <p:nvPicPr>
          <p:cNvPr id="11" name="Graphic 10" descr="Network">
            <a:extLst>
              <a:ext uri="{FF2B5EF4-FFF2-40B4-BE49-F238E27FC236}">
                <a16:creationId xmlns:a16="http://schemas.microsoft.com/office/drawing/2014/main" id="{6FD949E4-EF4A-4D79-BA22-BE1E9FDD1A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05740" y="2796087"/>
            <a:ext cx="592440" cy="59244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FC72A93-6540-4B84-B673-2F9251AF05B5}"/>
              </a:ext>
            </a:extLst>
          </p:cNvPr>
          <p:cNvSpPr/>
          <p:nvPr/>
        </p:nvSpPr>
        <p:spPr>
          <a:xfrm>
            <a:off x="901052" y="1634722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0995BF-EEE7-4C11-A4CA-F661DC0BAEF7}"/>
              </a:ext>
            </a:extLst>
          </p:cNvPr>
          <p:cNvSpPr/>
          <p:nvPr/>
        </p:nvSpPr>
        <p:spPr>
          <a:xfrm>
            <a:off x="901052" y="2821976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7509B4-CDB5-4569-B211-3873EAC1D6DC}"/>
              </a:ext>
            </a:extLst>
          </p:cNvPr>
          <p:cNvSpPr/>
          <p:nvPr/>
        </p:nvSpPr>
        <p:spPr>
          <a:xfrm>
            <a:off x="901052" y="4117047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2C761C-B095-4C1F-B6BA-0846A8211C4A}"/>
              </a:ext>
            </a:extLst>
          </p:cNvPr>
          <p:cNvSpPr/>
          <p:nvPr/>
        </p:nvSpPr>
        <p:spPr>
          <a:xfrm>
            <a:off x="901052" y="5304301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422A67-B311-4D65-B306-E33E82CC79C7}"/>
              </a:ext>
            </a:extLst>
          </p:cNvPr>
          <p:cNvSpPr/>
          <p:nvPr/>
        </p:nvSpPr>
        <p:spPr>
          <a:xfrm>
            <a:off x="7200387" y="1470959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803191-D175-4F81-8737-915BFF1A37B9}"/>
              </a:ext>
            </a:extLst>
          </p:cNvPr>
          <p:cNvSpPr/>
          <p:nvPr/>
        </p:nvSpPr>
        <p:spPr>
          <a:xfrm>
            <a:off x="7200387" y="2670325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EA667C-6B97-416D-A438-454088D8B71C}"/>
              </a:ext>
            </a:extLst>
          </p:cNvPr>
          <p:cNvSpPr/>
          <p:nvPr/>
        </p:nvSpPr>
        <p:spPr>
          <a:xfrm>
            <a:off x="7200387" y="3901926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04F222-A0CE-4A6D-B42F-132D3245C2ED}"/>
              </a:ext>
            </a:extLst>
          </p:cNvPr>
          <p:cNvSpPr/>
          <p:nvPr/>
        </p:nvSpPr>
        <p:spPr>
          <a:xfrm>
            <a:off x="7200387" y="5117409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388B723C-AAD5-45C4-B56A-EB686A95CBEA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66955091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75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25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C60A7A-3D61-4FD9-A1C2-209567B9F157}"/>
              </a:ext>
            </a:extLst>
          </p:cNvPr>
          <p:cNvSpPr/>
          <p:nvPr/>
        </p:nvSpPr>
        <p:spPr>
          <a:xfrm>
            <a:off x="586854" y="1611004"/>
            <a:ext cx="2073971" cy="3712191"/>
          </a:xfrm>
          <a:prstGeom prst="rect">
            <a:avLst/>
          </a:prstGeom>
          <a:solidFill>
            <a:srgbClr val="101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F8F8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0EF6E7-36C2-4390-8F7C-176138EF05C8}"/>
              </a:ext>
            </a:extLst>
          </p:cNvPr>
          <p:cNvSpPr/>
          <p:nvPr/>
        </p:nvSpPr>
        <p:spPr>
          <a:xfrm>
            <a:off x="2660825" y="901320"/>
            <a:ext cx="2073971" cy="5131558"/>
          </a:xfrm>
          <a:prstGeom prst="rect">
            <a:avLst/>
          </a:prstGeom>
          <a:solidFill>
            <a:srgbClr val="A4A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2B0DF2-6D19-464B-9C5B-792B65BB0E27}"/>
              </a:ext>
            </a:extLst>
          </p:cNvPr>
          <p:cNvSpPr/>
          <p:nvPr/>
        </p:nvSpPr>
        <p:spPr>
          <a:xfrm>
            <a:off x="4734796" y="1611004"/>
            <a:ext cx="2073971" cy="3712191"/>
          </a:xfrm>
          <a:prstGeom prst="rect">
            <a:avLst/>
          </a:prstGeom>
          <a:solidFill>
            <a:srgbClr val="002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81D9E4-811E-42A2-B76D-F927BBAD84A8}"/>
              </a:ext>
            </a:extLst>
          </p:cNvPr>
          <p:cNvSpPr txBox="1"/>
          <p:nvPr/>
        </p:nvSpPr>
        <p:spPr>
          <a:xfrm>
            <a:off x="974281" y="1991784"/>
            <a:ext cx="1299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8F8F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5$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04022A-F2E3-451D-BB43-682620279A7D}"/>
              </a:ext>
            </a:extLst>
          </p:cNvPr>
          <p:cNvSpPr txBox="1"/>
          <p:nvPr/>
        </p:nvSpPr>
        <p:spPr>
          <a:xfrm>
            <a:off x="3048252" y="1345453"/>
            <a:ext cx="1299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8F8F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15$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B9566E-7D70-47A1-A0E8-E785C049F670}"/>
              </a:ext>
            </a:extLst>
          </p:cNvPr>
          <p:cNvSpPr txBox="1"/>
          <p:nvPr/>
        </p:nvSpPr>
        <p:spPr>
          <a:xfrm>
            <a:off x="5122223" y="2027052"/>
            <a:ext cx="1299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8F8F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25$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D7182A9-5322-4302-92EB-04DCB8DB046F}"/>
              </a:ext>
            </a:extLst>
          </p:cNvPr>
          <p:cNvSpPr/>
          <p:nvPr/>
        </p:nvSpPr>
        <p:spPr>
          <a:xfrm>
            <a:off x="783384" y="4591202"/>
            <a:ext cx="1680910" cy="471054"/>
          </a:xfrm>
          <a:prstGeom prst="roundRect">
            <a:avLst/>
          </a:prstGeom>
          <a:solidFill>
            <a:srgbClr val="3E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8F8F8"/>
                </a:solidFill>
              </a:rPr>
              <a:t>Text Here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46E9A40-0E72-4C64-90F8-5B3EBECE166D}"/>
              </a:ext>
            </a:extLst>
          </p:cNvPr>
          <p:cNvSpPr/>
          <p:nvPr/>
        </p:nvSpPr>
        <p:spPr>
          <a:xfrm>
            <a:off x="2857354" y="5323195"/>
            <a:ext cx="1680910" cy="471054"/>
          </a:xfrm>
          <a:prstGeom prst="roundRect">
            <a:avLst/>
          </a:prstGeom>
          <a:solidFill>
            <a:srgbClr val="3E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8F8F8"/>
                </a:solidFill>
              </a:rPr>
              <a:t>Text Here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48E9D6E-FC5B-431F-8407-669910AE5B62}"/>
              </a:ext>
            </a:extLst>
          </p:cNvPr>
          <p:cNvSpPr/>
          <p:nvPr/>
        </p:nvSpPr>
        <p:spPr>
          <a:xfrm>
            <a:off x="4931325" y="4591202"/>
            <a:ext cx="1680910" cy="471054"/>
          </a:xfrm>
          <a:prstGeom prst="roundRect">
            <a:avLst/>
          </a:prstGeom>
          <a:solidFill>
            <a:srgbClr val="3E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8F8F8"/>
                </a:solidFill>
              </a:rPr>
              <a:t>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F88413-31FF-40FC-A775-7B099B5C305E}"/>
              </a:ext>
            </a:extLst>
          </p:cNvPr>
          <p:cNvSpPr/>
          <p:nvPr/>
        </p:nvSpPr>
        <p:spPr>
          <a:xfrm>
            <a:off x="696687" y="2811995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14718-65AF-4683-A027-E014BC7084A9}"/>
              </a:ext>
            </a:extLst>
          </p:cNvPr>
          <p:cNvSpPr/>
          <p:nvPr/>
        </p:nvSpPr>
        <p:spPr>
          <a:xfrm>
            <a:off x="4928511" y="2811995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5D9F5B-1112-465C-913E-CB8E946DB7EC}"/>
              </a:ext>
            </a:extLst>
          </p:cNvPr>
          <p:cNvSpPr/>
          <p:nvPr/>
        </p:nvSpPr>
        <p:spPr>
          <a:xfrm>
            <a:off x="2767841" y="2138621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FFA73E-A43A-4551-BB06-EADA0CD06EA0}"/>
              </a:ext>
            </a:extLst>
          </p:cNvPr>
          <p:cNvSpPr/>
          <p:nvPr/>
        </p:nvSpPr>
        <p:spPr>
          <a:xfrm>
            <a:off x="2767840" y="3346757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3F7CB57-92D6-443A-8C57-8B03B10145FF}"/>
              </a:ext>
            </a:extLst>
          </p:cNvPr>
          <p:cNvSpPr txBox="1">
            <a:spLocks/>
          </p:cNvSpPr>
          <p:nvPr/>
        </p:nvSpPr>
        <p:spPr>
          <a:xfrm>
            <a:off x="7196194" y="537537"/>
            <a:ext cx="4162533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A70D400C-0133-4B4D-B714-13AE223AE1C5}"/>
              </a:ext>
            </a:extLst>
          </p:cNvPr>
          <p:cNvSpPr txBox="1">
            <a:spLocks/>
          </p:cNvSpPr>
          <p:nvPr/>
        </p:nvSpPr>
        <p:spPr>
          <a:xfrm>
            <a:off x="8084739" y="3094694"/>
            <a:ext cx="3273988" cy="89721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B118460-1A18-4784-95E2-DBBB3080E1CC}"/>
              </a:ext>
            </a:extLst>
          </p:cNvPr>
          <p:cNvSpPr txBox="1">
            <a:spLocks/>
          </p:cNvSpPr>
          <p:nvPr/>
        </p:nvSpPr>
        <p:spPr>
          <a:xfrm>
            <a:off x="8084739" y="1718176"/>
            <a:ext cx="3273988" cy="89721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152A7049-E732-44EE-B626-ECD1C08DB847}"/>
              </a:ext>
            </a:extLst>
          </p:cNvPr>
          <p:cNvSpPr txBox="1">
            <a:spLocks/>
          </p:cNvSpPr>
          <p:nvPr/>
        </p:nvSpPr>
        <p:spPr>
          <a:xfrm>
            <a:off x="8084739" y="4425984"/>
            <a:ext cx="3273988" cy="89721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870126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5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805E9FB-9E9D-4A4C-98AF-1CDA03363701}"/>
              </a:ext>
            </a:extLst>
          </p:cNvPr>
          <p:cNvSpPr/>
          <p:nvPr/>
        </p:nvSpPr>
        <p:spPr>
          <a:xfrm rot="18900000">
            <a:off x="4532128" y="1525689"/>
            <a:ext cx="1260803" cy="2492952"/>
          </a:xfrm>
          <a:custGeom>
            <a:avLst/>
            <a:gdLst>
              <a:gd name="connsiteX0" fmla="*/ 1525953 w 1527918"/>
              <a:gd name="connsiteY0" fmla="*/ 542442 h 3021112"/>
              <a:gd name="connsiteX1" fmla="*/ 1525953 w 1527918"/>
              <a:gd name="connsiteY1" fmla="*/ 3022359 h 3021112"/>
              <a:gd name="connsiteX2" fmla="*/ 765900 w 1527918"/>
              <a:gd name="connsiteY2" fmla="*/ 2262393 h 3021112"/>
              <a:gd name="connsiteX3" fmla="*/ 5934 w 1527918"/>
              <a:gd name="connsiteY3" fmla="*/ 2262393 h 3021112"/>
              <a:gd name="connsiteX4" fmla="*/ 5934 w 1527918"/>
              <a:gd name="connsiteY4" fmla="*/ 542442 h 3021112"/>
              <a:gd name="connsiteX5" fmla="*/ 765900 w 1527918"/>
              <a:gd name="connsiteY5" fmla="*/ 5934 h 3021112"/>
              <a:gd name="connsiteX6" fmla="*/ 1525953 w 1527918"/>
              <a:gd name="connsiteY6" fmla="*/ 542442 h 302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7918" h="3021112">
                <a:moveTo>
                  <a:pt x="1525953" y="542442"/>
                </a:moveTo>
                <a:lnTo>
                  <a:pt x="1525953" y="3022359"/>
                </a:lnTo>
                <a:cubicBezTo>
                  <a:pt x="1525953" y="2602615"/>
                  <a:pt x="1185644" y="2262393"/>
                  <a:pt x="765900" y="2262393"/>
                </a:cubicBezTo>
                <a:lnTo>
                  <a:pt x="5934" y="2262393"/>
                </a:lnTo>
                <a:lnTo>
                  <a:pt x="5934" y="542442"/>
                </a:lnTo>
                <a:cubicBezTo>
                  <a:pt x="5934" y="246147"/>
                  <a:pt x="346157" y="5934"/>
                  <a:pt x="765900" y="5934"/>
                </a:cubicBezTo>
                <a:cubicBezTo>
                  <a:pt x="1185644" y="5934"/>
                  <a:pt x="1525953" y="246147"/>
                  <a:pt x="1525953" y="542442"/>
                </a:cubicBezTo>
                <a:close/>
              </a:path>
            </a:pathLst>
          </a:custGeom>
          <a:solidFill>
            <a:srgbClr val="3E3E3E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E4B1DF0-9667-47EF-BDA1-EB28D7919965}"/>
              </a:ext>
            </a:extLst>
          </p:cNvPr>
          <p:cNvSpPr/>
          <p:nvPr/>
        </p:nvSpPr>
        <p:spPr>
          <a:xfrm rot="18900000">
            <a:off x="6391928" y="3374743"/>
            <a:ext cx="1260803" cy="2514443"/>
          </a:xfrm>
          <a:custGeom>
            <a:avLst/>
            <a:gdLst>
              <a:gd name="connsiteX0" fmla="*/ 1525953 w 1527918"/>
              <a:gd name="connsiteY0" fmla="*/ 742374 h 3047156"/>
              <a:gd name="connsiteX1" fmla="*/ 1525953 w 1527918"/>
              <a:gd name="connsiteY1" fmla="*/ 2509464 h 3047156"/>
              <a:gd name="connsiteX2" fmla="*/ 765900 w 1527918"/>
              <a:gd name="connsiteY2" fmla="*/ 3045972 h 3047156"/>
              <a:gd name="connsiteX3" fmla="*/ 5934 w 1527918"/>
              <a:gd name="connsiteY3" fmla="*/ 2509464 h 3047156"/>
              <a:gd name="connsiteX4" fmla="*/ 5934 w 1527918"/>
              <a:gd name="connsiteY4" fmla="*/ 5934 h 3047156"/>
              <a:gd name="connsiteX5" fmla="*/ 6368 w 1527918"/>
              <a:gd name="connsiteY5" fmla="*/ 5934 h 3047156"/>
              <a:gd name="connsiteX6" fmla="*/ 765900 w 1527918"/>
              <a:gd name="connsiteY6" fmla="*/ 742374 h 3047156"/>
              <a:gd name="connsiteX7" fmla="*/ 1525953 w 1527918"/>
              <a:gd name="connsiteY7" fmla="*/ 742374 h 304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7918" h="3047156">
                <a:moveTo>
                  <a:pt x="1525953" y="742374"/>
                </a:moveTo>
                <a:lnTo>
                  <a:pt x="1525953" y="2509464"/>
                </a:lnTo>
                <a:cubicBezTo>
                  <a:pt x="1525953" y="2805759"/>
                  <a:pt x="1185644" y="3045972"/>
                  <a:pt x="765900" y="3045972"/>
                </a:cubicBezTo>
                <a:cubicBezTo>
                  <a:pt x="346157" y="3045972"/>
                  <a:pt x="5934" y="2805759"/>
                  <a:pt x="5934" y="2509464"/>
                </a:cubicBezTo>
                <a:lnTo>
                  <a:pt x="5934" y="5934"/>
                </a:lnTo>
                <a:lnTo>
                  <a:pt x="6368" y="5934"/>
                </a:lnTo>
                <a:cubicBezTo>
                  <a:pt x="18783" y="414739"/>
                  <a:pt x="354057" y="742374"/>
                  <a:pt x="765900" y="742374"/>
                </a:cubicBezTo>
                <a:lnTo>
                  <a:pt x="1525953" y="742374"/>
                </a:lnTo>
                <a:close/>
              </a:path>
            </a:pathLst>
          </a:custGeom>
          <a:solidFill>
            <a:srgbClr val="F8F50C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59805E6-1459-408F-B974-FA5FC166799E}"/>
              </a:ext>
            </a:extLst>
          </p:cNvPr>
          <p:cNvSpPr/>
          <p:nvPr/>
        </p:nvSpPr>
        <p:spPr>
          <a:xfrm rot="18900000">
            <a:off x="3899179" y="3988240"/>
            <a:ext cx="2514443" cy="1260803"/>
          </a:xfrm>
          <a:custGeom>
            <a:avLst/>
            <a:gdLst>
              <a:gd name="connsiteX0" fmla="*/ 2285919 w 3047156"/>
              <a:gd name="connsiteY0" fmla="*/ 765900 h 1527918"/>
              <a:gd name="connsiteX1" fmla="*/ 2286353 w 3047156"/>
              <a:gd name="connsiteY1" fmla="*/ 789513 h 1527918"/>
              <a:gd name="connsiteX2" fmla="*/ 2285919 w 3047156"/>
              <a:gd name="connsiteY2" fmla="*/ 789513 h 1527918"/>
              <a:gd name="connsiteX3" fmla="*/ 2285919 w 3047156"/>
              <a:gd name="connsiteY3" fmla="*/ 1525953 h 1527918"/>
              <a:gd name="connsiteX4" fmla="*/ 542442 w 3047156"/>
              <a:gd name="connsiteY4" fmla="*/ 1525953 h 1527918"/>
              <a:gd name="connsiteX5" fmla="*/ 5934 w 3047156"/>
              <a:gd name="connsiteY5" fmla="*/ 765900 h 1527918"/>
              <a:gd name="connsiteX6" fmla="*/ 542442 w 3047156"/>
              <a:gd name="connsiteY6" fmla="*/ 5934 h 1527918"/>
              <a:gd name="connsiteX7" fmla="*/ 3045885 w 3047156"/>
              <a:gd name="connsiteY7" fmla="*/ 5934 h 1527918"/>
              <a:gd name="connsiteX8" fmla="*/ 2285919 w 3047156"/>
              <a:gd name="connsiteY8" fmla="*/ 765900 h 152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7156" h="1527918">
                <a:moveTo>
                  <a:pt x="2285919" y="765900"/>
                </a:moveTo>
                <a:cubicBezTo>
                  <a:pt x="2285919" y="773800"/>
                  <a:pt x="2286006" y="781700"/>
                  <a:pt x="2286353" y="789513"/>
                </a:cubicBezTo>
                <a:lnTo>
                  <a:pt x="2285919" y="789513"/>
                </a:lnTo>
                <a:lnTo>
                  <a:pt x="2285919" y="1525953"/>
                </a:lnTo>
                <a:lnTo>
                  <a:pt x="542442" y="1525953"/>
                </a:lnTo>
                <a:cubicBezTo>
                  <a:pt x="246147" y="1525953"/>
                  <a:pt x="5934" y="1185644"/>
                  <a:pt x="5934" y="765900"/>
                </a:cubicBezTo>
                <a:cubicBezTo>
                  <a:pt x="5934" y="346156"/>
                  <a:pt x="246147" y="5934"/>
                  <a:pt x="542442" y="5934"/>
                </a:cubicBezTo>
                <a:lnTo>
                  <a:pt x="3045885" y="5934"/>
                </a:lnTo>
                <a:cubicBezTo>
                  <a:pt x="2626142" y="5934"/>
                  <a:pt x="2285919" y="346156"/>
                  <a:pt x="2285919" y="765900"/>
                </a:cubicBezTo>
                <a:close/>
              </a:path>
            </a:pathLst>
          </a:custGeom>
          <a:solidFill>
            <a:srgbClr val="A4A3A4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rgbClr val="B6676B"/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CE2F8A9-60B1-46F7-B589-C75C0AEDF305}"/>
              </a:ext>
            </a:extLst>
          </p:cNvPr>
          <p:cNvSpPr/>
          <p:nvPr/>
        </p:nvSpPr>
        <p:spPr>
          <a:xfrm rot="18900000">
            <a:off x="5751332" y="2136089"/>
            <a:ext cx="2514443" cy="1260803"/>
          </a:xfrm>
          <a:custGeom>
            <a:avLst/>
            <a:gdLst>
              <a:gd name="connsiteX0" fmla="*/ 3045972 w 3047156"/>
              <a:gd name="connsiteY0" fmla="*/ 765900 h 1527918"/>
              <a:gd name="connsiteX1" fmla="*/ 2509464 w 3047156"/>
              <a:gd name="connsiteY1" fmla="*/ 1525953 h 1527918"/>
              <a:gd name="connsiteX2" fmla="*/ 5934 w 3047156"/>
              <a:gd name="connsiteY2" fmla="*/ 1525953 h 1527918"/>
              <a:gd name="connsiteX3" fmla="*/ 44306 w 3047156"/>
              <a:gd name="connsiteY3" fmla="*/ 1524998 h 1527918"/>
              <a:gd name="connsiteX4" fmla="*/ 60019 w 3047156"/>
              <a:gd name="connsiteY4" fmla="*/ 1523956 h 1527918"/>
              <a:gd name="connsiteX5" fmla="*/ 82157 w 3047156"/>
              <a:gd name="connsiteY5" fmla="*/ 1522133 h 1527918"/>
              <a:gd name="connsiteX6" fmla="*/ 100908 w 3047156"/>
              <a:gd name="connsiteY6" fmla="*/ 1520050 h 1527918"/>
              <a:gd name="connsiteX7" fmla="*/ 112628 w 3047156"/>
              <a:gd name="connsiteY7" fmla="*/ 1518487 h 1527918"/>
              <a:gd name="connsiteX8" fmla="*/ 121657 w 3047156"/>
              <a:gd name="connsiteY8" fmla="*/ 1517185 h 1527918"/>
              <a:gd name="connsiteX9" fmla="*/ 145791 w 3047156"/>
              <a:gd name="connsiteY9" fmla="*/ 1513018 h 1527918"/>
              <a:gd name="connsiteX10" fmla="*/ 158813 w 3047156"/>
              <a:gd name="connsiteY10" fmla="*/ 1510587 h 1527918"/>
              <a:gd name="connsiteX11" fmla="*/ 182253 w 3047156"/>
              <a:gd name="connsiteY11" fmla="*/ 1505378 h 1527918"/>
              <a:gd name="connsiteX12" fmla="*/ 195882 w 3047156"/>
              <a:gd name="connsiteY12" fmla="*/ 1501993 h 1527918"/>
              <a:gd name="connsiteX13" fmla="*/ 218888 w 3047156"/>
              <a:gd name="connsiteY13" fmla="*/ 1495655 h 1527918"/>
              <a:gd name="connsiteX14" fmla="*/ 231997 w 3047156"/>
              <a:gd name="connsiteY14" fmla="*/ 1491749 h 1527918"/>
              <a:gd name="connsiteX15" fmla="*/ 248405 w 3047156"/>
              <a:gd name="connsiteY15" fmla="*/ 1486453 h 1527918"/>
              <a:gd name="connsiteX16" fmla="*/ 273147 w 3047156"/>
              <a:gd name="connsiteY16" fmla="*/ 1477598 h 1527918"/>
              <a:gd name="connsiteX17" fmla="*/ 282609 w 3047156"/>
              <a:gd name="connsiteY17" fmla="*/ 1474039 h 1527918"/>
              <a:gd name="connsiteX18" fmla="*/ 305702 w 3047156"/>
              <a:gd name="connsiteY18" fmla="*/ 1464576 h 1527918"/>
              <a:gd name="connsiteX19" fmla="*/ 317161 w 3047156"/>
              <a:gd name="connsiteY19" fmla="*/ 1459541 h 1527918"/>
              <a:gd name="connsiteX20" fmla="*/ 339559 w 3047156"/>
              <a:gd name="connsiteY20" fmla="*/ 1448950 h 1527918"/>
              <a:gd name="connsiteX21" fmla="*/ 350671 w 3047156"/>
              <a:gd name="connsiteY21" fmla="*/ 1443480 h 1527918"/>
              <a:gd name="connsiteX22" fmla="*/ 354317 w 3047156"/>
              <a:gd name="connsiteY22" fmla="*/ 1441570 h 1527918"/>
              <a:gd name="connsiteX23" fmla="*/ 366211 w 3047156"/>
              <a:gd name="connsiteY23" fmla="*/ 1435233 h 1527918"/>
              <a:gd name="connsiteX24" fmla="*/ 388522 w 3047156"/>
              <a:gd name="connsiteY24" fmla="*/ 1422732 h 1527918"/>
              <a:gd name="connsiteX25" fmla="*/ 396595 w 3047156"/>
              <a:gd name="connsiteY25" fmla="*/ 1417957 h 1527918"/>
              <a:gd name="connsiteX26" fmla="*/ 407447 w 3047156"/>
              <a:gd name="connsiteY26" fmla="*/ 1411359 h 1527918"/>
              <a:gd name="connsiteX27" fmla="*/ 410051 w 3047156"/>
              <a:gd name="connsiteY27" fmla="*/ 1409710 h 1527918"/>
              <a:gd name="connsiteX28" fmla="*/ 419774 w 3047156"/>
              <a:gd name="connsiteY28" fmla="*/ 1403459 h 1527918"/>
              <a:gd name="connsiteX29" fmla="*/ 428195 w 3047156"/>
              <a:gd name="connsiteY29" fmla="*/ 1397903 h 1527918"/>
              <a:gd name="connsiteX30" fmla="*/ 455281 w 3047156"/>
              <a:gd name="connsiteY30" fmla="*/ 1378891 h 1527918"/>
              <a:gd name="connsiteX31" fmla="*/ 467782 w 3047156"/>
              <a:gd name="connsiteY31" fmla="*/ 1369515 h 1527918"/>
              <a:gd name="connsiteX32" fmla="*/ 479329 w 3047156"/>
              <a:gd name="connsiteY32" fmla="*/ 1360573 h 1527918"/>
              <a:gd name="connsiteX33" fmla="*/ 484624 w 3047156"/>
              <a:gd name="connsiteY33" fmla="*/ 1356232 h 1527918"/>
              <a:gd name="connsiteX34" fmla="*/ 495736 w 3047156"/>
              <a:gd name="connsiteY34" fmla="*/ 1347030 h 1527918"/>
              <a:gd name="connsiteX35" fmla="*/ 509279 w 3047156"/>
              <a:gd name="connsiteY35" fmla="*/ 1335310 h 1527918"/>
              <a:gd name="connsiteX36" fmla="*/ 522562 w 3047156"/>
              <a:gd name="connsiteY36" fmla="*/ 1323330 h 1527918"/>
              <a:gd name="connsiteX37" fmla="*/ 548172 w 3047156"/>
              <a:gd name="connsiteY37" fmla="*/ 1298415 h 1527918"/>
              <a:gd name="connsiteX38" fmla="*/ 572653 w 3047156"/>
              <a:gd name="connsiteY38" fmla="*/ 1272284 h 1527918"/>
              <a:gd name="connsiteX39" fmla="*/ 584286 w 3047156"/>
              <a:gd name="connsiteY39" fmla="*/ 1259001 h 1527918"/>
              <a:gd name="connsiteX40" fmla="*/ 584807 w 3047156"/>
              <a:gd name="connsiteY40" fmla="*/ 1258394 h 1527918"/>
              <a:gd name="connsiteX41" fmla="*/ 595919 w 3047156"/>
              <a:gd name="connsiteY41" fmla="*/ 1245024 h 1527918"/>
              <a:gd name="connsiteX42" fmla="*/ 607031 w 3047156"/>
              <a:gd name="connsiteY42" fmla="*/ 1230961 h 1527918"/>
              <a:gd name="connsiteX43" fmla="*/ 617536 w 3047156"/>
              <a:gd name="connsiteY43" fmla="*/ 1217157 h 1527918"/>
              <a:gd name="connsiteX44" fmla="*/ 618578 w 3047156"/>
              <a:gd name="connsiteY44" fmla="*/ 1215681 h 1527918"/>
              <a:gd name="connsiteX45" fmla="*/ 628301 w 3047156"/>
              <a:gd name="connsiteY45" fmla="*/ 1202138 h 1527918"/>
              <a:gd name="connsiteX46" fmla="*/ 638458 w 3047156"/>
              <a:gd name="connsiteY46" fmla="*/ 1187380 h 1527918"/>
              <a:gd name="connsiteX47" fmla="*/ 648268 w 3047156"/>
              <a:gd name="connsiteY47" fmla="*/ 1172275 h 1527918"/>
              <a:gd name="connsiteX48" fmla="*/ 657731 w 3047156"/>
              <a:gd name="connsiteY48" fmla="*/ 1156996 h 1527918"/>
              <a:gd name="connsiteX49" fmla="*/ 668061 w 3047156"/>
              <a:gd name="connsiteY49" fmla="*/ 1139285 h 1527918"/>
              <a:gd name="connsiteX50" fmla="*/ 675527 w 3047156"/>
              <a:gd name="connsiteY50" fmla="*/ 1125656 h 1527918"/>
              <a:gd name="connsiteX51" fmla="*/ 683948 w 3047156"/>
              <a:gd name="connsiteY51" fmla="*/ 1109682 h 1527918"/>
              <a:gd name="connsiteX52" fmla="*/ 691935 w 3047156"/>
              <a:gd name="connsiteY52" fmla="*/ 1093448 h 1527918"/>
              <a:gd name="connsiteX53" fmla="*/ 706780 w 3047156"/>
              <a:gd name="connsiteY53" fmla="*/ 1060372 h 1527918"/>
              <a:gd name="connsiteX54" fmla="*/ 713638 w 3047156"/>
              <a:gd name="connsiteY54" fmla="*/ 1043530 h 1527918"/>
              <a:gd name="connsiteX55" fmla="*/ 726140 w 3047156"/>
              <a:gd name="connsiteY55" fmla="*/ 1009239 h 1527918"/>
              <a:gd name="connsiteX56" fmla="*/ 731783 w 3047156"/>
              <a:gd name="connsiteY56" fmla="*/ 991876 h 1527918"/>
              <a:gd name="connsiteX57" fmla="*/ 741853 w 3047156"/>
              <a:gd name="connsiteY57" fmla="*/ 956456 h 1527918"/>
              <a:gd name="connsiteX58" fmla="*/ 742026 w 3047156"/>
              <a:gd name="connsiteY58" fmla="*/ 955848 h 1527918"/>
              <a:gd name="connsiteX59" fmla="*/ 753746 w 3047156"/>
              <a:gd name="connsiteY59" fmla="*/ 902111 h 1527918"/>
              <a:gd name="connsiteX60" fmla="*/ 756872 w 3047156"/>
              <a:gd name="connsiteY60" fmla="*/ 883706 h 1527918"/>
              <a:gd name="connsiteX61" fmla="*/ 761733 w 3047156"/>
              <a:gd name="connsiteY61" fmla="*/ 846463 h 1527918"/>
              <a:gd name="connsiteX62" fmla="*/ 763209 w 3047156"/>
              <a:gd name="connsiteY62" fmla="*/ 830142 h 1527918"/>
              <a:gd name="connsiteX63" fmla="*/ 764772 w 3047156"/>
              <a:gd name="connsiteY63" fmla="*/ 808613 h 1527918"/>
              <a:gd name="connsiteX64" fmla="*/ 765553 w 3047156"/>
              <a:gd name="connsiteY64" fmla="*/ 789513 h 1527918"/>
              <a:gd name="connsiteX65" fmla="*/ 765987 w 3047156"/>
              <a:gd name="connsiteY65" fmla="*/ 765900 h 1527918"/>
              <a:gd name="connsiteX66" fmla="*/ 765987 w 3047156"/>
              <a:gd name="connsiteY66" fmla="*/ 5934 h 1527918"/>
              <a:gd name="connsiteX67" fmla="*/ 2509464 w 3047156"/>
              <a:gd name="connsiteY67" fmla="*/ 5934 h 1527918"/>
              <a:gd name="connsiteX68" fmla="*/ 3045972 w 3047156"/>
              <a:gd name="connsiteY68" fmla="*/ 765900 h 152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047156" h="1527918">
                <a:moveTo>
                  <a:pt x="3045972" y="765900"/>
                </a:moveTo>
                <a:cubicBezTo>
                  <a:pt x="3045972" y="1185644"/>
                  <a:pt x="2805759" y="1525953"/>
                  <a:pt x="2509464" y="1525953"/>
                </a:cubicBezTo>
                <a:lnTo>
                  <a:pt x="5934" y="1525953"/>
                </a:lnTo>
                <a:cubicBezTo>
                  <a:pt x="18783" y="1525953"/>
                  <a:pt x="31544" y="1525606"/>
                  <a:pt x="44306" y="1524998"/>
                </a:cubicBezTo>
                <a:cubicBezTo>
                  <a:pt x="49515" y="1524738"/>
                  <a:pt x="54810" y="1524390"/>
                  <a:pt x="60019" y="1523956"/>
                </a:cubicBezTo>
                <a:cubicBezTo>
                  <a:pt x="67398" y="1523522"/>
                  <a:pt x="74777" y="1522915"/>
                  <a:pt x="82157" y="1522133"/>
                </a:cubicBezTo>
                <a:cubicBezTo>
                  <a:pt x="88494" y="1521526"/>
                  <a:pt x="94744" y="1520831"/>
                  <a:pt x="100908" y="1520050"/>
                </a:cubicBezTo>
                <a:cubicBezTo>
                  <a:pt x="104815" y="1519616"/>
                  <a:pt x="108722" y="1519095"/>
                  <a:pt x="112628" y="1518487"/>
                </a:cubicBezTo>
                <a:cubicBezTo>
                  <a:pt x="115667" y="1518140"/>
                  <a:pt x="118618" y="1517619"/>
                  <a:pt x="121657" y="1517185"/>
                </a:cubicBezTo>
                <a:cubicBezTo>
                  <a:pt x="129730" y="1515969"/>
                  <a:pt x="137804" y="1514581"/>
                  <a:pt x="145791" y="1513018"/>
                </a:cubicBezTo>
                <a:cubicBezTo>
                  <a:pt x="150218" y="1512323"/>
                  <a:pt x="154559" y="1511455"/>
                  <a:pt x="158813" y="1510587"/>
                </a:cubicBezTo>
                <a:cubicBezTo>
                  <a:pt x="166626" y="1508938"/>
                  <a:pt x="174439" y="1507201"/>
                  <a:pt x="182253" y="1505378"/>
                </a:cubicBezTo>
                <a:cubicBezTo>
                  <a:pt x="186854" y="1504336"/>
                  <a:pt x="191368" y="1503208"/>
                  <a:pt x="195882" y="1501993"/>
                </a:cubicBezTo>
                <a:cubicBezTo>
                  <a:pt x="203609" y="1499996"/>
                  <a:pt x="211248" y="1497912"/>
                  <a:pt x="218888" y="1495655"/>
                </a:cubicBezTo>
                <a:cubicBezTo>
                  <a:pt x="223315" y="1494440"/>
                  <a:pt x="227656" y="1493138"/>
                  <a:pt x="231997" y="1491749"/>
                </a:cubicBezTo>
                <a:cubicBezTo>
                  <a:pt x="237466" y="1490099"/>
                  <a:pt x="243022" y="1488276"/>
                  <a:pt x="248405" y="1486453"/>
                </a:cubicBezTo>
                <a:cubicBezTo>
                  <a:pt x="256739" y="1483675"/>
                  <a:pt x="264986" y="1480723"/>
                  <a:pt x="273147" y="1477598"/>
                </a:cubicBezTo>
                <a:cubicBezTo>
                  <a:pt x="276359" y="1476469"/>
                  <a:pt x="279484" y="1475254"/>
                  <a:pt x="282609" y="1474039"/>
                </a:cubicBezTo>
                <a:cubicBezTo>
                  <a:pt x="290422" y="1471000"/>
                  <a:pt x="298062" y="1467788"/>
                  <a:pt x="305702" y="1464576"/>
                </a:cubicBezTo>
                <a:cubicBezTo>
                  <a:pt x="309521" y="1462926"/>
                  <a:pt x="313341" y="1461190"/>
                  <a:pt x="317161" y="1459541"/>
                </a:cubicBezTo>
                <a:cubicBezTo>
                  <a:pt x="324714" y="1456155"/>
                  <a:pt x="332180" y="1452596"/>
                  <a:pt x="339559" y="1448950"/>
                </a:cubicBezTo>
                <a:cubicBezTo>
                  <a:pt x="343292" y="1447213"/>
                  <a:pt x="347025" y="1445303"/>
                  <a:pt x="350671" y="1443480"/>
                </a:cubicBezTo>
                <a:cubicBezTo>
                  <a:pt x="351886" y="1442873"/>
                  <a:pt x="353102" y="1442178"/>
                  <a:pt x="354317" y="1441570"/>
                </a:cubicBezTo>
                <a:cubicBezTo>
                  <a:pt x="358311" y="1439487"/>
                  <a:pt x="362304" y="1437403"/>
                  <a:pt x="366211" y="1435233"/>
                </a:cubicBezTo>
                <a:cubicBezTo>
                  <a:pt x="373763" y="1431240"/>
                  <a:pt x="381143" y="1427072"/>
                  <a:pt x="388522" y="1422732"/>
                </a:cubicBezTo>
                <a:cubicBezTo>
                  <a:pt x="391213" y="1421169"/>
                  <a:pt x="393904" y="1419607"/>
                  <a:pt x="396595" y="1417957"/>
                </a:cubicBezTo>
                <a:cubicBezTo>
                  <a:pt x="400241" y="1415787"/>
                  <a:pt x="403888" y="1413616"/>
                  <a:pt x="407447" y="1411359"/>
                </a:cubicBezTo>
                <a:cubicBezTo>
                  <a:pt x="408315" y="1410838"/>
                  <a:pt x="409183" y="1410231"/>
                  <a:pt x="410051" y="1409710"/>
                </a:cubicBezTo>
                <a:cubicBezTo>
                  <a:pt x="413350" y="1407713"/>
                  <a:pt x="416562" y="1405629"/>
                  <a:pt x="419774" y="1403459"/>
                </a:cubicBezTo>
                <a:cubicBezTo>
                  <a:pt x="422639" y="1401636"/>
                  <a:pt x="425417" y="1399813"/>
                  <a:pt x="428195" y="1397903"/>
                </a:cubicBezTo>
                <a:cubicBezTo>
                  <a:pt x="437398" y="1391826"/>
                  <a:pt x="446426" y="1385489"/>
                  <a:pt x="455281" y="1378891"/>
                </a:cubicBezTo>
                <a:cubicBezTo>
                  <a:pt x="459448" y="1375852"/>
                  <a:pt x="463616" y="1372727"/>
                  <a:pt x="467782" y="1369515"/>
                </a:cubicBezTo>
                <a:cubicBezTo>
                  <a:pt x="471689" y="1366650"/>
                  <a:pt x="475509" y="1363612"/>
                  <a:pt x="479329" y="1360573"/>
                </a:cubicBezTo>
                <a:cubicBezTo>
                  <a:pt x="481065" y="1359184"/>
                  <a:pt x="482888" y="1357708"/>
                  <a:pt x="484624" y="1356232"/>
                </a:cubicBezTo>
                <a:cubicBezTo>
                  <a:pt x="488357" y="1353281"/>
                  <a:pt x="492090" y="1350242"/>
                  <a:pt x="495736" y="1347030"/>
                </a:cubicBezTo>
                <a:cubicBezTo>
                  <a:pt x="500337" y="1343297"/>
                  <a:pt x="504852" y="1339391"/>
                  <a:pt x="509279" y="1335310"/>
                </a:cubicBezTo>
                <a:cubicBezTo>
                  <a:pt x="513794" y="1331491"/>
                  <a:pt x="518221" y="1327497"/>
                  <a:pt x="522562" y="1323330"/>
                </a:cubicBezTo>
                <a:cubicBezTo>
                  <a:pt x="531330" y="1315256"/>
                  <a:pt x="539838" y="1306922"/>
                  <a:pt x="548172" y="1298415"/>
                </a:cubicBezTo>
                <a:cubicBezTo>
                  <a:pt x="556679" y="1289907"/>
                  <a:pt x="564840" y="1281226"/>
                  <a:pt x="572653" y="1272284"/>
                </a:cubicBezTo>
                <a:cubicBezTo>
                  <a:pt x="576647" y="1267943"/>
                  <a:pt x="580553" y="1263516"/>
                  <a:pt x="584286" y="1259001"/>
                </a:cubicBezTo>
                <a:cubicBezTo>
                  <a:pt x="584547" y="1258828"/>
                  <a:pt x="584633" y="1258567"/>
                  <a:pt x="584807" y="1258394"/>
                </a:cubicBezTo>
                <a:cubicBezTo>
                  <a:pt x="588627" y="1253966"/>
                  <a:pt x="592360" y="1249539"/>
                  <a:pt x="595919" y="1245024"/>
                </a:cubicBezTo>
                <a:cubicBezTo>
                  <a:pt x="599739" y="1240423"/>
                  <a:pt x="603472" y="1235735"/>
                  <a:pt x="607031" y="1230961"/>
                </a:cubicBezTo>
                <a:cubicBezTo>
                  <a:pt x="610677" y="1226359"/>
                  <a:pt x="614150" y="1221758"/>
                  <a:pt x="617536" y="1217157"/>
                </a:cubicBezTo>
                <a:cubicBezTo>
                  <a:pt x="617970" y="1216636"/>
                  <a:pt x="618317" y="1216202"/>
                  <a:pt x="618578" y="1215681"/>
                </a:cubicBezTo>
                <a:cubicBezTo>
                  <a:pt x="621963" y="1211254"/>
                  <a:pt x="625175" y="1206740"/>
                  <a:pt x="628301" y="1202138"/>
                </a:cubicBezTo>
                <a:cubicBezTo>
                  <a:pt x="631860" y="1197277"/>
                  <a:pt x="635159" y="1192328"/>
                  <a:pt x="638458" y="1187380"/>
                </a:cubicBezTo>
                <a:cubicBezTo>
                  <a:pt x="641844" y="1182432"/>
                  <a:pt x="645142" y="1177396"/>
                  <a:pt x="648268" y="1172275"/>
                </a:cubicBezTo>
                <a:cubicBezTo>
                  <a:pt x="651567" y="1167239"/>
                  <a:pt x="654692" y="1162117"/>
                  <a:pt x="657731" y="1156996"/>
                </a:cubicBezTo>
                <a:cubicBezTo>
                  <a:pt x="661290" y="1151179"/>
                  <a:pt x="664762" y="1145276"/>
                  <a:pt x="668061" y="1139285"/>
                </a:cubicBezTo>
                <a:cubicBezTo>
                  <a:pt x="670666" y="1134771"/>
                  <a:pt x="673183" y="1130257"/>
                  <a:pt x="675527" y="1125656"/>
                </a:cubicBezTo>
                <a:cubicBezTo>
                  <a:pt x="678479" y="1120360"/>
                  <a:pt x="681257" y="1115064"/>
                  <a:pt x="683948" y="1109682"/>
                </a:cubicBezTo>
                <a:cubicBezTo>
                  <a:pt x="686726" y="1104300"/>
                  <a:pt x="689417" y="1098917"/>
                  <a:pt x="691935" y="1093448"/>
                </a:cubicBezTo>
                <a:cubicBezTo>
                  <a:pt x="697231" y="1082596"/>
                  <a:pt x="702179" y="1071571"/>
                  <a:pt x="706780" y="1060372"/>
                </a:cubicBezTo>
                <a:cubicBezTo>
                  <a:pt x="709211" y="1054816"/>
                  <a:pt x="711468" y="1049173"/>
                  <a:pt x="713638" y="1043530"/>
                </a:cubicBezTo>
                <a:cubicBezTo>
                  <a:pt x="718153" y="1032244"/>
                  <a:pt x="722320" y="1020785"/>
                  <a:pt x="726140" y="1009239"/>
                </a:cubicBezTo>
                <a:cubicBezTo>
                  <a:pt x="728136" y="1003422"/>
                  <a:pt x="730046" y="997693"/>
                  <a:pt x="731783" y="991876"/>
                </a:cubicBezTo>
                <a:cubicBezTo>
                  <a:pt x="735429" y="980156"/>
                  <a:pt x="738814" y="968349"/>
                  <a:pt x="741853" y="956456"/>
                </a:cubicBezTo>
                <a:cubicBezTo>
                  <a:pt x="741940" y="956283"/>
                  <a:pt x="742026" y="956022"/>
                  <a:pt x="742026" y="955848"/>
                </a:cubicBezTo>
                <a:cubicBezTo>
                  <a:pt x="746628" y="938138"/>
                  <a:pt x="750534" y="920255"/>
                  <a:pt x="753746" y="902111"/>
                </a:cubicBezTo>
                <a:cubicBezTo>
                  <a:pt x="754962" y="896034"/>
                  <a:pt x="755917" y="889870"/>
                  <a:pt x="756872" y="883706"/>
                </a:cubicBezTo>
                <a:cubicBezTo>
                  <a:pt x="758868" y="871466"/>
                  <a:pt x="760431" y="858964"/>
                  <a:pt x="761733" y="846463"/>
                </a:cubicBezTo>
                <a:cubicBezTo>
                  <a:pt x="762341" y="841081"/>
                  <a:pt x="762862" y="835611"/>
                  <a:pt x="763209" y="830142"/>
                </a:cubicBezTo>
                <a:cubicBezTo>
                  <a:pt x="763904" y="822937"/>
                  <a:pt x="764424" y="815818"/>
                  <a:pt x="764772" y="808613"/>
                </a:cubicBezTo>
                <a:cubicBezTo>
                  <a:pt x="765119" y="802275"/>
                  <a:pt x="765466" y="795851"/>
                  <a:pt x="765553" y="789513"/>
                </a:cubicBezTo>
                <a:cubicBezTo>
                  <a:pt x="765900" y="781700"/>
                  <a:pt x="765987" y="773800"/>
                  <a:pt x="765987" y="765900"/>
                </a:cubicBezTo>
                <a:lnTo>
                  <a:pt x="765987" y="5934"/>
                </a:lnTo>
                <a:lnTo>
                  <a:pt x="2509464" y="5934"/>
                </a:lnTo>
                <a:cubicBezTo>
                  <a:pt x="2805759" y="5934"/>
                  <a:pt x="3045972" y="346156"/>
                  <a:pt x="3045972" y="765900"/>
                </a:cubicBezTo>
                <a:close/>
              </a:path>
            </a:pathLst>
          </a:custGeom>
          <a:solidFill>
            <a:srgbClr val="002DD8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B8601E2-9AF0-4C7C-9BD6-22948CC1CF98}"/>
              </a:ext>
            </a:extLst>
          </p:cNvPr>
          <p:cNvGrpSpPr/>
          <p:nvPr/>
        </p:nvGrpSpPr>
        <p:grpSpPr>
          <a:xfrm>
            <a:off x="4470015" y="2177091"/>
            <a:ext cx="573230" cy="464681"/>
            <a:chOff x="6456412" y="1658115"/>
            <a:chExt cx="746126" cy="604837"/>
          </a:xfrm>
          <a:solidFill>
            <a:srgbClr val="FFFFFF"/>
          </a:solidFill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834EF558-1583-4FCD-B89B-5256663A2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412" y="1658115"/>
              <a:ext cx="465138" cy="604837"/>
            </a:xfrm>
            <a:custGeom>
              <a:avLst/>
              <a:gdLst>
                <a:gd name="T0" fmla="*/ 1917 w 1917"/>
                <a:gd name="T1" fmla="*/ 1262 h 2496"/>
                <a:gd name="T2" fmla="*/ 1661 w 1917"/>
                <a:gd name="T3" fmla="*/ 1390 h 2496"/>
                <a:gd name="T4" fmla="*/ 1595 w 1917"/>
                <a:gd name="T5" fmla="*/ 1560 h 2496"/>
                <a:gd name="T6" fmla="*/ 1469 w 1917"/>
                <a:gd name="T7" fmla="*/ 1710 h 2496"/>
                <a:gd name="T8" fmla="*/ 1154 w 1917"/>
                <a:gd name="T9" fmla="*/ 1639 h 2496"/>
                <a:gd name="T10" fmla="*/ 1250 w 1917"/>
                <a:gd name="T11" fmla="*/ 2161 h 2496"/>
                <a:gd name="T12" fmla="*/ 1310 w 1917"/>
                <a:gd name="T13" fmla="*/ 2496 h 2496"/>
                <a:gd name="T14" fmla="*/ 1086 w 1917"/>
                <a:gd name="T15" fmla="*/ 2366 h 2496"/>
                <a:gd name="T16" fmla="*/ 696 w 1917"/>
                <a:gd name="T17" fmla="*/ 2137 h 2496"/>
                <a:gd name="T18" fmla="*/ 375 w 1917"/>
                <a:gd name="T19" fmla="*/ 1950 h 2496"/>
                <a:gd name="T20" fmla="*/ 453 w 1917"/>
                <a:gd name="T21" fmla="*/ 1560 h 2496"/>
                <a:gd name="T22" fmla="*/ 62 w 1917"/>
                <a:gd name="T23" fmla="*/ 936 h 2496"/>
                <a:gd name="T24" fmla="*/ 921 w 1917"/>
                <a:gd name="T25" fmla="*/ 0 h 2496"/>
                <a:gd name="T26" fmla="*/ 1195 w 1917"/>
                <a:gd name="T27" fmla="*/ 22 h 2496"/>
                <a:gd name="T28" fmla="*/ 1522 w 1917"/>
                <a:gd name="T29" fmla="*/ 147 h 2496"/>
                <a:gd name="T30" fmla="*/ 1664 w 1917"/>
                <a:gd name="T31" fmla="*/ 296 h 2496"/>
                <a:gd name="T32" fmla="*/ 1730 w 1917"/>
                <a:gd name="T33" fmla="*/ 471 h 2496"/>
                <a:gd name="T34" fmla="*/ 1701 w 1917"/>
                <a:gd name="T35" fmla="*/ 858 h 2496"/>
                <a:gd name="T36" fmla="*/ 1917 w 1917"/>
                <a:gd name="T37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17" h="2496">
                  <a:moveTo>
                    <a:pt x="1917" y="1262"/>
                  </a:moveTo>
                  <a:cubicBezTo>
                    <a:pt x="1661" y="1390"/>
                    <a:pt x="1661" y="1390"/>
                    <a:pt x="1661" y="1390"/>
                  </a:cubicBezTo>
                  <a:cubicBezTo>
                    <a:pt x="1661" y="1390"/>
                    <a:pt x="1636" y="1476"/>
                    <a:pt x="1595" y="1560"/>
                  </a:cubicBezTo>
                  <a:cubicBezTo>
                    <a:pt x="1562" y="1626"/>
                    <a:pt x="1518" y="1691"/>
                    <a:pt x="1469" y="1710"/>
                  </a:cubicBezTo>
                  <a:cubicBezTo>
                    <a:pt x="1365" y="1750"/>
                    <a:pt x="1154" y="1639"/>
                    <a:pt x="1154" y="1639"/>
                  </a:cubicBezTo>
                  <a:cubicBezTo>
                    <a:pt x="1250" y="2161"/>
                    <a:pt x="1250" y="2161"/>
                    <a:pt x="1250" y="2161"/>
                  </a:cubicBezTo>
                  <a:cubicBezTo>
                    <a:pt x="1310" y="2496"/>
                    <a:pt x="1310" y="2496"/>
                    <a:pt x="1310" y="2496"/>
                  </a:cubicBezTo>
                  <a:cubicBezTo>
                    <a:pt x="1086" y="2366"/>
                    <a:pt x="1086" y="2366"/>
                    <a:pt x="1086" y="2366"/>
                  </a:cubicBezTo>
                  <a:cubicBezTo>
                    <a:pt x="696" y="2137"/>
                    <a:pt x="696" y="2137"/>
                    <a:pt x="696" y="2137"/>
                  </a:cubicBezTo>
                  <a:cubicBezTo>
                    <a:pt x="375" y="1950"/>
                    <a:pt x="375" y="1950"/>
                    <a:pt x="375" y="1950"/>
                  </a:cubicBezTo>
                  <a:cubicBezTo>
                    <a:pt x="453" y="1560"/>
                    <a:pt x="453" y="1560"/>
                    <a:pt x="453" y="1560"/>
                  </a:cubicBezTo>
                  <a:cubicBezTo>
                    <a:pt x="453" y="1560"/>
                    <a:pt x="181" y="1572"/>
                    <a:pt x="62" y="936"/>
                  </a:cubicBezTo>
                  <a:cubicBezTo>
                    <a:pt x="41" y="819"/>
                    <a:pt x="0" y="0"/>
                    <a:pt x="921" y="0"/>
                  </a:cubicBezTo>
                  <a:cubicBezTo>
                    <a:pt x="1024" y="0"/>
                    <a:pt x="1115" y="8"/>
                    <a:pt x="1195" y="22"/>
                  </a:cubicBezTo>
                  <a:cubicBezTo>
                    <a:pt x="1336" y="47"/>
                    <a:pt x="1442" y="91"/>
                    <a:pt x="1522" y="147"/>
                  </a:cubicBezTo>
                  <a:cubicBezTo>
                    <a:pt x="1584" y="191"/>
                    <a:pt x="1630" y="242"/>
                    <a:pt x="1664" y="296"/>
                  </a:cubicBezTo>
                  <a:cubicBezTo>
                    <a:pt x="1698" y="353"/>
                    <a:pt x="1719" y="413"/>
                    <a:pt x="1730" y="471"/>
                  </a:cubicBezTo>
                  <a:cubicBezTo>
                    <a:pt x="1769" y="671"/>
                    <a:pt x="1701" y="858"/>
                    <a:pt x="1701" y="858"/>
                  </a:cubicBezTo>
                  <a:lnTo>
                    <a:pt x="1917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B6676B"/>
                </a:solidFill>
              </a:endParaRPr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C5FA39D2-1D84-4DC5-96C4-F6FE89BA0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225" y="1658115"/>
              <a:ext cx="341313" cy="604837"/>
            </a:xfrm>
            <a:custGeom>
              <a:avLst/>
              <a:gdLst>
                <a:gd name="T0" fmla="*/ 1403 w 1403"/>
                <a:gd name="T1" fmla="*/ 1262 h 2496"/>
                <a:gd name="T2" fmla="*/ 1147 w 1403"/>
                <a:gd name="T3" fmla="*/ 1390 h 2496"/>
                <a:gd name="T4" fmla="*/ 955 w 1403"/>
                <a:gd name="T5" fmla="*/ 1710 h 2496"/>
                <a:gd name="T6" fmla="*/ 640 w 1403"/>
                <a:gd name="T7" fmla="*/ 1639 h 2496"/>
                <a:gd name="T8" fmla="*/ 796 w 1403"/>
                <a:gd name="T9" fmla="*/ 2496 h 2496"/>
                <a:gd name="T10" fmla="*/ 572 w 1403"/>
                <a:gd name="T11" fmla="*/ 2366 h 2496"/>
                <a:gd name="T12" fmla="*/ 182 w 1403"/>
                <a:gd name="T13" fmla="*/ 2137 h 2496"/>
                <a:gd name="T14" fmla="*/ 80 w 1403"/>
                <a:gd name="T15" fmla="*/ 2078 h 2496"/>
                <a:gd name="T16" fmla="*/ 0 w 1403"/>
                <a:gd name="T17" fmla="*/ 1639 h 2496"/>
                <a:gd name="T18" fmla="*/ 315 w 1403"/>
                <a:gd name="T19" fmla="*/ 1710 h 2496"/>
                <a:gd name="T20" fmla="*/ 507 w 1403"/>
                <a:gd name="T21" fmla="*/ 1390 h 2496"/>
                <a:gd name="T22" fmla="*/ 763 w 1403"/>
                <a:gd name="T23" fmla="*/ 1262 h 2496"/>
                <a:gd name="T24" fmla="*/ 547 w 1403"/>
                <a:gd name="T25" fmla="*/ 858 h 2496"/>
                <a:gd name="T26" fmla="*/ 576 w 1403"/>
                <a:gd name="T27" fmla="*/ 471 h 2496"/>
                <a:gd name="T28" fmla="*/ 510 w 1403"/>
                <a:gd name="T29" fmla="*/ 296 h 2496"/>
                <a:gd name="T30" fmla="*/ 106 w 1403"/>
                <a:gd name="T31" fmla="*/ 35 h 2496"/>
                <a:gd name="T32" fmla="*/ 407 w 1403"/>
                <a:gd name="T33" fmla="*/ 0 h 2496"/>
                <a:gd name="T34" fmla="*/ 1150 w 1403"/>
                <a:gd name="T35" fmla="*/ 296 h 2496"/>
                <a:gd name="T36" fmla="*/ 1216 w 1403"/>
                <a:gd name="T37" fmla="*/ 471 h 2496"/>
                <a:gd name="T38" fmla="*/ 1187 w 1403"/>
                <a:gd name="T39" fmla="*/ 858 h 2496"/>
                <a:gd name="T40" fmla="*/ 1403 w 1403"/>
                <a:gd name="T41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3" h="2496">
                  <a:moveTo>
                    <a:pt x="1403" y="1262"/>
                  </a:moveTo>
                  <a:cubicBezTo>
                    <a:pt x="1147" y="1390"/>
                    <a:pt x="1147" y="1390"/>
                    <a:pt x="1147" y="1390"/>
                  </a:cubicBezTo>
                  <a:cubicBezTo>
                    <a:pt x="1147" y="1390"/>
                    <a:pt x="1066" y="1667"/>
                    <a:pt x="955" y="1710"/>
                  </a:cubicBezTo>
                  <a:cubicBezTo>
                    <a:pt x="851" y="1750"/>
                    <a:pt x="640" y="1639"/>
                    <a:pt x="640" y="1639"/>
                  </a:cubicBezTo>
                  <a:cubicBezTo>
                    <a:pt x="796" y="2496"/>
                    <a:pt x="796" y="2496"/>
                    <a:pt x="796" y="2496"/>
                  </a:cubicBezTo>
                  <a:cubicBezTo>
                    <a:pt x="572" y="2366"/>
                    <a:pt x="572" y="2366"/>
                    <a:pt x="572" y="2366"/>
                  </a:cubicBezTo>
                  <a:cubicBezTo>
                    <a:pt x="182" y="2137"/>
                    <a:pt x="182" y="2137"/>
                    <a:pt x="182" y="2137"/>
                  </a:cubicBezTo>
                  <a:cubicBezTo>
                    <a:pt x="80" y="2078"/>
                    <a:pt x="80" y="2078"/>
                    <a:pt x="80" y="2078"/>
                  </a:cubicBezTo>
                  <a:cubicBezTo>
                    <a:pt x="0" y="1639"/>
                    <a:pt x="0" y="1639"/>
                    <a:pt x="0" y="1639"/>
                  </a:cubicBezTo>
                  <a:cubicBezTo>
                    <a:pt x="0" y="1639"/>
                    <a:pt x="211" y="1750"/>
                    <a:pt x="315" y="1710"/>
                  </a:cubicBezTo>
                  <a:cubicBezTo>
                    <a:pt x="426" y="1667"/>
                    <a:pt x="507" y="1390"/>
                    <a:pt x="507" y="1390"/>
                  </a:cubicBezTo>
                  <a:cubicBezTo>
                    <a:pt x="763" y="1262"/>
                    <a:pt x="763" y="1262"/>
                    <a:pt x="763" y="1262"/>
                  </a:cubicBezTo>
                  <a:cubicBezTo>
                    <a:pt x="547" y="858"/>
                    <a:pt x="547" y="858"/>
                    <a:pt x="547" y="858"/>
                  </a:cubicBezTo>
                  <a:cubicBezTo>
                    <a:pt x="547" y="858"/>
                    <a:pt x="615" y="671"/>
                    <a:pt x="576" y="471"/>
                  </a:cubicBezTo>
                  <a:cubicBezTo>
                    <a:pt x="565" y="413"/>
                    <a:pt x="544" y="353"/>
                    <a:pt x="510" y="296"/>
                  </a:cubicBezTo>
                  <a:cubicBezTo>
                    <a:pt x="441" y="184"/>
                    <a:pt x="318" y="85"/>
                    <a:pt x="106" y="35"/>
                  </a:cubicBezTo>
                  <a:cubicBezTo>
                    <a:pt x="192" y="13"/>
                    <a:pt x="292" y="0"/>
                    <a:pt x="407" y="0"/>
                  </a:cubicBezTo>
                  <a:cubicBezTo>
                    <a:pt x="838" y="0"/>
                    <a:pt x="1050" y="135"/>
                    <a:pt x="1150" y="296"/>
                  </a:cubicBezTo>
                  <a:cubicBezTo>
                    <a:pt x="1184" y="353"/>
                    <a:pt x="1205" y="413"/>
                    <a:pt x="1216" y="471"/>
                  </a:cubicBezTo>
                  <a:cubicBezTo>
                    <a:pt x="1255" y="671"/>
                    <a:pt x="1187" y="858"/>
                    <a:pt x="1187" y="858"/>
                  </a:cubicBezTo>
                  <a:lnTo>
                    <a:pt x="1403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B6676B"/>
                </a:solidFill>
              </a:endParaRPr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451A626E-A110-44F0-8C4E-A1F320C049D5}"/>
              </a:ext>
            </a:extLst>
          </p:cNvPr>
          <p:cNvSpPr>
            <a:spLocks/>
          </p:cNvSpPr>
          <p:nvPr/>
        </p:nvSpPr>
        <p:spPr bwMode="auto">
          <a:xfrm>
            <a:off x="4503674" y="4790632"/>
            <a:ext cx="419608" cy="458281"/>
          </a:xfrm>
          <a:custGeom>
            <a:avLst/>
            <a:gdLst>
              <a:gd name="T0" fmla="*/ 1664 w 1984"/>
              <a:gd name="T1" fmla="*/ 1536 h 2176"/>
              <a:gd name="T2" fmla="*/ 1474 w 1984"/>
              <a:gd name="T3" fmla="*/ 1600 h 2176"/>
              <a:gd name="T4" fmla="*/ 637 w 1984"/>
              <a:gd name="T5" fmla="*/ 1122 h 2176"/>
              <a:gd name="T6" fmla="*/ 640 w 1984"/>
              <a:gd name="T7" fmla="*/ 1088 h 2176"/>
              <a:gd name="T8" fmla="*/ 637 w 1984"/>
              <a:gd name="T9" fmla="*/ 1055 h 2176"/>
              <a:gd name="T10" fmla="*/ 1474 w 1984"/>
              <a:gd name="T11" fmla="*/ 576 h 2176"/>
              <a:gd name="T12" fmla="*/ 1664 w 1984"/>
              <a:gd name="T13" fmla="*/ 640 h 2176"/>
              <a:gd name="T14" fmla="*/ 1984 w 1984"/>
              <a:gd name="T15" fmla="*/ 320 h 2176"/>
              <a:gd name="T16" fmla="*/ 1664 w 1984"/>
              <a:gd name="T17" fmla="*/ 0 h 2176"/>
              <a:gd name="T18" fmla="*/ 1344 w 1984"/>
              <a:gd name="T19" fmla="*/ 320 h 2176"/>
              <a:gd name="T20" fmla="*/ 1347 w 1984"/>
              <a:gd name="T21" fmla="*/ 354 h 2176"/>
              <a:gd name="T22" fmla="*/ 510 w 1984"/>
              <a:gd name="T23" fmla="*/ 832 h 2176"/>
              <a:gd name="T24" fmla="*/ 320 w 1984"/>
              <a:gd name="T25" fmla="*/ 768 h 2176"/>
              <a:gd name="T26" fmla="*/ 0 w 1984"/>
              <a:gd name="T27" fmla="*/ 1088 h 2176"/>
              <a:gd name="T28" fmla="*/ 320 w 1984"/>
              <a:gd name="T29" fmla="*/ 1408 h 2176"/>
              <a:gd name="T30" fmla="*/ 510 w 1984"/>
              <a:gd name="T31" fmla="*/ 1344 h 2176"/>
              <a:gd name="T32" fmla="*/ 1347 w 1984"/>
              <a:gd name="T33" fmla="*/ 1822 h 2176"/>
              <a:gd name="T34" fmla="*/ 1344 w 1984"/>
              <a:gd name="T35" fmla="*/ 1856 h 2176"/>
              <a:gd name="T36" fmla="*/ 1664 w 1984"/>
              <a:gd name="T37" fmla="*/ 2176 h 2176"/>
              <a:gd name="T38" fmla="*/ 1984 w 1984"/>
              <a:gd name="T39" fmla="*/ 1856 h 2176"/>
              <a:gd name="T40" fmla="*/ 1664 w 1984"/>
              <a:gd name="T41" fmla="*/ 1536 h 2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84" h="2176">
                <a:moveTo>
                  <a:pt x="1664" y="1536"/>
                </a:moveTo>
                <a:cubicBezTo>
                  <a:pt x="1592" y="1536"/>
                  <a:pt x="1527" y="1560"/>
                  <a:pt x="1474" y="1600"/>
                </a:cubicBezTo>
                <a:cubicBezTo>
                  <a:pt x="637" y="1122"/>
                  <a:pt x="637" y="1122"/>
                  <a:pt x="637" y="1122"/>
                </a:cubicBezTo>
                <a:cubicBezTo>
                  <a:pt x="638" y="1110"/>
                  <a:pt x="640" y="1099"/>
                  <a:pt x="640" y="1088"/>
                </a:cubicBezTo>
                <a:cubicBezTo>
                  <a:pt x="640" y="1077"/>
                  <a:pt x="638" y="1066"/>
                  <a:pt x="637" y="1055"/>
                </a:cubicBezTo>
                <a:cubicBezTo>
                  <a:pt x="1474" y="576"/>
                  <a:pt x="1474" y="576"/>
                  <a:pt x="1474" y="576"/>
                </a:cubicBezTo>
                <a:cubicBezTo>
                  <a:pt x="1527" y="616"/>
                  <a:pt x="1592" y="640"/>
                  <a:pt x="1664" y="640"/>
                </a:cubicBezTo>
                <a:cubicBezTo>
                  <a:pt x="1841" y="640"/>
                  <a:pt x="1984" y="497"/>
                  <a:pt x="1984" y="320"/>
                </a:cubicBezTo>
                <a:cubicBezTo>
                  <a:pt x="1984" y="143"/>
                  <a:pt x="1841" y="0"/>
                  <a:pt x="1664" y="0"/>
                </a:cubicBezTo>
                <a:cubicBezTo>
                  <a:pt x="1487" y="0"/>
                  <a:pt x="1344" y="143"/>
                  <a:pt x="1344" y="320"/>
                </a:cubicBezTo>
                <a:cubicBezTo>
                  <a:pt x="1344" y="331"/>
                  <a:pt x="1346" y="342"/>
                  <a:pt x="1347" y="354"/>
                </a:cubicBezTo>
                <a:cubicBezTo>
                  <a:pt x="510" y="832"/>
                  <a:pt x="510" y="832"/>
                  <a:pt x="510" y="832"/>
                </a:cubicBezTo>
                <a:cubicBezTo>
                  <a:pt x="457" y="792"/>
                  <a:pt x="392" y="768"/>
                  <a:pt x="320" y="768"/>
                </a:cubicBezTo>
                <a:cubicBezTo>
                  <a:pt x="143" y="768"/>
                  <a:pt x="0" y="911"/>
                  <a:pt x="0" y="1088"/>
                </a:cubicBezTo>
                <a:cubicBezTo>
                  <a:pt x="0" y="1265"/>
                  <a:pt x="143" y="1408"/>
                  <a:pt x="320" y="1408"/>
                </a:cubicBezTo>
                <a:cubicBezTo>
                  <a:pt x="392" y="1408"/>
                  <a:pt x="457" y="1384"/>
                  <a:pt x="510" y="1344"/>
                </a:cubicBezTo>
                <a:cubicBezTo>
                  <a:pt x="1347" y="1822"/>
                  <a:pt x="1347" y="1822"/>
                  <a:pt x="1347" y="1822"/>
                </a:cubicBezTo>
                <a:cubicBezTo>
                  <a:pt x="1346" y="1834"/>
                  <a:pt x="1344" y="1845"/>
                  <a:pt x="1344" y="1856"/>
                </a:cubicBezTo>
                <a:cubicBezTo>
                  <a:pt x="1344" y="2033"/>
                  <a:pt x="1487" y="2176"/>
                  <a:pt x="1664" y="2176"/>
                </a:cubicBezTo>
                <a:cubicBezTo>
                  <a:pt x="1841" y="2176"/>
                  <a:pt x="1984" y="2033"/>
                  <a:pt x="1984" y="1856"/>
                </a:cubicBezTo>
                <a:cubicBezTo>
                  <a:pt x="1984" y="1679"/>
                  <a:pt x="1841" y="1536"/>
                  <a:pt x="1664" y="15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pic>
        <p:nvPicPr>
          <p:cNvPr id="10" name="Graphic 9" descr="Smart Phone">
            <a:extLst>
              <a:ext uri="{FF2B5EF4-FFF2-40B4-BE49-F238E27FC236}">
                <a16:creationId xmlns:a16="http://schemas.microsoft.com/office/drawing/2014/main" id="{B23FB6A7-6B48-42F8-A5ED-367B8CC34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0055" y="4770011"/>
            <a:ext cx="515176" cy="499525"/>
          </a:xfrm>
          <a:prstGeom prst="rect">
            <a:avLst/>
          </a:prstGeom>
        </p:spPr>
      </p:pic>
      <p:pic>
        <p:nvPicPr>
          <p:cNvPr id="11" name="Graphic 10" descr="Network">
            <a:extLst>
              <a:ext uri="{FF2B5EF4-FFF2-40B4-BE49-F238E27FC236}">
                <a16:creationId xmlns:a16="http://schemas.microsoft.com/office/drawing/2014/main" id="{DA570B81-F54F-4EB1-8BB0-22D982FB4C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22791" y="2036004"/>
            <a:ext cx="592440" cy="59244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C88D0A9-865E-4308-9EAA-108962D8B52B}"/>
              </a:ext>
            </a:extLst>
          </p:cNvPr>
          <p:cNvSpPr/>
          <p:nvPr/>
        </p:nvSpPr>
        <p:spPr>
          <a:xfrm>
            <a:off x="1055157" y="2165377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995E49-7BE6-44C1-AF21-CB301026BBD2}"/>
              </a:ext>
            </a:extLst>
          </p:cNvPr>
          <p:cNvSpPr/>
          <p:nvPr/>
        </p:nvSpPr>
        <p:spPr>
          <a:xfrm>
            <a:off x="975514" y="4501346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86137-975B-4724-9032-D7CC32893248}"/>
              </a:ext>
            </a:extLst>
          </p:cNvPr>
          <p:cNvSpPr/>
          <p:nvPr/>
        </p:nvSpPr>
        <p:spPr>
          <a:xfrm>
            <a:off x="8699082" y="2165377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9DA651-A330-4F54-90D8-77FE13C28515}"/>
              </a:ext>
            </a:extLst>
          </p:cNvPr>
          <p:cNvSpPr/>
          <p:nvPr/>
        </p:nvSpPr>
        <p:spPr>
          <a:xfrm>
            <a:off x="8619439" y="4604107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911F14EE-B0EF-410D-9FBB-3E004F436252}"/>
              </a:ext>
            </a:extLst>
          </p:cNvPr>
          <p:cNvSpPr txBox="1">
            <a:spLocks/>
          </p:cNvSpPr>
          <p:nvPr/>
        </p:nvSpPr>
        <p:spPr>
          <a:xfrm>
            <a:off x="4014734" y="590740"/>
            <a:ext cx="4162533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52153238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D0C1F4BB-9543-45D5-A2DE-001CA8478D15}"/>
              </a:ext>
            </a:extLst>
          </p:cNvPr>
          <p:cNvSpPr txBox="1">
            <a:spLocks/>
          </p:cNvSpPr>
          <p:nvPr/>
        </p:nvSpPr>
        <p:spPr>
          <a:xfrm>
            <a:off x="1057591" y="1074328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A2D5C536-AA12-4D4C-8D0C-731887529062}"/>
              </a:ext>
            </a:extLst>
          </p:cNvPr>
          <p:cNvSpPr txBox="1">
            <a:spLocks/>
          </p:cNvSpPr>
          <p:nvPr/>
        </p:nvSpPr>
        <p:spPr>
          <a:xfrm>
            <a:off x="1057591" y="2960574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E49D81C-2DCA-432C-B01A-086403BA15F0}"/>
              </a:ext>
            </a:extLst>
          </p:cNvPr>
          <p:cNvSpPr txBox="1">
            <a:spLocks/>
          </p:cNvSpPr>
          <p:nvPr/>
        </p:nvSpPr>
        <p:spPr>
          <a:xfrm>
            <a:off x="1057591" y="4472543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8" name="Graphic 12">
            <a:extLst>
              <a:ext uri="{FF2B5EF4-FFF2-40B4-BE49-F238E27FC236}">
                <a16:creationId xmlns:a16="http://schemas.microsoft.com/office/drawing/2014/main" id="{A4ADA6D8-1AC0-4E29-980E-2A41663BA02D}"/>
              </a:ext>
            </a:extLst>
          </p:cNvPr>
          <p:cNvSpPr/>
          <p:nvPr/>
        </p:nvSpPr>
        <p:spPr>
          <a:xfrm flipH="1">
            <a:off x="-442799" y="331363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Graphic 12">
            <a:extLst>
              <a:ext uri="{FF2B5EF4-FFF2-40B4-BE49-F238E27FC236}">
                <a16:creationId xmlns:a16="http://schemas.microsoft.com/office/drawing/2014/main" id="{75C54112-172E-4C49-8978-541116BF6CAA}"/>
              </a:ext>
            </a:extLst>
          </p:cNvPr>
          <p:cNvSpPr/>
          <p:nvPr/>
        </p:nvSpPr>
        <p:spPr>
          <a:xfrm flipH="1">
            <a:off x="6016750" y="5409394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" name="Graphic 21">
            <a:extLst>
              <a:ext uri="{FF2B5EF4-FFF2-40B4-BE49-F238E27FC236}">
                <a16:creationId xmlns:a16="http://schemas.microsoft.com/office/drawing/2014/main" id="{27EC2B4F-E543-4416-96B2-58C0CB5B8EB3}"/>
              </a:ext>
            </a:extLst>
          </p:cNvPr>
          <p:cNvGrpSpPr/>
          <p:nvPr/>
        </p:nvGrpSpPr>
        <p:grpSpPr>
          <a:xfrm rot="20737551">
            <a:off x="3931289" y="-82132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62B6F2C-2408-478A-90FC-B725E68A28A9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90BDEC1-B55D-47A3-9A49-476AC6705CB8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" name="Graphic 28">
            <a:extLst>
              <a:ext uri="{FF2B5EF4-FFF2-40B4-BE49-F238E27FC236}">
                <a16:creationId xmlns:a16="http://schemas.microsoft.com/office/drawing/2014/main" id="{4ED01B00-F793-43F8-9FED-76CE8E82268F}"/>
              </a:ext>
            </a:extLst>
          </p:cNvPr>
          <p:cNvSpPr/>
          <p:nvPr/>
        </p:nvSpPr>
        <p:spPr>
          <a:xfrm rot="1800000">
            <a:off x="6347392" y="1141927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B41323-84D6-4EFD-BB0C-A37C86CD4CA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8601103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11B6DFF-F03D-4DF3-B829-6C3AF0EEE9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853877"/>
              </p:ext>
            </p:extLst>
          </p:nvPr>
        </p:nvGraphicFramePr>
        <p:xfrm>
          <a:off x="968611" y="1811488"/>
          <a:ext cx="4599676" cy="3647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47B71B50-1241-4403-B9FB-6351A71B8B9F}"/>
              </a:ext>
            </a:extLst>
          </p:cNvPr>
          <p:cNvSpPr txBox="1">
            <a:spLocks/>
          </p:cNvSpPr>
          <p:nvPr/>
        </p:nvSpPr>
        <p:spPr>
          <a:xfrm>
            <a:off x="6208026" y="2124807"/>
            <a:ext cx="4162533" cy="66102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40A03EEB-984A-4581-9135-93774C708D3F}"/>
              </a:ext>
            </a:extLst>
          </p:cNvPr>
          <p:cNvSpPr txBox="1">
            <a:spLocks/>
          </p:cNvSpPr>
          <p:nvPr/>
        </p:nvSpPr>
        <p:spPr>
          <a:xfrm>
            <a:off x="6208026" y="3220943"/>
            <a:ext cx="4162533" cy="66102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DCEBCC85-514A-4E45-B95D-3B0A80BEBD55}"/>
              </a:ext>
            </a:extLst>
          </p:cNvPr>
          <p:cNvSpPr txBox="1">
            <a:spLocks/>
          </p:cNvSpPr>
          <p:nvPr/>
        </p:nvSpPr>
        <p:spPr>
          <a:xfrm>
            <a:off x="6208026" y="4317079"/>
            <a:ext cx="4162533" cy="66102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04FA69C-9DA8-4859-9496-1EF2CAA18FBB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401743545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/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31B8F86-2370-4CF2-91B9-DCD0C3748050}"/>
              </a:ext>
            </a:extLst>
          </p:cNvPr>
          <p:cNvGrpSpPr/>
          <p:nvPr/>
        </p:nvGrpSpPr>
        <p:grpSpPr>
          <a:xfrm>
            <a:off x="2039144" y="2788444"/>
            <a:ext cx="2135187" cy="1281112"/>
            <a:chOff x="7143" y="2068777"/>
            <a:chExt cx="2135187" cy="1281112"/>
          </a:xfrm>
          <a:solidFill>
            <a:srgbClr val="3E3E3E"/>
          </a:solidFill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3485980C-253E-4113-8E93-D11DAEC53DB9}"/>
                </a:ext>
              </a:extLst>
            </p:cNvPr>
            <p:cNvSpPr/>
            <p:nvPr/>
          </p:nvSpPr>
          <p:spPr>
            <a:xfrm>
              <a:off x="7143" y="2068777"/>
              <a:ext cx="2135187" cy="128111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ctangle: Rounded Corners 4">
              <a:extLst>
                <a:ext uri="{FF2B5EF4-FFF2-40B4-BE49-F238E27FC236}">
                  <a16:creationId xmlns:a16="http://schemas.microsoft.com/office/drawing/2014/main" id="{4E52CC62-BAE0-463B-8D07-6C83100D82FE}"/>
                </a:ext>
              </a:extLst>
            </p:cNvPr>
            <p:cNvSpPr txBox="1"/>
            <p:nvPr/>
          </p:nvSpPr>
          <p:spPr>
            <a:xfrm>
              <a:off x="44665" y="2106299"/>
              <a:ext cx="2060143" cy="12060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300" kern="1200" dirty="0">
                  <a:solidFill>
                    <a:schemeClr val="bg1"/>
                  </a:solidFill>
                </a:rPr>
                <a:t>Phase 1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694B11F-A85D-4E1B-B433-9CA7186A0FDF}"/>
              </a:ext>
            </a:extLst>
          </p:cNvPr>
          <p:cNvGrpSpPr/>
          <p:nvPr/>
        </p:nvGrpSpPr>
        <p:grpSpPr>
          <a:xfrm>
            <a:off x="4387851" y="3164237"/>
            <a:ext cx="452659" cy="529526"/>
            <a:chOff x="2355850" y="2444570"/>
            <a:chExt cx="452659" cy="529526"/>
          </a:xfrm>
          <a:solidFill>
            <a:srgbClr val="A4A3A4"/>
          </a:solidFill>
        </p:grpSpPr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1443EE7E-A550-4020-90E3-CDC8E35CAA86}"/>
                </a:ext>
              </a:extLst>
            </p:cNvPr>
            <p:cNvSpPr/>
            <p:nvPr/>
          </p:nvSpPr>
          <p:spPr>
            <a:xfrm>
              <a:off x="2355850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9C57C63F-E556-49E4-BAED-C2E1F6DBDB3C}"/>
                </a:ext>
              </a:extLst>
            </p:cNvPr>
            <p:cNvSpPr txBox="1"/>
            <p:nvPr/>
          </p:nvSpPr>
          <p:spPr>
            <a:xfrm>
              <a:off x="2355850" y="2550475"/>
              <a:ext cx="316861" cy="3177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FB66FA7-CB4D-4856-B833-9DDFE3212A9E}"/>
              </a:ext>
            </a:extLst>
          </p:cNvPr>
          <p:cNvGrpSpPr/>
          <p:nvPr/>
        </p:nvGrpSpPr>
        <p:grpSpPr>
          <a:xfrm>
            <a:off x="5028407" y="2788444"/>
            <a:ext cx="2135187" cy="1281112"/>
            <a:chOff x="2996406" y="2068777"/>
            <a:chExt cx="2135187" cy="1281112"/>
          </a:xfrm>
          <a:solidFill>
            <a:srgbClr val="002DD8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C33CF29-F069-4E06-87D3-F56773EDAA2A}"/>
                </a:ext>
              </a:extLst>
            </p:cNvPr>
            <p:cNvSpPr/>
            <p:nvPr/>
          </p:nvSpPr>
          <p:spPr>
            <a:xfrm>
              <a:off x="2996406" y="2068777"/>
              <a:ext cx="2135187" cy="128111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8">
              <a:extLst>
                <a:ext uri="{FF2B5EF4-FFF2-40B4-BE49-F238E27FC236}">
                  <a16:creationId xmlns:a16="http://schemas.microsoft.com/office/drawing/2014/main" id="{48279FF1-3F6B-407F-B058-0875CA6460E2}"/>
                </a:ext>
              </a:extLst>
            </p:cNvPr>
            <p:cNvSpPr txBox="1"/>
            <p:nvPr/>
          </p:nvSpPr>
          <p:spPr>
            <a:xfrm>
              <a:off x="3033928" y="2106299"/>
              <a:ext cx="2060143" cy="12060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300" kern="1200" dirty="0"/>
                <a:t>Phase 2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5E06174-ABDC-41D0-90BE-027000C8613C}"/>
              </a:ext>
            </a:extLst>
          </p:cNvPr>
          <p:cNvGrpSpPr/>
          <p:nvPr/>
        </p:nvGrpSpPr>
        <p:grpSpPr>
          <a:xfrm>
            <a:off x="7377113" y="3164237"/>
            <a:ext cx="452659" cy="529526"/>
            <a:chOff x="5345112" y="2444570"/>
            <a:chExt cx="452659" cy="529526"/>
          </a:xfrm>
          <a:solidFill>
            <a:srgbClr val="A4A3A4"/>
          </a:solidFill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0E85C867-6138-41A5-B982-C53E18F16174}"/>
                </a:ext>
              </a:extLst>
            </p:cNvPr>
            <p:cNvSpPr/>
            <p:nvPr/>
          </p:nvSpPr>
          <p:spPr>
            <a:xfrm>
              <a:off x="5345112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Arrow: Right 10">
              <a:extLst>
                <a:ext uri="{FF2B5EF4-FFF2-40B4-BE49-F238E27FC236}">
                  <a16:creationId xmlns:a16="http://schemas.microsoft.com/office/drawing/2014/main" id="{DC4DE022-8D5E-4D0C-9D59-A5DA8242D24B}"/>
                </a:ext>
              </a:extLst>
            </p:cNvPr>
            <p:cNvSpPr txBox="1"/>
            <p:nvPr/>
          </p:nvSpPr>
          <p:spPr>
            <a:xfrm>
              <a:off x="5345112" y="2550475"/>
              <a:ext cx="316861" cy="3177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5FB9E8-0937-4139-B7F3-5570B6417057}"/>
              </a:ext>
            </a:extLst>
          </p:cNvPr>
          <p:cNvGrpSpPr/>
          <p:nvPr/>
        </p:nvGrpSpPr>
        <p:grpSpPr>
          <a:xfrm>
            <a:off x="8017669" y="2788444"/>
            <a:ext cx="2135187" cy="1281112"/>
            <a:chOff x="5985668" y="2068777"/>
            <a:chExt cx="2135187" cy="1281112"/>
          </a:xfrm>
          <a:solidFill>
            <a:srgbClr val="F8F50C"/>
          </a:solidFill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E693E39-AF46-4232-B660-AF51CD50A046}"/>
                </a:ext>
              </a:extLst>
            </p:cNvPr>
            <p:cNvSpPr/>
            <p:nvPr/>
          </p:nvSpPr>
          <p:spPr>
            <a:xfrm>
              <a:off x="5985668" y="2068777"/>
              <a:ext cx="2135187" cy="128111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12">
              <a:extLst>
                <a:ext uri="{FF2B5EF4-FFF2-40B4-BE49-F238E27FC236}">
                  <a16:creationId xmlns:a16="http://schemas.microsoft.com/office/drawing/2014/main" id="{DB9FE9DA-D09D-4BE7-9D06-F14B26997AFF}"/>
                </a:ext>
              </a:extLst>
            </p:cNvPr>
            <p:cNvSpPr txBox="1"/>
            <p:nvPr/>
          </p:nvSpPr>
          <p:spPr>
            <a:xfrm>
              <a:off x="6023190" y="2106299"/>
              <a:ext cx="2060143" cy="12060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300" kern="1200" dirty="0"/>
                <a:t>Phase 3</a:t>
              </a:r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DAE39AFC-3CEE-40CF-91EA-B3ED3E48EADA}"/>
              </a:ext>
            </a:extLst>
          </p:cNvPr>
          <p:cNvSpPr txBox="1">
            <a:spLocks/>
          </p:cNvSpPr>
          <p:nvPr/>
        </p:nvSpPr>
        <p:spPr>
          <a:xfrm>
            <a:off x="3480101" y="445995"/>
            <a:ext cx="5231797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9979C33-29B5-4A66-98E5-15917E14BAFB}"/>
              </a:ext>
            </a:extLst>
          </p:cNvPr>
          <p:cNvSpPr txBox="1">
            <a:spLocks/>
          </p:cNvSpPr>
          <p:nvPr/>
        </p:nvSpPr>
        <p:spPr>
          <a:xfrm>
            <a:off x="2250798" y="4716558"/>
            <a:ext cx="1555846" cy="10575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4F7323E3-B318-40FF-9975-D8D08376A597}"/>
              </a:ext>
            </a:extLst>
          </p:cNvPr>
          <p:cNvSpPr txBox="1">
            <a:spLocks/>
          </p:cNvSpPr>
          <p:nvPr/>
        </p:nvSpPr>
        <p:spPr>
          <a:xfrm>
            <a:off x="5318077" y="4716558"/>
            <a:ext cx="1555846" cy="10575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92F5DD7B-C4DC-4273-AE92-AE095EB00E7F}"/>
              </a:ext>
            </a:extLst>
          </p:cNvPr>
          <p:cNvSpPr txBox="1">
            <a:spLocks/>
          </p:cNvSpPr>
          <p:nvPr/>
        </p:nvSpPr>
        <p:spPr>
          <a:xfrm>
            <a:off x="8385356" y="4716558"/>
            <a:ext cx="1555846" cy="10575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72748222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859F9AC1-B1FD-4538-B4E9-67418DD85F25}"/>
              </a:ext>
            </a:extLst>
          </p:cNvPr>
          <p:cNvGrpSpPr/>
          <p:nvPr/>
        </p:nvGrpSpPr>
        <p:grpSpPr>
          <a:xfrm>
            <a:off x="1370417" y="2290674"/>
            <a:ext cx="1845020" cy="2276653"/>
            <a:chOff x="1370417" y="2290674"/>
            <a:chExt cx="1845020" cy="2276653"/>
          </a:xfrm>
        </p:grpSpPr>
        <p:sp>
          <p:nvSpPr>
            <p:cNvPr id="6" name="Graphic 3">
              <a:extLst>
                <a:ext uri="{FF2B5EF4-FFF2-40B4-BE49-F238E27FC236}">
                  <a16:creationId xmlns:a16="http://schemas.microsoft.com/office/drawing/2014/main" id="{10EB16E1-4AAB-42E9-969A-2EFBAF933810}"/>
                </a:ext>
              </a:extLst>
            </p:cNvPr>
            <p:cNvSpPr/>
            <p:nvPr/>
          </p:nvSpPr>
          <p:spPr>
            <a:xfrm>
              <a:off x="1370417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3E3E3E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A20F941-4F65-4D5C-99F3-20580C724007}"/>
                </a:ext>
              </a:extLst>
            </p:cNvPr>
            <p:cNvSpPr txBox="1"/>
            <p:nvPr/>
          </p:nvSpPr>
          <p:spPr>
            <a:xfrm>
              <a:off x="1745672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A86734-CAFD-4320-A7A5-B27656F2E057}"/>
              </a:ext>
            </a:extLst>
          </p:cNvPr>
          <p:cNvGrpSpPr/>
          <p:nvPr/>
        </p:nvGrpSpPr>
        <p:grpSpPr>
          <a:xfrm>
            <a:off x="3905799" y="2290674"/>
            <a:ext cx="1845020" cy="2276653"/>
            <a:chOff x="3905799" y="2290674"/>
            <a:chExt cx="1845020" cy="2276653"/>
          </a:xfrm>
        </p:grpSpPr>
        <p:sp>
          <p:nvSpPr>
            <p:cNvPr id="7" name="Graphic 3">
              <a:extLst>
                <a:ext uri="{FF2B5EF4-FFF2-40B4-BE49-F238E27FC236}">
                  <a16:creationId xmlns:a16="http://schemas.microsoft.com/office/drawing/2014/main" id="{E26B59B6-0B99-4012-8593-13996871CF98}"/>
                </a:ext>
              </a:extLst>
            </p:cNvPr>
            <p:cNvSpPr/>
            <p:nvPr/>
          </p:nvSpPr>
          <p:spPr>
            <a:xfrm>
              <a:off x="3905799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A4A3A4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34C8B2B-3DD7-460E-AAC2-EE64D55B30C5}"/>
                </a:ext>
              </a:extLst>
            </p:cNvPr>
            <p:cNvSpPr txBox="1"/>
            <p:nvPr/>
          </p:nvSpPr>
          <p:spPr>
            <a:xfrm>
              <a:off x="4281054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ACC7-D37E-452E-BB32-4CB352F05CCC}"/>
              </a:ext>
            </a:extLst>
          </p:cNvPr>
          <p:cNvGrpSpPr/>
          <p:nvPr/>
        </p:nvGrpSpPr>
        <p:grpSpPr>
          <a:xfrm>
            <a:off x="6441181" y="2290674"/>
            <a:ext cx="1845020" cy="2276653"/>
            <a:chOff x="6441181" y="2290674"/>
            <a:chExt cx="1845020" cy="2276653"/>
          </a:xfrm>
        </p:grpSpPr>
        <p:sp>
          <p:nvSpPr>
            <p:cNvPr id="8" name="Graphic 3">
              <a:extLst>
                <a:ext uri="{FF2B5EF4-FFF2-40B4-BE49-F238E27FC236}">
                  <a16:creationId xmlns:a16="http://schemas.microsoft.com/office/drawing/2014/main" id="{6B5CC3DB-C789-44E3-9893-301A79812762}"/>
                </a:ext>
              </a:extLst>
            </p:cNvPr>
            <p:cNvSpPr/>
            <p:nvPr/>
          </p:nvSpPr>
          <p:spPr>
            <a:xfrm>
              <a:off x="6441181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F8F50C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7CEB80A-EA02-4A95-A0D8-D30B40832BBE}"/>
                </a:ext>
              </a:extLst>
            </p:cNvPr>
            <p:cNvSpPr txBox="1"/>
            <p:nvPr/>
          </p:nvSpPr>
          <p:spPr>
            <a:xfrm>
              <a:off x="6816436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8F50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F639E6F-4199-48D9-864E-85D1B1A3A312}"/>
              </a:ext>
            </a:extLst>
          </p:cNvPr>
          <p:cNvGrpSpPr/>
          <p:nvPr/>
        </p:nvGrpSpPr>
        <p:grpSpPr>
          <a:xfrm>
            <a:off x="8976563" y="2290674"/>
            <a:ext cx="1845020" cy="2276653"/>
            <a:chOff x="8976563" y="2290674"/>
            <a:chExt cx="1845020" cy="2276653"/>
          </a:xfrm>
        </p:grpSpPr>
        <p:sp>
          <p:nvSpPr>
            <p:cNvPr id="9" name="Graphic 3">
              <a:extLst>
                <a:ext uri="{FF2B5EF4-FFF2-40B4-BE49-F238E27FC236}">
                  <a16:creationId xmlns:a16="http://schemas.microsoft.com/office/drawing/2014/main" id="{DA9E69D3-75CA-438E-8334-B82646E24162}"/>
                </a:ext>
              </a:extLst>
            </p:cNvPr>
            <p:cNvSpPr/>
            <p:nvPr/>
          </p:nvSpPr>
          <p:spPr>
            <a:xfrm>
              <a:off x="8976563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002DD8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rgbClr val="FEC10F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9A4F219-51B9-4A15-8174-14AB18172A58}"/>
                </a:ext>
              </a:extLst>
            </p:cNvPr>
            <p:cNvSpPr txBox="1"/>
            <p:nvPr/>
          </p:nvSpPr>
          <p:spPr>
            <a:xfrm>
              <a:off x="9351818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A2966430-9974-4F82-888D-B99256DAABFA}"/>
              </a:ext>
            </a:extLst>
          </p:cNvPr>
          <p:cNvSpPr txBox="1">
            <a:spLocks/>
          </p:cNvSpPr>
          <p:nvPr/>
        </p:nvSpPr>
        <p:spPr>
          <a:xfrm>
            <a:off x="1558044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7AF15795-1E31-4048-98B4-94E9EBDDDFC9}"/>
              </a:ext>
            </a:extLst>
          </p:cNvPr>
          <p:cNvSpPr txBox="1">
            <a:spLocks/>
          </p:cNvSpPr>
          <p:nvPr/>
        </p:nvSpPr>
        <p:spPr>
          <a:xfrm>
            <a:off x="4093426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644C640-1950-452E-9009-21202DD0468C}"/>
              </a:ext>
            </a:extLst>
          </p:cNvPr>
          <p:cNvSpPr txBox="1">
            <a:spLocks/>
          </p:cNvSpPr>
          <p:nvPr/>
        </p:nvSpPr>
        <p:spPr>
          <a:xfrm>
            <a:off x="6628810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8CF8AD4A-02E4-400B-8407-A5C129A9F4FC}"/>
              </a:ext>
            </a:extLst>
          </p:cNvPr>
          <p:cNvSpPr txBox="1">
            <a:spLocks/>
          </p:cNvSpPr>
          <p:nvPr/>
        </p:nvSpPr>
        <p:spPr>
          <a:xfrm>
            <a:off x="9164192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3" name="Title 2">
            <a:extLst>
              <a:ext uri="{FF2B5EF4-FFF2-40B4-BE49-F238E27FC236}">
                <a16:creationId xmlns:a16="http://schemas.microsoft.com/office/drawing/2014/main" id="{4232104C-3A77-40C7-8814-EAE39ABED2D6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62068132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A4424C3B-A231-4688-A012-E727F1F8014A}"/>
              </a:ext>
            </a:extLst>
          </p:cNvPr>
          <p:cNvGrpSpPr/>
          <p:nvPr/>
        </p:nvGrpSpPr>
        <p:grpSpPr>
          <a:xfrm>
            <a:off x="1046257" y="2354792"/>
            <a:ext cx="4504598" cy="1673136"/>
            <a:chOff x="1046257" y="1592792"/>
            <a:chExt cx="4504598" cy="1673136"/>
          </a:xfrm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D8D559D5-11D5-47E7-9BD0-7C33ADA596D7}"/>
                </a:ext>
              </a:extLst>
            </p:cNvPr>
            <p:cNvSpPr/>
            <p:nvPr/>
          </p:nvSpPr>
          <p:spPr>
            <a:xfrm>
              <a:off x="1046257" y="1592792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3E3E3E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F64F01-4675-48A5-A7DE-240F1D1D3F31}"/>
                </a:ext>
              </a:extLst>
            </p:cNvPr>
            <p:cNvSpPr txBox="1"/>
            <p:nvPr/>
          </p:nvSpPr>
          <p:spPr>
            <a:xfrm>
              <a:off x="1373713" y="2013861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12" name="Text Placeholder 7">
              <a:extLst>
                <a:ext uri="{FF2B5EF4-FFF2-40B4-BE49-F238E27FC236}">
                  <a16:creationId xmlns:a16="http://schemas.microsoft.com/office/drawing/2014/main" id="{70B2CB1C-7123-49B5-8A63-DF91EA02CBE0}"/>
                </a:ext>
              </a:extLst>
            </p:cNvPr>
            <p:cNvSpPr txBox="1">
              <a:spLocks/>
            </p:cNvSpPr>
            <p:nvPr/>
          </p:nvSpPr>
          <p:spPr>
            <a:xfrm>
              <a:off x="2811828" y="1865841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B0EAF33-9ED6-4716-97AE-FDA84F1B8F89}"/>
              </a:ext>
            </a:extLst>
          </p:cNvPr>
          <p:cNvGrpSpPr/>
          <p:nvPr/>
        </p:nvGrpSpPr>
        <p:grpSpPr>
          <a:xfrm>
            <a:off x="1046257" y="4354073"/>
            <a:ext cx="4504598" cy="1673136"/>
            <a:chOff x="1046257" y="3592073"/>
            <a:chExt cx="4504598" cy="1673136"/>
          </a:xfrm>
        </p:grpSpPr>
        <p:sp>
          <p:nvSpPr>
            <p:cNvPr id="5" name="Graphic 1">
              <a:extLst>
                <a:ext uri="{FF2B5EF4-FFF2-40B4-BE49-F238E27FC236}">
                  <a16:creationId xmlns:a16="http://schemas.microsoft.com/office/drawing/2014/main" id="{C6ED8E3B-6CEB-47FC-90FC-0022A26A5302}"/>
                </a:ext>
              </a:extLst>
            </p:cNvPr>
            <p:cNvSpPr/>
            <p:nvPr/>
          </p:nvSpPr>
          <p:spPr>
            <a:xfrm>
              <a:off x="1046257" y="3592073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A4A3A4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4A18B8-D593-4DD5-BD96-8BF787941EC4}"/>
                </a:ext>
              </a:extLst>
            </p:cNvPr>
            <p:cNvSpPr txBox="1"/>
            <p:nvPr/>
          </p:nvSpPr>
          <p:spPr>
            <a:xfrm>
              <a:off x="1373713" y="401314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3" name="Text Placeholder 7">
              <a:extLst>
                <a:ext uri="{FF2B5EF4-FFF2-40B4-BE49-F238E27FC236}">
                  <a16:creationId xmlns:a16="http://schemas.microsoft.com/office/drawing/2014/main" id="{51443187-D786-453B-9B35-69484031353D}"/>
                </a:ext>
              </a:extLst>
            </p:cNvPr>
            <p:cNvSpPr txBox="1">
              <a:spLocks/>
            </p:cNvSpPr>
            <p:nvPr/>
          </p:nvSpPr>
          <p:spPr>
            <a:xfrm>
              <a:off x="2811828" y="3818628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05E6F1A-7B4B-493D-952D-B3731C66BF3A}"/>
              </a:ext>
            </a:extLst>
          </p:cNvPr>
          <p:cNvGrpSpPr/>
          <p:nvPr/>
        </p:nvGrpSpPr>
        <p:grpSpPr>
          <a:xfrm>
            <a:off x="6641145" y="2354792"/>
            <a:ext cx="4504598" cy="1673136"/>
            <a:chOff x="6641145" y="1592792"/>
            <a:chExt cx="4504598" cy="1673136"/>
          </a:xfrm>
        </p:grpSpPr>
        <p:sp>
          <p:nvSpPr>
            <p:cNvPr id="4" name="Graphic 1">
              <a:extLst>
                <a:ext uri="{FF2B5EF4-FFF2-40B4-BE49-F238E27FC236}">
                  <a16:creationId xmlns:a16="http://schemas.microsoft.com/office/drawing/2014/main" id="{18EE1F70-7567-4901-932E-2B428F249147}"/>
                </a:ext>
              </a:extLst>
            </p:cNvPr>
            <p:cNvSpPr/>
            <p:nvPr/>
          </p:nvSpPr>
          <p:spPr>
            <a:xfrm>
              <a:off x="6641145" y="1592792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F8F50C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5B81A2-8A6E-4038-9063-0D6E72AD2F74}"/>
                </a:ext>
              </a:extLst>
            </p:cNvPr>
            <p:cNvSpPr txBox="1"/>
            <p:nvPr/>
          </p:nvSpPr>
          <p:spPr>
            <a:xfrm>
              <a:off x="6953103" y="2013861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8F50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2F3591A0-77F8-4EFB-908B-441162677B86}"/>
                </a:ext>
              </a:extLst>
            </p:cNvPr>
            <p:cNvSpPr txBox="1">
              <a:spLocks/>
            </p:cNvSpPr>
            <p:nvPr/>
          </p:nvSpPr>
          <p:spPr>
            <a:xfrm>
              <a:off x="8389592" y="1865841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F2008D5-A675-41B8-9B05-D9CB12FD5E38}"/>
              </a:ext>
            </a:extLst>
          </p:cNvPr>
          <p:cNvGrpSpPr/>
          <p:nvPr/>
        </p:nvGrpSpPr>
        <p:grpSpPr>
          <a:xfrm>
            <a:off x="6641145" y="4354073"/>
            <a:ext cx="4504598" cy="1673136"/>
            <a:chOff x="6641145" y="3592073"/>
            <a:chExt cx="4504598" cy="1673136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36131B2C-B78C-4078-8B9B-2AA35DF02C08}"/>
                </a:ext>
              </a:extLst>
            </p:cNvPr>
            <p:cNvSpPr/>
            <p:nvPr/>
          </p:nvSpPr>
          <p:spPr>
            <a:xfrm>
              <a:off x="6641145" y="3592073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002DD8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B073653-9E11-4560-8698-99E7293D57C8}"/>
                </a:ext>
              </a:extLst>
            </p:cNvPr>
            <p:cNvSpPr txBox="1"/>
            <p:nvPr/>
          </p:nvSpPr>
          <p:spPr>
            <a:xfrm>
              <a:off x="6953103" y="401314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AE7E5778-AE0D-42AB-B42C-D3B07E78BF73}"/>
                </a:ext>
              </a:extLst>
            </p:cNvPr>
            <p:cNvSpPr txBox="1">
              <a:spLocks/>
            </p:cNvSpPr>
            <p:nvPr/>
          </p:nvSpPr>
          <p:spPr>
            <a:xfrm>
              <a:off x="8389592" y="3818628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sp>
        <p:nvSpPr>
          <p:cNvPr id="23" name="Title 2">
            <a:extLst>
              <a:ext uri="{FF2B5EF4-FFF2-40B4-BE49-F238E27FC236}">
                <a16:creationId xmlns:a16="http://schemas.microsoft.com/office/drawing/2014/main" id="{6DC40545-4528-4316-BD28-1FAC3392CC62}"/>
              </a:ext>
            </a:extLst>
          </p:cNvPr>
          <p:cNvSpPr txBox="1">
            <a:spLocks/>
          </p:cNvSpPr>
          <p:nvPr/>
        </p:nvSpPr>
        <p:spPr>
          <a:xfrm>
            <a:off x="3028721" y="72492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6388811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9E552C5-D2C3-41F8-BBD7-54636299F8E7}"/>
              </a:ext>
            </a:extLst>
          </p:cNvPr>
          <p:cNvGrpSpPr/>
          <p:nvPr/>
        </p:nvGrpSpPr>
        <p:grpSpPr>
          <a:xfrm>
            <a:off x="2515718" y="1700014"/>
            <a:ext cx="1701038" cy="1734758"/>
            <a:chOff x="2515718" y="930760"/>
            <a:chExt cx="1701038" cy="1734758"/>
          </a:xfrm>
          <a:solidFill>
            <a:srgbClr val="002DD8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0B01D99-DB41-42DE-A1D7-0A0120944490}"/>
                </a:ext>
              </a:extLst>
            </p:cNvPr>
            <p:cNvSpPr/>
            <p:nvPr/>
          </p:nvSpPr>
          <p:spPr>
            <a:xfrm>
              <a:off x="2515718" y="930760"/>
              <a:ext cx="1701038" cy="1734758"/>
            </a:xfrm>
            <a:custGeom>
              <a:avLst/>
              <a:gdLst>
                <a:gd name="connsiteX0" fmla="*/ 2337633 w 2333982"/>
                <a:gd name="connsiteY0" fmla="*/ 0 h 2380250"/>
                <a:gd name="connsiteX1" fmla="*/ 2337633 w 2333982"/>
                <a:gd name="connsiteY1" fmla="*/ 2003317 h 2380250"/>
                <a:gd name="connsiteX2" fmla="*/ 1416532 w 2333982"/>
                <a:gd name="connsiteY2" fmla="*/ 2384877 h 2380250"/>
                <a:gd name="connsiteX3" fmla="*/ 1416480 w 2333982"/>
                <a:gd name="connsiteY3" fmla="*/ 2384877 h 2380250"/>
                <a:gd name="connsiteX4" fmla="*/ 0 w 2333982"/>
                <a:gd name="connsiteY4" fmla="*/ 968346 h 2380250"/>
                <a:gd name="connsiteX5" fmla="*/ 2337633 w 2333982"/>
                <a:gd name="connsiteY5" fmla="*/ 0 h 238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33982" h="2380250">
                  <a:moveTo>
                    <a:pt x="2337633" y="0"/>
                  </a:moveTo>
                  <a:lnTo>
                    <a:pt x="2337633" y="2003317"/>
                  </a:lnTo>
                  <a:cubicBezTo>
                    <a:pt x="1982188" y="2015861"/>
                    <a:pt x="1659801" y="2158368"/>
                    <a:pt x="1416532" y="2384877"/>
                  </a:cubicBezTo>
                  <a:lnTo>
                    <a:pt x="1416480" y="2384877"/>
                  </a:lnTo>
                  <a:lnTo>
                    <a:pt x="0" y="968346"/>
                  </a:lnTo>
                  <a:cubicBezTo>
                    <a:pt x="606270" y="379863"/>
                    <a:pt x="1429179" y="13366"/>
                    <a:pt x="2337633" y="0"/>
                  </a:cubicBez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7BD69D5-CE19-42F5-9483-2C2245743F01}"/>
                </a:ext>
              </a:extLst>
            </p:cNvPr>
            <p:cNvSpPr txBox="1"/>
            <p:nvPr/>
          </p:nvSpPr>
          <p:spPr>
            <a:xfrm>
              <a:off x="3122247" y="1413418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04CCFF7-CDC0-4785-86BF-892E67644A15}"/>
              </a:ext>
            </a:extLst>
          </p:cNvPr>
          <p:cNvGrpSpPr/>
          <p:nvPr/>
        </p:nvGrpSpPr>
        <p:grpSpPr>
          <a:xfrm>
            <a:off x="1756995" y="2458737"/>
            <a:ext cx="1734759" cy="1701038"/>
            <a:chOff x="1756995" y="1689483"/>
            <a:chExt cx="1734759" cy="1701038"/>
          </a:xfrm>
          <a:solidFill>
            <a:srgbClr val="F8F50C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C764A5D-3F7E-4BC5-A4D0-FB590817FC18}"/>
                </a:ext>
              </a:extLst>
            </p:cNvPr>
            <p:cNvSpPr/>
            <p:nvPr/>
          </p:nvSpPr>
          <p:spPr>
            <a:xfrm>
              <a:off x="1756995" y="1689483"/>
              <a:ext cx="1734759" cy="1701038"/>
            </a:xfrm>
            <a:custGeom>
              <a:avLst/>
              <a:gdLst>
                <a:gd name="connsiteX0" fmla="*/ 2384826 w 2380250"/>
                <a:gd name="connsiteY0" fmla="*/ 1416532 h 2333982"/>
                <a:gd name="connsiteX1" fmla="*/ 2003318 w 2380250"/>
                <a:gd name="connsiteY1" fmla="*/ 2337683 h 2333982"/>
                <a:gd name="connsiteX2" fmla="*/ 0 w 2380250"/>
                <a:gd name="connsiteY2" fmla="*/ 2337683 h 2333982"/>
                <a:gd name="connsiteX3" fmla="*/ 968294 w 2380250"/>
                <a:gd name="connsiteY3" fmla="*/ 0 h 2333982"/>
                <a:gd name="connsiteX4" fmla="*/ 2384826 w 2380250"/>
                <a:gd name="connsiteY4" fmla="*/ 1416532 h 2333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0250" h="2333982">
                  <a:moveTo>
                    <a:pt x="2384826" y="1416532"/>
                  </a:moveTo>
                  <a:cubicBezTo>
                    <a:pt x="2158368" y="1659800"/>
                    <a:pt x="2015862" y="1982240"/>
                    <a:pt x="2003318" y="2337683"/>
                  </a:cubicBezTo>
                  <a:lnTo>
                    <a:pt x="0" y="2337683"/>
                  </a:lnTo>
                  <a:cubicBezTo>
                    <a:pt x="13366" y="1429178"/>
                    <a:pt x="379863" y="606270"/>
                    <a:pt x="968294" y="0"/>
                  </a:cubicBezTo>
                  <a:lnTo>
                    <a:pt x="2384826" y="1416532"/>
                  </a:ln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6B55CCA-C83C-49E9-A58A-BC35E0562729}"/>
                </a:ext>
              </a:extLst>
            </p:cNvPr>
            <p:cNvSpPr txBox="1"/>
            <p:nvPr/>
          </p:nvSpPr>
          <p:spPr>
            <a:xfrm>
              <a:off x="2027738" y="2336548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40888DF-5E95-46ED-A412-3DE7F7789634}"/>
              </a:ext>
            </a:extLst>
          </p:cNvPr>
          <p:cNvGrpSpPr/>
          <p:nvPr/>
        </p:nvGrpSpPr>
        <p:grpSpPr>
          <a:xfrm>
            <a:off x="1756995" y="4237407"/>
            <a:ext cx="1734759" cy="1701038"/>
            <a:chOff x="1756995" y="3468153"/>
            <a:chExt cx="1734759" cy="1701038"/>
          </a:xfrm>
          <a:solidFill>
            <a:srgbClr val="A4A3A4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784A759-7A0E-4F97-B448-870118742FB4}"/>
                </a:ext>
              </a:extLst>
            </p:cNvPr>
            <p:cNvSpPr/>
            <p:nvPr/>
          </p:nvSpPr>
          <p:spPr>
            <a:xfrm>
              <a:off x="1756995" y="3468153"/>
              <a:ext cx="1734759" cy="1701038"/>
            </a:xfrm>
            <a:custGeom>
              <a:avLst/>
              <a:gdLst>
                <a:gd name="connsiteX0" fmla="*/ 2384826 w 2380250"/>
                <a:gd name="connsiteY0" fmla="*/ 921101 h 2333982"/>
                <a:gd name="connsiteX1" fmla="*/ 968294 w 2380250"/>
                <a:gd name="connsiteY1" fmla="*/ 2337633 h 2333982"/>
                <a:gd name="connsiteX2" fmla="*/ 0 w 2380250"/>
                <a:gd name="connsiteY2" fmla="*/ 0 h 2333982"/>
                <a:gd name="connsiteX3" fmla="*/ 2003318 w 2380250"/>
                <a:gd name="connsiteY3" fmla="*/ 0 h 2333982"/>
                <a:gd name="connsiteX4" fmla="*/ 2384826 w 2380250"/>
                <a:gd name="connsiteY4" fmla="*/ 921101 h 2333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0250" h="2333982">
                  <a:moveTo>
                    <a:pt x="2384826" y="921101"/>
                  </a:moveTo>
                  <a:lnTo>
                    <a:pt x="968294" y="2337633"/>
                  </a:lnTo>
                  <a:cubicBezTo>
                    <a:pt x="379812" y="1731362"/>
                    <a:pt x="13366" y="908454"/>
                    <a:pt x="0" y="0"/>
                  </a:cubicBezTo>
                  <a:lnTo>
                    <a:pt x="2003318" y="0"/>
                  </a:lnTo>
                  <a:cubicBezTo>
                    <a:pt x="2015862" y="355444"/>
                    <a:pt x="2158420" y="677832"/>
                    <a:pt x="2384826" y="921101"/>
                  </a:cubicBez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76E547-E1DF-4656-BB96-E9A634DB00AC}"/>
                </a:ext>
              </a:extLst>
            </p:cNvPr>
            <p:cNvSpPr txBox="1"/>
            <p:nvPr/>
          </p:nvSpPr>
          <p:spPr>
            <a:xfrm>
              <a:off x="2027738" y="3666586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2D09134-14EA-4778-BD46-4D8E3AC17D94}"/>
              </a:ext>
            </a:extLst>
          </p:cNvPr>
          <p:cNvGrpSpPr/>
          <p:nvPr/>
        </p:nvGrpSpPr>
        <p:grpSpPr>
          <a:xfrm>
            <a:off x="2515718" y="4961735"/>
            <a:ext cx="1701038" cy="1734758"/>
            <a:chOff x="2515718" y="4192481"/>
            <a:chExt cx="1701038" cy="1734758"/>
          </a:xfrm>
          <a:solidFill>
            <a:srgbClr val="3E3E3E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A72FA14-8D3B-4838-86FB-DABFFC444F7C}"/>
                </a:ext>
              </a:extLst>
            </p:cNvPr>
            <p:cNvSpPr/>
            <p:nvPr/>
          </p:nvSpPr>
          <p:spPr>
            <a:xfrm>
              <a:off x="2515718" y="4192481"/>
              <a:ext cx="1701038" cy="1734758"/>
            </a:xfrm>
            <a:custGeom>
              <a:avLst/>
              <a:gdLst>
                <a:gd name="connsiteX0" fmla="*/ 2337633 w 2333982"/>
                <a:gd name="connsiteY0" fmla="*/ 381509 h 2380250"/>
                <a:gd name="connsiteX1" fmla="*/ 2337633 w 2333982"/>
                <a:gd name="connsiteY1" fmla="*/ 2384826 h 2380250"/>
                <a:gd name="connsiteX2" fmla="*/ 0 w 2333982"/>
                <a:gd name="connsiteY2" fmla="*/ 1416532 h 2380250"/>
                <a:gd name="connsiteX3" fmla="*/ 1416532 w 2333982"/>
                <a:gd name="connsiteY3" fmla="*/ 0 h 2380250"/>
                <a:gd name="connsiteX4" fmla="*/ 2337633 w 2333982"/>
                <a:gd name="connsiteY4" fmla="*/ 381509 h 238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3982" h="2380250">
                  <a:moveTo>
                    <a:pt x="2337633" y="381509"/>
                  </a:moveTo>
                  <a:lnTo>
                    <a:pt x="2337633" y="2384826"/>
                  </a:lnTo>
                  <a:cubicBezTo>
                    <a:pt x="1429179" y="2371459"/>
                    <a:pt x="606270" y="2005014"/>
                    <a:pt x="0" y="1416532"/>
                  </a:cubicBezTo>
                  <a:lnTo>
                    <a:pt x="1416532" y="0"/>
                  </a:lnTo>
                  <a:cubicBezTo>
                    <a:pt x="1659801" y="226407"/>
                    <a:pt x="1982188" y="368965"/>
                    <a:pt x="2337633" y="381509"/>
                  </a:cubicBez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75FADE4-B5C5-4AF0-BF2F-311120BC4814}"/>
                </a:ext>
              </a:extLst>
            </p:cNvPr>
            <p:cNvSpPr txBox="1"/>
            <p:nvPr/>
          </p:nvSpPr>
          <p:spPr>
            <a:xfrm>
              <a:off x="3122247" y="4675139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7DB4531C-BC63-4C54-BBEC-EAD5362AD144}"/>
              </a:ext>
            </a:extLst>
          </p:cNvPr>
          <p:cNvSpPr txBox="1">
            <a:spLocks/>
          </p:cNvSpPr>
          <p:nvPr/>
        </p:nvSpPr>
        <p:spPr>
          <a:xfrm>
            <a:off x="6121025" y="2122830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044AD4C1-1863-442B-9DD0-88BB670D18E6}"/>
              </a:ext>
            </a:extLst>
          </p:cNvPr>
          <p:cNvSpPr txBox="1">
            <a:spLocks/>
          </p:cNvSpPr>
          <p:nvPr/>
        </p:nvSpPr>
        <p:spPr>
          <a:xfrm>
            <a:off x="6121025" y="3250944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F543D11F-F1DE-4AFE-B539-BCAB73C59EC3}"/>
              </a:ext>
            </a:extLst>
          </p:cNvPr>
          <p:cNvSpPr txBox="1">
            <a:spLocks/>
          </p:cNvSpPr>
          <p:nvPr/>
        </p:nvSpPr>
        <p:spPr>
          <a:xfrm>
            <a:off x="6121025" y="4375998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3C0169B-E58D-4930-9631-B2EAEDD31888}"/>
              </a:ext>
            </a:extLst>
          </p:cNvPr>
          <p:cNvSpPr txBox="1">
            <a:spLocks/>
          </p:cNvSpPr>
          <p:nvPr/>
        </p:nvSpPr>
        <p:spPr>
          <a:xfrm>
            <a:off x="6121025" y="5268182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E3E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Title 2">
            <a:extLst>
              <a:ext uri="{FF2B5EF4-FFF2-40B4-BE49-F238E27FC236}">
                <a16:creationId xmlns:a16="http://schemas.microsoft.com/office/drawing/2014/main" id="{C2958BAF-E9BD-42D6-B5DB-755B089F765A}"/>
              </a:ext>
            </a:extLst>
          </p:cNvPr>
          <p:cNvSpPr txBox="1">
            <a:spLocks/>
          </p:cNvSpPr>
          <p:nvPr/>
        </p:nvSpPr>
        <p:spPr>
          <a:xfrm>
            <a:off x="3028721" y="352980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37528823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6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82C481E2-5BB8-49C3-8D5F-21812D90E6E3}"/>
              </a:ext>
            </a:extLst>
          </p:cNvPr>
          <p:cNvGrpSpPr/>
          <p:nvPr/>
        </p:nvGrpSpPr>
        <p:grpSpPr>
          <a:xfrm>
            <a:off x="901068" y="1890794"/>
            <a:ext cx="2439234" cy="3820332"/>
            <a:chOff x="901068" y="1890794"/>
            <a:chExt cx="2439234" cy="382033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8916571-1D57-40A6-BA34-3D0FFCC12283}"/>
                </a:ext>
              </a:extLst>
            </p:cNvPr>
            <p:cNvGrpSpPr/>
            <p:nvPr/>
          </p:nvGrpSpPr>
          <p:grpSpPr>
            <a:xfrm>
              <a:off x="901068" y="1890794"/>
              <a:ext cx="2439234" cy="3820332"/>
              <a:chOff x="901068" y="1518834"/>
              <a:chExt cx="2439234" cy="3820332"/>
            </a:xfrm>
          </p:grpSpPr>
          <p:sp>
            <p:nvSpPr>
              <p:cNvPr id="3" name="Graphic 1">
                <a:extLst>
                  <a:ext uri="{FF2B5EF4-FFF2-40B4-BE49-F238E27FC236}">
                    <a16:creationId xmlns:a16="http://schemas.microsoft.com/office/drawing/2014/main" id="{1507B9E6-74D2-454C-843D-99B661B6ED90}"/>
                  </a:ext>
                </a:extLst>
              </p:cNvPr>
              <p:cNvSpPr/>
              <p:nvPr/>
            </p:nvSpPr>
            <p:spPr>
              <a:xfrm>
                <a:off x="90106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3E3E3E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61A8C0-B2CD-4F33-BFE0-AC006DD8AEF7}"/>
                  </a:ext>
                </a:extLst>
              </p:cNvPr>
              <p:cNvSpPr txBox="1"/>
              <p:nvPr/>
            </p:nvSpPr>
            <p:spPr>
              <a:xfrm>
                <a:off x="157343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3E3E3E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01</a:t>
                </a:r>
              </a:p>
            </p:txBody>
          </p:sp>
        </p:grp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5DA89841-7504-4A2C-B44F-A0688FC6AE1F}"/>
                </a:ext>
              </a:extLst>
            </p:cNvPr>
            <p:cNvSpPr txBox="1">
              <a:spLocks/>
            </p:cNvSpPr>
            <p:nvPr/>
          </p:nvSpPr>
          <p:spPr>
            <a:xfrm>
              <a:off x="1413721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202CB53-F35F-4359-A72D-879E75277D1F}"/>
              </a:ext>
            </a:extLst>
          </p:cNvPr>
          <p:cNvGrpSpPr/>
          <p:nvPr/>
        </p:nvGrpSpPr>
        <p:grpSpPr>
          <a:xfrm>
            <a:off x="3551278" y="1890794"/>
            <a:ext cx="2439234" cy="3820332"/>
            <a:chOff x="3551278" y="1890794"/>
            <a:chExt cx="2439234" cy="382033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9CF3B12-67BF-44CF-AEB2-3054C37F5CDF}"/>
                </a:ext>
              </a:extLst>
            </p:cNvPr>
            <p:cNvGrpSpPr/>
            <p:nvPr/>
          </p:nvGrpSpPr>
          <p:grpSpPr>
            <a:xfrm>
              <a:off x="3551278" y="1890794"/>
              <a:ext cx="2439234" cy="3820332"/>
              <a:chOff x="3551278" y="1518834"/>
              <a:chExt cx="2439234" cy="3820332"/>
            </a:xfrm>
          </p:grpSpPr>
          <p:sp>
            <p:nvSpPr>
              <p:cNvPr id="4" name="Graphic 1">
                <a:extLst>
                  <a:ext uri="{FF2B5EF4-FFF2-40B4-BE49-F238E27FC236}">
                    <a16:creationId xmlns:a16="http://schemas.microsoft.com/office/drawing/2014/main" id="{8EE5786B-D6CC-4F65-8214-446A60ACCA73}"/>
                  </a:ext>
                </a:extLst>
              </p:cNvPr>
              <p:cNvSpPr/>
              <p:nvPr/>
            </p:nvSpPr>
            <p:spPr>
              <a:xfrm>
                <a:off x="355127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A4A3A4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4A5F66F-4CD1-410D-897E-C65EB92F0B93}"/>
                  </a:ext>
                </a:extLst>
              </p:cNvPr>
              <p:cNvSpPr txBox="1"/>
              <p:nvPr/>
            </p:nvSpPr>
            <p:spPr>
              <a:xfrm>
                <a:off x="422364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A4A3A4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02</a:t>
                </a:r>
              </a:p>
            </p:txBody>
          </p:sp>
        </p:grp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0536F445-426C-49A2-91A0-0A3BBABF61E6}"/>
                </a:ext>
              </a:extLst>
            </p:cNvPr>
            <p:cNvSpPr txBox="1">
              <a:spLocks/>
            </p:cNvSpPr>
            <p:nvPr/>
          </p:nvSpPr>
          <p:spPr>
            <a:xfrm>
              <a:off x="4063931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1897579-9E37-4CBC-8785-64B1E8E7B31F}"/>
              </a:ext>
            </a:extLst>
          </p:cNvPr>
          <p:cNvGrpSpPr/>
          <p:nvPr/>
        </p:nvGrpSpPr>
        <p:grpSpPr>
          <a:xfrm>
            <a:off x="6201488" y="1890794"/>
            <a:ext cx="2439234" cy="3820332"/>
            <a:chOff x="6201488" y="1890794"/>
            <a:chExt cx="2439234" cy="3820332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B99EA09-D9DF-4070-BDAB-DC6A5FF190C2}"/>
                </a:ext>
              </a:extLst>
            </p:cNvPr>
            <p:cNvGrpSpPr/>
            <p:nvPr/>
          </p:nvGrpSpPr>
          <p:grpSpPr>
            <a:xfrm>
              <a:off x="6201488" y="1890794"/>
              <a:ext cx="2439234" cy="3820332"/>
              <a:chOff x="6201488" y="1518834"/>
              <a:chExt cx="2439234" cy="3820332"/>
            </a:xfrm>
          </p:grpSpPr>
          <p:sp>
            <p:nvSpPr>
              <p:cNvPr id="5" name="Graphic 1">
                <a:extLst>
                  <a:ext uri="{FF2B5EF4-FFF2-40B4-BE49-F238E27FC236}">
                    <a16:creationId xmlns:a16="http://schemas.microsoft.com/office/drawing/2014/main" id="{8841B52A-ED46-44E8-A131-0FDE498653BC}"/>
                  </a:ext>
                </a:extLst>
              </p:cNvPr>
              <p:cNvSpPr/>
              <p:nvPr/>
            </p:nvSpPr>
            <p:spPr>
              <a:xfrm>
                <a:off x="620148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F8F50C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80D3674-2922-4759-9659-A0C8FA919DD1}"/>
                  </a:ext>
                </a:extLst>
              </p:cNvPr>
              <p:cNvSpPr txBox="1"/>
              <p:nvPr/>
            </p:nvSpPr>
            <p:spPr>
              <a:xfrm>
                <a:off x="687385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F8F50C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03</a:t>
                </a:r>
              </a:p>
            </p:txBody>
          </p:sp>
        </p:grp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87B827AC-9A53-4D18-872E-F9C065E60B4C}"/>
                </a:ext>
              </a:extLst>
            </p:cNvPr>
            <p:cNvSpPr txBox="1">
              <a:spLocks/>
            </p:cNvSpPr>
            <p:nvPr/>
          </p:nvSpPr>
          <p:spPr>
            <a:xfrm>
              <a:off x="6714143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A0AEED1-117B-419C-9D1E-124E6A6B509E}"/>
              </a:ext>
            </a:extLst>
          </p:cNvPr>
          <p:cNvGrpSpPr/>
          <p:nvPr/>
        </p:nvGrpSpPr>
        <p:grpSpPr>
          <a:xfrm>
            <a:off x="8851698" y="1890794"/>
            <a:ext cx="2439234" cy="3820332"/>
            <a:chOff x="8851698" y="1890794"/>
            <a:chExt cx="2439234" cy="382033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39DEF97-197B-49DF-BDD1-FFA7413AF232}"/>
                </a:ext>
              </a:extLst>
            </p:cNvPr>
            <p:cNvGrpSpPr/>
            <p:nvPr/>
          </p:nvGrpSpPr>
          <p:grpSpPr>
            <a:xfrm>
              <a:off x="8851698" y="1890794"/>
              <a:ext cx="2439234" cy="3820332"/>
              <a:chOff x="8851698" y="1518834"/>
              <a:chExt cx="2439234" cy="3820332"/>
            </a:xfrm>
          </p:grpSpPr>
          <p:sp>
            <p:nvSpPr>
              <p:cNvPr id="6" name="Graphic 1">
                <a:extLst>
                  <a:ext uri="{FF2B5EF4-FFF2-40B4-BE49-F238E27FC236}">
                    <a16:creationId xmlns:a16="http://schemas.microsoft.com/office/drawing/2014/main" id="{A9AC5C73-2639-4322-BBAE-B58BBD83ED90}"/>
                  </a:ext>
                </a:extLst>
              </p:cNvPr>
              <p:cNvSpPr/>
              <p:nvPr/>
            </p:nvSpPr>
            <p:spPr>
              <a:xfrm>
                <a:off x="885169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002DD8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B902F3-B6AB-4E7B-B279-64766A2C6528}"/>
                  </a:ext>
                </a:extLst>
              </p:cNvPr>
              <p:cNvSpPr txBox="1"/>
              <p:nvPr/>
            </p:nvSpPr>
            <p:spPr>
              <a:xfrm>
                <a:off x="952406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002DD8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04</a:t>
                </a:r>
              </a:p>
            </p:txBody>
          </p:sp>
        </p:grp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4B1517D-5266-44DC-8563-66A9015B24FE}"/>
                </a:ext>
              </a:extLst>
            </p:cNvPr>
            <p:cNvSpPr txBox="1">
              <a:spLocks/>
            </p:cNvSpPr>
            <p:nvPr/>
          </p:nvSpPr>
          <p:spPr>
            <a:xfrm>
              <a:off x="9364353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4" name="Title 2">
            <a:extLst>
              <a:ext uri="{FF2B5EF4-FFF2-40B4-BE49-F238E27FC236}">
                <a16:creationId xmlns:a16="http://schemas.microsoft.com/office/drawing/2014/main" id="{88ADD811-883D-464C-8185-77526F820BDC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40141107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257B8CEA-779E-4354-9540-0BBEBB28A597}"/>
              </a:ext>
            </a:extLst>
          </p:cNvPr>
          <p:cNvGrpSpPr/>
          <p:nvPr/>
        </p:nvGrpSpPr>
        <p:grpSpPr>
          <a:xfrm>
            <a:off x="1216157" y="1790818"/>
            <a:ext cx="4327070" cy="2176474"/>
            <a:chOff x="1216157" y="1108648"/>
            <a:chExt cx="4327070" cy="2176474"/>
          </a:xfrm>
        </p:grpSpPr>
        <p:sp>
          <p:nvSpPr>
            <p:cNvPr id="9" name="Graphic 5">
              <a:extLst>
                <a:ext uri="{FF2B5EF4-FFF2-40B4-BE49-F238E27FC236}">
                  <a16:creationId xmlns:a16="http://schemas.microsoft.com/office/drawing/2014/main" id="{16CDF76E-3FD1-4BB2-9FE7-EB9243A7C428}"/>
                </a:ext>
              </a:extLst>
            </p:cNvPr>
            <p:cNvSpPr/>
            <p:nvPr/>
          </p:nvSpPr>
          <p:spPr>
            <a:xfrm>
              <a:off x="1216157" y="110864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3E3E3E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A4C04CB-1457-420E-97BA-DED5B4DBE7E6}"/>
                </a:ext>
              </a:extLst>
            </p:cNvPr>
            <p:cNvSpPr txBox="1"/>
            <p:nvPr/>
          </p:nvSpPr>
          <p:spPr>
            <a:xfrm>
              <a:off x="4084156" y="192065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0128B305-D2F5-4CC0-ADD9-340B9793EB51}"/>
                </a:ext>
              </a:extLst>
            </p:cNvPr>
            <p:cNvSpPr txBox="1">
              <a:spLocks/>
            </p:cNvSpPr>
            <p:nvPr/>
          </p:nvSpPr>
          <p:spPr>
            <a:xfrm>
              <a:off x="1573431" y="1700108"/>
              <a:ext cx="2261497" cy="769441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52AE4C8-CDB3-4B9C-B6CB-43347D018D4D}"/>
              </a:ext>
            </a:extLst>
          </p:cNvPr>
          <p:cNvGrpSpPr/>
          <p:nvPr/>
        </p:nvGrpSpPr>
        <p:grpSpPr>
          <a:xfrm>
            <a:off x="1216157" y="4255048"/>
            <a:ext cx="4327070" cy="2176474"/>
            <a:chOff x="1216157" y="3572878"/>
            <a:chExt cx="4327070" cy="2176474"/>
          </a:xfrm>
        </p:grpSpPr>
        <p:sp>
          <p:nvSpPr>
            <p:cNvPr id="10" name="Graphic 5">
              <a:extLst>
                <a:ext uri="{FF2B5EF4-FFF2-40B4-BE49-F238E27FC236}">
                  <a16:creationId xmlns:a16="http://schemas.microsoft.com/office/drawing/2014/main" id="{12EBDF0F-388F-4BB9-BCD2-4F750B90431C}"/>
                </a:ext>
              </a:extLst>
            </p:cNvPr>
            <p:cNvSpPr/>
            <p:nvPr/>
          </p:nvSpPr>
          <p:spPr>
            <a:xfrm>
              <a:off x="1216157" y="357287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A4A3A4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DD370F-2452-4B51-83D0-6DB7B160518F}"/>
                </a:ext>
              </a:extLst>
            </p:cNvPr>
            <p:cNvSpPr txBox="1"/>
            <p:nvPr/>
          </p:nvSpPr>
          <p:spPr>
            <a:xfrm>
              <a:off x="4084156" y="436938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3EC1FB67-2966-424E-82A4-1B906275FCFA}"/>
                </a:ext>
              </a:extLst>
            </p:cNvPr>
            <p:cNvSpPr txBox="1">
              <a:spLocks/>
            </p:cNvSpPr>
            <p:nvPr/>
          </p:nvSpPr>
          <p:spPr>
            <a:xfrm>
              <a:off x="1573431" y="4077649"/>
              <a:ext cx="2261497" cy="769441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C1B95FE-FDAF-49D5-8564-BE1EE798573D}"/>
              </a:ext>
            </a:extLst>
          </p:cNvPr>
          <p:cNvGrpSpPr/>
          <p:nvPr/>
        </p:nvGrpSpPr>
        <p:grpSpPr>
          <a:xfrm>
            <a:off x="6648773" y="1790818"/>
            <a:ext cx="4327070" cy="2176474"/>
            <a:chOff x="6648773" y="1108648"/>
            <a:chExt cx="4327070" cy="2176474"/>
          </a:xfrm>
        </p:grpSpPr>
        <p:sp>
          <p:nvSpPr>
            <p:cNvPr id="7" name="Graphic 5">
              <a:extLst>
                <a:ext uri="{FF2B5EF4-FFF2-40B4-BE49-F238E27FC236}">
                  <a16:creationId xmlns:a16="http://schemas.microsoft.com/office/drawing/2014/main" id="{BA21918B-0353-4F19-978E-9C90BDB240E9}"/>
                </a:ext>
              </a:extLst>
            </p:cNvPr>
            <p:cNvSpPr/>
            <p:nvPr/>
          </p:nvSpPr>
          <p:spPr>
            <a:xfrm>
              <a:off x="6648773" y="110864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F8F50C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5F124E-5FC2-42AD-A0E8-331C0581EA78}"/>
                </a:ext>
              </a:extLst>
            </p:cNvPr>
            <p:cNvSpPr txBox="1"/>
            <p:nvPr/>
          </p:nvSpPr>
          <p:spPr>
            <a:xfrm>
              <a:off x="9493064" y="192065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8F50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1D20089-7C89-4604-BDED-7CCD2DE62E7D}"/>
                </a:ext>
              </a:extLst>
            </p:cNvPr>
            <p:cNvSpPr txBox="1">
              <a:spLocks/>
            </p:cNvSpPr>
            <p:nvPr/>
          </p:nvSpPr>
          <p:spPr>
            <a:xfrm>
              <a:off x="6940170" y="1700108"/>
              <a:ext cx="2261497" cy="769441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B814FBC-8F68-4455-AE67-2F0FA2EF44A5}"/>
              </a:ext>
            </a:extLst>
          </p:cNvPr>
          <p:cNvGrpSpPr/>
          <p:nvPr/>
        </p:nvGrpSpPr>
        <p:grpSpPr>
          <a:xfrm>
            <a:off x="6648773" y="4255048"/>
            <a:ext cx="4327070" cy="2176474"/>
            <a:chOff x="6648773" y="3572878"/>
            <a:chExt cx="4327070" cy="2176474"/>
          </a:xfrm>
        </p:grpSpPr>
        <p:sp>
          <p:nvSpPr>
            <p:cNvPr id="8" name="Graphic 5">
              <a:extLst>
                <a:ext uri="{FF2B5EF4-FFF2-40B4-BE49-F238E27FC236}">
                  <a16:creationId xmlns:a16="http://schemas.microsoft.com/office/drawing/2014/main" id="{4637E40B-87AB-496E-92FB-F7AB9D7E4829}"/>
                </a:ext>
              </a:extLst>
            </p:cNvPr>
            <p:cNvSpPr/>
            <p:nvPr/>
          </p:nvSpPr>
          <p:spPr>
            <a:xfrm>
              <a:off x="6648773" y="357287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002DD8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5A8C69C-0EE7-4816-BF03-ABD0DDE51B12}"/>
                </a:ext>
              </a:extLst>
            </p:cNvPr>
            <p:cNvGrpSpPr/>
            <p:nvPr/>
          </p:nvGrpSpPr>
          <p:grpSpPr>
            <a:xfrm>
              <a:off x="6940170" y="4077649"/>
              <a:ext cx="3647403" cy="1061174"/>
              <a:chOff x="6940170" y="4077649"/>
              <a:chExt cx="3647403" cy="106117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9098B9-027E-4922-A165-0C778CCB1A8E}"/>
                  </a:ext>
                </a:extLst>
              </p:cNvPr>
              <p:cNvSpPr txBox="1"/>
              <p:nvPr/>
            </p:nvSpPr>
            <p:spPr>
              <a:xfrm>
                <a:off x="9493064" y="4369382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002DD8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04</a:t>
                </a:r>
              </a:p>
            </p:txBody>
          </p:sp>
          <p:sp>
            <p:nvSpPr>
              <p:cNvPr id="20" name="Text Placeholder 7">
                <a:extLst>
                  <a:ext uri="{FF2B5EF4-FFF2-40B4-BE49-F238E27FC236}">
                    <a16:creationId xmlns:a16="http://schemas.microsoft.com/office/drawing/2014/main" id="{7576C0F5-1943-4741-AC44-09AB9F0638B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40170" y="4077649"/>
                <a:ext cx="2261497" cy="769441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en-US" sz="1600" dirty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, animal</a:t>
                </a:r>
              </a:p>
            </p:txBody>
          </p:sp>
        </p:grpSp>
      </p:grpSp>
      <p:sp>
        <p:nvSpPr>
          <p:cNvPr id="26" name="Title 2">
            <a:extLst>
              <a:ext uri="{FF2B5EF4-FFF2-40B4-BE49-F238E27FC236}">
                <a16:creationId xmlns:a16="http://schemas.microsoft.com/office/drawing/2014/main" id="{387A100A-0C90-429A-B334-54A263917FB3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08270370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9CAA183-238D-4224-90F9-779F5F91A54F}"/>
              </a:ext>
            </a:extLst>
          </p:cNvPr>
          <p:cNvGrpSpPr/>
          <p:nvPr/>
        </p:nvGrpSpPr>
        <p:grpSpPr>
          <a:xfrm>
            <a:off x="1289914" y="2960880"/>
            <a:ext cx="1966835" cy="3012068"/>
            <a:chOff x="1289914" y="2960880"/>
            <a:chExt cx="1966835" cy="3012068"/>
          </a:xfrm>
          <a:solidFill>
            <a:srgbClr val="3E3E3E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D55D99D-1A61-49BF-A249-1CF5EE7532B2}"/>
                </a:ext>
              </a:extLst>
            </p:cNvPr>
            <p:cNvSpPr/>
            <p:nvPr/>
          </p:nvSpPr>
          <p:spPr>
            <a:xfrm>
              <a:off x="1289914" y="2960880"/>
              <a:ext cx="1966835" cy="3012068"/>
            </a:xfrm>
            <a:custGeom>
              <a:avLst/>
              <a:gdLst>
                <a:gd name="connsiteX0" fmla="*/ 1641975 w 1638737"/>
                <a:gd name="connsiteY0" fmla="*/ 3735918 h 3732680"/>
                <a:gd name="connsiteX1" fmla="*/ 0 w 1638737"/>
                <a:gd name="connsiteY1" fmla="*/ 3735918 h 3732680"/>
                <a:gd name="connsiteX2" fmla="*/ 0 w 1638737"/>
                <a:gd name="connsiteY2" fmla="*/ 662930 h 3732680"/>
                <a:gd name="connsiteX3" fmla="*/ 820988 w 1638737"/>
                <a:gd name="connsiteY3" fmla="*/ 0 h 3732680"/>
                <a:gd name="connsiteX4" fmla="*/ 1641975 w 1638737"/>
                <a:gd name="connsiteY4" fmla="*/ 662930 h 3732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3732680">
                  <a:moveTo>
                    <a:pt x="1641975" y="3735918"/>
                  </a:moveTo>
                  <a:lnTo>
                    <a:pt x="0" y="3735918"/>
                  </a:lnTo>
                  <a:lnTo>
                    <a:pt x="0" y="662930"/>
                  </a:lnTo>
                  <a:lnTo>
                    <a:pt x="820988" y="0"/>
                  </a:lnTo>
                  <a:lnTo>
                    <a:pt x="1641975" y="662930"/>
                  </a:lnTo>
                  <a:close/>
                </a:path>
              </a:pathLst>
            </a:custGeom>
            <a:grpFill/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 Placeholder 7">
              <a:extLst>
                <a:ext uri="{FF2B5EF4-FFF2-40B4-BE49-F238E27FC236}">
                  <a16:creationId xmlns:a16="http://schemas.microsoft.com/office/drawing/2014/main" id="{9877976F-6446-4907-9B4D-25FB5D9437EB}"/>
                </a:ext>
              </a:extLst>
            </p:cNvPr>
            <p:cNvSpPr txBox="1">
              <a:spLocks/>
            </p:cNvSpPr>
            <p:nvPr/>
          </p:nvSpPr>
          <p:spPr>
            <a:xfrm>
              <a:off x="1614309" y="4091425"/>
              <a:ext cx="1318044" cy="1114678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3085093-7400-4494-8732-402B4CDC2E7F}"/>
                </a:ext>
              </a:extLst>
            </p:cNvPr>
            <p:cNvSpPr txBox="1"/>
            <p:nvPr/>
          </p:nvSpPr>
          <p:spPr>
            <a:xfrm>
              <a:off x="1578576" y="3568205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2019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A7F9462-0FB4-47C8-920F-9C4F025C08A2}"/>
              </a:ext>
            </a:extLst>
          </p:cNvPr>
          <p:cNvGrpSpPr/>
          <p:nvPr/>
        </p:nvGrpSpPr>
        <p:grpSpPr>
          <a:xfrm>
            <a:off x="3751839" y="2548659"/>
            <a:ext cx="1966835" cy="3424289"/>
            <a:chOff x="3751839" y="2548659"/>
            <a:chExt cx="1966835" cy="3424289"/>
          </a:xfrm>
          <a:solidFill>
            <a:srgbClr val="A4A3A4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9DDB8E4-FFE2-45DB-B734-644B903F8DE1}"/>
                </a:ext>
              </a:extLst>
            </p:cNvPr>
            <p:cNvSpPr/>
            <p:nvPr/>
          </p:nvSpPr>
          <p:spPr>
            <a:xfrm>
              <a:off x="3751839" y="2548659"/>
              <a:ext cx="1966835" cy="3424289"/>
            </a:xfrm>
            <a:custGeom>
              <a:avLst/>
              <a:gdLst>
                <a:gd name="connsiteX0" fmla="*/ 1642025 w 1638737"/>
                <a:gd name="connsiteY0" fmla="*/ 4247619 h 4243521"/>
                <a:gd name="connsiteX1" fmla="*/ 0 w 1638737"/>
                <a:gd name="connsiteY1" fmla="*/ 4247619 h 4243521"/>
                <a:gd name="connsiteX2" fmla="*/ 0 w 1638737"/>
                <a:gd name="connsiteY2" fmla="*/ 662930 h 4243521"/>
                <a:gd name="connsiteX3" fmla="*/ 820987 w 1638737"/>
                <a:gd name="connsiteY3" fmla="*/ 0 h 4243521"/>
                <a:gd name="connsiteX4" fmla="*/ 1642025 w 1638737"/>
                <a:gd name="connsiteY4" fmla="*/ 662930 h 4243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4243521">
                  <a:moveTo>
                    <a:pt x="1642025" y="4247619"/>
                  </a:moveTo>
                  <a:lnTo>
                    <a:pt x="0" y="4247619"/>
                  </a:lnTo>
                  <a:lnTo>
                    <a:pt x="0" y="662930"/>
                  </a:lnTo>
                  <a:lnTo>
                    <a:pt x="820987" y="0"/>
                  </a:lnTo>
                  <a:lnTo>
                    <a:pt x="1642025" y="662930"/>
                  </a:lnTo>
                  <a:close/>
                </a:path>
              </a:pathLst>
            </a:custGeom>
            <a:grpFill/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Text Placeholder 7">
              <a:extLst>
                <a:ext uri="{FF2B5EF4-FFF2-40B4-BE49-F238E27FC236}">
                  <a16:creationId xmlns:a16="http://schemas.microsoft.com/office/drawing/2014/main" id="{E980CC60-CE8B-420D-AE98-75B1C5F0842E}"/>
                </a:ext>
              </a:extLst>
            </p:cNvPr>
            <p:cNvSpPr txBox="1">
              <a:spLocks/>
            </p:cNvSpPr>
            <p:nvPr/>
          </p:nvSpPr>
          <p:spPr>
            <a:xfrm>
              <a:off x="4076234" y="4091425"/>
              <a:ext cx="1318044" cy="1114678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1B63EE-B4E3-4489-9604-6249AD4E7E43}"/>
                </a:ext>
              </a:extLst>
            </p:cNvPr>
            <p:cNvSpPr txBox="1"/>
            <p:nvPr/>
          </p:nvSpPr>
          <p:spPr>
            <a:xfrm>
              <a:off x="3972707" y="3568205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913688E-D9FD-44E8-B9CF-AB106BCD2F9B}"/>
              </a:ext>
            </a:extLst>
          </p:cNvPr>
          <p:cNvGrpSpPr/>
          <p:nvPr/>
        </p:nvGrpSpPr>
        <p:grpSpPr>
          <a:xfrm>
            <a:off x="6213764" y="2209903"/>
            <a:ext cx="1966835" cy="3763045"/>
            <a:chOff x="6213764" y="2209903"/>
            <a:chExt cx="1966835" cy="3763045"/>
          </a:xfrm>
          <a:solidFill>
            <a:srgbClr val="F8F50C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D525007-578B-4682-88B2-A5BED8E44DD7}"/>
                </a:ext>
              </a:extLst>
            </p:cNvPr>
            <p:cNvSpPr/>
            <p:nvPr/>
          </p:nvSpPr>
          <p:spPr>
            <a:xfrm>
              <a:off x="6213764" y="2209903"/>
              <a:ext cx="1966835" cy="3763045"/>
            </a:xfrm>
            <a:custGeom>
              <a:avLst/>
              <a:gdLst>
                <a:gd name="connsiteX0" fmla="*/ 1641975 w 1638737"/>
                <a:gd name="connsiteY0" fmla="*/ 4665851 h 4663321"/>
                <a:gd name="connsiteX1" fmla="*/ 0 w 1638737"/>
                <a:gd name="connsiteY1" fmla="*/ 4665851 h 4663321"/>
                <a:gd name="connsiteX2" fmla="*/ 0 w 1638737"/>
                <a:gd name="connsiteY2" fmla="*/ 662930 h 4663321"/>
                <a:gd name="connsiteX3" fmla="*/ 820988 w 1638737"/>
                <a:gd name="connsiteY3" fmla="*/ 0 h 4663321"/>
                <a:gd name="connsiteX4" fmla="*/ 1641975 w 1638737"/>
                <a:gd name="connsiteY4" fmla="*/ 662930 h 4663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4663321">
                  <a:moveTo>
                    <a:pt x="1641975" y="4665851"/>
                  </a:moveTo>
                  <a:lnTo>
                    <a:pt x="0" y="4665851"/>
                  </a:lnTo>
                  <a:lnTo>
                    <a:pt x="0" y="662930"/>
                  </a:lnTo>
                  <a:lnTo>
                    <a:pt x="820988" y="0"/>
                  </a:lnTo>
                  <a:lnTo>
                    <a:pt x="1641975" y="662930"/>
                  </a:lnTo>
                  <a:close/>
                </a:path>
              </a:pathLst>
            </a:custGeom>
            <a:grpFill/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Text Placeholder 7">
              <a:extLst>
                <a:ext uri="{FF2B5EF4-FFF2-40B4-BE49-F238E27FC236}">
                  <a16:creationId xmlns:a16="http://schemas.microsoft.com/office/drawing/2014/main" id="{42852E95-191B-4578-B2C0-E08A7D1744CB}"/>
                </a:ext>
              </a:extLst>
            </p:cNvPr>
            <p:cNvSpPr txBox="1">
              <a:spLocks/>
            </p:cNvSpPr>
            <p:nvPr/>
          </p:nvSpPr>
          <p:spPr>
            <a:xfrm>
              <a:off x="6538159" y="4091425"/>
              <a:ext cx="1318044" cy="1114678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C9C4984-59B7-41A3-B113-D6B4C449AC06}"/>
                </a:ext>
              </a:extLst>
            </p:cNvPr>
            <p:cNvSpPr txBox="1"/>
            <p:nvPr/>
          </p:nvSpPr>
          <p:spPr>
            <a:xfrm>
              <a:off x="6538159" y="3568205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410B363-01C5-4396-80CC-FF8AC70E65EF}"/>
              </a:ext>
            </a:extLst>
          </p:cNvPr>
          <p:cNvGrpSpPr/>
          <p:nvPr/>
        </p:nvGrpSpPr>
        <p:grpSpPr>
          <a:xfrm>
            <a:off x="8675689" y="1875229"/>
            <a:ext cx="1966835" cy="4097719"/>
            <a:chOff x="8675689" y="1875229"/>
            <a:chExt cx="1966835" cy="4097719"/>
          </a:xfrm>
          <a:solidFill>
            <a:srgbClr val="002DD8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1D0B67-21A3-471E-ABF8-75458EE5F7C2}"/>
                </a:ext>
              </a:extLst>
            </p:cNvPr>
            <p:cNvSpPr/>
            <p:nvPr/>
          </p:nvSpPr>
          <p:spPr>
            <a:xfrm>
              <a:off x="8675689" y="1875229"/>
              <a:ext cx="1966835" cy="4097719"/>
            </a:xfrm>
            <a:custGeom>
              <a:avLst/>
              <a:gdLst>
                <a:gd name="connsiteX0" fmla="*/ 1641975 w 1638737"/>
                <a:gd name="connsiteY0" fmla="*/ 5078064 h 5078064"/>
                <a:gd name="connsiteX1" fmla="*/ 0 w 1638737"/>
                <a:gd name="connsiteY1" fmla="*/ 5078064 h 5078064"/>
                <a:gd name="connsiteX2" fmla="*/ 0 w 1638737"/>
                <a:gd name="connsiteY2" fmla="*/ 662930 h 5078064"/>
                <a:gd name="connsiteX3" fmla="*/ 820988 w 1638737"/>
                <a:gd name="connsiteY3" fmla="*/ 0 h 5078064"/>
                <a:gd name="connsiteX4" fmla="*/ 1641975 w 1638737"/>
                <a:gd name="connsiteY4" fmla="*/ 662930 h 5078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5078064">
                  <a:moveTo>
                    <a:pt x="1641975" y="5078064"/>
                  </a:moveTo>
                  <a:lnTo>
                    <a:pt x="0" y="5078064"/>
                  </a:lnTo>
                  <a:lnTo>
                    <a:pt x="0" y="662930"/>
                  </a:lnTo>
                  <a:lnTo>
                    <a:pt x="820988" y="0"/>
                  </a:lnTo>
                  <a:lnTo>
                    <a:pt x="1641975" y="662930"/>
                  </a:lnTo>
                  <a:close/>
                </a:path>
              </a:pathLst>
            </a:custGeom>
            <a:grpFill/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 Placeholder 7">
              <a:extLst>
                <a:ext uri="{FF2B5EF4-FFF2-40B4-BE49-F238E27FC236}">
                  <a16:creationId xmlns:a16="http://schemas.microsoft.com/office/drawing/2014/main" id="{289ADE0F-5D0C-4307-8BC0-9A55814B5398}"/>
                </a:ext>
              </a:extLst>
            </p:cNvPr>
            <p:cNvSpPr txBox="1">
              <a:spLocks/>
            </p:cNvSpPr>
            <p:nvPr/>
          </p:nvSpPr>
          <p:spPr>
            <a:xfrm>
              <a:off x="9000084" y="4091425"/>
              <a:ext cx="1318044" cy="1114678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1384BF-B461-4691-A224-F0CDDA3D2AF8}"/>
                </a:ext>
              </a:extLst>
            </p:cNvPr>
            <p:cNvSpPr txBox="1"/>
            <p:nvPr/>
          </p:nvSpPr>
          <p:spPr>
            <a:xfrm>
              <a:off x="8890727" y="3568205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sp>
        <p:nvSpPr>
          <p:cNvPr id="20" name="Title 2">
            <a:extLst>
              <a:ext uri="{FF2B5EF4-FFF2-40B4-BE49-F238E27FC236}">
                <a16:creationId xmlns:a16="http://schemas.microsoft.com/office/drawing/2014/main" id="{F6C7181B-B37B-4821-A944-4CE5ED84DACB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83447520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AC5650D-955A-47DE-BF6A-05025F1A9A04}"/>
              </a:ext>
            </a:extLst>
          </p:cNvPr>
          <p:cNvGrpSpPr/>
          <p:nvPr/>
        </p:nvGrpSpPr>
        <p:grpSpPr>
          <a:xfrm>
            <a:off x="528818" y="2118465"/>
            <a:ext cx="2672535" cy="4014441"/>
            <a:chOff x="1048214" y="1577896"/>
            <a:chExt cx="2672535" cy="401444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C6BE7E4-DA9D-45CB-B152-32CB03158EF8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6781062-B976-426F-9B27-8A8A653959CD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3E3E3E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2CEB398-39FB-4186-85F1-6246D1058C5A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7" name="Text Placeholder 7">
              <a:extLst>
                <a:ext uri="{FF2B5EF4-FFF2-40B4-BE49-F238E27FC236}">
                  <a16:creationId xmlns:a16="http://schemas.microsoft.com/office/drawing/2014/main" id="{D6031BC6-D735-445B-97C2-73B70FD6926E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8B42850-DADC-4BBE-9D4F-F45F411B9C54}"/>
              </a:ext>
            </a:extLst>
          </p:cNvPr>
          <p:cNvGrpSpPr/>
          <p:nvPr/>
        </p:nvGrpSpPr>
        <p:grpSpPr>
          <a:xfrm>
            <a:off x="3349428" y="2118465"/>
            <a:ext cx="2672535" cy="4014441"/>
            <a:chOff x="1048214" y="1577896"/>
            <a:chExt cx="2672535" cy="401444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33EA557-092D-4531-91E1-3EDD2BB43E49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F72D458-C18E-459F-860B-4C1ED2DF3E7E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A4A3A4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8C9706A-605A-4143-A6C5-A234F8EC2709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3" name="Text Placeholder 7">
              <a:extLst>
                <a:ext uri="{FF2B5EF4-FFF2-40B4-BE49-F238E27FC236}">
                  <a16:creationId xmlns:a16="http://schemas.microsoft.com/office/drawing/2014/main" id="{224FB58F-F6E0-42D1-9CD0-53B95986472B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5DF2D2-00E7-44F2-813A-31B6EA5D1CE8}"/>
              </a:ext>
            </a:extLst>
          </p:cNvPr>
          <p:cNvGrpSpPr/>
          <p:nvPr/>
        </p:nvGrpSpPr>
        <p:grpSpPr>
          <a:xfrm>
            <a:off x="6170038" y="2118465"/>
            <a:ext cx="2672535" cy="4014441"/>
            <a:chOff x="1048214" y="1577896"/>
            <a:chExt cx="2672535" cy="401444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DDEAC9-F886-4137-8E72-720C11E1A6D3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310C75-0363-4ABA-876D-AA72C48590A5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F8F50C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98583E9-A130-4B79-AAC9-2C80B1CDB9B0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8F50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99A28681-D8BF-429D-80EA-EEB1E6B54B77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4DBAA55-B933-465E-B90D-FF8CDB9C0F9D}"/>
              </a:ext>
            </a:extLst>
          </p:cNvPr>
          <p:cNvGrpSpPr/>
          <p:nvPr/>
        </p:nvGrpSpPr>
        <p:grpSpPr>
          <a:xfrm>
            <a:off x="8990647" y="2118465"/>
            <a:ext cx="2672535" cy="4014441"/>
            <a:chOff x="1048214" y="1577896"/>
            <a:chExt cx="2672535" cy="4014441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25671C9-B249-40B9-B083-52F0CB38F8C5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653709C-86EF-43AF-B106-9D1C450CFD82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002DD8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56050EA-40B5-4857-830D-04F627A33E19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  <p:sp>
          <p:nvSpPr>
            <p:cNvPr id="23" name="Text Placeholder 7">
              <a:extLst>
                <a:ext uri="{FF2B5EF4-FFF2-40B4-BE49-F238E27FC236}">
                  <a16:creationId xmlns:a16="http://schemas.microsoft.com/office/drawing/2014/main" id="{9CEBD857-2F80-4929-9CFF-733D77E3C763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sp>
        <p:nvSpPr>
          <p:cNvPr id="24" name="Title 2">
            <a:extLst>
              <a:ext uri="{FF2B5EF4-FFF2-40B4-BE49-F238E27FC236}">
                <a16:creationId xmlns:a16="http://schemas.microsoft.com/office/drawing/2014/main" id="{0A40930C-CBD0-44D8-994E-94340717CADF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5095389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00FFCD80-5229-4B65-AD8B-ADA3DF2F54C9}"/>
              </a:ext>
            </a:extLst>
          </p:cNvPr>
          <p:cNvSpPr txBox="1">
            <a:spLocks/>
          </p:cNvSpPr>
          <p:nvPr/>
        </p:nvSpPr>
        <p:spPr>
          <a:xfrm>
            <a:off x="434497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7760BD2-5651-44A1-8EE8-AC3CC5587524}"/>
              </a:ext>
            </a:extLst>
          </p:cNvPr>
          <p:cNvSpPr txBox="1">
            <a:spLocks/>
          </p:cNvSpPr>
          <p:nvPr/>
        </p:nvSpPr>
        <p:spPr>
          <a:xfrm>
            <a:off x="434497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B5DB604-62A8-4962-80F0-6FC9A9DB137C}"/>
              </a:ext>
            </a:extLst>
          </p:cNvPr>
          <p:cNvSpPr txBox="1">
            <a:spLocks/>
          </p:cNvSpPr>
          <p:nvPr/>
        </p:nvSpPr>
        <p:spPr>
          <a:xfrm>
            <a:off x="3362742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06027E97-ADEB-44B6-B9DC-4CFBE823B68C}"/>
              </a:ext>
            </a:extLst>
          </p:cNvPr>
          <p:cNvSpPr txBox="1">
            <a:spLocks/>
          </p:cNvSpPr>
          <p:nvPr/>
        </p:nvSpPr>
        <p:spPr>
          <a:xfrm>
            <a:off x="3362742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C22192F-084C-4492-9257-5D44FA534C7F}"/>
              </a:ext>
            </a:extLst>
          </p:cNvPr>
          <p:cNvSpPr txBox="1">
            <a:spLocks/>
          </p:cNvSpPr>
          <p:nvPr/>
        </p:nvSpPr>
        <p:spPr>
          <a:xfrm>
            <a:off x="6034617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7AF01372-2ED1-4B22-BCCD-97A1FB7DB635}"/>
              </a:ext>
            </a:extLst>
          </p:cNvPr>
          <p:cNvSpPr txBox="1">
            <a:spLocks/>
          </p:cNvSpPr>
          <p:nvPr/>
        </p:nvSpPr>
        <p:spPr>
          <a:xfrm>
            <a:off x="6034617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1C8303BB-09BD-4C6C-89A2-629CC82148A4}"/>
              </a:ext>
            </a:extLst>
          </p:cNvPr>
          <p:cNvSpPr txBox="1">
            <a:spLocks/>
          </p:cNvSpPr>
          <p:nvPr/>
        </p:nvSpPr>
        <p:spPr>
          <a:xfrm>
            <a:off x="8736432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66E05C6-DA9D-459C-9A3A-2AF9ED953D6A}"/>
              </a:ext>
            </a:extLst>
          </p:cNvPr>
          <p:cNvSpPr txBox="1">
            <a:spLocks/>
          </p:cNvSpPr>
          <p:nvPr/>
        </p:nvSpPr>
        <p:spPr>
          <a:xfrm>
            <a:off x="8736432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A88D84C-00C9-444B-9F0B-BDEB7808C1E1}"/>
              </a:ext>
            </a:extLst>
          </p:cNvPr>
          <p:cNvGrpSpPr/>
          <p:nvPr/>
        </p:nvGrpSpPr>
        <p:grpSpPr>
          <a:xfrm>
            <a:off x="1436898" y="1974270"/>
            <a:ext cx="1925845" cy="4433456"/>
            <a:chOff x="1436898" y="1974270"/>
            <a:chExt cx="1925845" cy="4433456"/>
          </a:xfrm>
        </p:grpSpPr>
        <p:sp>
          <p:nvSpPr>
            <p:cNvPr id="7" name="Graphic 3">
              <a:extLst>
                <a:ext uri="{FF2B5EF4-FFF2-40B4-BE49-F238E27FC236}">
                  <a16:creationId xmlns:a16="http://schemas.microsoft.com/office/drawing/2014/main" id="{47496000-E89D-44F8-A961-FAE04E3719E1}"/>
                </a:ext>
              </a:extLst>
            </p:cNvPr>
            <p:cNvSpPr/>
            <p:nvPr/>
          </p:nvSpPr>
          <p:spPr>
            <a:xfrm>
              <a:off x="1436898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3E3E3E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1EA9E0B-4924-4EC8-A45E-2052A31ADFA1}"/>
                </a:ext>
              </a:extLst>
            </p:cNvPr>
            <p:cNvSpPr txBox="1"/>
            <p:nvPr/>
          </p:nvSpPr>
          <p:spPr>
            <a:xfrm>
              <a:off x="2207687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D1388DB-58B5-46A3-9BD6-1BA41808C7D2}"/>
              </a:ext>
            </a:extLst>
          </p:cNvPr>
          <p:cNvGrpSpPr/>
          <p:nvPr/>
        </p:nvGrpSpPr>
        <p:grpSpPr>
          <a:xfrm>
            <a:off x="4235151" y="1974270"/>
            <a:ext cx="1925845" cy="4433456"/>
            <a:chOff x="4235151" y="1974270"/>
            <a:chExt cx="1925845" cy="4433456"/>
          </a:xfrm>
        </p:grpSpPr>
        <p:sp>
          <p:nvSpPr>
            <p:cNvPr id="6" name="Graphic 3">
              <a:extLst>
                <a:ext uri="{FF2B5EF4-FFF2-40B4-BE49-F238E27FC236}">
                  <a16:creationId xmlns:a16="http://schemas.microsoft.com/office/drawing/2014/main" id="{DF5F0A51-642E-4855-B97E-B86EEDBA677A}"/>
                </a:ext>
              </a:extLst>
            </p:cNvPr>
            <p:cNvSpPr/>
            <p:nvPr/>
          </p:nvSpPr>
          <p:spPr>
            <a:xfrm>
              <a:off x="4235151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A4A3A4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EBEAE3-B856-4EA8-A1C8-947ACB62EE26}"/>
                </a:ext>
              </a:extLst>
            </p:cNvPr>
            <p:cNvSpPr txBox="1"/>
            <p:nvPr/>
          </p:nvSpPr>
          <p:spPr>
            <a:xfrm>
              <a:off x="5005939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CBCFA1-8B1C-48DB-ADC2-7F7DA24A7389}"/>
              </a:ext>
            </a:extLst>
          </p:cNvPr>
          <p:cNvGrpSpPr/>
          <p:nvPr/>
        </p:nvGrpSpPr>
        <p:grpSpPr>
          <a:xfrm>
            <a:off x="7033404" y="1974270"/>
            <a:ext cx="1925845" cy="4433456"/>
            <a:chOff x="7033404" y="1974270"/>
            <a:chExt cx="1925845" cy="4433456"/>
          </a:xfrm>
        </p:grpSpPr>
        <p:sp>
          <p:nvSpPr>
            <p:cNvPr id="5" name="Graphic 3">
              <a:extLst>
                <a:ext uri="{FF2B5EF4-FFF2-40B4-BE49-F238E27FC236}">
                  <a16:creationId xmlns:a16="http://schemas.microsoft.com/office/drawing/2014/main" id="{0BFC92C9-A789-4F9A-A5B2-F05E9E6C18B7}"/>
                </a:ext>
              </a:extLst>
            </p:cNvPr>
            <p:cNvSpPr/>
            <p:nvPr/>
          </p:nvSpPr>
          <p:spPr>
            <a:xfrm>
              <a:off x="7033404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F8F50C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D034CB7-7D30-4005-930A-C53FBF4DA0AC}"/>
                </a:ext>
              </a:extLst>
            </p:cNvPr>
            <p:cNvSpPr txBox="1"/>
            <p:nvPr/>
          </p:nvSpPr>
          <p:spPr>
            <a:xfrm>
              <a:off x="7753690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F465EE-5618-4CFA-B485-F080DA5E0638}"/>
              </a:ext>
            </a:extLst>
          </p:cNvPr>
          <p:cNvGrpSpPr/>
          <p:nvPr/>
        </p:nvGrpSpPr>
        <p:grpSpPr>
          <a:xfrm>
            <a:off x="9831658" y="1974270"/>
            <a:ext cx="1925845" cy="4433456"/>
            <a:chOff x="9831658" y="1974270"/>
            <a:chExt cx="1925845" cy="4433456"/>
          </a:xfrm>
        </p:grpSpPr>
        <p:sp>
          <p:nvSpPr>
            <p:cNvPr id="8" name="Graphic 3">
              <a:extLst>
                <a:ext uri="{FF2B5EF4-FFF2-40B4-BE49-F238E27FC236}">
                  <a16:creationId xmlns:a16="http://schemas.microsoft.com/office/drawing/2014/main" id="{0CF971F5-641B-4889-ACEF-AB07C9268673}"/>
                </a:ext>
              </a:extLst>
            </p:cNvPr>
            <p:cNvSpPr/>
            <p:nvPr/>
          </p:nvSpPr>
          <p:spPr>
            <a:xfrm>
              <a:off x="9831658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002DD8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380DFDF-271E-4D7F-9E28-2C189F5066F9}"/>
                </a:ext>
              </a:extLst>
            </p:cNvPr>
            <p:cNvSpPr txBox="1"/>
            <p:nvPr/>
          </p:nvSpPr>
          <p:spPr>
            <a:xfrm>
              <a:off x="10609969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sp>
        <p:nvSpPr>
          <p:cNvPr id="25" name="Title 2">
            <a:extLst>
              <a:ext uri="{FF2B5EF4-FFF2-40B4-BE49-F238E27FC236}">
                <a16:creationId xmlns:a16="http://schemas.microsoft.com/office/drawing/2014/main" id="{4DA61E81-358A-4D58-A175-6CCD43C7A58F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410662141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raphic 1">
            <a:extLst>
              <a:ext uri="{FF2B5EF4-FFF2-40B4-BE49-F238E27FC236}">
                <a16:creationId xmlns:a16="http://schemas.microsoft.com/office/drawing/2014/main" id="{4B2C3BAA-24CA-4CDE-90B4-61CBEF2FE886}"/>
              </a:ext>
            </a:extLst>
          </p:cNvPr>
          <p:cNvSpPr/>
          <p:nvPr/>
        </p:nvSpPr>
        <p:spPr>
          <a:xfrm>
            <a:off x="6094110" y="2285520"/>
            <a:ext cx="6858000" cy="6858000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5C17DD57-2CA5-4C8A-A254-AA0C1F492282}"/>
              </a:ext>
            </a:extLst>
          </p:cNvPr>
          <p:cNvSpPr/>
          <p:nvPr/>
        </p:nvSpPr>
        <p:spPr>
          <a:xfrm>
            <a:off x="-3429000" y="-4936835"/>
            <a:ext cx="6858000" cy="6858000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3" name="Graphic 21">
            <a:extLst>
              <a:ext uri="{FF2B5EF4-FFF2-40B4-BE49-F238E27FC236}">
                <a16:creationId xmlns:a16="http://schemas.microsoft.com/office/drawing/2014/main" id="{47444DA0-57F1-4F4B-A7A5-A5E776352B16}"/>
              </a:ext>
            </a:extLst>
          </p:cNvPr>
          <p:cNvGrpSpPr/>
          <p:nvPr/>
        </p:nvGrpSpPr>
        <p:grpSpPr>
          <a:xfrm rot="20737551">
            <a:off x="5920510" y="-82132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474AB0-4A55-42DC-93F6-B17680AD5C44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BC1544F-93B8-4DDC-9EE6-C558C79C2E9B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" name="Graphic 21">
            <a:extLst>
              <a:ext uri="{FF2B5EF4-FFF2-40B4-BE49-F238E27FC236}">
                <a16:creationId xmlns:a16="http://schemas.microsoft.com/office/drawing/2014/main" id="{9DFCFEAA-8496-4A9E-9A43-37C567ECC385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41E8800-6828-4B5C-87FA-8BB275E4A5EC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11F7D78-721B-4457-B1C1-38B5BF52DD3B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itle 2">
            <a:extLst>
              <a:ext uri="{FF2B5EF4-FFF2-40B4-BE49-F238E27FC236}">
                <a16:creationId xmlns:a16="http://schemas.microsoft.com/office/drawing/2014/main" id="{D1A51F8F-A9D5-4139-A6BB-39B329FFD6F0}"/>
              </a:ext>
            </a:extLst>
          </p:cNvPr>
          <p:cNvSpPr txBox="1">
            <a:spLocks/>
          </p:cNvSpPr>
          <p:nvPr/>
        </p:nvSpPr>
        <p:spPr>
          <a:xfrm>
            <a:off x="6465978" y="1827587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9B2E39F9-6D64-4CD1-BE57-FF2BD3A6284A}"/>
              </a:ext>
            </a:extLst>
          </p:cNvPr>
          <p:cNvSpPr txBox="1">
            <a:spLocks/>
          </p:cNvSpPr>
          <p:nvPr/>
        </p:nvSpPr>
        <p:spPr>
          <a:xfrm>
            <a:off x="6465978" y="3339555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21" name="Graphic 28">
            <a:extLst>
              <a:ext uri="{FF2B5EF4-FFF2-40B4-BE49-F238E27FC236}">
                <a16:creationId xmlns:a16="http://schemas.microsoft.com/office/drawing/2014/main" id="{BB1EA78D-715E-4B75-A99F-B96361FFDB30}"/>
              </a:ext>
            </a:extLst>
          </p:cNvPr>
          <p:cNvSpPr/>
          <p:nvPr/>
        </p:nvSpPr>
        <p:spPr>
          <a:xfrm rot="1800000">
            <a:off x="6989077" y="404177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B1B6EAE-7F3E-42A4-8663-29B56F9CD0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6187940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AF2B47D8-4603-494C-B583-F9112CE4062A}"/>
              </a:ext>
            </a:extLst>
          </p:cNvPr>
          <p:cNvGrpSpPr/>
          <p:nvPr/>
        </p:nvGrpSpPr>
        <p:grpSpPr>
          <a:xfrm>
            <a:off x="242166" y="2304648"/>
            <a:ext cx="2804954" cy="2851359"/>
            <a:chOff x="1156855" y="1980413"/>
            <a:chExt cx="2804954" cy="285135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992522-F56A-4C4F-846E-75BC6E90794E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6859BE0D-5021-4E64-869B-C59A8FAA7E57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ACAF4E50-7351-40FB-9249-8377E56F4889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3E3E3E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 Placeholder 7">
                <a:extLst>
                  <a:ext uri="{FF2B5EF4-FFF2-40B4-BE49-F238E27FC236}">
                    <a16:creationId xmlns:a16="http://schemas.microsoft.com/office/drawing/2014/main" id="{0C642AC0-7A59-4EF3-AD3C-4436BCFFD9A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056244C-2694-4D36-8484-02BAB0E04680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2019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5360A49-7F85-4509-AB7E-EA4D6191478D}"/>
              </a:ext>
            </a:extLst>
          </p:cNvPr>
          <p:cNvGrpSpPr/>
          <p:nvPr/>
        </p:nvGrpSpPr>
        <p:grpSpPr>
          <a:xfrm>
            <a:off x="3209737" y="2304648"/>
            <a:ext cx="2804954" cy="2851359"/>
            <a:chOff x="1156855" y="1980413"/>
            <a:chExt cx="2804954" cy="285135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828E11B-080B-43B1-91F6-9D9A9F89D86D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EFC6A5FD-3689-47D8-AD24-ECD465484C5E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B55003E3-FF6A-4906-97A8-5C039D8172B8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A4A3A4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Text Placeholder 7">
                <a:extLst>
                  <a:ext uri="{FF2B5EF4-FFF2-40B4-BE49-F238E27FC236}">
                    <a16:creationId xmlns:a16="http://schemas.microsoft.com/office/drawing/2014/main" id="{FC95DDE1-9116-4D50-9C8B-677F34F572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37235D-990E-4DBD-AD81-12ED88303566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919DFAE-FEDE-4140-9619-CACA6F64104C}"/>
              </a:ext>
            </a:extLst>
          </p:cNvPr>
          <p:cNvGrpSpPr/>
          <p:nvPr/>
        </p:nvGrpSpPr>
        <p:grpSpPr>
          <a:xfrm>
            <a:off x="6177308" y="2304648"/>
            <a:ext cx="2804954" cy="2851359"/>
            <a:chOff x="1156855" y="1980413"/>
            <a:chExt cx="2804954" cy="285135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03E202-E7AC-4B61-9763-ED0F3BD37D79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753B76B4-31FD-45B7-821B-C8A7101E8F5E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E03F7B33-7C85-496E-B001-9B6381B4C0D7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F8F50C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Text Placeholder 7">
                <a:extLst>
                  <a:ext uri="{FF2B5EF4-FFF2-40B4-BE49-F238E27FC236}">
                    <a16:creationId xmlns:a16="http://schemas.microsoft.com/office/drawing/2014/main" id="{2D60A8DD-2A81-4630-AF03-1FA216C114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48C8F5E-9954-4658-8182-EBA64FFB6AD0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7D7EEAB-384A-44C3-96FE-620A9FE38201}"/>
              </a:ext>
            </a:extLst>
          </p:cNvPr>
          <p:cNvGrpSpPr/>
          <p:nvPr/>
        </p:nvGrpSpPr>
        <p:grpSpPr>
          <a:xfrm>
            <a:off x="9144880" y="2304648"/>
            <a:ext cx="2804954" cy="2851359"/>
            <a:chOff x="1156855" y="1980413"/>
            <a:chExt cx="2804954" cy="285135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B23CA21-CA65-4FD8-931C-A06FCE681879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00106939-6216-4656-B79B-E3C57736F412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F2CA4164-AA3A-4EC4-97F0-2CB45AA90AC9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002DD8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Text Placeholder 7">
                <a:extLst>
                  <a:ext uri="{FF2B5EF4-FFF2-40B4-BE49-F238E27FC236}">
                    <a16:creationId xmlns:a16="http://schemas.microsoft.com/office/drawing/2014/main" id="{92101843-0938-4C03-AA66-FE65EA7D2E3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5E359FC-07FC-44FB-ABD8-413D98723767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sp>
        <p:nvSpPr>
          <p:cNvPr id="34" name="Title 2">
            <a:extLst>
              <a:ext uri="{FF2B5EF4-FFF2-40B4-BE49-F238E27FC236}">
                <a16:creationId xmlns:a16="http://schemas.microsoft.com/office/drawing/2014/main" id="{260FBAEA-4878-4F5A-A3FF-747DC76C424D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38215879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22C0829-8137-46C6-84AF-1000A2D6246A}"/>
              </a:ext>
            </a:extLst>
          </p:cNvPr>
          <p:cNvGrpSpPr/>
          <p:nvPr/>
        </p:nvGrpSpPr>
        <p:grpSpPr>
          <a:xfrm>
            <a:off x="6019800" y="1423147"/>
            <a:ext cx="5191933" cy="1430397"/>
            <a:chOff x="6019800" y="1066687"/>
            <a:chExt cx="5191933" cy="1430397"/>
          </a:xfrm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08102946-8C90-4186-AAAA-DCC162BB074A}"/>
                </a:ext>
              </a:extLst>
            </p:cNvPr>
            <p:cNvSpPr/>
            <p:nvPr/>
          </p:nvSpPr>
          <p:spPr>
            <a:xfrm>
              <a:off x="6019800" y="1066687"/>
              <a:ext cx="5191933" cy="1430397"/>
            </a:xfrm>
            <a:custGeom>
              <a:avLst/>
              <a:gdLst>
                <a:gd name="connsiteX0" fmla="*/ 10511079 w 12189467"/>
                <a:gd name="connsiteY0" fmla="*/ 0 h 3358245"/>
                <a:gd name="connsiteX1" fmla="*/ 0 w 12189467"/>
                <a:gd name="connsiteY1" fmla="*/ 0 h 3358245"/>
                <a:gd name="connsiteX2" fmla="*/ 0 w 12189467"/>
                <a:gd name="connsiteY2" fmla="*/ 3360424 h 3358245"/>
                <a:gd name="connsiteX3" fmla="*/ 10511079 w 12189467"/>
                <a:gd name="connsiteY3" fmla="*/ 3360424 h 3358245"/>
                <a:gd name="connsiteX4" fmla="*/ 12059241 w 12189467"/>
                <a:gd name="connsiteY4" fmla="*/ 2334234 h 3358245"/>
                <a:gd name="connsiteX5" fmla="*/ 12191265 w 12189467"/>
                <a:gd name="connsiteY5" fmla="*/ 1680212 h 3358245"/>
                <a:gd name="connsiteX6" fmla="*/ 10511079 w 12189467"/>
                <a:gd name="connsiteY6" fmla="*/ 0 h 3358245"/>
                <a:gd name="connsiteX7" fmla="*/ 10376749 w 12189467"/>
                <a:gd name="connsiteY7" fmla="*/ 2802793 h 3358245"/>
                <a:gd name="connsiteX8" fmla="*/ 9254169 w 12189467"/>
                <a:gd name="connsiteY8" fmla="*/ 1680212 h 3358245"/>
                <a:gd name="connsiteX9" fmla="*/ 10376749 w 12189467"/>
                <a:gd name="connsiteY9" fmla="*/ 557631 h 3358245"/>
                <a:gd name="connsiteX10" fmla="*/ 11499330 w 12189467"/>
                <a:gd name="connsiteY10" fmla="*/ 1680212 h 3358245"/>
                <a:gd name="connsiteX11" fmla="*/ 10376749 w 12189467"/>
                <a:gd name="connsiteY11" fmla="*/ 2802793 h 335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9467" h="3358245">
                  <a:moveTo>
                    <a:pt x="10511079" y="0"/>
                  </a:moveTo>
                  <a:lnTo>
                    <a:pt x="0" y="0"/>
                  </a:lnTo>
                  <a:lnTo>
                    <a:pt x="0" y="3360424"/>
                  </a:lnTo>
                  <a:lnTo>
                    <a:pt x="10511079" y="3360424"/>
                  </a:lnTo>
                  <a:cubicBezTo>
                    <a:pt x="11207041" y="3360424"/>
                    <a:pt x="11804155" y="2937275"/>
                    <a:pt x="12059241" y="2334234"/>
                  </a:cubicBezTo>
                  <a:cubicBezTo>
                    <a:pt x="12144260" y="2133195"/>
                    <a:pt x="12191265" y="1912199"/>
                    <a:pt x="12191265" y="1680212"/>
                  </a:cubicBezTo>
                  <a:cubicBezTo>
                    <a:pt x="12191265" y="752262"/>
                    <a:pt x="11439029" y="0"/>
                    <a:pt x="10511079" y="0"/>
                  </a:cubicBezTo>
                  <a:close/>
                  <a:moveTo>
                    <a:pt x="10376749" y="2802793"/>
                  </a:moveTo>
                  <a:cubicBezTo>
                    <a:pt x="9756766" y="2802793"/>
                    <a:pt x="9254169" y="2300196"/>
                    <a:pt x="9254169" y="1680212"/>
                  </a:cubicBezTo>
                  <a:cubicBezTo>
                    <a:pt x="9254169" y="1060228"/>
                    <a:pt x="9756766" y="557631"/>
                    <a:pt x="10376749" y="557631"/>
                  </a:cubicBezTo>
                  <a:cubicBezTo>
                    <a:pt x="10996733" y="557631"/>
                    <a:pt x="11499330" y="1060228"/>
                    <a:pt x="11499330" y="1680212"/>
                  </a:cubicBezTo>
                  <a:cubicBezTo>
                    <a:pt x="11499330" y="2300196"/>
                    <a:pt x="10996733" y="2802793"/>
                    <a:pt x="10376749" y="2802793"/>
                  </a:cubicBezTo>
                  <a:close/>
                </a:path>
              </a:pathLst>
            </a:custGeom>
            <a:solidFill>
              <a:srgbClr val="3E3E3E"/>
            </a:solidFill>
            <a:ln w="2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F85DEB-0402-4764-942B-E3DEB2856481}"/>
                </a:ext>
              </a:extLst>
            </p:cNvPr>
            <p:cNvSpPr txBox="1"/>
            <p:nvPr/>
          </p:nvSpPr>
          <p:spPr>
            <a:xfrm>
              <a:off x="9865025" y="139716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9" name="Text Placeholder 7">
              <a:extLst>
                <a:ext uri="{FF2B5EF4-FFF2-40B4-BE49-F238E27FC236}">
                  <a16:creationId xmlns:a16="http://schemas.microsoft.com/office/drawing/2014/main" id="{C341C0B4-4937-4D58-89A9-D0E62D8DDBE7}"/>
                </a:ext>
              </a:extLst>
            </p:cNvPr>
            <p:cNvSpPr txBox="1">
              <a:spLocks/>
            </p:cNvSpPr>
            <p:nvPr/>
          </p:nvSpPr>
          <p:spPr>
            <a:xfrm>
              <a:off x="6666051" y="1325844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65BCE93-0A16-47C8-8BBD-EA186A993AD8}"/>
              </a:ext>
            </a:extLst>
          </p:cNvPr>
          <p:cNvGrpSpPr/>
          <p:nvPr/>
        </p:nvGrpSpPr>
        <p:grpSpPr>
          <a:xfrm>
            <a:off x="6019800" y="3070261"/>
            <a:ext cx="5191933" cy="1430397"/>
            <a:chOff x="6019800" y="1066687"/>
            <a:chExt cx="5191933" cy="1430397"/>
          </a:xfrm>
        </p:grpSpPr>
        <p:sp>
          <p:nvSpPr>
            <p:cNvPr id="14" name="Graphic 1">
              <a:extLst>
                <a:ext uri="{FF2B5EF4-FFF2-40B4-BE49-F238E27FC236}">
                  <a16:creationId xmlns:a16="http://schemas.microsoft.com/office/drawing/2014/main" id="{8BFFBEAC-4854-48F1-84C1-4B7BB03CB6F4}"/>
                </a:ext>
              </a:extLst>
            </p:cNvPr>
            <p:cNvSpPr/>
            <p:nvPr/>
          </p:nvSpPr>
          <p:spPr>
            <a:xfrm>
              <a:off x="6019800" y="1066687"/>
              <a:ext cx="5191933" cy="1430397"/>
            </a:xfrm>
            <a:custGeom>
              <a:avLst/>
              <a:gdLst>
                <a:gd name="connsiteX0" fmla="*/ 10511079 w 12189467"/>
                <a:gd name="connsiteY0" fmla="*/ 0 h 3358245"/>
                <a:gd name="connsiteX1" fmla="*/ 0 w 12189467"/>
                <a:gd name="connsiteY1" fmla="*/ 0 h 3358245"/>
                <a:gd name="connsiteX2" fmla="*/ 0 w 12189467"/>
                <a:gd name="connsiteY2" fmla="*/ 3360424 h 3358245"/>
                <a:gd name="connsiteX3" fmla="*/ 10511079 w 12189467"/>
                <a:gd name="connsiteY3" fmla="*/ 3360424 h 3358245"/>
                <a:gd name="connsiteX4" fmla="*/ 12059241 w 12189467"/>
                <a:gd name="connsiteY4" fmla="*/ 2334234 h 3358245"/>
                <a:gd name="connsiteX5" fmla="*/ 12191265 w 12189467"/>
                <a:gd name="connsiteY5" fmla="*/ 1680212 h 3358245"/>
                <a:gd name="connsiteX6" fmla="*/ 10511079 w 12189467"/>
                <a:gd name="connsiteY6" fmla="*/ 0 h 3358245"/>
                <a:gd name="connsiteX7" fmla="*/ 10376749 w 12189467"/>
                <a:gd name="connsiteY7" fmla="*/ 2802793 h 3358245"/>
                <a:gd name="connsiteX8" fmla="*/ 9254169 w 12189467"/>
                <a:gd name="connsiteY8" fmla="*/ 1680212 h 3358245"/>
                <a:gd name="connsiteX9" fmla="*/ 10376749 w 12189467"/>
                <a:gd name="connsiteY9" fmla="*/ 557631 h 3358245"/>
                <a:gd name="connsiteX10" fmla="*/ 11499330 w 12189467"/>
                <a:gd name="connsiteY10" fmla="*/ 1680212 h 3358245"/>
                <a:gd name="connsiteX11" fmla="*/ 10376749 w 12189467"/>
                <a:gd name="connsiteY11" fmla="*/ 2802793 h 335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9467" h="3358245">
                  <a:moveTo>
                    <a:pt x="10511079" y="0"/>
                  </a:moveTo>
                  <a:lnTo>
                    <a:pt x="0" y="0"/>
                  </a:lnTo>
                  <a:lnTo>
                    <a:pt x="0" y="3360424"/>
                  </a:lnTo>
                  <a:lnTo>
                    <a:pt x="10511079" y="3360424"/>
                  </a:lnTo>
                  <a:cubicBezTo>
                    <a:pt x="11207041" y="3360424"/>
                    <a:pt x="11804155" y="2937275"/>
                    <a:pt x="12059241" y="2334234"/>
                  </a:cubicBezTo>
                  <a:cubicBezTo>
                    <a:pt x="12144260" y="2133195"/>
                    <a:pt x="12191265" y="1912199"/>
                    <a:pt x="12191265" y="1680212"/>
                  </a:cubicBezTo>
                  <a:cubicBezTo>
                    <a:pt x="12191265" y="752262"/>
                    <a:pt x="11439029" y="0"/>
                    <a:pt x="10511079" y="0"/>
                  </a:cubicBezTo>
                  <a:close/>
                  <a:moveTo>
                    <a:pt x="10376749" y="2802793"/>
                  </a:moveTo>
                  <a:cubicBezTo>
                    <a:pt x="9756766" y="2802793"/>
                    <a:pt x="9254169" y="2300196"/>
                    <a:pt x="9254169" y="1680212"/>
                  </a:cubicBezTo>
                  <a:cubicBezTo>
                    <a:pt x="9254169" y="1060228"/>
                    <a:pt x="9756766" y="557631"/>
                    <a:pt x="10376749" y="557631"/>
                  </a:cubicBezTo>
                  <a:cubicBezTo>
                    <a:pt x="10996733" y="557631"/>
                    <a:pt x="11499330" y="1060228"/>
                    <a:pt x="11499330" y="1680212"/>
                  </a:cubicBezTo>
                  <a:cubicBezTo>
                    <a:pt x="11499330" y="2300196"/>
                    <a:pt x="10996733" y="2802793"/>
                    <a:pt x="10376749" y="2802793"/>
                  </a:cubicBezTo>
                  <a:close/>
                </a:path>
              </a:pathLst>
            </a:custGeom>
            <a:solidFill>
              <a:srgbClr val="A4A3A4"/>
            </a:solidFill>
            <a:ln w="2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8A09EA6-9D28-417A-BB35-C7D5E8275BD3}"/>
                </a:ext>
              </a:extLst>
            </p:cNvPr>
            <p:cNvSpPr txBox="1"/>
            <p:nvPr/>
          </p:nvSpPr>
          <p:spPr>
            <a:xfrm>
              <a:off x="9865025" y="139716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DF855158-BB06-4736-B351-CB485154E3B0}"/>
                </a:ext>
              </a:extLst>
            </p:cNvPr>
            <p:cNvSpPr txBox="1">
              <a:spLocks/>
            </p:cNvSpPr>
            <p:nvPr/>
          </p:nvSpPr>
          <p:spPr>
            <a:xfrm>
              <a:off x="6666051" y="1325844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002F9A5-1DCB-4DA5-A069-E47D4334C28A}"/>
              </a:ext>
            </a:extLst>
          </p:cNvPr>
          <p:cNvGrpSpPr/>
          <p:nvPr/>
        </p:nvGrpSpPr>
        <p:grpSpPr>
          <a:xfrm>
            <a:off x="6019800" y="4717376"/>
            <a:ext cx="5191933" cy="1430397"/>
            <a:chOff x="6019800" y="1066687"/>
            <a:chExt cx="5191933" cy="1430397"/>
          </a:xfrm>
        </p:grpSpPr>
        <p:sp>
          <p:nvSpPr>
            <p:cNvPr id="18" name="Graphic 1">
              <a:extLst>
                <a:ext uri="{FF2B5EF4-FFF2-40B4-BE49-F238E27FC236}">
                  <a16:creationId xmlns:a16="http://schemas.microsoft.com/office/drawing/2014/main" id="{15BE8D5C-1D94-446F-8C34-918F044883E6}"/>
                </a:ext>
              </a:extLst>
            </p:cNvPr>
            <p:cNvSpPr/>
            <p:nvPr/>
          </p:nvSpPr>
          <p:spPr>
            <a:xfrm>
              <a:off x="6019800" y="1066687"/>
              <a:ext cx="5191933" cy="1430397"/>
            </a:xfrm>
            <a:custGeom>
              <a:avLst/>
              <a:gdLst>
                <a:gd name="connsiteX0" fmla="*/ 10511079 w 12189467"/>
                <a:gd name="connsiteY0" fmla="*/ 0 h 3358245"/>
                <a:gd name="connsiteX1" fmla="*/ 0 w 12189467"/>
                <a:gd name="connsiteY1" fmla="*/ 0 h 3358245"/>
                <a:gd name="connsiteX2" fmla="*/ 0 w 12189467"/>
                <a:gd name="connsiteY2" fmla="*/ 3360424 h 3358245"/>
                <a:gd name="connsiteX3" fmla="*/ 10511079 w 12189467"/>
                <a:gd name="connsiteY3" fmla="*/ 3360424 h 3358245"/>
                <a:gd name="connsiteX4" fmla="*/ 12059241 w 12189467"/>
                <a:gd name="connsiteY4" fmla="*/ 2334234 h 3358245"/>
                <a:gd name="connsiteX5" fmla="*/ 12191265 w 12189467"/>
                <a:gd name="connsiteY5" fmla="*/ 1680212 h 3358245"/>
                <a:gd name="connsiteX6" fmla="*/ 10511079 w 12189467"/>
                <a:gd name="connsiteY6" fmla="*/ 0 h 3358245"/>
                <a:gd name="connsiteX7" fmla="*/ 10376749 w 12189467"/>
                <a:gd name="connsiteY7" fmla="*/ 2802793 h 3358245"/>
                <a:gd name="connsiteX8" fmla="*/ 9254169 w 12189467"/>
                <a:gd name="connsiteY8" fmla="*/ 1680212 h 3358245"/>
                <a:gd name="connsiteX9" fmla="*/ 10376749 w 12189467"/>
                <a:gd name="connsiteY9" fmla="*/ 557631 h 3358245"/>
                <a:gd name="connsiteX10" fmla="*/ 11499330 w 12189467"/>
                <a:gd name="connsiteY10" fmla="*/ 1680212 h 3358245"/>
                <a:gd name="connsiteX11" fmla="*/ 10376749 w 12189467"/>
                <a:gd name="connsiteY11" fmla="*/ 2802793 h 335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9467" h="3358245">
                  <a:moveTo>
                    <a:pt x="10511079" y="0"/>
                  </a:moveTo>
                  <a:lnTo>
                    <a:pt x="0" y="0"/>
                  </a:lnTo>
                  <a:lnTo>
                    <a:pt x="0" y="3360424"/>
                  </a:lnTo>
                  <a:lnTo>
                    <a:pt x="10511079" y="3360424"/>
                  </a:lnTo>
                  <a:cubicBezTo>
                    <a:pt x="11207041" y="3360424"/>
                    <a:pt x="11804155" y="2937275"/>
                    <a:pt x="12059241" y="2334234"/>
                  </a:cubicBezTo>
                  <a:cubicBezTo>
                    <a:pt x="12144260" y="2133195"/>
                    <a:pt x="12191265" y="1912199"/>
                    <a:pt x="12191265" y="1680212"/>
                  </a:cubicBezTo>
                  <a:cubicBezTo>
                    <a:pt x="12191265" y="752262"/>
                    <a:pt x="11439029" y="0"/>
                    <a:pt x="10511079" y="0"/>
                  </a:cubicBezTo>
                  <a:close/>
                  <a:moveTo>
                    <a:pt x="10376749" y="2802793"/>
                  </a:moveTo>
                  <a:cubicBezTo>
                    <a:pt x="9756766" y="2802793"/>
                    <a:pt x="9254169" y="2300196"/>
                    <a:pt x="9254169" y="1680212"/>
                  </a:cubicBezTo>
                  <a:cubicBezTo>
                    <a:pt x="9254169" y="1060228"/>
                    <a:pt x="9756766" y="557631"/>
                    <a:pt x="10376749" y="557631"/>
                  </a:cubicBezTo>
                  <a:cubicBezTo>
                    <a:pt x="10996733" y="557631"/>
                    <a:pt x="11499330" y="1060228"/>
                    <a:pt x="11499330" y="1680212"/>
                  </a:cubicBezTo>
                  <a:cubicBezTo>
                    <a:pt x="11499330" y="2300196"/>
                    <a:pt x="10996733" y="2802793"/>
                    <a:pt x="10376749" y="2802793"/>
                  </a:cubicBezTo>
                  <a:close/>
                </a:path>
              </a:pathLst>
            </a:custGeom>
            <a:solidFill>
              <a:srgbClr val="002DD8"/>
            </a:solidFill>
            <a:ln w="2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13C54FA-15F3-4730-B3C1-C6DCA8B00EE4}"/>
                </a:ext>
              </a:extLst>
            </p:cNvPr>
            <p:cNvSpPr txBox="1"/>
            <p:nvPr/>
          </p:nvSpPr>
          <p:spPr>
            <a:xfrm>
              <a:off x="9865025" y="139716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20" name="Text Placeholder 7">
              <a:extLst>
                <a:ext uri="{FF2B5EF4-FFF2-40B4-BE49-F238E27FC236}">
                  <a16:creationId xmlns:a16="http://schemas.microsoft.com/office/drawing/2014/main" id="{B1DF65D4-2F3A-412C-A5C0-048077AAFF13}"/>
                </a:ext>
              </a:extLst>
            </p:cNvPr>
            <p:cNvSpPr txBox="1">
              <a:spLocks/>
            </p:cNvSpPr>
            <p:nvPr/>
          </p:nvSpPr>
          <p:spPr>
            <a:xfrm>
              <a:off x="6666051" y="1325844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7C938186-20D1-427B-9715-B29289AE9BA3}"/>
              </a:ext>
            </a:extLst>
          </p:cNvPr>
          <p:cNvSpPr txBox="1">
            <a:spLocks/>
          </p:cNvSpPr>
          <p:nvPr/>
        </p:nvSpPr>
        <p:spPr>
          <a:xfrm>
            <a:off x="1153096" y="1460848"/>
            <a:ext cx="3343998" cy="106221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83FBBAB0-1B20-4EE5-A2C4-57B420FC3F9F}"/>
              </a:ext>
            </a:extLst>
          </p:cNvPr>
          <p:cNvSpPr txBox="1">
            <a:spLocks/>
          </p:cNvSpPr>
          <p:nvPr/>
        </p:nvSpPr>
        <p:spPr>
          <a:xfrm>
            <a:off x="1153096" y="3167343"/>
            <a:ext cx="3343998" cy="106221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C27E721D-AB12-42E7-99D7-7C4D21AD3A7B}"/>
              </a:ext>
            </a:extLst>
          </p:cNvPr>
          <p:cNvSpPr txBox="1">
            <a:spLocks/>
          </p:cNvSpPr>
          <p:nvPr/>
        </p:nvSpPr>
        <p:spPr>
          <a:xfrm>
            <a:off x="1153096" y="4826399"/>
            <a:ext cx="3343998" cy="106221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645DA59A-086E-4D29-A47B-A0465DBE149E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46070019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2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9F08CBE7-E287-4A86-A164-F5F1B9FCD33D}"/>
              </a:ext>
            </a:extLst>
          </p:cNvPr>
          <p:cNvGrpSpPr/>
          <p:nvPr/>
        </p:nvGrpSpPr>
        <p:grpSpPr>
          <a:xfrm>
            <a:off x="2371755" y="4862209"/>
            <a:ext cx="7448490" cy="1599245"/>
            <a:chOff x="3815974" y="4592355"/>
            <a:chExt cx="7448490" cy="1599245"/>
          </a:xfrm>
          <a:solidFill>
            <a:srgbClr val="3E3E3E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5A7D709-99F9-4568-A241-FF293C9B69BA}"/>
                </a:ext>
              </a:extLst>
            </p:cNvPr>
            <p:cNvSpPr/>
            <p:nvPr/>
          </p:nvSpPr>
          <p:spPr>
            <a:xfrm>
              <a:off x="8597828" y="4592355"/>
              <a:ext cx="2666636" cy="1599245"/>
            </a:xfrm>
            <a:custGeom>
              <a:avLst/>
              <a:gdLst>
                <a:gd name="connsiteX0" fmla="*/ 3344788 w 3344210"/>
                <a:gd name="connsiteY0" fmla="*/ 391681 h 2005603"/>
                <a:gd name="connsiteX1" fmla="*/ 3344788 w 3344210"/>
                <a:gd name="connsiteY1" fmla="*/ 1614222 h 2005603"/>
                <a:gd name="connsiteX2" fmla="*/ 2953106 w 3344210"/>
                <a:gd name="connsiteY2" fmla="*/ 2005926 h 2005603"/>
                <a:gd name="connsiteX3" fmla="*/ 0 w 3344210"/>
                <a:gd name="connsiteY3" fmla="*/ 2005926 h 2005603"/>
                <a:gd name="connsiteX4" fmla="*/ 1002963 w 3344210"/>
                <a:gd name="connsiteY4" fmla="*/ 1002963 h 2005603"/>
                <a:gd name="connsiteX5" fmla="*/ 0 w 3344210"/>
                <a:gd name="connsiteY5" fmla="*/ 0 h 2005603"/>
                <a:gd name="connsiteX6" fmla="*/ 2953106 w 3344210"/>
                <a:gd name="connsiteY6" fmla="*/ 0 h 2005603"/>
                <a:gd name="connsiteX7" fmla="*/ 3344788 w 3344210"/>
                <a:gd name="connsiteY7" fmla="*/ 391681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4210" h="2005603">
                  <a:moveTo>
                    <a:pt x="3344788" y="391681"/>
                  </a:moveTo>
                  <a:lnTo>
                    <a:pt x="3344788" y="1614222"/>
                  </a:lnTo>
                  <a:cubicBezTo>
                    <a:pt x="3344788" y="1830546"/>
                    <a:pt x="3169430" y="2005926"/>
                    <a:pt x="2953106" y="2005926"/>
                  </a:cubicBezTo>
                  <a:lnTo>
                    <a:pt x="0" y="2005926"/>
                  </a:lnTo>
                  <a:lnTo>
                    <a:pt x="1002963" y="1002963"/>
                  </a:lnTo>
                  <a:lnTo>
                    <a:pt x="0" y="0"/>
                  </a:lnTo>
                  <a:lnTo>
                    <a:pt x="2953106" y="0"/>
                  </a:lnTo>
                  <a:cubicBezTo>
                    <a:pt x="3169430" y="0"/>
                    <a:pt x="3344788" y="175358"/>
                    <a:pt x="3344788" y="391681"/>
                  </a:cubicBezTo>
                  <a:close/>
                </a:path>
              </a:pathLst>
            </a:custGeom>
            <a:solidFill>
              <a:srgbClr val="3E3E3E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84E68C6-39AF-43FC-ABA7-A1728CB6BA3C}"/>
                </a:ext>
              </a:extLst>
            </p:cNvPr>
            <p:cNvSpPr/>
            <p:nvPr/>
          </p:nvSpPr>
          <p:spPr>
            <a:xfrm>
              <a:off x="3815974" y="4592355"/>
              <a:ext cx="5336952" cy="1599245"/>
            </a:xfrm>
            <a:custGeom>
              <a:avLst/>
              <a:gdLst>
                <a:gd name="connsiteX0" fmla="*/ 6695207 w 6693037"/>
                <a:gd name="connsiteY0" fmla="*/ 1002963 h 2005603"/>
                <a:gd name="connsiteX1" fmla="*/ 5692244 w 6693037"/>
                <a:gd name="connsiteY1" fmla="*/ 2005926 h 2005603"/>
                <a:gd name="connsiteX2" fmla="*/ 391681 w 6693037"/>
                <a:gd name="connsiteY2" fmla="*/ 2005926 h 2005603"/>
                <a:gd name="connsiteX3" fmla="*/ 0 w 6693037"/>
                <a:gd name="connsiteY3" fmla="*/ 1614222 h 2005603"/>
                <a:gd name="connsiteX4" fmla="*/ 0 w 6693037"/>
                <a:gd name="connsiteY4" fmla="*/ 391681 h 2005603"/>
                <a:gd name="connsiteX5" fmla="*/ 391681 w 6693037"/>
                <a:gd name="connsiteY5" fmla="*/ 0 h 2005603"/>
                <a:gd name="connsiteX6" fmla="*/ 5692244 w 6693037"/>
                <a:gd name="connsiteY6" fmla="*/ 0 h 2005603"/>
                <a:gd name="connsiteX7" fmla="*/ 6695207 w 6693037"/>
                <a:gd name="connsiteY7" fmla="*/ 1002963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93037" h="2005603">
                  <a:moveTo>
                    <a:pt x="6695207" y="1002963"/>
                  </a:moveTo>
                  <a:lnTo>
                    <a:pt x="5692244" y="2005926"/>
                  </a:lnTo>
                  <a:lnTo>
                    <a:pt x="391681" y="2005926"/>
                  </a:lnTo>
                  <a:cubicBezTo>
                    <a:pt x="175358" y="2005926"/>
                    <a:pt x="0" y="1830546"/>
                    <a:pt x="0" y="1614222"/>
                  </a:cubicBezTo>
                  <a:lnTo>
                    <a:pt x="0" y="391681"/>
                  </a:lnTo>
                  <a:cubicBezTo>
                    <a:pt x="0" y="175358"/>
                    <a:pt x="175358" y="0"/>
                    <a:pt x="391681" y="0"/>
                  </a:cubicBezTo>
                  <a:lnTo>
                    <a:pt x="5692244" y="0"/>
                  </a:lnTo>
                  <a:lnTo>
                    <a:pt x="6695207" y="1002963"/>
                  </a:lnTo>
                  <a:close/>
                </a:path>
              </a:pathLst>
            </a:custGeom>
            <a:solidFill>
              <a:srgbClr val="3E3E3E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7D08A8-24E1-4984-8635-230E00C574EC}"/>
                </a:ext>
              </a:extLst>
            </p:cNvPr>
            <p:cNvSpPr txBox="1"/>
            <p:nvPr/>
          </p:nvSpPr>
          <p:spPr>
            <a:xfrm>
              <a:off x="9378685" y="5130367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901ACB2-204A-4719-8580-064288F7B18A}"/>
                </a:ext>
              </a:extLst>
            </p:cNvPr>
            <p:cNvSpPr txBox="1">
              <a:spLocks/>
            </p:cNvSpPr>
            <p:nvPr/>
          </p:nvSpPr>
          <p:spPr>
            <a:xfrm>
              <a:off x="4731343" y="4935935"/>
              <a:ext cx="3022975" cy="912083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0FD5DEA-97A7-4FA0-A135-1D6BC8201F75}"/>
              </a:ext>
            </a:extLst>
          </p:cNvPr>
          <p:cNvGrpSpPr/>
          <p:nvPr/>
        </p:nvGrpSpPr>
        <p:grpSpPr>
          <a:xfrm>
            <a:off x="2371755" y="3149910"/>
            <a:ext cx="7448490" cy="1599245"/>
            <a:chOff x="3815974" y="4592355"/>
            <a:chExt cx="7448490" cy="1599245"/>
          </a:xfrm>
          <a:solidFill>
            <a:srgbClr val="D98C0C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2C35F7C-70D5-4C48-BDF1-EE86EED76ED4}"/>
                </a:ext>
              </a:extLst>
            </p:cNvPr>
            <p:cNvSpPr/>
            <p:nvPr/>
          </p:nvSpPr>
          <p:spPr>
            <a:xfrm>
              <a:off x="8597828" y="4592355"/>
              <a:ext cx="2666636" cy="1599245"/>
            </a:xfrm>
            <a:custGeom>
              <a:avLst/>
              <a:gdLst>
                <a:gd name="connsiteX0" fmla="*/ 3344788 w 3344210"/>
                <a:gd name="connsiteY0" fmla="*/ 391681 h 2005603"/>
                <a:gd name="connsiteX1" fmla="*/ 3344788 w 3344210"/>
                <a:gd name="connsiteY1" fmla="*/ 1614222 h 2005603"/>
                <a:gd name="connsiteX2" fmla="*/ 2953106 w 3344210"/>
                <a:gd name="connsiteY2" fmla="*/ 2005926 h 2005603"/>
                <a:gd name="connsiteX3" fmla="*/ 0 w 3344210"/>
                <a:gd name="connsiteY3" fmla="*/ 2005926 h 2005603"/>
                <a:gd name="connsiteX4" fmla="*/ 1002963 w 3344210"/>
                <a:gd name="connsiteY4" fmla="*/ 1002963 h 2005603"/>
                <a:gd name="connsiteX5" fmla="*/ 0 w 3344210"/>
                <a:gd name="connsiteY5" fmla="*/ 0 h 2005603"/>
                <a:gd name="connsiteX6" fmla="*/ 2953106 w 3344210"/>
                <a:gd name="connsiteY6" fmla="*/ 0 h 2005603"/>
                <a:gd name="connsiteX7" fmla="*/ 3344788 w 3344210"/>
                <a:gd name="connsiteY7" fmla="*/ 391681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4210" h="2005603">
                  <a:moveTo>
                    <a:pt x="3344788" y="391681"/>
                  </a:moveTo>
                  <a:lnTo>
                    <a:pt x="3344788" y="1614222"/>
                  </a:lnTo>
                  <a:cubicBezTo>
                    <a:pt x="3344788" y="1830546"/>
                    <a:pt x="3169430" y="2005926"/>
                    <a:pt x="2953106" y="2005926"/>
                  </a:cubicBezTo>
                  <a:lnTo>
                    <a:pt x="0" y="2005926"/>
                  </a:lnTo>
                  <a:lnTo>
                    <a:pt x="1002963" y="1002963"/>
                  </a:lnTo>
                  <a:lnTo>
                    <a:pt x="0" y="0"/>
                  </a:lnTo>
                  <a:lnTo>
                    <a:pt x="2953106" y="0"/>
                  </a:lnTo>
                  <a:cubicBezTo>
                    <a:pt x="3169430" y="0"/>
                    <a:pt x="3344788" y="175358"/>
                    <a:pt x="3344788" y="391681"/>
                  </a:cubicBezTo>
                  <a:close/>
                </a:path>
              </a:pathLst>
            </a:custGeom>
            <a:solidFill>
              <a:srgbClr val="A4A3A4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C228C14-E355-4A22-983C-9088F06B3DDF}"/>
                </a:ext>
              </a:extLst>
            </p:cNvPr>
            <p:cNvSpPr/>
            <p:nvPr/>
          </p:nvSpPr>
          <p:spPr>
            <a:xfrm>
              <a:off x="3815974" y="4592355"/>
              <a:ext cx="5336952" cy="1599245"/>
            </a:xfrm>
            <a:custGeom>
              <a:avLst/>
              <a:gdLst>
                <a:gd name="connsiteX0" fmla="*/ 6695207 w 6693037"/>
                <a:gd name="connsiteY0" fmla="*/ 1002963 h 2005603"/>
                <a:gd name="connsiteX1" fmla="*/ 5692244 w 6693037"/>
                <a:gd name="connsiteY1" fmla="*/ 2005926 h 2005603"/>
                <a:gd name="connsiteX2" fmla="*/ 391681 w 6693037"/>
                <a:gd name="connsiteY2" fmla="*/ 2005926 h 2005603"/>
                <a:gd name="connsiteX3" fmla="*/ 0 w 6693037"/>
                <a:gd name="connsiteY3" fmla="*/ 1614222 h 2005603"/>
                <a:gd name="connsiteX4" fmla="*/ 0 w 6693037"/>
                <a:gd name="connsiteY4" fmla="*/ 391681 h 2005603"/>
                <a:gd name="connsiteX5" fmla="*/ 391681 w 6693037"/>
                <a:gd name="connsiteY5" fmla="*/ 0 h 2005603"/>
                <a:gd name="connsiteX6" fmla="*/ 5692244 w 6693037"/>
                <a:gd name="connsiteY6" fmla="*/ 0 h 2005603"/>
                <a:gd name="connsiteX7" fmla="*/ 6695207 w 6693037"/>
                <a:gd name="connsiteY7" fmla="*/ 1002963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93037" h="2005603">
                  <a:moveTo>
                    <a:pt x="6695207" y="1002963"/>
                  </a:moveTo>
                  <a:lnTo>
                    <a:pt x="5692244" y="2005926"/>
                  </a:lnTo>
                  <a:lnTo>
                    <a:pt x="391681" y="2005926"/>
                  </a:lnTo>
                  <a:cubicBezTo>
                    <a:pt x="175358" y="2005926"/>
                    <a:pt x="0" y="1830546"/>
                    <a:pt x="0" y="1614222"/>
                  </a:cubicBezTo>
                  <a:lnTo>
                    <a:pt x="0" y="391681"/>
                  </a:lnTo>
                  <a:cubicBezTo>
                    <a:pt x="0" y="175358"/>
                    <a:pt x="175358" y="0"/>
                    <a:pt x="391681" y="0"/>
                  </a:cubicBezTo>
                  <a:lnTo>
                    <a:pt x="5692244" y="0"/>
                  </a:lnTo>
                  <a:lnTo>
                    <a:pt x="6695207" y="1002963"/>
                  </a:lnTo>
                  <a:close/>
                </a:path>
              </a:pathLst>
            </a:custGeom>
            <a:solidFill>
              <a:srgbClr val="A4A3A4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B9A95E-A798-49CF-99AD-BD09E558178D}"/>
                </a:ext>
              </a:extLst>
            </p:cNvPr>
            <p:cNvSpPr txBox="1"/>
            <p:nvPr/>
          </p:nvSpPr>
          <p:spPr>
            <a:xfrm>
              <a:off x="9378685" y="5130367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  <p:sp>
          <p:nvSpPr>
            <p:cNvPr id="25" name="Text Placeholder 7">
              <a:extLst>
                <a:ext uri="{FF2B5EF4-FFF2-40B4-BE49-F238E27FC236}">
                  <a16:creationId xmlns:a16="http://schemas.microsoft.com/office/drawing/2014/main" id="{86DB99F5-3313-4C0A-89C4-75F118E0645C}"/>
                </a:ext>
              </a:extLst>
            </p:cNvPr>
            <p:cNvSpPr txBox="1">
              <a:spLocks/>
            </p:cNvSpPr>
            <p:nvPr/>
          </p:nvSpPr>
          <p:spPr>
            <a:xfrm>
              <a:off x="4731343" y="4935935"/>
              <a:ext cx="3022975" cy="91208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3818EC-26E0-4526-B519-FB1654922CD0}"/>
              </a:ext>
            </a:extLst>
          </p:cNvPr>
          <p:cNvGrpSpPr/>
          <p:nvPr/>
        </p:nvGrpSpPr>
        <p:grpSpPr>
          <a:xfrm>
            <a:off x="2371755" y="1437610"/>
            <a:ext cx="7448490" cy="1599245"/>
            <a:chOff x="3815974" y="4592355"/>
            <a:chExt cx="7448490" cy="1599245"/>
          </a:xfrm>
          <a:solidFill>
            <a:srgbClr val="FEC10F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5E64586-0BB7-4883-B40D-D0AA97B7B22D}"/>
                </a:ext>
              </a:extLst>
            </p:cNvPr>
            <p:cNvSpPr/>
            <p:nvPr/>
          </p:nvSpPr>
          <p:spPr>
            <a:xfrm>
              <a:off x="8597828" y="4592355"/>
              <a:ext cx="2666636" cy="1599245"/>
            </a:xfrm>
            <a:custGeom>
              <a:avLst/>
              <a:gdLst>
                <a:gd name="connsiteX0" fmla="*/ 3344788 w 3344210"/>
                <a:gd name="connsiteY0" fmla="*/ 391681 h 2005603"/>
                <a:gd name="connsiteX1" fmla="*/ 3344788 w 3344210"/>
                <a:gd name="connsiteY1" fmla="*/ 1614222 h 2005603"/>
                <a:gd name="connsiteX2" fmla="*/ 2953106 w 3344210"/>
                <a:gd name="connsiteY2" fmla="*/ 2005926 h 2005603"/>
                <a:gd name="connsiteX3" fmla="*/ 0 w 3344210"/>
                <a:gd name="connsiteY3" fmla="*/ 2005926 h 2005603"/>
                <a:gd name="connsiteX4" fmla="*/ 1002963 w 3344210"/>
                <a:gd name="connsiteY4" fmla="*/ 1002963 h 2005603"/>
                <a:gd name="connsiteX5" fmla="*/ 0 w 3344210"/>
                <a:gd name="connsiteY5" fmla="*/ 0 h 2005603"/>
                <a:gd name="connsiteX6" fmla="*/ 2953106 w 3344210"/>
                <a:gd name="connsiteY6" fmla="*/ 0 h 2005603"/>
                <a:gd name="connsiteX7" fmla="*/ 3344788 w 3344210"/>
                <a:gd name="connsiteY7" fmla="*/ 391681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4210" h="2005603">
                  <a:moveTo>
                    <a:pt x="3344788" y="391681"/>
                  </a:moveTo>
                  <a:lnTo>
                    <a:pt x="3344788" y="1614222"/>
                  </a:lnTo>
                  <a:cubicBezTo>
                    <a:pt x="3344788" y="1830546"/>
                    <a:pt x="3169430" y="2005926"/>
                    <a:pt x="2953106" y="2005926"/>
                  </a:cubicBezTo>
                  <a:lnTo>
                    <a:pt x="0" y="2005926"/>
                  </a:lnTo>
                  <a:lnTo>
                    <a:pt x="1002963" y="1002963"/>
                  </a:lnTo>
                  <a:lnTo>
                    <a:pt x="0" y="0"/>
                  </a:lnTo>
                  <a:lnTo>
                    <a:pt x="2953106" y="0"/>
                  </a:lnTo>
                  <a:cubicBezTo>
                    <a:pt x="3169430" y="0"/>
                    <a:pt x="3344788" y="175358"/>
                    <a:pt x="3344788" y="391681"/>
                  </a:cubicBezTo>
                  <a:close/>
                </a:path>
              </a:pathLst>
            </a:custGeom>
            <a:solidFill>
              <a:srgbClr val="002DD8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6487466-C8C9-4778-A104-876DC83A6D07}"/>
                </a:ext>
              </a:extLst>
            </p:cNvPr>
            <p:cNvSpPr/>
            <p:nvPr/>
          </p:nvSpPr>
          <p:spPr>
            <a:xfrm>
              <a:off x="3815974" y="4592355"/>
              <a:ext cx="5336952" cy="1599245"/>
            </a:xfrm>
            <a:custGeom>
              <a:avLst/>
              <a:gdLst>
                <a:gd name="connsiteX0" fmla="*/ 6695207 w 6693037"/>
                <a:gd name="connsiteY0" fmla="*/ 1002963 h 2005603"/>
                <a:gd name="connsiteX1" fmla="*/ 5692244 w 6693037"/>
                <a:gd name="connsiteY1" fmla="*/ 2005926 h 2005603"/>
                <a:gd name="connsiteX2" fmla="*/ 391681 w 6693037"/>
                <a:gd name="connsiteY2" fmla="*/ 2005926 h 2005603"/>
                <a:gd name="connsiteX3" fmla="*/ 0 w 6693037"/>
                <a:gd name="connsiteY3" fmla="*/ 1614222 h 2005603"/>
                <a:gd name="connsiteX4" fmla="*/ 0 w 6693037"/>
                <a:gd name="connsiteY4" fmla="*/ 391681 h 2005603"/>
                <a:gd name="connsiteX5" fmla="*/ 391681 w 6693037"/>
                <a:gd name="connsiteY5" fmla="*/ 0 h 2005603"/>
                <a:gd name="connsiteX6" fmla="*/ 5692244 w 6693037"/>
                <a:gd name="connsiteY6" fmla="*/ 0 h 2005603"/>
                <a:gd name="connsiteX7" fmla="*/ 6695207 w 6693037"/>
                <a:gd name="connsiteY7" fmla="*/ 1002963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93037" h="2005603">
                  <a:moveTo>
                    <a:pt x="6695207" y="1002963"/>
                  </a:moveTo>
                  <a:lnTo>
                    <a:pt x="5692244" y="2005926"/>
                  </a:lnTo>
                  <a:lnTo>
                    <a:pt x="391681" y="2005926"/>
                  </a:lnTo>
                  <a:cubicBezTo>
                    <a:pt x="175358" y="2005926"/>
                    <a:pt x="0" y="1830546"/>
                    <a:pt x="0" y="1614222"/>
                  </a:cubicBezTo>
                  <a:lnTo>
                    <a:pt x="0" y="391681"/>
                  </a:lnTo>
                  <a:cubicBezTo>
                    <a:pt x="0" y="175358"/>
                    <a:pt x="175358" y="0"/>
                    <a:pt x="391681" y="0"/>
                  </a:cubicBezTo>
                  <a:lnTo>
                    <a:pt x="5692244" y="0"/>
                  </a:lnTo>
                  <a:lnTo>
                    <a:pt x="6695207" y="1002963"/>
                  </a:lnTo>
                  <a:close/>
                </a:path>
              </a:pathLst>
            </a:custGeom>
            <a:solidFill>
              <a:srgbClr val="002DD8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6E35D45-CEB7-417B-9539-6BCC4F31B978}"/>
                </a:ext>
              </a:extLst>
            </p:cNvPr>
            <p:cNvSpPr txBox="1"/>
            <p:nvPr/>
          </p:nvSpPr>
          <p:spPr>
            <a:xfrm>
              <a:off x="9378685" y="5130367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  <p:sp>
          <p:nvSpPr>
            <p:cNvPr id="35" name="Text Placeholder 7">
              <a:extLst>
                <a:ext uri="{FF2B5EF4-FFF2-40B4-BE49-F238E27FC236}">
                  <a16:creationId xmlns:a16="http://schemas.microsoft.com/office/drawing/2014/main" id="{73ABDB11-D5CC-49B0-A7D8-8346B11FDC97}"/>
                </a:ext>
              </a:extLst>
            </p:cNvPr>
            <p:cNvSpPr txBox="1">
              <a:spLocks/>
            </p:cNvSpPr>
            <p:nvPr/>
          </p:nvSpPr>
          <p:spPr>
            <a:xfrm>
              <a:off x="4731343" y="4935935"/>
              <a:ext cx="3022975" cy="91208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82C3EE95-A586-4067-83BA-F54875DBE54C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9051863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F75D10-B3BF-47FE-874D-4354470CCE81}"/>
              </a:ext>
            </a:extLst>
          </p:cNvPr>
          <p:cNvGrpSpPr/>
          <p:nvPr/>
        </p:nvGrpSpPr>
        <p:grpSpPr>
          <a:xfrm>
            <a:off x="3963599" y="1935277"/>
            <a:ext cx="2091239" cy="2178292"/>
            <a:chOff x="3963599" y="1935277"/>
            <a:chExt cx="2091239" cy="2178292"/>
          </a:xfrm>
          <a:solidFill>
            <a:srgbClr val="3E3E3E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78A18DA-6625-4789-90DA-1CD3BD56D07F}"/>
                </a:ext>
              </a:extLst>
            </p:cNvPr>
            <p:cNvSpPr/>
            <p:nvPr/>
          </p:nvSpPr>
          <p:spPr>
            <a:xfrm>
              <a:off x="3963599" y="1935277"/>
              <a:ext cx="2091239" cy="2178292"/>
            </a:xfrm>
            <a:custGeom>
              <a:avLst/>
              <a:gdLst>
                <a:gd name="connsiteX0" fmla="*/ 3397804 w 3396013"/>
                <a:gd name="connsiteY0" fmla="*/ 0 h 3537383"/>
                <a:gd name="connsiteX1" fmla="*/ 3397804 w 3396013"/>
                <a:gd name="connsiteY1" fmla="*/ 2072354 h 3537383"/>
                <a:gd name="connsiteX2" fmla="*/ 2072134 w 3396013"/>
                <a:gd name="connsiteY2" fmla="*/ 3429063 h 3537383"/>
                <a:gd name="connsiteX3" fmla="*/ 2076532 w 3396013"/>
                <a:gd name="connsiteY3" fmla="*/ 3539017 h 3537383"/>
                <a:gd name="connsiteX4" fmla="*/ 1728 w 3396013"/>
                <a:gd name="connsiteY4" fmla="*/ 3539017 h 3537383"/>
                <a:gd name="connsiteX5" fmla="*/ 0 w 3396013"/>
                <a:gd name="connsiteY5" fmla="*/ 3429063 h 3537383"/>
                <a:gd name="connsiteX6" fmla="*/ 3397804 w 3396013"/>
                <a:gd name="connsiteY6" fmla="*/ 0 h 353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6013" h="3537383">
                  <a:moveTo>
                    <a:pt x="3397804" y="0"/>
                  </a:moveTo>
                  <a:lnTo>
                    <a:pt x="3397804" y="2072354"/>
                  </a:lnTo>
                  <a:cubicBezTo>
                    <a:pt x="2662808" y="2089035"/>
                    <a:pt x="2072134" y="2690045"/>
                    <a:pt x="2072134" y="3429063"/>
                  </a:cubicBezTo>
                  <a:cubicBezTo>
                    <a:pt x="2072134" y="3466071"/>
                    <a:pt x="2073610" y="3502764"/>
                    <a:pt x="2076532" y="3539017"/>
                  </a:cubicBezTo>
                  <a:lnTo>
                    <a:pt x="1728" y="3539017"/>
                  </a:lnTo>
                  <a:cubicBezTo>
                    <a:pt x="565" y="3502512"/>
                    <a:pt x="0" y="3465850"/>
                    <a:pt x="0" y="3429063"/>
                  </a:cubicBezTo>
                  <a:cubicBezTo>
                    <a:pt x="0" y="1545642"/>
                    <a:pt x="1518342" y="16839"/>
                    <a:pt x="3397804" y="0"/>
                  </a:cubicBezTo>
                  <a:close/>
                </a:path>
              </a:pathLst>
            </a:custGeom>
            <a:grpFill/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F8D88B5-4B18-490B-9B97-3C72564DB147}"/>
                </a:ext>
              </a:extLst>
            </p:cNvPr>
            <p:cNvSpPr txBox="1"/>
            <p:nvPr/>
          </p:nvSpPr>
          <p:spPr>
            <a:xfrm rot="18900000">
              <a:off x="4437287" y="2762813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BCF470B-6ADE-4329-887B-62763FAAFE81}"/>
              </a:ext>
            </a:extLst>
          </p:cNvPr>
          <p:cNvGrpSpPr/>
          <p:nvPr/>
        </p:nvGrpSpPr>
        <p:grpSpPr>
          <a:xfrm>
            <a:off x="3966230" y="4195798"/>
            <a:ext cx="2089303" cy="2004184"/>
            <a:chOff x="3966230" y="4195798"/>
            <a:chExt cx="2089303" cy="2004184"/>
          </a:xfrm>
          <a:solidFill>
            <a:srgbClr val="3E3E3E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711E214-CF5C-4D00-8095-7DD80BC84A65}"/>
                </a:ext>
              </a:extLst>
            </p:cNvPr>
            <p:cNvSpPr/>
            <p:nvPr/>
          </p:nvSpPr>
          <p:spPr>
            <a:xfrm>
              <a:off x="3966230" y="4195798"/>
              <a:ext cx="2089303" cy="2004184"/>
            </a:xfrm>
            <a:custGeom>
              <a:avLst/>
              <a:gdLst>
                <a:gd name="connsiteX0" fmla="*/ 3393532 w 3392872"/>
                <a:gd name="connsiteY0" fmla="*/ 1183924 h 3254644"/>
                <a:gd name="connsiteX1" fmla="*/ 3393532 w 3392872"/>
                <a:gd name="connsiteY1" fmla="*/ 3256278 h 3254644"/>
                <a:gd name="connsiteX2" fmla="*/ 0 w 3392872"/>
                <a:gd name="connsiteY2" fmla="*/ 0 h 3254644"/>
                <a:gd name="connsiteX3" fmla="*/ 2078763 w 3392872"/>
                <a:gd name="connsiteY3" fmla="*/ 0 h 3254644"/>
                <a:gd name="connsiteX4" fmla="*/ 3393532 w 3392872"/>
                <a:gd name="connsiteY4" fmla="*/ 1183924 h 325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2872" h="3254644">
                  <a:moveTo>
                    <a:pt x="3393532" y="1183924"/>
                  </a:moveTo>
                  <a:lnTo>
                    <a:pt x="3393532" y="3256278"/>
                  </a:lnTo>
                  <a:cubicBezTo>
                    <a:pt x="1571905" y="3239942"/>
                    <a:pt x="89503" y="1803280"/>
                    <a:pt x="0" y="0"/>
                  </a:cubicBezTo>
                  <a:lnTo>
                    <a:pt x="2078763" y="0"/>
                  </a:lnTo>
                  <a:cubicBezTo>
                    <a:pt x="2162328" y="657777"/>
                    <a:pt x="2716748" y="1168562"/>
                    <a:pt x="3393532" y="1183924"/>
                  </a:cubicBezTo>
                  <a:close/>
                </a:path>
              </a:pathLst>
            </a:custGeom>
            <a:solidFill>
              <a:srgbClr val="A4A3A4"/>
            </a:solidFill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EE0B26F-8B92-4235-894A-514282193DE3}"/>
                </a:ext>
              </a:extLst>
            </p:cNvPr>
            <p:cNvSpPr txBox="1"/>
            <p:nvPr/>
          </p:nvSpPr>
          <p:spPr>
            <a:xfrm rot="2700000">
              <a:off x="4437287" y="4836487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CE4F4C8-D329-47D1-A3ED-F48400F6690A}"/>
              </a:ext>
            </a:extLst>
          </p:cNvPr>
          <p:cNvGrpSpPr/>
          <p:nvPr/>
        </p:nvGrpSpPr>
        <p:grpSpPr>
          <a:xfrm>
            <a:off x="6137162" y="4195798"/>
            <a:ext cx="2089303" cy="2004184"/>
            <a:chOff x="6137162" y="4195798"/>
            <a:chExt cx="2089303" cy="2004184"/>
          </a:xfrm>
          <a:solidFill>
            <a:srgbClr val="D98C0C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B8F2EEC-D21F-4C79-9D8B-E387290EA3CF}"/>
                </a:ext>
              </a:extLst>
            </p:cNvPr>
            <p:cNvSpPr/>
            <p:nvPr/>
          </p:nvSpPr>
          <p:spPr>
            <a:xfrm>
              <a:off x="6137162" y="4195798"/>
              <a:ext cx="2089303" cy="2004184"/>
            </a:xfrm>
            <a:custGeom>
              <a:avLst/>
              <a:gdLst>
                <a:gd name="connsiteX0" fmla="*/ 3393532 w 3392872"/>
                <a:gd name="connsiteY0" fmla="*/ 0 h 3254644"/>
                <a:gd name="connsiteX1" fmla="*/ 0 w 3392872"/>
                <a:gd name="connsiteY1" fmla="*/ 3256278 h 3254644"/>
                <a:gd name="connsiteX2" fmla="*/ 0 w 3392872"/>
                <a:gd name="connsiteY2" fmla="*/ 1183924 h 3254644"/>
                <a:gd name="connsiteX3" fmla="*/ 1314801 w 3392872"/>
                <a:gd name="connsiteY3" fmla="*/ 0 h 3254644"/>
                <a:gd name="connsiteX4" fmla="*/ 3393532 w 3392872"/>
                <a:gd name="connsiteY4" fmla="*/ 0 h 325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2872" h="3254644">
                  <a:moveTo>
                    <a:pt x="3393532" y="0"/>
                  </a:moveTo>
                  <a:cubicBezTo>
                    <a:pt x="3304030" y="1803280"/>
                    <a:pt x="1821627" y="3239942"/>
                    <a:pt x="0" y="3256278"/>
                  </a:cubicBezTo>
                  <a:lnTo>
                    <a:pt x="0" y="1183924"/>
                  </a:lnTo>
                  <a:cubicBezTo>
                    <a:pt x="676784" y="1168562"/>
                    <a:pt x="1231236" y="657777"/>
                    <a:pt x="1314801" y="0"/>
                  </a:cubicBezTo>
                  <a:lnTo>
                    <a:pt x="3393532" y="0"/>
                  </a:lnTo>
                  <a:close/>
                </a:path>
              </a:pathLst>
            </a:custGeom>
            <a:solidFill>
              <a:srgbClr val="F8F50C"/>
            </a:solidFill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06385EB-29AD-4BA9-99FE-888B034BE809}"/>
                </a:ext>
              </a:extLst>
            </p:cNvPr>
            <p:cNvSpPr txBox="1"/>
            <p:nvPr/>
          </p:nvSpPr>
          <p:spPr>
            <a:xfrm rot="18900000">
              <a:off x="6311693" y="4836486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B0756B5-F201-4EBE-8F90-C43859C13A97}"/>
              </a:ext>
            </a:extLst>
          </p:cNvPr>
          <p:cNvGrpSpPr/>
          <p:nvPr/>
        </p:nvGrpSpPr>
        <p:grpSpPr>
          <a:xfrm>
            <a:off x="6137162" y="1935277"/>
            <a:ext cx="2091239" cy="2178292"/>
            <a:chOff x="6137162" y="1935277"/>
            <a:chExt cx="2091239" cy="2178292"/>
          </a:xfrm>
          <a:solidFill>
            <a:srgbClr val="FEC10F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A387061-DC5E-4B4C-8F87-3A9E03768745}"/>
                </a:ext>
              </a:extLst>
            </p:cNvPr>
            <p:cNvSpPr/>
            <p:nvPr/>
          </p:nvSpPr>
          <p:spPr>
            <a:xfrm>
              <a:off x="6137162" y="1935277"/>
              <a:ext cx="2091239" cy="2178292"/>
            </a:xfrm>
            <a:custGeom>
              <a:avLst/>
              <a:gdLst>
                <a:gd name="connsiteX0" fmla="*/ 3397804 w 3396013"/>
                <a:gd name="connsiteY0" fmla="*/ 3429063 h 3537383"/>
                <a:gd name="connsiteX1" fmla="*/ 3396077 w 3396013"/>
                <a:gd name="connsiteY1" fmla="*/ 3539017 h 3537383"/>
                <a:gd name="connsiteX2" fmla="*/ 1321304 w 3396013"/>
                <a:gd name="connsiteY2" fmla="*/ 3539017 h 3537383"/>
                <a:gd name="connsiteX3" fmla="*/ 1325702 w 3396013"/>
                <a:gd name="connsiteY3" fmla="*/ 3429063 h 3537383"/>
                <a:gd name="connsiteX4" fmla="*/ 0 w 3396013"/>
                <a:gd name="connsiteY4" fmla="*/ 2072354 h 3537383"/>
                <a:gd name="connsiteX5" fmla="*/ 0 w 3396013"/>
                <a:gd name="connsiteY5" fmla="*/ 0 h 3537383"/>
                <a:gd name="connsiteX6" fmla="*/ 3397804 w 3396013"/>
                <a:gd name="connsiteY6" fmla="*/ 3429063 h 353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6013" h="3537383">
                  <a:moveTo>
                    <a:pt x="3397804" y="3429063"/>
                  </a:moveTo>
                  <a:cubicBezTo>
                    <a:pt x="3397804" y="3465850"/>
                    <a:pt x="3397239" y="3502512"/>
                    <a:pt x="3396077" y="3539017"/>
                  </a:cubicBezTo>
                  <a:lnTo>
                    <a:pt x="1321304" y="3539017"/>
                  </a:lnTo>
                  <a:cubicBezTo>
                    <a:pt x="1324226" y="3502764"/>
                    <a:pt x="1325702" y="3466071"/>
                    <a:pt x="1325702" y="3429063"/>
                  </a:cubicBezTo>
                  <a:cubicBezTo>
                    <a:pt x="1325702" y="2690045"/>
                    <a:pt x="734997" y="2089035"/>
                    <a:pt x="0" y="2072354"/>
                  </a:cubicBezTo>
                  <a:lnTo>
                    <a:pt x="0" y="0"/>
                  </a:lnTo>
                  <a:cubicBezTo>
                    <a:pt x="1879463" y="16839"/>
                    <a:pt x="3397804" y="1545642"/>
                    <a:pt x="3397804" y="3429063"/>
                  </a:cubicBezTo>
                  <a:close/>
                </a:path>
              </a:pathLst>
            </a:custGeom>
            <a:solidFill>
              <a:srgbClr val="002DD8"/>
            </a:solidFill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31EF071-AAAE-4771-8A73-9580783E0AB6}"/>
                </a:ext>
              </a:extLst>
            </p:cNvPr>
            <p:cNvSpPr txBox="1"/>
            <p:nvPr/>
          </p:nvSpPr>
          <p:spPr>
            <a:xfrm rot="2700000">
              <a:off x="6330710" y="2775554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2023</a:t>
              </a:r>
            </a:p>
          </p:txBody>
        </p:sp>
      </p:grp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4C0848B-4CED-476D-86C2-4EE2052541D1}"/>
              </a:ext>
            </a:extLst>
          </p:cNvPr>
          <p:cNvSpPr txBox="1">
            <a:spLocks/>
          </p:cNvSpPr>
          <p:nvPr/>
        </p:nvSpPr>
        <p:spPr>
          <a:xfrm>
            <a:off x="8574337" y="209947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A1CE4FA-A791-430A-93D1-FE950031A678}"/>
              </a:ext>
            </a:extLst>
          </p:cNvPr>
          <p:cNvSpPr txBox="1">
            <a:spLocks/>
          </p:cNvSpPr>
          <p:nvPr/>
        </p:nvSpPr>
        <p:spPr>
          <a:xfrm>
            <a:off x="8574337" y="44211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D4B1DBB-E003-422C-AE5D-9FD3C2F91379}"/>
              </a:ext>
            </a:extLst>
          </p:cNvPr>
          <p:cNvSpPr txBox="1">
            <a:spLocks/>
          </p:cNvSpPr>
          <p:nvPr/>
        </p:nvSpPr>
        <p:spPr>
          <a:xfrm>
            <a:off x="1153095" y="209947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018097-0758-4208-A021-CC8B24C0AA6B}"/>
              </a:ext>
            </a:extLst>
          </p:cNvPr>
          <p:cNvSpPr txBox="1">
            <a:spLocks/>
          </p:cNvSpPr>
          <p:nvPr/>
        </p:nvSpPr>
        <p:spPr>
          <a:xfrm>
            <a:off x="1153095" y="44211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6E6D5B02-7B1F-4E39-A53D-09B6EA8EC369}"/>
              </a:ext>
            </a:extLst>
          </p:cNvPr>
          <p:cNvSpPr txBox="1">
            <a:spLocks/>
          </p:cNvSpPr>
          <p:nvPr/>
        </p:nvSpPr>
        <p:spPr>
          <a:xfrm>
            <a:off x="3028721" y="466694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87086178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02243E5-5102-468A-A305-E61F4E4C57FB}"/>
              </a:ext>
            </a:extLst>
          </p:cNvPr>
          <p:cNvSpPr txBox="1">
            <a:spLocks/>
          </p:cNvSpPr>
          <p:nvPr/>
        </p:nvSpPr>
        <p:spPr>
          <a:xfrm>
            <a:off x="432970" y="1737067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0ABD6F46-DCB7-426E-9A3A-EEE44BF2411C}"/>
              </a:ext>
            </a:extLst>
          </p:cNvPr>
          <p:cNvSpPr txBox="1">
            <a:spLocks/>
          </p:cNvSpPr>
          <p:nvPr/>
        </p:nvSpPr>
        <p:spPr>
          <a:xfrm>
            <a:off x="432970" y="3100645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AA7B2ED-4D92-4A2B-AE13-77AB3AD88F47}"/>
              </a:ext>
            </a:extLst>
          </p:cNvPr>
          <p:cNvSpPr txBox="1">
            <a:spLocks/>
          </p:cNvSpPr>
          <p:nvPr/>
        </p:nvSpPr>
        <p:spPr>
          <a:xfrm>
            <a:off x="432970" y="4464223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AA9FB6AD-81D8-4924-81DB-27D5FB1312D1}"/>
              </a:ext>
            </a:extLst>
          </p:cNvPr>
          <p:cNvSpPr txBox="1">
            <a:spLocks/>
          </p:cNvSpPr>
          <p:nvPr/>
        </p:nvSpPr>
        <p:spPr>
          <a:xfrm>
            <a:off x="9296398" y="1737067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22F7CEC-5BB8-460C-B10D-2DDA6C74D58E}"/>
              </a:ext>
            </a:extLst>
          </p:cNvPr>
          <p:cNvSpPr txBox="1">
            <a:spLocks/>
          </p:cNvSpPr>
          <p:nvPr/>
        </p:nvSpPr>
        <p:spPr>
          <a:xfrm>
            <a:off x="9296398" y="3100645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9F76F64F-5109-4E37-AD03-56E7D4DDF1C0}"/>
              </a:ext>
            </a:extLst>
          </p:cNvPr>
          <p:cNvSpPr txBox="1">
            <a:spLocks/>
          </p:cNvSpPr>
          <p:nvPr/>
        </p:nvSpPr>
        <p:spPr>
          <a:xfrm>
            <a:off x="9296398" y="4464223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92B3D9E-1B2E-44A5-9712-F929D4161A7D}"/>
              </a:ext>
            </a:extLst>
          </p:cNvPr>
          <p:cNvGrpSpPr/>
          <p:nvPr/>
        </p:nvGrpSpPr>
        <p:grpSpPr>
          <a:xfrm>
            <a:off x="3160296" y="1423738"/>
            <a:ext cx="1283368" cy="1283368"/>
            <a:chOff x="3160296" y="1423738"/>
            <a:chExt cx="1283368" cy="1283368"/>
          </a:xfrm>
          <a:solidFill>
            <a:srgbClr val="002DD8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F9A3447-70F2-4C5C-A581-AE02FB7E80BA}"/>
                </a:ext>
              </a:extLst>
            </p:cNvPr>
            <p:cNvSpPr/>
            <p:nvPr/>
          </p:nvSpPr>
          <p:spPr>
            <a:xfrm>
              <a:off x="3160296" y="1423738"/>
              <a:ext cx="1283368" cy="12833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9078092-5775-4844-B05D-281AAE8603F8}"/>
                </a:ext>
              </a:extLst>
            </p:cNvPr>
            <p:cNvSpPr txBox="1"/>
            <p:nvPr/>
          </p:nvSpPr>
          <p:spPr>
            <a:xfrm>
              <a:off x="3263112" y="1680701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CE7CFBD-C9A2-426D-91D8-127AA5A34E48}"/>
              </a:ext>
            </a:extLst>
          </p:cNvPr>
          <p:cNvGrpSpPr/>
          <p:nvPr/>
        </p:nvGrpSpPr>
        <p:grpSpPr>
          <a:xfrm>
            <a:off x="3160296" y="2787316"/>
            <a:ext cx="1283368" cy="1283368"/>
            <a:chOff x="3160296" y="2787316"/>
            <a:chExt cx="1283368" cy="1283368"/>
          </a:xfrm>
          <a:solidFill>
            <a:srgbClr val="002DD8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6470475-E08E-4889-9AD3-863AAA832B0E}"/>
                </a:ext>
              </a:extLst>
            </p:cNvPr>
            <p:cNvSpPr/>
            <p:nvPr/>
          </p:nvSpPr>
          <p:spPr>
            <a:xfrm>
              <a:off x="3160296" y="2787316"/>
              <a:ext cx="1283368" cy="12833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F7903E2-8B18-471F-ADAD-BD45F4BA8111}"/>
                </a:ext>
              </a:extLst>
            </p:cNvPr>
            <p:cNvSpPr txBox="1"/>
            <p:nvPr/>
          </p:nvSpPr>
          <p:spPr>
            <a:xfrm>
              <a:off x="3263112" y="304427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0FB5A1B-31FF-484E-A3BB-AC27274266AC}"/>
              </a:ext>
            </a:extLst>
          </p:cNvPr>
          <p:cNvGrpSpPr/>
          <p:nvPr/>
        </p:nvGrpSpPr>
        <p:grpSpPr>
          <a:xfrm>
            <a:off x="3160296" y="4150894"/>
            <a:ext cx="1283368" cy="1283368"/>
            <a:chOff x="3160296" y="4150894"/>
            <a:chExt cx="1283368" cy="1283368"/>
          </a:xfrm>
          <a:solidFill>
            <a:srgbClr val="002DD8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F597038-01A7-445F-BEB5-D7260EDF97C4}"/>
                </a:ext>
              </a:extLst>
            </p:cNvPr>
            <p:cNvSpPr/>
            <p:nvPr/>
          </p:nvSpPr>
          <p:spPr>
            <a:xfrm>
              <a:off x="3160296" y="4150894"/>
              <a:ext cx="1283368" cy="12833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4D5E175-EA42-4EE0-930F-D1D6521D0537}"/>
                </a:ext>
              </a:extLst>
            </p:cNvPr>
            <p:cNvSpPr txBox="1"/>
            <p:nvPr/>
          </p:nvSpPr>
          <p:spPr>
            <a:xfrm>
              <a:off x="3263112" y="44078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298897A-FF1C-4360-AC40-EC5D410D50B4}"/>
              </a:ext>
            </a:extLst>
          </p:cNvPr>
          <p:cNvGrpSpPr/>
          <p:nvPr/>
        </p:nvGrpSpPr>
        <p:grpSpPr>
          <a:xfrm>
            <a:off x="7748337" y="1423738"/>
            <a:ext cx="1283368" cy="1283368"/>
            <a:chOff x="7748337" y="1423738"/>
            <a:chExt cx="1283368" cy="1283368"/>
          </a:xfrm>
          <a:solidFill>
            <a:srgbClr val="002DD8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AB7BA05-ADCA-4C0F-AB49-73CFED10DECF}"/>
                </a:ext>
              </a:extLst>
            </p:cNvPr>
            <p:cNvSpPr/>
            <p:nvPr/>
          </p:nvSpPr>
          <p:spPr>
            <a:xfrm>
              <a:off x="7748337" y="1423738"/>
              <a:ext cx="1283368" cy="12833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27AABE1-18F3-4415-BD49-8AE729F93D06}"/>
                </a:ext>
              </a:extLst>
            </p:cNvPr>
            <p:cNvSpPr txBox="1"/>
            <p:nvPr/>
          </p:nvSpPr>
          <p:spPr>
            <a:xfrm>
              <a:off x="7889070" y="1680701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E3E55EE-470B-43B1-B936-092BB7508214}"/>
              </a:ext>
            </a:extLst>
          </p:cNvPr>
          <p:cNvGrpSpPr/>
          <p:nvPr/>
        </p:nvGrpSpPr>
        <p:grpSpPr>
          <a:xfrm>
            <a:off x="7748337" y="2787316"/>
            <a:ext cx="1283368" cy="1283368"/>
            <a:chOff x="7748337" y="2787316"/>
            <a:chExt cx="1283368" cy="1283368"/>
          </a:xfrm>
          <a:solidFill>
            <a:srgbClr val="002DD8"/>
          </a:solidFill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B740C9E-145D-483A-8816-6E25986C8E32}"/>
                </a:ext>
              </a:extLst>
            </p:cNvPr>
            <p:cNvSpPr/>
            <p:nvPr/>
          </p:nvSpPr>
          <p:spPr>
            <a:xfrm>
              <a:off x="7748337" y="2787316"/>
              <a:ext cx="1283368" cy="12833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8E5DA01-3236-41B0-8C12-8BD39979B8F9}"/>
                </a:ext>
              </a:extLst>
            </p:cNvPr>
            <p:cNvSpPr txBox="1"/>
            <p:nvPr/>
          </p:nvSpPr>
          <p:spPr>
            <a:xfrm>
              <a:off x="7889070" y="304427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05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F3AFA2C-040C-4157-8AFF-A6B4B29EFB20}"/>
              </a:ext>
            </a:extLst>
          </p:cNvPr>
          <p:cNvGrpSpPr/>
          <p:nvPr/>
        </p:nvGrpSpPr>
        <p:grpSpPr>
          <a:xfrm>
            <a:off x="7748337" y="4150894"/>
            <a:ext cx="1283368" cy="1283368"/>
            <a:chOff x="7748337" y="4150894"/>
            <a:chExt cx="1283368" cy="1283368"/>
          </a:xfrm>
          <a:solidFill>
            <a:srgbClr val="002DD8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D7645AD-248C-4989-BD4F-3B89AED23793}"/>
                </a:ext>
              </a:extLst>
            </p:cNvPr>
            <p:cNvSpPr/>
            <p:nvPr/>
          </p:nvSpPr>
          <p:spPr>
            <a:xfrm>
              <a:off x="7748337" y="4150894"/>
              <a:ext cx="1283368" cy="12833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4305C57-6082-44D9-A7FE-08E538F56A14}"/>
                </a:ext>
              </a:extLst>
            </p:cNvPr>
            <p:cNvSpPr txBox="1"/>
            <p:nvPr/>
          </p:nvSpPr>
          <p:spPr>
            <a:xfrm>
              <a:off x="7889070" y="44078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06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7458F94-EC9F-459E-8788-A801A2305CFC}"/>
              </a:ext>
            </a:extLst>
          </p:cNvPr>
          <p:cNvGrpSpPr/>
          <p:nvPr/>
        </p:nvGrpSpPr>
        <p:grpSpPr>
          <a:xfrm>
            <a:off x="4973053" y="2306053"/>
            <a:ext cx="2245895" cy="2245895"/>
            <a:chOff x="4973053" y="2306053"/>
            <a:chExt cx="2245895" cy="2245895"/>
          </a:xfrm>
          <a:solidFill>
            <a:srgbClr val="3E3E3E"/>
          </a:solidFill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D58CD41A-B644-4928-A9CB-BF03C32089C2}"/>
                </a:ext>
              </a:extLst>
            </p:cNvPr>
            <p:cNvSpPr/>
            <p:nvPr/>
          </p:nvSpPr>
          <p:spPr>
            <a:xfrm>
              <a:off x="4973053" y="2306053"/>
              <a:ext cx="2245895" cy="2245895"/>
            </a:xfrm>
            <a:prstGeom prst="ellipse">
              <a:avLst/>
            </a:prstGeom>
            <a:solidFill>
              <a:srgbClr val="3E3E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97D4CE4-F517-4030-9BE4-A1AF236888A7}"/>
                </a:ext>
              </a:extLst>
            </p:cNvPr>
            <p:cNvSpPr txBox="1"/>
            <p:nvPr/>
          </p:nvSpPr>
          <p:spPr>
            <a:xfrm>
              <a:off x="5330174" y="2636455"/>
              <a:ext cx="16177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06</a:t>
              </a:r>
            </a:p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STEP</a:t>
              </a:r>
            </a:p>
          </p:txBody>
        </p:sp>
      </p:grpSp>
      <p:sp>
        <p:nvSpPr>
          <p:cNvPr id="22" name="Title 2">
            <a:extLst>
              <a:ext uri="{FF2B5EF4-FFF2-40B4-BE49-F238E27FC236}">
                <a16:creationId xmlns:a16="http://schemas.microsoft.com/office/drawing/2014/main" id="{F1FE0652-83C3-46A8-91DE-47E4E15D0DEF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7220150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5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25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75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25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E6A7E7FF-4061-4916-8023-90F94D7B7BB1}"/>
              </a:ext>
            </a:extLst>
          </p:cNvPr>
          <p:cNvGrpSpPr/>
          <p:nvPr/>
        </p:nvGrpSpPr>
        <p:grpSpPr>
          <a:xfrm>
            <a:off x="3733470" y="1749540"/>
            <a:ext cx="2301743" cy="2252692"/>
            <a:chOff x="3733470" y="1110916"/>
            <a:chExt cx="2301743" cy="2252692"/>
          </a:xfrm>
        </p:grpSpPr>
        <p:grpSp>
          <p:nvGrpSpPr>
            <p:cNvPr id="5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3733470" y="1110916"/>
              <a:ext cx="2301743" cy="2252692"/>
              <a:chOff x="2602530" y="0"/>
              <a:chExt cx="3403481" cy="3330952"/>
            </a:xfrm>
            <a:solidFill>
              <a:srgbClr val="C00000"/>
            </a:solidFill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10842998-DCCA-43EE-B577-A2429BDD24AC}"/>
                  </a:ext>
                </a:extLst>
              </p:cNvPr>
              <p:cNvSpPr/>
              <p:nvPr/>
            </p:nvSpPr>
            <p:spPr>
              <a:xfrm>
                <a:off x="2602530" y="0"/>
                <a:ext cx="3403481" cy="3330952"/>
              </a:xfrm>
              <a:custGeom>
                <a:avLst/>
                <a:gdLst>
                  <a:gd name="connsiteX0" fmla="*/ 2284657 w 3403480"/>
                  <a:gd name="connsiteY0" fmla="*/ 538540 h 3330951"/>
                  <a:gd name="connsiteX1" fmla="*/ 1254453 w 3403480"/>
                  <a:gd name="connsiteY1" fmla="*/ 0 h 3330951"/>
                  <a:gd name="connsiteX2" fmla="*/ 0 w 3403480"/>
                  <a:gd name="connsiteY2" fmla="*/ 1254453 h 3330951"/>
                  <a:gd name="connsiteX3" fmla="*/ 636454 w 3403480"/>
                  <a:gd name="connsiteY3" fmla="*/ 2346333 h 3330951"/>
                  <a:gd name="connsiteX4" fmla="*/ 498273 w 3403480"/>
                  <a:gd name="connsiteY4" fmla="*/ 3238438 h 3330951"/>
                  <a:gd name="connsiteX5" fmla="*/ 499750 w 3403480"/>
                  <a:gd name="connsiteY5" fmla="*/ 3332456 h 3330951"/>
                  <a:gd name="connsiteX6" fmla="*/ 2273858 w 3403480"/>
                  <a:gd name="connsiteY6" fmla="*/ 3332456 h 3330951"/>
                  <a:gd name="connsiteX7" fmla="*/ 2270098 w 3403480"/>
                  <a:gd name="connsiteY7" fmla="*/ 3238438 h 3330951"/>
                  <a:gd name="connsiteX8" fmla="*/ 3403642 w 3403480"/>
                  <a:gd name="connsiteY8" fmla="*/ 2078353 h 3330951"/>
                  <a:gd name="connsiteX9" fmla="*/ 3403642 w 3403480"/>
                  <a:gd name="connsiteY9" fmla="*/ 306340 h 3330951"/>
                  <a:gd name="connsiteX10" fmla="*/ 2284657 w 3403480"/>
                  <a:gd name="connsiteY10" fmla="*/ 538540 h 3330951"/>
                  <a:gd name="connsiteX11" fmla="*/ 649186 w 3403480"/>
                  <a:gd name="connsiteY11" fmla="*/ 1859719 h 3330951"/>
                  <a:gd name="connsiteX12" fmla="*/ 398479 w 3403480"/>
                  <a:gd name="connsiteY12" fmla="*/ 1254453 h 3330951"/>
                  <a:gd name="connsiteX13" fmla="*/ 649186 w 3403480"/>
                  <a:gd name="connsiteY13" fmla="*/ 649213 h 3330951"/>
                  <a:gd name="connsiteX14" fmla="*/ 1254453 w 3403480"/>
                  <a:gd name="connsiteY14" fmla="*/ 398505 h 3330951"/>
                  <a:gd name="connsiteX15" fmla="*/ 1859692 w 3403480"/>
                  <a:gd name="connsiteY15" fmla="*/ 649213 h 3330951"/>
                  <a:gd name="connsiteX16" fmla="*/ 1924672 w 3403480"/>
                  <a:gd name="connsiteY16" fmla="*/ 721876 h 3330951"/>
                  <a:gd name="connsiteX17" fmla="*/ 2110400 w 3403480"/>
                  <a:gd name="connsiteY17" fmla="*/ 1254453 h 3330951"/>
                  <a:gd name="connsiteX18" fmla="*/ 1859692 w 3403480"/>
                  <a:gd name="connsiteY18" fmla="*/ 1859719 h 3330951"/>
                  <a:gd name="connsiteX19" fmla="*/ 1254453 w 3403480"/>
                  <a:gd name="connsiteY19" fmla="*/ 2110427 h 3330951"/>
                  <a:gd name="connsiteX20" fmla="*/ 785648 w 3403480"/>
                  <a:gd name="connsiteY20" fmla="*/ 1970930 h 3330951"/>
                  <a:gd name="connsiteX21" fmla="*/ 649186 w 3403480"/>
                  <a:gd name="connsiteY21" fmla="*/ 1859719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2284657" y="538540"/>
                    </a:moveTo>
                    <a:cubicBezTo>
                      <a:pt x="2058072" y="213020"/>
                      <a:pt x="1681137" y="0"/>
                      <a:pt x="1254453" y="0"/>
                    </a:cubicBezTo>
                    <a:cubicBezTo>
                      <a:pt x="561641" y="0"/>
                      <a:pt x="0" y="561641"/>
                      <a:pt x="0" y="1254453"/>
                    </a:cubicBezTo>
                    <a:cubicBezTo>
                      <a:pt x="0" y="1722559"/>
                      <a:pt x="256403" y="2130815"/>
                      <a:pt x="636454" y="2346333"/>
                    </a:cubicBezTo>
                    <a:cubicBezTo>
                      <a:pt x="546706" y="2627638"/>
                      <a:pt x="498273" y="2927370"/>
                      <a:pt x="498273" y="3238438"/>
                    </a:cubicBezTo>
                    <a:cubicBezTo>
                      <a:pt x="498273" y="3269894"/>
                      <a:pt x="498756" y="3301242"/>
                      <a:pt x="499750" y="3332456"/>
                    </a:cubicBezTo>
                    <a:lnTo>
                      <a:pt x="2273858" y="3332456"/>
                    </a:lnTo>
                    <a:cubicBezTo>
                      <a:pt x="2271360" y="3301457"/>
                      <a:pt x="2270098" y="3270081"/>
                      <a:pt x="2270098" y="3238438"/>
                    </a:cubicBezTo>
                    <a:cubicBezTo>
                      <a:pt x="2270098" y="2606524"/>
                      <a:pt x="2775166" y="2092617"/>
                      <a:pt x="3403642" y="2078353"/>
                    </a:cubicBezTo>
                    <a:lnTo>
                      <a:pt x="3403642" y="306340"/>
                    </a:lnTo>
                    <a:cubicBezTo>
                      <a:pt x="3006882" y="309886"/>
                      <a:pt x="2628900" y="392246"/>
                      <a:pt x="2284657" y="538540"/>
                    </a:cubicBezTo>
                    <a:close/>
                    <a:moveTo>
                      <a:pt x="649186" y="1859719"/>
                    </a:moveTo>
                    <a:cubicBezTo>
                      <a:pt x="487528" y="1698033"/>
                      <a:pt x="398479" y="1483106"/>
                      <a:pt x="398479" y="1254453"/>
                    </a:cubicBezTo>
                    <a:cubicBezTo>
                      <a:pt x="398479" y="1025826"/>
                      <a:pt x="487528" y="810872"/>
                      <a:pt x="649186" y="649213"/>
                    </a:cubicBezTo>
                    <a:cubicBezTo>
                      <a:pt x="810845" y="487528"/>
                      <a:pt x="1025799" y="398505"/>
                      <a:pt x="1254453" y="398505"/>
                    </a:cubicBezTo>
                    <a:cubicBezTo>
                      <a:pt x="1483079" y="398505"/>
                      <a:pt x="1698033" y="487528"/>
                      <a:pt x="1859692" y="649213"/>
                    </a:cubicBezTo>
                    <a:cubicBezTo>
                      <a:pt x="1882847" y="672369"/>
                      <a:pt x="1904525" y="696652"/>
                      <a:pt x="1924672" y="721876"/>
                    </a:cubicBezTo>
                    <a:cubicBezTo>
                      <a:pt x="2045043" y="872763"/>
                      <a:pt x="2110400" y="1058598"/>
                      <a:pt x="2110400" y="1254453"/>
                    </a:cubicBezTo>
                    <a:cubicBezTo>
                      <a:pt x="2110400" y="1483106"/>
                      <a:pt x="2021350" y="1698033"/>
                      <a:pt x="1859692" y="1859719"/>
                    </a:cubicBezTo>
                    <a:cubicBezTo>
                      <a:pt x="1698033" y="2021377"/>
                      <a:pt x="1483079" y="2110427"/>
                      <a:pt x="1254453" y="2110427"/>
                    </a:cubicBezTo>
                    <a:cubicBezTo>
                      <a:pt x="1085353" y="2110427"/>
                      <a:pt x="923748" y="2061725"/>
                      <a:pt x="785648" y="1970930"/>
                    </a:cubicBezTo>
                    <a:cubicBezTo>
                      <a:pt x="737000" y="1938990"/>
                      <a:pt x="691280" y="1901812"/>
                      <a:pt x="649186" y="1859719"/>
                    </a:cubicBezTo>
                    <a:close/>
                  </a:path>
                </a:pathLst>
              </a:custGeom>
              <a:solidFill>
                <a:srgbClr val="3E3E3E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BF44A3E6-80FA-4B7B-8CF4-965F6EF5FAD2}"/>
                  </a:ext>
                </a:extLst>
              </p:cNvPr>
              <p:cNvSpPr/>
              <p:nvPr/>
            </p:nvSpPr>
            <p:spPr>
              <a:xfrm>
                <a:off x="3070851" y="468348"/>
                <a:ext cx="1571457" cy="1571457"/>
              </a:xfrm>
              <a:custGeom>
                <a:avLst/>
                <a:gdLst>
                  <a:gd name="connsiteX0" fmla="*/ 1572236 w 1571457"/>
                  <a:gd name="connsiteY0" fmla="*/ 786105 h 1571457"/>
                  <a:gd name="connsiteX1" fmla="*/ 1396045 w 1571457"/>
                  <a:gd name="connsiteY1" fmla="*/ 290706 h 1571457"/>
                  <a:gd name="connsiteX2" fmla="*/ 786131 w 1571457"/>
                  <a:gd name="connsiteY2" fmla="*/ 0 h 1571457"/>
                  <a:gd name="connsiteX3" fmla="*/ 0 w 1571457"/>
                  <a:gd name="connsiteY3" fmla="*/ 786105 h 1571457"/>
                  <a:gd name="connsiteX4" fmla="*/ 348783 w 1571457"/>
                  <a:gd name="connsiteY4" fmla="*/ 1439052 h 1571457"/>
                  <a:gd name="connsiteX5" fmla="*/ 786131 w 1571457"/>
                  <a:gd name="connsiteY5" fmla="*/ 1572236 h 1571457"/>
                  <a:gd name="connsiteX6" fmla="*/ 1572236 w 1571457"/>
                  <a:gd name="connsiteY6" fmla="*/ 786105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1572236" y="786105"/>
                    </a:moveTo>
                    <a:cubicBezTo>
                      <a:pt x="1572236" y="598470"/>
                      <a:pt x="1506154" y="425986"/>
                      <a:pt x="1396045" y="290706"/>
                    </a:cubicBezTo>
                    <a:cubicBezTo>
                      <a:pt x="1251793" y="113440"/>
                      <a:pt x="1031950" y="0"/>
                      <a:pt x="786131" y="0"/>
                    </a:cubicBezTo>
                    <a:cubicBezTo>
                      <a:pt x="352651" y="0"/>
                      <a:pt x="0" y="352651"/>
                      <a:pt x="0" y="786105"/>
                    </a:cubicBezTo>
                    <a:cubicBezTo>
                      <a:pt x="0" y="1057846"/>
                      <a:pt x="138584" y="1297809"/>
                      <a:pt x="348783" y="1439052"/>
                    </a:cubicBezTo>
                    <a:cubicBezTo>
                      <a:pt x="473882" y="1523131"/>
                      <a:pt x="624365" y="1572236"/>
                      <a:pt x="786131" y="1572236"/>
                    </a:cubicBezTo>
                    <a:cubicBezTo>
                      <a:pt x="1219585" y="1572236"/>
                      <a:pt x="1572236" y="1219585"/>
                      <a:pt x="1572236" y="786105"/>
                    </a:cubicBezTo>
                    <a:close/>
                  </a:path>
                </a:pathLst>
              </a:custGeom>
              <a:solidFill>
                <a:srgbClr val="3E3E3E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7F3B923-DB8E-467C-AF9C-DC733739FD4A}"/>
                </a:ext>
              </a:extLst>
            </p:cNvPr>
            <p:cNvSpPr txBox="1"/>
            <p:nvPr/>
          </p:nvSpPr>
          <p:spPr>
            <a:xfrm>
              <a:off x="4018444" y="1574315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D133C35-95F5-44E4-BB0B-56B36E2391CC}"/>
                </a:ext>
              </a:extLst>
            </p:cNvPr>
            <p:cNvSpPr txBox="1"/>
            <p:nvPr/>
          </p:nvSpPr>
          <p:spPr>
            <a:xfrm rot="18900000">
              <a:off x="4512450" y="223904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195BA18-974B-4C88-B3E4-7A6DE6F945FC}"/>
              </a:ext>
            </a:extLst>
          </p:cNvPr>
          <p:cNvGrpSpPr/>
          <p:nvPr/>
        </p:nvGrpSpPr>
        <p:grpSpPr>
          <a:xfrm>
            <a:off x="3740737" y="4133016"/>
            <a:ext cx="2301743" cy="2252692"/>
            <a:chOff x="3740737" y="3494392"/>
            <a:chExt cx="2301743" cy="2252692"/>
          </a:xfrm>
        </p:grpSpPr>
        <p:grpSp>
          <p:nvGrpSpPr>
            <p:cNvPr id="14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3740737" y="3494392"/>
              <a:ext cx="2301743" cy="2252692"/>
              <a:chOff x="2613275" y="3524335"/>
              <a:chExt cx="3403481" cy="3330952"/>
            </a:xfrm>
            <a:solidFill>
              <a:srgbClr val="FF0000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3358304-A1EB-4386-9762-8D68186DBB90}"/>
                  </a:ext>
                </a:extLst>
              </p:cNvPr>
              <p:cNvSpPr/>
              <p:nvPr/>
            </p:nvSpPr>
            <p:spPr>
              <a:xfrm>
                <a:off x="2613275" y="3524335"/>
                <a:ext cx="3403481" cy="3330952"/>
              </a:xfrm>
              <a:custGeom>
                <a:avLst/>
                <a:gdLst>
                  <a:gd name="connsiteX0" fmla="*/ 3403642 w 3403480"/>
                  <a:gd name="connsiteY0" fmla="*/ 3026116 h 3330951"/>
                  <a:gd name="connsiteX1" fmla="*/ 3403642 w 3403480"/>
                  <a:gd name="connsiteY1" fmla="*/ 1254103 h 3330951"/>
                  <a:gd name="connsiteX2" fmla="*/ 2270098 w 3403480"/>
                  <a:gd name="connsiteY2" fmla="*/ 94019 h 3330951"/>
                  <a:gd name="connsiteX3" fmla="*/ 2273858 w 3403480"/>
                  <a:gd name="connsiteY3" fmla="*/ 0 h 3330951"/>
                  <a:gd name="connsiteX4" fmla="*/ 499750 w 3403480"/>
                  <a:gd name="connsiteY4" fmla="*/ 0 h 3330951"/>
                  <a:gd name="connsiteX5" fmla="*/ 498273 w 3403480"/>
                  <a:gd name="connsiteY5" fmla="*/ 94019 h 3330951"/>
                  <a:gd name="connsiteX6" fmla="*/ 636454 w 3403480"/>
                  <a:gd name="connsiteY6" fmla="*/ 986123 h 3330951"/>
                  <a:gd name="connsiteX7" fmla="*/ 0 w 3403480"/>
                  <a:gd name="connsiteY7" fmla="*/ 2078004 h 3330951"/>
                  <a:gd name="connsiteX8" fmla="*/ 1254453 w 3403480"/>
                  <a:gd name="connsiteY8" fmla="*/ 3332456 h 3330951"/>
                  <a:gd name="connsiteX9" fmla="*/ 2284657 w 3403480"/>
                  <a:gd name="connsiteY9" fmla="*/ 2793917 h 3330951"/>
                  <a:gd name="connsiteX10" fmla="*/ 3403642 w 3403480"/>
                  <a:gd name="connsiteY10" fmla="*/ 3026116 h 3330951"/>
                  <a:gd name="connsiteX11" fmla="*/ 785648 w 3403480"/>
                  <a:gd name="connsiteY11" fmla="*/ 1361527 h 3330951"/>
                  <a:gd name="connsiteX12" fmla="*/ 1254453 w 3403480"/>
                  <a:gd name="connsiteY12" fmla="*/ 1222030 h 3330951"/>
                  <a:gd name="connsiteX13" fmla="*/ 1859692 w 3403480"/>
                  <a:gd name="connsiteY13" fmla="*/ 1472737 h 3330951"/>
                  <a:gd name="connsiteX14" fmla="*/ 2110400 w 3403480"/>
                  <a:gd name="connsiteY14" fmla="*/ 2078004 h 3330951"/>
                  <a:gd name="connsiteX15" fmla="*/ 1924672 w 3403480"/>
                  <a:gd name="connsiteY15" fmla="*/ 2610580 h 3330951"/>
                  <a:gd name="connsiteX16" fmla="*/ 1859692 w 3403480"/>
                  <a:gd name="connsiteY16" fmla="*/ 2683243 h 3330951"/>
                  <a:gd name="connsiteX17" fmla="*/ 1254453 w 3403480"/>
                  <a:gd name="connsiteY17" fmla="*/ 2933951 h 3330951"/>
                  <a:gd name="connsiteX18" fmla="*/ 649186 w 3403480"/>
                  <a:gd name="connsiteY18" fmla="*/ 2683243 h 3330951"/>
                  <a:gd name="connsiteX19" fmla="*/ 398479 w 3403480"/>
                  <a:gd name="connsiteY19" fmla="*/ 2078004 h 3330951"/>
                  <a:gd name="connsiteX20" fmla="*/ 649186 w 3403480"/>
                  <a:gd name="connsiteY20" fmla="*/ 1472737 h 3330951"/>
                  <a:gd name="connsiteX21" fmla="*/ 785648 w 3403480"/>
                  <a:gd name="connsiteY21" fmla="*/ 1361527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3403642" y="3026116"/>
                    </a:moveTo>
                    <a:lnTo>
                      <a:pt x="3403642" y="1254103"/>
                    </a:lnTo>
                    <a:cubicBezTo>
                      <a:pt x="2775166" y="1239840"/>
                      <a:pt x="2270098" y="725933"/>
                      <a:pt x="2270098" y="94019"/>
                    </a:cubicBezTo>
                    <a:cubicBezTo>
                      <a:pt x="2270098" y="62375"/>
                      <a:pt x="2271360" y="30999"/>
                      <a:pt x="2273858" y="0"/>
                    </a:cubicBezTo>
                    <a:lnTo>
                      <a:pt x="499750" y="0"/>
                    </a:lnTo>
                    <a:cubicBezTo>
                      <a:pt x="498756" y="31214"/>
                      <a:pt x="498273" y="62563"/>
                      <a:pt x="498273" y="94019"/>
                    </a:cubicBezTo>
                    <a:cubicBezTo>
                      <a:pt x="498273" y="405087"/>
                      <a:pt x="546706" y="704819"/>
                      <a:pt x="636454" y="986123"/>
                    </a:cubicBezTo>
                    <a:cubicBezTo>
                      <a:pt x="256403" y="1201641"/>
                      <a:pt x="0" y="1609898"/>
                      <a:pt x="0" y="2078004"/>
                    </a:cubicBezTo>
                    <a:cubicBezTo>
                      <a:pt x="0" y="2770815"/>
                      <a:pt x="561641" y="3332456"/>
                      <a:pt x="1254453" y="3332456"/>
                    </a:cubicBezTo>
                    <a:cubicBezTo>
                      <a:pt x="1681137" y="3332456"/>
                      <a:pt x="2058072" y="3119437"/>
                      <a:pt x="2284657" y="2793917"/>
                    </a:cubicBezTo>
                    <a:cubicBezTo>
                      <a:pt x="2628900" y="2940210"/>
                      <a:pt x="3006882" y="3022570"/>
                      <a:pt x="3403642" y="3026116"/>
                    </a:cubicBezTo>
                    <a:close/>
                    <a:moveTo>
                      <a:pt x="785648" y="1361527"/>
                    </a:moveTo>
                    <a:cubicBezTo>
                      <a:pt x="923748" y="1270731"/>
                      <a:pt x="1085353" y="1222030"/>
                      <a:pt x="1254453" y="1222030"/>
                    </a:cubicBezTo>
                    <a:cubicBezTo>
                      <a:pt x="1483079" y="1222030"/>
                      <a:pt x="1698033" y="1311079"/>
                      <a:pt x="1859692" y="1472737"/>
                    </a:cubicBezTo>
                    <a:cubicBezTo>
                      <a:pt x="2021350" y="1634423"/>
                      <a:pt x="2110400" y="1849350"/>
                      <a:pt x="2110400" y="2078004"/>
                    </a:cubicBezTo>
                    <a:cubicBezTo>
                      <a:pt x="2110400" y="2273858"/>
                      <a:pt x="2045043" y="2459693"/>
                      <a:pt x="1924672" y="2610580"/>
                    </a:cubicBezTo>
                    <a:cubicBezTo>
                      <a:pt x="1904525" y="2635804"/>
                      <a:pt x="1882847" y="2660088"/>
                      <a:pt x="1859692" y="2683243"/>
                    </a:cubicBezTo>
                    <a:cubicBezTo>
                      <a:pt x="1698033" y="2844929"/>
                      <a:pt x="1483079" y="2933951"/>
                      <a:pt x="1254453" y="2933951"/>
                    </a:cubicBezTo>
                    <a:cubicBezTo>
                      <a:pt x="1025799" y="2933951"/>
                      <a:pt x="810845" y="2844929"/>
                      <a:pt x="649186" y="2683243"/>
                    </a:cubicBezTo>
                    <a:cubicBezTo>
                      <a:pt x="487528" y="2521584"/>
                      <a:pt x="398479" y="2306630"/>
                      <a:pt x="398479" y="2078004"/>
                    </a:cubicBezTo>
                    <a:cubicBezTo>
                      <a:pt x="398479" y="1849350"/>
                      <a:pt x="487528" y="1634423"/>
                      <a:pt x="649186" y="1472737"/>
                    </a:cubicBezTo>
                    <a:cubicBezTo>
                      <a:pt x="691280" y="1430644"/>
                      <a:pt x="737000" y="1393466"/>
                      <a:pt x="785648" y="1361527"/>
                    </a:cubicBezTo>
                    <a:close/>
                  </a:path>
                </a:pathLst>
              </a:custGeom>
              <a:solidFill>
                <a:srgbClr val="A4A3A4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F395E8D2-7889-4FFF-B3D7-C30E45F0CBA3}"/>
                  </a:ext>
                </a:extLst>
              </p:cNvPr>
              <p:cNvSpPr/>
              <p:nvPr/>
            </p:nvSpPr>
            <p:spPr>
              <a:xfrm>
                <a:off x="3081596" y="4816207"/>
                <a:ext cx="1571457" cy="1571457"/>
              </a:xfrm>
              <a:custGeom>
                <a:avLst/>
                <a:gdLst>
                  <a:gd name="connsiteX0" fmla="*/ 1572236 w 1571457"/>
                  <a:gd name="connsiteY0" fmla="*/ 786132 h 1571457"/>
                  <a:gd name="connsiteX1" fmla="*/ 1396045 w 1571457"/>
                  <a:gd name="connsiteY1" fmla="*/ 1281530 h 1571457"/>
                  <a:gd name="connsiteX2" fmla="*/ 786131 w 1571457"/>
                  <a:gd name="connsiteY2" fmla="*/ 1572236 h 1571457"/>
                  <a:gd name="connsiteX3" fmla="*/ 0 w 1571457"/>
                  <a:gd name="connsiteY3" fmla="*/ 786132 h 1571457"/>
                  <a:gd name="connsiteX4" fmla="*/ 348783 w 1571457"/>
                  <a:gd name="connsiteY4" fmla="*/ 133184 h 1571457"/>
                  <a:gd name="connsiteX5" fmla="*/ 786131 w 1571457"/>
                  <a:gd name="connsiteY5" fmla="*/ 0 h 1571457"/>
                  <a:gd name="connsiteX6" fmla="*/ 1572236 w 1571457"/>
                  <a:gd name="connsiteY6" fmla="*/ 786132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1572236" y="786132"/>
                    </a:moveTo>
                    <a:cubicBezTo>
                      <a:pt x="1572236" y="973766"/>
                      <a:pt x="1506154" y="1146251"/>
                      <a:pt x="1396045" y="1281530"/>
                    </a:cubicBezTo>
                    <a:cubicBezTo>
                      <a:pt x="1251793" y="1458796"/>
                      <a:pt x="1031950" y="1572236"/>
                      <a:pt x="786131" y="1572236"/>
                    </a:cubicBezTo>
                    <a:cubicBezTo>
                      <a:pt x="352651" y="1572236"/>
                      <a:pt x="0" y="1219585"/>
                      <a:pt x="0" y="786132"/>
                    </a:cubicBezTo>
                    <a:cubicBezTo>
                      <a:pt x="0" y="514390"/>
                      <a:pt x="138584" y="274427"/>
                      <a:pt x="348783" y="133184"/>
                    </a:cubicBezTo>
                    <a:cubicBezTo>
                      <a:pt x="473882" y="49104"/>
                      <a:pt x="624365" y="0"/>
                      <a:pt x="786131" y="0"/>
                    </a:cubicBezTo>
                    <a:cubicBezTo>
                      <a:pt x="1219585" y="0"/>
                      <a:pt x="1572236" y="352651"/>
                      <a:pt x="1572236" y="786132"/>
                    </a:cubicBezTo>
                    <a:close/>
                  </a:path>
                </a:pathLst>
              </a:custGeom>
              <a:solidFill>
                <a:srgbClr val="A4A3A4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9D56778-24E0-4E0A-83A2-729426EDAE21}"/>
                </a:ext>
              </a:extLst>
            </p:cNvPr>
            <p:cNvSpPr txBox="1"/>
            <p:nvPr/>
          </p:nvSpPr>
          <p:spPr>
            <a:xfrm>
              <a:off x="4018444" y="451424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53439DF-2EAF-45A8-AEFF-00D1F378FD3C}"/>
                </a:ext>
              </a:extLst>
            </p:cNvPr>
            <p:cNvSpPr txBox="1"/>
            <p:nvPr/>
          </p:nvSpPr>
          <p:spPr>
            <a:xfrm rot="2700000">
              <a:off x="4533835" y="409340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F864E2D-174F-4E9C-A8EE-2C07455369B9}"/>
              </a:ext>
            </a:extLst>
          </p:cNvPr>
          <p:cNvGrpSpPr/>
          <p:nvPr/>
        </p:nvGrpSpPr>
        <p:grpSpPr>
          <a:xfrm>
            <a:off x="6156786" y="4133016"/>
            <a:ext cx="2301743" cy="2252692"/>
            <a:chOff x="6156786" y="3494392"/>
            <a:chExt cx="2301743" cy="2252692"/>
          </a:xfrm>
        </p:grpSpPr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6156786" y="3494392"/>
              <a:ext cx="2301743" cy="2252692"/>
              <a:chOff x="6185775" y="3524335"/>
              <a:chExt cx="3403481" cy="3330952"/>
            </a:xfrm>
            <a:solidFill>
              <a:srgbClr val="FFC000"/>
            </a:solidFill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61517E3-7FF2-471A-84C4-21EEC9D8527E}"/>
                  </a:ext>
                </a:extLst>
              </p:cNvPr>
              <p:cNvSpPr/>
              <p:nvPr/>
            </p:nvSpPr>
            <p:spPr>
              <a:xfrm>
                <a:off x="6185775" y="3524335"/>
                <a:ext cx="3403481" cy="3330952"/>
              </a:xfrm>
              <a:custGeom>
                <a:avLst/>
                <a:gdLst>
                  <a:gd name="connsiteX0" fmla="*/ 1118985 w 3403480"/>
                  <a:gd name="connsiteY0" fmla="*/ 2793917 h 3330951"/>
                  <a:gd name="connsiteX1" fmla="*/ 2149189 w 3403480"/>
                  <a:gd name="connsiteY1" fmla="*/ 3332456 h 3330951"/>
                  <a:gd name="connsiteX2" fmla="*/ 3403642 w 3403480"/>
                  <a:gd name="connsiteY2" fmla="*/ 2078004 h 3330951"/>
                  <a:gd name="connsiteX3" fmla="*/ 2767188 w 3403480"/>
                  <a:gd name="connsiteY3" fmla="*/ 986123 h 3330951"/>
                  <a:gd name="connsiteX4" fmla="*/ 2905369 w 3403480"/>
                  <a:gd name="connsiteY4" fmla="*/ 94019 h 3330951"/>
                  <a:gd name="connsiteX5" fmla="*/ 2903891 w 3403480"/>
                  <a:gd name="connsiteY5" fmla="*/ 0 h 3330951"/>
                  <a:gd name="connsiteX6" fmla="*/ 1129784 w 3403480"/>
                  <a:gd name="connsiteY6" fmla="*/ 0 h 3330951"/>
                  <a:gd name="connsiteX7" fmla="*/ 1133544 w 3403480"/>
                  <a:gd name="connsiteY7" fmla="*/ 94019 h 3330951"/>
                  <a:gd name="connsiteX8" fmla="*/ 0 w 3403480"/>
                  <a:gd name="connsiteY8" fmla="*/ 1254103 h 3330951"/>
                  <a:gd name="connsiteX9" fmla="*/ 0 w 3403480"/>
                  <a:gd name="connsiteY9" fmla="*/ 3026116 h 3330951"/>
                  <a:gd name="connsiteX10" fmla="*/ 1118985 w 3403480"/>
                  <a:gd name="connsiteY10" fmla="*/ 2793917 h 3330951"/>
                  <a:gd name="connsiteX11" fmla="*/ 2754456 w 3403480"/>
                  <a:gd name="connsiteY11" fmla="*/ 1472737 h 3330951"/>
                  <a:gd name="connsiteX12" fmla="*/ 3005163 w 3403480"/>
                  <a:gd name="connsiteY12" fmla="*/ 2078004 h 3330951"/>
                  <a:gd name="connsiteX13" fmla="*/ 2754456 w 3403480"/>
                  <a:gd name="connsiteY13" fmla="*/ 2683243 h 3330951"/>
                  <a:gd name="connsiteX14" fmla="*/ 2149189 w 3403480"/>
                  <a:gd name="connsiteY14" fmla="*/ 2933951 h 3330951"/>
                  <a:gd name="connsiteX15" fmla="*/ 1543950 w 3403480"/>
                  <a:gd name="connsiteY15" fmla="*/ 2683243 h 3330951"/>
                  <a:gd name="connsiteX16" fmla="*/ 1478969 w 3403480"/>
                  <a:gd name="connsiteY16" fmla="*/ 2610580 h 3330951"/>
                  <a:gd name="connsiteX17" fmla="*/ 1293242 w 3403480"/>
                  <a:gd name="connsiteY17" fmla="*/ 2078004 h 3330951"/>
                  <a:gd name="connsiteX18" fmla="*/ 1543950 w 3403480"/>
                  <a:gd name="connsiteY18" fmla="*/ 1472737 h 3330951"/>
                  <a:gd name="connsiteX19" fmla="*/ 2149189 w 3403480"/>
                  <a:gd name="connsiteY19" fmla="*/ 1222030 h 3330951"/>
                  <a:gd name="connsiteX20" fmla="*/ 2617994 w 3403480"/>
                  <a:gd name="connsiteY20" fmla="*/ 1361527 h 3330951"/>
                  <a:gd name="connsiteX21" fmla="*/ 2754456 w 3403480"/>
                  <a:gd name="connsiteY21" fmla="*/ 1472737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1118985" y="2793917"/>
                    </a:moveTo>
                    <a:cubicBezTo>
                      <a:pt x="1345570" y="3119437"/>
                      <a:pt x="1722505" y="3332456"/>
                      <a:pt x="2149189" y="3332456"/>
                    </a:cubicBezTo>
                    <a:cubicBezTo>
                      <a:pt x="2842000" y="3332456"/>
                      <a:pt x="3403642" y="2770815"/>
                      <a:pt x="3403642" y="2078004"/>
                    </a:cubicBezTo>
                    <a:cubicBezTo>
                      <a:pt x="3403642" y="1609898"/>
                      <a:pt x="3147239" y="1201641"/>
                      <a:pt x="2767188" y="986123"/>
                    </a:cubicBezTo>
                    <a:cubicBezTo>
                      <a:pt x="2856936" y="704819"/>
                      <a:pt x="2905369" y="405087"/>
                      <a:pt x="2905369" y="94019"/>
                    </a:cubicBezTo>
                    <a:cubicBezTo>
                      <a:pt x="2905369" y="62563"/>
                      <a:pt x="2904886" y="31214"/>
                      <a:pt x="2903891" y="0"/>
                    </a:cubicBezTo>
                    <a:lnTo>
                      <a:pt x="1129784" y="0"/>
                    </a:lnTo>
                    <a:cubicBezTo>
                      <a:pt x="1132282" y="30999"/>
                      <a:pt x="1133544" y="62375"/>
                      <a:pt x="1133544" y="94019"/>
                    </a:cubicBezTo>
                    <a:cubicBezTo>
                      <a:pt x="1133544" y="725933"/>
                      <a:pt x="628475" y="1239840"/>
                      <a:pt x="0" y="1254103"/>
                    </a:cubicBezTo>
                    <a:lnTo>
                      <a:pt x="0" y="3026116"/>
                    </a:lnTo>
                    <a:cubicBezTo>
                      <a:pt x="396759" y="3022570"/>
                      <a:pt x="774742" y="2940210"/>
                      <a:pt x="1118985" y="2793917"/>
                    </a:cubicBezTo>
                    <a:close/>
                    <a:moveTo>
                      <a:pt x="2754456" y="1472737"/>
                    </a:moveTo>
                    <a:cubicBezTo>
                      <a:pt x="2916114" y="1634423"/>
                      <a:pt x="3005163" y="1849350"/>
                      <a:pt x="3005163" y="2078004"/>
                    </a:cubicBezTo>
                    <a:cubicBezTo>
                      <a:pt x="3005163" y="2306630"/>
                      <a:pt x="2916114" y="2521584"/>
                      <a:pt x="2754456" y="2683243"/>
                    </a:cubicBezTo>
                    <a:cubicBezTo>
                      <a:pt x="2592796" y="2844929"/>
                      <a:pt x="2377843" y="2933951"/>
                      <a:pt x="2149189" y="2933951"/>
                    </a:cubicBezTo>
                    <a:cubicBezTo>
                      <a:pt x="1920562" y="2933951"/>
                      <a:pt x="1705608" y="2844929"/>
                      <a:pt x="1543950" y="2683243"/>
                    </a:cubicBezTo>
                    <a:cubicBezTo>
                      <a:pt x="1520794" y="2660088"/>
                      <a:pt x="1499116" y="2635804"/>
                      <a:pt x="1478969" y="2610580"/>
                    </a:cubicBezTo>
                    <a:cubicBezTo>
                      <a:pt x="1358599" y="2459693"/>
                      <a:pt x="1293242" y="2273858"/>
                      <a:pt x="1293242" y="2078004"/>
                    </a:cubicBezTo>
                    <a:cubicBezTo>
                      <a:pt x="1293242" y="1849350"/>
                      <a:pt x="1382291" y="1634423"/>
                      <a:pt x="1543950" y="1472737"/>
                    </a:cubicBezTo>
                    <a:cubicBezTo>
                      <a:pt x="1705608" y="1311079"/>
                      <a:pt x="1920562" y="1222030"/>
                      <a:pt x="2149189" y="1222030"/>
                    </a:cubicBezTo>
                    <a:cubicBezTo>
                      <a:pt x="2318289" y="1222030"/>
                      <a:pt x="2479894" y="1270731"/>
                      <a:pt x="2617994" y="1361527"/>
                    </a:cubicBezTo>
                    <a:cubicBezTo>
                      <a:pt x="2666642" y="1393466"/>
                      <a:pt x="2712362" y="1430644"/>
                      <a:pt x="2754456" y="1472737"/>
                    </a:cubicBezTo>
                    <a:close/>
                  </a:path>
                </a:pathLst>
              </a:custGeom>
              <a:solidFill>
                <a:srgbClr val="F8F50C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4383C93E-6262-43DC-BF41-4ECA15C00272}"/>
                  </a:ext>
                </a:extLst>
              </p:cNvPr>
              <p:cNvSpPr/>
              <p:nvPr/>
            </p:nvSpPr>
            <p:spPr>
              <a:xfrm>
                <a:off x="7548859" y="4816207"/>
                <a:ext cx="1571457" cy="1571457"/>
              </a:xfrm>
              <a:custGeom>
                <a:avLst/>
                <a:gdLst>
                  <a:gd name="connsiteX0" fmla="*/ 0 w 1571457"/>
                  <a:gd name="connsiteY0" fmla="*/ 786132 h 1571457"/>
                  <a:gd name="connsiteX1" fmla="*/ 176191 w 1571457"/>
                  <a:gd name="connsiteY1" fmla="*/ 1281530 h 1571457"/>
                  <a:gd name="connsiteX2" fmla="*/ 786105 w 1571457"/>
                  <a:gd name="connsiteY2" fmla="*/ 1572236 h 1571457"/>
                  <a:gd name="connsiteX3" fmla="*/ 1572236 w 1571457"/>
                  <a:gd name="connsiteY3" fmla="*/ 786132 h 1571457"/>
                  <a:gd name="connsiteX4" fmla="*/ 1223453 w 1571457"/>
                  <a:gd name="connsiteY4" fmla="*/ 133184 h 1571457"/>
                  <a:gd name="connsiteX5" fmla="*/ 786105 w 1571457"/>
                  <a:gd name="connsiteY5" fmla="*/ 0 h 1571457"/>
                  <a:gd name="connsiteX6" fmla="*/ 0 w 1571457"/>
                  <a:gd name="connsiteY6" fmla="*/ 786132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0" y="786132"/>
                    </a:moveTo>
                    <a:cubicBezTo>
                      <a:pt x="0" y="973766"/>
                      <a:pt x="66082" y="1146251"/>
                      <a:pt x="176191" y="1281530"/>
                    </a:cubicBezTo>
                    <a:cubicBezTo>
                      <a:pt x="320443" y="1458796"/>
                      <a:pt x="540286" y="1572236"/>
                      <a:pt x="786105" y="1572236"/>
                    </a:cubicBezTo>
                    <a:cubicBezTo>
                      <a:pt x="1219585" y="1572236"/>
                      <a:pt x="1572236" y="1219585"/>
                      <a:pt x="1572236" y="786132"/>
                    </a:cubicBezTo>
                    <a:cubicBezTo>
                      <a:pt x="1572236" y="514390"/>
                      <a:pt x="1433653" y="274427"/>
                      <a:pt x="1223453" y="133184"/>
                    </a:cubicBezTo>
                    <a:cubicBezTo>
                      <a:pt x="1098355" y="49104"/>
                      <a:pt x="947871" y="0"/>
                      <a:pt x="786105" y="0"/>
                    </a:cubicBezTo>
                    <a:cubicBezTo>
                      <a:pt x="352651" y="0"/>
                      <a:pt x="0" y="352651"/>
                      <a:pt x="0" y="786132"/>
                    </a:cubicBezTo>
                    <a:close/>
                  </a:path>
                </a:pathLst>
              </a:custGeom>
              <a:solidFill>
                <a:srgbClr val="F8F50C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98313D2-BB70-4EE7-B4FE-7085313C5774}"/>
                </a:ext>
              </a:extLst>
            </p:cNvPr>
            <p:cNvSpPr txBox="1"/>
            <p:nvPr/>
          </p:nvSpPr>
          <p:spPr>
            <a:xfrm>
              <a:off x="7078627" y="451424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B34672F-9A73-4232-B78B-5CE8B848703A}"/>
                </a:ext>
              </a:extLst>
            </p:cNvPr>
            <p:cNvSpPr txBox="1"/>
            <p:nvPr/>
          </p:nvSpPr>
          <p:spPr>
            <a:xfrm rot="18900000">
              <a:off x="6210548" y="4105482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00DF63D-1088-4087-8B8B-49206F287522}"/>
              </a:ext>
            </a:extLst>
          </p:cNvPr>
          <p:cNvGrpSpPr/>
          <p:nvPr/>
        </p:nvGrpSpPr>
        <p:grpSpPr>
          <a:xfrm>
            <a:off x="6156786" y="1749540"/>
            <a:ext cx="2301743" cy="2252692"/>
            <a:chOff x="6156786" y="1110916"/>
            <a:chExt cx="2301743" cy="2252692"/>
          </a:xfrm>
        </p:grpSpPr>
        <p:grpSp>
          <p:nvGrpSpPr>
            <p:cNvPr id="8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6156786" y="1110916"/>
              <a:ext cx="2301743" cy="2252692"/>
              <a:chOff x="6185775" y="0"/>
              <a:chExt cx="3403481" cy="3330952"/>
            </a:xfrm>
            <a:solidFill>
              <a:srgbClr val="FFFF00"/>
            </a:solidFill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ACF3876-9A1E-405A-A2BB-7F5BB8B4794D}"/>
                  </a:ext>
                </a:extLst>
              </p:cNvPr>
              <p:cNvSpPr/>
              <p:nvPr/>
            </p:nvSpPr>
            <p:spPr>
              <a:xfrm>
                <a:off x="6185775" y="0"/>
                <a:ext cx="3403481" cy="3330952"/>
              </a:xfrm>
              <a:custGeom>
                <a:avLst/>
                <a:gdLst>
                  <a:gd name="connsiteX0" fmla="*/ 0 w 3403480"/>
                  <a:gd name="connsiteY0" fmla="*/ 306340 h 3330951"/>
                  <a:gd name="connsiteX1" fmla="*/ 0 w 3403480"/>
                  <a:gd name="connsiteY1" fmla="*/ 2078353 h 3330951"/>
                  <a:gd name="connsiteX2" fmla="*/ 1133544 w 3403480"/>
                  <a:gd name="connsiteY2" fmla="*/ 3238438 h 3330951"/>
                  <a:gd name="connsiteX3" fmla="*/ 1129784 w 3403480"/>
                  <a:gd name="connsiteY3" fmla="*/ 3332456 h 3330951"/>
                  <a:gd name="connsiteX4" fmla="*/ 2903891 w 3403480"/>
                  <a:gd name="connsiteY4" fmla="*/ 3332456 h 3330951"/>
                  <a:gd name="connsiteX5" fmla="*/ 2905369 w 3403480"/>
                  <a:gd name="connsiteY5" fmla="*/ 3238438 h 3330951"/>
                  <a:gd name="connsiteX6" fmla="*/ 2767188 w 3403480"/>
                  <a:gd name="connsiteY6" fmla="*/ 2346333 h 3330951"/>
                  <a:gd name="connsiteX7" fmla="*/ 3403642 w 3403480"/>
                  <a:gd name="connsiteY7" fmla="*/ 1254453 h 3330951"/>
                  <a:gd name="connsiteX8" fmla="*/ 2149189 w 3403480"/>
                  <a:gd name="connsiteY8" fmla="*/ 0 h 3330951"/>
                  <a:gd name="connsiteX9" fmla="*/ 1118985 w 3403480"/>
                  <a:gd name="connsiteY9" fmla="*/ 538540 h 3330951"/>
                  <a:gd name="connsiteX10" fmla="*/ 0 w 3403480"/>
                  <a:gd name="connsiteY10" fmla="*/ 306340 h 3330951"/>
                  <a:gd name="connsiteX11" fmla="*/ 2617994 w 3403480"/>
                  <a:gd name="connsiteY11" fmla="*/ 1970930 h 3330951"/>
                  <a:gd name="connsiteX12" fmla="*/ 2149189 w 3403480"/>
                  <a:gd name="connsiteY12" fmla="*/ 2110427 h 3330951"/>
                  <a:gd name="connsiteX13" fmla="*/ 1543950 w 3403480"/>
                  <a:gd name="connsiteY13" fmla="*/ 1859719 h 3330951"/>
                  <a:gd name="connsiteX14" fmla="*/ 1293242 w 3403480"/>
                  <a:gd name="connsiteY14" fmla="*/ 1254453 h 3330951"/>
                  <a:gd name="connsiteX15" fmla="*/ 1478969 w 3403480"/>
                  <a:gd name="connsiteY15" fmla="*/ 721876 h 3330951"/>
                  <a:gd name="connsiteX16" fmla="*/ 1543950 w 3403480"/>
                  <a:gd name="connsiteY16" fmla="*/ 649213 h 3330951"/>
                  <a:gd name="connsiteX17" fmla="*/ 2149189 w 3403480"/>
                  <a:gd name="connsiteY17" fmla="*/ 398505 h 3330951"/>
                  <a:gd name="connsiteX18" fmla="*/ 2754456 w 3403480"/>
                  <a:gd name="connsiteY18" fmla="*/ 649213 h 3330951"/>
                  <a:gd name="connsiteX19" fmla="*/ 3005163 w 3403480"/>
                  <a:gd name="connsiteY19" fmla="*/ 1254453 h 3330951"/>
                  <a:gd name="connsiteX20" fmla="*/ 2754456 w 3403480"/>
                  <a:gd name="connsiteY20" fmla="*/ 1859719 h 3330951"/>
                  <a:gd name="connsiteX21" fmla="*/ 2617994 w 3403480"/>
                  <a:gd name="connsiteY21" fmla="*/ 1970930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0" y="306340"/>
                    </a:moveTo>
                    <a:lnTo>
                      <a:pt x="0" y="2078353"/>
                    </a:lnTo>
                    <a:cubicBezTo>
                      <a:pt x="628475" y="2092617"/>
                      <a:pt x="1133544" y="2606524"/>
                      <a:pt x="1133544" y="3238438"/>
                    </a:cubicBezTo>
                    <a:cubicBezTo>
                      <a:pt x="1133544" y="3270081"/>
                      <a:pt x="1132282" y="3301457"/>
                      <a:pt x="1129784" y="3332456"/>
                    </a:cubicBezTo>
                    <a:lnTo>
                      <a:pt x="2903891" y="3332456"/>
                    </a:lnTo>
                    <a:cubicBezTo>
                      <a:pt x="2904886" y="3301242"/>
                      <a:pt x="2905369" y="3269894"/>
                      <a:pt x="2905369" y="3238438"/>
                    </a:cubicBezTo>
                    <a:cubicBezTo>
                      <a:pt x="2905369" y="2927370"/>
                      <a:pt x="2856936" y="2627638"/>
                      <a:pt x="2767188" y="2346333"/>
                    </a:cubicBezTo>
                    <a:cubicBezTo>
                      <a:pt x="3147239" y="2130815"/>
                      <a:pt x="3403642" y="1722559"/>
                      <a:pt x="3403642" y="1254453"/>
                    </a:cubicBezTo>
                    <a:cubicBezTo>
                      <a:pt x="3403642" y="561641"/>
                      <a:pt x="2842000" y="0"/>
                      <a:pt x="2149189" y="0"/>
                    </a:cubicBezTo>
                    <a:cubicBezTo>
                      <a:pt x="1722505" y="0"/>
                      <a:pt x="1345570" y="213020"/>
                      <a:pt x="1118985" y="538540"/>
                    </a:cubicBezTo>
                    <a:cubicBezTo>
                      <a:pt x="774742" y="392246"/>
                      <a:pt x="396759" y="309886"/>
                      <a:pt x="0" y="306340"/>
                    </a:cubicBezTo>
                    <a:close/>
                    <a:moveTo>
                      <a:pt x="2617994" y="1970930"/>
                    </a:moveTo>
                    <a:cubicBezTo>
                      <a:pt x="2479894" y="2061725"/>
                      <a:pt x="2318289" y="2110427"/>
                      <a:pt x="2149189" y="2110427"/>
                    </a:cubicBezTo>
                    <a:cubicBezTo>
                      <a:pt x="1920562" y="2110427"/>
                      <a:pt x="1705608" y="2021377"/>
                      <a:pt x="1543950" y="1859719"/>
                    </a:cubicBezTo>
                    <a:cubicBezTo>
                      <a:pt x="1382291" y="1698033"/>
                      <a:pt x="1293242" y="1483106"/>
                      <a:pt x="1293242" y="1254453"/>
                    </a:cubicBezTo>
                    <a:cubicBezTo>
                      <a:pt x="1293242" y="1058598"/>
                      <a:pt x="1358599" y="872763"/>
                      <a:pt x="1478969" y="721876"/>
                    </a:cubicBezTo>
                    <a:cubicBezTo>
                      <a:pt x="1499116" y="696652"/>
                      <a:pt x="1520794" y="672369"/>
                      <a:pt x="1543950" y="649213"/>
                    </a:cubicBezTo>
                    <a:cubicBezTo>
                      <a:pt x="1705608" y="487528"/>
                      <a:pt x="1920562" y="398505"/>
                      <a:pt x="2149189" y="398505"/>
                    </a:cubicBezTo>
                    <a:cubicBezTo>
                      <a:pt x="2377843" y="398505"/>
                      <a:pt x="2592796" y="487528"/>
                      <a:pt x="2754456" y="649213"/>
                    </a:cubicBezTo>
                    <a:cubicBezTo>
                      <a:pt x="2916114" y="810872"/>
                      <a:pt x="3005163" y="1025826"/>
                      <a:pt x="3005163" y="1254453"/>
                    </a:cubicBezTo>
                    <a:cubicBezTo>
                      <a:pt x="3005163" y="1483106"/>
                      <a:pt x="2916114" y="1698033"/>
                      <a:pt x="2754456" y="1859719"/>
                    </a:cubicBezTo>
                    <a:cubicBezTo>
                      <a:pt x="2712362" y="1901812"/>
                      <a:pt x="2666642" y="1938990"/>
                      <a:pt x="2617994" y="1970930"/>
                    </a:cubicBezTo>
                    <a:close/>
                  </a:path>
                </a:pathLst>
              </a:custGeom>
              <a:solidFill>
                <a:srgbClr val="002DD8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BE73D77-BA69-4549-AB1E-7138EBC36612}"/>
                  </a:ext>
                </a:extLst>
              </p:cNvPr>
              <p:cNvSpPr/>
              <p:nvPr/>
            </p:nvSpPr>
            <p:spPr>
              <a:xfrm>
                <a:off x="7548859" y="468348"/>
                <a:ext cx="1571457" cy="1571457"/>
              </a:xfrm>
              <a:custGeom>
                <a:avLst/>
                <a:gdLst>
                  <a:gd name="connsiteX0" fmla="*/ 0 w 1571457"/>
                  <a:gd name="connsiteY0" fmla="*/ 786105 h 1571457"/>
                  <a:gd name="connsiteX1" fmla="*/ 176191 w 1571457"/>
                  <a:gd name="connsiteY1" fmla="*/ 290706 h 1571457"/>
                  <a:gd name="connsiteX2" fmla="*/ 786105 w 1571457"/>
                  <a:gd name="connsiteY2" fmla="*/ 0 h 1571457"/>
                  <a:gd name="connsiteX3" fmla="*/ 1572236 w 1571457"/>
                  <a:gd name="connsiteY3" fmla="*/ 786105 h 1571457"/>
                  <a:gd name="connsiteX4" fmla="*/ 1223453 w 1571457"/>
                  <a:gd name="connsiteY4" fmla="*/ 1439052 h 1571457"/>
                  <a:gd name="connsiteX5" fmla="*/ 786105 w 1571457"/>
                  <a:gd name="connsiteY5" fmla="*/ 1572236 h 1571457"/>
                  <a:gd name="connsiteX6" fmla="*/ 0 w 1571457"/>
                  <a:gd name="connsiteY6" fmla="*/ 786105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0" y="786105"/>
                    </a:moveTo>
                    <a:cubicBezTo>
                      <a:pt x="0" y="598470"/>
                      <a:pt x="66082" y="425986"/>
                      <a:pt x="176191" y="290706"/>
                    </a:cubicBezTo>
                    <a:cubicBezTo>
                      <a:pt x="320443" y="113440"/>
                      <a:pt x="540286" y="0"/>
                      <a:pt x="786105" y="0"/>
                    </a:cubicBezTo>
                    <a:cubicBezTo>
                      <a:pt x="1219585" y="0"/>
                      <a:pt x="1572236" y="352651"/>
                      <a:pt x="1572236" y="786105"/>
                    </a:cubicBezTo>
                    <a:cubicBezTo>
                      <a:pt x="1572236" y="1057846"/>
                      <a:pt x="1433653" y="1297809"/>
                      <a:pt x="1223453" y="1439052"/>
                    </a:cubicBezTo>
                    <a:cubicBezTo>
                      <a:pt x="1098355" y="1523131"/>
                      <a:pt x="947871" y="1572236"/>
                      <a:pt x="786105" y="1572236"/>
                    </a:cubicBezTo>
                    <a:cubicBezTo>
                      <a:pt x="352651" y="1572236"/>
                      <a:pt x="0" y="1219585"/>
                      <a:pt x="0" y="786105"/>
                    </a:cubicBezTo>
                    <a:close/>
                  </a:path>
                </a:pathLst>
              </a:custGeom>
              <a:solidFill>
                <a:srgbClr val="002DD8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4DD99CB-DEA2-4AD6-B774-EEDC6508B12A}"/>
                </a:ext>
              </a:extLst>
            </p:cNvPr>
            <p:cNvSpPr txBox="1"/>
            <p:nvPr/>
          </p:nvSpPr>
          <p:spPr>
            <a:xfrm>
              <a:off x="7078627" y="1574315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EB164C6-FA0E-4D2F-9E98-13AEC87459E6}"/>
                </a:ext>
              </a:extLst>
            </p:cNvPr>
            <p:cNvSpPr txBox="1"/>
            <p:nvPr/>
          </p:nvSpPr>
          <p:spPr>
            <a:xfrm rot="2700000">
              <a:off x="6251730" y="2229740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2023</a:t>
              </a:r>
            </a:p>
          </p:txBody>
        </p:sp>
      </p:grp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4B4D36F4-438C-4618-B46D-83AD1817CC97}"/>
              </a:ext>
            </a:extLst>
          </p:cNvPr>
          <p:cNvSpPr txBox="1">
            <a:spLocks/>
          </p:cNvSpPr>
          <p:nvPr/>
        </p:nvSpPr>
        <p:spPr>
          <a:xfrm>
            <a:off x="953698" y="201806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B8A2A97-7F41-4FD8-BEF5-AC019BB18510}"/>
              </a:ext>
            </a:extLst>
          </p:cNvPr>
          <p:cNvSpPr txBox="1">
            <a:spLocks/>
          </p:cNvSpPr>
          <p:nvPr/>
        </p:nvSpPr>
        <p:spPr>
          <a:xfrm>
            <a:off x="953698" y="4502595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1DF507C8-F860-469F-B098-5387B4CBEAF7}"/>
              </a:ext>
            </a:extLst>
          </p:cNvPr>
          <p:cNvSpPr txBox="1">
            <a:spLocks/>
          </p:cNvSpPr>
          <p:nvPr/>
        </p:nvSpPr>
        <p:spPr>
          <a:xfrm>
            <a:off x="8772512" y="201806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3759258A-A367-4A18-8E11-8326228F0640}"/>
              </a:ext>
            </a:extLst>
          </p:cNvPr>
          <p:cNvSpPr txBox="1">
            <a:spLocks/>
          </p:cNvSpPr>
          <p:nvPr/>
        </p:nvSpPr>
        <p:spPr>
          <a:xfrm>
            <a:off x="8772512" y="4502595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itle 2">
            <a:extLst>
              <a:ext uri="{FF2B5EF4-FFF2-40B4-BE49-F238E27FC236}">
                <a16:creationId xmlns:a16="http://schemas.microsoft.com/office/drawing/2014/main" id="{CBA23936-F3C5-43B3-B4C5-591E84BF288F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44143183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70556752-EF65-46CE-ADBF-3D97EA7F35C7}"/>
              </a:ext>
            </a:extLst>
          </p:cNvPr>
          <p:cNvGrpSpPr/>
          <p:nvPr/>
        </p:nvGrpSpPr>
        <p:grpSpPr>
          <a:xfrm>
            <a:off x="3648954" y="3053082"/>
            <a:ext cx="2741918" cy="3351803"/>
            <a:chOff x="3648954" y="2617653"/>
            <a:chExt cx="2741918" cy="3351803"/>
          </a:xfrm>
          <a:solidFill>
            <a:srgbClr val="A4A3A4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684EBFE-CD3D-4783-980A-B929A16E7FC5}"/>
                </a:ext>
              </a:extLst>
            </p:cNvPr>
            <p:cNvSpPr/>
            <p:nvPr/>
          </p:nvSpPr>
          <p:spPr>
            <a:xfrm rot="18900000">
              <a:off x="3648954" y="2617653"/>
              <a:ext cx="2741918" cy="3351803"/>
            </a:xfrm>
            <a:custGeom>
              <a:avLst/>
              <a:gdLst>
                <a:gd name="connsiteX0" fmla="*/ 2744161 w 3427398"/>
                <a:gd name="connsiteY0" fmla="*/ 0 h 4189754"/>
                <a:gd name="connsiteX1" fmla="*/ 3429737 w 3427398"/>
                <a:gd name="connsiteY1" fmla="*/ 1822639 h 4189754"/>
                <a:gd name="connsiteX2" fmla="*/ 3411831 w 3427398"/>
                <a:gd name="connsiteY2" fmla="*/ 2139081 h 4189754"/>
                <a:gd name="connsiteX3" fmla="*/ 2681923 w 3427398"/>
                <a:gd name="connsiteY3" fmla="*/ 2020307 h 4189754"/>
                <a:gd name="connsiteX4" fmla="*/ 394952 w 3427398"/>
                <a:gd name="connsiteY4" fmla="*/ 4190491 h 4189754"/>
                <a:gd name="connsiteX5" fmla="*/ 0 w 3427398"/>
                <a:gd name="connsiteY5" fmla="*/ 2765366 h 4189754"/>
                <a:gd name="connsiteX6" fmla="*/ 2744161 w 3427398"/>
                <a:gd name="connsiteY6" fmla="*/ 0 h 418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7398" h="4189754">
                  <a:moveTo>
                    <a:pt x="2744161" y="0"/>
                  </a:moveTo>
                  <a:cubicBezTo>
                    <a:pt x="3170984" y="486659"/>
                    <a:pt x="3429737" y="1124443"/>
                    <a:pt x="3429737" y="1822639"/>
                  </a:cubicBezTo>
                  <a:cubicBezTo>
                    <a:pt x="3429737" y="1929657"/>
                    <a:pt x="3423651" y="2035234"/>
                    <a:pt x="3411831" y="2139081"/>
                  </a:cubicBezTo>
                  <a:cubicBezTo>
                    <a:pt x="3182580" y="2062077"/>
                    <a:pt x="2937120" y="2020307"/>
                    <a:pt x="2681923" y="2020307"/>
                  </a:cubicBezTo>
                  <a:cubicBezTo>
                    <a:pt x="1457381" y="2020307"/>
                    <a:pt x="457317" y="2981452"/>
                    <a:pt x="394952" y="4190491"/>
                  </a:cubicBezTo>
                  <a:cubicBezTo>
                    <a:pt x="144239" y="3774303"/>
                    <a:pt x="0" y="3286683"/>
                    <a:pt x="0" y="2765366"/>
                  </a:cubicBezTo>
                  <a:cubicBezTo>
                    <a:pt x="0" y="1245139"/>
                    <a:pt x="1226624" y="11435"/>
                    <a:pt x="2744161" y="0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01F896-5EFF-4A94-8779-42E1CE92CE05}"/>
                </a:ext>
              </a:extLst>
            </p:cNvPr>
            <p:cNvSpPr txBox="1"/>
            <p:nvPr/>
          </p:nvSpPr>
          <p:spPr>
            <a:xfrm rot="18900000">
              <a:off x="4094307" y="3199766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191495-2E5D-4F59-AB51-9DF0F898885E}"/>
              </a:ext>
            </a:extLst>
          </p:cNvPr>
          <p:cNvGrpSpPr/>
          <p:nvPr/>
        </p:nvGrpSpPr>
        <p:grpSpPr>
          <a:xfrm>
            <a:off x="5284164" y="3569067"/>
            <a:ext cx="3351803" cy="2741918"/>
            <a:chOff x="5284164" y="3133638"/>
            <a:chExt cx="3351803" cy="2741918"/>
          </a:xfrm>
          <a:solidFill>
            <a:srgbClr val="F8F50C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40FD283-4201-446C-8B5F-F5D601A7F239}"/>
                </a:ext>
              </a:extLst>
            </p:cNvPr>
            <p:cNvSpPr/>
            <p:nvPr/>
          </p:nvSpPr>
          <p:spPr>
            <a:xfrm rot="18900000">
              <a:off x="5284164" y="3133638"/>
              <a:ext cx="3351803" cy="2741918"/>
            </a:xfrm>
            <a:custGeom>
              <a:avLst/>
              <a:gdLst>
                <a:gd name="connsiteX0" fmla="*/ 0 w 4189754"/>
                <a:gd name="connsiteY0" fmla="*/ 685576 h 3427398"/>
                <a:gd name="connsiteX1" fmla="*/ 1822639 w 4189754"/>
                <a:gd name="connsiteY1" fmla="*/ 0 h 3427398"/>
                <a:gd name="connsiteX2" fmla="*/ 2139081 w 4189754"/>
                <a:gd name="connsiteY2" fmla="*/ 17906 h 3427398"/>
                <a:gd name="connsiteX3" fmla="*/ 2020307 w 4189754"/>
                <a:gd name="connsiteY3" fmla="*/ 747813 h 3427398"/>
                <a:gd name="connsiteX4" fmla="*/ 4190491 w 4189754"/>
                <a:gd name="connsiteY4" fmla="*/ 3034785 h 3427398"/>
                <a:gd name="connsiteX5" fmla="*/ 2765398 w 4189754"/>
                <a:gd name="connsiteY5" fmla="*/ 3429737 h 3427398"/>
                <a:gd name="connsiteX6" fmla="*/ 0 w 4189754"/>
                <a:gd name="connsiteY6" fmla="*/ 685576 h 3427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89754" h="3427398">
                  <a:moveTo>
                    <a:pt x="0" y="685576"/>
                  </a:moveTo>
                  <a:cubicBezTo>
                    <a:pt x="486659" y="258753"/>
                    <a:pt x="1124443" y="0"/>
                    <a:pt x="1822639" y="0"/>
                  </a:cubicBezTo>
                  <a:cubicBezTo>
                    <a:pt x="1929657" y="0"/>
                    <a:pt x="2035234" y="6086"/>
                    <a:pt x="2139081" y="17906"/>
                  </a:cubicBezTo>
                  <a:cubicBezTo>
                    <a:pt x="2062077" y="247157"/>
                    <a:pt x="2020307" y="492617"/>
                    <a:pt x="2020307" y="747813"/>
                  </a:cubicBezTo>
                  <a:cubicBezTo>
                    <a:pt x="2020307" y="1972356"/>
                    <a:pt x="2981452" y="2972419"/>
                    <a:pt x="4190491" y="3034785"/>
                  </a:cubicBezTo>
                  <a:cubicBezTo>
                    <a:pt x="3774303" y="3285498"/>
                    <a:pt x="3286715" y="3429737"/>
                    <a:pt x="2765398" y="3429737"/>
                  </a:cubicBezTo>
                  <a:cubicBezTo>
                    <a:pt x="1245139" y="3429737"/>
                    <a:pt x="11435" y="2203113"/>
                    <a:pt x="0" y="685576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FF18C9C-2559-4BB8-BB21-0FCCEE08F758}"/>
                </a:ext>
              </a:extLst>
            </p:cNvPr>
            <p:cNvSpPr txBox="1"/>
            <p:nvPr/>
          </p:nvSpPr>
          <p:spPr>
            <a:xfrm rot="2700000">
              <a:off x="5622312" y="4497879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A1AE3E4-1672-4084-8EBE-16E4B4261E12}"/>
              </a:ext>
            </a:extLst>
          </p:cNvPr>
          <p:cNvGrpSpPr/>
          <p:nvPr/>
        </p:nvGrpSpPr>
        <p:grpSpPr>
          <a:xfrm>
            <a:off x="5801055" y="1324878"/>
            <a:ext cx="2741918" cy="3351803"/>
            <a:chOff x="5801055" y="889449"/>
            <a:chExt cx="2741918" cy="3351803"/>
          </a:xfrm>
          <a:solidFill>
            <a:srgbClr val="002DD8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1CE579B-A1D0-4FB4-853F-F7A6AEE82775}"/>
                </a:ext>
              </a:extLst>
            </p:cNvPr>
            <p:cNvSpPr/>
            <p:nvPr/>
          </p:nvSpPr>
          <p:spPr>
            <a:xfrm rot="18900000">
              <a:off x="5801055" y="889449"/>
              <a:ext cx="2741918" cy="3351803"/>
            </a:xfrm>
            <a:custGeom>
              <a:avLst/>
              <a:gdLst>
                <a:gd name="connsiteX0" fmla="*/ 685576 w 3427398"/>
                <a:gd name="connsiteY0" fmla="*/ 4190491 h 4189754"/>
                <a:gd name="connsiteX1" fmla="*/ 0 w 3427398"/>
                <a:gd name="connsiteY1" fmla="*/ 2367852 h 4189754"/>
                <a:gd name="connsiteX2" fmla="*/ 17906 w 3427398"/>
                <a:gd name="connsiteY2" fmla="*/ 2051410 h 4189754"/>
                <a:gd name="connsiteX3" fmla="*/ 747813 w 3427398"/>
                <a:gd name="connsiteY3" fmla="*/ 2170184 h 4189754"/>
                <a:gd name="connsiteX4" fmla="*/ 3034785 w 3427398"/>
                <a:gd name="connsiteY4" fmla="*/ 0 h 4189754"/>
                <a:gd name="connsiteX5" fmla="*/ 3429737 w 3427398"/>
                <a:gd name="connsiteY5" fmla="*/ 1425093 h 4189754"/>
                <a:gd name="connsiteX6" fmla="*/ 685576 w 3427398"/>
                <a:gd name="connsiteY6" fmla="*/ 4190491 h 418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7398" h="4189754">
                  <a:moveTo>
                    <a:pt x="685576" y="4190491"/>
                  </a:moveTo>
                  <a:cubicBezTo>
                    <a:pt x="258753" y="3703833"/>
                    <a:pt x="0" y="3066048"/>
                    <a:pt x="0" y="2367852"/>
                  </a:cubicBezTo>
                  <a:cubicBezTo>
                    <a:pt x="0" y="2260834"/>
                    <a:pt x="6086" y="2155257"/>
                    <a:pt x="17906" y="2051410"/>
                  </a:cubicBezTo>
                  <a:cubicBezTo>
                    <a:pt x="247157" y="2128414"/>
                    <a:pt x="492617" y="2170184"/>
                    <a:pt x="747813" y="2170184"/>
                  </a:cubicBezTo>
                  <a:cubicBezTo>
                    <a:pt x="1972356" y="2170184"/>
                    <a:pt x="2972419" y="1209039"/>
                    <a:pt x="3034785" y="0"/>
                  </a:cubicBezTo>
                  <a:cubicBezTo>
                    <a:pt x="3285498" y="416189"/>
                    <a:pt x="3429737" y="903776"/>
                    <a:pt x="3429737" y="1425093"/>
                  </a:cubicBezTo>
                  <a:cubicBezTo>
                    <a:pt x="3429737" y="2945353"/>
                    <a:pt x="2203113" y="4179056"/>
                    <a:pt x="685576" y="4190491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550ED21-27CB-4312-9034-5BA4C6F7D940}"/>
                </a:ext>
              </a:extLst>
            </p:cNvPr>
            <p:cNvSpPr txBox="1"/>
            <p:nvPr/>
          </p:nvSpPr>
          <p:spPr>
            <a:xfrm rot="18900000">
              <a:off x="6741095" y="2971565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80D067B-A69A-4800-9896-94802D397387}"/>
              </a:ext>
            </a:extLst>
          </p:cNvPr>
          <p:cNvGrpSpPr/>
          <p:nvPr/>
        </p:nvGrpSpPr>
        <p:grpSpPr>
          <a:xfrm>
            <a:off x="3555960" y="1416966"/>
            <a:ext cx="3351803" cy="2741918"/>
            <a:chOff x="3555960" y="981537"/>
            <a:chExt cx="3351803" cy="2741918"/>
          </a:xfrm>
          <a:solidFill>
            <a:srgbClr val="3E3E3E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F391692-E5E5-49FB-A01F-EDB328B19ACF}"/>
                </a:ext>
              </a:extLst>
            </p:cNvPr>
            <p:cNvSpPr/>
            <p:nvPr/>
          </p:nvSpPr>
          <p:spPr>
            <a:xfrm rot="18900000">
              <a:off x="3555960" y="981537"/>
              <a:ext cx="3351803" cy="2741918"/>
            </a:xfrm>
            <a:custGeom>
              <a:avLst/>
              <a:gdLst>
                <a:gd name="connsiteX0" fmla="*/ 4190491 w 4189754"/>
                <a:gd name="connsiteY0" fmla="*/ 2744161 h 3427398"/>
                <a:gd name="connsiteX1" fmla="*/ 2367852 w 4189754"/>
                <a:gd name="connsiteY1" fmla="*/ 3429737 h 3427398"/>
                <a:gd name="connsiteX2" fmla="*/ 2051410 w 4189754"/>
                <a:gd name="connsiteY2" fmla="*/ 3411831 h 3427398"/>
                <a:gd name="connsiteX3" fmla="*/ 2170184 w 4189754"/>
                <a:gd name="connsiteY3" fmla="*/ 2681923 h 3427398"/>
                <a:gd name="connsiteX4" fmla="*/ 0 w 4189754"/>
                <a:gd name="connsiteY4" fmla="*/ 394952 h 3427398"/>
                <a:gd name="connsiteX5" fmla="*/ 1425125 w 4189754"/>
                <a:gd name="connsiteY5" fmla="*/ 0 h 3427398"/>
                <a:gd name="connsiteX6" fmla="*/ 4190491 w 4189754"/>
                <a:gd name="connsiteY6" fmla="*/ 2744161 h 3427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89754" h="3427398">
                  <a:moveTo>
                    <a:pt x="4190491" y="2744161"/>
                  </a:moveTo>
                  <a:cubicBezTo>
                    <a:pt x="3703833" y="3170984"/>
                    <a:pt x="3066048" y="3429737"/>
                    <a:pt x="2367852" y="3429737"/>
                  </a:cubicBezTo>
                  <a:cubicBezTo>
                    <a:pt x="2260834" y="3429737"/>
                    <a:pt x="2155257" y="3423651"/>
                    <a:pt x="2051410" y="3411831"/>
                  </a:cubicBezTo>
                  <a:cubicBezTo>
                    <a:pt x="2128414" y="3182580"/>
                    <a:pt x="2170184" y="2937120"/>
                    <a:pt x="2170184" y="2681923"/>
                  </a:cubicBezTo>
                  <a:cubicBezTo>
                    <a:pt x="2170184" y="1457381"/>
                    <a:pt x="1209039" y="457317"/>
                    <a:pt x="0" y="394952"/>
                  </a:cubicBezTo>
                  <a:cubicBezTo>
                    <a:pt x="416189" y="144239"/>
                    <a:pt x="903808" y="0"/>
                    <a:pt x="1425125" y="0"/>
                  </a:cubicBezTo>
                  <a:cubicBezTo>
                    <a:pt x="2945353" y="0"/>
                    <a:pt x="4179056" y="1226624"/>
                    <a:pt x="4190491" y="2744161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BBFCDA3-ACB8-4676-B94D-5FDB90E6DBC3}"/>
                </a:ext>
              </a:extLst>
            </p:cNvPr>
            <p:cNvSpPr txBox="1"/>
            <p:nvPr/>
          </p:nvSpPr>
          <p:spPr>
            <a:xfrm rot="2700000">
              <a:off x="5141735" y="1607524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2023</a:t>
              </a:r>
            </a:p>
          </p:txBody>
        </p:sp>
      </p:grp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5076D022-880E-4FC5-BC65-B82F431D98B2}"/>
              </a:ext>
            </a:extLst>
          </p:cNvPr>
          <p:cNvSpPr txBox="1">
            <a:spLocks/>
          </p:cNvSpPr>
          <p:nvPr/>
        </p:nvSpPr>
        <p:spPr>
          <a:xfrm>
            <a:off x="826722" y="149726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F8B3DE5-39B3-4898-9F2B-24625775FED8}"/>
              </a:ext>
            </a:extLst>
          </p:cNvPr>
          <p:cNvSpPr txBox="1">
            <a:spLocks/>
          </p:cNvSpPr>
          <p:nvPr/>
        </p:nvSpPr>
        <p:spPr>
          <a:xfrm>
            <a:off x="826722" y="461699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310B552A-36D1-4BAD-B24B-05D8C81F709E}"/>
              </a:ext>
            </a:extLst>
          </p:cNvPr>
          <p:cNvSpPr txBox="1">
            <a:spLocks/>
          </p:cNvSpPr>
          <p:nvPr/>
        </p:nvSpPr>
        <p:spPr>
          <a:xfrm>
            <a:off x="9133906" y="149726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7670F19C-9167-45D7-A612-C5368FCCD3C9}"/>
              </a:ext>
            </a:extLst>
          </p:cNvPr>
          <p:cNvSpPr txBox="1">
            <a:spLocks/>
          </p:cNvSpPr>
          <p:nvPr/>
        </p:nvSpPr>
        <p:spPr>
          <a:xfrm>
            <a:off x="9133906" y="461699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A1F5C175-C466-4533-B11B-A0BD2CFA0644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67067111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CF8E1439-BE9D-47E8-B1CF-5F75FF23A990}"/>
              </a:ext>
            </a:extLst>
          </p:cNvPr>
          <p:cNvGrpSpPr/>
          <p:nvPr/>
        </p:nvGrpSpPr>
        <p:grpSpPr>
          <a:xfrm>
            <a:off x="569495" y="2073916"/>
            <a:ext cx="2219258" cy="1424824"/>
            <a:chOff x="569495" y="2073916"/>
            <a:chExt cx="2219258" cy="1424824"/>
          </a:xfrm>
          <a:solidFill>
            <a:srgbClr val="3E3E3E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85B0205-C8CE-45FC-B4FA-0749279EC193}"/>
                </a:ext>
              </a:extLst>
            </p:cNvPr>
            <p:cNvSpPr/>
            <p:nvPr/>
          </p:nvSpPr>
          <p:spPr>
            <a:xfrm>
              <a:off x="569495" y="2073916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3D3E853-948A-422C-B421-536472FA93C9}"/>
                </a:ext>
              </a:extLst>
            </p:cNvPr>
            <p:cNvSpPr txBox="1"/>
            <p:nvPr/>
          </p:nvSpPr>
          <p:spPr>
            <a:xfrm>
              <a:off x="1131869" y="2401607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023FE23-EF93-4BB7-BF8D-339466F62531}"/>
              </a:ext>
            </a:extLst>
          </p:cNvPr>
          <p:cNvGrpSpPr/>
          <p:nvPr/>
        </p:nvGrpSpPr>
        <p:grpSpPr>
          <a:xfrm>
            <a:off x="2371693" y="2073916"/>
            <a:ext cx="3200577" cy="1424824"/>
            <a:chOff x="2371693" y="2073916"/>
            <a:chExt cx="3200577" cy="1424824"/>
          </a:xfrm>
          <a:solidFill>
            <a:srgbClr val="3E3E3E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C35CCB8-BEAD-49B6-9908-FB940975FEE4}"/>
                </a:ext>
              </a:extLst>
            </p:cNvPr>
            <p:cNvSpPr/>
            <p:nvPr/>
          </p:nvSpPr>
          <p:spPr>
            <a:xfrm>
              <a:off x="2371693" y="2073916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Text Placeholder 7">
              <a:extLst>
                <a:ext uri="{FF2B5EF4-FFF2-40B4-BE49-F238E27FC236}">
                  <a16:creationId xmlns:a16="http://schemas.microsoft.com/office/drawing/2014/main" id="{7D37F64A-6600-4893-9083-2A05FA80717F}"/>
                </a:ext>
              </a:extLst>
            </p:cNvPr>
            <p:cNvSpPr txBox="1">
              <a:spLocks/>
            </p:cNvSpPr>
            <p:nvPr/>
          </p:nvSpPr>
          <p:spPr>
            <a:xfrm>
              <a:off x="3193168" y="2454210"/>
              <a:ext cx="1974687" cy="664233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782F09F-3B32-4F39-AD78-7595F687A3B7}"/>
              </a:ext>
            </a:extLst>
          </p:cNvPr>
          <p:cNvGrpSpPr/>
          <p:nvPr/>
        </p:nvGrpSpPr>
        <p:grpSpPr>
          <a:xfrm>
            <a:off x="569495" y="4159389"/>
            <a:ext cx="2219258" cy="1424824"/>
            <a:chOff x="569495" y="4159389"/>
            <a:chExt cx="2219258" cy="142482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80969C-A5A0-441E-91B0-2C9B4BB8D3FB}"/>
                </a:ext>
              </a:extLst>
            </p:cNvPr>
            <p:cNvSpPr/>
            <p:nvPr/>
          </p:nvSpPr>
          <p:spPr>
            <a:xfrm>
              <a:off x="569495" y="4159389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solidFill>
              <a:srgbClr val="A4A3A4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058AA04-3109-49EC-9332-EC86F2B9DA8E}"/>
                </a:ext>
              </a:extLst>
            </p:cNvPr>
            <p:cNvSpPr txBox="1"/>
            <p:nvPr/>
          </p:nvSpPr>
          <p:spPr>
            <a:xfrm>
              <a:off x="1131869" y="448708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499644-B9A9-406E-A009-8E44E5983E72}"/>
              </a:ext>
            </a:extLst>
          </p:cNvPr>
          <p:cNvGrpSpPr/>
          <p:nvPr/>
        </p:nvGrpSpPr>
        <p:grpSpPr>
          <a:xfrm>
            <a:off x="2371693" y="4159389"/>
            <a:ext cx="3200577" cy="1424824"/>
            <a:chOff x="2371693" y="4159389"/>
            <a:chExt cx="3200577" cy="1424824"/>
          </a:xfrm>
          <a:solidFill>
            <a:srgbClr val="A4A3A4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847FBE-BE20-4762-A1E6-E0DEC960D0AB}"/>
                </a:ext>
              </a:extLst>
            </p:cNvPr>
            <p:cNvSpPr/>
            <p:nvPr/>
          </p:nvSpPr>
          <p:spPr>
            <a:xfrm>
              <a:off x="2371693" y="4159389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BBAAA29-4688-4891-8C92-ADFF624C9341}"/>
                </a:ext>
              </a:extLst>
            </p:cNvPr>
            <p:cNvSpPr txBox="1">
              <a:spLocks/>
            </p:cNvSpPr>
            <p:nvPr/>
          </p:nvSpPr>
          <p:spPr>
            <a:xfrm>
              <a:off x="3193168" y="4539683"/>
              <a:ext cx="1974687" cy="664233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6B3A03-A5DC-47A1-84F4-D44BAEE6D9D2}"/>
              </a:ext>
            </a:extLst>
          </p:cNvPr>
          <p:cNvGrpSpPr/>
          <p:nvPr/>
        </p:nvGrpSpPr>
        <p:grpSpPr>
          <a:xfrm>
            <a:off x="6617369" y="2073916"/>
            <a:ext cx="2219258" cy="1424824"/>
            <a:chOff x="6617369" y="2073916"/>
            <a:chExt cx="2219258" cy="1424824"/>
          </a:xfrm>
          <a:solidFill>
            <a:srgbClr val="F8F50C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B74811A-30A2-4D31-BF1F-C85CB86674B3}"/>
                </a:ext>
              </a:extLst>
            </p:cNvPr>
            <p:cNvSpPr/>
            <p:nvPr/>
          </p:nvSpPr>
          <p:spPr>
            <a:xfrm>
              <a:off x="6617369" y="2073916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2BF272B-CD9F-4B58-B3A5-4695AB8BBF05}"/>
                </a:ext>
              </a:extLst>
            </p:cNvPr>
            <p:cNvSpPr txBox="1"/>
            <p:nvPr/>
          </p:nvSpPr>
          <p:spPr>
            <a:xfrm>
              <a:off x="7179743" y="2401607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33AE4B4-7B4F-48D0-860F-057D493BEBFA}"/>
              </a:ext>
            </a:extLst>
          </p:cNvPr>
          <p:cNvGrpSpPr/>
          <p:nvPr/>
        </p:nvGrpSpPr>
        <p:grpSpPr>
          <a:xfrm>
            <a:off x="8419567" y="2073916"/>
            <a:ext cx="3200577" cy="1424824"/>
            <a:chOff x="8419567" y="2073916"/>
            <a:chExt cx="3200577" cy="1424824"/>
          </a:xfrm>
          <a:solidFill>
            <a:srgbClr val="F8F50C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E93B980-46CA-4430-9D36-09C908E96838}"/>
                </a:ext>
              </a:extLst>
            </p:cNvPr>
            <p:cNvSpPr/>
            <p:nvPr/>
          </p:nvSpPr>
          <p:spPr>
            <a:xfrm>
              <a:off x="8419567" y="2073916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Text Placeholder 7">
              <a:extLst>
                <a:ext uri="{FF2B5EF4-FFF2-40B4-BE49-F238E27FC236}">
                  <a16:creationId xmlns:a16="http://schemas.microsoft.com/office/drawing/2014/main" id="{2EACAC62-1EE6-4980-96F3-17C8C8B073DA}"/>
                </a:ext>
              </a:extLst>
            </p:cNvPr>
            <p:cNvSpPr txBox="1">
              <a:spLocks/>
            </p:cNvSpPr>
            <p:nvPr/>
          </p:nvSpPr>
          <p:spPr>
            <a:xfrm>
              <a:off x="9241042" y="2454210"/>
              <a:ext cx="1974687" cy="664233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66EEA26-301D-4318-B76B-75F1330DE61D}"/>
              </a:ext>
            </a:extLst>
          </p:cNvPr>
          <p:cNvGrpSpPr/>
          <p:nvPr/>
        </p:nvGrpSpPr>
        <p:grpSpPr>
          <a:xfrm>
            <a:off x="6617369" y="4159389"/>
            <a:ext cx="2219258" cy="1424824"/>
            <a:chOff x="6617369" y="4159389"/>
            <a:chExt cx="2219258" cy="1424824"/>
          </a:xfrm>
          <a:solidFill>
            <a:srgbClr val="002DD8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B49C112-C72F-463D-93EA-517993FB1D59}"/>
                </a:ext>
              </a:extLst>
            </p:cNvPr>
            <p:cNvSpPr/>
            <p:nvPr/>
          </p:nvSpPr>
          <p:spPr>
            <a:xfrm>
              <a:off x="6617369" y="4159389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E80D438-C312-4977-A9D4-3055C5BD0392}"/>
                </a:ext>
              </a:extLst>
            </p:cNvPr>
            <p:cNvSpPr txBox="1"/>
            <p:nvPr/>
          </p:nvSpPr>
          <p:spPr>
            <a:xfrm>
              <a:off x="7179743" y="448708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BCB1AA-6F53-471B-ADDE-44D96F394F75}"/>
              </a:ext>
            </a:extLst>
          </p:cNvPr>
          <p:cNvGrpSpPr/>
          <p:nvPr/>
        </p:nvGrpSpPr>
        <p:grpSpPr>
          <a:xfrm>
            <a:off x="8419567" y="4159389"/>
            <a:ext cx="3200577" cy="1424824"/>
            <a:chOff x="8419567" y="4159389"/>
            <a:chExt cx="3200577" cy="1424824"/>
          </a:xfrm>
          <a:solidFill>
            <a:srgbClr val="002DD8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575382B-E779-4913-94CA-E7F5CA1D71E6}"/>
                </a:ext>
              </a:extLst>
            </p:cNvPr>
            <p:cNvSpPr/>
            <p:nvPr/>
          </p:nvSpPr>
          <p:spPr>
            <a:xfrm>
              <a:off x="8419567" y="4159389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Text Placeholder 7">
              <a:extLst>
                <a:ext uri="{FF2B5EF4-FFF2-40B4-BE49-F238E27FC236}">
                  <a16:creationId xmlns:a16="http://schemas.microsoft.com/office/drawing/2014/main" id="{DA425E05-8563-4D56-9DE4-165EBF17B8F8}"/>
                </a:ext>
              </a:extLst>
            </p:cNvPr>
            <p:cNvSpPr txBox="1">
              <a:spLocks/>
            </p:cNvSpPr>
            <p:nvPr/>
          </p:nvSpPr>
          <p:spPr>
            <a:xfrm>
              <a:off x="9241042" y="4539683"/>
              <a:ext cx="1974687" cy="664233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sp>
        <p:nvSpPr>
          <p:cNvPr id="28" name="Title 2">
            <a:extLst>
              <a:ext uri="{FF2B5EF4-FFF2-40B4-BE49-F238E27FC236}">
                <a16:creationId xmlns:a16="http://schemas.microsoft.com/office/drawing/2014/main" id="{CA9444AD-D6F8-4879-9D5A-FACBF208BDC0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69927855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91C7C42-01F7-498A-B31D-C336A327EBC6}"/>
              </a:ext>
            </a:extLst>
          </p:cNvPr>
          <p:cNvGrpSpPr/>
          <p:nvPr/>
        </p:nvGrpSpPr>
        <p:grpSpPr>
          <a:xfrm>
            <a:off x="925452" y="1941073"/>
            <a:ext cx="3093057" cy="2975854"/>
            <a:chOff x="949379" y="1639389"/>
            <a:chExt cx="3093057" cy="29758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2C50B56-F82B-406A-9784-D75F45D698EF}"/>
                </a:ext>
              </a:extLst>
            </p:cNvPr>
            <p:cNvGrpSpPr/>
            <p:nvPr/>
          </p:nvGrpSpPr>
          <p:grpSpPr>
            <a:xfrm rot="19800000">
              <a:off x="949379" y="1639389"/>
              <a:ext cx="3093057" cy="2975854"/>
              <a:chOff x="1185200" y="2187241"/>
              <a:chExt cx="3461599" cy="3330431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0F4EDF4E-250B-4A92-A178-BFFACD1F9FEB}"/>
                  </a:ext>
                </a:extLst>
              </p:cNvPr>
              <p:cNvSpPr/>
              <p:nvPr/>
            </p:nvSpPr>
            <p:spPr>
              <a:xfrm>
                <a:off x="1308086" y="2187241"/>
                <a:ext cx="3338713" cy="2524574"/>
              </a:xfrm>
              <a:custGeom>
                <a:avLst/>
                <a:gdLst>
                  <a:gd name="connsiteX0" fmla="*/ 3338787 w 3338712"/>
                  <a:gd name="connsiteY0" fmla="*/ 1770264 h 2524574"/>
                  <a:gd name="connsiteX1" fmla="*/ 3197247 w 3338712"/>
                  <a:gd name="connsiteY1" fmla="*/ 2464970 h 2524574"/>
                  <a:gd name="connsiteX2" fmla="*/ 2733039 w 3338712"/>
                  <a:gd name="connsiteY2" fmla="*/ 2526442 h 2524574"/>
                  <a:gd name="connsiteX3" fmla="*/ 1035225 w 3338712"/>
                  <a:gd name="connsiteY3" fmla="*/ 1259001 h 2524574"/>
                  <a:gd name="connsiteX4" fmla="*/ 1004601 w 3338712"/>
                  <a:gd name="connsiteY4" fmla="*/ 1140316 h 2524574"/>
                  <a:gd name="connsiteX5" fmla="*/ 1003332 w 3338712"/>
                  <a:gd name="connsiteY5" fmla="*/ 1134490 h 2524574"/>
                  <a:gd name="connsiteX6" fmla="*/ 462639 w 3338712"/>
                  <a:gd name="connsiteY6" fmla="*/ 698665 h 2524574"/>
                  <a:gd name="connsiteX7" fmla="*/ 0 w 3338712"/>
                  <a:gd name="connsiteY7" fmla="*/ 948657 h 2524574"/>
                  <a:gd name="connsiteX8" fmla="*/ 1104315 w 3338712"/>
                  <a:gd name="connsiteY8" fmla="*/ 61471 h 2524574"/>
                  <a:gd name="connsiteX9" fmla="*/ 1568523 w 3338712"/>
                  <a:gd name="connsiteY9" fmla="*/ 0 h 2524574"/>
                  <a:gd name="connsiteX10" fmla="*/ 2149548 w 3338712"/>
                  <a:gd name="connsiteY10" fmla="*/ 97547 h 2524574"/>
                  <a:gd name="connsiteX11" fmla="*/ 3338787 w 3338712"/>
                  <a:gd name="connsiteY11" fmla="*/ 1770264 h 252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8712" h="2524574">
                    <a:moveTo>
                      <a:pt x="3338787" y="1770264"/>
                    </a:moveTo>
                    <a:cubicBezTo>
                      <a:pt x="3338787" y="2016896"/>
                      <a:pt x="3288370" y="2251651"/>
                      <a:pt x="3197247" y="2464970"/>
                    </a:cubicBezTo>
                    <a:cubicBezTo>
                      <a:pt x="3049283" y="2505080"/>
                      <a:pt x="2893626" y="2526442"/>
                      <a:pt x="2733039" y="2526442"/>
                    </a:cubicBezTo>
                    <a:cubicBezTo>
                      <a:pt x="1930030" y="2526442"/>
                      <a:pt x="1251905" y="1991725"/>
                      <a:pt x="1035225" y="1259001"/>
                    </a:cubicBezTo>
                    <a:cubicBezTo>
                      <a:pt x="1023648" y="1220012"/>
                      <a:pt x="1013415" y="1180425"/>
                      <a:pt x="1004601" y="1140316"/>
                    </a:cubicBezTo>
                    <a:cubicBezTo>
                      <a:pt x="1004153" y="1138374"/>
                      <a:pt x="1003780" y="1136432"/>
                      <a:pt x="1003332" y="1134490"/>
                    </a:cubicBezTo>
                    <a:cubicBezTo>
                      <a:pt x="949554" y="885319"/>
                      <a:pt x="727869" y="698665"/>
                      <a:pt x="462639" y="698665"/>
                    </a:cubicBezTo>
                    <a:cubicBezTo>
                      <a:pt x="269114" y="698665"/>
                      <a:pt x="98817" y="798079"/>
                      <a:pt x="0" y="948657"/>
                    </a:cubicBezTo>
                    <a:cubicBezTo>
                      <a:pt x="226241" y="517687"/>
                      <a:pt x="624944" y="191360"/>
                      <a:pt x="1104315" y="61471"/>
                    </a:cubicBezTo>
                    <a:cubicBezTo>
                      <a:pt x="1252279" y="21362"/>
                      <a:pt x="1407936" y="0"/>
                      <a:pt x="1568523" y="0"/>
                    </a:cubicBezTo>
                    <a:cubicBezTo>
                      <a:pt x="1772057" y="0"/>
                      <a:pt x="1967525" y="34358"/>
                      <a:pt x="2149548" y="97547"/>
                    </a:cubicBezTo>
                    <a:cubicBezTo>
                      <a:pt x="2841864" y="337979"/>
                      <a:pt x="3338787" y="996087"/>
                      <a:pt x="3338787" y="1770264"/>
                    </a:cubicBezTo>
                    <a:close/>
                  </a:path>
                </a:pathLst>
              </a:custGeom>
              <a:solidFill>
                <a:srgbClr val="3E3E3E"/>
              </a:solidFill>
              <a:ln w="74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17C2F95C-7208-4B78-AB7C-C9FE6B21AED9}"/>
                  </a:ext>
                </a:extLst>
              </p:cNvPr>
              <p:cNvSpPr/>
              <p:nvPr/>
            </p:nvSpPr>
            <p:spPr>
              <a:xfrm>
                <a:off x="1185200" y="3313049"/>
                <a:ext cx="3221913" cy="2204623"/>
              </a:xfrm>
              <a:custGeom>
                <a:avLst/>
                <a:gdLst>
                  <a:gd name="connsiteX0" fmla="*/ 580339 w 3221913"/>
                  <a:gd name="connsiteY0" fmla="*/ 201567 h 2204623"/>
                  <a:gd name="connsiteX1" fmla="*/ 187307 w 3221913"/>
                  <a:gd name="connsiteY1" fmla="*/ 594599 h 2204623"/>
                  <a:gd name="connsiteX2" fmla="*/ 580339 w 3221913"/>
                  <a:gd name="connsiteY2" fmla="*/ 987631 h 2204623"/>
                  <a:gd name="connsiteX3" fmla="*/ 973371 w 3221913"/>
                  <a:gd name="connsiteY3" fmla="*/ 594599 h 2204623"/>
                  <a:gd name="connsiteX4" fmla="*/ 580339 w 3221913"/>
                  <a:gd name="connsiteY4" fmla="*/ 201567 h 2204623"/>
                  <a:gd name="connsiteX5" fmla="*/ 521908 w 3221913"/>
                  <a:gd name="connsiteY5" fmla="*/ 904 h 2204623"/>
                  <a:gd name="connsiteX6" fmla="*/ 952559 w 3221913"/>
                  <a:gd name="connsiteY6" fmla="*/ 164339 h 2204623"/>
                  <a:gd name="connsiteX7" fmla="*/ 956966 w 3221913"/>
                  <a:gd name="connsiteY7" fmla="*/ 168672 h 2204623"/>
                  <a:gd name="connsiteX8" fmla="*/ 1031583 w 3221913"/>
                  <a:gd name="connsiteY8" fmla="*/ 256434 h 2204623"/>
                  <a:gd name="connsiteX9" fmla="*/ 1087079 w 3221913"/>
                  <a:gd name="connsiteY9" fmla="*/ 364289 h 2204623"/>
                  <a:gd name="connsiteX10" fmla="*/ 1091784 w 3221913"/>
                  <a:gd name="connsiteY10" fmla="*/ 376912 h 2204623"/>
                  <a:gd name="connsiteX11" fmla="*/ 1091859 w 3221913"/>
                  <a:gd name="connsiteY11" fmla="*/ 377061 h 2204623"/>
                  <a:gd name="connsiteX12" fmla="*/ 1274405 w 3221913"/>
                  <a:gd name="connsiteY12" fmla="*/ 733564 h 2204623"/>
                  <a:gd name="connsiteX13" fmla="*/ 3221913 w 3221913"/>
                  <a:gd name="connsiteY13" fmla="*/ 1507967 h 2204623"/>
                  <a:gd name="connsiteX14" fmla="*/ 2785864 w 3221913"/>
                  <a:gd name="connsiteY14" fmla="*/ 1914139 h 2204623"/>
                  <a:gd name="connsiteX15" fmla="*/ 292435 w 3221913"/>
                  <a:gd name="connsiteY15" fmla="*/ 1378601 h 2204623"/>
                  <a:gd name="connsiteX16" fmla="*/ 23695 w 3221913"/>
                  <a:gd name="connsiteY16" fmla="*/ 720343 h 2204623"/>
                  <a:gd name="connsiteX17" fmla="*/ 18 w 3221913"/>
                  <a:gd name="connsiteY17" fmla="*/ 562221 h 2204623"/>
                  <a:gd name="connsiteX18" fmla="*/ 250160 w 3221913"/>
                  <a:gd name="connsiteY18" fmla="*/ 90768 h 2204623"/>
                  <a:gd name="connsiteX19" fmla="*/ 521908 w 3221913"/>
                  <a:gd name="connsiteY19" fmla="*/ 904 h 2204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21913" h="2204623">
                    <a:moveTo>
                      <a:pt x="580339" y="201567"/>
                    </a:moveTo>
                    <a:cubicBezTo>
                      <a:pt x="363273" y="201567"/>
                      <a:pt x="187307" y="377533"/>
                      <a:pt x="187307" y="594599"/>
                    </a:cubicBezTo>
                    <a:cubicBezTo>
                      <a:pt x="187307" y="811665"/>
                      <a:pt x="363273" y="987631"/>
                      <a:pt x="580339" y="987631"/>
                    </a:cubicBezTo>
                    <a:cubicBezTo>
                      <a:pt x="797405" y="987631"/>
                      <a:pt x="973371" y="811665"/>
                      <a:pt x="973371" y="594599"/>
                    </a:cubicBezTo>
                    <a:cubicBezTo>
                      <a:pt x="973371" y="377533"/>
                      <a:pt x="797405" y="201567"/>
                      <a:pt x="580339" y="201567"/>
                    </a:cubicBezTo>
                    <a:close/>
                    <a:moveTo>
                      <a:pt x="521908" y="904"/>
                    </a:moveTo>
                    <a:cubicBezTo>
                      <a:pt x="678634" y="-8035"/>
                      <a:pt x="836414" y="49501"/>
                      <a:pt x="952559" y="164339"/>
                    </a:cubicBezTo>
                    <a:cubicBezTo>
                      <a:pt x="954053" y="165759"/>
                      <a:pt x="955472" y="167178"/>
                      <a:pt x="956966" y="168672"/>
                    </a:cubicBezTo>
                    <a:cubicBezTo>
                      <a:pt x="983407" y="195486"/>
                      <a:pt x="1010072" y="223719"/>
                      <a:pt x="1031583" y="256434"/>
                    </a:cubicBezTo>
                    <a:cubicBezTo>
                      <a:pt x="1054289" y="291016"/>
                      <a:pt x="1072813" y="327167"/>
                      <a:pt x="1087079" y="364289"/>
                    </a:cubicBezTo>
                    <a:cubicBezTo>
                      <a:pt x="1088573" y="368546"/>
                      <a:pt x="1090141" y="372729"/>
                      <a:pt x="1091784" y="376912"/>
                    </a:cubicBezTo>
                    <a:cubicBezTo>
                      <a:pt x="1091859" y="376986"/>
                      <a:pt x="1091859" y="377061"/>
                      <a:pt x="1091859" y="377061"/>
                    </a:cubicBezTo>
                    <a:cubicBezTo>
                      <a:pt x="1138616" y="499705"/>
                      <a:pt x="1199340" y="619286"/>
                      <a:pt x="1274405" y="733564"/>
                    </a:cubicBezTo>
                    <a:cubicBezTo>
                      <a:pt x="1710529" y="1397498"/>
                      <a:pt x="2501289" y="1686031"/>
                      <a:pt x="3221913" y="1507967"/>
                    </a:cubicBezTo>
                    <a:cubicBezTo>
                      <a:pt x="3103676" y="1663176"/>
                      <a:pt x="2957878" y="1801131"/>
                      <a:pt x="2785864" y="1914139"/>
                    </a:cubicBezTo>
                    <a:cubicBezTo>
                      <a:pt x="1959625" y="2456848"/>
                      <a:pt x="843285" y="2217088"/>
                      <a:pt x="292435" y="1378601"/>
                    </a:cubicBezTo>
                    <a:cubicBezTo>
                      <a:pt x="156721" y="1172004"/>
                      <a:pt x="67912" y="948303"/>
                      <a:pt x="23695" y="720343"/>
                    </a:cubicBezTo>
                    <a:cubicBezTo>
                      <a:pt x="8159" y="668433"/>
                      <a:pt x="316" y="615103"/>
                      <a:pt x="18" y="562221"/>
                    </a:cubicBezTo>
                    <a:cubicBezTo>
                      <a:pt x="-1476" y="378181"/>
                      <a:pt x="86511" y="198175"/>
                      <a:pt x="250160" y="90768"/>
                    </a:cubicBezTo>
                    <a:cubicBezTo>
                      <a:pt x="334216" y="35562"/>
                      <a:pt x="427872" y="6267"/>
                      <a:pt x="521908" y="904"/>
                    </a:cubicBezTo>
                    <a:close/>
                  </a:path>
                </a:pathLst>
              </a:custGeom>
              <a:solidFill>
                <a:srgbClr val="3E3E3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DF53B88-4775-4321-839E-C2BB70475923}"/>
                </a:ext>
              </a:extLst>
            </p:cNvPr>
            <p:cNvSpPr txBox="1"/>
            <p:nvPr/>
          </p:nvSpPr>
          <p:spPr>
            <a:xfrm>
              <a:off x="1109799" y="3358816"/>
              <a:ext cx="1094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10" name="Text Placeholder 7">
              <a:extLst>
                <a:ext uri="{FF2B5EF4-FFF2-40B4-BE49-F238E27FC236}">
                  <a16:creationId xmlns:a16="http://schemas.microsoft.com/office/drawing/2014/main" id="{BD01C3A1-1C7A-4480-93A7-BC1086C995CD}"/>
                </a:ext>
              </a:extLst>
            </p:cNvPr>
            <p:cNvSpPr txBox="1">
              <a:spLocks/>
            </p:cNvSpPr>
            <p:nvPr/>
          </p:nvSpPr>
          <p:spPr>
            <a:xfrm>
              <a:off x="2070622" y="2270908"/>
              <a:ext cx="1613713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F7F75D-8D05-48D0-AC73-959A816DA714}"/>
              </a:ext>
            </a:extLst>
          </p:cNvPr>
          <p:cNvGrpSpPr/>
          <p:nvPr/>
        </p:nvGrpSpPr>
        <p:grpSpPr>
          <a:xfrm>
            <a:off x="4549472" y="1941073"/>
            <a:ext cx="3093057" cy="2975854"/>
            <a:chOff x="949379" y="1639389"/>
            <a:chExt cx="3093057" cy="297585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A72D753-C492-4577-8BBF-23887BAC372F}"/>
                </a:ext>
              </a:extLst>
            </p:cNvPr>
            <p:cNvGrpSpPr/>
            <p:nvPr/>
          </p:nvGrpSpPr>
          <p:grpSpPr>
            <a:xfrm rot="19800000">
              <a:off x="949379" y="1639389"/>
              <a:ext cx="3093057" cy="2975854"/>
              <a:chOff x="1185200" y="2187241"/>
              <a:chExt cx="3461599" cy="3330431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FA20F69-8525-49AB-854C-735E5D6D2D71}"/>
                  </a:ext>
                </a:extLst>
              </p:cNvPr>
              <p:cNvSpPr/>
              <p:nvPr/>
            </p:nvSpPr>
            <p:spPr>
              <a:xfrm>
                <a:off x="1308086" y="2187241"/>
                <a:ext cx="3338713" cy="2524574"/>
              </a:xfrm>
              <a:custGeom>
                <a:avLst/>
                <a:gdLst>
                  <a:gd name="connsiteX0" fmla="*/ 3338787 w 3338712"/>
                  <a:gd name="connsiteY0" fmla="*/ 1770264 h 2524574"/>
                  <a:gd name="connsiteX1" fmla="*/ 3197247 w 3338712"/>
                  <a:gd name="connsiteY1" fmla="*/ 2464970 h 2524574"/>
                  <a:gd name="connsiteX2" fmla="*/ 2733039 w 3338712"/>
                  <a:gd name="connsiteY2" fmla="*/ 2526442 h 2524574"/>
                  <a:gd name="connsiteX3" fmla="*/ 1035225 w 3338712"/>
                  <a:gd name="connsiteY3" fmla="*/ 1259001 h 2524574"/>
                  <a:gd name="connsiteX4" fmla="*/ 1004601 w 3338712"/>
                  <a:gd name="connsiteY4" fmla="*/ 1140316 h 2524574"/>
                  <a:gd name="connsiteX5" fmla="*/ 1003332 w 3338712"/>
                  <a:gd name="connsiteY5" fmla="*/ 1134490 h 2524574"/>
                  <a:gd name="connsiteX6" fmla="*/ 462639 w 3338712"/>
                  <a:gd name="connsiteY6" fmla="*/ 698665 h 2524574"/>
                  <a:gd name="connsiteX7" fmla="*/ 0 w 3338712"/>
                  <a:gd name="connsiteY7" fmla="*/ 948657 h 2524574"/>
                  <a:gd name="connsiteX8" fmla="*/ 1104315 w 3338712"/>
                  <a:gd name="connsiteY8" fmla="*/ 61471 h 2524574"/>
                  <a:gd name="connsiteX9" fmla="*/ 1568523 w 3338712"/>
                  <a:gd name="connsiteY9" fmla="*/ 0 h 2524574"/>
                  <a:gd name="connsiteX10" fmla="*/ 2149548 w 3338712"/>
                  <a:gd name="connsiteY10" fmla="*/ 97547 h 2524574"/>
                  <a:gd name="connsiteX11" fmla="*/ 3338787 w 3338712"/>
                  <a:gd name="connsiteY11" fmla="*/ 1770264 h 252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8712" h="2524574">
                    <a:moveTo>
                      <a:pt x="3338787" y="1770264"/>
                    </a:moveTo>
                    <a:cubicBezTo>
                      <a:pt x="3338787" y="2016896"/>
                      <a:pt x="3288370" y="2251651"/>
                      <a:pt x="3197247" y="2464970"/>
                    </a:cubicBezTo>
                    <a:cubicBezTo>
                      <a:pt x="3049283" y="2505080"/>
                      <a:pt x="2893626" y="2526442"/>
                      <a:pt x="2733039" y="2526442"/>
                    </a:cubicBezTo>
                    <a:cubicBezTo>
                      <a:pt x="1930030" y="2526442"/>
                      <a:pt x="1251905" y="1991725"/>
                      <a:pt x="1035225" y="1259001"/>
                    </a:cubicBezTo>
                    <a:cubicBezTo>
                      <a:pt x="1023648" y="1220012"/>
                      <a:pt x="1013415" y="1180425"/>
                      <a:pt x="1004601" y="1140316"/>
                    </a:cubicBezTo>
                    <a:cubicBezTo>
                      <a:pt x="1004153" y="1138374"/>
                      <a:pt x="1003780" y="1136432"/>
                      <a:pt x="1003332" y="1134490"/>
                    </a:cubicBezTo>
                    <a:cubicBezTo>
                      <a:pt x="949554" y="885319"/>
                      <a:pt x="727869" y="698665"/>
                      <a:pt x="462639" y="698665"/>
                    </a:cubicBezTo>
                    <a:cubicBezTo>
                      <a:pt x="269114" y="698665"/>
                      <a:pt x="98817" y="798079"/>
                      <a:pt x="0" y="948657"/>
                    </a:cubicBezTo>
                    <a:cubicBezTo>
                      <a:pt x="226241" y="517687"/>
                      <a:pt x="624944" y="191360"/>
                      <a:pt x="1104315" y="61471"/>
                    </a:cubicBezTo>
                    <a:cubicBezTo>
                      <a:pt x="1252279" y="21362"/>
                      <a:pt x="1407936" y="0"/>
                      <a:pt x="1568523" y="0"/>
                    </a:cubicBezTo>
                    <a:cubicBezTo>
                      <a:pt x="1772057" y="0"/>
                      <a:pt x="1967525" y="34358"/>
                      <a:pt x="2149548" y="97547"/>
                    </a:cubicBezTo>
                    <a:cubicBezTo>
                      <a:pt x="2841864" y="337979"/>
                      <a:pt x="3338787" y="996087"/>
                      <a:pt x="3338787" y="1770264"/>
                    </a:cubicBezTo>
                    <a:close/>
                  </a:path>
                </a:pathLst>
              </a:custGeom>
              <a:solidFill>
                <a:srgbClr val="A4A3A4"/>
              </a:solidFill>
              <a:ln w="74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A3571E93-9DF0-4C54-A287-271EFDA37DF1}"/>
                  </a:ext>
                </a:extLst>
              </p:cNvPr>
              <p:cNvSpPr/>
              <p:nvPr/>
            </p:nvSpPr>
            <p:spPr>
              <a:xfrm>
                <a:off x="1185200" y="3313049"/>
                <a:ext cx="3221913" cy="2204623"/>
              </a:xfrm>
              <a:custGeom>
                <a:avLst/>
                <a:gdLst>
                  <a:gd name="connsiteX0" fmla="*/ 580339 w 3221913"/>
                  <a:gd name="connsiteY0" fmla="*/ 201567 h 2204623"/>
                  <a:gd name="connsiteX1" fmla="*/ 187307 w 3221913"/>
                  <a:gd name="connsiteY1" fmla="*/ 594599 h 2204623"/>
                  <a:gd name="connsiteX2" fmla="*/ 580339 w 3221913"/>
                  <a:gd name="connsiteY2" fmla="*/ 987631 h 2204623"/>
                  <a:gd name="connsiteX3" fmla="*/ 973371 w 3221913"/>
                  <a:gd name="connsiteY3" fmla="*/ 594599 h 2204623"/>
                  <a:gd name="connsiteX4" fmla="*/ 580339 w 3221913"/>
                  <a:gd name="connsiteY4" fmla="*/ 201567 h 2204623"/>
                  <a:gd name="connsiteX5" fmla="*/ 521908 w 3221913"/>
                  <a:gd name="connsiteY5" fmla="*/ 904 h 2204623"/>
                  <a:gd name="connsiteX6" fmla="*/ 952559 w 3221913"/>
                  <a:gd name="connsiteY6" fmla="*/ 164339 h 2204623"/>
                  <a:gd name="connsiteX7" fmla="*/ 956966 w 3221913"/>
                  <a:gd name="connsiteY7" fmla="*/ 168672 h 2204623"/>
                  <a:gd name="connsiteX8" fmla="*/ 1031583 w 3221913"/>
                  <a:gd name="connsiteY8" fmla="*/ 256434 h 2204623"/>
                  <a:gd name="connsiteX9" fmla="*/ 1087079 w 3221913"/>
                  <a:gd name="connsiteY9" fmla="*/ 364289 h 2204623"/>
                  <a:gd name="connsiteX10" fmla="*/ 1091784 w 3221913"/>
                  <a:gd name="connsiteY10" fmla="*/ 376912 h 2204623"/>
                  <a:gd name="connsiteX11" fmla="*/ 1091859 w 3221913"/>
                  <a:gd name="connsiteY11" fmla="*/ 377061 h 2204623"/>
                  <a:gd name="connsiteX12" fmla="*/ 1274405 w 3221913"/>
                  <a:gd name="connsiteY12" fmla="*/ 733564 h 2204623"/>
                  <a:gd name="connsiteX13" fmla="*/ 3221913 w 3221913"/>
                  <a:gd name="connsiteY13" fmla="*/ 1507967 h 2204623"/>
                  <a:gd name="connsiteX14" fmla="*/ 2785864 w 3221913"/>
                  <a:gd name="connsiteY14" fmla="*/ 1914139 h 2204623"/>
                  <a:gd name="connsiteX15" fmla="*/ 292435 w 3221913"/>
                  <a:gd name="connsiteY15" fmla="*/ 1378601 h 2204623"/>
                  <a:gd name="connsiteX16" fmla="*/ 23695 w 3221913"/>
                  <a:gd name="connsiteY16" fmla="*/ 720343 h 2204623"/>
                  <a:gd name="connsiteX17" fmla="*/ 18 w 3221913"/>
                  <a:gd name="connsiteY17" fmla="*/ 562221 h 2204623"/>
                  <a:gd name="connsiteX18" fmla="*/ 250160 w 3221913"/>
                  <a:gd name="connsiteY18" fmla="*/ 90768 h 2204623"/>
                  <a:gd name="connsiteX19" fmla="*/ 521908 w 3221913"/>
                  <a:gd name="connsiteY19" fmla="*/ 904 h 2204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21913" h="2204623">
                    <a:moveTo>
                      <a:pt x="580339" y="201567"/>
                    </a:moveTo>
                    <a:cubicBezTo>
                      <a:pt x="363273" y="201567"/>
                      <a:pt x="187307" y="377533"/>
                      <a:pt x="187307" y="594599"/>
                    </a:cubicBezTo>
                    <a:cubicBezTo>
                      <a:pt x="187307" y="811665"/>
                      <a:pt x="363273" y="987631"/>
                      <a:pt x="580339" y="987631"/>
                    </a:cubicBezTo>
                    <a:cubicBezTo>
                      <a:pt x="797405" y="987631"/>
                      <a:pt x="973371" y="811665"/>
                      <a:pt x="973371" y="594599"/>
                    </a:cubicBezTo>
                    <a:cubicBezTo>
                      <a:pt x="973371" y="377533"/>
                      <a:pt x="797405" y="201567"/>
                      <a:pt x="580339" y="201567"/>
                    </a:cubicBezTo>
                    <a:close/>
                    <a:moveTo>
                      <a:pt x="521908" y="904"/>
                    </a:moveTo>
                    <a:cubicBezTo>
                      <a:pt x="678634" y="-8035"/>
                      <a:pt x="836414" y="49501"/>
                      <a:pt x="952559" y="164339"/>
                    </a:cubicBezTo>
                    <a:cubicBezTo>
                      <a:pt x="954053" y="165759"/>
                      <a:pt x="955472" y="167178"/>
                      <a:pt x="956966" y="168672"/>
                    </a:cubicBezTo>
                    <a:cubicBezTo>
                      <a:pt x="983407" y="195486"/>
                      <a:pt x="1010072" y="223719"/>
                      <a:pt x="1031583" y="256434"/>
                    </a:cubicBezTo>
                    <a:cubicBezTo>
                      <a:pt x="1054289" y="291016"/>
                      <a:pt x="1072813" y="327167"/>
                      <a:pt x="1087079" y="364289"/>
                    </a:cubicBezTo>
                    <a:cubicBezTo>
                      <a:pt x="1088573" y="368546"/>
                      <a:pt x="1090141" y="372729"/>
                      <a:pt x="1091784" y="376912"/>
                    </a:cubicBezTo>
                    <a:cubicBezTo>
                      <a:pt x="1091859" y="376986"/>
                      <a:pt x="1091859" y="377061"/>
                      <a:pt x="1091859" y="377061"/>
                    </a:cubicBezTo>
                    <a:cubicBezTo>
                      <a:pt x="1138616" y="499705"/>
                      <a:pt x="1199340" y="619286"/>
                      <a:pt x="1274405" y="733564"/>
                    </a:cubicBezTo>
                    <a:cubicBezTo>
                      <a:pt x="1710529" y="1397498"/>
                      <a:pt x="2501289" y="1686031"/>
                      <a:pt x="3221913" y="1507967"/>
                    </a:cubicBezTo>
                    <a:cubicBezTo>
                      <a:pt x="3103676" y="1663176"/>
                      <a:pt x="2957878" y="1801131"/>
                      <a:pt x="2785864" y="1914139"/>
                    </a:cubicBezTo>
                    <a:cubicBezTo>
                      <a:pt x="1959625" y="2456848"/>
                      <a:pt x="843285" y="2217088"/>
                      <a:pt x="292435" y="1378601"/>
                    </a:cubicBezTo>
                    <a:cubicBezTo>
                      <a:pt x="156721" y="1172004"/>
                      <a:pt x="67912" y="948303"/>
                      <a:pt x="23695" y="720343"/>
                    </a:cubicBezTo>
                    <a:cubicBezTo>
                      <a:pt x="8159" y="668433"/>
                      <a:pt x="316" y="615103"/>
                      <a:pt x="18" y="562221"/>
                    </a:cubicBezTo>
                    <a:cubicBezTo>
                      <a:pt x="-1476" y="378181"/>
                      <a:pt x="86511" y="198175"/>
                      <a:pt x="250160" y="90768"/>
                    </a:cubicBezTo>
                    <a:cubicBezTo>
                      <a:pt x="334216" y="35562"/>
                      <a:pt x="427872" y="6267"/>
                      <a:pt x="521908" y="904"/>
                    </a:cubicBezTo>
                    <a:close/>
                  </a:path>
                </a:pathLst>
              </a:custGeom>
              <a:solidFill>
                <a:srgbClr val="A4A3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854C6FB-ADCE-444F-98FA-4F81A0DB7837}"/>
                </a:ext>
              </a:extLst>
            </p:cNvPr>
            <p:cNvSpPr txBox="1"/>
            <p:nvPr/>
          </p:nvSpPr>
          <p:spPr>
            <a:xfrm>
              <a:off x="1077715" y="3342774"/>
              <a:ext cx="1094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488C5CEC-A1EA-413D-BA8F-E1F4891F6DC9}"/>
                </a:ext>
              </a:extLst>
            </p:cNvPr>
            <p:cNvSpPr txBox="1">
              <a:spLocks/>
            </p:cNvSpPr>
            <p:nvPr/>
          </p:nvSpPr>
          <p:spPr>
            <a:xfrm>
              <a:off x="2070622" y="2270908"/>
              <a:ext cx="1613713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FF100A-1E02-46DB-B863-4A908633384E}"/>
              </a:ext>
            </a:extLst>
          </p:cNvPr>
          <p:cNvGrpSpPr/>
          <p:nvPr/>
        </p:nvGrpSpPr>
        <p:grpSpPr>
          <a:xfrm>
            <a:off x="8173491" y="1941073"/>
            <a:ext cx="3093057" cy="2975854"/>
            <a:chOff x="949379" y="1639389"/>
            <a:chExt cx="3093057" cy="297585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D3EB2B8-9321-4FCF-BC39-33C8EA25674F}"/>
                </a:ext>
              </a:extLst>
            </p:cNvPr>
            <p:cNvGrpSpPr/>
            <p:nvPr/>
          </p:nvGrpSpPr>
          <p:grpSpPr>
            <a:xfrm rot="19800000">
              <a:off x="949379" y="1639389"/>
              <a:ext cx="3093057" cy="2975854"/>
              <a:chOff x="1185200" y="2187241"/>
              <a:chExt cx="3461599" cy="3330431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9EC91AAD-ECC7-44E9-A1FA-763393CFA3CD}"/>
                  </a:ext>
                </a:extLst>
              </p:cNvPr>
              <p:cNvSpPr/>
              <p:nvPr/>
            </p:nvSpPr>
            <p:spPr>
              <a:xfrm>
                <a:off x="1308086" y="2187241"/>
                <a:ext cx="3338713" cy="2524574"/>
              </a:xfrm>
              <a:custGeom>
                <a:avLst/>
                <a:gdLst>
                  <a:gd name="connsiteX0" fmla="*/ 3338787 w 3338712"/>
                  <a:gd name="connsiteY0" fmla="*/ 1770264 h 2524574"/>
                  <a:gd name="connsiteX1" fmla="*/ 3197247 w 3338712"/>
                  <a:gd name="connsiteY1" fmla="*/ 2464970 h 2524574"/>
                  <a:gd name="connsiteX2" fmla="*/ 2733039 w 3338712"/>
                  <a:gd name="connsiteY2" fmla="*/ 2526442 h 2524574"/>
                  <a:gd name="connsiteX3" fmla="*/ 1035225 w 3338712"/>
                  <a:gd name="connsiteY3" fmla="*/ 1259001 h 2524574"/>
                  <a:gd name="connsiteX4" fmla="*/ 1004601 w 3338712"/>
                  <a:gd name="connsiteY4" fmla="*/ 1140316 h 2524574"/>
                  <a:gd name="connsiteX5" fmla="*/ 1003332 w 3338712"/>
                  <a:gd name="connsiteY5" fmla="*/ 1134490 h 2524574"/>
                  <a:gd name="connsiteX6" fmla="*/ 462639 w 3338712"/>
                  <a:gd name="connsiteY6" fmla="*/ 698665 h 2524574"/>
                  <a:gd name="connsiteX7" fmla="*/ 0 w 3338712"/>
                  <a:gd name="connsiteY7" fmla="*/ 948657 h 2524574"/>
                  <a:gd name="connsiteX8" fmla="*/ 1104315 w 3338712"/>
                  <a:gd name="connsiteY8" fmla="*/ 61471 h 2524574"/>
                  <a:gd name="connsiteX9" fmla="*/ 1568523 w 3338712"/>
                  <a:gd name="connsiteY9" fmla="*/ 0 h 2524574"/>
                  <a:gd name="connsiteX10" fmla="*/ 2149548 w 3338712"/>
                  <a:gd name="connsiteY10" fmla="*/ 97547 h 2524574"/>
                  <a:gd name="connsiteX11" fmla="*/ 3338787 w 3338712"/>
                  <a:gd name="connsiteY11" fmla="*/ 1770264 h 252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8712" h="2524574">
                    <a:moveTo>
                      <a:pt x="3338787" y="1770264"/>
                    </a:moveTo>
                    <a:cubicBezTo>
                      <a:pt x="3338787" y="2016896"/>
                      <a:pt x="3288370" y="2251651"/>
                      <a:pt x="3197247" y="2464970"/>
                    </a:cubicBezTo>
                    <a:cubicBezTo>
                      <a:pt x="3049283" y="2505080"/>
                      <a:pt x="2893626" y="2526442"/>
                      <a:pt x="2733039" y="2526442"/>
                    </a:cubicBezTo>
                    <a:cubicBezTo>
                      <a:pt x="1930030" y="2526442"/>
                      <a:pt x="1251905" y="1991725"/>
                      <a:pt x="1035225" y="1259001"/>
                    </a:cubicBezTo>
                    <a:cubicBezTo>
                      <a:pt x="1023648" y="1220012"/>
                      <a:pt x="1013415" y="1180425"/>
                      <a:pt x="1004601" y="1140316"/>
                    </a:cubicBezTo>
                    <a:cubicBezTo>
                      <a:pt x="1004153" y="1138374"/>
                      <a:pt x="1003780" y="1136432"/>
                      <a:pt x="1003332" y="1134490"/>
                    </a:cubicBezTo>
                    <a:cubicBezTo>
                      <a:pt x="949554" y="885319"/>
                      <a:pt x="727869" y="698665"/>
                      <a:pt x="462639" y="698665"/>
                    </a:cubicBezTo>
                    <a:cubicBezTo>
                      <a:pt x="269114" y="698665"/>
                      <a:pt x="98817" y="798079"/>
                      <a:pt x="0" y="948657"/>
                    </a:cubicBezTo>
                    <a:cubicBezTo>
                      <a:pt x="226241" y="517687"/>
                      <a:pt x="624944" y="191360"/>
                      <a:pt x="1104315" y="61471"/>
                    </a:cubicBezTo>
                    <a:cubicBezTo>
                      <a:pt x="1252279" y="21362"/>
                      <a:pt x="1407936" y="0"/>
                      <a:pt x="1568523" y="0"/>
                    </a:cubicBezTo>
                    <a:cubicBezTo>
                      <a:pt x="1772057" y="0"/>
                      <a:pt x="1967525" y="34358"/>
                      <a:pt x="2149548" y="97547"/>
                    </a:cubicBezTo>
                    <a:cubicBezTo>
                      <a:pt x="2841864" y="337979"/>
                      <a:pt x="3338787" y="996087"/>
                      <a:pt x="3338787" y="1770264"/>
                    </a:cubicBezTo>
                    <a:close/>
                  </a:path>
                </a:pathLst>
              </a:custGeom>
              <a:solidFill>
                <a:srgbClr val="002DD8"/>
              </a:solidFill>
              <a:ln w="74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5889850-FC1A-4B84-ABC9-D8A192C84A59}"/>
                  </a:ext>
                </a:extLst>
              </p:cNvPr>
              <p:cNvSpPr/>
              <p:nvPr/>
            </p:nvSpPr>
            <p:spPr>
              <a:xfrm>
                <a:off x="1185200" y="3313049"/>
                <a:ext cx="3221913" cy="2204623"/>
              </a:xfrm>
              <a:custGeom>
                <a:avLst/>
                <a:gdLst>
                  <a:gd name="connsiteX0" fmla="*/ 580339 w 3221913"/>
                  <a:gd name="connsiteY0" fmla="*/ 201567 h 2204623"/>
                  <a:gd name="connsiteX1" fmla="*/ 187307 w 3221913"/>
                  <a:gd name="connsiteY1" fmla="*/ 594599 h 2204623"/>
                  <a:gd name="connsiteX2" fmla="*/ 580339 w 3221913"/>
                  <a:gd name="connsiteY2" fmla="*/ 987631 h 2204623"/>
                  <a:gd name="connsiteX3" fmla="*/ 973371 w 3221913"/>
                  <a:gd name="connsiteY3" fmla="*/ 594599 h 2204623"/>
                  <a:gd name="connsiteX4" fmla="*/ 580339 w 3221913"/>
                  <a:gd name="connsiteY4" fmla="*/ 201567 h 2204623"/>
                  <a:gd name="connsiteX5" fmla="*/ 521908 w 3221913"/>
                  <a:gd name="connsiteY5" fmla="*/ 904 h 2204623"/>
                  <a:gd name="connsiteX6" fmla="*/ 952559 w 3221913"/>
                  <a:gd name="connsiteY6" fmla="*/ 164339 h 2204623"/>
                  <a:gd name="connsiteX7" fmla="*/ 956966 w 3221913"/>
                  <a:gd name="connsiteY7" fmla="*/ 168672 h 2204623"/>
                  <a:gd name="connsiteX8" fmla="*/ 1031583 w 3221913"/>
                  <a:gd name="connsiteY8" fmla="*/ 256434 h 2204623"/>
                  <a:gd name="connsiteX9" fmla="*/ 1087079 w 3221913"/>
                  <a:gd name="connsiteY9" fmla="*/ 364289 h 2204623"/>
                  <a:gd name="connsiteX10" fmla="*/ 1091784 w 3221913"/>
                  <a:gd name="connsiteY10" fmla="*/ 376912 h 2204623"/>
                  <a:gd name="connsiteX11" fmla="*/ 1091859 w 3221913"/>
                  <a:gd name="connsiteY11" fmla="*/ 377061 h 2204623"/>
                  <a:gd name="connsiteX12" fmla="*/ 1274405 w 3221913"/>
                  <a:gd name="connsiteY12" fmla="*/ 733564 h 2204623"/>
                  <a:gd name="connsiteX13" fmla="*/ 3221913 w 3221913"/>
                  <a:gd name="connsiteY13" fmla="*/ 1507967 h 2204623"/>
                  <a:gd name="connsiteX14" fmla="*/ 2785864 w 3221913"/>
                  <a:gd name="connsiteY14" fmla="*/ 1914139 h 2204623"/>
                  <a:gd name="connsiteX15" fmla="*/ 292435 w 3221913"/>
                  <a:gd name="connsiteY15" fmla="*/ 1378601 h 2204623"/>
                  <a:gd name="connsiteX16" fmla="*/ 23695 w 3221913"/>
                  <a:gd name="connsiteY16" fmla="*/ 720343 h 2204623"/>
                  <a:gd name="connsiteX17" fmla="*/ 18 w 3221913"/>
                  <a:gd name="connsiteY17" fmla="*/ 562221 h 2204623"/>
                  <a:gd name="connsiteX18" fmla="*/ 250160 w 3221913"/>
                  <a:gd name="connsiteY18" fmla="*/ 90768 h 2204623"/>
                  <a:gd name="connsiteX19" fmla="*/ 521908 w 3221913"/>
                  <a:gd name="connsiteY19" fmla="*/ 904 h 2204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21913" h="2204623">
                    <a:moveTo>
                      <a:pt x="580339" y="201567"/>
                    </a:moveTo>
                    <a:cubicBezTo>
                      <a:pt x="363273" y="201567"/>
                      <a:pt x="187307" y="377533"/>
                      <a:pt x="187307" y="594599"/>
                    </a:cubicBezTo>
                    <a:cubicBezTo>
                      <a:pt x="187307" y="811665"/>
                      <a:pt x="363273" y="987631"/>
                      <a:pt x="580339" y="987631"/>
                    </a:cubicBezTo>
                    <a:cubicBezTo>
                      <a:pt x="797405" y="987631"/>
                      <a:pt x="973371" y="811665"/>
                      <a:pt x="973371" y="594599"/>
                    </a:cubicBezTo>
                    <a:cubicBezTo>
                      <a:pt x="973371" y="377533"/>
                      <a:pt x="797405" y="201567"/>
                      <a:pt x="580339" y="201567"/>
                    </a:cubicBezTo>
                    <a:close/>
                    <a:moveTo>
                      <a:pt x="521908" y="904"/>
                    </a:moveTo>
                    <a:cubicBezTo>
                      <a:pt x="678634" y="-8035"/>
                      <a:pt x="836414" y="49501"/>
                      <a:pt x="952559" y="164339"/>
                    </a:cubicBezTo>
                    <a:cubicBezTo>
                      <a:pt x="954053" y="165759"/>
                      <a:pt x="955472" y="167178"/>
                      <a:pt x="956966" y="168672"/>
                    </a:cubicBezTo>
                    <a:cubicBezTo>
                      <a:pt x="983407" y="195486"/>
                      <a:pt x="1010072" y="223719"/>
                      <a:pt x="1031583" y="256434"/>
                    </a:cubicBezTo>
                    <a:cubicBezTo>
                      <a:pt x="1054289" y="291016"/>
                      <a:pt x="1072813" y="327167"/>
                      <a:pt x="1087079" y="364289"/>
                    </a:cubicBezTo>
                    <a:cubicBezTo>
                      <a:pt x="1088573" y="368546"/>
                      <a:pt x="1090141" y="372729"/>
                      <a:pt x="1091784" y="376912"/>
                    </a:cubicBezTo>
                    <a:cubicBezTo>
                      <a:pt x="1091859" y="376986"/>
                      <a:pt x="1091859" y="377061"/>
                      <a:pt x="1091859" y="377061"/>
                    </a:cubicBezTo>
                    <a:cubicBezTo>
                      <a:pt x="1138616" y="499705"/>
                      <a:pt x="1199340" y="619286"/>
                      <a:pt x="1274405" y="733564"/>
                    </a:cubicBezTo>
                    <a:cubicBezTo>
                      <a:pt x="1710529" y="1397498"/>
                      <a:pt x="2501289" y="1686031"/>
                      <a:pt x="3221913" y="1507967"/>
                    </a:cubicBezTo>
                    <a:cubicBezTo>
                      <a:pt x="3103676" y="1663176"/>
                      <a:pt x="2957878" y="1801131"/>
                      <a:pt x="2785864" y="1914139"/>
                    </a:cubicBezTo>
                    <a:cubicBezTo>
                      <a:pt x="1959625" y="2456848"/>
                      <a:pt x="843285" y="2217088"/>
                      <a:pt x="292435" y="1378601"/>
                    </a:cubicBezTo>
                    <a:cubicBezTo>
                      <a:pt x="156721" y="1172004"/>
                      <a:pt x="67912" y="948303"/>
                      <a:pt x="23695" y="720343"/>
                    </a:cubicBezTo>
                    <a:cubicBezTo>
                      <a:pt x="8159" y="668433"/>
                      <a:pt x="316" y="615103"/>
                      <a:pt x="18" y="562221"/>
                    </a:cubicBezTo>
                    <a:cubicBezTo>
                      <a:pt x="-1476" y="378181"/>
                      <a:pt x="86511" y="198175"/>
                      <a:pt x="250160" y="90768"/>
                    </a:cubicBezTo>
                    <a:cubicBezTo>
                      <a:pt x="334216" y="35562"/>
                      <a:pt x="427872" y="6267"/>
                      <a:pt x="521908" y="904"/>
                    </a:cubicBezTo>
                    <a:close/>
                  </a:path>
                </a:pathLst>
              </a:custGeom>
              <a:solidFill>
                <a:srgbClr val="002D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F4BAB49-E86C-4982-AAA3-6F09D19CD7E8}"/>
                </a:ext>
              </a:extLst>
            </p:cNvPr>
            <p:cNvSpPr txBox="1"/>
            <p:nvPr/>
          </p:nvSpPr>
          <p:spPr>
            <a:xfrm>
              <a:off x="1093757" y="3374858"/>
              <a:ext cx="1094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21" name="Text Placeholder 7">
              <a:extLst>
                <a:ext uri="{FF2B5EF4-FFF2-40B4-BE49-F238E27FC236}">
                  <a16:creationId xmlns:a16="http://schemas.microsoft.com/office/drawing/2014/main" id="{E2B8E153-B893-414C-96B7-1AC73E908DF8}"/>
                </a:ext>
              </a:extLst>
            </p:cNvPr>
            <p:cNvSpPr txBox="1">
              <a:spLocks/>
            </p:cNvSpPr>
            <p:nvPr/>
          </p:nvSpPr>
          <p:spPr>
            <a:xfrm>
              <a:off x="2070622" y="2270908"/>
              <a:ext cx="1613713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</a:t>
              </a:r>
            </a:p>
          </p:txBody>
        </p:sp>
      </p:grpSp>
      <p:sp>
        <p:nvSpPr>
          <p:cNvPr id="24" name="Title 2">
            <a:extLst>
              <a:ext uri="{FF2B5EF4-FFF2-40B4-BE49-F238E27FC236}">
                <a16:creationId xmlns:a16="http://schemas.microsoft.com/office/drawing/2014/main" id="{7A50881E-7897-4656-9DED-20E2D2F0B36B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80359414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3325F00-85F0-49FD-9DA5-583B9E21ADC8}"/>
              </a:ext>
            </a:extLst>
          </p:cNvPr>
          <p:cNvSpPr/>
          <p:nvPr/>
        </p:nvSpPr>
        <p:spPr>
          <a:xfrm>
            <a:off x="6052220" y="1794164"/>
            <a:ext cx="87561" cy="4378"/>
          </a:xfrm>
          <a:custGeom>
            <a:avLst/>
            <a:gdLst>
              <a:gd name="connsiteX0" fmla="*/ 87561 w 87560"/>
              <a:gd name="connsiteY0" fmla="*/ 0 h 0"/>
              <a:gd name="connsiteX1" fmla="*/ 0 w 8756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560">
                <a:moveTo>
                  <a:pt x="87561" y="0"/>
                </a:moveTo>
                <a:lnTo>
                  <a:pt x="0" y="0"/>
                </a:lnTo>
              </a:path>
            </a:pathLst>
          </a:custGeom>
          <a:ln w="437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E9DD857-A7E4-4717-88E7-73B89AD16B53}"/>
              </a:ext>
            </a:extLst>
          </p:cNvPr>
          <p:cNvGrpSpPr/>
          <p:nvPr/>
        </p:nvGrpSpPr>
        <p:grpSpPr>
          <a:xfrm>
            <a:off x="3761303" y="1649956"/>
            <a:ext cx="2288002" cy="2189945"/>
            <a:chOff x="3761303" y="1649956"/>
            <a:chExt cx="2288002" cy="2189945"/>
          </a:xfrm>
          <a:solidFill>
            <a:srgbClr val="3E3E3E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C841ADB-9972-46C1-B6A8-406787E9B25C}"/>
                </a:ext>
              </a:extLst>
            </p:cNvPr>
            <p:cNvSpPr/>
            <p:nvPr/>
          </p:nvSpPr>
          <p:spPr>
            <a:xfrm>
              <a:off x="3761303" y="1649956"/>
              <a:ext cx="2288002" cy="2189945"/>
            </a:xfrm>
            <a:custGeom>
              <a:avLst/>
              <a:gdLst>
                <a:gd name="connsiteX0" fmla="*/ 2703136 w 2703135"/>
                <a:gd name="connsiteY0" fmla="*/ 0 h 2587286"/>
                <a:gd name="connsiteX1" fmla="*/ 2703136 w 2703135"/>
                <a:gd name="connsiteY1" fmla="*/ 1654981 h 2587286"/>
                <a:gd name="connsiteX2" fmla="*/ 1950505 w 2703135"/>
                <a:gd name="connsiteY2" fmla="*/ 1654981 h 2587286"/>
                <a:gd name="connsiteX3" fmla="*/ 1654981 w 2703135"/>
                <a:gd name="connsiteY3" fmla="*/ 1950505 h 2587286"/>
                <a:gd name="connsiteX4" fmla="*/ 1654981 w 2703135"/>
                <a:gd name="connsiteY4" fmla="*/ 2589328 h 2587286"/>
                <a:gd name="connsiteX5" fmla="*/ 0 w 2703135"/>
                <a:gd name="connsiteY5" fmla="*/ 2589328 h 2587286"/>
                <a:gd name="connsiteX6" fmla="*/ 0 w 2703135"/>
                <a:gd name="connsiteY6" fmla="*/ 652504 h 2587286"/>
                <a:gd name="connsiteX7" fmla="*/ 652559 w 2703135"/>
                <a:gd name="connsiteY7" fmla="*/ 0 h 2587286"/>
                <a:gd name="connsiteX8" fmla="*/ 2703136 w 2703135"/>
                <a:gd name="connsiteY8" fmla="*/ 0 h 258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587286">
                  <a:moveTo>
                    <a:pt x="2703136" y="0"/>
                  </a:moveTo>
                  <a:lnTo>
                    <a:pt x="2703136" y="1654981"/>
                  </a:lnTo>
                  <a:lnTo>
                    <a:pt x="1950505" y="1654981"/>
                  </a:lnTo>
                  <a:cubicBezTo>
                    <a:pt x="1787269" y="1654981"/>
                    <a:pt x="1654981" y="1787269"/>
                    <a:pt x="1654981" y="1950505"/>
                  </a:cubicBezTo>
                  <a:lnTo>
                    <a:pt x="1654981" y="2589328"/>
                  </a:lnTo>
                  <a:lnTo>
                    <a:pt x="0" y="2589328"/>
                  </a:lnTo>
                  <a:lnTo>
                    <a:pt x="0" y="652504"/>
                  </a:lnTo>
                  <a:cubicBezTo>
                    <a:pt x="0" y="292159"/>
                    <a:pt x="292159" y="0"/>
                    <a:pt x="652559" y="0"/>
                  </a:cubicBezTo>
                  <a:lnTo>
                    <a:pt x="2703136" y="0"/>
                  </a:lnTo>
                  <a:close/>
                </a:path>
              </a:pathLst>
            </a:custGeom>
            <a:grpFill/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2ADD0AE-8650-4D3F-9447-B70F1DACED6E}"/>
                </a:ext>
              </a:extLst>
            </p:cNvPr>
            <p:cNvSpPr txBox="1"/>
            <p:nvPr/>
          </p:nvSpPr>
          <p:spPr>
            <a:xfrm>
              <a:off x="4188754" y="2226861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2AEB122-E278-4D66-9D2F-6FD9BDDE6D43}"/>
              </a:ext>
            </a:extLst>
          </p:cNvPr>
          <p:cNvGrpSpPr/>
          <p:nvPr/>
        </p:nvGrpSpPr>
        <p:grpSpPr>
          <a:xfrm>
            <a:off x="6142694" y="1649956"/>
            <a:ext cx="2288002" cy="2189945"/>
            <a:chOff x="6142694" y="1649956"/>
            <a:chExt cx="2288002" cy="2189945"/>
          </a:xfrm>
          <a:solidFill>
            <a:srgbClr val="A4A3A4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BB16CD4-2055-422A-A557-43F07B0BE5EB}"/>
                </a:ext>
              </a:extLst>
            </p:cNvPr>
            <p:cNvSpPr/>
            <p:nvPr/>
          </p:nvSpPr>
          <p:spPr>
            <a:xfrm>
              <a:off x="6142694" y="1649956"/>
              <a:ext cx="2288002" cy="2189945"/>
            </a:xfrm>
            <a:custGeom>
              <a:avLst/>
              <a:gdLst>
                <a:gd name="connsiteX0" fmla="*/ 2703136 w 2703135"/>
                <a:gd name="connsiteY0" fmla="*/ 652504 h 2587286"/>
                <a:gd name="connsiteX1" fmla="*/ 2703136 w 2703135"/>
                <a:gd name="connsiteY1" fmla="*/ 2589328 h 2587286"/>
                <a:gd name="connsiteX2" fmla="*/ 1048155 w 2703135"/>
                <a:gd name="connsiteY2" fmla="*/ 2589328 h 2587286"/>
                <a:gd name="connsiteX3" fmla="*/ 1048155 w 2703135"/>
                <a:gd name="connsiteY3" fmla="*/ 1950505 h 2587286"/>
                <a:gd name="connsiteX4" fmla="*/ 752630 w 2703135"/>
                <a:gd name="connsiteY4" fmla="*/ 1654981 h 2587286"/>
                <a:gd name="connsiteX5" fmla="*/ 0 w 2703135"/>
                <a:gd name="connsiteY5" fmla="*/ 1654981 h 2587286"/>
                <a:gd name="connsiteX6" fmla="*/ 0 w 2703135"/>
                <a:gd name="connsiteY6" fmla="*/ 0 h 2587286"/>
                <a:gd name="connsiteX7" fmla="*/ 2050577 w 2703135"/>
                <a:gd name="connsiteY7" fmla="*/ 0 h 2587286"/>
                <a:gd name="connsiteX8" fmla="*/ 2703136 w 2703135"/>
                <a:gd name="connsiteY8" fmla="*/ 652504 h 258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587286">
                  <a:moveTo>
                    <a:pt x="2703136" y="652504"/>
                  </a:moveTo>
                  <a:lnTo>
                    <a:pt x="2703136" y="2589328"/>
                  </a:lnTo>
                  <a:lnTo>
                    <a:pt x="1048155" y="2589328"/>
                  </a:lnTo>
                  <a:lnTo>
                    <a:pt x="1048155" y="1950505"/>
                  </a:lnTo>
                  <a:cubicBezTo>
                    <a:pt x="1048155" y="1787269"/>
                    <a:pt x="915867" y="1654981"/>
                    <a:pt x="752630" y="1654981"/>
                  </a:cubicBezTo>
                  <a:lnTo>
                    <a:pt x="0" y="1654981"/>
                  </a:lnTo>
                  <a:lnTo>
                    <a:pt x="0" y="0"/>
                  </a:lnTo>
                  <a:lnTo>
                    <a:pt x="2050577" y="0"/>
                  </a:lnTo>
                  <a:cubicBezTo>
                    <a:pt x="2410976" y="0"/>
                    <a:pt x="2703136" y="292159"/>
                    <a:pt x="2703136" y="652504"/>
                  </a:cubicBezTo>
                  <a:close/>
                </a:path>
              </a:pathLst>
            </a:custGeom>
            <a:grpFill/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86AC179-7353-4B81-BD36-B14471FB3393}"/>
                </a:ext>
              </a:extLst>
            </p:cNvPr>
            <p:cNvSpPr txBox="1"/>
            <p:nvPr/>
          </p:nvSpPr>
          <p:spPr>
            <a:xfrm>
              <a:off x="6918100" y="2226861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8E6902-E3CD-4C29-B07A-20E5D2BEBF62}"/>
              </a:ext>
            </a:extLst>
          </p:cNvPr>
          <p:cNvGrpSpPr/>
          <p:nvPr/>
        </p:nvGrpSpPr>
        <p:grpSpPr>
          <a:xfrm>
            <a:off x="6142694" y="3935017"/>
            <a:ext cx="2288002" cy="2381390"/>
            <a:chOff x="6142694" y="3935017"/>
            <a:chExt cx="2288002" cy="2381390"/>
          </a:xfrm>
          <a:solidFill>
            <a:srgbClr val="F8F50C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8509453-A91A-42CC-A9CD-9DE59CEE6891}"/>
                </a:ext>
              </a:extLst>
            </p:cNvPr>
            <p:cNvSpPr/>
            <p:nvPr/>
          </p:nvSpPr>
          <p:spPr>
            <a:xfrm>
              <a:off x="6142694" y="3935017"/>
              <a:ext cx="2288002" cy="2381390"/>
            </a:xfrm>
            <a:custGeom>
              <a:avLst/>
              <a:gdLst>
                <a:gd name="connsiteX0" fmla="*/ 2703136 w 2703135"/>
                <a:gd name="connsiteY0" fmla="*/ 0 h 2813467"/>
                <a:gd name="connsiteX1" fmla="*/ 2703136 w 2703135"/>
                <a:gd name="connsiteY1" fmla="*/ 2164384 h 2813467"/>
                <a:gd name="connsiteX2" fmla="*/ 2050577 w 2703135"/>
                <a:gd name="connsiteY2" fmla="*/ 2816943 h 2813467"/>
                <a:gd name="connsiteX3" fmla="*/ 0 w 2703135"/>
                <a:gd name="connsiteY3" fmla="*/ 2816943 h 2813467"/>
                <a:gd name="connsiteX4" fmla="*/ 0 w 2703135"/>
                <a:gd name="connsiteY4" fmla="*/ 1161962 h 2813467"/>
                <a:gd name="connsiteX5" fmla="*/ 752630 w 2703135"/>
                <a:gd name="connsiteY5" fmla="*/ 1161962 h 2813467"/>
                <a:gd name="connsiteX6" fmla="*/ 1048155 w 2703135"/>
                <a:gd name="connsiteY6" fmla="*/ 866438 h 2813467"/>
                <a:gd name="connsiteX7" fmla="*/ 1048155 w 2703135"/>
                <a:gd name="connsiteY7" fmla="*/ 0 h 2813467"/>
                <a:gd name="connsiteX8" fmla="*/ 2703136 w 2703135"/>
                <a:gd name="connsiteY8" fmla="*/ 0 h 281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813467">
                  <a:moveTo>
                    <a:pt x="2703136" y="0"/>
                  </a:moveTo>
                  <a:lnTo>
                    <a:pt x="2703136" y="2164384"/>
                  </a:lnTo>
                  <a:cubicBezTo>
                    <a:pt x="2703136" y="2524784"/>
                    <a:pt x="2410976" y="2816943"/>
                    <a:pt x="2050577" y="2816943"/>
                  </a:cubicBezTo>
                  <a:lnTo>
                    <a:pt x="0" y="2816943"/>
                  </a:lnTo>
                  <a:lnTo>
                    <a:pt x="0" y="1161962"/>
                  </a:lnTo>
                  <a:lnTo>
                    <a:pt x="752630" y="1161962"/>
                  </a:lnTo>
                  <a:cubicBezTo>
                    <a:pt x="915867" y="1161962"/>
                    <a:pt x="1048155" y="1029619"/>
                    <a:pt x="1048155" y="866438"/>
                  </a:cubicBezTo>
                  <a:lnTo>
                    <a:pt x="1048155" y="0"/>
                  </a:lnTo>
                  <a:lnTo>
                    <a:pt x="2703136" y="0"/>
                  </a:lnTo>
                  <a:close/>
                </a:path>
              </a:pathLst>
            </a:custGeom>
            <a:grpFill/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3F080DB-07F4-49A6-8F7D-8E5CC1A043BA}"/>
                </a:ext>
              </a:extLst>
            </p:cNvPr>
            <p:cNvSpPr txBox="1"/>
            <p:nvPr/>
          </p:nvSpPr>
          <p:spPr>
            <a:xfrm>
              <a:off x="6918100" y="4970062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1E9D875-EFCC-444C-8003-839C59321114}"/>
              </a:ext>
            </a:extLst>
          </p:cNvPr>
          <p:cNvGrpSpPr/>
          <p:nvPr/>
        </p:nvGrpSpPr>
        <p:grpSpPr>
          <a:xfrm>
            <a:off x="3761303" y="3935017"/>
            <a:ext cx="2288002" cy="2381390"/>
            <a:chOff x="3761303" y="3935017"/>
            <a:chExt cx="2288002" cy="2381390"/>
          </a:xfrm>
          <a:solidFill>
            <a:srgbClr val="002DD8"/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F7922549-8965-4A58-8739-262739D69A91}"/>
                </a:ext>
              </a:extLst>
            </p:cNvPr>
            <p:cNvSpPr/>
            <p:nvPr/>
          </p:nvSpPr>
          <p:spPr>
            <a:xfrm>
              <a:off x="3761303" y="3935017"/>
              <a:ext cx="2288002" cy="2381390"/>
            </a:xfrm>
            <a:custGeom>
              <a:avLst/>
              <a:gdLst>
                <a:gd name="connsiteX0" fmla="*/ 2703136 w 2703135"/>
                <a:gd name="connsiteY0" fmla="*/ 1161962 h 2813467"/>
                <a:gd name="connsiteX1" fmla="*/ 2703136 w 2703135"/>
                <a:gd name="connsiteY1" fmla="*/ 2816943 h 2813467"/>
                <a:gd name="connsiteX2" fmla="*/ 652559 w 2703135"/>
                <a:gd name="connsiteY2" fmla="*/ 2816943 h 2813467"/>
                <a:gd name="connsiteX3" fmla="*/ 0 w 2703135"/>
                <a:gd name="connsiteY3" fmla="*/ 2164384 h 2813467"/>
                <a:gd name="connsiteX4" fmla="*/ 0 w 2703135"/>
                <a:gd name="connsiteY4" fmla="*/ 0 h 2813467"/>
                <a:gd name="connsiteX5" fmla="*/ 1654981 w 2703135"/>
                <a:gd name="connsiteY5" fmla="*/ 0 h 2813467"/>
                <a:gd name="connsiteX6" fmla="*/ 1654981 w 2703135"/>
                <a:gd name="connsiteY6" fmla="*/ 866438 h 2813467"/>
                <a:gd name="connsiteX7" fmla="*/ 1950505 w 2703135"/>
                <a:gd name="connsiteY7" fmla="*/ 1161962 h 2813467"/>
                <a:gd name="connsiteX8" fmla="*/ 2703136 w 2703135"/>
                <a:gd name="connsiteY8" fmla="*/ 1161962 h 281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813467">
                  <a:moveTo>
                    <a:pt x="2703136" y="1161962"/>
                  </a:moveTo>
                  <a:lnTo>
                    <a:pt x="2703136" y="2816943"/>
                  </a:lnTo>
                  <a:lnTo>
                    <a:pt x="652559" y="2816943"/>
                  </a:lnTo>
                  <a:cubicBezTo>
                    <a:pt x="292159" y="2816943"/>
                    <a:pt x="0" y="2524784"/>
                    <a:pt x="0" y="2164384"/>
                  </a:cubicBezTo>
                  <a:lnTo>
                    <a:pt x="0" y="0"/>
                  </a:lnTo>
                  <a:lnTo>
                    <a:pt x="1654981" y="0"/>
                  </a:lnTo>
                  <a:lnTo>
                    <a:pt x="1654981" y="866438"/>
                  </a:lnTo>
                  <a:cubicBezTo>
                    <a:pt x="1654981" y="1029619"/>
                    <a:pt x="1787269" y="1161962"/>
                    <a:pt x="1950505" y="1161962"/>
                  </a:cubicBezTo>
                  <a:lnTo>
                    <a:pt x="2703136" y="1161962"/>
                  </a:lnTo>
                  <a:close/>
                </a:path>
              </a:pathLst>
            </a:custGeom>
            <a:grpFill/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EA9E47F-5741-4589-BE5B-AFD772EC79F5}"/>
                </a:ext>
              </a:extLst>
            </p:cNvPr>
            <p:cNvSpPr txBox="1"/>
            <p:nvPr/>
          </p:nvSpPr>
          <p:spPr>
            <a:xfrm>
              <a:off x="4188754" y="4970062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A9D01C5-AB67-4C9F-AE84-F388B93CB561}"/>
              </a:ext>
            </a:extLst>
          </p:cNvPr>
          <p:cNvSpPr txBox="1">
            <a:spLocks/>
          </p:cNvSpPr>
          <p:nvPr/>
        </p:nvSpPr>
        <p:spPr>
          <a:xfrm>
            <a:off x="960080" y="2058482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03280640-E19B-4BA0-89FC-355B0DEE8B0E}"/>
              </a:ext>
            </a:extLst>
          </p:cNvPr>
          <p:cNvSpPr txBox="1">
            <a:spLocks/>
          </p:cNvSpPr>
          <p:nvPr/>
        </p:nvSpPr>
        <p:spPr>
          <a:xfrm>
            <a:off x="8984430" y="2058482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9A37426-027E-4DFB-84D7-EE49926590F3}"/>
              </a:ext>
            </a:extLst>
          </p:cNvPr>
          <p:cNvSpPr txBox="1">
            <a:spLocks/>
          </p:cNvSpPr>
          <p:nvPr/>
        </p:nvSpPr>
        <p:spPr>
          <a:xfrm>
            <a:off x="960080" y="42932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54C4DF8A-5C84-468A-AA7A-8708823C42D9}"/>
              </a:ext>
            </a:extLst>
          </p:cNvPr>
          <p:cNvSpPr txBox="1">
            <a:spLocks/>
          </p:cNvSpPr>
          <p:nvPr/>
        </p:nvSpPr>
        <p:spPr>
          <a:xfrm>
            <a:off x="8984430" y="42932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0F294D4C-C05D-47E2-A534-2E9D56880912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84290203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">
            <a:extLst>
              <a:ext uri="{FF2B5EF4-FFF2-40B4-BE49-F238E27FC236}">
                <a16:creationId xmlns:a16="http://schemas.microsoft.com/office/drawing/2014/main" id="{65B5AB75-16FF-4D17-A8CF-39214E9EF1FF}"/>
              </a:ext>
            </a:extLst>
          </p:cNvPr>
          <p:cNvSpPr/>
          <p:nvPr/>
        </p:nvSpPr>
        <p:spPr>
          <a:xfrm>
            <a:off x="-5031690" y="-3676012"/>
            <a:ext cx="6858000" cy="6858000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" name="Graphic 21">
            <a:extLst>
              <a:ext uri="{FF2B5EF4-FFF2-40B4-BE49-F238E27FC236}">
                <a16:creationId xmlns:a16="http://schemas.microsoft.com/office/drawing/2014/main" id="{94BFA3DD-9A81-466F-BFD0-ADA3905B86CB}"/>
              </a:ext>
            </a:extLst>
          </p:cNvPr>
          <p:cNvGrpSpPr/>
          <p:nvPr/>
        </p:nvGrpSpPr>
        <p:grpSpPr>
          <a:xfrm rot="11476308">
            <a:off x="-954907" y="5229678"/>
            <a:ext cx="4125239" cy="2494643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71CA8A1-06C6-4678-9F73-FDB95C62B7F3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A2412D1-AEEE-47C2-A762-8F29E2C2CCE5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" name="Title 2">
            <a:extLst>
              <a:ext uri="{FF2B5EF4-FFF2-40B4-BE49-F238E27FC236}">
                <a16:creationId xmlns:a16="http://schemas.microsoft.com/office/drawing/2014/main" id="{C68323DA-B8E6-4C7E-BAB7-9A708251EC8E}"/>
              </a:ext>
            </a:extLst>
          </p:cNvPr>
          <p:cNvSpPr txBox="1">
            <a:spLocks/>
          </p:cNvSpPr>
          <p:nvPr/>
        </p:nvSpPr>
        <p:spPr>
          <a:xfrm>
            <a:off x="1480208" y="1921165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37F8BD82-4372-4979-B565-AB110867F429}"/>
              </a:ext>
            </a:extLst>
          </p:cNvPr>
          <p:cNvSpPr txBox="1">
            <a:spLocks/>
          </p:cNvSpPr>
          <p:nvPr/>
        </p:nvSpPr>
        <p:spPr>
          <a:xfrm>
            <a:off x="1480208" y="3807411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12" name="Graphic 21">
            <a:extLst>
              <a:ext uri="{FF2B5EF4-FFF2-40B4-BE49-F238E27FC236}">
                <a16:creationId xmlns:a16="http://schemas.microsoft.com/office/drawing/2014/main" id="{6D97BBCD-596C-40EC-BE58-CB636610FED4}"/>
              </a:ext>
            </a:extLst>
          </p:cNvPr>
          <p:cNvGrpSpPr/>
          <p:nvPr/>
        </p:nvGrpSpPr>
        <p:grpSpPr>
          <a:xfrm rot="20737551">
            <a:off x="3931289" y="-82132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D7787A-DBE9-45DF-9CB5-24645652F513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C3E8E2D-40D7-4B4B-AEB1-4060627F37C6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Graphic 28">
            <a:extLst>
              <a:ext uri="{FF2B5EF4-FFF2-40B4-BE49-F238E27FC236}">
                <a16:creationId xmlns:a16="http://schemas.microsoft.com/office/drawing/2014/main" id="{02E214A0-F4E0-4155-B127-7E910E5AD784}"/>
              </a:ext>
            </a:extLst>
          </p:cNvPr>
          <p:cNvSpPr/>
          <p:nvPr/>
        </p:nvSpPr>
        <p:spPr>
          <a:xfrm rot="1800000">
            <a:off x="6347392" y="1141927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9D4D3-B9C7-4C4C-9523-82654D759E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991374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4B4AF2D-4717-4D22-9298-49A28135F694}"/>
              </a:ext>
            </a:extLst>
          </p:cNvPr>
          <p:cNvGrpSpPr/>
          <p:nvPr/>
        </p:nvGrpSpPr>
        <p:grpSpPr>
          <a:xfrm>
            <a:off x="4011699" y="1873418"/>
            <a:ext cx="1919675" cy="1919675"/>
            <a:chOff x="4011700" y="1374243"/>
            <a:chExt cx="1919675" cy="1919675"/>
          </a:xfrm>
          <a:solidFill>
            <a:srgbClr val="3E3E3E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9753FDF-2A06-40FA-90F6-71A2744DC3DE}"/>
                </a:ext>
              </a:extLst>
            </p:cNvPr>
            <p:cNvSpPr/>
            <p:nvPr/>
          </p:nvSpPr>
          <p:spPr>
            <a:xfrm rot="16200000">
              <a:off x="4011700" y="1374243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66A3A6-2A94-42B7-A4BF-89A73D10423E}"/>
                </a:ext>
              </a:extLst>
            </p:cNvPr>
            <p:cNvSpPr txBox="1"/>
            <p:nvPr/>
          </p:nvSpPr>
          <p:spPr>
            <a:xfrm>
              <a:off x="4424282" y="19493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58C127E-9CA0-4349-B6C6-D4F3FA8FC9C2}"/>
              </a:ext>
            </a:extLst>
          </p:cNvPr>
          <p:cNvGrpSpPr/>
          <p:nvPr/>
        </p:nvGrpSpPr>
        <p:grpSpPr>
          <a:xfrm>
            <a:off x="4011699" y="3979308"/>
            <a:ext cx="1919675" cy="1919675"/>
            <a:chOff x="4011700" y="3480133"/>
            <a:chExt cx="1919675" cy="1919675"/>
          </a:xfrm>
          <a:solidFill>
            <a:srgbClr val="FEDF6B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08C46E1-AD82-4F90-9EB1-5F8360FF68ED}"/>
                </a:ext>
              </a:extLst>
            </p:cNvPr>
            <p:cNvSpPr/>
            <p:nvPr/>
          </p:nvSpPr>
          <p:spPr>
            <a:xfrm rot="10800000">
              <a:off x="4011700" y="3480133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solidFill>
              <a:srgbClr val="A4A3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E087923-07DB-497B-BBEF-4859A79D7FA5}"/>
                </a:ext>
              </a:extLst>
            </p:cNvPr>
            <p:cNvSpPr txBox="1"/>
            <p:nvPr/>
          </p:nvSpPr>
          <p:spPr>
            <a:xfrm>
              <a:off x="4454238" y="405524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E39E4-85B5-46A9-9112-514FF927C26B}"/>
              </a:ext>
            </a:extLst>
          </p:cNvPr>
          <p:cNvGrpSpPr/>
          <p:nvPr/>
        </p:nvGrpSpPr>
        <p:grpSpPr>
          <a:xfrm>
            <a:off x="6260626" y="1873417"/>
            <a:ext cx="1919675" cy="1919675"/>
            <a:chOff x="6260627" y="1374242"/>
            <a:chExt cx="1919675" cy="1919675"/>
          </a:xfrm>
          <a:solidFill>
            <a:srgbClr val="002DD8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30B2150-099D-42B8-8B56-059818CFAC58}"/>
                </a:ext>
              </a:extLst>
            </p:cNvPr>
            <p:cNvSpPr/>
            <p:nvPr/>
          </p:nvSpPr>
          <p:spPr>
            <a:xfrm>
              <a:off x="6260627" y="1374242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EC10F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3C8263-741F-49C3-BA99-934E6AF730E6}"/>
                </a:ext>
              </a:extLst>
            </p:cNvPr>
            <p:cNvSpPr txBox="1"/>
            <p:nvPr/>
          </p:nvSpPr>
          <p:spPr>
            <a:xfrm>
              <a:off x="6641009" y="19493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34D21C4-CF28-46AB-8C1A-5B1367A1CDBE}"/>
              </a:ext>
            </a:extLst>
          </p:cNvPr>
          <p:cNvGrpSpPr/>
          <p:nvPr/>
        </p:nvGrpSpPr>
        <p:grpSpPr>
          <a:xfrm>
            <a:off x="6260626" y="3979308"/>
            <a:ext cx="1919675" cy="1919675"/>
            <a:chOff x="6260627" y="3480133"/>
            <a:chExt cx="1919675" cy="191967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2707E3F-CDCE-48B4-87C9-D26701396928}"/>
                </a:ext>
              </a:extLst>
            </p:cNvPr>
            <p:cNvSpPr/>
            <p:nvPr/>
          </p:nvSpPr>
          <p:spPr>
            <a:xfrm rot="5400000">
              <a:off x="6260627" y="3480133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solidFill>
              <a:srgbClr val="F8F5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FB4BF18-352C-493A-9381-FBBA863B027E}"/>
                </a:ext>
              </a:extLst>
            </p:cNvPr>
            <p:cNvSpPr txBox="1"/>
            <p:nvPr/>
          </p:nvSpPr>
          <p:spPr>
            <a:xfrm>
              <a:off x="6670965" y="405524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8F50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081DFB4B-9874-43CB-8D56-56012E88C694}"/>
              </a:ext>
            </a:extLst>
          </p:cNvPr>
          <p:cNvSpPr txBox="1">
            <a:spLocks/>
          </p:cNvSpPr>
          <p:nvPr/>
        </p:nvSpPr>
        <p:spPr>
          <a:xfrm>
            <a:off x="1104283" y="202595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A1A5DB6F-1BD5-4562-846A-A74A12943030}"/>
              </a:ext>
            </a:extLst>
          </p:cNvPr>
          <p:cNvSpPr txBox="1">
            <a:spLocks/>
          </p:cNvSpPr>
          <p:nvPr/>
        </p:nvSpPr>
        <p:spPr>
          <a:xfrm>
            <a:off x="1104283" y="413184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F92E0205-A01A-4556-B978-8D9BB9741D75}"/>
              </a:ext>
            </a:extLst>
          </p:cNvPr>
          <p:cNvSpPr txBox="1">
            <a:spLocks/>
          </p:cNvSpPr>
          <p:nvPr/>
        </p:nvSpPr>
        <p:spPr>
          <a:xfrm>
            <a:off x="8625085" y="202595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DE8D2A86-AD2A-438C-99A3-C0D247C8FB61}"/>
              </a:ext>
            </a:extLst>
          </p:cNvPr>
          <p:cNvSpPr txBox="1">
            <a:spLocks/>
          </p:cNvSpPr>
          <p:nvPr/>
        </p:nvSpPr>
        <p:spPr>
          <a:xfrm>
            <a:off x="8625085" y="413184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A3094DD7-3A41-4433-985B-BC4B8094F0A7}"/>
              </a:ext>
            </a:extLst>
          </p:cNvPr>
          <p:cNvSpPr txBox="1">
            <a:spLocks/>
          </p:cNvSpPr>
          <p:nvPr/>
        </p:nvSpPr>
        <p:spPr>
          <a:xfrm>
            <a:off x="3028721" y="368043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630126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757B6C-94D8-413D-A146-B93596614AF1}"/>
              </a:ext>
            </a:extLst>
          </p:cNvPr>
          <p:cNvGrpSpPr/>
          <p:nvPr/>
        </p:nvGrpSpPr>
        <p:grpSpPr>
          <a:xfrm>
            <a:off x="4924584" y="1458620"/>
            <a:ext cx="1087486" cy="2511886"/>
            <a:chOff x="4924584" y="1458620"/>
            <a:chExt cx="1087486" cy="2511886"/>
          </a:xfrm>
          <a:solidFill>
            <a:srgbClr val="3E3E3E"/>
          </a:solidFill>
        </p:grpSpPr>
        <p:sp>
          <p:nvSpPr>
            <p:cNvPr id="4" name="Graphic 1">
              <a:extLst>
                <a:ext uri="{FF2B5EF4-FFF2-40B4-BE49-F238E27FC236}">
                  <a16:creationId xmlns:a16="http://schemas.microsoft.com/office/drawing/2014/main" id="{9AEC3BB0-5F3B-4F54-9708-5710F5B9BA9B}"/>
                </a:ext>
              </a:extLst>
            </p:cNvPr>
            <p:cNvSpPr/>
            <p:nvPr/>
          </p:nvSpPr>
          <p:spPr>
            <a:xfrm rot="16200000">
              <a:off x="4212384" y="2170820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grpFill/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B06711-D5E6-4A7D-B000-059766332B97}"/>
                </a:ext>
              </a:extLst>
            </p:cNvPr>
            <p:cNvSpPr txBox="1"/>
            <p:nvPr/>
          </p:nvSpPr>
          <p:spPr>
            <a:xfrm>
              <a:off x="5022641" y="3072819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3E3E3E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53F48B9-F50E-4DDE-A384-EE800ED57C02}"/>
              </a:ext>
            </a:extLst>
          </p:cNvPr>
          <p:cNvGrpSpPr/>
          <p:nvPr/>
        </p:nvGrpSpPr>
        <p:grpSpPr>
          <a:xfrm>
            <a:off x="3500184" y="4106706"/>
            <a:ext cx="2511886" cy="1087486"/>
            <a:chOff x="3500184" y="4106706"/>
            <a:chExt cx="2511886" cy="1087486"/>
          </a:xfrm>
        </p:grpSpPr>
        <p:sp>
          <p:nvSpPr>
            <p:cNvPr id="5" name="Graphic 1">
              <a:extLst>
                <a:ext uri="{FF2B5EF4-FFF2-40B4-BE49-F238E27FC236}">
                  <a16:creationId xmlns:a16="http://schemas.microsoft.com/office/drawing/2014/main" id="{A3DA6390-BCD9-42EF-B06A-6EEACFA88CAA}"/>
                </a:ext>
              </a:extLst>
            </p:cNvPr>
            <p:cNvSpPr/>
            <p:nvPr/>
          </p:nvSpPr>
          <p:spPr>
            <a:xfrm rot="10800000">
              <a:off x="3500184" y="4106706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A4A3A4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E68B702-1475-409B-8851-D76B9C8E67D2}"/>
                </a:ext>
              </a:extLst>
            </p:cNvPr>
            <p:cNvSpPr txBox="1"/>
            <p:nvPr/>
          </p:nvSpPr>
          <p:spPr>
            <a:xfrm>
              <a:off x="5022641" y="4327283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A4A3A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B4DBDBD-B0FF-4C8B-8798-AC08FDA816C5}"/>
              </a:ext>
            </a:extLst>
          </p:cNvPr>
          <p:cNvGrpSpPr/>
          <p:nvPr/>
        </p:nvGrpSpPr>
        <p:grpSpPr>
          <a:xfrm>
            <a:off x="6179930" y="4106706"/>
            <a:ext cx="1087486" cy="2511886"/>
            <a:chOff x="6179930" y="4106706"/>
            <a:chExt cx="1087486" cy="2511886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1BDC5FDE-F1D1-4C44-8222-76E3E34BD425}"/>
                </a:ext>
              </a:extLst>
            </p:cNvPr>
            <p:cNvSpPr/>
            <p:nvPr/>
          </p:nvSpPr>
          <p:spPr>
            <a:xfrm rot="5400000">
              <a:off x="5467730" y="4818906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F8F50C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9AFF06A-21C0-4354-B20F-3164A81E5D46}"/>
                </a:ext>
              </a:extLst>
            </p:cNvPr>
            <p:cNvSpPr txBox="1"/>
            <p:nvPr/>
          </p:nvSpPr>
          <p:spPr>
            <a:xfrm>
              <a:off x="6277987" y="4327283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8F50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470C7C3-EC12-4CF7-AA0B-7D648B593091}"/>
              </a:ext>
            </a:extLst>
          </p:cNvPr>
          <p:cNvGrpSpPr/>
          <p:nvPr/>
        </p:nvGrpSpPr>
        <p:grpSpPr>
          <a:xfrm>
            <a:off x="6179930" y="2883019"/>
            <a:ext cx="2511886" cy="1087486"/>
            <a:chOff x="6179930" y="2883019"/>
            <a:chExt cx="2511886" cy="1087486"/>
          </a:xfrm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BB38F232-01D9-444E-91F6-BD10315E971B}"/>
                </a:ext>
              </a:extLst>
            </p:cNvPr>
            <p:cNvSpPr/>
            <p:nvPr/>
          </p:nvSpPr>
          <p:spPr>
            <a:xfrm>
              <a:off x="6179930" y="2883019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002DD8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EE6FEDB-0EE1-494A-8CBD-DDC58EBC8E17}"/>
                </a:ext>
              </a:extLst>
            </p:cNvPr>
            <p:cNvSpPr txBox="1"/>
            <p:nvPr/>
          </p:nvSpPr>
          <p:spPr>
            <a:xfrm>
              <a:off x="6277987" y="3103596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2DD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BDE3B289-DC5F-468D-9E78-CB8EEAAE9AA2}"/>
              </a:ext>
            </a:extLst>
          </p:cNvPr>
          <p:cNvSpPr txBox="1">
            <a:spLocks/>
          </p:cNvSpPr>
          <p:nvPr/>
        </p:nvSpPr>
        <p:spPr>
          <a:xfrm>
            <a:off x="939495" y="178139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2BC76E2-EED2-4B3A-A301-790126C69020}"/>
              </a:ext>
            </a:extLst>
          </p:cNvPr>
          <p:cNvSpPr txBox="1">
            <a:spLocks/>
          </p:cNvSpPr>
          <p:nvPr/>
        </p:nvSpPr>
        <p:spPr>
          <a:xfrm>
            <a:off x="939495" y="416631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37481C10-F32B-4EC4-909D-53A977BA472D}"/>
              </a:ext>
            </a:extLst>
          </p:cNvPr>
          <p:cNvSpPr txBox="1">
            <a:spLocks/>
          </p:cNvSpPr>
          <p:nvPr/>
        </p:nvSpPr>
        <p:spPr>
          <a:xfrm>
            <a:off x="8789873" y="178139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A65DC10E-6512-4E0D-B33E-8B932E7C54F6}"/>
              </a:ext>
            </a:extLst>
          </p:cNvPr>
          <p:cNvSpPr txBox="1">
            <a:spLocks/>
          </p:cNvSpPr>
          <p:nvPr/>
        </p:nvSpPr>
        <p:spPr>
          <a:xfrm>
            <a:off x="8789873" y="416631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B8EB4D65-5A86-46CB-904E-F64EB24DD895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05816783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20DE45E-356B-4EE4-B92A-61B9A52F2392}"/>
              </a:ext>
            </a:extLst>
          </p:cNvPr>
          <p:cNvSpPr/>
          <p:nvPr/>
        </p:nvSpPr>
        <p:spPr>
          <a:xfrm>
            <a:off x="4414292" y="1803741"/>
            <a:ext cx="1421674" cy="1421674"/>
          </a:xfrm>
          <a:custGeom>
            <a:avLst/>
            <a:gdLst>
              <a:gd name="connsiteX0" fmla="*/ 0 w 2639944"/>
              <a:gd name="connsiteY0" fmla="*/ 0 h 2639943"/>
              <a:gd name="connsiteX1" fmla="*/ 0 w 2639944"/>
              <a:gd name="connsiteY1" fmla="*/ 2642385 h 2639943"/>
              <a:gd name="connsiteX2" fmla="*/ 2642385 w 2639944"/>
              <a:gd name="connsiteY2" fmla="*/ 2642385 h 2639943"/>
              <a:gd name="connsiteX3" fmla="*/ 2642385 w 2639944"/>
              <a:gd name="connsiteY3" fmla="*/ 0 h 2639943"/>
              <a:gd name="connsiteX4" fmla="*/ 0 w 2639944"/>
              <a:gd name="connsiteY4" fmla="*/ 0 h 2639943"/>
              <a:gd name="connsiteX5" fmla="*/ 1266691 w 2639944"/>
              <a:gd name="connsiteY5" fmla="*/ 1913051 h 2639943"/>
              <a:gd name="connsiteX6" fmla="*/ 973742 w 2639944"/>
              <a:gd name="connsiteY6" fmla="*/ 1839814 h 2639943"/>
              <a:gd name="connsiteX7" fmla="*/ 1011212 w 2639944"/>
              <a:gd name="connsiteY7" fmla="*/ 1715481 h 2639943"/>
              <a:gd name="connsiteX8" fmla="*/ 1276910 w 2639944"/>
              <a:gd name="connsiteY8" fmla="*/ 1790421 h 2639943"/>
              <a:gd name="connsiteX9" fmla="*/ 1517060 w 2639944"/>
              <a:gd name="connsiteY9" fmla="*/ 1594554 h 2639943"/>
              <a:gd name="connsiteX10" fmla="*/ 1300754 w 2639944"/>
              <a:gd name="connsiteY10" fmla="*/ 1366327 h 2639943"/>
              <a:gd name="connsiteX11" fmla="*/ 997587 w 2639944"/>
              <a:gd name="connsiteY11" fmla="*/ 1041018 h 2639943"/>
              <a:gd name="connsiteX12" fmla="*/ 1368882 w 2639944"/>
              <a:gd name="connsiteY12" fmla="*/ 729334 h 2639943"/>
              <a:gd name="connsiteX13" fmla="*/ 1622657 w 2639944"/>
              <a:gd name="connsiteY13" fmla="*/ 785539 h 2639943"/>
              <a:gd name="connsiteX14" fmla="*/ 1581781 w 2639944"/>
              <a:gd name="connsiteY14" fmla="*/ 906466 h 2639943"/>
              <a:gd name="connsiteX15" fmla="*/ 1363772 w 2639944"/>
              <a:gd name="connsiteY15" fmla="*/ 851964 h 2639943"/>
              <a:gd name="connsiteX16" fmla="*/ 1147467 w 2639944"/>
              <a:gd name="connsiteY16" fmla="*/ 1023986 h 2639943"/>
              <a:gd name="connsiteX17" fmla="*/ 1375695 w 2639944"/>
              <a:gd name="connsiteY17" fmla="*/ 1245401 h 2639943"/>
              <a:gd name="connsiteX18" fmla="*/ 1668644 w 2639944"/>
              <a:gd name="connsiteY18" fmla="*/ 1582632 h 2639943"/>
              <a:gd name="connsiteX19" fmla="*/ 1266691 w 2639944"/>
              <a:gd name="connsiteY19" fmla="*/ 1913051 h 26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639944" h="2639943">
                <a:moveTo>
                  <a:pt x="0" y="0"/>
                </a:moveTo>
                <a:lnTo>
                  <a:pt x="0" y="2642385"/>
                </a:lnTo>
                <a:lnTo>
                  <a:pt x="2642385" y="2642385"/>
                </a:lnTo>
                <a:lnTo>
                  <a:pt x="2642385" y="0"/>
                </a:lnTo>
                <a:lnTo>
                  <a:pt x="0" y="0"/>
                </a:lnTo>
                <a:close/>
                <a:moveTo>
                  <a:pt x="1266691" y="1913051"/>
                </a:moveTo>
                <a:cubicBezTo>
                  <a:pt x="1155983" y="1913051"/>
                  <a:pt x="1035057" y="1880690"/>
                  <a:pt x="973742" y="1839814"/>
                </a:cubicBezTo>
                <a:lnTo>
                  <a:pt x="1011212" y="1715481"/>
                </a:lnTo>
                <a:cubicBezTo>
                  <a:pt x="1077637" y="1756357"/>
                  <a:pt x="1174718" y="1790421"/>
                  <a:pt x="1276910" y="1790421"/>
                </a:cubicBezTo>
                <a:cubicBezTo>
                  <a:pt x="1428494" y="1790421"/>
                  <a:pt x="1517060" y="1710371"/>
                  <a:pt x="1517060" y="1594554"/>
                </a:cubicBezTo>
                <a:cubicBezTo>
                  <a:pt x="1517060" y="1487253"/>
                  <a:pt x="1455745" y="1425939"/>
                  <a:pt x="1300754" y="1366327"/>
                </a:cubicBezTo>
                <a:cubicBezTo>
                  <a:pt x="1113404" y="1299903"/>
                  <a:pt x="997587" y="1202821"/>
                  <a:pt x="997587" y="1041018"/>
                </a:cubicBezTo>
                <a:cubicBezTo>
                  <a:pt x="997587" y="862183"/>
                  <a:pt x="1145764" y="729334"/>
                  <a:pt x="1368882" y="729334"/>
                </a:cubicBezTo>
                <a:cubicBezTo>
                  <a:pt x="1486402" y="729334"/>
                  <a:pt x="1571562" y="756585"/>
                  <a:pt x="1622657" y="785539"/>
                </a:cubicBezTo>
                <a:lnTo>
                  <a:pt x="1581781" y="906466"/>
                </a:lnTo>
                <a:cubicBezTo>
                  <a:pt x="1544311" y="886028"/>
                  <a:pt x="1467667" y="851964"/>
                  <a:pt x="1363772" y="851964"/>
                </a:cubicBezTo>
                <a:cubicBezTo>
                  <a:pt x="1207079" y="851964"/>
                  <a:pt x="1147467" y="945639"/>
                  <a:pt x="1147467" y="1023986"/>
                </a:cubicBezTo>
                <a:cubicBezTo>
                  <a:pt x="1147467" y="1131287"/>
                  <a:pt x="1217298" y="1184086"/>
                  <a:pt x="1375695" y="1245401"/>
                </a:cubicBezTo>
                <a:cubicBezTo>
                  <a:pt x="1569859" y="1320341"/>
                  <a:pt x="1668644" y="1414016"/>
                  <a:pt x="1668644" y="1582632"/>
                </a:cubicBezTo>
                <a:cubicBezTo>
                  <a:pt x="1668644" y="1759764"/>
                  <a:pt x="1537498" y="1913051"/>
                  <a:pt x="1266691" y="1913051"/>
                </a:cubicBezTo>
                <a:close/>
              </a:path>
            </a:pathLst>
          </a:custGeom>
          <a:solidFill>
            <a:srgbClr val="3E3E3E"/>
          </a:solidFill>
          <a:ln w="28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FC3C47E-E0B7-4CFA-A542-EAD6BE8CAE4F}"/>
              </a:ext>
            </a:extLst>
          </p:cNvPr>
          <p:cNvSpPr/>
          <p:nvPr/>
        </p:nvSpPr>
        <p:spPr>
          <a:xfrm>
            <a:off x="6356034" y="1803741"/>
            <a:ext cx="1421674" cy="1421674"/>
          </a:xfrm>
          <a:custGeom>
            <a:avLst/>
            <a:gdLst>
              <a:gd name="connsiteX0" fmla="*/ 0 w 2639944"/>
              <a:gd name="connsiteY0" fmla="*/ 0 h 2639943"/>
              <a:gd name="connsiteX1" fmla="*/ 0 w 2639944"/>
              <a:gd name="connsiteY1" fmla="*/ 2642385 h 2639943"/>
              <a:gd name="connsiteX2" fmla="*/ 2642385 w 2639944"/>
              <a:gd name="connsiteY2" fmla="*/ 2642385 h 2639943"/>
              <a:gd name="connsiteX3" fmla="*/ 2642385 w 2639944"/>
              <a:gd name="connsiteY3" fmla="*/ 0 h 2639943"/>
              <a:gd name="connsiteX4" fmla="*/ 0 w 2639944"/>
              <a:gd name="connsiteY4" fmla="*/ 0 h 2639943"/>
              <a:gd name="connsiteX5" fmla="*/ 1696746 w 2639944"/>
              <a:gd name="connsiteY5" fmla="*/ 1895167 h 2639943"/>
              <a:gd name="connsiteX6" fmla="*/ 1541756 w 2639944"/>
              <a:gd name="connsiteY6" fmla="*/ 1895167 h 2639943"/>
              <a:gd name="connsiteX7" fmla="*/ 1396985 w 2639944"/>
              <a:gd name="connsiteY7" fmla="*/ 1297348 h 2639943"/>
              <a:gd name="connsiteX8" fmla="*/ 1322044 w 2639944"/>
              <a:gd name="connsiteY8" fmla="*/ 922646 h 2639943"/>
              <a:gd name="connsiteX9" fmla="*/ 1318638 w 2639944"/>
              <a:gd name="connsiteY9" fmla="*/ 922646 h 2639943"/>
              <a:gd name="connsiteX10" fmla="*/ 1230072 w 2639944"/>
              <a:gd name="connsiteY10" fmla="*/ 1297348 h 2639943"/>
              <a:gd name="connsiteX11" fmla="*/ 1066566 w 2639944"/>
              <a:gd name="connsiteY11" fmla="*/ 1895167 h 2639943"/>
              <a:gd name="connsiteX12" fmla="*/ 911547 w 2639944"/>
              <a:gd name="connsiteY12" fmla="*/ 1895167 h 2639943"/>
              <a:gd name="connsiteX13" fmla="*/ 620302 w 2639944"/>
              <a:gd name="connsiteY13" fmla="*/ 747218 h 2639943"/>
              <a:gd name="connsiteX14" fmla="*/ 776995 w 2639944"/>
              <a:gd name="connsiteY14" fmla="*/ 747218 h 2639943"/>
              <a:gd name="connsiteX15" fmla="*/ 913250 w 2639944"/>
              <a:gd name="connsiteY15" fmla="*/ 1328005 h 2639943"/>
              <a:gd name="connsiteX16" fmla="*/ 998438 w 2639944"/>
              <a:gd name="connsiteY16" fmla="*/ 1724848 h 2639943"/>
              <a:gd name="connsiteX17" fmla="*/ 1001844 w 2639944"/>
              <a:gd name="connsiteY17" fmla="*/ 1724848 h 2639943"/>
              <a:gd name="connsiteX18" fmla="*/ 1095520 w 2639944"/>
              <a:gd name="connsiteY18" fmla="*/ 1326302 h 2639943"/>
              <a:gd name="connsiteX19" fmla="*/ 1248807 w 2639944"/>
              <a:gd name="connsiteY19" fmla="*/ 747218 h 2639943"/>
              <a:gd name="connsiteX20" fmla="*/ 1403798 w 2639944"/>
              <a:gd name="connsiteY20" fmla="*/ 747218 h 2639943"/>
              <a:gd name="connsiteX21" fmla="*/ 1543459 w 2639944"/>
              <a:gd name="connsiteY21" fmla="*/ 1329708 h 2639943"/>
              <a:gd name="connsiteX22" fmla="*/ 1623509 w 2639944"/>
              <a:gd name="connsiteY22" fmla="*/ 1723145 h 2639943"/>
              <a:gd name="connsiteX23" fmla="*/ 1626915 w 2639944"/>
              <a:gd name="connsiteY23" fmla="*/ 1723145 h 2639943"/>
              <a:gd name="connsiteX24" fmla="*/ 1718888 w 2639944"/>
              <a:gd name="connsiteY24" fmla="*/ 1326302 h 2639943"/>
              <a:gd name="connsiteX25" fmla="*/ 1870471 w 2639944"/>
              <a:gd name="connsiteY25" fmla="*/ 747218 h 2639943"/>
              <a:gd name="connsiteX26" fmla="*/ 2022055 w 2639944"/>
              <a:gd name="connsiteY26" fmla="*/ 747218 h 2639943"/>
              <a:gd name="connsiteX27" fmla="*/ 1696746 w 2639944"/>
              <a:gd name="connsiteY27" fmla="*/ 1895167 h 26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639944" h="2639943">
                <a:moveTo>
                  <a:pt x="0" y="0"/>
                </a:moveTo>
                <a:lnTo>
                  <a:pt x="0" y="2642385"/>
                </a:lnTo>
                <a:lnTo>
                  <a:pt x="2642385" y="2642385"/>
                </a:lnTo>
                <a:lnTo>
                  <a:pt x="2642385" y="0"/>
                </a:lnTo>
                <a:lnTo>
                  <a:pt x="0" y="0"/>
                </a:lnTo>
                <a:close/>
                <a:moveTo>
                  <a:pt x="1696746" y="1895167"/>
                </a:moveTo>
                <a:lnTo>
                  <a:pt x="1541756" y="1895167"/>
                </a:lnTo>
                <a:lnTo>
                  <a:pt x="1396985" y="1297348"/>
                </a:lnTo>
                <a:cubicBezTo>
                  <a:pt x="1361218" y="1150874"/>
                  <a:pt x="1337373" y="1038463"/>
                  <a:pt x="1322044" y="922646"/>
                </a:cubicBezTo>
                <a:lnTo>
                  <a:pt x="1318638" y="922646"/>
                </a:lnTo>
                <a:cubicBezTo>
                  <a:pt x="1298200" y="1036760"/>
                  <a:pt x="1272652" y="1149170"/>
                  <a:pt x="1230072" y="1297348"/>
                </a:cubicBezTo>
                <a:lnTo>
                  <a:pt x="1066566" y="1895167"/>
                </a:lnTo>
                <a:lnTo>
                  <a:pt x="911547" y="1895167"/>
                </a:lnTo>
                <a:lnTo>
                  <a:pt x="620302" y="747218"/>
                </a:lnTo>
                <a:lnTo>
                  <a:pt x="776995" y="747218"/>
                </a:lnTo>
                <a:lnTo>
                  <a:pt x="913250" y="1328005"/>
                </a:lnTo>
                <a:cubicBezTo>
                  <a:pt x="947343" y="1471073"/>
                  <a:pt x="978000" y="1614141"/>
                  <a:pt x="998438" y="1724848"/>
                </a:cubicBezTo>
                <a:lnTo>
                  <a:pt x="1001844" y="1724848"/>
                </a:lnTo>
                <a:cubicBezTo>
                  <a:pt x="1020580" y="1610735"/>
                  <a:pt x="1056347" y="1474480"/>
                  <a:pt x="1095520" y="1326302"/>
                </a:cubicBezTo>
                <a:lnTo>
                  <a:pt x="1248807" y="747218"/>
                </a:lnTo>
                <a:lnTo>
                  <a:pt x="1403798" y="747218"/>
                </a:lnTo>
                <a:lnTo>
                  <a:pt x="1543459" y="1329708"/>
                </a:lnTo>
                <a:cubicBezTo>
                  <a:pt x="1575820" y="1465964"/>
                  <a:pt x="1606477" y="1602219"/>
                  <a:pt x="1623509" y="1723145"/>
                </a:cubicBezTo>
                <a:lnTo>
                  <a:pt x="1626915" y="1723145"/>
                </a:lnTo>
                <a:cubicBezTo>
                  <a:pt x="1650760" y="1597109"/>
                  <a:pt x="1683120" y="1469370"/>
                  <a:pt x="1718888" y="1326302"/>
                </a:cubicBezTo>
                <a:lnTo>
                  <a:pt x="1870471" y="747218"/>
                </a:lnTo>
                <a:lnTo>
                  <a:pt x="2022055" y="747218"/>
                </a:lnTo>
                <a:lnTo>
                  <a:pt x="1696746" y="1895167"/>
                </a:lnTo>
                <a:close/>
              </a:path>
            </a:pathLst>
          </a:custGeom>
          <a:solidFill>
            <a:srgbClr val="A4A3A4"/>
          </a:solidFill>
          <a:ln w="28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2">
            <a:extLst>
              <a:ext uri="{FF2B5EF4-FFF2-40B4-BE49-F238E27FC236}">
                <a16:creationId xmlns:a16="http://schemas.microsoft.com/office/drawing/2014/main" id="{E3389AAE-3357-4E85-9B6C-7EC527060F8D}"/>
              </a:ext>
            </a:extLst>
          </p:cNvPr>
          <p:cNvGrpSpPr/>
          <p:nvPr/>
        </p:nvGrpSpPr>
        <p:grpSpPr>
          <a:xfrm>
            <a:off x="4414292" y="3632586"/>
            <a:ext cx="1421674" cy="1421674"/>
            <a:chOff x="6366523" y="2107637"/>
            <a:chExt cx="2639944" cy="2639944"/>
          </a:xfrm>
          <a:solidFill>
            <a:srgbClr val="002DD8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41BAA18-6A28-413C-9BC7-1CD0BCBDD1CA}"/>
                </a:ext>
              </a:extLst>
            </p:cNvPr>
            <p:cNvSpPr/>
            <p:nvPr/>
          </p:nvSpPr>
          <p:spPr>
            <a:xfrm>
              <a:off x="7320650" y="2957017"/>
              <a:ext cx="732372" cy="942432"/>
            </a:xfrm>
            <a:custGeom>
              <a:avLst/>
              <a:gdLst>
                <a:gd name="connsiteX0" fmla="*/ 734104 w 732371"/>
                <a:gd name="connsiteY0" fmla="*/ 466702 h 942431"/>
                <a:gd name="connsiteX1" fmla="*/ 366186 w 732371"/>
                <a:gd name="connsiteY1" fmla="*/ 943595 h 942431"/>
                <a:gd name="connsiteX2" fmla="*/ 0 w 732371"/>
                <a:gd name="connsiteY2" fmla="*/ 478596 h 942431"/>
                <a:gd name="connsiteX3" fmla="*/ 367889 w 732371"/>
                <a:gd name="connsiteY3" fmla="*/ 0 h 942431"/>
                <a:gd name="connsiteX4" fmla="*/ 734104 w 732371"/>
                <a:gd name="connsiteY4" fmla="*/ 466702 h 94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2371" h="942431">
                  <a:moveTo>
                    <a:pt x="734104" y="466702"/>
                  </a:moveTo>
                  <a:cubicBezTo>
                    <a:pt x="734104" y="727290"/>
                    <a:pt x="601255" y="943595"/>
                    <a:pt x="366186" y="943595"/>
                  </a:cubicBezTo>
                  <a:cubicBezTo>
                    <a:pt x="132849" y="943595"/>
                    <a:pt x="0" y="723884"/>
                    <a:pt x="0" y="478596"/>
                  </a:cubicBezTo>
                  <a:cubicBezTo>
                    <a:pt x="0" y="226524"/>
                    <a:pt x="122630" y="0"/>
                    <a:pt x="367889" y="0"/>
                  </a:cubicBezTo>
                  <a:cubicBezTo>
                    <a:pt x="614880" y="0"/>
                    <a:pt x="734104" y="238447"/>
                    <a:pt x="734104" y="466702"/>
                  </a:cubicBezTo>
                  <a:close/>
                </a:path>
              </a:pathLst>
            </a:custGeom>
            <a:grpFill/>
            <a:ln w="28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3C33F79-CAC0-4769-A61F-10A8368E7A69}"/>
                </a:ext>
              </a:extLst>
            </p:cNvPr>
            <p:cNvSpPr/>
            <p:nvPr/>
          </p:nvSpPr>
          <p:spPr>
            <a:xfrm>
              <a:off x="6366523" y="2107637"/>
              <a:ext cx="2639944" cy="2639944"/>
            </a:xfrm>
            <a:custGeom>
              <a:avLst/>
              <a:gdLst>
                <a:gd name="connsiteX0" fmla="*/ 0 w 2639944"/>
                <a:gd name="connsiteY0" fmla="*/ 0 h 2639943"/>
                <a:gd name="connsiteX1" fmla="*/ 0 w 2639944"/>
                <a:gd name="connsiteY1" fmla="*/ 2642357 h 2639943"/>
                <a:gd name="connsiteX2" fmla="*/ 2642357 w 2639944"/>
                <a:gd name="connsiteY2" fmla="*/ 2642357 h 2639943"/>
                <a:gd name="connsiteX3" fmla="*/ 2642357 w 2639944"/>
                <a:gd name="connsiteY3" fmla="*/ 0 h 2639943"/>
                <a:gd name="connsiteX4" fmla="*/ 0 w 2639944"/>
                <a:gd name="connsiteY4" fmla="*/ 0 h 2639943"/>
                <a:gd name="connsiteX5" fmla="*/ 1312648 w 2639944"/>
                <a:gd name="connsiteY5" fmla="*/ 1913902 h 2639943"/>
                <a:gd name="connsiteX6" fmla="*/ 796582 w 2639944"/>
                <a:gd name="connsiteY6" fmla="*/ 1331383 h 2639943"/>
                <a:gd name="connsiteX7" fmla="*/ 1329680 w 2639944"/>
                <a:gd name="connsiteY7" fmla="*/ 728454 h 2639943"/>
                <a:gd name="connsiteX8" fmla="*/ 1845775 w 2639944"/>
                <a:gd name="connsiteY8" fmla="*/ 1309242 h 2639943"/>
                <a:gd name="connsiteX9" fmla="*/ 1312648 w 2639944"/>
                <a:gd name="connsiteY9" fmla="*/ 1913902 h 2639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39944" h="2639943">
                  <a:moveTo>
                    <a:pt x="0" y="0"/>
                  </a:moveTo>
                  <a:lnTo>
                    <a:pt x="0" y="2642357"/>
                  </a:lnTo>
                  <a:lnTo>
                    <a:pt x="2642357" y="2642357"/>
                  </a:lnTo>
                  <a:lnTo>
                    <a:pt x="2642357" y="0"/>
                  </a:lnTo>
                  <a:lnTo>
                    <a:pt x="0" y="0"/>
                  </a:lnTo>
                  <a:close/>
                  <a:moveTo>
                    <a:pt x="1312648" y="1913902"/>
                  </a:moveTo>
                  <a:cubicBezTo>
                    <a:pt x="1009480" y="1913902"/>
                    <a:pt x="796582" y="1678862"/>
                    <a:pt x="796582" y="1331383"/>
                  </a:cubicBezTo>
                  <a:cubicBezTo>
                    <a:pt x="796582" y="966901"/>
                    <a:pt x="1023106" y="728454"/>
                    <a:pt x="1329680" y="728454"/>
                  </a:cubicBezTo>
                  <a:cubicBezTo>
                    <a:pt x="1643095" y="728454"/>
                    <a:pt x="1845775" y="968604"/>
                    <a:pt x="1845775" y="1309242"/>
                  </a:cubicBezTo>
                  <a:cubicBezTo>
                    <a:pt x="1845775" y="1704410"/>
                    <a:pt x="1605625" y="1913902"/>
                    <a:pt x="1312648" y="1913902"/>
                  </a:cubicBezTo>
                  <a:close/>
                </a:path>
              </a:pathLst>
            </a:custGeom>
            <a:grpFill/>
            <a:ln w="28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C406C22-C322-4326-BD7D-ECAC0A2155F8}"/>
              </a:ext>
            </a:extLst>
          </p:cNvPr>
          <p:cNvSpPr/>
          <p:nvPr/>
        </p:nvSpPr>
        <p:spPr>
          <a:xfrm>
            <a:off x="6356034" y="3632586"/>
            <a:ext cx="1421674" cy="1421674"/>
          </a:xfrm>
          <a:custGeom>
            <a:avLst/>
            <a:gdLst>
              <a:gd name="connsiteX0" fmla="*/ 0 w 2639944"/>
              <a:gd name="connsiteY0" fmla="*/ 0 h 2639943"/>
              <a:gd name="connsiteX1" fmla="*/ 0 w 2639944"/>
              <a:gd name="connsiteY1" fmla="*/ 2642385 h 2639943"/>
              <a:gd name="connsiteX2" fmla="*/ 2642385 w 2639944"/>
              <a:gd name="connsiteY2" fmla="*/ 2642385 h 2639943"/>
              <a:gd name="connsiteX3" fmla="*/ 2642385 w 2639944"/>
              <a:gd name="connsiteY3" fmla="*/ 0 h 2639943"/>
              <a:gd name="connsiteX4" fmla="*/ 0 w 2639944"/>
              <a:gd name="connsiteY4" fmla="*/ 0 h 2639943"/>
              <a:gd name="connsiteX5" fmla="*/ 1746139 w 2639944"/>
              <a:gd name="connsiteY5" fmla="*/ 873254 h 2639943"/>
              <a:gd name="connsiteX6" fmla="*/ 1395282 w 2639944"/>
              <a:gd name="connsiteY6" fmla="*/ 873254 h 2639943"/>
              <a:gd name="connsiteX7" fmla="*/ 1395282 w 2639944"/>
              <a:gd name="connsiteY7" fmla="*/ 1895167 h 2639943"/>
              <a:gd name="connsiteX8" fmla="*/ 1245401 w 2639944"/>
              <a:gd name="connsiteY8" fmla="*/ 1895167 h 2639943"/>
              <a:gd name="connsiteX9" fmla="*/ 1245401 w 2639944"/>
              <a:gd name="connsiteY9" fmla="*/ 873254 h 2639943"/>
              <a:gd name="connsiteX10" fmla="*/ 896247 w 2639944"/>
              <a:gd name="connsiteY10" fmla="*/ 873254 h 2639943"/>
              <a:gd name="connsiteX11" fmla="*/ 896247 w 2639944"/>
              <a:gd name="connsiteY11" fmla="*/ 747218 h 2639943"/>
              <a:gd name="connsiteX12" fmla="*/ 1746139 w 2639944"/>
              <a:gd name="connsiteY12" fmla="*/ 747218 h 2639943"/>
              <a:gd name="connsiteX13" fmla="*/ 1746139 w 2639944"/>
              <a:gd name="connsiteY13" fmla="*/ 873254 h 26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39944" h="2639943">
                <a:moveTo>
                  <a:pt x="0" y="0"/>
                </a:moveTo>
                <a:lnTo>
                  <a:pt x="0" y="2642385"/>
                </a:lnTo>
                <a:lnTo>
                  <a:pt x="2642385" y="2642385"/>
                </a:lnTo>
                <a:lnTo>
                  <a:pt x="2642385" y="0"/>
                </a:lnTo>
                <a:lnTo>
                  <a:pt x="0" y="0"/>
                </a:lnTo>
                <a:close/>
                <a:moveTo>
                  <a:pt x="1746139" y="873254"/>
                </a:moveTo>
                <a:lnTo>
                  <a:pt x="1395282" y="873254"/>
                </a:lnTo>
                <a:lnTo>
                  <a:pt x="1395282" y="1895167"/>
                </a:lnTo>
                <a:lnTo>
                  <a:pt x="1245401" y="1895167"/>
                </a:lnTo>
                <a:lnTo>
                  <a:pt x="1245401" y="873254"/>
                </a:lnTo>
                <a:lnTo>
                  <a:pt x="896247" y="873254"/>
                </a:lnTo>
                <a:lnTo>
                  <a:pt x="896247" y="747218"/>
                </a:lnTo>
                <a:lnTo>
                  <a:pt x="1746139" y="747218"/>
                </a:lnTo>
                <a:lnTo>
                  <a:pt x="1746139" y="873254"/>
                </a:lnTo>
                <a:close/>
              </a:path>
            </a:pathLst>
          </a:custGeom>
          <a:solidFill>
            <a:srgbClr val="F8F50C"/>
          </a:solidFill>
          <a:ln w="28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9046A23-6841-414A-8261-3156F6DF7403}"/>
              </a:ext>
            </a:extLst>
          </p:cNvPr>
          <p:cNvSpPr txBox="1">
            <a:spLocks/>
          </p:cNvSpPr>
          <p:nvPr/>
        </p:nvSpPr>
        <p:spPr>
          <a:xfrm>
            <a:off x="734290" y="1906574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7F9B1DF-4937-4F34-A853-1F6EEE949374}"/>
              </a:ext>
            </a:extLst>
          </p:cNvPr>
          <p:cNvSpPr txBox="1">
            <a:spLocks/>
          </p:cNvSpPr>
          <p:nvPr/>
        </p:nvSpPr>
        <p:spPr>
          <a:xfrm>
            <a:off x="734290" y="3735419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D10DE732-41BD-4E31-A96D-89DA18A23E70}"/>
              </a:ext>
            </a:extLst>
          </p:cNvPr>
          <p:cNvSpPr txBox="1">
            <a:spLocks/>
          </p:cNvSpPr>
          <p:nvPr/>
        </p:nvSpPr>
        <p:spPr>
          <a:xfrm>
            <a:off x="8154031" y="1906574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85686901-B232-49FF-A251-C3A13BB8AB70}"/>
              </a:ext>
            </a:extLst>
          </p:cNvPr>
          <p:cNvSpPr txBox="1">
            <a:spLocks/>
          </p:cNvSpPr>
          <p:nvPr/>
        </p:nvSpPr>
        <p:spPr>
          <a:xfrm>
            <a:off x="8154031" y="3735419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10101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10101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F7C283F9-AECC-4751-B95A-2809F8EA7F46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0101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4343527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3" grpId="0"/>
      <p:bldP spid="14" grpId="0"/>
      <p:bldP spid="15" grpId="0"/>
      <p:bldP spid="1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2">
            <a:extLst>
              <a:ext uri="{FF2B5EF4-FFF2-40B4-BE49-F238E27FC236}">
                <a16:creationId xmlns:a16="http://schemas.microsoft.com/office/drawing/2014/main" id="{4A414CDF-07BF-42C2-B2D1-1F854E5DE1F2}"/>
              </a:ext>
            </a:extLst>
          </p:cNvPr>
          <p:cNvSpPr/>
          <p:nvPr/>
        </p:nvSpPr>
        <p:spPr>
          <a:xfrm flipH="1">
            <a:off x="3632253" y="4480485"/>
            <a:ext cx="2062693" cy="2062693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F8F50C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D43C5EB8-BFB5-4CBB-BD12-07431DA67E12}"/>
              </a:ext>
            </a:extLst>
          </p:cNvPr>
          <p:cNvSpPr txBox="1">
            <a:spLocks/>
          </p:cNvSpPr>
          <p:nvPr/>
        </p:nvSpPr>
        <p:spPr>
          <a:xfrm>
            <a:off x="7199243" y="1768798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442F495-2810-4ABB-9D98-3AA4BA1CCEC0}"/>
              </a:ext>
            </a:extLst>
          </p:cNvPr>
          <p:cNvSpPr txBox="1">
            <a:spLocks/>
          </p:cNvSpPr>
          <p:nvPr/>
        </p:nvSpPr>
        <p:spPr>
          <a:xfrm>
            <a:off x="7199243" y="3601608"/>
            <a:ext cx="3688675" cy="171370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8" name="Graphic 21">
            <a:extLst>
              <a:ext uri="{FF2B5EF4-FFF2-40B4-BE49-F238E27FC236}">
                <a16:creationId xmlns:a16="http://schemas.microsoft.com/office/drawing/2014/main" id="{CD64A7A8-2BC7-4451-94A5-2E38B93FBA52}"/>
              </a:ext>
            </a:extLst>
          </p:cNvPr>
          <p:cNvGrpSpPr/>
          <p:nvPr/>
        </p:nvGrpSpPr>
        <p:grpSpPr>
          <a:xfrm rot="7784797">
            <a:off x="8449861" y="4936908"/>
            <a:ext cx="4125239" cy="2494643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6C336E0-B63A-4187-B168-5A41E1D13169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15AC84C-F22C-4BDF-890D-9B7BDB8C1D02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" name="Graphic 26">
            <a:extLst>
              <a:ext uri="{FF2B5EF4-FFF2-40B4-BE49-F238E27FC236}">
                <a16:creationId xmlns:a16="http://schemas.microsoft.com/office/drawing/2014/main" id="{D1EE1F7C-19FF-481A-9A1F-C0464F0F15A2}"/>
              </a:ext>
            </a:extLst>
          </p:cNvPr>
          <p:cNvSpPr/>
          <p:nvPr/>
        </p:nvSpPr>
        <p:spPr>
          <a:xfrm>
            <a:off x="10072036" y="-106208"/>
            <a:ext cx="2634040" cy="1514573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28">
            <a:extLst>
              <a:ext uri="{FF2B5EF4-FFF2-40B4-BE49-F238E27FC236}">
                <a16:creationId xmlns:a16="http://schemas.microsoft.com/office/drawing/2014/main" id="{639F9942-590B-4B99-ABD9-34BD0579FA01}"/>
              </a:ext>
            </a:extLst>
          </p:cNvPr>
          <p:cNvSpPr/>
          <p:nvPr/>
        </p:nvSpPr>
        <p:spPr>
          <a:xfrm rot="20700000">
            <a:off x="11765288" y="6016202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7E76D2-7F2B-4A14-8466-767CBCA53B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32691075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21">
            <a:extLst>
              <a:ext uri="{FF2B5EF4-FFF2-40B4-BE49-F238E27FC236}">
                <a16:creationId xmlns:a16="http://schemas.microsoft.com/office/drawing/2014/main" id="{BA112BB3-5E5B-480B-A803-831C2BAFDEB1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E8D26E5-0632-48E2-8A45-2D3351BAF0DE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F431B38-DFB4-45D2-AC36-5978345CE07C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" name="Graphic 26">
            <a:extLst>
              <a:ext uri="{FF2B5EF4-FFF2-40B4-BE49-F238E27FC236}">
                <a16:creationId xmlns:a16="http://schemas.microsoft.com/office/drawing/2014/main" id="{86A50414-0264-4490-AEC9-F574D5C8D141}"/>
              </a:ext>
            </a:extLst>
          </p:cNvPr>
          <p:cNvSpPr/>
          <p:nvPr/>
        </p:nvSpPr>
        <p:spPr>
          <a:xfrm>
            <a:off x="10747852" y="-33094"/>
            <a:ext cx="1714024" cy="985564"/>
          </a:xfrm>
          <a:custGeom>
            <a:avLst/>
            <a:gdLst>
              <a:gd name="connsiteX0" fmla="*/ 6466437 w 7620000"/>
              <a:gd name="connsiteY0" fmla="*/ 4389034 h 4381500"/>
              <a:gd name="connsiteX1" fmla="*/ 5783685 w 7620000"/>
              <a:gd name="connsiteY1" fmla="*/ 4249588 h 4381500"/>
              <a:gd name="connsiteX2" fmla="*/ 5734155 w 7620000"/>
              <a:gd name="connsiteY2" fmla="*/ 3205934 h 4381500"/>
              <a:gd name="connsiteX3" fmla="*/ 5399446 w 7620000"/>
              <a:gd name="connsiteY3" fmla="*/ 1357608 h 4381500"/>
              <a:gd name="connsiteX4" fmla="*/ 4086234 w 7620000"/>
              <a:gd name="connsiteY4" fmla="*/ 2203523 h 4381500"/>
              <a:gd name="connsiteX5" fmla="*/ 3551882 w 7620000"/>
              <a:gd name="connsiteY5" fmla="*/ 2827506 h 4381500"/>
              <a:gd name="connsiteX6" fmla="*/ 2968571 w 7620000"/>
              <a:gd name="connsiteY6" fmla="*/ 2947235 h 4381500"/>
              <a:gd name="connsiteX7" fmla="*/ 2761688 w 7620000"/>
              <a:gd name="connsiteY7" fmla="*/ 2709491 h 4381500"/>
              <a:gd name="connsiteX8" fmla="*/ 3068774 w 7620000"/>
              <a:gd name="connsiteY8" fmla="*/ 1782137 h 4381500"/>
              <a:gd name="connsiteX9" fmla="*/ 3353571 w 7620000"/>
              <a:gd name="connsiteY9" fmla="*/ 967083 h 4381500"/>
              <a:gd name="connsiteX10" fmla="*/ 3182121 w 7620000"/>
              <a:gd name="connsiteY10" fmla="*/ 805920 h 4381500"/>
              <a:gd name="connsiteX11" fmla="*/ 2480034 w 7620000"/>
              <a:gd name="connsiteY11" fmla="*/ 1023090 h 4381500"/>
              <a:gd name="connsiteX12" fmla="*/ 1691554 w 7620000"/>
              <a:gd name="connsiteY12" fmla="*/ 1399994 h 4381500"/>
              <a:gd name="connsiteX13" fmla="*/ 533886 w 7620000"/>
              <a:gd name="connsiteY13" fmla="*/ 708384 h 4381500"/>
              <a:gd name="connsiteX14" fmla="*/ 8201 w 7620000"/>
              <a:gd name="connsiteY14" fmla="*/ 74304 h 4381500"/>
              <a:gd name="connsiteX15" fmla="*/ 20964 w 7620000"/>
              <a:gd name="connsiteY15" fmla="*/ 8201 h 4381500"/>
              <a:gd name="connsiteX16" fmla="*/ 87068 w 7620000"/>
              <a:gd name="connsiteY16" fmla="*/ 20964 h 4381500"/>
              <a:gd name="connsiteX17" fmla="*/ 1699365 w 7620000"/>
              <a:gd name="connsiteY17" fmla="*/ 1305125 h 4381500"/>
              <a:gd name="connsiteX18" fmla="*/ 2409930 w 7620000"/>
              <a:gd name="connsiteY18" fmla="*/ 958605 h 4381500"/>
              <a:gd name="connsiteX19" fmla="*/ 3218698 w 7620000"/>
              <a:gd name="connsiteY19" fmla="*/ 718099 h 4381500"/>
              <a:gd name="connsiteX20" fmla="*/ 3443583 w 7620000"/>
              <a:gd name="connsiteY20" fmla="*/ 936317 h 4381500"/>
              <a:gd name="connsiteX21" fmla="*/ 3151641 w 7620000"/>
              <a:gd name="connsiteY21" fmla="*/ 1829095 h 4381500"/>
              <a:gd name="connsiteX22" fmla="*/ 2853033 w 7620000"/>
              <a:gd name="connsiteY22" fmla="*/ 2682821 h 4381500"/>
              <a:gd name="connsiteX23" fmla="*/ 3013148 w 7620000"/>
              <a:gd name="connsiteY23" fmla="*/ 2863129 h 4381500"/>
              <a:gd name="connsiteX24" fmla="*/ 4010034 w 7620000"/>
              <a:gd name="connsiteY24" fmla="*/ 2146278 h 4381500"/>
              <a:gd name="connsiteX25" fmla="*/ 4655163 w 7620000"/>
              <a:gd name="connsiteY25" fmla="*/ 1411614 h 4381500"/>
              <a:gd name="connsiteX26" fmla="*/ 5440023 w 7620000"/>
              <a:gd name="connsiteY26" fmla="*/ 1271502 h 4381500"/>
              <a:gd name="connsiteX27" fmla="*/ 5828071 w 7620000"/>
              <a:gd name="connsiteY27" fmla="*/ 3221460 h 4381500"/>
              <a:gd name="connsiteX28" fmla="*/ 5836834 w 7620000"/>
              <a:gd name="connsiteY28" fmla="*/ 4170626 h 4381500"/>
              <a:gd name="connsiteX29" fmla="*/ 7562002 w 7620000"/>
              <a:gd name="connsiteY29" fmla="*/ 4163673 h 4381500"/>
              <a:gd name="connsiteX30" fmla="*/ 7618867 w 7620000"/>
              <a:gd name="connsiteY30" fmla="*/ 4199773 h 4381500"/>
              <a:gd name="connsiteX31" fmla="*/ 7582767 w 7620000"/>
              <a:gd name="connsiteY31" fmla="*/ 4256637 h 4381500"/>
              <a:gd name="connsiteX32" fmla="*/ 6466437 w 7620000"/>
              <a:gd name="connsiteY32" fmla="*/ 4389034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20000" h="4381500">
                <a:moveTo>
                  <a:pt x="6466437" y="4389034"/>
                </a:moveTo>
                <a:cubicBezTo>
                  <a:pt x="6195355" y="4389034"/>
                  <a:pt x="5939133" y="4354363"/>
                  <a:pt x="5783685" y="4249588"/>
                </a:cubicBezTo>
                <a:cubicBezTo>
                  <a:pt x="5584232" y="4115191"/>
                  <a:pt x="5650335" y="3713902"/>
                  <a:pt x="5734155" y="3205934"/>
                </a:cubicBezTo>
                <a:cubicBezTo>
                  <a:pt x="5849407" y="2507085"/>
                  <a:pt x="5992758" y="1637452"/>
                  <a:pt x="5399446" y="1357608"/>
                </a:cubicBezTo>
                <a:cubicBezTo>
                  <a:pt x="4899860" y="1121959"/>
                  <a:pt x="4486189" y="1671837"/>
                  <a:pt x="4086234" y="2203523"/>
                </a:cubicBezTo>
                <a:cubicBezTo>
                  <a:pt x="3903069" y="2446982"/>
                  <a:pt x="3730095" y="2677011"/>
                  <a:pt x="3551882" y="2827506"/>
                </a:cubicBezTo>
                <a:cubicBezTo>
                  <a:pt x="3341856" y="3004957"/>
                  <a:pt x="3151070" y="3044104"/>
                  <a:pt x="2968571" y="2947235"/>
                </a:cubicBezTo>
                <a:cubicBezTo>
                  <a:pt x="2860653" y="2889894"/>
                  <a:pt x="2791025" y="2809980"/>
                  <a:pt x="2761688" y="2709491"/>
                </a:cubicBezTo>
                <a:cubicBezTo>
                  <a:pt x="2687774" y="2456507"/>
                  <a:pt x="2881512" y="2113702"/>
                  <a:pt x="3068774" y="1782137"/>
                </a:cubicBezTo>
                <a:cubicBezTo>
                  <a:pt x="3241462" y="1476575"/>
                  <a:pt x="3419961" y="1160631"/>
                  <a:pt x="3353571" y="967083"/>
                </a:cubicBezTo>
                <a:cubicBezTo>
                  <a:pt x="3329473" y="896788"/>
                  <a:pt x="3273371" y="844020"/>
                  <a:pt x="3182121" y="805920"/>
                </a:cubicBezTo>
                <a:cubicBezTo>
                  <a:pt x="2819791" y="654567"/>
                  <a:pt x="2669867" y="817159"/>
                  <a:pt x="2480034" y="1023090"/>
                </a:cubicBezTo>
                <a:cubicBezTo>
                  <a:pt x="2302583" y="1215590"/>
                  <a:pt x="2101415" y="1433808"/>
                  <a:pt x="1691554" y="1399994"/>
                </a:cubicBezTo>
                <a:cubicBezTo>
                  <a:pt x="1343987" y="1371419"/>
                  <a:pt x="954510" y="1138628"/>
                  <a:pt x="533886" y="708384"/>
                </a:cubicBezTo>
                <a:cubicBezTo>
                  <a:pt x="223752" y="391106"/>
                  <a:pt x="10296" y="77448"/>
                  <a:pt x="8201" y="74304"/>
                </a:cubicBezTo>
                <a:cubicBezTo>
                  <a:pt x="-6563" y="52587"/>
                  <a:pt x="-848" y="22965"/>
                  <a:pt x="20964" y="8201"/>
                </a:cubicBezTo>
                <a:cubicBezTo>
                  <a:pt x="42777" y="-6563"/>
                  <a:pt x="72399" y="-848"/>
                  <a:pt x="87068" y="20964"/>
                </a:cubicBezTo>
                <a:cubicBezTo>
                  <a:pt x="95355" y="33156"/>
                  <a:pt x="921934" y="1241117"/>
                  <a:pt x="1699365" y="1305125"/>
                </a:cubicBezTo>
                <a:cubicBezTo>
                  <a:pt x="2063029" y="1335033"/>
                  <a:pt x="2239337" y="1143676"/>
                  <a:pt x="2409930" y="958605"/>
                </a:cubicBezTo>
                <a:cubicBezTo>
                  <a:pt x="2599191" y="753342"/>
                  <a:pt x="2794930" y="541125"/>
                  <a:pt x="3218698" y="718099"/>
                </a:cubicBezTo>
                <a:cubicBezTo>
                  <a:pt x="3334902" y="766677"/>
                  <a:pt x="3410531" y="840019"/>
                  <a:pt x="3443583" y="936317"/>
                </a:cubicBezTo>
                <a:cubicBezTo>
                  <a:pt x="3523783" y="1170251"/>
                  <a:pt x="3342999" y="1490291"/>
                  <a:pt x="3151641" y="1829095"/>
                </a:cubicBezTo>
                <a:cubicBezTo>
                  <a:pt x="2974095" y="2143420"/>
                  <a:pt x="2790453" y="2468508"/>
                  <a:pt x="2853033" y="2682821"/>
                </a:cubicBezTo>
                <a:cubicBezTo>
                  <a:pt x="2875226" y="2758735"/>
                  <a:pt x="2927613" y="2817695"/>
                  <a:pt x="3013148" y="2863129"/>
                </a:cubicBezTo>
                <a:cubicBezTo>
                  <a:pt x="3340141" y="3036770"/>
                  <a:pt x="3665515" y="2604240"/>
                  <a:pt x="4010034" y="2146278"/>
                </a:cubicBezTo>
                <a:cubicBezTo>
                  <a:pt x="4213965" y="1875196"/>
                  <a:pt x="4424848" y="1594875"/>
                  <a:pt x="4655163" y="1411614"/>
                </a:cubicBezTo>
                <a:cubicBezTo>
                  <a:pt x="4926149" y="1195968"/>
                  <a:pt x="5182848" y="1150153"/>
                  <a:pt x="5440023" y="1271502"/>
                </a:cubicBezTo>
                <a:cubicBezTo>
                  <a:pt x="6098391" y="1582017"/>
                  <a:pt x="5948467" y="2491083"/>
                  <a:pt x="5828071" y="3221460"/>
                </a:cubicBezTo>
                <a:cubicBezTo>
                  <a:pt x="5756062" y="3657991"/>
                  <a:pt x="5688054" y="4070423"/>
                  <a:pt x="5836834" y="4170626"/>
                </a:cubicBezTo>
                <a:cubicBezTo>
                  <a:pt x="6252981" y="4451137"/>
                  <a:pt x="7548953" y="4166530"/>
                  <a:pt x="7562002" y="4163673"/>
                </a:cubicBezTo>
                <a:cubicBezTo>
                  <a:pt x="7587720" y="4157958"/>
                  <a:pt x="7613152" y="4174150"/>
                  <a:pt x="7618867" y="4199773"/>
                </a:cubicBezTo>
                <a:cubicBezTo>
                  <a:pt x="7624581" y="4225395"/>
                  <a:pt x="7608389" y="4250922"/>
                  <a:pt x="7582767" y="4256637"/>
                </a:cubicBezTo>
                <a:cubicBezTo>
                  <a:pt x="7546858" y="4264543"/>
                  <a:pt x="6979929" y="4388939"/>
                  <a:pt x="6466437" y="4389034"/>
                </a:cubicBezTo>
                <a:close/>
              </a:path>
            </a:pathLst>
          </a:custGeom>
          <a:solidFill>
            <a:srgbClr val="002DD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" name="Graphic 21">
            <a:extLst>
              <a:ext uri="{FF2B5EF4-FFF2-40B4-BE49-F238E27FC236}">
                <a16:creationId xmlns:a16="http://schemas.microsoft.com/office/drawing/2014/main" id="{9F6C873D-6051-4B0D-88E0-709655B03A6D}"/>
              </a:ext>
            </a:extLst>
          </p:cNvPr>
          <p:cNvGrpSpPr/>
          <p:nvPr/>
        </p:nvGrpSpPr>
        <p:grpSpPr>
          <a:xfrm rot="11560424">
            <a:off x="-450749" y="5593926"/>
            <a:ext cx="2184585" cy="1321077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642C7F4-3484-401B-857B-8E59E8B1EC7D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72EE5B-361A-4BC7-9091-B81D9C844BB2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itle 2">
            <a:extLst>
              <a:ext uri="{FF2B5EF4-FFF2-40B4-BE49-F238E27FC236}">
                <a16:creationId xmlns:a16="http://schemas.microsoft.com/office/drawing/2014/main" id="{FD399B9F-85E1-4E98-AED1-D40947448AA7}"/>
              </a:ext>
            </a:extLst>
          </p:cNvPr>
          <p:cNvSpPr txBox="1">
            <a:spLocks/>
          </p:cNvSpPr>
          <p:nvPr/>
        </p:nvSpPr>
        <p:spPr>
          <a:xfrm>
            <a:off x="3469539" y="658482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EF489F8A-66E2-4540-8668-2A385EBA295B}"/>
              </a:ext>
            </a:extLst>
          </p:cNvPr>
          <p:cNvSpPr txBox="1">
            <a:spLocks/>
          </p:cNvSpPr>
          <p:nvPr/>
        </p:nvSpPr>
        <p:spPr>
          <a:xfrm>
            <a:off x="1295400" y="5141022"/>
            <a:ext cx="2755697" cy="70173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</a:p>
        </p:txBody>
      </p:sp>
      <p:sp>
        <p:nvSpPr>
          <p:cNvPr id="41" name="Text Placeholder 7">
            <a:extLst>
              <a:ext uri="{FF2B5EF4-FFF2-40B4-BE49-F238E27FC236}">
                <a16:creationId xmlns:a16="http://schemas.microsoft.com/office/drawing/2014/main" id="{B430BA18-80AA-4E24-856C-CB7EF69D14A9}"/>
              </a:ext>
            </a:extLst>
          </p:cNvPr>
          <p:cNvSpPr txBox="1">
            <a:spLocks/>
          </p:cNvSpPr>
          <p:nvPr/>
        </p:nvSpPr>
        <p:spPr>
          <a:xfrm>
            <a:off x="4724400" y="5141022"/>
            <a:ext cx="2755697" cy="70173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7D5A1C21-D593-4F4A-8ADD-F727C5D01D2E}"/>
              </a:ext>
            </a:extLst>
          </p:cNvPr>
          <p:cNvSpPr txBox="1">
            <a:spLocks/>
          </p:cNvSpPr>
          <p:nvPr/>
        </p:nvSpPr>
        <p:spPr>
          <a:xfrm>
            <a:off x="8140903" y="5141022"/>
            <a:ext cx="2755697" cy="70173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</a:p>
        </p:txBody>
      </p:sp>
      <p:sp>
        <p:nvSpPr>
          <p:cNvPr id="43" name="Graphic 12">
            <a:extLst>
              <a:ext uri="{FF2B5EF4-FFF2-40B4-BE49-F238E27FC236}">
                <a16:creationId xmlns:a16="http://schemas.microsoft.com/office/drawing/2014/main" id="{8A76E589-E4D3-465B-98F6-FC819612E4F9}"/>
              </a:ext>
            </a:extLst>
          </p:cNvPr>
          <p:cNvSpPr/>
          <p:nvPr/>
        </p:nvSpPr>
        <p:spPr>
          <a:xfrm flipH="1">
            <a:off x="1001349" y="668247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AF2C3-1A0D-44A2-AC63-8D193A00B0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715C5C6-EB72-4062-A802-AE57047F353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A1154B0-3FF0-460E-8464-8DAE0D1D0F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53745129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ECD84D3E-3372-46B3-9DA5-EA547FCCE903}"/>
              </a:ext>
            </a:extLst>
          </p:cNvPr>
          <p:cNvSpPr txBox="1">
            <a:spLocks/>
          </p:cNvSpPr>
          <p:nvPr/>
        </p:nvSpPr>
        <p:spPr>
          <a:xfrm>
            <a:off x="1175408" y="2711978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6329C7F-FEBE-426C-A9C7-EC006D2FF177}"/>
              </a:ext>
            </a:extLst>
          </p:cNvPr>
          <p:cNvSpPr txBox="1">
            <a:spLocks/>
          </p:cNvSpPr>
          <p:nvPr/>
        </p:nvSpPr>
        <p:spPr>
          <a:xfrm>
            <a:off x="1175408" y="4598224"/>
            <a:ext cx="4531571" cy="131112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11" name="Graphic 21">
            <a:extLst>
              <a:ext uri="{FF2B5EF4-FFF2-40B4-BE49-F238E27FC236}">
                <a16:creationId xmlns:a16="http://schemas.microsoft.com/office/drawing/2014/main" id="{F15BA7F8-95DC-46BA-A733-59E4D5ECD3A5}"/>
              </a:ext>
            </a:extLst>
          </p:cNvPr>
          <p:cNvGrpSpPr/>
          <p:nvPr/>
        </p:nvGrpSpPr>
        <p:grpSpPr>
          <a:xfrm rot="20737551">
            <a:off x="402026" y="-821324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1C8CA9A-6E6B-4671-AD94-0609A87A65B3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FBDBA8E-2CA7-452E-9239-D340AA55C207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Graphic 28">
            <a:extLst>
              <a:ext uri="{FF2B5EF4-FFF2-40B4-BE49-F238E27FC236}">
                <a16:creationId xmlns:a16="http://schemas.microsoft.com/office/drawing/2014/main" id="{257C73B0-1745-44A1-882A-080A35653CA5}"/>
              </a:ext>
            </a:extLst>
          </p:cNvPr>
          <p:cNvSpPr/>
          <p:nvPr/>
        </p:nvSpPr>
        <p:spPr>
          <a:xfrm rot="1800000">
            <a:off x="2818129" y="1141927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2">
            <a:extLst>
              <a:ext uri="{FF2B5EF4-FFF2-40B4-BE49-F238E27FC236}">
                <a16:creationId xmlns:a16="http://schemas.microsoft.com/office/drawing/2014/main" id="{FA3CB51C-4935-4FC4-AABB-3BA2AFD9A4A4}"/>
              </a:ext>
            </a:extLst>
          </p:cNvPr>
          <p:cNvSpPr/>
          <p:nvPr/>
        </p:nvSpPr>
        <p:spPr>
          <a:xfrm flipH="1">
            <a:off x="6134100" y="5253788"/>
            <a:ext cx="885598" cy="885598"/>
          </a:xfrm>
          <a:custGeom>
            <a:avLst/>
            <a:gdLst>
              <a:gd name="connsiteX0" fmla="*/ 3429000 w 6858000"/>
              <a:gd name="connsiteY0" fmla="*/ 0 h 6858000"/>
              <a:gd name="connsiteX1" fmla="*/ 0 w 6858000"/>
              <a:gd name="connsiteY1" fmla="*/ 3429000 h 6858000"/>
              <a:gd name="connsiteX2" fmla="*/ 3429000 w 6858000"/>
              <a:gd name="connsiteY2" fmla="*/ 6858000 h 6858000"/>
              <a:gd name="connsiteX3" fmla="*/ 6858000 w 6858000"/>
              <a:gd name="connsiteY3" fmla="*/ 3429000 h 6858000"/>
              <a:gd name="connsiteX4" fmla="*/ 3429000 w 6858000"/>
              <a:gd name="connsiteY4" fmla="*/ 0 h 6858000"/>
              <a:gd name="connsiteX5" fmla="*/ 3425571 w 6858000"/>
              <a:gd name="connsiteY5" fmla="*/ 5671566 h 6858000"/>
              <a:gd name="connsiteX6" fmla="*/ 1186434 w 6858000"/>
              <a:gd name="connsiteY6" fmla="*/ 3432429 h 6858000"/>
              <a:gd name="connsiteX7" fmla="*/ 3425571 w 6858000"/>
              <a:gd name="connsiteY7" fmla="*/ 1193292 h 6858000"/>
              <a:gd name="connsiteX8" fmla="*/ 5664708 w 6858000"/>
              <a:gd name="connsiteY8" fmla="*/ 3432429 h 6858000"/>
              <a:gd name="connsiteX9" fmla="*/ 3425571 w 6858000"/>
              <a:gd name="connsiteY9" fmla="*/ 56715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6858000">
                <a:moveTo>
                  <a:pt x="3429000" y="0"/>
                </a:moveTo>
                <a:cubicBezTo>
                  <a:pt x="1535232" y="0"/>
                  <a:pt x="0" y="1535232"/>
                  <a:pt x="0" y="3429000"/>
                </a:cubicBezTo>
                <a:cubicBezTo>
                  <a:pt x="0" y="5322768"/>
                  <a:pt x="1535232" y="6858000"/>
                  <a:pt x="3429000" y="6858000"/>
                </a:cubicBezTo>
                <a:cubicBezTo>
                  <a:pt x="5322768" y="6858000"/>
                  <a:pt x="6858000" y="5322768"/>
                  <a:pt x="6858000" y="3429000"/>
                </a:cubicBezTo>
                <a:cubicBezTo>
                  <a:pt x="6858000" y="1535232"/>
                  <a:pt x="5322768" y="0"/>
                  <a:pt x="3429000" y="0"/>
                </a:cubicBezTo>
                <a:close/>
                <a:moveTo>
                  <a:pt x="3425571" y="5671566"/>
                </a:moveTo>
                <a:cubicBezTo>
                  <a:pt x="2188937" y="5671566"/>
                  <a:pt x="1186434" y="4669064"/>
                  <a:pt x="1186434" y="3432429"/>
                </a:cubicBezTo>
                <a:cubicBezTo>
                  <a:pt x="1186434" y="2195795"/>
                  <a:pt x="2188937" y="1193292"/>
                  <a:pt x="3425571" y="1193292"/>
                </a:cubicBezTo>
                <a:cubicBezTo>
                  <a:pt x="4662206" y="1193292"/>
                  <a:pt x="5664708" y="2195795"/>
                  <a:pt x="5664708" y="3432429"/>
                </a:cubicBezTo>
                <a:cubicBezTo>
                  <a:pt x="5664708" y="4669064"/>
                  <a:pt x="4662206" y="5671566"/>
                  <a:pt x="3425571" y="5671566"/>
                </a:cubicBezTo>
                <a:close/>
              </a:path>
            </a:pathLst>
          </a:custGeom>
          <a:solidFill>
            <a:srgbClr val="002DD8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E775BD-B8B5-4BAE-8049-792FF532A6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49162988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EAC6FA58-975F-4E85-A609-3C9715AB1FA9}"/>
              </a:ext>
            </a:extLst>
          </p:cNvPr>
          <p:cNvSpPr txBox="1">
            <a:spLocks/>
          </p:cNvSpPr>
          <p:nvPr/>
        </p:nvSpPr>
        <p:spPr>
          <a:xfrm>
            <a:off x="838200" y="754841"/>
            <a:ext cx="395274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 </a:t>
            </a:r>
            <a:r>
              <a:rPr lang="en-US" dirty="0" err="1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</a:t>
            </a:r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 a n t </a:t>
            </a:r>
          </a:p>
          <a:p>
            <a:r>
              <a:rPr lang="en-US" dirty="0">
                <a:solidFill>
                  <a:srgbClr val="3E3E3E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 e m p l a t 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4D47E80-E408-4714-BCAD-576D8F91E89B}"/>
              </a:ext>
            </a:extLst>
          </p:cNvPr>
          <p:cNvSpPr txBox="1">
            <a:spLocks/>
          </p:cNvSpPr>
          <p:nvPr/>
        </p:nvSpPr>
        <p:spPr>
          <a:xfrm>
            <a:off x="6625391" y="2518609"/>
            <a:ext cx="4503160" cy="15479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EBEFE08-01AE-415E-8336-E963B57EA8E6}"/>
              </a:ext>
            </a:extLst>
          </p:cNvPr>
          <p:cNvSpPr txBox="1">
            <a:spLocks/>
          </p:cNvSpPr>
          <p:nvPr/>
        </p:nvSpPr>
        <p:spPr>
          <a:xfrm>
            <a:off x="6625391" y="4066515"/>
            <a:ext cx="4503160" cy="15479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E3E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grpSp>
        <p:nvGrpSpPr>
          <p:cNvPr id="8" name="Graphic 21">
            <a:extLst>
              <a:ext uri="{FF2B5EF4-FFF2-40B4-BE49-F238E27FC236}">
                <a16:creationId xmlns:a16="http://schemas.microsoft.com/office/drawing/2014/main" id="{F27C738F-93EA-49D9-99A8-7A5470C044B2}"/>
              </a:ext>
            </a:extLst>
          </p:cNvPr>
          <p:cNvGrpSpPr/>
          <p:nvPr/>
        </p:nvGrpSpPr>
        <p:grpSpPr>
          <a:xfrm rot="7784797">
            <a:off x="9994920" y="5141666"/>
            <a:ext cx="3174962" cy="1919985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ABC802C-5F1B-476F-A494-25E955C82266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87B052D-17C3-4CF8-B650-589EBB9787E3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" name="Graphic 21">
            <a:extLst>
              <a:ext uri="{FF2B5EF4-FFF2-40B4-BE49-F238E27FC236}">
                <a16:creationId xmlns:a16="http://schemas.microsoft.com/office/drawing/2014/main" id="{00809D74-2691-4DC0-8A11-6B6668E3F251}"/>
              </a:ext>
            </a:extLst>
          </p:cNvPr>
          <p:cNvGrpSpPr/>
          <p:nvPr/>
        </p:nvGrpSpPr>
        <p:grpSpPr>
          <a:xfrm rot="20737551">
            <a:off x="3965284" y="-947873"/>
            <a:ext cx="3812256" cy="2305374"/>
            <a:chOff x="425672" y="0"/>
            <a:chExt cx="11340655" cy="6858000"/>
          </a:xfrm>
          <a:solidFill>
            <a:srgbClr val="002DD8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49AC94-CAC2-4E8F-825A-61FD408AAEBD}"/>
                </a:ext>
              </a:extLst>
            </p:cNvPr>
            <p:cNvSpPr/>
            <p:nvPr/>
          </p:nvSpPr>
          <p:spPr>
            <a:xfrm>
              <a:off x="425650" y="-15"/>
              <a:ext cx="11340655" cy="6858000"/>
            </a:xfrm>
            <a:custGeom>
              <a:avLst/>
              <a:gdLst>
                <a:gd name="connsiteX0" fmla="*/ 9400565 w 11340655"/>
                <a:gd name="connsiteY0" fmla="*/ 6858107 h 6858000"/>
                <a:gd name="connsiteX1" fmla="*/ 9392154 w 11340655"/>
                <a:gd name="connsiteY1" fmla="*/ 6858015 h 6858000"/>
                <a:gd name="connsiteX2" fmla="*/ 8616979 w 11340655"/>
                <a:gd name="connsiteY2" fmla="*/ 5960652 h 6858000"/>
                <a:gd name="connsiteX3" fmla="*/ 7807698 w 11340655"/>
                <a:gd name="connsiteY3" fmla="*/ 5083253 h 6858000"/>
                <a:gd name="connsiteX4" fmla="*/ 6793416 w 11340655"/>
                <a:gd name="connsiteY4" fmla="*/ 5894475 h 6858000"/>
                <a:gd name="connsiteX5" fmla="*/ 6031180 w 11340655"/>
                <a:gd name="connsiteY5" fmla="*/ 6638873 h 6858000"/>
                <a:gd name="connsiteX6" fmla="*/ 5132801 w 11340655"/>
                <a:gd name="connsiteY6" fmla="*/ 6608927 h 6858000"/>
                <a:gd name="connsiteX7" fmla="*/ 4934085 w 11340655"/>
                <a:gd name="connsiteY7" fmla="*/ 6297452 h 6858000"/>
                <a:gd name="connsiteX8" fmla="*/ 5650848 w 11340655"/>
                <a:gd name="connsiteY8" fmla="*/ 4891654 h 6858000"/>
                <a:gd name="connsiteX9" fmla="*/ 6454675 w 11340655"/>
                <a:gd name="connsiteY9" fmla="*/ 3167819 h 6858000"/>
                <a:gd name="connsiteX10" fmla="*/ 5926739 w 11340655"/>
                <a:gd name="connsiteY10" fmla="*/ 2648571 h 6858000"/>
                <a:gd name="connsiteX11" fmla="*/ 3757966 w 11340655"/>
                <a:gd name="connsiteY11" fmla="*/ 2589233 h 6858000"/>
                <a:gd name="connsiteX12" fmla="*/ 2587854 w 11340655"/>
                <a:gd name="connsiteY12" fmla="*/ 2825012 h 6858000"/>
                <a:gd name="connsiteX13" fmla="*/ 1578101 w 11340655"/>
                <a:gd name="connsiteY13" fmla="*/ 2650327 h 6858000"/>
                <a:gd name="connsiteX14" fmla="*/ 462151 w 11340655"/>
                <a:gd name="connsiteY14" fmla="*/ 1955746 h 6858000"/>
                <a:gd name="connsiteX15" fmla="*/ 42815 w 11340655"/>
                <a:gd name="connsiteY15" fmla="*/ 1085741 h 6858000"/>
                <a:gd name="connsiteX16" fmla="*/ 78769 w 11340655"/>
                <a:gd name="connsiteY16" fmla="*/ 32641 h 6858000"/>
                <a:gd name="connsiteX17" fmla="*/ 136535 w 11340655"/>
                <a:gd name="connsiteY17" fmla="*/ 2048 h 6858000"/>
                <a:gd name="connsiteX18" fmla="*/ 167128 w 11340655"/>
                <a:gd name="connsiteY18" fmla="*/ 59814 h 6858000"/>
                <a:gd name="connsiteX19" fmla="*/ 134317 w 11340655"/>
                <a:gd name="connsiteY19" fmla="*/ 1071231 h 6858000"/>
                <a:gd name="connsiteX20" fmla="*/ 1606753 w 11340655"/>
                <a:gd name="connsiteY20" fmla="*/ 2562430 h 6858000"/>
                <a:gd name="connsiteX21" fmla="*/ 3729129 w 11340655"/>
                <a:gd name="connsiteY21" fmla="*/ 2501521 h 6858000"/>
                <a:gd name="connsiteX22" fmla="*/ 4688694 w 11340655"/>
                <a:gd name="connsiteY22" fmla="*/ 2284690 h 6858000"/>
                <a:gd name="connsiteX23" fmla="*/ 5964634 w 11340655"/>
                <a:gd name="connsiteY23" fmla="*/ 2564186 h 6858000"/>
                <a:gd name="connsiteX24" fmla="*/ 6544421 w 11340655"/>
                <a:gd name="connsiteY24" fmla="*/ 3144528 h 6858000"/>
                <a:gd name="connsiteX25" fmla="*/ 5725158 w 11340655"/>
                <a:gd name="connsiteY25" fmla="*/ 4947017 h 6858000"/>
                <a:gd name="connsiteX26" fmla="*/ 5025772 w 11340655"/>
                <a:gd name="connsiteY26" fmla="*/ 6283588 h 6858000"/>
                <a:gd name="connsiteX27" fmla="*/ 5187424 w 11340655"/>
                <a:gd name="connsiteY27" fmla="*/ 6534062 h 6858000"/>
                <a:gd name="connsiteX28" fmla="*/ 5983026 w 11340655"/>
                <a:gd name="connsiteY28" fmla="*/ 6560126 h 6858000"/>
                <a:gd name="connsiteX29" fmla="*/ 6723358 w 11340655"/>
                <a:gd name="connsiteY29" fmla="*/ 5834491 h 6858000"/>
                <a:gd name="connsiteX30" fmla="*/ 7799379 w 11340655"/>
                <a:gd name="connsiteY30" fmla="*/ 4991197 h 6858000"/>
                <a:gd name="connsiteX31" fmla="*/ 8371311 w 11340655"/>
                <a:gd name="connsiteY31" fmla="*/ 5269306 h 6858000"/>
                <a:gd name="connsiteX32" fmla="*/ 8702658 w 11340655"/>
                <a:gd name="connsiteY32" fmla="*/ 5925530 h 6858000"/>
                <a:gd name="connsiteX33" fmla="*/ 9394465 w 11340655"/>
                <a:gd name="connsiteY33" fmla="*/ 6765589 h 6858000"/>
                <a:gd name="connsiteX34" fmla="*/ 10602286 w 11340655"/>
                <a:gd name="connsiteY34" fmla="*/ 5328089 h 6858000"/>
                <a:gd name="connsiteX35" fmla="*/ 11254074 w 11340655"/>
                <a:gd name="connsiteY35" fmla="*/ 3856392 h 6858000"/>
                <a:gd name="connsiteX36" fmla="*/ 11313596 w 11340655"/>
                <a:gd name="connsiteY36" fmla="*/ 3829311 h 6858000"/>
                <a:gd name="connsiteX37" fmla="*/ 11340677 w 11340655"/>
                <a:gd name="connsiteY37" fmla="*/ 3888833 h 6858000"/>
                <a:gd name="connsiteX38" fmla="*/ 10684638 w 11340655"/>
                <a:gd name="connsiteY38" fmla="*/ 5370143 h 6858000"/>
                <a:gd name="connsiteX39" fmla="*/ 9400565 w 11340655"/>
                <a:gd name="connsiteY39" fmla="*/ 685810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1340655" h="6858000">
                  <a:moveTo>
                    <a:pt x="9400565" y="6858107"/>
                  </a:moveTo>
                  <a:cubicBezTo>
                    <a:pt x="9397792" y="6858107"/>
                    <a:pt x="9395020" y="6858107"/>
                    <a:pt x="9392154" y="6858015"/>
                  </a:cubicBezTo>
                  <a:cubicBezTo>
                    <a:pt x="8981137" y="6848495"/>
                    <a:pt x="8796008" y="6397087"/>
                    <a:pt x="8616979" y="5960652"/>
                  </a:cubicBezTo>
                  <a:cubicBezTo>
                    <a:pt x="8423439" y="5488818"/>
                    <a:pt x="8240713" y="5043048"/>
                    <a:pt x="7807698" y="5083253"/>
                  </a:cubicBezTo>
                  <a:cubicBezTo>
                    <a:pt x="7457589" y="5115695"/>
                    <a:pt x="7119957" y="5511647"/>
                    <a:pt x="6793416" y="5894475"/>
                  </a:cubicBezTo>
                  <a:cubicBezTo>
                    <a:pt x="6550428" y="6179332"/>
                    <a:pt x="6299215" y="6473893"/>
                    <a:pt x="6031180" y="6638873"/>
                  </a:cubicBezTo>
                  <a:cubicBezTo>
                    <a:pt x="5719058" y="6830934"/>
                    <a:pt x="5425236" y="6821137"/>
                    <a:pt x="5132801" y="6608927"/>
                  </a:cubicBezTo>
                  <a:cubicBezTo>
                    <a:pt x="5019856" y="6526945"/>
                    <a:pt x="4952940" y="6422135"/>
                    <a:pt x="4934085" y="6297452"/>
                  </a:cubicBezTo>
                  <a:cubicBezTo>
                    <a:pt x="4877705" y="5925438"/>
                    <a:pt x="5253232" y="5423288"/>
                    <a:pt x="5650848" y="4891654"/>
                  </a:cubicBezTo>
                  <a:cubicBezTo>
                    <a:pt x="6107616" y="4280904"/>
                    <a:pt x="6580005" y="3649358"/>
                    <a:pt x="6454675" y="3167819"/>
                  </a:cubicBezTo>
                  <a:cubicBezTo>
                    <a:pt x="6398481" y="2951820"/>
                    <a:pt x="6225737" y="2781941"/>
                    <a:pt x="5926739" y="2648571"/>
                  </a:cubicBezTo>
                  <a:cubicBezTo>
                    <a:pt x="4926968" y="2202708"/>
                    <a:pt x="4359104" y="2390425"/>
                    <a:pt x="3757966" y="2589233"/>
                  </a:cubicBezTo>
                  <a:cubicBezTo>
                    <a:pt x="3405176" y="2705875"/>
                    <a:pt x="3044993" y="2824919"/>
                    <a:pt x="2587854" y="2825012"/>
                  </a:cubicBezTo>
                  <a:cubicBezTo>
                    <a:pt x="2297914" y="2825012"/>
                    <a:pt x="1968970" y="2777135"/>
                    <a:pt x="1578101" y="2650327"/>
                  </a:cubicBezTo>
                  <a:cubicBezTo>
                    <a:pt x="1101923" y="2495883"/>
                    <a:pt x="726489" y="2262230"/>
                    <a:pt x="462151" y="1955746"/>
                  </a:cubicBezTo>
                  <a:cubicBezTo>
                    <a:pt x="249849" y="1709708"/>
                    <a:pt x="108807" y="1416996"/>
                    <a:pt x="42815" y="1085741"/>
                  </a:cubicBezTo>
                  <a:cubicBezTo>
                    <a:pt x="-68928" y="523977"/>
                    <a:pt x="72669" y="52512"/>
                    <a:pt x="78769" y="32641"/>
                  </a:cubicBezTo>
                  <a:cubicBezTo>
                    <a:pt x="86255" y="8241"/>
                    <a:pt x="112134" y="-5439"/>
                    <a:pt x="136535" y="2048"/>
                  </a:cubicBezTo>
                  <a:cubicBezTo>
                    <a:pt x="160935" y="9534"/>
                    <a:pt x="174614" y="35414"/>
                    <a:pt x="167128" y="59814"/>
                  </a:cubicBezTo>
                  <a:cubicBezTo>
                    <a:pt x="165279" y="65914"/>
                    <a:pt x="25993" y="532573"/>
                    <a:pt x="134317" y="1071231"/>
                  </a:cubicBezTo>
                  <a:cubicBezTo>
                    <a:pt x="278963" y="1790766"/>
                    <a:pt x="774366" y="2292454"/>
                    <a:pt x="1606753" y="2562430"/>
                  </a:cubicBezTo>
                  <a:cubicBezTo>
                    <a:pt x="2585174" y="2879728"/>
                    <a:pt x="3166717" y="2687482"/>
                    <a:pt x="3729129" y="2501521"/>
                  </a:cubicBezTo>
                  <a:cubicBezTo>
                    <a:pt x="4040512" y="2398559"/>
                    <a:pt x="4334518" y="2301327"/>
                    <a:pt x="4688694" y="2284690"/>
                  </a:cubicBezTo>
                  <a:cubicBezTo>
                    <a:pt x="5089361" y="2265835"/>
                    <a:pt x="5494833" y="2354656"/>
                    <a:pt x="5964634" y="2564186"/>
                  </a:cubicBezTo>
                  <a:cubicBezTo>
                    <a:pt x="6290990" y="2709756"/>
                    <a:pt x="6480647" y="2899599"/>
                    <a:pt x="6544421" y="3144528"/>
                  </a:cubicBezTo>
                  <a:cubicBezTo>
                    <a:pt x="6680934" y="3669045"/>
                    <a:pt x="6195051" y="4318706"/>
                    <a:pt x="5725158" y="4947017"/>
                  </a:cubicBezTo>
                  <a:cubicBezTo>
                    <a:pt x="5339465" y="5462662"/>
                    <a:pt x="4975214" y="5949838"/>
                    <a:pt x="5025772" y="6283588"/>
                  </a:cubicBezTo>
                  <a:cubicBezTo>
                    <a:pt x="5041022" y="6384332"/>
                    <a:pt x="5093889" y="6466221"/>
                    <a:pt x="5187424" y="6534062"/>
                  </a:cubicBezTo>
                  <a:cubicBezTo>
                    <a:pt x="5449729" y="6724459"/>
                    <a:pt x="5702606" y="6732685"/>
                    <a:pt x="5983026" y="6560126"/>
                  </a:cubicBezTo>
                  <a:cubicBezTo>
                    <a:pt x="6238676" y="6402817"/>
                    <a:pt x="6485084" y="6113894"/>
                    <a:pt x="6723358" y="5834491"/>
                  </a:cubicBezTo>
                  <a:cubicBezTo>
                    <a:pt x="7077441" y="5419314"/>
                    <a:pt x="7411930" y="5027150"/>
                    <a:pt x="7799379" y="4991197"/>
                  </a:cubicBezTo>
                  <a:cubicBezTo>
                    <a:pt x="8025915" y="4970216"/>
                    <a:pt x="8212985" y="5061164"/>
                    <a:pt x="8371311" y="5269306"/>
                  </a:cubicBezTo>
                  <a:cubicBezTo>
                    <a:pt x="8506530" y="5447134"/>
                    <a:pt x="8606257" y="5690306"/>
                    <a:pt x="8702658" y="5925530"/>
                  </a:cubicBezTo>
                  <a:cubicBezTo>
                    <a:pt x="8878082" y="6353370"/>
                    <a:pt x="9043801" y="6757455"/>
                    <a:pt x="9394465" y="6765589"/>
                  </a:cubicBezTo>
                  <a:cubicBezTo>
                    <a:pt x="9700673" y="6772613"/>
                    <a:pt x="10118160" y="6275639"/>
                    <a:pt x="10602286" y="5328089"/>
                  </a:cubicBezTo>
                  <a:cubicBezTo>
                    <a:pt x="10973469" y="4601714"/>
                    <a:pt x="11251301" y="3863786"/>
                    <a:pt x="11254074" y="3856392"/>
                  </a:cubicBezTo>
                  <a:cubicBezTo>
                    <a:pt x="11263039" y="3832546"/>
                    <a:pt x="11289658" y="3820346"/>
                    <a:pt x="11313596" y="3829311"/>
                  </a:cubicBezTo>
                  <a:cubicBezTo>
                    <a:pt x="11337442" y="3838276"/>
                    <a:pt x="11349642" y="3864895"/>
                    <a:pt x="11340677" y="3888833"/>
                  </a:cubicBezTo>
                  <a:cubicBezTo>
                    <a:pt x="11337904" y="3896227"/>
                    <a:pt x="11058131" y="4639147"/>
                    <a:pt x="10684638" y="5370143"/>
                  </a:cubicBezTo>
                  <a:cubicBezTo>
                    <a:pt x="10179901" y="6357621"/>
                    <a:pt x="9747995" y="6858107"/>
                    <a:pt x="9400565" y="6858107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ECF85E5-56B4-4380-A0ED-54E62A617497}"/>
                </a:ext>
              </a:extLst>
            </p:cNvPr>
            <p:cNvSpPr/>
            <p:nvPr/>
          </p:nvSpPr>
          <p:spPr>
            <a:xfrm>
              <a:off x="1305559" y="-2"/>
              <a:ext cx="10462609" cy="6211019"/>
            </a:xfrm>
            <a:custGeom>
              <a:avLst/>
              <a:gdLst>
                <a:gd name="connsiteX0" fmla="*/ 8578052 w 10462609"/>
                <a:gd name="connsiteY0" fmla="*/ 6211022 h 6211018"/>
                <a:gd name="connsiteX1" fmla="*/ 8011482 w 10462609"/>
                <a:gd name="connsiteY1" fmla="*/ 5558865 h 6211018"/>
                <a:gd name="connsiteX2" fmla="*/ 7037868 w 10462609"/>
                <a:gd name="connsiteY2" fmla="*/ 4546986 h 6211018"/>
                <a:gd name="connsiteX3" fmla="*/ 6288294 w 10462609"/>
                <a:gd name="connsiteY3" fmla="*/ 4926856 h 6211018"/>
                <a:gd name="connsiteX4" fmla="*/ 5500087 w 10462609"/>
                <a:gd name="connsiteY4" fmla="*/ 5236576 h 6211018"/>
                <a:gd name="connsiteX5" fmla="*/ 5370043 w 10462609"/>
                <a:gd name="connsiteY5" fmla="*/ 5091929 h 6211018"/>
                <a:gd name="connsiteX6" fmla="*/ 5891232 w 10462609"/>
                <a:gd name="connsiteY6" fmla="*/ 4035963 h 6211018"/>
                <a:gd name="connsiteX7" fmla="*/ 6278867 w 10462609"/>
                <a:gd name="connsiteY7" fmla="*/ 3414861 h 6211018"/>
                <a:gd name="connsiteX8" fmla="*/ 6090133 w 10462609"/>
                <a:gd name="connsiteY8" fmla="*/ 2722684 h 6211018"/>
                <a:gd name="connsiteX9" fmla="*/ 4951354 w 10462609"/>
                <a:gd name="connsiteY9" fmla="*/ 1861275 h 6211018"/>
                <a:gd name="connsiteX10" fmla="*/ 2722596 w 10462609"/>
                <a:gd name="connsiteY10" fmla="*/ 1822733 h 6211018"/>
                <a:gd name="connsiteX11" fmla="*/ 843024 w 10462609"/>
                <a:gd name="connsiteY11" fmla="*/ 1863585 h 6211018"/>
                <a:gd name="connsiteX12" fmla="*/ 30415 w 10462609"/>
                <a:gd name="connsiteY12" fmla="*/ 781741 h 6211018"/>
                <a:gd name="connsiteX13" fmla="*/ 29398 w 10462609"/>
                <a:gd name="connsiteY13" fmla="*/ 37527 h 6211018"/>
                <a:gd name="connsiteX14" fmla="*/ 83468 w 10462609"/>
                <a:gd name="connsiteY14" fmla="*/ 834 h 6211018"/>
                <a:gd name="connsiteX15" fmla="*/ 120161 w 10462609"/>
                <a:gd name="connsiteY15" fmla="*/ 54903 h 6211018"/>
                <a:gd name="connsiteX16" fmla="*/ 120161 w 10462609"/>
                <a:gd name="connsiteY16" fmla="*/ 54903 h 6211018"/>
                <a:gd name="connsiteX17" fmla="*/ 121917 w 10462609"/>
                <a:gd name="connsiteY17" fmla="*/ 768986 h 6211018"/>
                <a:gd name="connsiteX18" fmla="*/ 877776 w 10462609"/>
                <a:gd name="connsiteY18" fmla="*/ 1777999 h 6211018"/>
                <a:gd name="connsiteX19" fmla="*/ 2706514 w 10462609"/>
                <a:gd name="connsiteY19" fmla="*/ 1731786 h 6211018"/>
                <a:gd name="connsiteX20" fmla="*/ 4995441 w 10462609"/>
                <a:gd name="connsiteY20" fmla="*/ 1780217 h 6211018"/>
                <a:gd name="connsiteX21" fmla="*/ 6366764 w 10462609"/>
                <a:gd name="connsiteY21" fmla="*/ 3443051 h 6211018"/>
                <a:gd name="connsiteX22" fmla="*/ 5966282 w 10462609"/>
                <a:gd name="connsiteY22" fmla="*/ 4089848 h 6211018"/>
                <a:gd name="connsiteX23" fmla="*/ 5459141 w 10462609"/>
                <a:gd name="connsiteY23" fmla="*/ 5067529 h 6211018"/>
                <a:gd name="connsiteX24" fmla="*/ 5537334 w 10462609"/>
                <a:gd name="connsiteY24" fmla="*/ 5152006 h 6211018"/>
                <a:gd name="connsiteX25" fmla="*/ 6225630 w 10462609"/>
                <a:gd name="connsiteY25" fmla="*/ 4858924 h 6211018"/>
                <a:gd name="connsiteX26" fmla="*/ 7049606 w 10462609"/>
                <a:gd name="connsiteY26" fmla="*/ 4455300 h 6211018"/>
                <a:gd name="connsiteX27" fmla="*/ 8095590 w 10462609"/>
                <a:gd name="connsiteY27" fmla="*/ 5520600 h 6211018"/>
                <a:gd name="connsiteX28" fmla="*/ 8577960 w 10462609"/>
                <a:gd name="connsiteY28" fmla="*/ 6118596 h 6211018"/>
                <a:gd name="connsiteX29" fmla="*/ 9665443 w 10462609"/>
                <a:gd name="connsiteY29" fmla="*/ 4773984 h 6211018"/>
                <a:gd name="connsiteX30" fmla="*/ 10375459 w 10462609"/>
                <a:gd name="connsiteY30" fmla="*/ 3409316 h 6211018"/>
                <a:gd name="connsiteX31" fmla="*/ 10436922 w 10462609"/>
                <a:gd name="connsiteY31" fmla="*/ 3387134 h 6211018"/>
                <a:gd name="connsiteX32" fmla="*/ 10459104 w 10462609"/>
                <a:gd name="connsiteY32" fmla="*/ 3448597 h 6211018"/>
                <a:gd name="connsiteX33" fmla="*/ 9745761 w 10462609"/>
                <a:gd name="connsiteY33" fmla="*/ 4819735 h 6211018"/>
                <a:gd name="connsiteX34" fmla="*/ 8578052 w 10462609"/>
                <a:gd name="connsiteY34" fmla="*/ 6211022 h 6211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462609" h="6211018">
                  <a:moveTo>
                    <a:pt x="8578052" y="6211022"/>
                  </a:moveTo>
                  <a:cubicBezTo>
                    <a:pt x="8307985" y="6211022"/>
                    <a:pt x="8170639" y="5908789"/>
                    <a:pt x="8011482" y="5558865"/>
                  </a:cubicBezTo>
                  <a:cubicBezTo>
                    <a:pt x="7810734" y="5117438"/>
                    <a:pt x="7583273" y="4617045"/>
                    <a:pt x="7037868" y="4546986"/>
                  </a:cubicBezTo>
                  <a:cubicBezTo>
                    <a:pt x="6741273" y="4508907"/>
                    <a:pt x="6511040" y="4721394"/>
                    <a:pt x="6288294" y="4926856"/>
                  </a:cubicBezTo>
                  <a:cubicBezTo>
                    <a:pt x="6051314" y="5145444"/>
                    <a:pt x="5806201" y="5371517"/>
                    <a:pt x="5500087" y="5236576"/>
                  </a:cubicBezTo>
                  <a:cubicBezTo>
                    <a:pt x="5431876" y="5206537"/>
                    <a:pt x="5388066" y="5157829"/>
                    <a:pt x="5370043" y="5091929"/>
                  </a:cubicBezTo>
                  <a:cubicBezTo>
                    <a:pt x="5305068" y="4854764"/>
                    <a:pt x="5603049" y="4438478"/>
                    <a:pt x="5891232" y="4035963"/>
                  </a:cubicBezTo>
                  <a:cubicBezTo>
                    <a:pt x="6066934" y="3790480"/>
                    <a:pt x="6233024" y="3558584"/>
                    <a:pt x="6278867" y="3414861"/>
                  </a:cubicBezTo>
                  <a:cubicBezTo>
                    <a:pt x="6346984" y="3201450"/>
                    <a:pt x="6283488" y="2968537"/>
                    <a:pt x="6090133" y="2722684"/>
                  </a:cubicBezTo>
                  <a:cubicBezTo>
                    <a:pt x="5870067" y="2442818"/>
                    <a:pt x="5486962" y="2153063"/>
                    <a:pt x="4951354" y="1861275"/>
                  </a:cubicBezTo>
                  <a:cubicBezTo>
                    <a:pt x="4355022" y="1536398"/>
                    <a:pt x="3525130" y="1681969"/>
                    <a:pt x="2722596" y="1822733"/>
                  </a:cubicBezTo>
                  <a:cubicBezTo>
                    <a:pt x="2011009" y="1947508"/>
                    <a:pt x="1338888" y="2065351"/>
                    <a:pt x="843024" y="1863585"/>
                  </a:cubicBezTo>
                  <a:cubicBezTo>
                    <a:pt x="400396" y="1683355"/>
                    <a:pt x="119421" y="1309307"/>
                    <a:pt x="30415" y="781741"/>
                  </a:cubicBezTo>
                  <a:cubicBezTo>
                    <a:pt x="-36039" y="387544"/>
                    <a:pt x="26718" y="51576"/>
                    <a:pt x="29398" y="37527"/>
                  </a:cubicBezTo>
                  <a:cubicBezTo>
                    <a:pt x="34205" y="12480"/>
                    <a:pt x="58420" y="-3972"/>
                    <a:pt x="83468" y="834"/>
                  </a:cubicBezTo>
                  <a:cubicBezTo>
                    <a:pt x="108515" y="5640"/>
                    <a:pt x="124967" y="29856"/>
                    <a:pt x="120161" y="54903"/>
                  </a:cubicBezTo>
                  <a:lnTo>
                    <a:pt x="120161" y="54903"/>
                  </a:lnTo>
                  <a:cubicBezTo>
                    <a:pt x="119514" y="58231"/>
                    <a:pt x="57588" y="390871"/>
                    <a:pt x="121917" y="768986"/>
                  </a:cubicBezTo>
                  <a:cubicBezTo>
                    <a:pt x="206949" y="1268917"/>
                    <a:pt x="461212" y="1608398"/>
                    <a:pt x="877776" y="1777999"/>
                  </a:cubicBezTo>
                  <a:cubicBezTo>
                    <a:pt x="1348963" y="1969783"/>
                    <a:pt x="2008329" y="1854158"/>
                    <a:pt x="2706514" y="1731786"/>
                  </a:cubicBezTo>
                  <a:cubicBezTo>
                    <a:pt x="3524668" y="1588341"/>
                    <a:pt x="4370735" y="1439998"/>
                    <a:pt x="4995441" y="1780217"/>
                  </a:cubicBezTo>
                  <a:cubicBezTo>
                    <a:pt x="6334692" y="2509735"/>
                    <a:pt x="6480355" y="3087119"/>
                    <a:pt x="6366764" y="3443051"/>
                  </a:cubicBezTo>
                  <a:cubicBezTo>
                    <a:pt x="6316484" y="3600545"/>
                    <a:pt x="6146328" y="3838264"/>
                    <a:pt x="5966282" y="4089848"/>
                  </a:cubicBezTo>
                  <a:cubicBezTo>
                    <a:pt x="5716548" y="4438663"/>
                    <a:pt x="5405812" y="4872787"/>
                    <a:pt x="5459141" y="5067529"/>
                  </a:cubicBezTo>
                  <a:cubicBezTo>
                    <a:pt x="5469771" y="5106347"/>
                    <a:pt x="5494633" y="5133244"/>
                    <a:pt x="5537334" y="5152006"/>
                  </a:cubicBezTo>
                  <a:cubicBezTo>
                    <a:pt x="5788085" y="5262455"/>
                    <a:pt x="5990868" y="5075477"/>
                    <a:pt x="6225630" y="4858924"/>
                  </a:cubicBezTo>
                  <a:cubicBezTo>
                    <a:pt x="6452812" y="4649301"/>
                    <a:pt x="6710403" y="4411767"/>
                    <a:pt x="7049606" y="4455300"/>
                  </a:cubicBezTo>
                  <a:cubicBezTo>
                    <a:pt x="7646031" y="4531921"/>
                    <a:pt x="7895303" y="5080099"/>
                    <a:pt x="8095590" y="5520600"/>
                  </a:cubicBezTo>
                  <a:cubicBezTo>
                    <a:pt x="8241438" y="5841503"/>
                    <a:pt x="8367507" y="6118596"/>
                    <a:pt x="8577960" y="6118596"/>
                  </a:cubicBezTo>
                  <a:cubicBezTo>
                    <a:pt x="8697374" y="6118596"/>
                    <a:pt x="8997482" y="5943911"/>
                    <a:pt x="9665443" y="4773984"/>
                  </a:cubicBezTo>
                  <a:cubicBezTo>
                    <a:pt x="10050582" y="4099460"/>
                    <a:pt x="10372224" y="3416155"/>
                    <a:pt x="10375459" y="3409316"/>
                  </a:cubicBezTo>
                  <a:cubicBezTo>
                    <a:pt x="10386272" y="3386209"/>
                    <a:pt x="10413816" y="3376320"/>
                    <a:pt x="10436922" y="3387134"/>
                  </a:cubicBezTo>
                  <a:cubicBezTo>
                    <a:pt x="10460029" y="3397948"/>
                    <a:pt x="10469918" y="3425490"/>
                    <a:pt x="10459104" y="3448597"/>
                  </a:cubicBezTo>
                  <a:cubicBezTo>
                    <a:pt x="10455869" y="3455436"/>
                    <a:pt x="10132656" y="4142068"/>
                    <a:pt x="9745761" y="4819735"/>
                  </a:cubicBezTo>
                  <a:cubicBezTo>
                    <a:pt x="9211263" y="5756009"/>
                    <a:pt x="8829266" y="6211022"/>
                    <a:pt x="8578052" y="6211022"/>
                  </a:cubicBezTo>
                  <a:close/>
                </a:path>
              </a:pathLst>
            </a:custGeom>
            <a:grpFill/>
            <a:ln w="92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Graphic 28">
            <a:extLst>
              <a:ext uri="{FF2B5EF4-FFF2-40B4-BE49-F238E27FC236}">
                <a16:creationId xmlns:a16="http://schemas.microsoft.com/office/drawing/2014/main" id="{6E5CE23C-72F3-4980-B363-8C7C7D8B6099}"/>
              </a:ext>
            </a:extLst>
          </p:cNvPr>
          <p:cNvSpPr/>
          <p:nvPr/>
        </p:nvSpPr>
        <p:spPr>
          <a:xfrm rot="13500000">
            <a:off x="6505171" y="1006296"/>
            <a:ext cx="486841" cy="807775"/>
          </a:xfrm>
          <a:custGeom>
            <a:avLst/>
            <a:gdLst>
              <a:gd name="connsiteX0" fmla="*/ 321680 w 623053"/>
              <a:gd name="connsiteY0" fmla="*/ 1034265 h 1033780"/>
              <a:gd name="connsiteX1" fmla="*/ 281756 w 623053"/>
              <a:gd name="connsiteY1" fmla="*/ 1031794 h 1033780"/>
              <a:gd name="connsiteX2" fmla="*/ 274968 w 623053"/>
              <a:gd name="connsiteY2" fmla="*/ 1029496 h 1033780"/>
              <a:gd name="connsiteX3" fmla="*/ 13181 w 623053"/>
              <a:gd name="connsiteY3" fmla="*/ 724062 h 1033780"/>
              <a:gd name="connsiteX4" fmla="*/ 82866 w 623053"/>
              <a:gd name="connsiteY4" fmla="*/ 392904 h 1033780"/>
              <a:gd name="connsiteX5" fmla="*/ 137757 w 623053"/>
              <a:gd name="connsiteY5" fmla="*/ 260601 h 1033780"/>
              <a:gd name="connsiteX6" fmla="*/ 328328 w 623053"/>
              <a:gd name="connsiteY6" fmla="*/ 5637 h 1033780"/>
              <a:gd name="connsiteX7" fmla="*/ 501391 w 623053"/>
              <a:gd name="connsiteY7" fmla="*/ 46361 h 1033780"/>
              <a:gd name="connsiteX8" fmla="*/ 624922 w 623053"/>
              <a:gd name="connsiteY8" fmla="*/ 328823 h 1033780"/>
              <a:gd name="connsiteX9" fmla="*/ 531221 w 623053"/>
              <a:gd name="connsiteY9" fmla="*/ 552844 h 1033780"/>
              <a:gd name="connsiteX10" fmla="*/ 490322 w 623053"/>
              <a:gd name="connsiteY10" fmla="*/ 689115 h 1033780"/>
              <a:gd name="connsiteX11" fmla="*/ 489138 w 623053"/>
              <a:gd name="connsiteY11" fmla="*/ 952503 h 1033780"/>
              <a:gd name="connsiteX12" fmla="*/ 321680 w 623053"/>
              <a:gd name="connsiteY12" fmla="*/ 1034265 h 1033780"/>
              <a:gd name="connsiteX13" fmla="*/ 289622 w 623053"/>
              <a:gd name="connsiteY13" fmla="*/ 997683 h 1033780"/>
              <a:gd name="connsiteX14" fmla="*/ 460109 w 623053"/>
              <a:gd name="connsiteY14" fmla="*/ 933289 h 1033780"/>
              <a:gd name="connsiteX15" fmla="*/ 460179 w 623053"/>
              <a:gd name="connsiteY15" fmla="*/ 706484 h 1033780"/>
              <a:gd name="connsiteX16" fmla="*/ 503688 w 623053"/>
              <a:gd name="connsiteY16" fmla="*/ 531577 h 1033780"/>
              <a:gd name="connsiteX17" fmla="*/ 590115 w 623053"/>
              <a:gd name="connsiteY17" fmla="*/ 328858 h 1033780"/>
              <a:gd name="connsiteX18" fmla="*/ 479949 w 623053"/>
              <a:gd name="connsiteY18" fmla="*/ 73824 h 1033780"/>
              <a:gd name="connsiteX19" fmla="*/ 336751 w 623053"/>
              <a:gd name="connsiteY19" fmla="*/ 39435 h 1033780"/>
              <a:gd name="connsiteX20" fmla="*/ 172286 w 623053"/>
              <a:gd name="connsiteY20" fmla="*/ 264813 h 1033780"/>
              <a:gd name="connsiteX21" fmla="*/ 113601 w 623053"/>
              <a:gd name="connsiteY21" fmla="*/ 409263 h 1033780"/>
              <a:gd name="connsiteX22" fmla="*/ 46248 w 623053"/>
              <a:gd name="connsiteY22" fmla="*/ 713271 h 1033780"/>
              <a:gd name="connsiteX23" fmla="*/ 289622 w 623053"/>
              <a:gd name="connsiteY23" fmla="*/ 997683 h 103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23053" h="1033780">
                <a:moveTo>
                  <a:pt x="321680" y="1034265"/>
                </a:moveTo>
                <a:cubicBezTo>
                  <a:pt x="309184" y="1034265"/>
                  <a:pt x="295887" y="1033499"/>
                  <a:pt x="281756" y="1031794"/>
                </a:cubicBezTo>
                <a:cubicBezTo>
                  <a:pt x="279354" y="1031515"/>
                  <a:pt x="277057" y="1030715"/>
                  <a:pt x="274968" y="1029496"/>
                </a:cubicBezTo>
                <a:cubicBezTo>
                  <a:pt x="266788" y="1024658"/>
                  <a:pt x="73677" y="909167"/>
                  <a:pt x="13181" y="724062"/>
                </a:cubicBezTo>
                <a:cubicBezTo>
                  <a:pt x="-27265" y="600286"/>
                  <a:pt x="33787" y="485317"/>
                  <a:pt x="82866" y="392904"/>
                </a:cubicBezTo>
                <a:cubicBezTo>
                  <a:pt x="108728" y="344173"/>
                  <a:pt x="133197" y="298158"/>
                  <a:pt x="137757" y="260601"/>
                </a:cubicBezTo>
                <a:cubicBezTo>
                  <a:pt x="151402" y="147929"/>
                  <a:pt x="176254" y="43646"/>
                  <a:pt x="328328" y="5637"/>
                </a:cubicBezTo>
                <a:cubicBezTo>
                  <a:pt x="387396" y="-9122"/>
                  <a:pt x="448831" y="5323"/>
                  <a:pt x="501391" y="46361"/>
                </a:cubicBezTo>
                <a:cubicBezTo>
                  <a:pt x="578767" y="106752"/>
                  <a:pt x="624922" y="212358"/>
                  <a:pt x="624922" y="328823"/>
                </a:cubicBezTo>
                <a:cubicBezTo>
                  <a:pt x="624922" y="431540"/>
                  <a:pt x="572989" y="498788"/>
                  <a:pt x="531221" y="552844"/>
                </a:cubicBezTo>
                <a:cubicBezTo>
                  <a:pt x="486284" y="611007"/>
                  <a:pt x="464077" y="643482"/>
                  <a:pt x="490322" y="689115"/>
                </a:cubicBezTo>
                <a:cubicBezTo>
                  <a:pt x="529341" y="756850"/>
                  <a:pt x="542150" y="872167"/>
                  <a:pt x="489138" y="952503"/>
                </a:cubicBezTo>
                <a:cubicBezTo>
                  <a:pt x="463520" y="991243"/>
                  <a:pt x="414233" y="1034265"/>
                  <a:pt x="321680" y="1034265"/>
                </a:cubicBezTo>
                <a:close/>
                <a:moveTo>
                  <a:pt x="289622" y="997683"/>
                </a:moveTo>
                <a:cubicBezTo>
                  <a:pt x="367800" y="1006106"/>
                  <a:pt x="426694" y="983899"/>
                  <a:pt x="460109" y="933289"/>
                </a:cubicBezTo>
                <a:cubicBezTo>
                  <a:pt x="505463" y="864614"/>
                  <a:pt x="493977" y="765169"/>
                  <a:pt x="460179" y="706484"/>
                </a:cubicBezTo>
                <a:cubicBezTo>
                  <a:pt x="421055" y="638540"/>
                  <a:pt x="461188" y="586572"/>
                  <a:pt x="503688" y="531577"/>
                </a:cubicBezTo>
                <a:cubicBezTo>
                  <a:pt x="544204" y="479122"/>
                  <a:pt x="590115" y="419671"/>
                  <a:pt x="590115" y="328858"/>
                </a:cubicBezTo>
                <a:cubicBezTo>
                  <a:pt x="590115" y="224610"/>
                  <a:pt x="547893" y="126871"/>
                  <a:pt x="479949" y="73824"/>
                </a:cubicBezTo>
                <a:cubicBezTo>
                  <a:pt x="436022" y="39539"/>
                  <a:pt x="385168" y="27322"/>
                  <a:pt x="336751" y="39435"/>
                </a:cubicBezTo>
                <a:cubicBezTo>
                  <a:pt x="205736" y="72188"/>
                  <a:pt x="185339" y="157153"/>
                  <a:pt x="172286" y="264813"/>
                </a:cubicBezTo>
                <a:cubicBezTo>
                  <a:pt x="166961" y="308809"/>
                  <a:pt x="141029" y="357609"/>
                  <a:pt x="113601" y="409263"/>
                </a:cubicBezTo>
                <a:cubicBezTo>
                  <a:pt x="65218" y="500354"/>
                  <a:pt x="10397" y="603593"/>
                  <a:pt x="46248" y="713271"/>
                </a:cubicBezTo>
                <a:cubicBezTo>
                  <a:pt x="98668" y="873594"/>
                  <a:pt x="265013" y="982298"/>
                  <a:pt x="289622" y="997683"/>
                </a:cubicBezTo>
                <a:close/>
              </a:path>
            </a:pathLst>
          </a:custGeom>
          <a:solidFill>
            <a:srgbClr val="002DD8"/>
          </a:solidFill>
          <a:ln w="344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FE94E4-13F3-464D-A11D-2AB72A6D9B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1376585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3211</Words>
  <Application>Microsoft Office PowerPoint</Application>
  <PresentationFormat>宽屏</PresentationFormat>
  <Paragraphs>330</Paragraphs>
  <Slides>52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58" baseType="lpstr">
      <vt:lpstr>Arial</vt:lpstr>
      <vt:lpstr>Calibri</vt:lpstr>
      <vt:lpstr>Calibri Light</vt:lpstr>
      <vt:lpstr>Roboto</vt:lpstr>
      <vt:lpstr>Roboto Black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www.jpppt.com</dc:creator>
  <cp:keywords>www.jpppt.com</cp:keywords>
  <dc:description>www.jpppt.com</dc:description>
  <cp:lastModifiedBy>之灵</cp:lastModifiedBy>
  <cp:revision>62</cp:revision>
  <dcterms:created xsi:type="dcterms:W3CDTF">2020-05-27T06:09:35Z</dcterms:created>
  <dcterms:modified xsi:type="dcterms:W3CDTF">2021-09-21T02:27:21Z</dcterms:modified>
</cp:coreProperties>
</file>