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4" r:id="rId4"/>
    <p:sldId id="259" r:id="rId5"/>
    <p:sldId id="290" r:id="rId6"/>
    <p:sldId id="288" r:id="rId7"/>
    <p:sldId id="263" r:id="rId8"/>
    <p:sldId id="289" r:id="rId9"/>
    <p:sldId id="267" r:id="rId10"/>
    <p:sldId id="264" r:id="rId11"/>
    <p:sldId id="291" r:id="rId12"/>
    <p:sldId id="266" r:id="rId13"/>
    <p:sldId id="292" r:id="rId14"/>
    <p:sldId id="293" r:id="rId15"/>
    <p:sldId id="295" r:id="rId16"/>
    <p:sldId id="268" r:id="rId17"/>
    <p:sldId id="261" r:id="rId18"/>
    <p:sldId id="296" r:id="rId19"/>
    <p:sldId id="273" r:id="rId20"/>
    <p:sldId id="270" r:id="rId21"/>
    <p:sldId id="297" r:id="rId22"/>
    <p:sldId id="298" r:id="rId23"/>
    <p:sldId id="272" r:id="rId24"/>
    <p:sldId id="279" r:id="rId25"/>
    <p:sldId id="260" r:id="rId26"/>
    <p:sldId id="299" r:id="rId27"/>
    <p:sldId id="282" r:id="rId28"/>
    <p:sldId id="271" r:id="rId29"/>
    <p:sldId id="300" r:id="rId30"/>
    <p:sldId id="269" r:id="rId31"/>
    <p:sldId id="280" r:id="rId32"/>
    <p:sldId id="262" r:id="rId33"/>
    <p:sldId id="265" r:id="rId34"/>
    <p:sldId id="281" r:id="rId35"/>
  </p:sldIdLst>
  <p:sldSz cx="9144000" cy="5143500" type="screen16x9"/>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2C0"/>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90" d="100"/>
          <a:sy n="90" d="100"/>
        </p:scale>
        <p:origin x="738" y="78"/>
      </p:cViewPr>
      <p:guideLst>
        <p:guide orient="horz" pos="162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B58EF-4ABD-40F4-ACA4-FE81D742E6DD}" type="datetimeFigureOut">
              <a:rPr lang="zh-CN" altLang="en-US" smtClean="0"/>
              <a:t>2021/9/22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FC198-2D83-4DFC-8CDD-7D23AF44D411}" type="slidenum">
              <a:rPr lang="zh-CN" altLang="en-US" smtClean="0"/>
              <a:t>‹#›</a:t>
            </a:fld>
            <a:endParaRPr lang="zh-CN" altLang="en-US"/>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a:p>
        </p:txBody>
      </p:sp>
    </p:spTree>
    <p:extLst>
      <p:ext uri="{BB962C8B-B14F-4D97-AF65-F5344CB8AC3E}">
        <p14:creationId xmlns:p14="http://schemas.microsoft.com/office/powerpoint/2010/main" val="99541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extLst>
      <p:ext uri="{BB962C8B-B14F-4D97-AF65-F5344CB8AC3E}">
        <p14:creationId xmlns:p14="http://schemas.microsoft.com/office/powerpoint/2010/main" val="70321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extLst>
      <p:ext uri="{BB962C8B-B14F-4D97-AF65-F5344CB8AC3E}">
        <p14:creationId xmlns:p14="http://schemas.microsoft.com/office/powerpoint/2010/main" val="149839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extLst>
      <p:ext uri="{BB962C8B-B14F-4D97-AF65-F5344CB8AC3E}">
        <p14:creationId xmlns:p14="http://schemas.microsoft.com/office/powerpoint/2010/main" val="177454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extLst>
      <p:ext uri="{BB962C8B-B14F-4D97-AF65-F5344CB8AC3E}">
        <p14:creationId xmlns:p14="http://schemas.microsoft.com/office/powerpoint/2010/main" val="375368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extLst>
      <p:ext uri="{BB962C8B-B14F-4D97-AF65-F5344CB8AC3E}">
        <p14:creationId xmlns:p14="http://schemas.microsoft.com/office/powerpoint/2010/main" val="415597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a:p>
        </p:txBody>
      </p:sp>
    </p:spTree>
    <p:extLst>
      <p:ext uri="{BB962C8B-B14F-4D97-AF65-F5344CB8AC3E}">
        <p14:creationId xmlns:p14="http://schemas.microsoft.com/office/powerpoint/2010/main" val="145062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extLst>
      <p:ext uri="{BB962C8B-B14F-4D97-AF65-F5344CB8AC3E}">
        <p14:creationId xmlns:p14="http://schemas.microsoft.com/office/powerpoint/2010/main" val="122600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extLst>
      <p:ext uri="{BB962C8B-B14F-4D97-AF65-F5344CB8AC3E}">
        <p14:creationId xmlns:p14="http://schemas.microsoft.com/office/powerpoint/2010/main" val="142467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extLst>
      <p:ext uri="{BB962C8B-B14F-4D97-AF65-F5344CB8AC3E}">
        <p14:creationId xmlns:p14="http://schemas.microsoft.com/office/powerpoint/2010/main" val="429166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extLst>
      <p:ext uri="{BB962C8B-B14F-4D97-AF65-F5344CB8AC3E}">
        <p14:creationId xmlns:p14="http://schemas.microsoft.com/office/powerpoint/2010/main" val="156266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a:p>
        </p:txBody>
      </p:sp>
    </p:spTree>
    <p:extLst>
      <p:ext uri="{BB962C8B-B14F-4D97-AF65-F5344CB8AC3E}">
        <p14:creationId xmlns:p14="http://schemas.microsoft.com/office/powerpoint/2010/main" val="1813946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extLst>
      <p:ext uri="{BB962C8B-B14F-4D97-AF65-F5344CB8AC3E}">
        <p14:creationId xmlns:p14="http://schemas.microsoft.com/office/powerpoint/2010/main" val="1700252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extLst>
      <p:ext uri="{BB962C8B-B14F-4D97-AF65-F5344CB8AC3E}">
        <p14:creationId xmlns:p14="http://schemas.microsoft.com/office/powerpoint/2010/main" val="3738647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extLst>
      <p:ext uri="{BB962C8B-B14F-4D97-AF65-F5344CB8AC3E}">
        <p14:creationId xmlns:p14="http://schemas.microsoft.com/office/powerpoint/2010/main" val="384112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extLst>
      <p:ext uri="{BB962C8B-B14F-4D97-AF65-F5344CB8AC3E}">
        <p14:creationId xmlns:p14="http://schemas.microsoft.com/office/powerpoint/2010/main" val="1491039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extLst>
      <p:ext uri="{BB962C8B-B14F-4D97-AF65-F5344CB8AC3E}">
        <p14:creationId xmlns:p14="http://schemas.microsoft.com/office/powerpoint/2010/main" val="206196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extLst>
      <p:ext uri="{BB962C8B-B14F-4D97-AF65-F5344CB8AC3E}">
        <p14:creationId xmlns:p14="http://schemas.microsoft.com/office/powerpoint/2010/main" val="52712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extLst>
      <p:ext uri="{BB962C8B-B14F-4D97-AF65-F5344CB8AC3E}">
        <p14:creationId xmlns:p14="http://schemas.microsoft.com/office/powerpoint/2010/main" val="3933182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a:p>
        </p:txBody>
      </p:sp>
    </p:spTree>
    <p:extLst>
      <p:ext uri="{BB962C8B-B14F-4D97-AF65-F5344CB8AC3E}">
        <p14:creationId xmlns:p14="http://schemas.microsoft.com/office/powerpoint/2010/main" val="400409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a:p>
        </p:txBody>
      </p:sp>
    </p:spTree>
    <p:extLst>
      <p:ext uri="{BB962C8B-B14F-4D97-AF65-F5344CB8AC3E}">
        <p14:creationId xmlns:p14="http://schemas.microsoft.com/office/powerpoint/2010/main" val="2572508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a:p>
        </p:txBody>
      </p:sp>
    </p:spTree>
    <p:extLst>
      <p:ext uri="{BB962C8B-B14F-4D97-AF65-F5344CB8AC3E}">
        <p14:creationId xmlns:p14="http://schemas.microsoft.com/office/powerpoint/2010/main" val="4091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a:p>
        </p:txBody>
      </p:sp>
    </p:spTree>
    <p:extLst>
      <p:ext uri="{BB962C8B-B14F-4D97-AF65-F5344CB8AC3E}">
        <p14:creationId xmlns:p14="http://schemas.microsoft.com/office/powerpoint/2010/main" val="147381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a:p>
        </p:txBody>
      </p:sp>
    </p:spTree>
    <p:extLst>
      <p:ext uri="{BB962C8B-B14F-4D97-AF65-F5344CB8AC3E}">
        <p14:creationId xmlns:p14="http://schemas.microsoft.com/office/powerpoint/2010/main" val="297600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a:p>
        </p:txBody>
      </p:sp>
    </p:spTree>
    <p:extLst>
      <p:ext uri="{BB962C8B-B14F-4D97-AF65-F5344CB8AC3E}">
        <p14:creationId xmlns:p14="http://schemas.microsoft.com/office/powerpoint/2010/main" val="330096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a:p>
        </p:txBody>
      </p:sp>
    </p:spTree>
    <p:extLst>
      <p:ext uri="{BB962C8B-B14F-4D97-AF65-F5344CB8AC3E}">
        <p14:creationId xmlns:p14="http://schemas.microsoft.com/office/powerpoint/2010/main" val="404100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a:p>
        </p:txBody>
      </p:sp>
    </p:spTree>
    <p:extLst>
      <p:ext uri="{BB962C8B-B14F-4D97-AF65-F5344CB8AC3E}">
        <p14:creationId xmlns:p14="http://schemas.microsoft.com/office/powerpoint/2010/main" val="3355063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a:p>
        </p:txBody>
      </p:sp>
    </p:spTree>
    <p:extLst>
      <p:ext uri="{BB962C8B-B14F-4D97-AF65-F5344CB8AC3E}">
        <p14:creationId xmlns:p14="http://schemas.microsoft.com/office/powerpoint/2010/main" val="64493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extLst>
      <p:ext uri="{BB962C8B-B14F-4D97-AF65-F5344CB8AC3E}">
        <p14:creationId xmlns:p14="http://schemas.microsoft.com/office/powerpoint/2010/main" val="296649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extLst>
      <p:ext uri="{BB962C8B-B14F-4D97-AF65-F5344CB8AC3E}">
        <p14:creationId xmlns:p14="http://schemas.microsoft.com/office/powerpoint/2010/main" val="102711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a:p>
        </p:txBody>
      </p:sp>
    </p:spTree>
    <p:extLst>
      <p:ext uri="{BB962C8B-B14F-4D97-AF65-F5344CB8AC3E}">
        <p14:creationId xmlns:p14="http://schemas.microsoft.com/office/powerpoint/2010/main" val="381851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extLst>
      <p:ext uri="{BB962C8B-B14F-4D97-AF65-F5344CB8AC3E}">
        <p14:creationId xmlns:p14="http://schemas.microsoft.com/office/powerpoint/2010/main" val="144017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extLst>
      <p:ext uri="{BB962C8B-B14F-4D97-AF65-F5344CB8AC3E}">
        <p14:creationId xmlns:p14="http://schemas.microsoft.com/office/powerpoint/2010/main" val="335794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Tree>
    <p:extLst>
      <p:ext uri="{BB962C8B-B14F-4D97-AF65-F5344CB8AC3E}">
        <p14:creationId xmlns:p14="http://schemas.microsoft.com/office/powerpoint/2010/main" val="21042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1DF8838-2596-481A-81BD-BA549497E720}" type="datetimeFigureOut">
              <a:rPr lang="zh-CN" altLang="en-US"/>
              <a:pPr>
                <a:defRPr/>
              </a:pPr>
              <a:t>2021/9/22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7507C5-9851-4EF6-82C9-5647805156C3}" type="slidenum">
              <a:rPr lang="zh-CN" altLang="en-US"/>
              <a:pPr>
                <a:defRPr/>
              </a:pPr>
              <a:t>‹#›</a:t>
            </a:fld>
            <a:endParaRPr lang="zh-CN" altLang="en-US"/>
          </a:p>
        </p:txBody>
      </p:sp>
    </p:spTree>
    <p:extLst>
      <p:ext uri="{BB962C8B-B14F-4D97-AF65-F5344CB8AC3E}">
        <p14:creationId xmlns:p14="http://schemas.microsoft.com/office/powerpoint/2010/main" val="208666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F3F2B87-989E-4F4D-A3D6-9B10DAD785BB}" type="datetimeFigureOut">
              <a:rPr lang="zh-CN" altLang="en-US"/>
              <a:pPr>
                <a:defRPr/>
              </a:pPr>
              <a:t>2021/9/22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954EB6-7BED-43FD-8483-DCA0766CC830}" type="slidenum">
              <a:rPr lang="zh-CN" altLang="en-US"/>
              <a:pPr>
                <a:defRPr/>
              </a:pPr>
              <a:t>‹#›</a:t>
            </a:fld>
            <a:endParaRPr lang="zh-CN" altLang="en-US"/>
          </a:p>
        </p:txBody>
      </p:sp>
    </p:spTree>
    <p:extLst>
      <p:ext uri="{BB962C8B-B14F-4D97-AF65-F5344CB8AC3E}">
        <p14:creationId xmlns:p14="http://schemas.microsoft.com/office/powerpoint/2010/main" val="29611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DB09A5-729D-4B62-9A05-E166FB412201}" type="datetimeFigureOut">
              <a:rPr lang="zh-CN" altLang="en-US"/>
              <a:pPr>
                <a:defRPr/>
              </a:pPr>
              <a:t>2021/9/22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A21541-2C8E-4FE7-AD01-6AECC40AD2EC}" type="slidenum">
              <a:rPr lang="zh-CN" altLang="en-US"/>
              <a:pPr>
                <a:defRPr/>
              </a:pPr>
              <a:t>‹#›</a:t>
            </a:fld>
            <a:endParaRPr lang="zh-CN" altLang="en-US"/>
          </a:p>
        </p:txBody>
      </p:sp>
    </p:spTree>
    <p:extLst>
      <p:ext uri="{BB962C8B-B14F-4D97-AF65-F5344CB8AC3E}">
        <p14:creationId xmlns:p14="http://schemas.microsoft.com/office/powerpoint/2010/main" val="301573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4000" cy="5143500"/>
          </a:xfrm>
          <a:prstGeom prst="rect">
            <a:avLst/>
          </a:prstGeom>
        </p:spPr>
      </p:pic>
      <p:sp>
        <p:nvSpPr>
          <p:cNvPr id="2" name="标题 1"/>
          <p:cNvSpPr>
            <a:spLocks noGrp="1"/>
          </p:cNvSpPr>
          <p:nvPr>
            <p:ph type="title"/>
          </p:nvPr>
        </p:nvSpPr>
        <p:spPr>
          <a:xfrm>
            <a:off x="606008" y="123478"/>
            <a:ext cx="2741856" cy="277143"/>
          </a:xfrm>
        </p:spPr>
        <p:txBody>
          <a:bodyPr/>
          <a:lstStyle>
            <a:lvl1pPr algn="l">
              <a:defRPr sz="1600" b="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4" name="矩形 3"/>
          <p:cNvSpPr/>
          <p:nvPr userDrawn="1"/>
        </p:nvSpPr>
        <p:spPr>
          <a:xfrm>
            <a:off x="0" y="449610"/>
            <a:ext cx="9144000" cy="469389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离页连接符 20"/>
          <p:cNvSpPr/>
          <p:nvPr userDrawn="1"/>
        </p:nvSpPr>
        <p:spPr>
          <a:xfrm>
            <a:off x="213424" y="-1"/>
            <a:ext cx="381569" cy="56197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670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F102D13-023C-493B-946F-6334B1550202}" type="datetimeFigureOut">
              <a:rPr lang="zh-CN" altLang="en-US"/>
              <a:pPr>
                <a:defRPr/>
              </a:pPr>
              <a:t>2021/9/22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027665-4685-4CFB-A4DF-574C5BBB6387}" type="slidenum">
              <a:rPr lang="zh-CN" altLang="en-US"/>
              <a:pPr>
                <a:defRPr/>
              </a:pPr>
              <a:t>‹#›</a:t>
            </a:fld>
            <a:endParaRPr lang="zh-CN" altLang="en-US"/>
          </a:p>
        </p:txBody>
      </p:sp>
    </p:spTree>
    <p:extLst>
      <p:ext uri="{BB962C8B-B14F-4D97-AF65-F5344CB8AC3E}">
        <p14:creationId xmlns:p14="http://schemas.microsoft.com/office/powerpoint/2010/main" val="187607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D170EC45-3C31-4C3D-8B77-22FF0C9AAD4A}" type="datetimeFigureOut">
              <a:rPr lang="zh-CN" altLang="en-US"/>
              <a:pPr>
                <a:defRPr/>
              </a:pPr>
              <a:t>2021/9/22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D4074A8-D729-49BB-A7BC-DB2359C77DB8}" type="slidenum">
              <a:rPr lang="zh-CN" altLang="en-US"/>
              <a:pPr>
                <a:defRPr/>
              </a:pPr>
              <a:t>‹#›</a:t>
            </a:fld>
            <a:endParaRPr lang="zh-CN" altLang="en-US"/>
          </a:p>
        </p:txBody>
      </p:sp>
    </p:spTree>
    <p:extLst>
      <p:ext uri="{BB962C8B-B14F-4D97-AF65-F5344CB8AC3E}">
        <p14:creationId xmlns:p14="http://schemas.microsoft.com/office/powerpoint/2010/main" val="156166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pPr>
                <a:defRPr/>
              </a:pPr>
              <a:t>2021/9/22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pPr>
                <a:defRPr/>
              </a:pPr>
              <a:t>‹#›</a:t>
            </a:fld>
            <a:endParaRPr lang="zh-CN" altLang="en-US"/>
          </a:p>
        </p:txBody>
      </p:sp>
    </p:spTree>
    <p:extLst>
      <p:ext uri="{BB962C8B-B14F-4D97-AF65-F5344CB8AC3E}">
        <p14:creationId xmlns:p14="http://schemas.microsoft.com/office/powerpoint/2010/main" val="20229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942A674-53CD-422B-9892-C4EF0827967E}" type="datetimeFigureOut">
              <a:rPr lang="zh-CN" altLang="en-US"/>
              <a:pPr>
                <a:defRPr/>
              </a:pPr>
              <a:t>2021/9/22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AB350D4-CBC2-4A07-BB4A-B4CC231CE9C3}" type="slidenum">
              <a:rPr lang="zh-CN" altLang="en-US"/>
              <a:pPr>
                <a:defRPr/>
              </a:pPr>
              <a:t>‹#›</a:t>
            </a:fld>
            <a:endParaRPr lang="zh-CN" altLang="en-US"/>
          </a:p>
        </p:txBody>
      </p:sp>
    </p:spTree>
    <p:extLst>
      <p:ext uri="{BB962C8B-B14F-4D97-AF65-F5344CB8AC3E}">
        <p14:creationId xmlns:p14="http://schemas.microsoft.com/office/powerpoint/2010/main" val="47566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5118EC-EDEF-4F9C-852D-0A464BD53A70}" type="datetimeFigureOut">
              <a:rPr lang="zh-CN" altLang="en-US"/>
              <a:pPr>
                <a:defRPr/>
              </a:pPr>
              <a:t>2021/9/22</a:t>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CC5073-A55C-4F3C-8D7B-130473455D17}" type="slidenum">
              <a:rPr lang="zh-CN" altLang="en-US"/>
              <a:pPr>
                <a:defRPr/>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4000" cy="5143500"/>
          </a:xfrm>
          <a:prstGeom prst="rect">
            <a:avLst/>
          </a:prstGeom>
        </p:spPr>
      </p:pic>
      <p:sp>
        <p:nvSpPr>
          <p:cNvPr id="6" name="矩形 5"/>
          <p:cNvSpPr/>
          <p:nvPr userDrawn="1"/>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
          <p:cNvSpPr>
            <a:spLocks noChangeArrowheads="1"/>
          </p:cNvSpPr>
          <p:nvPr userDrawn="1"/>
        </p:nvSpPr>
        <p:spPr bwMode="auto">
          <a:xfrm>
            <a:off x="2491740" y="607789"/>
            <a:ext cx="4160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rPr>
              <a:t>THE BUSENESS PLAN</a:t>
            </a:r>
            <a:endParaRPr lang="zh-CN" altLang="en-US"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endParaRPr>
          </a:p>
        </p:txBody>
      </p:sp>
      <p:sp>
        <p:nvSpPr>
          <p:cNvPr id="8" name="Rounded Rectangle 7">
            <a:extLst>
              <a:ext uri="{FF2B5EF4-FFF2-40B4-BE49-F238E27FC236}">
                <a16:creationId xmlns:a16="http://schemas.microsoft.com/office/drawing/2014/main" id="{E5330FC6-2922-47FE-8F6F-27157D7A754D}"/>
              </a:ext>
            </a:extLst>
          </p:cNvPr>
          <p:cNvSpPr/>
          <p:nvPr userDrawn="1"/>
        </p:nvSpPr>
        <p:spPr>
          <a:xfrm>
            <a:off x="4017732" y="267494"/>
            <a:ext cx="986316" cy="273195"/>
          </a:xfrm>
          <a:prstGeom prst="roundRect">
            <a:avLst>
              <a:gd name="adj" fmla="val 50000"/>
            </a:avLst>
          </a:prstGeom>
          <a:solidFill>
            <a:schemeClr val="bg1">
              <a:alpha val="0"/>
            </a:schemeClr>
          </a:solidFill>
          <a:ln w="15875">
            <a:solidFill>
              <a:srgbClr val="8AB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LOGO</a:t>
            </a:r>
            <a:endParaRPr lang="ko-KR" altLang="en-US" sz="1800" dirty="0"/>
          </a:p>
        </p:txBody>
      </p:sp>
    </p:spTree>
    <p:extLst>
      <p:ext uri="{BB962C8B-B14F-4D97-AF65-F5344CB8AC3E}">
        <p14:creationId xmlns:p14="http://schemas.microsoft.com/office/powerpoint/2010/main" val="117175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73165C5-19AB-4D7E-BF4E-8030D4BC8E07}" type="datetimeFigureOut">
              <a:rPr lang="zh-CN" altLang="en-US"/>
              <a:pPr>
                <a:defRPr/>
              </a:pPr>
              <a:t>2021/9/22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C2AC4E-50CB-4334-996F-7EE8464BD267}" type="slidenum">
              <a:rPr lang="zh-CN" altLang="en-US"/>
              <a:pPr>
                <a:defRPr/>
              </a:pPr>
              <a:t>‹#›</a:t>
            </a:fld>
            <a:endParaRPr lang="zh-CN" altLang="en-US"/>
          </a:p>
        </p:txBody>
      </p:sp>
    </p:spTree>
    <p:extLst>
      <p:ext uri="{BB962C8B-B14F-4D97-AF65-F5344CB8AC3E}">
        <p14:creationId xmlns:p14="http://schemas.microsoft.com/office/powerpoint/2010/main" val="415485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6C6AEFD-D42C-445E-A078-69D256A721CC}" type="datetimeFigureOut">
              <a:rPr lang="zh-CN" altLang="en-US"/>
              <a:pPr>
                <a:defRPr/>
              </a:pPr>
              <a:t>2021/9/22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B7A587-D83B-45BF-80B0-EB01029C5564}" type="slidenum">
              <a:rPr lang="zh-CN" altLang="en-US"/>
              <a:pPr>
                <a:defRPr/>
              </a:pPr>
              <a:t>‹#›</a:t>
            </a:fld>
            <a:endParaRPr lang="zh-CN" altLang="en-US"/>
          </a:p>
        </p:txBody>
      </p:sp>
    </p:spTree>
    <p:extLst>
      <p:ext uri="{BB962C8B-B14F-4D97-AF65-F5344CB8AC3E}">
        <p14:creationId xmlns:p14="http://schemas.microsoft.com/office/powerpoint/2010/main" val="168401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BCA76A6C-E1BF-41A9-90D8-1F55C472F0D3}" type="datetimeFigureOut">
              <a:rPr lang="zh-CN" altLang="en-US"/>
              <a:pPr>
                <a:defRPr/>
              </a:pPr>
              <a:t>2021/9/22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AC6EAE7-8652-497A-B0B9-2516C5BD65F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reeppt7.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1" y="0"/>
            <a:ext cx="9274221" cy="5143498"/>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0128"/>
            <a:ext cx="9252520" cy="1833372"/>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07854"/>
            <a:ext cx="9252520" cy="1636776"/>
          </a:xfrm>
          <a:prstGeom prst="rect">
            <a:avLst/>
          </a:prstGeom>
        </p:spPr>
      </p:pic>
      <p:pic>
        <p:nvPicPr>
          <p:cNvPr id="6" name="图片 5"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1" y="3300784"/>
            <a:ext cx="9144000" cy="1833372"/>
          </a:xfrm>
          <a:prstGeom prst="rect">
            <a:avLst/>
          </a:prstGeom>
        </p:spPr>
      </p:pic>
      <p:sp>
        <p:nvSpPr>
          <p:cNvPr id="4" name="TextBox 7"/>
          <p:cNvSpPr>
            <a:spLocks noChangeArrowheads="1"/>
          </p:cNvSpPr>
          <p:nvPr/>
        </p:nvSpPr>
        <p:spPr bwMode="auto">
          <a:xfrm>
            <a:off x="4139952" y="3382128"/>
            <a:ext cx="38164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ts val="0"/>
              </a:spcBef>
              <a:spcAft>
                <a:spcPts val="0"/>
              </a:spcAft>
              <a:defRPr/>
            </a:pPr>
            <a:r>
              <a:rPr lang="en-US" altLang="zh-CN" sz="1200" b="1" dirty="0">
                <a:solidFill>
                  <a:schemeClr val="accent2">
                    <a:lumMod val="60000"/>
                    <a:lumOff val="40000"/>
                  </a:schemeClr>
                </a:solidFill>
                <a:latin typeface="微软雅黑" pitchFamily="34" charset="-122"/>
                <a:ea typeface="微软雅黑" pitchFamily="34" charset="-122"/>
                <a:sym typeface="微软雅黑" pitchFamily="34" charset="-122"/>
              </a:rPr>
              <a:t>Insert the Subtitle of Your Presentation</a:t>
            </a:r>
          </a:p>
        </p:txBody>
      </p:sp>
      <p:sp>
        <p:nvSpPr>
          <p:cNvPr id="5" name="TextBox 7"/>
          <p:cNvSpPr>
            <a:spLocks noChangeArrowheads="1"/>
          </p:cNvSpPr>
          <p:nvPr/>
        </p:nvSpPr>
        <p:spPr bwMode="auto">
          <a:xfrm>
            <a:off x="2555776" y="2427734"/>
            <a:ext cx="59766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4400" b="1" dirty="0">
                <a:solidFill>
                  <a:schemeClr val="bg1"/>
                </a:solidFill>
                <a:latin typeface="微软雅黑" pitchFamily="34" charset="-122"/>
                <a:ea typeface="微软雅黑" pitchFamily="34" charset="-122"/>
                <a:sym typeface="微软雅黑" pitchFamily="34" charset="-122"/>
              </a:rPr>
              <a:t>Free PPT templates</a:t>
            </a:r>
            <a:endParaRPr lang="zh-CN" altLang="en-US" sz="4400" b="1" dirty="0">
              <a:solidFill>
                <a:schemeClr val="bg1"/>
              </a:solidFill>
              <a:latin typeface="微软雅黑" pitchFamily="34" charset="-122"/>
              <a:ea typeface="微软雅黑" pitchFamily="34" charset="-122"/>
              <a:sym typeface="微软雅黑" pitchFamily="34" charset="-122"/>
            </a:endParaRPr>
          </a:p>
        </p:txBody>
      </p:sp>
      <p:sp>
        <p:nvSpPr>
          <p:cNvPr id="8" name="TextBox 7"/>
          <p:cNvSpPr>
            <a:spLocks noChangeArrowheads="1"/>
          </p:cNvSpPr>
          <p:nvPr/>
        </p:nvSpPr>
        <p:spPr bwMode="auto">
          <a:xfrm>
            <a:off x="2588029" y="1740173"/>
            <a:ext cx="49685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4000" dirty="0">
                <a:solidFill>
                  <a:schemeClr val="accent2">
                    <a:lumMod val="60000"/>
                    <a:lumOff val="40000"/>
                  </a:schemeClr>
                </a:solidFill>
                <a:latin typeface="LilyUPC" pitchFamily="34" charset="-34"/>
                <a:ea typeface="微软雅黑" pitchFamily="34" charset="-122"/>
                <a:cs typeface="LilyUPC" pitchFamily="34" charset="-34"/>
                <a:sym typeface="微软雅黑" pitchFamily="34" charset="-122"/>
              </a:rPr>
              <a:t>High-end</a:t>
            </a:r>
            <a:endParaRPr lang="zh-CN" altLang="en-US" sz="4000" dirty="0">
              <a:solidFill>
                <a:schemeClr val="accent2">
                  <a:lumMod val="60000"/>
                  <a:lumOff val="40000"/>
                </a:schemeClr>
              </a:solidFill>
              <a:latin typeface="LilyUPC" pitchFamily="34" charset="-34"/>
              <a:ea typeface="微软雅黑" pitchFamily="34" charset="-122"/>
              <a:cs typeface="LilyUPC" pitchFamily="34" charset="-34"/>
              <a:sym typeface="微软雅黑" pitchFamily="34" charset="-122"/>
            </a:endParaRPr>
          </a:p>
        </p:txBody>
      </p:sp>
      <p:sp>
        <p:nvSpPr>
          <p:cNvPr id="9" name="椭圆 8"/>
          <p:cNvSpPr/>
          <p:nvPr/>
        </p:nvSpPr>
        <p:spPr>
          <a:xfrm>
            <a:off x="5076056" y="-30857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8520" y="3300784"/>
            <a:ext cx="9144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5879" y="3300784"/>
            <a:ext cx="3819668"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450661" y="470202"/>
            <a:ext cx="343825" cy="309997"/>
            <a:chOff x="4634991" y="2138335"/>
            <a:chExt cx="428348" cy="386204"/>
          </a:xfrm>
        </p:grpSpPr>
        <p:sp>
          <p:nvSpPr>
            <p:cNvPr id="25"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2" name="组合 11"/>
          <p:cNvGrpSpPr/>
          <p:nvPr/>
        </p:nvGrpSpPr>
        <p:grpSpPr>
          <a:xfrm>
            <a:off x="2809900" y="470202"/>
            <a:ext cx="343825" cy="309997"/>
            <a:chOff x="5076056" y="2138335"/>
            <a:chExt cx="428348" cy="386204"/>
          </a:xfrm>
        </p:grpSpPr>
        <p:sp>
          <p:nvSpPr>
            <p:cNvPr id="27"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3" name="组合 12"/>
          <p:cNvGrpSpPr/>
          <p:nvPr/>
        </p:nvGrpSpPr>
        <p:grpSpPr>
          <a:xfrm>
            <a:off x="3169139" y="470202"/>
            <a:ext cx="343825" cy="309997"/>
            <a:chOff x="5557128" y="2138335"/>
            <a:chExt cx="428348" cy="386204"/>
          </a:xfrm>
        </p:grpSpPr>
        <p:sp>
          <p:nvSpPr>
            <p:cNvPr id="29"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4" name="组合 13"/>
          <p:cNvGrpSpPr/>
          <p:nvPr/>
        </p:nvGrpSpPr>
        <p:grpSpPr>
          <a:xfrm>
            <a:off x="3528378" y="470202"/>
            <a:ext cx="343825" cy="309997"/>
            <a:chOff x="6068610" y="2138335"/>
            <a:chExt cx="428348" cy="386204"/>
          </a:xfrm>
        </p:grpSpPr>
        <p:sp>
          <p:nvSpPr>
            <p:cNvPr id="31"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5" name="组合 34"/>
          <p:cNvGrpSpPr/>
          <p:nvPr/>
        </p:nvGrpSpPr>
        <p:grpSpPr>
          <a:xfrm>
            <a:off x="3887616" y="470202"/>
            <a:ext cx="343825" cy="309997"/>
            <a:chOff x="6623914" y="2138335"/>
            <a:chExt cx="428348" cy="386204"/>
          </a:xfrm>
        </p:grpSpPr>
        <p:sp>
          <p:nvSpPr>
            <p:cNvPr id="33"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16" name="TextBox 15"/>
          <p:cNvSpPr txBox="1"/>
          <p:nvPr/>
        </p:nvSpPr>
        <p:spPr>
          <a:xfrm>
            <a:off x="1115616" y="339502"/>
            <a:ext cx="932948" cy="492443"/>
          </a:xfrm>
          <a:prstGeom prst="rect">
            <a:avLst/>
          </a:prstGeom>
          <a:noFill/>
        </p:spPr>
        <p:txBody>
          <a:bodyPr wrap="none" lIns="0" tIns="0" rIns="0" bIns="0" rtlCol="0">
            <a:spAutoFit/>
          </a:bodyPr>
          <a:lstStyle/>
          <a:p>
            <a:r>
              <a:rPr lang="en-US" altLang="zh-CN" sz="3200" b="1" dirty="0">
                <a:solidFill>
                  <a:schemeClr val="bg1"/>
                </a:solidFill>
                <a:latin typeface="微软雅黑" pitchFamily="34" charset="-122"/>
                <a:ea typeface="微软雅黑" pitchFamily="34" charset="-122"/>
              </a:rPr>
              <a:t>logo</a:t>
            </a:r>
            <a:endParaRPr lang="zh-CN" altLang="en-US" sz="3200" b="1" dirty="0">
              <a:solidFill>
                <a:schemeClr val="bg1"/>
              </a:solidFill>
              <a:latin typeface="微软雅黑" pitchFamily="34" charset="-122"/>
              <a:ea typeface="微软雅黑" pitchFamily="34" charset="-122"/>
            </a:endParaRPr>
          </a:p>
        </p:txBody>
      </p:sp>
      <p:sp>
        <p:nvSpPr>
          <p:cNvPr id="38" name="TextBox 3">
            <a:hlinkClick r:id="rId6"/>
            <a:extLst>
              <a:ext uri="{FF2B5EF4-FFF2-40B4-BE49-F238E27FC236}">
                <a16:creationId xmlns:a16="http://schemas.microsoft.com/office/drawing/2014/main" id="{9369DDF2-B215-43D1-AC33-0CB98F1425C2}"/>
              </a:ext>
            </a:extLst>
          </p:cNvPr>
          <p:cNvSpPr txBox="1"/>
          <p:nvPr/>
        </p:nvSpPr>
        <p:spPr>
          <a:xfrm>
            <a:off x="2821138" y="4876311"/>
            <a:ext cx="5169613" cy="246221"/>
          </a:xfrm>
          <a:prstGeom prst="rect">
            <a:avLst/>
          </a:prstGeom>
          <a:noFill/>
        </p:spPr>
        <p:txBody>
          <a:bodyPr wrap="square" rtlCol="0">
            <a:spAutoFit/>
          </a:bodyPr>
          <a:lstStyle/>
          <a:p>
            <a:pPr algn="r"/>
            <a:r>
              <a:rPr lang="en-US" altLang="zh-CN" sz="1000" dirty="0">
                <a:solidFill>
                  <a:srgbClr val="8AB2C0"/>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rgbClr val="8AB2C0"/>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ahyp="http://schemas.microsoft.com/office/drawing/2018/hyperlinkcolor"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left)">
                                      <p:cBhvr>
                                        <p:cTn id="13" dur="500"/>
                                        <p:tgtEl>
                                          <p:spTgt spid="16">
                                            <p:txEl>
                                              <p:pRg st="0" end="0"/>
                                            </p:txEl>
                                          </p:spTgt>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8" presetClass="entr" presetSubtype="0" accel="50000" fill="hold" grpId="0" nodeType="with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set>
                                      <p:cBhvr>
                                        <p:cTn id="24" dur="114" fill="hold">
                                          <p:stCondLst>
                                            <p:cond delay="0"/>
                                          </p:stCondLst>
                                        </p:cTn>
                                        <p:tgtEl>
                                          <p:spTgt spid="8"/>
                                        </p:tgtEl>
                                        <p:attrNameLst>
                                          <p:attrName>style.rotation</p:attrName>
                                        </p:attrNameLst>
                                      </p:cBhvr>
                                      <p:to>
                                        <p:strVal val="-45.0"/>
                                      </p:to>
                                    </p:set>
                                    <p:anim calcmode="lin" valueType="num">
                                      <p:cBhvr>
                                        <p:cTn id="25"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6"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7"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8"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par>
                                <p:cTn id="29" presetID="52" presetClass="entr" presetSubtype="0" fill="hold" grpId="0" nodeType="withEffect">
                                  <p:stCondLst>
                                    <p:cond delay="2200"/>
                                  </p:stCondLst>
                                  <p:iterate type="lt">
                                    <p:tmPct val="10000"/>
                                  </p:iterate>
                                  <p:childTnLst>
                                    <p:set>
                                      <p:cBhvr>
                                        <p:cTn id="30" dur="1" fill="hold">
                                          <p:stCondLst>
                                            <p:cond delay="0"/>
                                          </p:stCondLst>
                                        </p:cTn>
                                        <p:tgtEl>
                                          <p:spTgt spid="5"/>
                                        </p:tgtEl>
                                        <p:attrNameLst>
                                          <p:attrName>style.visibility</p:attrName>
                                        </p:attrNameLst>
                                      </p:cBhvr>
                                      <p:to>
                                        <p:strVal val="visible"/>
                                      </p:to>
                                    </p:set>
                                    <p:animScale>
                                      <p:cBhvr>
                                        <p:cTn id="3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gtEl>
                                        <p:attrNameLst>
                                          <p:attrName>ppt_x</p:attrName>
                                          <p:attrName>ppt_y</p:attrName>
                                        </p:attrNameLst>
                                      </p:cBhvr>
                                    </p:animMotion>
                                    <p:animEffect transition="in" filter="fade">
                                      <p:cBhvr>
                                        <p:cTn id="33" dur="1000"/>
                                        <p:tgtEl>
                                          <p:spTgt spid="5"/>
                                        </p:tgtEl>
                                      </p:cBhvr>
                                    </p:animEffect>
                                  </p:childTnLst>
                                </p:cTn>
                              </p:par>
                            </p:childTnLst>
                          </p:cTn>
                        </p:par>
                        <p:par>
                          <p:cTn id="34" fill="hold">
                            <p:stCondLst>
                              <p:cond delay="67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800"/>
                                        <p:tgtEl>
                                          <p:spTgt spid="10"/>
                                        </p:tgtEl>
                                      </p:cBhvr>
                                    </p:animEffect>
                                  </p:childTnLst>
                                </p:cTn>
                              </p:par>
                            </p:childTnLst>
                          </p:cTn>
                        </p:par>
                        <p:par>
                          <p:cTn id="41" fill="hold">
                            <p:stCondLst>
                              <p:cond delay="7500"/>
                            </p:stCondLst>
                            <p:childTnLst>
                              <p:par>
                                <p:cTn id="42" presetID="22" presetClass="entr" presetSubtype="4"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8" fill="hold" grpId="0" nodeType="withEffect">
                                  <p:stCondLst>
                                    <p:cond delay="90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800"/>
                                        <p:tgtEl>
                                          <p:spTgt spid="4"/>
                                        </p:tgtEl>
                                      </p:cBhvr>
                                    </p:animEffect>
                                  </p:childTnLst>
                                </p:cTn>
                              </p:par>
                            </p:childTnLst>
                          </p:cTn>
                        </p:par>
                        <p:par>
                          <p:cTn id="48" fill="hold">
                            <p:stCondLst>
                              <p:cond delay="9200"/>
                            </p:stCondLst>
                            <p:childTnLst>
                              <p:par>
                                <p:cTn id="49" presetID="2" presetClass="entr" presetSubtype="2"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1+#ppt_w/2"/>
                                          </p:val>
                                        </p:tav>
                                        <p:tav tm="100000">
                                          <p:val>
                                            <p:strVal val="#ppt_x"/>
                                          </p:val>
                                        </p:tav>
                                      </p:tavLst>
                                    </p:anim>
                                    <p:anim calcmode="lin" valueType="num">
                                      <p:cBhvr additive="base">
                                        <p:cTn id="52" dur="5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4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6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80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animBg="1"/>
      <p:bldP spid="2"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Freeform 5"/>
          <p:cNvSpPr>
            <a:spLocks/>
          </p:cNvSpPr>
          <p:nvPr/>
        </p:nvSpPr>
        <p:spPr bwMode="auto">
          <a:xfrm>
            <a:off x="697567" y="2052816"/>
            <a:ext cx="1538704" cy="138731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p:txBody>
          <a:bodyPr/>
          <a:lstStyle/>
          <a:p>
            <a:r>
              <a:rPr lang="zh-CN" altLang="en-US" dirty="0"/>
              <a:t>The source of the project</a:t>
            </a:r>
          </a:p>
        </p:txBody>
      </p:sp>
      <p:sp>
        <p:nvSpPr>
          <p:cNvPr id="24" name="椭圆 22"/>
          <p:cNvSpPr/>
          <p:nvPr/>
        </p:nvSpPr>
        <p:spPr>
          <a:xfrm>
            <a:off x="2657061" y="1235232"/>
            <a:ext cx="3092394" cy="30935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2"/>
          <p:cNvSpPr/>
          <p:nvPr/>
        </p:nvSpPr>
        <p:spPr>
          <a:xfrm>
            <a:off x="2716696" y="1295695"/>
            <a:ext cx="2973124" cy="2972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076056" y="1534128"/>
            <a:ext cx="504056" cy="504056"/>
            <a:chOff x="2769119" y="1848492"/>
            <a:chExt cx="504056" cy="504056"/>
          </a:xfrm>
        </p:grpSpPr>
        <p:sp>
          <p:nvSpPr>
            <p:cNvPr id="27" name="椭圆 26"/>
            <p:cNvSpPr/>
            <p:nvPr/>
          </p:nvSpPr>
          <p:spPr>
            <a:xfrm>
              <a:off x="2769119" y="184849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808589" y="1931243"/>
              <a:ext cx="437940" cy="338554"/>
            </a:xfrm>
            <a:prstGeom prst="rect">
              <a:avLst/>
            </a:prstGeom>
            <a:noFill/>
          </p:spPr>
          <p:txBody>
            <a:bodyPr wrap="none" rtlCol="0">
              <a:spAutoFit/>
            </a:bodyPr>
            <a:lstStyle/>
            <a:p>
              <a:r>
                <a:rPr lang="en-US" altLang="zh-CN" sz="1600" b="1" dirty="0">
                  <a:solidFill>
                    <a:schemeClr val="bg1"/>
                  </a:solidFill>
                  <a:latin typeface="微软雅黑" pitchFamily="34" charset="-122"/>
                  <a:ea typeface="微软雅黑" pitchFamily="34" charset="-122"/>
                </a:rPr>
                <a:t>01</a:t>
              </a:r>
              <a:endParaRPr lang="zh-CN" altLang="en-US" sz="1600" b="1" dirty="0">
                <a:solidFill>
                  <a:schemeClr val="bg1"/>
                </a:solidFill>
                <a:latin typeface="微软雅黑" pitchFamily="34" charset="-122"/>
                <a:ea typeface="微软雅黑" pitchFamily="34" charset="-122"/>
              </a:endParaRPr>
            </a:p>
          </p:txBody>
        </p:sp>
      </p:grpSp>
      <p:grpSp>
        <p:nvGrpSpPr>
          <p:cNvPr id="29" name="组合 28"/>
          <p:cNvGrpSpPr/>
          <p:nvPr/>
        </p:nvGrpSpPr>
        <p:grpSpPr>
          <a:xfrm>
            <a:off x="5425521" y="2529957"/>
            <a:ext cx="504056" cy="504056"/>
            <a:chOff x="2471142" y="2586760"/>
            <a:chExt cx="504056" cy="504056"/>
          </a:xfrm>
        </p:grpSpPr>
        <p:sp>
          <p:nvSpPr>
            <p:cNvPr id="30" name="椭圆 29"/>
            <p:cNvSpPr/>
            <p:nvPr/>
          </p:nvSpPr>
          <p:spPr>
            <a:xfrm>
              <a:off x="2471142" y="2586760"/>
              <a:ext cx="504056" cy="5040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2510612" y="2669511"/>
              <a:ext cx="437940" cy="338554"/>
            </a:xfrm>
            <a:prstGeom prst="rect">
              <a:avLst/>
            </a:prstGeom>
            <a:noFill/>
          </p:spPr>
          <p:txBody>
            <a:bodyPr wrap="none" rtlCol="0">
              <a:spAutoFit/>
            </a:bodyPr>
            <a:lstStyle/>
            <a:p>
              <a:r>
                <a:rPr lang="en-US" altLang="zh-CN" sz="1600" b="1" dirty="0">
                  <a:solidFill>
                    <a:schemeClr val="bg1"/>
                  </a:solidFill>
                  <a:latin typeface="微软雅黑" pitchFamily="34" charset="-122"/>
                  <a:ea typeface="微软雅黑" pitchFamily="34" charset="-122"/>
                </a:rPr>
                <a:t>02</a:t>
              </a:r>
              <a:endParaRPr lang="zh-CN" altLang="en-US" sz="1600" b="1" dirty="0">
                <a:solidFill>
                  <a:schemeClr val="bg1"/>
                </a:solidFill>
                <a:latin typeface="微软雅黑" pitchFamily="34" charset="-122"/>
                <a:ea typeface="微软雅黑" pitchFamily="34" charset="-122"/>
              </a:endParaRPr>
            </a:p>
          </p:txBody>
        </p:sp>
      </p:grpSp>
      <p:grpSp>
        <p:nvGrpSpPr>
          <p:cNvPr id="32" name="组合 31"/>
          <p:cNvGrpSpPr/>
          <p:nvPr/>
        </p:nvGrpSpPr>
        <p:grpSpPr>
          <a:xfrm>
            <a:off x="5076056" y="3509471"/>
            <a:ext cx="504056" cy="504056"/>
            <a:chOff x="2769119" y="3325028"/>
            <a:chExt cx="504056" cy="504056"/>
          </a:xfrm>
        </p:grpSpPr>
        <p:sp>
          <p:nvSpPr>
            <p:cNvPr id="35" name="椭圆 34"/>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2808589" y="3407779"/>
              <a:ext cx="437940" cy="338554"/>
            </a:xfrm>
            <a:prstGeom prst="rect">
              <a:avLst/>
            </a:prstGeom>
            <a:noFill/>
          </p:spPr>
          <p:txBody>
            <a:bodyPr wrap="none" rtlCol="0">
              <a:spAutoFit/>
            </a:bodyPr>
            <a:lstStyle/>
            <a:p>
              <a:r>
                <a:rPr lang="en-US" altLang="zh-CN" sz="1600" b="1" dirty="0">
                  <a:solidFill>
                    <a:schemeClr val="bg1"/>
                  </a:solidFill>
                  <a:latin typeface="微软雅黑" pitchFamily="34" charset="-122"/>
                  <a:ea typeface="微软雅黑" pitchFamily="34" charset="-122"/>
                </a:rPr>
                <a:t>03</a:t>
              </a:r>
              <a:endParaRPr lang="zh-CN" altLang="en-US" sz="1600" b="1" dirty="0">
                <a:solidFill>
                  <a:schemeClr val="bg1"/>
                </a:solidFill>
                <a:latin typeface="微软雅黑" pitchFamily="34" charset="-122"/>
                <a:ea typeface="微软雅黑" pitchFamily="34" charset="-122"/>
              </a:endParaRPr>
            </a:p>
          </p:txBody>
        </p:sp>
      </p:grpSp>
      <p:cxnSp>
        <p:nvCxnSpPr>
          <p:cNvPr id="38" name="直接连接符 37"/>
          <p:cNvCxnSpPr/>
          <p:nvPr/>
        </p:nvCxnSpPr>
        <p:spPr>
          <a:xfrm>
            <a:off x="2178263" y="2759538"/>
            <a:ext cx="511928"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73730" y="1507630"/>
            <a:ext cx="2200588" cy="748795"/>
          </a:xfrm>
          <a:prstGeom prst="rect">
            <a:avLst/>
          </a:prstGeom>
          <a:noFill/>
        </p:spPr>
        <p:txBody>
          <a:bodyPr wrap="square" lIns="0" tIns="0" rIns="0" bIns="0" rtlCol="0">
            <a:spAutoFit/>
          </a:bodyPr>
          <a:lstStyle/>
          <a:p>
            <a:pPr algn="just">
              <a:lnSpc>
                <a:spcPts val="1500"/>
              </a:lnSpc>
            </a:pPr>
            <a:r>
              <a:rPr lang="zh-CN" altLang="en-US" sz="900" dirty="0">
                <a:latin typeface="微软雅黑" pitchFamily="34" charset="-122"/>
                <a:ea typeface="微软雅黑" pitchFamily="34" charset="-122"/>
              </a:rPr>
              <a:t>Click to enter the brief text content, the text content needs to be refined, without unnecessary text modification, concise description sub-content</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a:t>
            </a:r>
            <a:endParaRPr lang="en-US" altLang="zh-CN" sz="900" dirty="0">
              <a:latin typeface="微软雅黑" pitchFamily="34" charset="-122"/>
              <a:ea typeface="微软雅黑" pitchFamily="34" charset="-122"/>
            </a:endParaRPr>
          </a:p>
        </p:txBody>
      </p:sp>
      <p:sp>
        <p:nvSpPr>
          <p:cNvPr id="40" name="TextBox 39"/>
          <p:cNvSpPr txBox="1"/>
          <p:nvPr/>
        </p:nvSpPr>
        <p:spPr>
          <a:xfrm>
            <a:off x="6115829" y="2493445"/>
            <a:ext cx="2200588" cy="748795"/>
          </a:xfrm>
          <a:prstGeom prst="rect">
            <a:avLst/>
          </a:prstGeom>
          <a:noFill/>
        </p:spPr>
        <p:txBody>
          <a:bodyPr wrap="square" lIns="0" tIns="0" rIns="0" bIns="0" rtlCol="0">
            <a:spAutoFit/>
          </a:bodyPr>
          <a:lstStyle/>
          <a:p>
            <a:pPr algn="just">
              <a:lnSpc>
                <a:spcPts val="1500"/>
              </a:lnSpc>
            </a:pPr>
            <a:r>
              <a:rPr lang="zh-CN" altLang="en-US" sz="900" dirty="0">
                <a:latin typeface="微软雅黑" pitchFamily="34" charset="-122"/>
                <a:ea typeface="微软雅黑" pitchFamily="34" charset="-122"/>
              </a:rPr>
              <a:t>Click to enter the brief text content, the text content needs to be refined, without unnecessary text modification, concise description sub-content</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a:t>
            </a:r>
            <a:endParaRPr lang="en-US" altLang="zh-CN" sz="900" dirty="0">
              <a:latin typeface="微软雅黑" pitchFamily="34" charset="-122"/>
              <a:ea typeface="微软雅黑" pitchFamily="34" charset="-122"/>
            </a:endParaRPr>
          </a:p>
        </p:txBody>
      </p:sp>
      <p:sp>
        <p:nvSpPr>
          <p:cNvPr id="43" name="TextBox 42"/>
          <p:cNvSpPr txBox="1"/>
          <p:nvPr/>
        </p:nvSpPr>
        <p:spPr>
          <a:xfrm>
            <a:off x="5873730" y="3472958"/>
            <a:ext cx="2200588" cy="748795"/>
          </a:xfrm>
          <a:prstGeom prst="rect">
            <a:avLst/>
          </a:prstGeom>
          <a:noFill/>
        </p:spPr>
        <p:txBody>
          <a:bodyPr wrap="square" lIns="0" tIns="0" rIns="0" bIns="0" rtlCol="0">
            <a:spAutoFit/>
          </a:bodyPr>
          <a:lstStyle/>
          <a:p>
            <a:pPr algn="just">
              <a:lnSpc>
                <a:spcPts val="1500"/>
              </a:lnSpc>
            </a:pPr>
            <a:r>
              <a:rPr lang="zh-CN" altLang="en-US" sz="900" dirty="0">
                <a:latin typeface="微软雅黑" pitchFamily="34" charset="-122"/>
                <a:ea typeface="微软雅黑" pitchFamily="34" charset="-122"/>
              </a:rPr>
              <a:t>Click to enter the brief text content, the text content needs to be refined, without unnecessary text modification, concise description sub-content</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a:t>
            </a:r>
            <a:endParaRPr lang="en-US" altLang="zh-CN" sz="900" dirty="0">
              <a:latin typeface="微软雅黑" pitchFamily="34" charset="-122"/>
              <a:ea typeface="微软雅黑" pitchFamily="34" charset="-122"/>
            </a:endParaRPr>
          </a:p>
        </p:txBody>
      </p:sp>
      <p:sp>
        <p:nvSpPr>
          <p:cNvPr id="46" name="TextBox 45"/>
          <p:cNvSpPr txBox="1"/>
          <p:nvPr/>
        </p:nvSpPr>
        <p:spPr>
          <a:xfrm>
            <a:off x="759578" y="2561784"/>
            <a:ext cx="1359050" cy="400110"/>
          </a:xfrm>
          <a:prstGeom prst="rect">
            <a:avLst/>
          </a:prstGeom>
          <a:noFill/>
        </p:spPr>
        <p:txBody>
          <a:bodyPr wrap="square" rtlCol="0">
            <a:spAutoFit/>
          </a:bodyPr>
          <a:lstStyle/>
          <a:p>
            <a:pPr algn="ctr"/>
            <a:r>
              <a:rPr lang="en-US" altLang="zh-CN" sz="2000" b="1" dirty="0">
                <a:solidFill>
                  <a:schemeClr val="bg1"/>
                </a:solidFill>
                <a:latin typeface="微软雅黑" pitchFamily="34" charset="-122"/>
                <a:ea typeface="微软雅黑" pitchFamily="34" charset="-122"/>
              </a:rPr>
              <a:t>keyword</a:t>
            </a:r>
            <a:endParaRPr lang="zh-CN" altLang="en-US" sz="2000" b="1" dirty="0">
              <a:solidFill>
                <a:schemeClr val="bg1"/>
              </a:solidFill>
              <a:latin typeface="微软雅黑" pitchFamily="34" charset="-122"/>
              <a:ea typeface="微软雅黑" pitchFamily="34" charset="-122"/>
            </a:endParaRPr>
          </a:p>
        </p:txBody>
      </p:sp>
      <p:sp>
        <p:nvSpPr>
          <p:cNvPr id="21"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TextBox 21"/>
          <p:cNvSpPr txBox="1"/>
          <p:nvPr/>
        </p:nvSpPr>
        <p:spPr>
          <a:xfrm>
            <a:off x="3165769" y="1872164"/>
            <a:ext cx="1872208" cy="1615827"/>
          </a:xfrm>
          <a:prstGeom prst="rect">
            <a:avLst/>
          </a:prstGeom>
          <a:noFill/>
        </p:spPr>
        <p:txBody>
          <a:bodyPr wrap="square" lIns="0" tIns="0" rIns="0" bIns="0" rtlCol="0">
            <a:spAutoFit/>
          </a:bodyPr>
          <a:lstStyle/>
          <a:p>
            <a:pPr algn="just">
              <a:lnSpc>
                <a:spcPct val="150000"/>
              </a:lnSpc>
            </a:pPr>
            <a:r>
              <a:rPr lang="zh-CN" altLang="en-US" sz="1200" dirty="0">
                <a:solidFill>
                  <a:schemeClr val="bg1"/>
                </a:solidFill>
                <a:latin typeface="微软雅黑" pitchFamily="34" charset="-122"/>
                <a:ea typeface="微软雅黑" pitchFamily="34" charset="-122"/>
              </a:rPr>
              <a:t>The background of the project is entered in this text, according to how much text you enter to change the size of the font size, avoid long talk.</a:t>
            </a:r>
            <a:endParaRPr lang="en-US" altLang="zh-CN"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234003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anim calcmode="lin" valueType="num">
                                      <p:cBhvr>
                                        <p:cTn id="10" dur="500" fill="hold"/>
                                        <p:tgtEl>
                                          <p:spTgt spid="46"/>
                                        </p:tgtEl>
                                        <p:attrNameLst>
                                          <p:attrName>ppt_x</p:attrName>
                                        </p:attrNameLst>
                                      </p:cBhvr>
                                      <p:tavLst>
                                        <p:tav tm="0">
                                          <p:val>
                                            <p:fltVal val="0.5"/>
                                          </p:val>
                                        </p:tav>
                                        <p:tav tm="100000">
                                          <p:val>
                                            <p:strVal val="#ppt_x"/>
                                          </p:val>
                                        </p:tav>
                                      </p:tavLst>
                                    </p:anim>
                                    <p:anim calcmode="lin" valueType="num">
                                      <p:cBhvr>
                                        <p:cTn id="11" dur="500" fill="hold"/>
                                        <p:tgtEl>
                                          <p:spTgt spid="4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anim calcmode="lin" valueType="num">
                                      <p:cBhvr>
                                        <p:cTn id="17" dur="500" fill="hold"/>
                                        <p:tgtEl>
                                          <p:spTgt spid="33"/>
                                        </p:tgtEl>
                                        <p:attrNameLst>
                                          <p:attrName>ppt_x</p:attrName>
                                        </p:attrNameLst>
                                      </p:cBhvr>
                                      <p:tavLst>
                                        <p:tav tm="0">
                                          <p:val>
                                            <p:fltVal val="0.5"/>
                                          </p:val>
                                        </p:tav>
                                        <p:tav tm="100000">
                                          <p:val>
                                            <p:strVal val="#ppt_x"/>
                                          </p:val>
                                        </p:tav>
                                      </p:tavLst>
                                    </p:anim>
                                    <p:anim calcmode="lin" valueType="num">
                                      <p:cBhvr>
                                        <p:cTn id="18" dur="500" fill="hold"/>
                                        <p:tgtEl>
                                          <p:spTgt spid="33"/>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par>
                          <p:cTn id="23" fill="hold">
                            <p:stCondLst>
                              <p:cond delay="1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300"/>
                                        <p:tgtEl>
                                          <p:spTgt spid="22"/>
                                        </p:tgtEl>
                                      </p:cBhvr>
                                    </p:animEffect>
                                  </p:childTnLst>
                                </p:cTn>
                              </p:par>
                            </p:childTnLst>
                          </p:cTn>
                        </p:par>
                        <p:par>
                          <p:cTn id="42" fill="hold">
                            <p:stCondLst>
                              <p:cond delay="1800"/>
                            </p:stCondLst>
                            <p:childTnLst>
                              <p:par>
                                <p:cTn id="43" presetID="53" presetClass="entr" presetSubtype="52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anim calcmode="lin" valueType="num">
                                      <p:cBhvr>
                                        <p:cTn id="48" dur="500" fill="hold"/>
                                        <p:tgtEl>
                                          <p:spTgt spid="26"/>
                                        </p:tgtEl>
                                        <p:attrNameLst>
                                          <p:attrName>ppt_x</p:attrName>
                                        </p:attrNameLst>
                                      </p:cBhvr>
                                      <p:tavLst>
                                        <p:tav tm="0">
                                          <p:val>
                                            <p:fltVal val="0.5"/>
                                          </p:val>
                                        </p:tav>
                                        <p:tav tm="100000">
                                          <p:val>
                                            <p:strVal val="#ppt_x"/>
                                          </p:val>
                                        </p:tav>
                                      </p:tavLst>
                                    </p:anim>
                                    <p:anim calcmode="lin" valueType="num">
                                      <p:cBhvr>
                                        <p:cTn id="49" dur="500" fill="hold"/>
                                        <p:tgtEl>
                                          <p:spTgt spid="26"/>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2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anim calcmode="lin" valueType="num">
                                      <p:cBhvr>
                                        <p:cTn id="55" dur="500" fill="hold"/>
                                        <p:tgtEl>
                                          <p:spTgt spid="29"/>
                                        </p:tgtEl>
                                        <p:attrNameLst>
                                          <p:attrName>ppt_x</p:attrName>
                                        </p:attrNameLst>
                                      </p:cBhvr>
                                      <p:tavLst>
                                        <p:tav tm="0">
                                          <p:val>
                                            <p:fltVal val="0.5"/>
                                          </p:val>
                                        </p:tav>
                                        <p:tav tm="100000">
                                          <p:val>
                                            <p:strVal val="#ppt_x"/>
                                          </p:val>
                                        </p:tav>
                                      </p:tavLst>
                                    </p:anim>
                                    <p:anim calcmode="lin" valueType="num">
                                      <p:cBhvr>
                                        <p:cTn id="56" dur="500" fill="hold"/>
                                        <p:tgtEl>
                                          <p:spTgt spid="29"/>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4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anim calcmode="lin" valueType="num">
                                      <p:cBhvr>
                                        <p:cTn id="62" dur="500" fill="hold"/>
                                        <p:tgtEl>
                                          <p:spTgt spid="32"/>
                                        </p:tgtEl>
                                        <p:attrNameLst>
                                          <p:attrName>ppt_x</p:attrName>
                                        </p:attrNameLst>
                                      </p:cBhvr>
                                      <p:tavLst>
                                        <p:tav tm="0">
                                          <p:val>
                                            <p:fltVal val="0.5"/>
                                          </p:val>
                                        </p:tav>
                                        <p:tav tm="100000">
                                          <p:val>
                                            <p:strVal val="#ppt_x"/>
                                          </p:val>
                                        </p:tav>
                                      </p:tavLst>
                                    </p:anim>
                                    <p:anim calcmode="lin" valueType="num">
                                      <p:cBhvr>
                                        <p:cTn id="63" dur="500" fill="hold"/>
                                        <p:tgtEl>
                                          <p:spTgt spid="32"/>
                                        </p:tgtEl>
                                        <p:attrNameLst>
                                          <p:attrName>ppt_y</p:attrName>
                                        </p:attrNameLst>
                                      </p:cBhvr>
                                      <p:tavLst>
                                        <p:tav tm="0">
                                          <p:val>
                                            <p:fltVal val="0.5"/>
                                          </p:val>
                                        </p:tav>
                                        <p:tav tm="100000">
                                          <p:val>
                                            <p:strVal val="#ppt_y"/>
                                          </p:val>
                                        </p:tav>
                                      </p:tavLst>
                                    </p:anim>
                                  </p:childTnLst>
                                </p:cTn>
                              </p:par>
                            </p:childTnLst>
                          </p:cTn>
                        </p:par>
                        <p:par>
                          <p:cTn id="64" fill="hold">
                            <p:stCondLst>
                              <p:cond delay="270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3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300"/>
                                        <p:tgtEl>
                                          <p:spTgt spid="4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animBg="1"/>
      <p:bldP spid="25" grpId="0" animBg="1"/>
      <p:bldP spid="39" grpId="0"/>
      <p:bldP spid="40" grpId="0"/>
      <p:bldP spid="43" grpId="0"/>
      <p:bldP spid="4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Demand analysis</a:t>
            </a:r>
          </a:p>
        </p:txBody>
      </p:sp>
      <p:sp>
        <p:nvSpPr>
          <p:cNvPr id="3" name="椭圆 22"/>
          <p:cNvSpPr/>
          <p:nvPr/>
        </p:nvSpPr>
        <p:spPr>
          <a:xfrm>
            <a:off x="1298524" y="776883"/>
            <a:ext cx="1944572" cy="1584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642132" y="1184643"/>
            <a:ext cx="1257356" cy="553998"/>
          </a:xfrm>
          <a:prstGeom prst="rect">
            <a:avLst/>
          </a:prstGeom>
          <a:noFill/>
        </p:spPr>
        <p:txBody>
          <a:bodyPr wrap="square" lIns="0" tIns="0" rIns="0" bIns="0" rtlCol="0">
            <a:spAutoFit/>
          </a:bodyPr>
          <a:lstStyle/>
          <a:p>
            <a:pPr algn="ctr"/>
            <a:r>
              <a:rPr lang="en-US" altLang="zh-CN" sz="3600" b="1" dirty="0">
                <a:solidFill>
                  <a:schemeClr val="bg1"/>
                </a:solidFill>
                <a:latin typeface="微软雅黑" pitchFamily="34" charset="-122"/>
                <a:ea typeface="微软雅黑" pitchFamily="34" charset="-122"/>
              </a:rPr>
              <a:t>Tittle </a:t>
            </a:r>
            <a:endParaRPr lang="zh-CN" altLang="en-US" sz="3600" b="1" dirty="0">
              <a:solidFill>
                <a:schemeClr val="bg1"/>
              </a:solidFill>
              <a:latin typeface="微软雅黑" pitchFamily="34" charset="-122"/>
              <a:ea typeface="微软雅黑" pitchFamily="34" charset="-122"/>
            </a:endParaRPr>
          </a:p>
        </p:txBody>
      </p:sp>
      <p:cxnSp>
        <p:nvCxnSpPr>
          <p:cNvPr id="6" name="直接连接符 5"/>
          <p:cNvCxnSpPr/>
          <p:nvPr/>
        </p:nvCxnSpPr>
        <p:spPr>
          <a:xfrm>
            <a:off x="938484" y="25050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38484" y="3995073"/>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82500" y="2603080"/>
            <a:ext cx="2520280" cy="369332"/>
          </a:xfrm>
          <a:prstGeom prst="rect">
            <a:avLst/>
          </a:prstGeom>
          <a:noFill/>
        </p:spPr>
        <p:txBody>
          <a:bodyPr wrap="square" lIns="0" tIns="0" rIns="0" bIns="0" rtlCol="0">
            <a:spAutoFit/>
          </a:bodyPr>
          <a:lstStyle/>
          <a:p>
            <a:pPr algn="ctr"/>
            <a:r>
              <a:rPr lang="en-US" altLang="zh-CN" sz="2400" b="1" dirty="0">
                <a:latin typeface="微软雅黑" pitchFamily="34" charset="-122"/>
                <a:ea typeface="微软雅黑" pitchFamily="34" charset="-122"/>
              </a:rPr>
              <a:t>Tittle text </a:t>
            </a:r>
            <a:endParaRPr lang="zh-CN" altLang="en-US" sz="2400" b="1" dirty="0">
              <a:latin typeface="微软雅黑" pitchFamily="34" charset="-122"/>
              <a:ea typeface="微软雅黑" pitchFamily="34" charset="-122"/>
            </a:endParaRPr>
          </a:p>
        </p:txBody>
      </p:sp>
      <p:sp>
        <p:nvSpPr>
          <p:cNvPr id="10" name="TextBox 9"/>
          <p:cNvSpPr txBox="1"/>
          <p:nvPr/>
        </p:nvSpPr>
        <p:spPr>
          <a:xfrm>
            <a:off x="1550552" y="3147814"/>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Keywords?</a:t>
            </a:r>
          </a:p>
        </p:txBody>
      </p:sp>
      <p:sp>
        <p:nvSpPr>
          <p:cNvPr id="11" name="TextBox 10"/>
          <p:cNvSpPr txBox="1"/>
          <p:nvPr/>
        </p:nvSpPr>
        <p:spPr>
          <a:xfrm>
            <a:off x="1550552" y="3419009"/>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Keywords?</a:t>
            </a:r>
          </a:p>
        </p:txBody>
      </p:sp>
      <p:sp>
        <p:nvSpPr>
          <p:cNvPr id="12" name="TextBox 11"/>
          <p:cNvSpPr txBox="1"/>
          <p:nvPr/>
        </p:nvSpPr>
        <p:spPr>
          <a:xfrm>
            <a:off x="1550552" y="3707041"/>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Keywords?</a:t>
            </a:r>
          </a:p>
        </p:txBody>
      </p:sp>
      <p:sp>
        <p:nvSpPr>
          <p:cNvPr id="14" name="TextBox 13"/>
          <p:cNvSpPr txBox="1"/>
          <p:nvPr/>
        </p:nvSpPr>
        <p:spPr>
          <a:xfrm>
            <a:off x="938484" y="4101775"/>
            <a:ext cx="2808312" cy="38472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Click to enter the brief text content, the text content needs to be refined, without unnecessary text modification, concise description sub-content</a:t>
            </a:r>
            <a:r>
              <a:rPr lang="en-US" altLang="zh-CN" sz="1000" dirty="0">
                <a:latin typeface="微软雅黑" pitchFamily="34" charset="-122"/>
                <a:ea typeface="微软雅黑" pitchFamily="34" charset="-122"/>
              </a:rPr>
              <a:t>......</a:t>
            </a:r>
          </a:p>
        </p:txBody>
      </p:sp>
      <p:sp>
        <p:nvSpPr>
          <p:cNvPr id="15" name="Freeform 5"/>
          <p:cNvSpPr>
            <a:spLocks/>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圆角矩形 15"/>
          <p:cNvSpPr/>
          <p:nvPr/>
        </p:nvSpPr>
        <p:spPr>
          <a:xfrm>
            <a:off x="5364088" y="94966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364088" y="150837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5364088" y="206708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364088" y="262578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364088" y="318449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5364088" y="374320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364088" y="4301909"/>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714950" y="110769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 content</a:t>
            </a:r>
            <a:r>
              <a:rPr lang="en-US" altLang="zh-CN" sz="1000" dirty="0">
                <a:latin typeface="微软雅黑" pitchFamily="34" charset="-122"/>
                <a:ea typeface="微软雅黑" pitchFamily="34" charset="-122"/>
              </a:rPr>
              <a:t>......</a:t>
            </a:r>
          </a:p>
        </p:txBody>
      </p:sp>
      <p:sp>
        <p:nvSpPr>
          <p:cNvPr id="24" name="TextBox 23"/>
          <p:cNvSpPr txBox="1"/>
          <p:nvPr/>
        </p:nvSpPr>
        <p:spPr>
          <a:xfrm>
            <a:off x="5714950" y="1666407"/>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 content</a:t>
            </a:r>
            <a:r>
              <a:rPr lang="en-US" altLang="zh-CN" sz="1000" dirty="0">
                <a:latin typeface="微软雅黑" pitchFamily="34" charset="-122"/>
                <a:ea typeface="微软雅黑" pitchFamily="34" charset="-122"/>
              </a:rPr>
              <a:t>......</a:t>
            </a:r>
          </a:p>
        </p:txBody>
      </p:sp>
      <p:sp>
        <p:nvSpPr>
          <p:cNvPr id="25" name="TextBox 24"/>
          <p:cNvSpPr txBox="1"/>
          <p:nvPr/>
        </p:nvSpPr>
        <p:spPr>
          <a:xfrm>
            <a:off x="5714950" y="2225115"/>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 content</a:t>
            </a:r>
            <a:r>
              <a:rPr lang="en-US" altLang="zh-CN" sz="1000" dirty="0">
                <a:latin typeface="微软雅黑" pitchFamily="34" charset="-122"/>
                <a:ea typeface="微软雅黑" pitchFamily="34" charset="-122"/>
              </a:rPr>
              <a:t>......</a:t>
            </a:r>
          </a:p>
        </p:txBody>
      </p:sp>
      <p:sp>
        <p:nvSpPr>
          <p:cNvPr id="26" name="TextBox 25"/>
          <p:cNvSpPr txBox="1"/>
          <p:nvPr/>
        </p:nvSpPr>
        <p:spPr>
          <a:xfrm>
            <a:off x="5714950" y="2783823"/>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 content</a:t>
            </a:r>
            <a:r>
              <a:rPr lang="en-US" altLang="zh-CN" sz="1000" dirty="0">
                <a:latin typeface="微软雅黑" pitchFamily="34" charset="-122"/>
                <a:ea typeface="微软雅黑" pitchFamily="34" charset="-122"/>
              </a:rPr>
              <a:t>......</a:t>
            </a:r>
          </a:p>
        </p:txBody>
      </p:sp>
      <p:sp>
        <p:nvSpPr>
          <p:cNvPr id="27" name="TextBox 26"/>
          <p:cNvSpPr txBox="1"/>
          <p:nvPr/>
        </p:nvSpPr>
        <p:spPr>
          <a:xfrm>
            <a:off x="5714950" y="3342531"/>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 content</a:t>
            </a:r>
            <a:r>
              <a:rPr lang="en-US" altLang="zh-CN" sz="1000" dirty="0">
                <a:latin typeface="微软雅黑" pitchFamily="34" charset="-122"/>
                <a:ea typeface="微软雅黑" pitchFamily="34" charset="-122"/>
              </a:rPr>
              <a:t>......</a:t>
            </a:r>
          </a:p>
        </p:txBody>
      </p:sp>
      <p:sp>
        <p:nvSpPr>
          <p:cNvPr id="28" name="TextBox 27"/>
          <p:cNvSpPr txBox="1"/>
          <p:nvPr/>
        </p:nvSpPr>
        <p:spPr>
          <a:xfrm>
            <a:off x="5714950" y="390123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 content</a:t>
            </a:r>
            <a:r>
              <a:rPr lang="en-US" altLang="zh-CN" sz="1000" dirty="0">
                <a:latin typeface="微软雅黑" pitchFamily="34" charset="-122"/>
                <a:ea typeface="微软雅黑" pitchFamily="34" charset="-122"/>
              </a:rPr>
              <a:t>......</a:t>
            </a:r>
          </a:p>
        </p:txBody>
      </p:sp>
      <p:sp>
        <p:nvSpPr>
          <p:cNvPr id="29" name="TextBox 28"/>
          <p:cNvSpPr txBox="1"/>
          <p:nvPr/>
        </p:nvSpPr>
        <p:spPr>
          <a:xfrm>
            <a:off x="5714950" y="4459944"/>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 content</a:t>
            </a:r>
            <a:r>
              <a:rPr lang="en-US" altLang="zh-CN" sz="1000" dirty="0">
                <a:latin typeface="微软雅黑" pitchFamily="34" charset="-122"/>
                <a:ea typeface="微软雅黑" pitchFamily="34" charset="-122"/>
              </a:rPr>
              <a:t>......</a:t>
            </a:r>
          </a:p>
        </p:txBody>
      </p:sp>
      <p:sp>
        <p:nvSpPr>
          <p:cNvPr id="30"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1567625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24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300"/>
                                        <p:tgtEl>
                                          <p:spTgt spid="14"/>
                                        </p:tgtEl>
                                      </p:cBhvr>
                                    </p:animEffect>
                                  </p:childTnLst>
                                </p:cTn>
                              </p:par>
                            </p:childTnLst>
                          </p:cTn>
                        </p:par>
                        <p:par>
                          <p:cTn id="52" fill="hold">
                            <p:stCondLst>
                              <p:cond delay="2700"/>
                            </p:stCondLst>
                            <p:childTnLst>
                              <p:par>
                                <p:cTn id="53" presetID="16" presetClass="entr" presetSubtype="2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Horizontal)">
                                      <p:cBhvr>
                                        <p:cTn id="55" dur="500"/>
                                        <p:tgtEl>
                                          <p:spTgt spid="15"/>
                                        </p:tgtEl>
                                      </p:cBhvr>
                                    </p:animEffect>
                                  </p:childTnLst>
                                </p:cTn>
                              </p:par>
                            </p:childTnLst>
                          </p:cTn>
                        </p:par>
                        <p:par>
                          <p:cTn id="56" fill="hold">
                            <p:stCondLst>
                              <p:cond delay="32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300"/>
                                        <p:tgtEl>
                                          <p:spTgt spid="2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300"/>
                                        <p:tgtEl>
                                          <p:spTgt spid="16"/>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300"/>
                                        <p:tgtEl>
                                          <p:spTgt spid="2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300"/>
                                        <p:tgtEl>
                                          <p:spTgt spid="17"/>
                                        </p:tgtEl>
                                      </p:cBhvr>
                                    </p:animEffect>
                                  </p:childTnLst>
                                </p:cTn>
                              </p:par>
                            </p:childTnLst>
                          </p:cTn>
                        </p:par>
                        <p:par>
                          <p:cTn id="70" fill="hold">
                            <p:stCondLst>
                              <p:cond delay="3800"/>
                            </p:stCondLst>
                            <p:childTnLst>
                              <p:par>
                                <p:cTn id="71" presetID="22" presetClass="entr" presetSubtype="8"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300"/>
                                        <p:tgtEl>
                                          <p:spTgt spid="2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300"/>
                                        <p:tgtEl>
                                          <p:spTgt spid="18"/>
                                        </p:tgtEl>
                                      </p:cBhvr>
                                    </p:animEffect>
                                  </p:childTnLst>
                                </p:cTn>
                              </p:par>
                            </p:childTnLst>
                          </p:cTn>
                        </p:par>
                        <p:par>
                          <p:cTn id="77" fill="hold">
                            <p:stCondLst>
                              <p:cond delay="4100"/>
                            </p:stCondLst>
                            <p:childTnLst>
                              <p:par>
                                <p:cTn id="78" presetID="22" presetClass="entr" presetSubtype="8"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300"/>
                                        <p:tgtEl>
                                          <p:spTgt spid="2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300"/>
                                        <p:tgtEl>
                                          <p:spTgt spid="19"/>
                                        </p:tgtEl>
                                      </p:cBhvr>
                                    </p:animEffect>
                                  </p:childTnLst>
                                </p:cTn>
                              </p:par>
                            </p:childTnLst>
                          </p:cTn>
                        </p:par>
                        <p:par>
                          <p:cTn id="84" fill="hold">
                            <p:stCondLst>
                              <p:cond delay="4400"/>
                            </p:stCondLst>
                            <p:childTnLst>
                              <p:par>
                                <p:cTn id="85" presetID="22" presetClass="entr" presetSubtype="8"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300"/>
                                        <p:tgtEl>
                                          <p:spTgt spid="2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300"/>
                                        <p:tgtEl>
                                          <p:spTgt spid="20"/>
                                        </p:tgtEl>
                                      </p:cBhvr>
                                    </p:animEffect>
                                  </p:childTnLst>
                                </p:cTn>
                              </p:par>
                            </p:childTnLst>
                          </p:cTn>
                        </p:par>
                        <p:par>
                          <p:cTn id="91" fill="hold">
                            <p:stCondLst>
                              <p:cond delay="4700"/>
                            </p:stCondLst>
                            <p:childTnLst>
                              <p:par>
                                <p:cTn id="92" presetID="22" presetClass="entr" presetSubtype="8"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300"/>
                                        <p:tgtEl>
                                          <p:spTgt spid="28"/>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300"/>
                                        <p:tgtEl>
                                          <p:spTgt spid="21"/>
                                        </p:tgtEl>
                                      </p:cBhvr>
                                    </p:animEffect>
                                  </p:childTnLst>
                                </p:cTn>
                              </p:par>
                            </p:childTnLst>
                          </p:cTn>
                        </p:par>
                        <p:par>
                          <p:cTn id="98" fill="hold">
                            <p:stCondLst>
                              <p:cond delay="5000"/>
                            </p:stCondLst>
                            <p:childTnLst>
                              <p:par>
                                <p:cTn id="99" presetID="22" presetClass="entr" presetSubtype="8"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300"/>
                                        <p:tgtEl>
                                          <p:spTgt spid="2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4902096" cy="277143"/>
          </a:xfrm>
        </p:spPr>
        <p:txBody>
          <a:bodyPr/>
          <a:lstStyle/>
          <a:p>
            <a:r>
              <a:rPr lang="zh-CN" altLang="en-US" dirty="0"/>
              <a:t>What problem did the project solve?</a:t>
            </a:r>
          </a:p>
        </p:txBody>
      </p:sp>
      <p:sp>
        <p:nvSpPr>
          <p:cNvPr id="50" name="TextBox 49"/>
          <p:cNvSpPr txBox="1"/>
          <p:nvPr/>
        </p:nvSpPr>
        <p:spPr>
          <a:xfrm>
            <a:off x="1177462" y="1043111"/>
            <a:ext cx="3034497"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dirty="0">
                <a:solidFill>
                  <a:schemeClr val="tx1"/>
                </a:solidFill>
              </a:rPr>
              <a:t>Enter the title text</a:t>
            </a:r>
          </a:p>
        </p:txBody>
      </p:sp>
      <p:sp>
        <p:nvSpPr>
          <p:cNvPr id="51" name="TextBox 50"/>
          <p:cNvSpPr txBox="1"/>
          <p:nvPr/>
        </p:nvSpPr>
        <p:spPr>
          <a:xfrm>
            <a:off x="1177463" y="1412443"/>
            <a:ext cx="2890481" cy="615553"/>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r>
              <a:rPr lang="zh-CN" altLang="en-US" sz="1000" dirty="0">
                <a:solidFill>
                  <a:schemeClr val="tx1">
                    <a:lumMod val="75000"/>
                    <a:lumOff val="25000"/>
                  </a:schemeClr>
                </a:solidFill>
              </a:rPr>
              <a:t>Click to enter a brief text content, the text content needs to be refined, without unnecessary text modification, concise description of the content.</a:t>
            </a:r>
            <a:endParaRPr lang="en-US" altLang="zh-CN" sz="1000" dirty="0">
              <a:solidFill>
                <a:schemeClr val="tx1">
                  <a:lumMod val="75000"/>
                  <a:lumOff val="25000"/>
                </a:schemeClr>
              </a:solidFill>
            </a:endParaRPr>
          </a:p>
        </p:txBody>
      </p:sp>
      <p:grpSp>
        <p:nvGrpSpPr>
          <p:cNvPr id="52" name="组合 51"/>
          <p:cNvGrpSpPr/>
          <p:nvPr/>
        </p:nvGrpSpPr>
        <p:grpSpPr>
          <a:xfrm>
            <a:off x="1042988" y="2272381"/>
            <a:ext cx="3503612" cy="1309688"/>
            <a:chOff x="1042988" y="2273002"/>
            <a:chExt cx="3503612" cy="1309688"/>
          </a:xfrm>
        </p:grpSpPr>
        <p:sp>
          <p:nvSpPr>
            <p:cNvPr id="53" name="Freeform 7"/>
            <p:cNvSpPr>
              <a:spLocks/>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TextBox 53"/>
            <p:cNvSpPr txBox="1"/>
            <p:nvPr/>
          </p:nvSpPr>
          <p:spPr>
            <a:xfrm>
              <a:off x="1750677" y="2307478"/>
              <a:ext cx="2088231" cy="400110"/>
            </a:xfrm>
            <a:prstGeom prst="rect">
              <a:avLst/>
            </a:prstGeom>
            <a:noFill/>
          </p:spPr>
          <p:txBody>
            <a:bodyPr wrap="square" rtlCol="0">
              <a:spAutoFit/>
            </a:bodyPr>
            <a:lstStyle/>
            <a:p>
              <a:pPr algn="just"/>
              <a:r>
                <a:rPr lang="zh-CN" altLang="en-US" sz="1000" dirty="0">
                  <a:solidFill>
                    <a:schemeClr val="bg1"/>
                  </a:solidFill>
                  <a:latin typeface="微软雅黑" pitchFamily="34" charset="-122"/>
                  <a:ea typeface="微软雅黑" pitchFamily="34" charset="-122"/>
                </a:rPr>
                <a:t>Click to enter a brief text content, the text content needs to be refined, without unnecessary text modification.</a:t>
              </a:r>
              <a:endParaRPr lang="en-US" altLang="zh-CN" sz="1000" dirty="0">
                <a:solidFill>
                  <a:schemeClr val="bg1"/>
                </a:solidFill>
                <a:latin typeface="微软雅黑" pitchFamily="34" charset="-122"/>
                <a:ea typeface="微软雅黑" pitchFamily="34" charset="-122"/>
              </a:endParaRPr>
            </a:p>
          </p:txBody>
        </p:sp>
        <p:sp>
          <p:nvSpPr>
            <p:cNvPr id="55" name="矩形 54"/>
            <p:cNvSpPr/>
            <p:nvPr/>
          </p:nvSpPr>
          <p:spPr>
            <a:xfrm>
              <a:off x="1151814" y="2393960"/>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01</a:t>
              </a:r>
              <a:endParaRPr lang="zh-CN" altLang="en-US" sz="2800" b="1" dirty="0">
                <a:solidFill>
                  <a:schemeClr val="bg1"/>
                </a:solidFill>
                <a:latin typeface="微软雅黑" pitchFamily="34" charset="-122"/>
                <a:ea typeface="微软雅黑" pitchFamily="34" charset="-122"/>
              </a:endParaRPr>
            </a:p>
          </p:txBody>
        </p:sp>
      </p:grpSp>
      <p:grpSp>
        <p:nvGrpSpPr>
          <p:cNvPr id="56" name="组合 55"/>
          <p:cNvGrpSpPr/>
          <p:nvPr/>
        </p:nvGrpSpPr>
        <p:grpSpPr>
          <a:xfrm>
            <a:off x="1042988" y="3331244"/>
            <a:ext cx="3503612" cy="1309688"/>
            <a:chOff x="1042988" y="3331865"/>
            <a:chExt cx="3503612" cy="1309688"/>
          </a:xfrm>
        </p:grpSpPr>
        <p:sp>
          <p:nvSpPr>
            <p:cNvPr id="57" name="Freeform 8"/>
            <p:cNvSpPr>
              <a:spLocks/>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TextBox 57"/>
            <p:cNvSpPr txBox="1"/>
            <p:nvPr/>
          </p:nvSpPr>
          <p:spPr>
            <a:xfrm>
              <a:off x="1750677" y="3355039"/>
              <a:ext cx="2088231" cy="400110"/>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sz="1000" dirty="0"/>
                <a:t>Click to enter a brief text content, the text content needs to be refined, without unnecessary text modification.</a:t>
              </a:r>
              <a:endParaRPr lang="en-US" altLang="zh-CN" sz="1000" dirty="0"/>
            </a:p>
          </p:txBody>
        </p:sp>
        <p:sp>
          <p:nvSpPr>
            <p:cNvPr id="59" name="矩形 58"/>
            <p:cNvSpPr/>
            <p:nvPr/>
          </p:nvSpPr>
          <p:spPr>
            <a:xfrm>
              <a:off x="1151814" y="3445916"/>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02</a:t>
              </a:r>
              <a:endParaRPr lang="zh-CN" altLang="en-US" sz="2800" b="1" dirty="0">
                <a:solidFill>
                  <a:schemeClr val="bg1"/>
                </a:solidFill>
                <a:latin typeface="微软雅黑" pitchFamily="34" charset="-122"/>
                <a:ea typeface="微软雅黑" pitchFamily="34" charset="-122"/>
              </a:endParaRPr>
            </a:p>
          </p:txBody>
        </p:sp>
      </p:grpSp>
      <p:grpSp>
        <p:nvGrpSpPr>
          <p:cNvPr id="60" name="组合 59"/>
          <p:cNvGrpSpPr/>
          <p:nvPr/>
        </p:nvGrpSpPr>
        <p:grpSpPr>
          <a:xfrm>
            <a:off x="4635500" y="1719931"/>
            <a:ext cx="3503612" cy="1309688"/>
            <a:chOff x="4635500" y="1720552"/>
            <a:chExt cx="3503612" cy="1309688"/>
          </a:xfrm>
        </p:grpSpPr>
        <p:sp>
          <p:nvSpPr>
            <p:cNvPr id="61" name="Freeform 5"/>
            <p:cNvSpPr>
              <a:spLocks/>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TextBox 61"/>
            <p:cNvSpPr txBox="1"/>
            <p:nvPr/>
          </p:nvSpPr>
          <p:spPr>
            <a:xfrm>
              <a:off x="5780227" y="1736061"/>
              <a:ext cx="2088231" cy="400110"/>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sz="1000" dirty="0"/>
                <a:t>Click to enter a brief text content, the text content needs to be refined, without unnecessary text modification.</a:t>
              </a:r>
              <a:endParaRPr lang="en-US" altLang="zh-CN" sz="1000" dirty="0"/>
            </a:p>
          </p:txBody>
        </p:sp>
        <p:sp>
          <p:nvSpPr>
            <p:cNvPr id="63" name="矩形 62"/>
            <p:cNvSpPr/>
            <p:nvPr/>
          </p:nvSpPr>
          <p:spPr>
            <a:xfrm>
              <a:off x="5159007" y="1828562"/>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03</a:t>
              </a:r>
              <a:endParaRPr lang="zh-CN" altLang="en-US" sz="2800" b="1" dirty="0">
                <a:solidFill>
                  <a:schemeClr val="bg1"/>
                </a:solidFill>
                <a:latin typeface="微软雅黑" pitchFamily="34" charset="-122"/>
                <a:ea typeface="微软雅黑" pitchFamily="34" charset="-122"/>
              </a:endParaRPr>
            </a:p>
          </p:txBody>
        </p:sp>
      </p:grpSp>
      <p:grpSp>
        <p:nvGrpSpPr>
          <p:cNvPr id="64" name="组合 63"/>
          <p:cNvGrpSpPr/>
          <p:nvPr/>
        </p:nvGrpSpPr>
        <p:grpSpPr>
          <a:xfrm>
            <a:off x="4635500" y="2780381"/>
            <a:ext cx="3503612" cy="1309688"/>
            <a:chOff x="4635500" y="2781002"/>
            <a:chExt cx="3503612" cy="1309688"/>
          </a:xfrm>
        </p:grpSpPr>
        <p:sp>
          <p:nvSpPr>
            <p:cNvPr id="65" name="Freeform 6"/>
            <p:cNvSpPr>
              <a:spLocks/>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TextBox 65"/>
            <p:cNvSpPr txBox="1"/>
            <p:nvPr/>
          </p:nvSpPr>
          <p:spPr>
            <a:xfrm>
              <a:off x="5780226" y="2808517"/>
              <a:ext cx="2088231" cy="400110"/>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sz="1000" dirty="0"/>
                <a:t>Click to enter a brief text content, the text content needs to be refined, without unnecessary text modification.</a:t>
              </a:r>
              <a:endParaRPr lang="en-US" altLang="zh-CN" sz="1000" dirty="0"/>
            </a:p>
          </p:txBody>
        </p:sp>
        <p:sp>
          <p:nvSpPr>
            <p:cNvPr id="67" name="矩形 66"/>
            <p:cNvSpPr/>
            <p:nvPr/>
          </p:nvSpPr>
          <p:spPr>
            <a:xfrm>
              <a:off x="5159007" y="2899082"/>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04</a:t>
              </a:r>
              <a:endParaRPr lang="zh-CN" altLang="en-US" sz="2800" b="1" dirty="0">
                <a:solidFill>
                  <a:schemeClr val="bg1"/>
                </a:solidFill>
                <a:latin typeface="微软雅黑" pitchFamily="34" charset="-122"/>
                <a:ea typeface="微软雅黑" pitchFamily="34" charset="-122"/>
              </a:endParaRPr>
            </a:p>
          </p:txBody>
        </p:sp>
      </p:grpSp>
      <p:sp>
        <p:nvSpPr>
          <p:cNvPr id="21"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60699220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500"/>
                                        <p:tgtEl>
                                          <p:spTgt spid="52"/>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500"/>
                                        <p:tgtEl>
                                          <p:spTgt spid="6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Industry prospects</a:t>
            </a:r>
          </a:p>
        </p:txBody>
      </p:sp>
      <p:sp>
        <p:nvSpPr>
          <p:cNvPr id="3" name="Freeform 5"/>
          <p:cNvSpPr>
            <a:spLocks/>
          </p:cNvSpPr>
          <p:nvPr/>
        </p:nvSpPr>
        <p:spPr bwMode="auto">
          <a:xfrm>
            <a:off x="1030379" y="1427526"/>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TextBox 3"/>
          <p:cNvSpPr txBox="1"/>
          <p:nvPr/>
        </p:nvSpPr>
        <p:spPr>
          <a:xfrm>
            <a:off x="1199459" y="1878896"/>
            <a:ext cx="801473"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t>Tittle </a:t>
            </a:r>
            <a:endParaRPr lang="zh-CN" altLang="en-US" sz="2000" b="1" dirty="0"/>
          </a:p>
        </p:txBody>
      </p:sp>
      <p:sp>
        <p:nvSpPr>
          <p:cNvPr id="5" name="矩形 3"/>
          <p:cNvSpPr/>
          <p:nvPr/>
        </p:nvSpPr>
        <p:spPr>
          <a:xfrm>
            <a:off x="2309587" y="874038"/>
            <a:ext cx="6025861" cy="115874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p:cNvSpPr>
          <p:nvPr/>
        </p:nvSpPr>
        <p:spPr bwMode="auto">
          <a:xfrm>
            <a:off x="2225767" y="2141901"/>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1030379" y="2837226"/>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矩形 3"/>
          <p:cNvSpPr/>
          <p:nvPr/>
        </p:nvSpPr>
        <p:spPr>
          <a:xfrm>
            <a:off x="3726907" y="2207538"/>
            <a:ext cx="4608541" cy="1158747"/>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p:cNvSpPr/>
          <p:nvPr/>
        </p:nvSpPr>
        <p:spPr>
          <a:xfrm>
            <a:off x="2309587" y="3541038"/>
            <a:ext cx="6025861" cy="115874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045625" y="1917889"/>
            <a:ext cx="360284" cy="324836"/>
            <a:chOff x="2142410" y="2298139"/>
            <a:chExt cx="360284" cy="324836"/>
          </a:xfrm>
        </p:grpSpPr>
        <p:sp>
          <p:nvSpPr>
            <p:cNvPr id="11" name="Freeform 5"/>
            <p:cNvSpPr>
              <a:spLocks/>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TextBox 11"/>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solidFill>
                    <a:schemeClr val="accent1"/>
                  </a:solidFill>
                </a:rPr>
                <a:t>1</a:t>
              </a:r>
              <a:endParaRPr lang="zh-CN" altLang="en-US" sz="2000" b="1" dirty="0">
                <a:solidFill>
                  <a:schemeClr val="accent1"/>
                </a:solidFill>
              </a:endParaRPr>
            </a:p>
          </p:txBody>
        </p:sp>
      </p:grpSp>
      <p:sp>
        <p:nvSpPr>
          <p:cNvPr id="13" name="TextBox 12"/>
          <p:cNvSpPr txBox="1"/>
          <p:nvPr/>
        </p:nvSpPr>
        <p:spPr>
          <a:xfrm>
            <a:off x="2405909" y="2633023"/>
            <a:ext cx="766671"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t>Tittle </a:t>
            </a:r>
            <a:endParaRPr lang="zh-CN" altLang="en-US" sz="2000" b="1" dirty="0"/>
          </a:p>
        </p:txBody>
      </p:sp>
      <p:grpSp>
        <p:nvGrpSpPr>
          <p:cNvPr id="14" name="组合 13"/>
          <p:cNvGrpSpPr/>
          <p:nvPr/>
        </p:nvGrpSpPr>
        <p:grpSpPr>
          <a:xfrm>
            <a:off x="3229108" y="2633023"/>
            <a:ext cx="360284" cy="324836"/>
            <a:chOff x="2142410" y="2298139"/>
            <a:chExt cx="360284" cy="324836"/>
          </a:xfrm>
        </p:grpSpPr>
        <p:sp>
          <p:nvSpPr>
            <p:cNvPr id="15" name="Freeform 5"/>
            <p:cNvSpPr>
              <a:spLocks/>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lumMod val="60000"/>
                <a:lumOff val="4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TextBox 15"/>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solidFill>
                    <a:schemeClr val="accent2"/>
                  </a:solidFill>
                </a:rPr>
                <a:t>2</a:t>
              </a:r>
              <a:endParaRPr lang="zh-CN" altLang="en-US" sz="2000" b="1" dirty="0">
                <a:solidFill>
                  <a:schemeClr val="accent2"/>
                </a:solidFill>
              </a:endParaRPr>
            </a:p>
          </p:txBody>
        </p:sp>
      </p:grpSp>
      <p:sp>
        <p:nvSpPr>
          <p:cNvPr id="17" name="TextBox 16"/>
          <p:cNvSpPr txBox="1"/>
          <p:nvPr/>
        </p:nvSpPr>
        <p:spPr>
          <a:xfrm>
            <a:off x="1100553" y="3293574"/>
            <a:ext cx="874898"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t>Tittle </a:t>
            </a:r>
            <a:endParaRPr lang="zh-CN" altLang="en-US" sz="2000" b="1" dirty="0"/>
          </a:p>
        </p:txBody>
      </p:sp>
      <p:grpSp>
        <p:nvGrpSpPr>
          <p:cNvPr id="18" name="组合 17"/>
          <p:cNvGrpSpPr/>
          <p:nvPr/>
        </p:nvGrpSpPr>
        <p:grpSpPr>
          <a:xfrm>
            <a:off x="2045625" y="3327589"/>
            <a:ext cx="360284" cy="324836"/>
            <a:chOff x="2142410" y="2298139"/>
            <a:chExt cx="360284" cy="324836"/>
          </a:xfrm>
        </p:grpSpPr>
        <p:sp>
          <p:nvSpPr>
            <p:cNvPr id="19" name="Freeform 5"/>
            <p:cNvSpPr>
              <a:spLocks/>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solidFill>
                    <a:schemeClr val="accent3"/>
                  </a:solidFill>
                </a:rPr>
                <a:t>3</a:t>
              </a:r>
              <a:endParaRPr lang="zh-CN" altLang="en-US" sz="2000" b="1" dirty="0">
                <a:solidFill>
                  <a:schemeClr val="accent3"/>
                </a:solidFill>
              </a:endParaRPr>
            </a:p>
          </p:txBody>
        </p:sp>
      </p:grpSp>
      <p:sp>
        <p:nvSpPr>
          <p:cNvPr id="21" name="TextBox 20"/>
          <p:cNvSpPr txBox="1"/>
          <p:nvPr/>
        </p:nvSpPr>
        <p:spPr>
          <a:xfrm>
            <a:off x="2742375" y="1162266"/>
            <a:ext cx="4985755" cy="538609"/>
          </a:xfrm>
          <a:prstGeom prst="rect">
            <a:avLst/>
          </a:prstGeom>
          <a:noFill/>
        </p:spPr>
        <p:txBody>
          <a:bodyPr wrap="square" lIns="0" tIns="0" rIns="0" bIns="0" rtlCol="0">
            <a:spAutoFit/>
          </a:bodyPr>
          <a:lstStyle/>
          <a:p>
            <a:pPr algn="just">
              <a:lnSpc>
                <a:spcPts val="1400"/>
              </a:lnSpc>
            </a:pPr>
            <a:r>
              <a:rPr lang="zh-CN" altLang="en-US" sz="1200" dirty="0">
                <a:solidFill>
                  <a:schemeClr val="tx1">
                    <a:lumMod val="65000"/>
                    <a:lumOff val="35000"/>
                  </a:schemeClr>
                </a:solidFill>
                <a:latin typeface="微软雅黑" pitchFamily="34" charset="-122"/>
                <a:ea typeface="微软雅黑" pitchFamily="34" charset="-122"/>
              </a:rPr>
              <a:t>Write more</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Click to enter the specific text of this column, concise description of the section content, this is a conceptual illustration, please modify according to your specific content as appropriate</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2" name="TextBox 21"/>
          <p:cNvSpPr txBox="1"/>
          <p:nvPr/>
        </p:nvSpPr>
        <p:spPr>
          <a:xfrm>
            <a:off x="4122965" y="2427838"/>
            <a:ext cx="3816423" cy="718145"/>
          </a:xfrm>
          <a:prstGeom prst="rect">
            <a:avLst/>
          </a:prstGeom>
          <a:noFill/>
        </p:spPr>
        <p:txBody>
          <a:bodyPr wrap="square" lIns="0" tIns="0" rIns="0" bIns="0" rtlCol="0">
            <a:spAutoFit/>
          </a:bodyPr>
          <a:lstStyle/>
          <a:p>
            <a:pPr algn="just">
              <a:lnSpc>
                <a:spcPts val="1400"/>
              </a:lnSpc>
            </a:pPr>
            <a:r>
              <a:rPr lang="zh-CN" altLang="en-US" sz="1200" dirty="0">
                <a:solidFill>
                  <a:schemeClr val="tx1">
                    <a:lumMod val="65000"/>
                    <a:lumOff val="35000"/>
                  </a:schemeClr>
                </a:solidFill>
                <a:latin typeface="微软雅黑" pitchFamily="34" charset="-122"/>
                <a:ea typeface="微软雅黑" pitchFamily="34" charset="-122"/>
              </a:rPr>
              <a:t>Write more</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Click to enter the specific text of this column, concise description of the section content, this is a conceptual illustration, please modify according to your specific content as appropriate</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3" name="TextBox 22"/>
          <p:cNvSpPr txBox="1"/>
          <p:nvPr/>
        </p:nvSpPr>
        <p:spPr>
          <a:xfrm>
            <a:off x="2762615" y="3818407"/>
            <a:ext cx="5069985" cy="538609"/>
          </a:xfrm>
          <a:prstGeom prst="rect">
            <a:avLst/>
          </a:prstGeom>
          <a:noFill/>
        </p:spPr>
        <p:txBody>
          <a:bodyPr wrap="square" lIns="0" tIns="0" rIns="0" bIns="0" rtlCol="0">
            <a:spAutoFit/>
          </a:bodyPr>
          <a:lstStyle/>
          <a:p>
            <a:pPr algn="just">
              <a:lnSpc>
                <a:spcPts val="1400"/>
              </a:lnSpc>
            </a:pPr>
            <a:r>
              <a:rPr lang="zh-CN" altLang="en-US" sz="1200" dirty="0">
                <a:solidFill>
                  <a:schemeClr val="tx1">
                    <a:lumMod val="65000"/>
                    <a:lumOff val="35000"/>
                  </a:schemeClr>
                </a:solidFill>
                <a:latin typeface="微软雅黑" pitchFamily="34" charset="-122"/>
                <a:ea typeface="微软雅黑" pitchFamily="34" charset="-122"/>
              </a:rPr>
              <a:t>Write more</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Click to enter the specific text of this column, concise description of the section content, this is a conceptual illustration, please modify according to your specific content as appropriate</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4"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80008238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anim calcmode="lin" valueType="num">
                                      <p:cBhvr>
                                        <p:cTn id="31" dur="500" fill="hold"/>
                                        <p:tgtEl>
                                          <p:spTgt spid="7"/>
                                        </p:tgtEl>
                                        <p:attrNameLst>
                                          <p:attrName>ppt_x</p:attrName>
                                        </p:attrNameLst>
                                      </p:cBhvr>
                                      <p:tavLst>
                                        <p:tav tm="0">
                                          <p:val>
                                            <p:fltVal val="0.5"/>
                                          </p:val>
                                        </p:tav>
                                        <p:tav tm="100000">
                                          <p:val>
                                            <p:strVal val="#ppt_x"/>
                                          </p:val>
                                        </p:tav>
                                      </p:tavLst>
                                    </p:anim>
                                    <p:anim calcmode="lin" valueType="num">
                                      <p:cBhvr>
                                        <p:cTn id="32" dur="500" fill="hold"/>
                                        <p:tgtEl>
                                          <p:spTgt spid="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fltVal val="0.5"/>
                                          </p:val>
                                        </p:tav>
                                        <p:tav tm="100000">
                                          <p:val>
                                            <p:strVal val="#ppt_x"/>
                                          </p:val>
                                        </p:tav>
                                      </p:tavLst>
                                    </p:anim>
                                    <p:anim calcmode="lin" valueType="num">
                                      <p:cBhvr>
                                        <p:cTn id="46" dur="500" fill="hold"/>
                                        <p:tgtEl>
                                          <p:spTgt spid="18"/>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anim calcmode="lin" valueType="num">
                                      <p:cBhvr>
                                        <p:cTn id="52" dur="500" fill="hold"/>
                                        <p:tgtEl>
                                          <p:spTgt spid="6"/>
                                        </p:tgtEl>
                                        <p:attrNameLst>
                                          <p:attrName>ppt_x</p:attrName>
                                        </p:attrNameLst>
                                      </p:cBhvr>
                                      <p:tavLst>
                                        <p:tav tm="0">
                                          <p:val>
                                            <p:fltVal val="0.5"/>
                                          </p:val>
                                        </p:tav>
                                        <p:tav tm="100000">
                                          <p:val>
                                            <p:strVal val="#ppt_x"/>
                                          </p:val>
                                        </p:tav>
                                      </p:tavLst>
                                    </p:anim>
                                    <p:anim calcmode="lin" valueType="num">
                                      <p:cBhvr>
                                        <p:cTn id="53" dur="500" fill="hold"/>
                                        <p:tgtEl>
                                          <p:spTgt spid="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4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par>
                          <p:cTn id="68" fill="hold">
                            <p:stCondLst>
                              <p:cond delay="900"/>
                            </p:stCondLst>
                            <p:childTnLst>
                              <p:par>
                                <p:cTn id="69" presetID="55"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1000" fill="hold"/>
                                        <p:tgtEl>
                                          <p:spTgt spid="21"/>
                                        </p:tgtEl>
                                        <p:attrNameLst>
                                          <p:attrName>ppt_w</p:attrName>
                                        </p:attrNameLst>
                                      </p:cBhvr>
                                      <p:tavLst>
                                        <p:tav tm="0">
                                          <p:val>
                                            <p:strVal val="#ppt_w*0.70"/>
                                          </p:val>
                                        </p:tav>
                                        <p:tav tm="100000">
                                          <p:val>
                                            <p:strVal val="#ppt_w"/>
                                          </p:val>
                                        </p:tav>
                                      </p:tavLst>
                                    </p:anim>
                                    <p:anim calcmode="lin" valueType="num">
                                      <p:cBhvr>
                                        <p:cTn id="72" dur="1000" fill="hold"/>
                                        <p:tgtEl>
                                          <p:spTgt spid="21"/>
                                        </p:tgtEl>
                                        <p:attrNameLst>
                                          <p:attrName>ppt_h</p:attrName>
                                        </p:attrNameLst>
                                      </p:cBhvr>
                                      <p:tavLst>
                                        <p:tav tm="0">
                                          <p:val>
                                            <p:strVal val="#ppt_h"/>
                                          </p:val>
                                        </p:tav>
                                        <p:tav tm="100000">
                                          <p:val>
                                            <p:strVal val="#ppt_h"/>
                                          </p:val>
                                        </p:tav>
                                      </p:tavLst>
                                    </p:anim>
                                    <p:animEffect transition="in" filter="fade">
                                      <p:cBhvr>
                                        <p:cTn id="73" dur="1000"/>
                                        <p:tgtEl>
                                          <p:spTgt spid="21"/>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strVal val="#ppt_w*0.70"/>
                                          </p:val>
                                        </p:tav>
                                        <p:tav tm="100000">
                                          <p:val>
                                            <p:strVal val="#ppt_w"/>
                                          </p:val>
                                        </p:tav>
                                      </p:tavLst>
                                    </p:anim>
                                    <p:anim calcmode="lin" valueType="num">
                                      <p:cBhvr>
                                        <p:cTn id="77" dur="1000" fill="hold"/>
                                        <p:tgtEl>
                                          <p:spTgt spid="5"/>
                                        </p:tgtEl>
                                        <p:attrNameLst>
                                          <p:attrName>ppt_h</p:attrName>
                                        </p:attrNameLst>
                                      </p:cBhvr>
                                      <p:tavLst>
                                        <p:tav tm="0">
                                          <p:val>
                                            <p:strVal val="#ppt_h"/>
                                          </p:val>
                                        </p:tav>
                                        <p:tav tm="100000">
                                          <p:val>
                                            <p:strVal val="#ppt_h"/>
                                          </p:val>
                                        </p:tav>
                                      </p:tavLst>
                                    </p:anim>
                                    <p:animEffect transition="in" filter="fade">
                                      <p:cBhvr>
                                        <p:cTn id="78" dur="1000"/>
                                        <p:tgtEl>
                                          <p:spTgt spid="5"/>
                                        </p:tgtEl>
                                      </p:cBhvr>
                                    </p:animEffect>
                                  </p:childTnLst>
                                </p:cTn>
                              </p:par>
                              <p:par>
                                <p:cTn id="79" presetID="55" presetClass="entr" presetSubtype="0" fill="hold" grpId="0" nodeType="withEffect">
                                  <p:stCondLst>
                                    <p:cond delay="40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strVal val="#ppt_w*0.70"/>
                                          </p:val>
                                        </p:tav>
                                        <p:tav tm="100000">
                                          <p:val>
                                            <p:strVal val="#ppt_w"/>
                                          </p:val>
                                        </p:tav>
                                      </p:tavLst>
                                    </p:anim>
                                    <p:anim calcmode="lin" valueType="num">
                                      <p:cBhvr>
                                        <p:cTn id="82" dur="1000" fill="hold"/>
                                        <p:tgtEl>
                                          <p:spTgt spid="22"/>
                                        </p:tgtEl>
                                        <p:attrNameLst>
                                          <p:attrName>ppt_h</p:attrName>
                                        </p:attrNameLst>
                                      </p:cBhvr>
                                      <p:tavLst>
                                        <p:tav tm="0">
                                          <p:val>
                                            <p:strVal val="#ppt_h"/>
                                          </p:val>
                                        </p:tav>
                                        <p:tav tm="100000">
                                          <p:val>
                                            <p:strVal val="#ppt_h"/>
                                          </p:val>
                                        </p:tav>
                                      </p:tavLst>
                                    </p:anim>
                                    <p:animEffect transition="in" filter="fade">
                                      <p:cBhvr>
                                        <p:cTn id="83" dur="1000"/>
                                        <p:tgtEl>
                                          <p:spTgt spid="22"/>
                                        </p:tgtEl>
                                      </p:cBhvr>
                                    </p:animEffect>
                                  </p:childTnLst>
                                </p:cTn>
                              </p:par>
                              <p:par>
                                <p:cTn id="84" presetID="55" presetClass="entr" presetSubtype="0" fill="hold" grpId="0" nodeType="withEffect">
                                  <p:stCondLst>
                                    <p:cond delay="40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0.70"/>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par>
                                <p:cTn id="89" presetID="55" presetClass="entr" presetSubtype="0" fill="hold" grpId="0" nodeType="withEffect">
                                  <p:stCondLst>
                                    <p:cond delay="80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ppt_w</p:attrName>
                                        </p:attrNameLst>
                                      </p:cBhvr>
                                      <p:tavLst>
                                        <p:tav tm="0">
                                          <p:val>
                                            <p:strVal val="#ppt_w*0.70"/>
                                          </p:val>
                                        </p:tav>
                                        <p:tav tm="100000">
                                          <p:val>
                                            <p:strVal val="#ppt_w"/>
                                          </p:val>
                                        </p:tav>
                                      </p:tavLst>
                                    </p:anim>
                                    <p:anim calcmode="lin" valueType="num">
                                      <p:cBhvr>
                                        <p:cTn id="92" dur="1000" fill="hold"/>
                                        <p:tgtEl>
                                          <p:spTgt spid="23"/>
                                        </p:tgtEl>
                                        <p:attrNameLst>
                                          <p:attrName>ppt_h</p:attrName>
                                        </p:attrNameLst>
                                      </p:cBhvr>
                                      <p:tavLst>
                                        <p:tav tm="0">
                                          <p:val>
                                            <p:strVal val="#ppt_h"/>
                                          </p:val>
                                        </p:tav>
                                        <p:tav tm="100000">
                                          <p:val>
                                            <p:strVal val="#ppt_h"/>
                                          </p:val>
                                        </p:tav>
                                      </p:tavLst>
                                    </p:anim>
                                    <p:animEffect transition="in" filter="fade">
                                      <p:cBhvr>
                                        <p:cTn id="93" dur="1000"/>
                                        <p:tgtEl>
                                          <p:spTgt spid="23"/>
                                        </p:tgtEl>
                                      </p:cBhvr>
                                    </p:animEffect>
                                  </p:childTnLst>
                                </p:cTn>
                              </p:par>
                              <p:par>
                                <p:cTn id="94" presetID="55" presetClass="entr" presetSubtype="0" fill="hold" grpId="0" nodeType="withEffect">
                                  <p:stCondLst>
                                    <p:cond delay="800"/>
                                  </p:stCondLst>
                                  <p:childTnLst>
                                    <p:set>
                                      <p:cBhvr>
                                        <p:cTn id="95" dur="1" fill="hold">
                                          <p:stCondLst>
                                            <p:cond delay="0"/>
                                          </p:stCondLst>
                                        </p:cTn>
                                        <p:tgtEl>
                                          <p:spTgt spid="9"/>
                                        </p:tgtEl>
                                        <p:attrNameLst>
                                          <p:attrName>style.visibility</p:attrName>
                                        </p:attrNameLst>
                                      </p:cBhvr>
                                      <p:to>
                                        <p:strVal val="visible"/>
                                      </p:to>
                                    </p:set>
                                    <p:anim calcmode="lin" valueType="num">
                                      <p:cBhvr>
                                        <p:cTn id="96" dur="1000" fill="hold"/>
                                        <p:tgtEl>
                                          <p:spTgt spid="9"/>
                                        </p:tgtEl>
                                        <p:attrNameLst>
                                          <p:attrName>ppt_w</p:attrName>
                                        </p:attrNameLst>
                                      </p:cBhvr>
                                      <p:tavLst>
                                        <p:tav tm="0">
                                          <p:val>
                                            <p:strVal val="#ppt_w*0.70"/>
                                          </p:val>
                                        </p:tav>
                                        <p:tav tm="100000">
                                          <p:val>
                                            <p:strVal val="#ppt_w"/>
                                          </p:val>
                                        </p:tav>
                                      </p:tavLst>
                                    </p:anim>
                                    <p:anim calcmode="lin" valueType="num">
                                      <p:cBhvr>
                                        <p:cTn id="97" dur="1000" fill="hold"/>
                                        <p:tgtEl>
                                          <p:spTgt spid="9"/>
                                        </p:tgtEl>
                                        <p:attrNameLst>
                                          <p:attrName>ppt_h</p:attrName>
                                        </p:attrNameLst>
                                      </p:cBhvr>
                                      <p:tavLst>
                                        <p:tav tm="0">
                                          <p:val>
                                            <p:strVal val="#ppt_h"/>
                                          </p:val>
                                        </p:tav>
                                        <p:tav tm="100000">
                                          <p:val>
                                            <p:strVal val="#ppt_h"/>
                                          </p:val>
                                        </p:tav>
                                      </p:tavLst>
                                    </p:anim>
                                    <p:animEffect transition="in" filter="fade">
                                      <p:cBhvr>
                                        <p:cTn id="9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3" grpId="0"/>
      <p:bldP spid="17"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平行四边形 37"/>
          <p:cNvSpPr/>
          <p:nvPr/>
        </p:nvSpPr>
        <p:spPr>
          <a:xfrm rot="16200000">
            <a:off x="3765519" y="2616966"/>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rot="16200000">
            <a:off x="3765517" y="1029210"/>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3491880" y="1131589"/>
            <a:ext cx="2646190" cy="1035353"/>
          </a:xfrm>
          <a:prstGeom prst="rightArrow">
            <a:avLst>
              <a:gd name="adj1" fmla="val 6695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competitor</a:t>
            </a:r>
          </a:p>
        </p:txBody>
      </p:sp>
      <p:sp>
        <p:nvSpPr>
          <p:cNvPr id="7" name="右箭头 6"/>
          <p:cNvSpPr/>
          <p:nvPr/>
        </p:nvSpPr>
        <p:spPr>
          <a:xfrm rot="10800000">
            <a:off x="2877716" y="1923677"/>
            <a:ext cx="2646190" cy="1035353"/>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3491880" y="2715765"/>
            <a:ext cx="2646190" cy="1035353"/>
          </a:xfrm>
          <a:prstGeom prst="rightArrow">
            <a:avLst>
              <a:gd name="adj1" fmla="val 66953"/>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2877716" y="3507853"/>
            <a:ext cx="2646190" cy="1035353"/>
          </a:xfrm>
          <a:prstGeom prst="rightArrow">
            <a:avLst>
              <a:gd name="adj1" fmla="val 66953"/>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800356" y="1495375"/>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It's in its infancy</a:t>
            </a:r>
          </a:p>
        </p:txBody>
      </p:sp>
      <p:sp>
        <p:nvSpPr>
          <p:cNvPr id="11" name="TextBox 10"/>
          <p:cNvSpPr txBox="1"/>
          <p:nvPr/>
        </p:nvSpPr>
        <p:spPr>
          <a:xfrm>
            <a:off x="6228184" y="1303016"/>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the text content needs to be refined, without unnecessary text modification, concise description of the content.</a:t>
            </a:r>
            <a:endParaRPr lang="en-US" altLang="zh-CN" sz="1000" dirty="0">
              <a:solidFill>
                <a:schemeClr val="tx1">
                  <a:lumMod val="75000"/>
                  <a:lumOff val="25000"/>
                </a:schemeClr>
              </a:solidFill>
            </a:endParaRPr>
          </a:p>
        </p:txBody>
      </p:sp>
      <p:sp>
        <p:nvSpPr>
          <p:cNvPr id="12" name="TextBox 11"/>
          <p:cNvSpPr txBox="1"/>
          <p:nvPr/>
        </p:nvSpPr>
        <p:spPr>
          <a:xfrm>
            <a:off x="3183402" y="2320013"/>
            <a:ext cx="2180686"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The overall size is small</a:t>
            </a:r>
          </a:p>
        </p:txBody>
      </p:sp>
      <p:sp>
        <p:nvSpPr>
          <p:cNvPr id="13" name="TextBox 12"/>
          <p:cNvSpPr txBox="1"/>
          <p:nvPr/>
        </p:nvSpPr>
        <p:spPr>
          <a:xfrm>
            <a:off x="3800356" y="3079553"/>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Low market share</a:t>
            </a:r>
          </a:p>
        </p:txBody>
      </p:sp>
      <p:sp>
        <p:nvSpPr>
          <p:cNvPr id="14" name="TextBox 13"/>
          <p:cNvSpPr txBox="1"/>
          <p:nvPr/>
        </p:nvSpPr>
        <p:spPr>
          <a:xfrm>
            <a:off x="3183402" y="3871641"/>
            <a:ext cx="2340504"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Market awareness is low</a:t>
            </a:r>
          </a:p>
        </p:txBody>
      </p:sp>
      <p:sp>
        <p:nvSpPr>
          <p:cNvPr id="15" name="TextBox 14"/>
          <p:cNvSpPr txBox="1"/>
          <p:nvPr/>
        </p:nvSpPr>
        <p:spPr>
          <a:xfrm>
            <a:off x="683568" y="2095105"/>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the text content needs to be refined, without unnecessary text modification, concise description of the content.</a:t>
            </a:r>
            <a:endParaRPr lang="en-US" altLang="zh-CN" sz="1000" dirty="0">
              <a:solidFill>
                <a:schemeClr val="tx1">
                  <a:lumMod val="75000"/>
                  <a:lumOff val="25000"/>
                </a:schemeClr>
              </a:solidFill>
            </a:endParaRPr>
          </a:p>
        </p:txBody>
      </p:sp>
      <p:sp>
        <p:nvSpPr>
          <p:cNvPr id="16" name="TextBox 15"/>
          <p:cNvSpPr txBox="1"/>
          <p:nvPr/>
        </p:nvSpPr>
        <p:spPr>
          <a:xfrm>
            <a:off x="6228184" y="2942864"/>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the text content needs to be refined, without unnecessary text modification, concise description of the content.</a:t>
            </a:r>
            <a:endParaRPr lang="en-US" altLang="zh-CN" sz="1000" dirty="0">
              <a:solidFill>
                <a:schemeClr val="tx1">
                  <a:lumMod val="75000"/>
                  <a:lumOff val="25000"/>
                </a:schemeClr>
              </a:solidFill>
            </a:endParaRPr>
          </a:p>
        </p:txBody>
      </p:sp>
      <p:sp>
        <p:nvSpPr>
          <p:cNvPr id="17" name="TextBox 16"/>
          <p:cNvSpPr txBox="1"/>
          <p:nvPr/>
        </p:nvSpPr>
        <p:spPr>
          <a:xfrm>
            <a:off x="683568" y="3734953"/>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the text content needs to be refined, without unnecessary text modification, concise description of the content.</a:t>
            </a:r>
            <a:endParaRPr lang="en-US" altLang="zh-CN" sz="1000" dirty="0">
              <a:solidFill>
                <a:schemeClr val="tx1">
                  <a:lumMod val="75000"/>
                  <a:lumOff val="25000"/>
                </a:schemeClr>
              </a:solidFill>
            </a:endParaRPr>
          </a:p>
        </p:txBody>
      </p:sp>
      <p:sp>
        <p:nvSpPr>
          <p:cNvPr id="18"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58279264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5"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Feasibility analysis</a:t>
            </a:r>
          </a:p>
        </p:txBody>
      </p:sp>
      <p:sp>
        <p:nvSpPr>
          <p:cNvPr id="37" name="Rectangle 13" descr="FD1DDF730CE4456e89755B07FE1653D0# #Rectangle 13"/>
          <p:cNvSpPr>
            <a:spLocks noChangeArrowheads="1"/>
          </p:cNvSpPr>
          <p:nvPr/>
        </p:nvSpPr>
        <p:spPr bwMode="auto">
          <a:xfrm>
            <a:off x="5796136" y="1626857"/>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eaLnBrk="1" hangingPunct="1">
              <a:spcBef>
                <a:spcPct val="0"/>
              </a:spcBef>
              <a:buNone/>
              <a:defRPr/>
            </a:pPr>
            <a:r>
              <a:rPr lang="zh-CN" altLang="en-US" sz="1000" dirty="0">
                <a:latin typeface="方正兰亭纤黑简体" pitchFamily="65" charset="-122"/>
                <a:ea typeface="方正兰亭纤黑简体" pitchFamily="65" charset="-122"/>
              </a:rPr>
              <a:t>Specific text is added here.</a:t>
            </a:r>
            <a:endParaRPr lang="en-US" altLang="zh-CN" sz="1000" dirty="0">
              <a:latin typeface="方正兰亭纤黑简体" pitchFamily="65" charset="-122"/>
              <a:ea typeface="方正兰亭纤黑简体" pitchFamily="65" charset="-122"/>
            </a:endParaRPr>
          </a:p>
        </p:txBody>
      </p:sp>
      <p:sp>
        <p:nvSpPr>
          <p:cNvPr id="31" name="Freeform 5"/>
          <p:cNvSpPr>
            <a:spLocks/>
          </p:cNvSpPr>
          <p:nvPr/>
        </p:nvSpPr>
        <p:spPr bwMode="auto">
          <a:xfrm rot="1800000">
            <a:off x="4488702" y="1230118"/>
            <a:ext cx="1084398" cy="1555415"/>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6"/>
          <p:cNvSpPr>
            <a:spLocks/>
          </p:cNvSpPr>
          <p:nvPr/>
        </p:nvSpPr>
        <p:spPr bwMode="auto">
          <a:xfrm rot="1800000">
            <a:off x="3570901" y="2819795"/>
            <a:ext cx="1084398" cy="1555415"/>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7"/>
          <p:cNvSpPr>
            <a:spLocks/>
          </p:cNvSpPr>
          <p:nvPr/>
        </p:nvSpPr>
        <p:spPr bwMode="auto">
          <a:xfrm rot="1800000">
            <a:off x="3381612" y="1252491"/>
            <a:ext cx="1493320" cy="1166182"/>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8"/>
          <p:cNvSpPr>
            <a:spLocks/>
          </p:cNvSpPr>
          <p:nvPr/>
        </p:nvSpPr>
        <p:spPr bwMode="auto">
          <a:xfrm rot="1800000">
            <a:off x="4269826" y="3185343"/>
            <a:ext cx="1493320" cy="1166182"/>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9"/>
          <p:cNvSpPr>
            <a:spLocks/>
          </p:cNvSpPr>
          <p:nvPr/>
        </p:nvSpPr>
        <p:spPr bwMode="auto">
          <a:xfrm rot="1800000">
            <a:off x="2766060" y="2315833"/>
            <a:ext cx="1494834" cy="1166182"/>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0"/>
          <p:cNvSpPr>
            <a:spLocks/>
          </p:cNvSpPr>
          <p:nvPr/>
        </p:nvSpPr>
        <p:spPr bwMode="auto">
          <a:xfrm rot="1800000">
            <a:off x="4883106" y="2123313"/>
            <a:ext cx="1494834" cy="1166182"/>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TextBox 48"/>
          <p:cNvSpPr txBox="1"/>
          <p:nvPr/>
        </p:nvSpPr>
        <p:spPr>
          <a:xfrm>
            <a:off x="4591252" y="2273689"/>
            <a:ext cx="368870" cy="293628"/>
          </a:xfrm>
          <a:prstGeom prst="rect">
            <a:avLst/>
          </a:prstGeom>
          <a:noFill/>
        </p:spPr>
        <p:txBody>
          <a:bodyPr wrap="none" rtlCol="0">
            <a:spAutoFit/>
          </a:bodyPr>
          <a:lstStyle/>
          <a:p>
            <a:pPr algn="ctr"/>
            <a:r>
              <a:rPr lang="en-US" altLang="zh-CN" sz="1400" dirty="0">
                <a:solidFill>
                  <a:schemeClr val="accent1">
                    <a:lumMod val="60000"/>
                    <a:lumOff val="40000"/>
                  </a:schemeClr>
                </a:solidFill>
                <a:latin typeface="Kozuka Gothic Pr6N M" pitchFamily="34" charset="-128"/>
                <a:ea typeface="Kozuka Gothic Pr6N M" pitchFamily="34" charset="-128"/>
              </a:rPr>
              <a:t>01</a:t>
            </a:r>
            <a:endParaRPr lang="zh-CN" altLang="en-US" sz="1400" dirty="0">
              <a:solidFill>
                <a:schemeClr val="accent1">
                  <a:lumMod val="60000"/>
                  <a:lumOff val="40000"/>
                </a:schemeClr>
              </a:solidFill>
              <a:latin typeface="Kozuka Gothic Pr6N M" pitchFamily="34" charset="-128"/>
              <a:ea typeface="Kozuka Gothic Pr6N M" pitchFamily="34" charset="-128"/>
            </a:endParaRPr>
          </a:p>
        </p:txBody>
      </p:sp>
      <p:sp>
        <p:nvSpPr>
          <p:cNvPr id="50" name="TextBox 49"/>
          <p:cNvSpPr txBox="1"/>
          <p:nvPr/>
        </p:nvSpPr>
        <p:spPr>
          <a:xfrm>
            <a:off x="4784357" y="2671147"/>
            <a:ext cx="368870" cy="293628"/>
          </a:xfrm>
          <a:prstGeom prst="rect">
            <a:avLst/>
          </a:prstGeom>
          <a:noFill/>
        </p:spPr>
        <p:txBody>
          <a:bodyPr wrap="none" rtlCol="0">
            <a:spAutoFit/>
          </a:bodyPr>
          <a:lstStyle/>
          <a:p>
            <a:pPr algn="ctr"/>
            <a:r>
              <a:rPr lang="en-US" altLang="zh-CN" sz="1400" dirty="0">
                <a:solidFill>
                  <a:schemeClr val="accent2">
                    <a:lumMod val="60000"/>
                    <a:lumOff val="40000"/>
                  </a:schemeClr>
                </a:solidFill>
                <a:latin typeface="Kozuka Gothic Pr6N M" pitchFamily="34" charset="-128"/>
                <a:ea typeface="Kozuka Gothic Pr6N M" pitchFamily="34" charset="-128"/>
              </a:rPr>
              <a:t>02</a:t>
            </a:r>
            <a:endParaRPr lang="zh-CN" altLang="en-US" sz="1400" dirty="0">
              <a:solidFill>
                <a:schemeClr val="accent2">
                  <a:lumMod val="60000"/>
                  <a:lumOff val="40000"/>
                </a:schemeClr>
              </a:solidFill>
              <a:latin typeface="Kozuka Gothic Pr6N M" pitchFamily="34" charset="-128"/>
              <a:ea typeface="Kozuka Gothic Pr6N M" pitchFamily="34" charset="-128"/>
            </a:endParaRPr>
          </a:p>
        </p:txBody>
      </p:sp>
      <p:sp>
        <p:nvSpPr>
          <p:cNvPr id="51" name="TextBox 50"/>
          <p:cNvSpPr txBox="1"/>
          <p:nvPr/>
        </p:nvSpPr>
        <p:spPr>
          <a:xfrm>
            <a:off x="4588768" y="3009915"/>
            <a:ext cx="368870" cy="293628"/>
          </a:xfrm>
          <a:prstGeom prst="rect">
            <a:avLst/>
          </a:prstGeom>
          <a:noFill/>
        </p:spPr>
        <p:txBody>
          <a:bodyPr wrap="none" rtlCol="0">
            <a:spAutoFit/>
          </a:bodyPr>
          <a:lstStyle/>
          <a:p>
            <a:pPr algn="ctr"/>
            <a:r>
              <a:rPr lang="en-US" altLang="zh-CN" sz="1400" dirty="0">
                <a:solidFill>
                  <a:schemeClr val="accent6">
                    <a:lumMod val="60000"/>
                    <a:lumOff val="40000"/>
                  </a:schemeClr>
                </a:solidFill>
                <a:latin typeface="Kozuka Gothic Pr6N M" pitchFamily="34" charset="-128"/>
                <a:ea typeface="Kozuka Gothic Pr6N M" pitchFamily="34" charset="-128"/>
              </a:rPr>
              <a:t>03</a:t>
            </a:r>
            <a:endParaRPr lang="zh-CN" altLang="en-US" sz="1400" dirty="0">
              <a:solidFill>
                <a:schemeClr val="accent6">
                  <a:lumMod val="60000"/>
                  <a:lumOff val="40000"/>
                </a:schemeClr>
              </a:solidFill>
              <a:latin typeface="Kozuka Gothic Pr6N M" pitchFamily="34" charset="-128"/>
              <a:ea typeface="Kozuka Gothic Pr6N M" pitchFamily="34" charset="-128"/>
            </a:endParaRPr>
          </a:p>
        </p:txBody>
      </p:sp>
      <p:sp>
        <p:nvSpPr>
          <p:cNvPr id="52" name="TextBox 51"/>
          <p:cNvSpPr txBox="1"/>
          <p:nvPr/>
        </p:nvSpPr>
        <p:spPr>
          <a:xfrm>
            <a:off x="4168036" y="3011241"/>
            <a:ext cx="368870" cy="293628"/>
          </a:xfrm>
          <a:prstGeom prst="rect">
            <a:avLst/>
          </a:prstGeom>
          <a:noFill/>
        </p:spPr>
        <p:txBody>
          <a:bodyPr wrap="none" rtlCol="0">
            <a:spAutoFit/>
          </a:bodyPr>
          <a:lstStyle/>
          <a:p>
            <a:pPr algn="ctr"/>
            <a:r>
              <a:rPr lang="en-US" altLang="zh-CN" sz="1400" dirty="0">
                <a:solidFill>
                  <a:schemeClr val="accent1">
                    <a:lumMod val="60000"/>
                    <a:lumOff val="40000"/>
                  </a:schemeClr>
                </a:solidFill>
                <a:latin typeface="Kozuka Gothic Pr6N M" pitchFamily="34" charset="-128"/>
                <a:ea typeface="Kozuka Gothic Pr6N M" pitchFamily="34" charset="-128"/>
              </a:rPr>
              <a:t>04</a:t>
            </a:r>
            <a:endParaRPr lang="zh-CN" altLang="en-US" sz="1400" dirty="0">
              <a:solidFill>
                <a:schemeClr val="accent1">
                  <a:lumMod val="60000"/>
                  <a:lumOff val="40000"/>
                </a:schemeClr>
              </a:solidFill>
              <a:latin typeface="Kozuka Gothic Pr6N M" pitchFamily="34" charset="-128"/>
              <a:ea typeface="Kozuka Gothic Pr6N M" pitchFamily="34" charset="-128"/>
            </a:endParaRPr>
          </a:p>
        </p:txBody>
      </p:sp>
      <p:sp>
        <p:nvSpPr>
          <p:cNvPr id="53" name="TextBox 52"/>
          <p:cNvSpPr txBox="1"/>
          <p:nvPr/>
        </p:nvSpPr>
        <p:spPr>
          <a:xfrm>
            <a:off x="3965926" y="2632829"/>
            <a:ext cx="368870" cy="293628"/>
          </a:xfrm>
          <a:prstGeom prst="rect">
            <a:avLst/>
          </a:prstGeom>
          <a:noFill/>
        </p:spPr>
        <p:txBody>
          <a:bodyPr wrap="none" rtlCol="0">
            <a:spAutoFit/>
          </a:bodyPr>
          <a:lstStyle/>
          <a:p>
            <a:pPr algn="ctr"/>
            <a:r>
              <a:rPr lang="en-US" altLang="zh-CN" sz="1400" dirty="0">
                <a:solidFill>
                  <a:schemeClr val="accent2">
                    <a:lumMod val="60000"/>
                    <a:lumOff val="40000"/>
                  </a:schemeClr>
                </a:solidFill>
                <a:latin typeface="Kozuka Gothic Pr6N M" pitchFamily="34" charset="-128"/>
                <a:ea typeface="Kozuka Gothic Pr6N M" pitchFamily="34" charset="-128"/>
              </a:rPr>
              <a:t>05</a:t>
            </a:r>
            <a:endParaRPr lang="zh-CN" altLang="en-US" sz="1400" dirty="0">
              <a:solidFill>
                <a:schemeClr val="accent2">
                  <a:lumMod val="60000"/>
                  <a:lumOff val="40000"/>
                </a:schemeClr>
              </a:solidFill>
              <a:latin typeface="Kozuka Gothic Pr6N M" pitchFamily="34" charset="-128"/>
              <a:ea typeface="Kozuka Gothic Pr6N M" pitchFamily="34" charset="-128"/>
            </a:endParaRPr>
          </a:p>
        </p:txBody>
      </p:sp>
      <p:sp>
        <p:nvSpPr>
          <p:cNvPr id="54" name="TextBox 53"/>
          <p:cNvSpPr txBox="1"/>
          <p:nvPr/>
        </p:nvSpPr>
        <p:spPr>
          <a:xfrm>
            <a:off x="4156648" y="2302489"/>
            <a:ext cx="368870" cy="293628"/>
          </a:xfrm>
          <a:prstGeom prst="rect">
            <a:avLst/>
          </a:prstGeom>
          <a:noFill/>
        </p:spPr>
        <p:txBody>
          <a:bodyPr wrap="none" rtlCol="0">
            <a:spAutoFit/>
          </a:bodyPr>
          <a:lstStyle/>
          <a:p>
            <a:pPr algn="ctr"/>
            <a:r>
              <a:rPr lang="en-US" altLang="zh-CN" sz="1400" dirty="0">
                <a:solidFill>
                  <a:schemeClr val="accent6">
                    <a:lumMod val="60000"/>
                    <a:lumOff val="40000"/>
                  </a:schemeClr>
                </a:solidFill>
                <a:latin typeface="Kozuka Gothic Pr6N M" pitchFamily="34" charset="-128"/>
                <a:ea typeface="Kozuka Gothic Pr6N M" pitchFamily="34" charset="-128"/>
              </a:rPr>
              <a:t>06</a:t>
            </a:r>
            <a:endParaRPr lang="zh-CN" altLang="en-US" sz="1400" dirty="0">
              <a:solidFill>
                <a:schemeClr val="accent6">
                  <a:lumMod val="60000"/>
                  <a:lumOff val="40000"/>
                </a:schemeClr>
              </a:solidFill>
              <a:latin typeface="Kozuka Gothic Pr6N M" pitchFamily="34" charset="-128"/>
              <a:ea typeface="Kozuka Gothic Pr6N M" pitchFamily="34" charset="-128"/>
            </a:endParaRPr>
          </a:p>
        </p:txBody>
      </p:sp>
      <p:sp>
        <p:nvSpPr>
          <p:cNvPr id="23" name="KSO_Shape"/>
          <p:cNvSpPr>
            <a:spLocks/>
          </p:cNvSpPr>
          <p:nvPr/>
        </p:nvSpPr>
        <p:spPr bwMode="auto">
          <a:xfrm>
            <a:off x="4824424" y="1560972"/>
            <a:ext cx="657605" cy="45155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5" name="KSO_Shape"/>
          <p:cNvSpPr>
            <a:spLocks/>
          </p:cNvSpPr>
          <p:nvPr/>
        </p:nvSpPr>
        <p:spPr bwMode="auto">
          <a:xfrm>
            <a:off x="5462928" y="2533132"/>
            <a:ext cx="612432" cy="60630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KSO_Shape"/>
          <p:cNvSpPr>
            <a:spLocks/>
          </p:cNvSpPr>
          <p:nvPr/>
        </p:nvSpPr>
        <p:spPr bwMode="auto">
          <a:xfrm>
            <a:off x="3736097" y="1521149"/>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TextBox 28"/>
          <p:cNvSpPr txBox="1"/>
          <p:nvPr/>
        </p:nvSpPr>
        <p:spPr>
          <a:xfrm>
            <a:off x="5796136" y="1349443"/>
            <a:ext cx="2664296"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600" dirty="0">
                <a:solidFill>
                  <a:schemeClr val="tx1"/>
                </a:solidFill>
              </a:rPr>
              <a:t>Strong teamwork</a:t>
            </a:r>
          </a:p>
        </p:txBody>
      </p:sp>
      <p:sp>
        <p:nvSpPr>
          <p:cNvPr id="59" name="Rectangle 13" descr="FD1DDF730CE4456e89755B07FE1653D0# #Rectangle 13"/>
          <p:cNvSpPr>
            <a:spLocks noChangeArrowheads="1"/>
          </p:cNvSpPr>
          <p:nvPr/>
        </p:nvSpPr>
        <p:spPr bwMode="auto">
          <a:xfrm>
            <a:off x="6331554" y="278397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eaLnBrk="1" hangingPunct="1">
              <a:spcBef>
                <a:spcPct val="0"/>
              </a:spcBef>
              <a:buNone/>
              <a:defRPr/>
            </a:pPr>
            <a:r>
              <a:rPr lang="zh-CN" altLang="en-US" sz="1000" dirty="0">
                <a:latin typeface="方正兰亭纤黑简体" pitchFamily="65" charset="-122"/>
                <a:ea typeface="方正兰亭纤黑简体" pitchFamily="65" charset="-122"/>
              </a:rPr>
              <a:t>Specific text is added here.</a:t>
            </a:r>
            <a:endParaRPr lang="en-US" altLang="zh-CN" sz="1000" dirty="0">
              <a:latin typeface="方正兰亭纤黑简体" pitchFamily="65" charset="-122"/>
              <a:ea typeface="方正兰亭纤黑简体" pitchFamily="65" charset="-122"/>
            </a:endParaRPr>
          </a:p>
        </p:txBody>
      </p:sp>
      <p:sp>
        <p:nvSpPr>
          <p:cNvPr id="60" name="TextBox 59"/>
          <p:cNvSpPr txBox="1"/>
          <p:nvPr/>
        </p:nvSpPr>
        <p:spPr>
          <a:xfrm>
            <a:off x="6325705" y="2474984"/>
            <a:ext cx="2812446" cy="184666"/>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200" dirty="0">
                <a:solidFill>
                  <a:schemeClr val="tx1"/>
                </a:solidFill>
              </a:rPr>
              <a:t>The way of operation is scientific</a:t>
            </a:r>
          </a:p>
        </p:txBody>
      </p:sp>
      <p:sp>
        <p:nvSpPr>
          <p:cNvPr id="61" name="Rectangle 13" descr="FD1DDF730CE4456e89755B07FE1653D0# #Rectangle 13"/>
          <p:cNvSpPr>
            <a:spLocks noChangeArrowheads="1"/>
          </p:cNvSpPr>
          <p:nvPr/>
        </p:nvSpPr>
        <p:spPr bwMode="auto">
          <a:xfrm>
            <a:off x="5796136" y="391404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eaLnBrk="1" hangingPunct="1">
              <a:spcBef>
                <a:spcPct val="0"/>
              </a:spcBef>
              <a:buNone/>
              <a:defRPr/>
            </a:pPr>
            <a:r>
              <a:rPr lang="zh-CN" altLang="en-US" sz="1000" dirty="0">
                <a:latin typeface="方正兰亭纤黑简体" pitchFamily="65" charset="-122"/>
                <a:ea typeface="方正兰亭纤黑简体" pitchFamily="65" charset="-122"/>
              </a:rPr>
              <a:t>Specific text is added here.</a:t>
            </a:r>
            <a:endParaRPr lang="en-US" altLang="zh-CN" sz="1000" dirty="0">
              <a:latin typeface="方正兰亭纤黑简体" pitchFamily="65" charset="-122"/>
              <a:ea typeface="方正兰亭纤黑简体" pitchFamily="65" charset="-122"/>
            </a:endParaRPr>
          </a:p>
        </p:txBody>
      </p:sp>
      <p:sp>
        <p:nvSpPr>
          <p:cNvPr id="62" name="TextBox 61"/>
          <p:cNvSpPr txBox="1"/>
          <p:nvPr/>
        </p:nvSpPr>
        <p:spPr>
          <a:xfrm>
            <a:off x="5796136" y="363663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600" dirty="0">
                <a:solidFill>
                  <a:schemeClr val="tx1"/>
                </a:solidFill>
              </a:rPr>
              <a:t>Well-funded</a:t>
            </a:r>
          </a:p>
        </p:txBody>
      </p:sp>
      <p:sp>
        <p:nvSpPr>
          <p:cNvPr id="63" name="Rectangle 13" descr="FD1DDF730CE4456e89755B07FE1653D0# #Rectangle 13"/>
          <p:cNvSpPr>
            <a:spLocks noChangeArrowheads="1"/>
          </p:cNvSpPr>
          <p:nvPr/>
        </p:nvSpPr>
        <p:spPr bwMode="auto">
          <a:xfrm>
            <a:off x="1006579" y="1626857"/>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algn="r" eaLnBrk="1" hangingPunct="1">
              <a:spcBef>
                <a:spcPct val="0"/>
              </a:spcBef>
              <a:buNone/>
              <a:defRPr/>
            </a:pPr>
            <a:r>
              <a:rPr lang="zh-CN" altLang="en-US" sz="1000" dirty="0">
                <a:latin typeface="方正兰亭纤黑简体" pitchFamily="65" charset="-122"/>
                <a:ea typeface="方正兰亭纤黑简体" pitchFamily="65" charset="-122"/>
              </a:rPr>
              <a:t>Specific text is added here.</a:t>
            </a:r>
            <a:endParaRPr lang="en-US" altLang="zh-CN" sz="1000" dirty="0">
              <a:latin typeface="方正兰亭纤黑简体" pitchFamily="65" charset="-122"/>
              <a:ea typeface="方正兰亭纤黑简体" pitchFamily="65" charset="-122"/>
            </a:endParaRPr>
          </a:p>
        </p:txBody>
      </p:sp>
      <p:sp>
        <p:nvSpPr>
          <p:cNvPr id="64" name="TextBox 63"/>
          <p:cNvSpPr txBox="1"/>
          <p:nvPr/>
        </p:nvSpPr>
        <p:spPr>
          <a:xfrm>
            <a:off x="1659293" y="1349443"/>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r"/>
            <a:r>
              <a:rPr lang="zh-CN" altLang="en-US" sz="1600" dirty="0">
                <a:solidFill>
                  <a:schemeClr val="tx1"/>
                </a:solidFill>
              </a:rPr>
              <a:t>The main task</a:t>
            </a:r>
          </a:p>
        </p:txBody>
      </p:sp>
      <p:sp>
        <p:nvSpPr>
          <p:cNvPr id="65" name="Rectangle 13" descr="FD1DDF730CE4456e89755B07FE1653D0# #Rectangle 13"/>
          <p:cNvSpPr>
            <a:spLocks noChangeArrowheads="1"/>
          </p:cNvSpPr>
          <p:nvPr/>
        </p:nvSpPr>
        <p:spPr bwMode="auto">
          <a:xfrm>
            <a:off x="426898" y="278397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algn="r" eaLnBrk="1" hangingPunct="1">
              <a:spcBef>
                <a:spcPct val="0"/>
              </a:spcBef>
              <a:buNone/>
              <a:defRPr/>
            </a:pPr>
            <a:r>
              <a:rPr lang="zh-CN" altLang="en-US" sz="1000" dirty="0">
                <a:latin typeface="方正兰亭纤黑简体" pitchFamily="65" charset="-122"/>
                <a:ea typeface="方正兰亭纤黑简体" pitchFamily="65" charset="-122"/>
              </a:rPr>
              <a:t>Specific text is added here.</a:t>
            </a:r>
            <a:endParaRPr lang="en-US" altLang="zh-CN" sz="1000" dirty="0">
              <a:latin typeface="方正兰亭纤黑简体" pitchFamily="65" charset="-122"/>
              <a:ea typeface="方正兰亭纤黑简体" pitchFamily="65" charset="-122"/>
            </a:endParaRPr>
          </a:p>
        </p:txBody>
      </p:sp>
      <p:sp>
        <p:nvSpPr>
          <p:cNvPr id="66" name="TextBox 65"/>
          <p:cNvSpPr txBox="1"/>
          <p:nvPr/>
        </p:nvSpPr>
        <p:spPr>
          <a:xfrm>
            <a:off x="1079612" y="250656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r"/>
            <a:r>
              <a:rPr lang="zh-CN" altLang="en-US" sz="1600" dirty="0">
                <a:solidFill>
                  <a:schemeClr val="tx1"/>
                </a:solidFill>
              </a:rPr>
              <a:t>Time progress</a:t>
            </a:r>
          </a:p>
        </p:txBody>
      </p:sp>
      <p:sp>
        <p:nvSpPr>
          <p:cNvPr id="67" name="Rectangle 13" descr="FD1DDF730CE4456e89755B07FE1653D0# #Rectangle 13"/>
          <p:cNvSpPr>
            <a:spLocks noChangeArrowheads="1"/>
          </p:cNvSpPr>
          <p:nvPr/>
        </p:nvSpPr>
        <p:spPr bwMode="auto">
          <a:xfrm>
            <a:off x="1006579" y="391404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algn="r" eaLnBrk="1" hangingPunct="1">
              <a:spcBef>
                <a:spcPct val="0"/>
              </a:spcBef>
              <a:buNone/>
              <a:defRPr/>
            </a:pPr>
            <a:r>
              <a:rPr lang="zh-CN" altLang="en-US" sz="1000" dirty="0">
                <a:latin typeface="方正兰亭纤黑简体" pitchFamily="65" charset="-122"/>
                <a:ea typeface="方正兰亭纤黑简体" pitchFamily="65" charset="-122"/>
              </a:rPr>
              <a:t>Specific text is added here.</a:t>
            </a:r>
            <a:endParaRPr lang="en-US" altLang="zh-CN" sz="1000" dirty="0">
              <a:latin typeface="方正兰亭纤黑简体" pitchFamily="65" charset="-122"/>
              <a:ea typeface="方正兰亭纤黑简体" pitchFamily="65" charset="-122"/>
            </a:endParaRPr>
          </a:p>
        </p:txBody>
      </p:sp>
      <p:sp>
        <p:nvSpPr>
          <p:cNvPr id="68" name="TextBox 67"/>
          <p:cNvSpPr txBox="1"/>
          <p:nvPr/>
        </p:nvSpPr>
        <p:spPr>
          <a:xfrm>
            <a:off x="606008" y="3575078"/>
            <a:ext cx="2776835"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r"/>
            <a:r>
              <a:rPr lang="zh-CN" altLang="en-US" sz="1600" dirty="0">
                <a:solidFill>
                  <a:schemeClr val="tx1"/>
                </a:solidFill>
              </a:rPr>
              <a:t>Benefit forecasting</a:t>
            </a:r>
          </a:p>
        </p:txBody>
      </p:sp>
      <p:sp>
        <p:nvSpPr>
          <p:cNvPr id="70" name="KSO_Shape"/>
          <p:cNvSpPr/>
          <p:nvPr/>
        </p:nvSpPr>
        <p:spPr>
          <a:xfrm>
            <a:off x="4884882" y="3578113"/>
            <a:ext cx="536688" cy="53668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71" name="KSO_Shape"/>
          <p:cNvSpPr>
            <a:spLocks/>
          </p:cNvSpPr>
          <p:nvPr/>
        </p:nvSpPr>
        <p:spPr bwMode="auto">
          <a:xfrm>
            <a:off x="3754199" y="3576675"/>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5" name="KSO_Shape"/>
          <p:cNvSpPr>
            <a:spLocks/>
          </p:cNvSpPr>
          <p:nvPr/>
        </p:nvSpPr>
        <p:spPr bwMode="auto">
          <a:xfrm>
            <a:off x="3075271" y="2465166"/>
            <a:ext cx="636562" cy="637624"/>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97127929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anim calcmode="lin" valueType="num">
                                      <p:cBhvr>
                                        <p:cTn id="10" dur="500" fill="hold"/>
                                        <p:tgtEl>
                                          <p:spTgt spid="31"/>
                                        </p:tgtEl>
                                        <p:attrNameLst>
                                          <p:attrName>ppt_x</p:attrName>
                                        </p:attrNameLst>
                                      </p:cBhvr>
                                      <p:tavLst>
                                        <p:tav tm="0">
                                          <p:val>
                                            <p:fltVal val="0.5"/>
                                          </p:val>
                                        </p:tav>
                                        <p:tav tm="100000">
                                          <p:val>
                                            <p:strVal val="#ppt_x"/>
                                          </p:val>
                                        </p:tav>
                                      </p:tavLst>
                                    </p:anim>
                                    <p:anim calcmode="lin" valueType="num">
                                      <p:cBhvr>
                                        <p:cTn id="11" dur="5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fltVal val="0.5"/>
                                          </p:val>
                                        </p:tav>
                                        <p:tav tm="100000">
                                          <p:val>
                                            <p:strVal val="#ppt_x"/>
                                          </p:val>
                                        </p:tav>
                                      </p:tavLst>
                                    </p:anim>
                                    <p:anim calcmode="lin" valueType="num">
                                      <p:cBhvr>
                                        <p:cTn id="18" dur="500" fill="hold"/>
                                        <p:tgtEl>
                                          <p:spTgt spid="2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fltVal val="0.5"/>
                                          </p:val>
                                        </p:tav>
                                        <p:tav tm="100000">
                                          <p:val>
                                            <p:strVal val="#ppt_x"/>
                                          </p:val>
                                        </p:tav>
                                      </p:tavLst>
                                    </p:anim>
                                    <p:anim calcmode="lin" valueType="num">
                                      <p:cBhvr>
                                        <p:cTn id="32" dur="500" fill="hold"/>
                                        <p:tgtEl>
                                          <p:spTgt spid="3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animEffect transition="in" filter="fade">
                                      <p:cBhvr>
                                        <p:cTn id="44" dur="500"/>
                                        <p:tgtEl>
                                          <p:spTgt spid="50"/>
                                        </p:tgtEl>
                                      </p:cBhvr>
                                    </p:animEffect>
                                    <p:anim calcmode="lin" valueType="num">
                                      <p:cBhvr>
                                        <p:cTn id="45" dur="500" fill="hold"/>
                                        <p:tgtEl>
                                          <p:spTgt spid="50"/>
                                        </p:tgtEl>
                                        <p:attrNameLst>
                                          <p:attrName>ppt_x</p:attrName>
                                        </p:attrNameLst>
                                      </p:cBhvr>
                                      <p:tavLst>
                                        <p:tav tm="0">
                                          <p:val>
                                            <p:fltVal val="0.5"/>
                                          </p:val>
                                        </p:tav>
                                        <p:tav tm="100000">
                                          <p:val>
                                            <p:strVal val="#ppt_x"/>
                                          </p:val>
                                        </p:tav>
                                      </p:tavLst>
                                    </p:anim>
                                    <p:anim calcmode="lin" valueType="num">
                                      <p:cBhvr>
                                        <p:cTn id="46" dur="500" fill="hold"/>
                                        <p:tgtEl>
                                          <p:spTgt spid="5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fltVal val="0.5"/>
                                          </p:val>
                                        </p:tav>
                                        <p:tav tm="100000">
                                          <p:val>
                                            <p:strVal val="#ppt_x"/>
                                          </p:val>
                                        </p:tav>
                                      </p:tavLst>
                                    </p:anim>
                                    <p:anim calcmode="lin" valueType="num">
                                      <p:cBhvr>
                                        <p:cTn id="53" dur="500" fill="hold"/>
                                        <p:tgtEl>
                                          <p:spTgt spid="34"/>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anim calcmode="lin" valueType="num">
                                      <p:cBhvr>
                                        <p:cTn id="59" dur="500" fill="hold"/>
                                        <p:tgtEl>
                                          <p:spTgt spid="70"/>
                                        </p:tgtEl>
                                        <p:attrNameLst>
                                          <p:attrName>ppt_x</p:attrName>
                                        </p:attrNameLst>
                                      </p:cBhvr>
                                      <p:tavLst>
                                        <p:tav tm="0">
                                          <p:val>
                                            <p:fltVal val="0.5"/>
                                          </p:val>
                                        </p:tav>
                                        <p:tav tm="100000">
                                          <p:val>
                                            <p:strVal val="#ppt_x"/>
                                          </p:val>
                                        </p:tav>
                                      </p:tavLst>
                                    </p:anim>
                                    <p:anim calcmode="lin" valueType="num">
                                      <p:cBhvr>
                                        <p:cTn id="60" dur="500" fill="hold"/>
                                        <p:tgtEl>
                                          <p:spTgt spid="70"/>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0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anim calcmode="lin" valueType="num">
                                      <p:cBhvr>
                                        <p:cTn id="66" dur="500" fill="hold"/>
                                        <p:tgtEl>
                                          <p:spTgt spid="51"/>
                                        </p:tgtEl>
                                        <p:attrNameLst>
                                          <p:attrName>ppt_x</p:attrName>
                                        </p:attrNameLst>
                                      </p:cBhvr>
                                      <p:tavLst>
                                        <p:tav tm="0">
                                          <p:val>
                                            <p:fltVal val="0.5"/>
                                          </p:val>
                                        </p:tav>
                                        <p:tav tm="100000">
                                          <p:val>
                                            <p:strVal val="#ppt_x"/>
                                          </p:val>
                                        </p:tav>
                                      </p:tavLst>
                                    </p:anim>
                                    <p:anim calcmode="lin" valueType="num">
                                      <p:cBhvr>
                                        <p:cTn id="67" dur="500" fill="hold"/>
                                        <p:tgtEl>
                                          <p:spTgt spid="5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60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anim calcmode="lin" valueType="num">
                                      <p:cBhvr>
                                        <p:cTn id="73" dur="500" fill="hold"/>
                                        <p:tgtEl>
                                          <p:spTgt spid="32"/>
                                        </p:tgtEl>
                                        <p:attrNameLst>
                                          <p:attrName>ppt_x</p:attrName>
                                        </p:attrNameLst>
                                      </p:cBhvr>
                                      <p:tavLst>
                                        <p:tav tm="0">
                                          <p:val>
                                            <p:fltVal val="0.5"/>
                                          </p:val>
                                        </p:tav>
                                        <p:tav tm="100000">
                                          <p:val>
                                            <p:strVal val="#ppt_x"/>
                                          </p:val>
                                        </p:tav>
                                      </p:tavLst>
                                    </p:anim>
                                    <p:anim calcmode="lin" valueType="num">
                                      <p:cBhvr>
                                        <p:cTn id="74" dur="500" fill="hold"/>
                                        <p:tgtEl>
                                          <p:spTgt spid="3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60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anim calcmode="lin" valueType="num">
                                      <p:cBhvr>
                                        <p:cTn id="80" dur="500" fill="hold"/>
                                        <p:tgtEl>
                                          <p:spTgt spid="71"/>
                                        </p:tgtEl>
                                        <p:attrNameLst>
                                          <p:attrName>ppt_x</p:attrName>
                                        </p:attrNameLst>
                                      </p:cBhvr>
                                      <p:tavLst>
                                        <p:tav tm="0">
                                          <p:val>
                                            <p:fltVal val="0.5"/>
                                          </p:val>
                                        </p:tav>
                                        <p:tav tm="100000">
                                          <p:val>
                                            <p:strVal val="#ppt_x"/>
                                          </p:val>
                                        </p:tav>
                                      </p:tavLst>
                                    </p:anim>
                                    <p:anim calcmode="lin" valueType="num">
                                      <p:cBhvr>
                                        <p:cTn id="81" dur="500" fill="hold"/>
                                        <p:tgtEl>
                                          <p:spTgt spid="71"/>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600"/>
                                  </p:stCondLst>
                                  <p:childTnLst>
                                    <p:set>
                                      <p:cBhvr>
                                        <p:cTn id="83" dur="1" fill="hold">
                                          <p:stCondLst>
                                            <p:cond delay="0"/>
                                          </p:stCondLst>
                                        </p:cTn>
                                        <p:tgtEl>
                                          <p:spTgt spid="52"/>
                                        </p:tgtEl>
                                        <p:attrNameLst>
                                          <p:attrName>style.visibility</p:attrName>
                                        </p:attrNameLst>
                                      </p:cBhvr>
                                      <p:to>
                                        <p:strVal val="visible"/>
                                      </p:to>
                                    </p:set>
                                    <p:anim calcmode="lin" valueType="num">
                                      <p:cBhvr>
                                        <p:cTn id="84" dur="500" fill="hold"/>
                                        <p:tgtEl>
                                          <p:spTgt spid="52"/>
                                        </p:tgtEl>
                                        <p:attrNameLst>
                                          <p:attrName>ppt_w</p:attrName>
                                        </p:attrNameLst>
                                      </p:cBhvr>
                                      <p:tavLst>
                                        <p:tav tm="0">
                                          <p:val>
                                            <p:fltVal val="0"/>
                                          </p:val>
                                        </p:tav>
                                        <p:tav tm="100000">
                                          <p:val>
                                            <p:strVal val="#ppt_w"/>
                                          </p:val>
                                        </p:tav>
                                      </p:tavLst>
                                    </p:anim>
                                    <p:anim calcmode="lin" valueType="num">
                                      <p:cBhvr>
                                        <p:cTn id="85" dur="500" fill="hold"/>
                                        <p:tgtEl>
                                          <p:spTgt spid="52"/>
                                        </p:tgtEl>
                                        <p:attrNameLst>
                                          <p:attrName>ppt_h</p:attrName>
                                        </p:attrNameLst>
                                      </p:cBhvr>
                                      <p:tavLst>
                                        <p:tav tm="0">
                                          <p:val>
                                            <p:fltVal val="0"/>
                                          </p:val>
                                        </p:tav>
                                        <p:tav tm="100000">
                                          <p:val>
                                            <p:strVal val="#ppt_h"/>
                                          </p:val>
                                        </p:tav>
                                      </p:tavLst>
                                    </p:anim>
                                    <p:animEffect transition="in" filter="fade">
                                      <p:cBhvr>
                                        <p:cTn id="86" dur="500"/>
                                        <p:tgtEl>
                                          <p:spTgt spid="52"/>
                                        </p:tgtEl>
                                      </p:cBhvr>
                                    </p:animEffect>
                                    <p:anim calcmode="lin" valueType="num">
                                      <p:cBhvr>
                                        <p:cTn id="87" dur="500" fill="hold"/>
                                        <p:tgtEl>
                                          <p:spTgt spid="52"/>
                                        </p:tgtEl>
                                        <p:attrNameLst>
                                          <p:attrName>ppt_x</p:attrName>
                                        </p:attrNameLst>
                                      </p:cBhvr>
                                      <p:tavLst>
                                        <p:tav tm="0">
                                          <p:val>
                                            <p:fltVal val="0.5"/>
                                          </p:val>
                                        </p:tav>
                                        <p:tav tm="100000">
                                          <p:val>
                                            <p:strVal val="#ppt_x"/>
                                          </p:val>
                                        </p:tav>
                                      </p:tavLst>
                                    </p:anim>
                                    <p:anim calcmode="lin" valueType="num">
                                      <p:cBhvr>
                                        <p:cTn id="88" dur="500" fill="hold"/>
                                        <p:tgtEl>
                                          <p:spTgt spid="52"/>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80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fltVal val="0.5"/>
                                          </p:val>
                                        </p:tav>
                                        <p:tav tm="100000">
                                          <p:val>
                                            <p:strVal val="#ppt_x"/>
                                          </p:val>
                                        </p:tav>
                                      </p:tavLst>
                                    </p:anim>
                                    <p:anim calcmode="lin" valueType="num">
                                      <p:cBhvr>
                                        <p:cTn id="95" dur="500" fill="hold"/>
                                        <p:tgtEl>
                                          <p:spTgt spid="35"/>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800"/>
                                  </p:stCondLst>
                                  <p:childTnLst>
                                    <p:set>
                                      <p:cBhvr>
                                        <p:cTn id="97" dur="1" fill="hold">
                                          <p:stCondLst>
                                            <p:cond delay="0"/>
                                          </p:stCondLst>
                                        </p:cTn>
                                        <p:tgtEl>
                                          <p:spTgt spid="75"/>
                                        </p:tgtEl>
                                        <p:attrNameLst>
                                          <p:attrName>style.visibility</p:attrName>
                                        </p:attrNameLst>
                                      </p:cBhvr>
                                      <p:to>
                                        <p:strVal val="visible"/>
                                      </p:to>
                                    </p:set>
                                    <p:anim calcmode="lin" valueType="num">
                                      <p:cBhvr>
                                        <p:cTn id="98" dur="500" fill="hold"/>
                                        <p:tgtEl>
                                          <p:spTgt spid="75"/>
                                        </p:tgtEl>
                                        <p:attrNameLst>
                                          <p:attrName>ppt_w</p:attrName>
                                        </p:attrNameLst>
                                      </p:cBhvr>
                                      <p:tavLst>
                                        <p:tav tm="0">
                                          <p:val>
                                            <p:fltVal val="0"/>
                                          </p:val>
                                        </p:tav>
                                        <p:tav tm="100000">
                                          <p:val>
                                            <p:strVal val="#ppt_w"/>
                                          </p:val>
                                        </p:tav>
                                      </p:tavLst>
                                    </p:anim>
                                    <p:anim calcmode="lin" valueType="num">
                                      <p:cBhvr>
                                        <p:cTn id="99" dur="500" fill="hold"/>
                                        <p:tgtEl>
                                          <p:spTgt spid="75"/>
                                        </p:tgtEl>
                                        <p:attrNameLst>
                                          <p:attrName>ppt_h</p:attrName>
                                        </p:attrNameLst>
                                      </p:cBhvr>
                                      <p:tavLst>
                                        <p:tav tm="0">
                                          <p:val>
                                            <p:fltVal val="0"/>
                                          </p:val>
                                        </p:tav>
                                        <p:tav tm="100000">
                                          <p:val>
                                            <p:strVal val="#ppt_h"/>
                                          </p:val>
                                        </p:tav>
                                      </p:tavLst>
                                    </p:anim>
                                    <p:animEffect transition="in" filter="fade">
                                      <p:cBhvr>
                                        <p:cTn id="100" dur="500"/>
                                        <p:tgtEl>
                                          <p:spTgt spid="75"/>
                                        </p:tgtEl>
                                      </p:cBhvr>
                                    </p:animEffect>
                                    <p:anim calcmode="lin" valueType="num">
                                      <p:cBhvr>
                                        <p:cTn id="101" dur="500" fill="hold"/>
                                        <p:tgtEl>
                                          <p:spTgt spid="75"/>
                                        </p:tgtEl>
                                        <p:attrNameLst>
                                          <p:attrName>ppt_x</p:attrName>
                                        </p:attrNameLst>
                                      </p:cBhvr>
                                      <p:tavLst>
                                        <p:tav tm="0">
                                          <p:val>
                                            <p:fltVal val="0.5"/>
                                          </p:val>
                                        </p:tav>
                                        <p:tav tm="100000">
                                          <p:val>
                                            <p:strVal val="#ppt_x"/>
                                          </p:val>
                                        </p:tav>
                                      </p:tavLst>
                                    </p:anim>
                                    <p:anim calcmode="lin" valueType="num">
                                      <p:cBhvr>
                                        <p:cTn id="102" dur="500" fill="hold"/>
                                        <p:tgtEl>
                                          <p:spTgt spid="75"/>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80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anim calcmode="lin" valueType="num">
                                      <p:cBhvr>
                                        <p:cTn id="108" dur="500" fill="hold"/>
                                        <p:tgtEl>
                                          <p:spTgt spid="53"/>
                                        </p:tgtEl>
                                        <p:attrNameLst>
                                          <p:attrName>ppt_x</p:attrName>
                                        </p:attrNameLst>
                                      </p:cBhvr>
                                      <p:tavLst>
                                        <p:tav tm="0">
                                          <p:val>
                                            <p:fltVal val="0.5"/>
                                          </p:val>
                                        </p:tav>
                                        <p:tav tm="100000">
                                          <p:val>
                                            <p:strVal val="#ppt_x"/>
                                          </p:val>
                                        </p:tav>
                                      </p:tavLst>
                                    </p:anim>
                                    <p:anim calcmode="lin" valueType="num">
                                      <p:cBhvr>
                                        <p:cTn id="109" dur="500" fill="hold"/>
                                        <p:tgtEl>
                                          <p:spTgt spid="53"/>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10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anim calcmode="lin" valueType="num">
                                      <p:cBhvr>
                                        <p:cTn id="115" dur="500" fill="hold"/>
                                        <p:tgtEl>
                                          <p:spTgt spid="33"/>
                                        </p:tgtEl>
                                        <p:attrNameLst>
                                          <p:attrName>ppt_x</p:attrName>
                                        </p:attrNameLst>
                                      </p:cBhvr>
                                      <p:tavLst>
                                        <p:tav tm="0">
                                          <p:val>
                                            <p:fltVal val="0.5"/>
                                          </p:val>
                                        </p:tav>
                                        <p:tav tm="100000">
                                          <p:val>
                                            <p:strVal val="#ppt_x"/>
                                          </p:val>
                                        </p:tav>
                                      </p:tavLst>
                                    </p:anim>
                                    <p:anim calcmode="lin" valueType="num">
                                      <p:cBhvr>
                                        <p:cTn id="116" dur="500" fill="hold"/>
                                        <p:tgtEl>
                                          <p:spTgt spid="33"/>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100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anim calcmode="lin" valueType="num">
                                      <p:cBhvr>
                                        <p:cTn id="122" dur="500" fill="hold"/>
                                        <p:tgtEl>
                                          <p:spTgt spid="26"/>
                                        </p:tgtEl>
                                        <p:attrNameLst>
                                          <p:attrName>ppt_x</p:attrName>
                                        </p:attrNameLst>
                                      </p:cBhvr>
                                      <p:tavLst>
                                        <p:tav tm="0">
                                          <p:val>
                                            <p:fltVal val="0.5"/>
                                          </p:val>
                                        </p:tav>
                                        <p:tav tm="100000">
                                          <p:val>
                                            <p:strVal val="#ppt_x"/>
                                          </p:val>
                                        </p:tav>
                                      </p:tavLst>
                                    </p:anim>
                                    <p:anim calcmode="lin" valueType="num">
                                      <p:cBhvr>
                                        <p:cTn id="123" dur="500" fill="hold"/>
                                        <p:tgtEl>
                                          <p:spTgt spid="2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100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500" fill="hold"/>
                                        <p:tgtEl>
                                          <p:spTgt spid="54"/>
                                        </p:tgtEl>
                                        <p:attrNameLst>
                                          <p:attrName>ppt_w</p:attrName>
                                        </p:attrNameLst>
                                      </p:cBhvr>
                                      <p:tavLst>
                                        <p:tav tm="0">
                                          <p:val>
                                            <p:fltVal val="0"/>
                                          </p:val>
                                        </p:tav>
                                        <p:tav tm="100000">
                                          <p:val>
                                            <p:strVal val="#ppt_w"/>
                                          </p:val>
                                        </p:tav>
                                      </p:tavLst>
                                    </p:anim>
                                    <p:anim calcmode="lin" valueType="num">
                                      <p:cBhvr>
                                        <p:cTn id="127" dur="500" fill="hold"/>
                                        <p:tgtEl>
                                          <p:spTgt spid="54"/>
                                        </p:tgtEl>
                                        <p:attrNameLst>
                                          <p:attrName>ppt_h</p:attrName>
                                        </p:attrNameLst>
                                      </p:cBhvr>
                                      <p:tavLst>
                                        <p:tav tm="0">
                                          <p:val>
                                            <p:fltVal val="0"/>
                                          </p:val>
                                        </p:tav>
                                        <p:tav tm="100000">
                                          <p:val>
                                            <p:strVal val="#ppt_h"/>
                                          </p:val>
                                        </p:tav>
                                      </p:tavLst>
                                    </p:anim>
                                    <p:animEffect transition="in" filter="fade">
                                      <p:cBhvr>
                                        <p:cTn id="128" dur="500"/>
                                        <p:tgtEl>
                                          <p:spTgt spid="54"/>
                                        </p:tgtEl>
                                      </p:cBhvr>
                                    </p:animEffect>
                                    <p:anim calcmode="lin" valueType="num">
                                      <p:cBhvr>
                                        <p:cTn id="129" dur="500" fill="hold"/>
                                        <p:tgtEl>
                                          <p:spTgt spid="54"/>
                                        </p:tgtEl>
                                        <p:attrNameLst>
                                          <p:attrName>ppt_x</p:attrName>
                                        </p:attrNameLst>
                                      </p:cBhvr>
                                      <p:tavLst>
                                        <p:tav tm="0">
                                          <p:val>
                                            <p:fltVal val="0.5"/>
                                          </p:val>
                                        </p:tav>
                                        <p:tav tm="100000">
                                          <p:val>
                                            <p:strVal val="#ppt_x"/>
                                          </p:val>
                                        </p:tav>
                                      </p:tavLst>
                                    </p:anim>
                                    <p:anim calcmode="lin" valueType="num">
                                      <p:cBhvr>
                                        <p:cTn id="130" dur="500" fill="hold"/>
                                        <p:tgtEl>
                                          <p:spTgt spid="54"/>
                                        </p:tgtEl>
                                        <p:attrNameLst>
                                          <p:attrName>ppt_y</p:attrName>
                                        </p:attrNameLst>
                                      </p:cBhvr>
                                      <p:tavLst>
                                        <p:tav tm="0">
                                          <p:val>
                                            <p:fltVal val="0.5"/>
                                          </p:val>
                                        </p:tav>
                                        <p:tav tm="100000">
                                          <p:val>
                                            <p:strVal val="#ppt_y"/>
                                          </p:val>
                                        </p:tav>
                                      </p:tavLst>
                                    </p:anim>
                                  </p:childTnLst>
                                </p:cTn>
                              </p:par>
                            </p:childTnLst>
                          </p:cTn>
                        </p:par>
                        <p:par>
                          <p:cTn id="131" fill="hold">
                            <p:stCondLst>
                              <p:cond delay="1500"/>
                            </p:stCondLst>
                            <p:childTnLst>
                              <p:par>
                                <p:cTn id="132" presetID="22" presetClass="entr" presetSubtype="8"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wipe(left)">
                                      <p:cBhvr>
                                        <p:cTn id="134" dur="500"/>
                                        <p:tgtEl>
                                          <p:spTgt spid="29"/>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left)">
                                      <p:cBhvr>
                                        <p:cTn id="137" dur="500"/>
                                        <p:tgtEl>
                                          <p:spTgt spid="37"/>
                                        </p:tgtEl>
                                      </p:cBhvr>
                                    </p:animEffect>
                                  </p:childTnLst>
                                </p:cTn>
                              </p:par>
                              <p:par>
                                <p:cTn id="138" presetID="22" presetClass="entr" presetSubtype="8" fill="hold" grpId="0" nodeType="withEffect">
                                  <p:stCondLst>
                                    <p:cond delay="200"/>
                                  </p:stCondLst>
                                  <p:childTnLst>
                                    <p:set>
                                      <p:cBhvr>
                                        <p:cTn id="139" dur="1" fill="hold">
                                          <p:stCondLst>
                                            <p:cond delay="0"/>
                                          </p:stCondLst>
                                        </p:cTn>
                                        <p:tgtEl>
                                          <p:spTgt spid="60"/>
                                        </p:tgtEl>
                                        <p:attrNameLst>
                                          <p:attrName>style.visibility</p:attrName>
                                        </p:attrNameLst>
                                      </p:cBhvr>
                                      <p:to>
                                        <p:strVal val="visible"/>
                                      </p:to>
                                    </p:set>
                                    <p:animEffect transition="in" filter="wipe(left)">
                                      <p:cBhvr>
                                        <p:cTn id="140" dur="500"/>
                                        <p:tgtEl>
                                          <p:spTgt spid="60"/>
                                        </p:tgtEl>
                                      </p:cBhvr>
                                    </p:animEffect>
                                  </p:childTnLst>
                                </p:cTn>
                              </p:par>
                              <p:par>
                                <p:cTn id="141" presetID="22" presetClass="entr" presetSubtype="8" fill="hold" grpId="0" nodeType="withEffect">
                                  <p:stCondLst>
                                    <p:cond delay="200"/>
                                  </p:stCondLst>
                                  <p:childTnLst>
                                    <p:set>
                                      <p:cBhvr>
                                        <p:cTn id="142" dur="1" fill="hold">
                                          <p:stCondLst>
                                            <p:cond delay="0"/>
                                          </p:stCondLst>
                                        </p:cTn>
                                        <p:tgtEl>
                                          <p:spTgt spid="59"/>
                                        </p:tgtEl>
                                        <p:attrNameLst>
                                          <p:attrName>style.visibility</p:attrName>
                                        </p:attrNameLst>
                                      </p:cBhvr>
                                      <p:to>
                                        <p:strVal val="visible"/>
                                      </p:to>
                                    </p:set>
                                    <p:animEffect transition="in" filter="wipe(left)">
                                      <p:cBhvr>
                                        <p:cTn id="143" dur="500"/>
                                        <p:tgtEl>
                                          <p:spTgt spid="59"/>
                                        </p:tgtEl>
                                      </p:cBhvr>
                                    </p:animEffect>
                                  </p:childTnLst>
                                </p:cTn>
                              </p:par>
                              <p:par>
                                <p:cTn id="144" presetID="22" presetClass="entr" presetSubtype="8" fill="hold" grpId="0" nodeType="withEffect">
                                  <p:stCondLst>
                                    <p:cond delay="400"/>
                                  </p:stCondLst>
                                  <p:childTnLst>
                                    <p:set>
                                      <p:cBhvr>
                                        <p:cTn id="145" dur="1" fill="hold">
                                          <p:stCondLst>
                                            <p:cond delay="0"/>
                                          </p:stCondLst>
                                        </p:cTn>
                                        <p:tgtEl>
                                          <p:spTgt spid="62"/>
                                        </p:tgtEl>
                                        <p:attrNameLst>
                                          <p:attrName>style.visibility</p:attrName>
                                        </p:attrNameLst>
                                      </p:cBhvr>
                                      <p:to>
                                        <p:strVal val="visible"/>
                                      </p:to>
                                    </p:set>
                                    <p:animEffect transition="in" filter="wipe(left)">
                                      <p:cBhvr>
                                        <p:cTn id="146" dur="500"/>
                                        <p:tgtEl>
                                          <p:spTgt spid="62"/>
                                        </p:tgtEl>
                                      </p:cBhvr>
                                    </p:animEffect>
                                  </p:childTnLst>
                                </p:cTn>
                              </p:par>
                              <p:par>
                                <p:cTn id="147" presetID="22" presetClass="entr" presetSubtype="8" fill="hold" grpId="0" nodeType="withEffect">
                                  <p:stCondLst>
                                    <p:cond delay="400"/>
                                  </p:stCondLst>
                                  <p:childTnLst>
                                    <p:set>
                                      <p:cBhvr>
                                        <p:cTn id="148" dur="1" fill="hold">
                                          <p:stCondLst>
                                            <p:cond delay="0"/>
                                          </p:stCondLst>
                                        </p:cTn>
                                        <p:tgtEl>
                                          <p:spTgt spid="61"/>
                                        </p:tgtEl>
                                        <p:attrNameLst>
                                          <p:attrName>style.visibility</p:attrName>
                                        </p:attrNameLst>
                                      </p:cBhvr>
                                      <p:to>
                                        <p:strVal val="visible"/>
                                      </p:to>
                                    </p:set>
                                    <p:animEffect transition="in" filter="wipe(left)">
                                      <p:cBhvr>
                                        <p:cTn id="149" dur="500"/>
                                        <p:tgtEl>
                                          <p:spTgt spid="61"/>
                                        </p:tgtEl>
                                      </p:cBhvr>
                                    </p:animEffect>
                                  </p:childTnLst>
                                </p:cTn>
                              </p:par>
                              <p:par>
                                <p:cTn id="150" presetID="22" presetClass="entr" presetSubtype="2" fill="hold" grpId="0" nodeType="withEffect">
                                  <p:stCondLst>
                                    <p:cond delay="600"/>
                                  </p:stCondLst>
                                  <p:childTnLst>
                                    <p:set>
                                      <p:cBhvr>
                                        <p:cTn id="151" dur="1" fill="hold">
                                          <p:stCondLst>
                                            <p:cond delay="0"/>
                                          </p:stCondLst>
                                        </p:cTn>
                                        <p:tgtEl>
                                          <p:spTgt spid="68"/>
                                        </p:tgtEl>
                                        <p:attrNameLst>
                                          <p:attrName>style.visibility</p:attrName>
                                        </p:attrNameLst>
                                      </p:cBhvr>
                                      <p:to>
                                        <p:strVal val="visible"/>
                                      </p:to>
                                    </p:set>
                                    <p:animEffect transition="in" filter="wipe(right)">
                                      <p:cBhvr>
                                        <p:cTn id="152" dur="500"/>
                                        <p:tgtEl>
                                          <p:spTgt spid="68"/>
                                        </p:tgtEl>
                                      </p:cBhvr>
                                    </p:animEffect>
                                  </p:childTnLst>
                                </p:cTn>
                              </p:par>
                              <p:par>
                                <p:cTn id="153" presetID="22" presetClass="entr" presetSubtype="2" fill="hold" grpId="0" nodeType="withEffect">
                                  <p:stCondLst>
                                    <p:cond delay="600"/>
                                  </p:stCondLst>
                                  <p:childTnLst>
                                    <p:set>
                                      <p:cBhvr>
                                        <p:cTn id="154" dur="1" fill="hold">
                                          <p:stCondLst>
                                            <p:cond delay="0"/>
                                          </p:stCondLst>
                                        </p:cTn>
                                        <p:tgtEl>
                                          <p:spTgt spid="67"/>
                                        </p:tgtEl>
                                        <p:attrNameLst>
                                          <p:attrName>style.visibility</p:attrName>
                                        </p:attrNameLst>
                                      </p:cBhvr>
                                      <p:to>
                                        <p:strVal val="visible"/>
                                      </p:to>
                                    </p:set>
                                    <p:animEffect transition="in" filter="wipe(right)">
                                      <p:cBhvr>
                                        <p:cTn id="155" dur="500"/>
                                        <p:tgtEl>
                                          <p:spTgt spid="67"/>
                                        </p:tgtEl>
                                      </p:cBhvr>
                                    </p:animEffect>
                                  </p:childTnLst>
                                </p:cTn>
                              </p:par>
                              <p:par>
                                <p:cTn id="156" presetID="22" presetClass="entr" presetSubtype="2" fill="hold" grpId="0" nodeType="withEffect">
                                  <p:stCondLst>
                                    <p:cond delay="800"/>
                                  </p:stCondLst>
                                  <p:childTnLst>
                                    <p:set>
                                      <p:cBhvr>
                                        <p:cTn id="157" dur="1" fill="hold">
                                          <p:stCondLst>
                                            <p:cond delay="0"/>
                                          </p:stCondLst>
                                        </p:cTn>
                                        <p:tgtEl>
                                          <p:spTgt spid="66"/>
                                        </p:tgtEl>
                                        <p:attrNameLst>
                                          <p:attrName>style.visibility</p:attrName>
                                        </p:attrNameLst>
                                      </p:cBhvr>
                                      <p:to>
                                        <p:strVal val="visible"/>
                                      </p:to>
                                    </p:set>
                                    <p:animEffect transition="in" filter="wipe(right)">
                                      <p:cBhvr>
                                        <p:cTn id="158" dur="500"/>
                                        <p:tgtEl>
                                          <p:spTgt spid="66"/>
                                        </p:tgtEl>
                                      </p:cBhvr>
                                    </p:animEffect>
                                  </p:childTnLst>
                                </p:cTn>
                              </p:par>
                              <p:par>
                                <p:cTn id="159" presetID="22" presetClass="entr" presetSubtype="2" fill="hold" grpId="0" nodeType="withEffect">
                                  <p:stCondLst>
                                    <p:cond delay="800"/>
                                  </p:stCondLst>
                                  <p:childTnLst>
                                    <p:set>
                                      <p:cBhvr>
                                        <p:cTn id="160" dur="1" fill="hold">
                                          <p:stCondLst>
                                            <p:cond delay="0"/>
                                          </p:stCondLst>
                                        </p:cTn>
                                        <p:tgtEl>
                                          <p:spTgt spid="65"/>
                                        </p:tgtEl>
                                        <p:attrNameLst>
                                          <p:attrName>style.visibility</p:attrName>
                                        </p:attrNameLst>
                                      </p:cBhvr>
                                      <p:to>
                                        <p:strVal val="visible"/>
                                      </p:to>
                                    </p:set>
                                    <p:animEffect transition="in" filter="wipe(right)">
                                      <p:cBhvr>
                                        <p:cTn id="161" dur="500"/>
                                        <p:tgtEl>
                                          <p:spTgt spid="65"/>
                                        </p:tgtEl>
                                      </p:cBhvr>
                                    </p:animEffect>
                                  </p:childTnLst>
                                </p:cTn>
                              </p:par>
                              <p:par>
                                <p:cTn id="162" presetID="22" presetClass="entr" presetSubtype="2" fill="hold" grpId="0" nodeType="withEffect">
                                  <p:stCondLst>
                                    <p:cond delay="1000"/>
                                  </p:stCondLst>
                                  <p:childTnLst>
                                    <p:set>
                                      <p:cBhvr>
                                        <p:cTn id="163" dur="1" fill="hold">
                                          <p:stCondLst>
                                            <p:cond delay="0"/>
                                          </p:stCondLst>
                                        </p:cTn>
                                        <p:tgtEl>
                                          <p:spTgt spid="64"/>
                                        </p:tgtEl>
                                        <p:attrNameLst>
                                          <p:attrName>style.visibility</p:attrName>
                                        </p:attrNameLst>
                                      </p:cBhvr>
                                      <p:to>
                                        <p:strVal val="visible"/>
                                      </p:to>
                                    </p:set>
                                    <p:animEffect transition="in" filter="wipe(right)">
                                      <p:cBhvr>
                                        <p:cTn id="164" dur="500"/>
                                        <p:tgtEl>
                                          <p:spTgt spid="64"/>
                                        </p:tgtEl>
                                      </p:cBhvr>
                                    </p:animEffect>
                                  </p:childTnLst>
                                </p:cTn>
                              </p:par>
                              <p:par>
                                <p:cTn id="165" presetID="22" presetClass="entr" presetSubtype="2" fill="hold" grpId="0" nodeType="withEffect">
                                  <p:stCondLst>
                                    <p:cond delay="1000"/>
                                  </p:stCondLst>
                                  <p:childTnLst>
                                    <p:set>
                                      <p:cBhvr>
                                        <p:cTn id="166" dur="1" fill="hold">
                                          <p:stCondLst>
                                            <p:cond delay="0"/>
                                          </p:stCondLst>
                                        </p:cTn>
                                        <p:tgtEl>
                                          <p:spTgt spid="63"/>
                                        </p:tgtEl>
                                        <p:attrNameLst>
                                          <p:attrName>style.visibility</p:attrName>
                                        </p:attrNameLst>
                                      </p:cBhvr>
                                      <p:to>
                                        <p:strVal val="visible"/>
                                      </p:to>
                                    </p:set>
                                    <p:animEffect transition="in" filter="wipe(right)">
                                      <p:cBhvr>
                                        <p:cTn id="1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1" grpId="0" animBg="1"/>
      <p:bldP spid="32" grpId="0" animBg="1"/>
      <p:bldP spid="33" grpId="0" animBg="1"/>
      <p:bldP spid="34" grpId="0" animBg="1"/>
      <p:bldP spid="35" grpId="0" animBg="1"/>
      <p:bldP spid="36" grpId="0" animBg="1"/>
      <p:bldP spid="49" grpId="0"/>
      <p:bldP spid="50" grpId="0"/>
      <p:bldP spid="51" grpId="0"/>
      <p:bldP spid="52" grpId="0"/>
      <p:bldP spid="53" grpId="0"/>
      <p:bldP spid="54" grpId="0"/>
      <p:bldP spid="23" grpId="0" animBg="1"/>
      <p:bldP spid="25" grpId="0" animBg="1"/>
      <p:bldP spid="26" grpId="0" animBg="1"/>
      <p:bldP spid="29" grpId="0"/>
      <p:bldP spid="59" grpId="0"/>
      <p:bldP spid="60" grpId="0"/>
      <p:bldP spid="61" grpId="0"/>
      <p:bldP spid="62" grpId="0"/>
      <p:bldP spid="63" grpId="0"/>
      <p:bldP spid="64" grpId="0"/>
      <p:bldP spid="65" grpId="0"/>
      <p:bldP spid="66" grpId="0"/>
      <p:bldP spid="67" grpId="0"/>
      <p:bldP spid="68" grpId="0"/>
      <p:bldP spid="70" grpId="0" animBg="1"/>
      <p:bldP spid="71"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9"/>
          <p:cNvSpPr txBox="1"/>
          <p:nvPr/>
        </p:nvSpPr>
        <p:spPr>
          <a:xfrm>
            <a:off x="2307418" y="2992599"/>
            <a:ext cx="4529163" cy="500137"/>
          </a:xfrm>
          <a:prstGeom prst="rect">
            <a:avLst/>
          </a:prstGeom>
          <a:noFill/>
        </p:spPr>
        <p:txBody>
          <a:bodyPr wrap="square" lIns="68580" tIns="34290" rIns="68580" bIns="34290" rtlCol="0">
            <a:spAutoFit/>
          </a:bodyPr>
          <a:lstStyle/>
          <a:p>
            <a:pPr marL="0" lvl="1" algn="ctr"/>
            <a:r>
              <a:rPr lang="zh-CN" altLang="en-US" sz="2800" b="1" dirty="0">
                <a:solidFill>
                  <a:schemeClr val="bg1"/>
                </a:solidFill>
                <a:latin typeface="微软雅黑" pitchFamily="34" charset="-122"/>
                <a:ea typeface="微软雅黑" pitchFamily="34" charset="-122"/>
              </a:rPr>
              <a:t>How do we do that?</a:t>
            </a:r>
          </a:p>
        </p:txBody>
      </p:sp>
      <p:sp>
        <p:nvSpPr>
          <p:cNvPr id="20"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文本框 9"/>
          <p:cNvSpPr txBox="1"/>
          <p:nvPr/>
        </p:nvSpPr>
        <p:spPr>
          <a:xfrm>
            <a:off x="4184787" y="3669038"/>
            <a:ext cx="305150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Product overview</a:t>
            </a:r>
          </a:p>
        </p:txBody>
      </p:sp>
      <p:sp>
        <p:nvSpPr>
          <p:cNvPr id="22" name="文本框 9"/>
          <p:cNvSpPr txBox="1"/>
          <p:nvPr/>
        </p:nvSpPr>
        <p:spPr>
          <a:xfrm>
            <a:off x="4184786" y="3893303"/>
            <a:ext cx="305150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Product form</a:t>
            </a:r>
          </a:p>
        </p:txBody>
      </p:sp>
      <p:sp>
        <p:nvSpPr>
          <p:cNvPr id="23" name="文本框 9"/>
          <p:cNvSpPr txBox="1"/>
          <p:nvPr/>
        </p:nvSpPr>
        <p:spPr>
          <a:xfrm>
            <a:off x="4184787" y="4117568"/>
            <a:ext cx="305150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Network marketing programs</a:t>
            </a:r>
          </a:p>
        </p:txBody>
      </p:sp>
      <p:sp>
        <p:nvSpPr>
          <p:cNvPr id="24" name="文本框 9"/>
          <p:cNvSpPr txBox="1"/>
          <p:nvPr/>
        </p:nvSpPr>
        <p:spPr>
          <a:xfrm>
            <a:off x="4184786" y="4341834"/>
            <a:ext cx="305150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Bottom promotion program</a:t>
            </a:r>
          </a:p>
        </p:txBody>
      </p:sp>
      <p:sp>
        <p:nvSpPr>
          <p:cNvPr id="26" name="文本框 9"/>
          <p:cNvSpPr txBox="1"/>
          <p:nvPr/>
        </p:nvSpPr>
        <p:spPr>
          <a:xfrm>
            <a:off x="4184786" y="4567730"/>
            <a:ext cx="305150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Agent promotion</a:t>
            </a:r>
          </a:p>
        </p:txBody>
      </p:sp>
      <p:sp>
        <p:nvSpPr>
          <p:cNvPr id="27" name="文本框 9"/>
          <p:cNvSpPr txBox="1"/>
          <p:nvPr/>
        </p:nvSpPr>
        <p:spPr>
          <a:xfrm>
            <a:off x="4184786" y="4783754"/>
            <a:ext cx="305150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Profit analysis</a:t>
            </a:r>
          </a:p>
        </p:txBody>
      </p:sp>
      <p:sp>
        <p:nvSpPr>
          <p:cNvPr id="29" name="KSO_Shape"/>
          <p:cNvSpPr>
            <a:spLocks/>
          </p:cNvSpPr>
          <p:nvPr/>
        </p:nvSpPr>
        <p:spPr bwMode="auto">
          <a:xfrm>
            <a:off x="4195719" y="1834428"/>
            <a:ext cx="752562" cy="74503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394410300"/>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528" fill="hold" grpId="0" nodeType="withEffect">
                                  <p:stCondLst>
                                    <p:cond delay="6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fltVal val="0.5"/>
                                          </p:val>
                                        </p:tav>
                                        <p:tav tm="100000">
                                          <p:val>
                                            <p:strVal val="#ppt_x"/>
                                          </p:val>
                                        </p:tav>
                                      </p:tavLst>
                                    </p:anim>
                                    <p:anim calcmode="lin" valueType="num">
                                      <p:cBhvr>
                                        <p:cTn id="14" dur="500" fill="hold"/>
                                        <p:tgtEl>
                                          <p:spTgt spid="20"/>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1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16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8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21" grpId="0"/>
      <p:bldP spid="22" grpId="0"/>
      <p:bldP spid="23" grpId="0"/>
      <p:bldP spid="24" grpId="0"/>
      <p:bldP spid="26" grpId="0"/>
      <p:bldP spid="27"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Product overview</a:t>
            </a:r>
          </a:p>
        </p:txBody>
      </p:sp>
      <p:sp>
        <p:nvSpPr>
          <p:cNvPr id="63" name="矩形 21"/>
          <p:cNvSpPr/>
          <p:nvPr/>
        </p:nvSpPr>
        <p:spPr>
          <a:xfrm>
            <a:off x="2567237" y="1129409"/>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3"/>
          <p:cNvSpPr/>
          <p:nvPr/>
        </p:nvSpPr>
        <p:spPr>
          <a:xfrm>
            <a:off x="811770" y="965672"/>
            <a:ext cx="2200754" cy="1316590"/>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3" cstate="print">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1"/>
          <p:cNvSpPr/>
          <p:nvPr/>
        </p:nvSpPr>
        <p:spPr>
          <a:xfrm>
            <a:off x="811770" y="2282264"/>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3"/>
          <p:cNvSpPr/>
          <p:nvPr/>
        </p:nvSpPr>
        <p:spPr>
          <a:xfrm>
            <a:off x="6228099" y="2118529"/>
            <a:ext cx="2200754" cy="1316590"/>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3" cstate="print">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1"/>
          <p:cNvSpPr/>
          <p:nvPr/>
        </p:nvSpPr>
        <p:spPr>
          <a:xfrm>
            <a:off x="2567237" y="3435121"/>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3"/>
          <p:cNvSpPr/>
          <p:nvPr/>
        </p:nvSpPr>
        <p:spPr>
          <a:xfrm>
            <a:off x="811770" y="3271384"/>
            <a:ext cx="2200754" cy="1316590"/>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3" cstate="print">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3409813" y="1245202"/>
            <a:ext cx="4176464" cy="577081"/>
          </a:xfrm>
          <a:prstGeom prst="rect">
            <a:avLst/>
          </a:prstGeom>
          <a:noFill/>
        </p:spPr>
        <p:txBody>
          <a:bodyPr wrap="square" lIns="0" tIns="0" rIns="0" bIns="0" rtlCol="0">
            <a:spAutoFit/>
          </a:bodyPr>
          <a:lstStyle/>
          <a:p>
            <a:pPr algn="just">
              <a:lnSpc>
                <a:spcPts val="1500"/>
              </a:lnSpc>
            </a:pPr>
            <a:r>
              <a:rPr lang="zh-CN" altLang="en-US" sz="1400" b="1" dirty="0">
                <a:solidFill>
                  <a:schemeClr val="bg1"/>
                </a:solidFill>
                <a:latin typeface="微软雅黑" pitchFamily="34" charset="-122"/>
                <a:ea typeface="微软雅黑" pitchFamily="34" charset="-122"/>
              </a:rPr>
              <a:t>There are economic benefits</a:t>
            </a:r>
          </a:p>
          <a:p>
            <a:pPr algn="just">
              <a:lnSpc>
                <a:spcPts val="1500"/>
              </a:lnSpc>
            </a:pPr>
            <a:r>
              <a:rPr lang="zh-CN" altLang="en-US" sz="1000" dirty="0">
                <a:solidFill>
                  <a:schemeClr val="bg1"/>
                </a:solidFill>
                <a:latin typeface="微软雅黑" pitchFamily="34" charset="-122"/>
                <a:ea typeface="微软雅黑" pitchFamily="34" charset="-122"/>
              </a:rPr>
              <a:t>Click to enter the brief text content, the text content needs to be refined, without unnecessary text modification, concise description sub-content</a:t>
            </a:r>
            <a:r>
              <a:rPr lang="en-US" altLang="zh-CN" sz="1000" dirty="0">
                <a:solidFill>
                  <a:schemeClr val="bg1"/>
                </a:solidFill>
                <a:latin typeface="微软雅黑" pitchFamily="34" charset="-122"/>
                <a:ea typeface="微软雅黑" pitchFamily="34" charset="-122"/>
              </a:rPr>
              <a:t>......</a:t>
            </a:r>
          </a:p>
        </p:txBody>
      </p:sp>
      <p:sp>
        <p:nvSpPr>
          <p:cNvPr id="73" name="TextBox 72"/>
          <p:cNvSpPr txBox="1"/>
          <p:nvPr/>
        </p:nvSpPr>
        <p:spPr>
          <a:xfrm>
            <a:off x="1492308" y="2419899"/>
            <a:ext cx="4176464" cy="559512"/>
          </a:xfrm>
          <a:prstGeom prst="rect">
            <a:avLst/>
          </a:prstGeom>
          <a:noFill/>
        </p:spPr>
        <p:txBody>
          <a:bodyPr wrap="square" lIns="0" tIns="0" rIns="0" bIns="0" rtlCol="0">
            <a:spAutoFit/>
          </a:bodyPr>
          <a:lstStyle/>
          <a:p>
            <a:pPr algn="just">
              <a:lnSpc>
                <a:spcPts val="1500"/>
              </a:lnSpc>
            </a:pPr>
            <a:r>
              <a:rPr lang="zh-CN" altLang="en-US" sz="1400" b="1" dirty="0">
                <a:solidFill>
                  <a:schemeClr val="bg1"/>
                </a:solidFill>
                <a:latin typeface="微软雅黑" pitchFamily="34" charset="-122"/>
                <a:ea typeface="微软雅黑" pitchFamily="34" charset="-122"/>
              </a:rPr>
              <a:t>It's good for people's livelihood</a:t>
            </a:r>
            <a:endParaRPr lang="en-US" altLang="zh-CN" sz="1400" b="1" dirty="0">
              <a:solidFill>
                <a:schemeClr val="bg1"/>
              </a:solidFill>
              <a:latin typeface="微软雅黑" pitchFamily="34" charset="-122"/>
              <a:ea typeface="微软雅黑" pitchFamily="34" charset="-122"/>
            </a:endParaRPr>
          </a:p>
          <a:p>
            <a:pPr algn="just">
              <a:lnSpc>
                <a:spcPts val="1500"/>
              </a:lnSpc>
            </a:pPr>
            <a:r>
              <a:rPr lang="zh-CN" altLang="en-US" sz="1000" dirty="0">
                <a:solidFill>
                  <a:schemeClr val="bg1"/>
                </a:solidFill>
                <a:latin typeface="微软雅黑" pitchFamily="34" charset="-122"/>
                <a:ea typeface="微软雅黑" pitchFamily="34" charset="-122"/>
              </a:rPr>
              <a:t>Click to enter the brief text content, the text content needs to be refined, without unnecessary text modification, concise description sub-content</a:t>
            </a:r>
            <a:r>
              <a:rPr lang="en-US" altLang="zh-CN" sz="1000" dirty="0">
                <a:solidFill>
                  <a:schemeClr val="bg1"/>
                </a:solidFill>
                <a:latin typeface="微软雅黑" pitchFamily="34" charset="-122"/>
                <a:ea typeface="微软雅黑" pitchFamily="34" charset="-122"/>
              </a:rPr>
              <a:t>......</a:t>
            </a:r>
          </a:p>
        </p:txBody>
      </p:sp>
      <p:sp>
        <p:nvSpPr>
          <p:cNvPr id="74" name="TextBox 73"/>
          <p:cNvSpPr txBox="1"/>
          <p:nvPr/>
        </p:nvSpPr>
        <p:spPr>
          <a:xfrm>
            <a:off x="3012524" y="3625638"/>
            <a:ext cx="5302917" cy="559512"/>
          </a:xfrm>
          <a:prstGeom prst="rect">
            <a:avLst/>
          </a:prstGeom>
          <a:noFill/>
        </p:spPr>
        <p:txBody>
          <a:bodyPr wrap="square" lIns="0" tIns="0" rIns="0" bIns="0" rtlCol="0">
            <a:spAutoFit/>
          </a:bodyPr>
          <a:lstStyle/>
          <a:p>
            <a:pPr>
              <a:lnSpc>
                <a:spcPts val="1500"/>
              </a:lnSpc>
            </a:pPr>
            <a:r>
              <a:rPr lang="zh-CN" altLang="en-US" sz="1400" b="1" dirty="0">
                <a:solidFill>
                  <a:schemeClr val="bg1"/>
                </a:solidFill>
                <a:latin typeface="微软雅黑" pitchFamily="34" charset="-122"/>
                <a:ea typeface="微软雅黑" pitchFamily="34" charset="-122"/>
              </a:rPr>
              <a:t>It is conducive to enhancing the image of the government</a:t>
            </a:r>
          </a:p>
          <a:p>
            <a:pPr>
              <a:lnSpc>
                <a:spcPts val="1500"/>
              </a:lnSpc>
            </a:pPr>
            <a:r>
              <a:rPr lang="zh-CN" altLang="en-US" sz="1000" dirty="0">
                <a:solidFill>
                  <a:schemeClr val="bg1"/>
                </a:solidFill>
                <a:latin typeface="微软雅黑" pitchFamily="34" charset="-122"/>
                <a:ea typeface="微软雅黑" pitchFamily="34" charset="-122"/>
              </a:rPr>
              <a:t>Click to enter the brief text content, the text content needs to be refined, without unnecessary text modification, concise description sub-content</a:t>
            </a:r>
            <a:r>
              <a:rPr lang="en-US" altLang="zh-CN" sz="1000" dirty="0">
                <a:solidFill>
                  <a:schemeClr val="bg1"/>
                </a:solidFill>
                <a:latin typeface="微软雅黑" pitchFamily="34" charset="-122"/>
                <a:ea typeface="微软雅黑" pitchFamily="34" charset="-122"/>
              </a:rPr>
              <a:t>......</a:t>
            </a:r>
          </a:p>
        </p:txBody>
      </p:sp>
      <p:sp>
        <p:nvSpPr>
          <p:cNvPr id="12"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234520877"/>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300"/>
                                        <p:tgtEl>
                                          <p:spTgt spid="72"/>
                                        </p:tgtEl>
                                      </p:cBhvr>
                                    </p:animEffect>
                                  </p:childTnLst>
                                </p:cTn>
                              </p:par>
                            </p:childTnLst>
                          </p:cTn>
                        </p:par>
                        <p:par>
                          <p:cTn id="17" fill="hold">
                            <p:stCondLst>
                              <p:cond delay="800"/>
                            </p:stCondLst>
                            <p:childTnLst>
                              <p:par>
                                <p:cTn id="18" presetID="2" presetClass="entr" presetSubtype="8"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0-#ppt_w/2"/>
                                          </p:val>
                                        </p:tav>
                                        <p:tav tm="100000">
                                          <p:val>
                                            <p:strVal val="#ppt_x"/>
                                          </p:val>
                                        </p:tav>
                                      </p:tavLst>
                                    </p:anim>
                                    <p:anim calcmode="lin" valueType="num">
                                      <p:cBhvr additive="base">
                                        <p:cTn id="21" dur="500" fill="hold"/>
                                        <p:tgtEl>
                                          <p:spTgt spid="6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fill="hold"/>
                                        <p:tgtEl>
                                          <p:spTgt spid="66"/>
                                        </p:tgtEl>
                                        <p:attrNameLst>
                                          <p:attrName>ppt_x</p:attrName>
                                        </p:attrNameLst>
                                      </p:cBhvr>
                                      <p:tavLst>
                                        <p:tav tm="0">
                                          <p:val>
                                            <p:strVal val="1+#ppt_w/2"/>
                                          </p:val>
                                        </p:tav>
                                        <p:tav tm="100000">
                                          <p:val>
                                            <p:strVal val="#ppt_x"/>
                                          </p:val>
                                        </p:tav>
                                      </p:tavLst>
                                    </p:anim>
                                    <p:anim calcmode="lin" valueType="num">
                                      <p:cBhvr additive="base">
                                        <p:cTn id="25" dur="500" fill="hold"/>
                                        <p:tgtEl>
                                          <p:spTgt spid="66"/>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22" presetClass="entr" presetSubtype="2"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right)">
                                      <p:cBhvr>
                                        <p:cTn id="29" dur="300"/>
                                        <p:tgtEl>
                                          <p:spTgt spid="73"/>
                                        </p:tgtEl>
                                      </p:cBhvr>
                                    </p:animEffect>
                                  </p:childTnLst>
                                </p:cTn>
                              </p:par>
                            </p:childTnLst>
                          </p:cTn>
                        </p:par>
                        <p:par>
                          <p:cTn id="30" fill="hold">
                            <p:stCondLst>
                              <p:cond delay="1600"/>
                            </p:stCondLst>
                            <p:childTnLst>
                              <p:par>
                                <p:cTn id="31" presetID="2" presetClass="entr" presetSubtype="2"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0-#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childTnLst>
                          </p:cTn>
                        </p:par>
                        <p:par>
                          <p:cTn id="39" fill="hold">
                            <p:stCondLst>
                              <p:cond delay="2100"/>
                            </p:stCondLst>
                            <p:childTnLst>
                              <p:par>
                                <p:cTn id="40" presetID="22" presetClass="entr" presetSubtype="8"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3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72" grpId="0"/>
      <p:bldP spid="73"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Product form</a:t>
            </a:r>
          </a:p>
        </p:txBody>
      </p:sp>
      <p:sp>
        <p:nvSpPr>
          <p:cNvPr id="3" name="椭圆 2"/>
          <p:cNvSpPr/>
          <p:nvPr/>
        </p:nvSpPr>
        <p:spPr>
          <a:xfrm>
            <a:off x="1115616" y="987574"/>
            <a:ext cx="2016224" cy="20162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672052" y="987574"/>
            <a:ext cx="2016224" cy="20162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228488" y="987574"/>
            <a:ext cx="2016224"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565967" y="2087449"/>
            <a:ext cx="1036867" cy="307777"/>
          </a:xfrm>
          <a:prstGeom prst="rect">
            <a:avLst/>
          </a:prstGeom>
          <a:noFill/>
        </p:spPr>
        <p:txBody>
          <a:bodyPr wrap="square" lIns="0" tIns="0" rIns="0" bIns="0" rtlCol="0">
            <a:spAutoFit/>
          </a:bodyPr>
          <a:lstStyle/>
          <a:p>
            <a:pPr algn="ctr"/>
            <a:r>
              <a:rPr lang="en-US" altLang="zh-CN" sz="2000" b="1" dirty="0">
                <a:solidFill>
                  <a:schemeClr val="bg1"/>
                </a:solidFill>
                <a:latin typeface="微软雅黑" pitchFamily="34" charset="-122"/>
                <a:ea typeface="微软雅黑" pitchFamily="34" charset="-122"/>
              </a:rPr>
              <a:t>Tittle </a:t>
            </a:r>
            <a:endParaRPr lang="zh-CN" altLang="en-US" sz="2000" b="1" dirty="0">
              <a:solidFill>
                <a:schemeClr val="bg1"/>
              </a:solidFill>
              <a:latin typeface="微软雅黑" pitchFamily="34" charset="-122"/>
              <a:ea typeface="微软雅黑" pitchFamily="34" charset="-122"/>
            </a:endParaRPr>
          </a:p>
        </p:txBody>
      </p:sp>
      <p:sp>
        <p:nvSpPr>
          <p:cNvPr id="7" name="TextBox 6"/>
          <p:cNvSpPr txBox="1"/>
          <p:nvPr/>
        </p:nvSpPr>
        <p:spPr>
          <a:xfrm>
            <a:off x="4014505" y="2087449"/>
            <a:ext cx="1331318" cy="307777"/>
          </a:xfrm>
          <a:prstGeom prst="rect">
            <a:avLst/>
          </a:prstGeom>
          <a:noFill/>
        </p:spPr>
        <p:txBody>
          <a:bodyPr wrap="square" lIns="0" tIns="0" rIns="0" bIns="0" rtlCol="0">
            <a:spAutoFit/>
          </a:bodyPr>
          <a:lstStyle/>
          <a:p>
            <a:pPr algn="ctr"/>
            <a:r>
              <a:rPr lang="en-US" altLang="zh-CN" sz="2000" b="1" dirty="0">
                <a:solidFill>
                  <a:schemeClr val="bg1"/>
                </a:solidFill>
                <a:latin typeface="微软雅黑" pitchFamily="34" charset="-122"/>
                <a:ea typeface="微软雅黑" pitchFamily="34" charset="-122"/>
              </a:rPr>
              <a:t>Tittle </a:t>
            </a:r>
            <a:endParaRPr lang="zh-CN" altLang="en-US" sz="2000" b="1" dirty="0">
              <a:solidFill>
                <a:schemeClr val="bg1"/>
              </a:solidFill>
              <a:latin typeface="微软雅黑" pitchFamily="34" charset="-122"/>
              <a:ea typeface="微软雅黑" pitchFamily="34" charset="-122"/>
            </a:endParaRPr>
          </a:p>
        </p:txBody>
      </p:sp>
      <p:sp>
        <p:nvSpPr>
          <p:cNvPr id="8" name="TextBox 7"/>
          <p:cNvSpPr txBox="1"/>
          <p:nvPr/>
        </p:nvSpPr>
        <p:spPr>
          <a:xfrm>
            <a:off x="6653347" y="2087449"/>
            <a:ext cx="1166506" cy="307777"/>
          </a:xfrm>
          <a:prstGeom prst="rect">
            <a:avLst/>
          </a:prstGeom>
          <a:noFill/>
        </p:spPr>
        <p:txBody>
          <a:bodyPr wrap="square" lIns="0" tIns="0" rIns="0" bIns="0" rtlCol="0">
            <a:spAutoFit/>
          </a:bodyPr>
          <a:lstStyle/>
          <a:p>
            <a:pPr algn="ctr"/>
            <a:r>
              <a:rPr lang="en-US" altLang="zh-CN" sz="2000" b="1" dirty="0">
                <a:solidFill>
                  <a:schemeClr val="bg1"/>
                </a:solidFill>
                <a:latin typeface="微软雅黑" pitchFamily="34" charset="-122"/>
                <a:ea typeface="微软雅黑" pitchFamily="34" charset="-122"/>
              </a:rPr>
              <a:t>Tittle </a:t>
            </a:r>
            <a:endParaRPr lang="zh-CN" altLang="en-US" sz="2000" b="1" dirty="0">
              <a:solidFill>
                <a:schemeClr val="bg1"/>
              </a:solidFill>
              <a:latin typeface="微软雅黑" pitchFamily="34" charset="-122"/>
              <a:ea typeface="微软雅黑" pitchFamily="34" charset="-122"/>
            </a:endParaRPr>
          </a:p>
        </p:txBody>
      </p:sp>
      <p:sp>
        <p:nvSpPr>
          <p:cNvPr id="9" name="KSO_Shape"/>
          <p:cNvSpPr>
            <a:spLocks/>
          </p:cNvSpPr>
          <p:nvPr/>
        </p:nvSpPr>
        <p:spPr bwMode="auto">
          <a:xfrm>
            <a:off x="4324644" y="1314173"/>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6">
              <a:lumMod val="20000"/>
              <a:lumOff val="80000"/>
            </a:schemeClr>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11" name="KSO_Shape"/>
          <p:cNvSpPr>
            <a:spLocks/>
          </p:cNvSpPr>
          <p:nvPr/>
        </p:nvSpPr>
        <p:spPr bwMode="auto">
          <a:xfrm>
            <a:off x="6961479" y="1339588"/>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lumMod val="20000"/>
              <a:lumOff val="8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KSO_Shape"/>
          <p:cNvSpPr>
            <a:spLocks/>
          </p:cNvSpPr>
          <p:nvPr/>
        </p:nvSpPr>
        <p:spPr bwMode="auto">
          <a:xfrm>
            <a:off x="1800560" y="1268496"/>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lumMod val="20000"/>
              <a:lumOff val="8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1" name="组合 20"/>
          <p:cNvGrpSpPr/>
          <p:nvPr/>
        </p:nvGrpSpPr>
        <p:grpSpPr>
          <a:xfrm>
            <a:off x="3246743" y="1840483"/>
            <a:ext cx="310406" cy="310406"/>
            <a:chOff x="3264324" y="1749600"/>
            <a:chExt cx="348156" cy="348156"/>
          </a:xfrm>
        </p:grpSpPr>
        <p:sp>
          <p:nvSpPr>
            <p:cNvPr id="19" name="矩形 18"/>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803179" y="1840483"/>
            <a:ext cx="310406" cy="310406"/>
            <a:chOff x="3264324" y="1749600"/>
            <a:chExt cx="348156" cy="348156"/>
          </a:xfrm>
        </p:grpSpPr>
        <p:sp>
          <p:nvSpPr>
            <p:cNvPr id="23" name="矩形 2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1575228" y="3544726"/>
            <a:ext cx="6154126" cy="435440"/>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Click to enter the brief text content, the text content needs to be refined, without unnecessary text modification, concise description sub-content. Click to enter the brief text content, the text content needs to be refined, without unnecessary text modification, concise description sub-content</a:t>
            </a:r>
            <a:r>
              <a:rPr lang="en-US" altLang="zh-CN" sz="1000" dirty="0">
                <a:latin typeface="微软雅黑 Light" pitchFamily="34" charset="-122"/>
                <a:ea typeface="微软雅黑 Light" pitchFamily="34" charset="-122"/>
              </a:rPr>
              <a:t>......</a:t>
            </a:r>
          </a:p>
        </p:txBody>
      </p:sp>
      <p:sp>
        <p:nvSpPr>
          <p:cNvPr id="26" name="Freeform 5"/>
          <p:cNvSpPr>
            <a:spLocks/>
          </p:cNvSpPr>
          <p:nvPr/>
        </p:nvSpPr>
        <p:spPr bwMode="auto">
          <a:xfrm>
            <a:off x="1115616"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5"/>
          <p:cNvSpPr>
            <a:spLocks/>
          </p:cNvSpPr>
          <p:nvPr/>
        </p:nvSpPr>
        <p:spPr bwMode="auto">
          <a:xfrm flipH="1">
            <a:off x="8008152"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TextBox 31"/>
          <p:cNvSpPr txBox="1"/>
          <p:nvPr/>
        </p:nvSpPr>
        <p:spPr>
          <a:xfrm>
            <a:off x="1565967" y="2417862"/>
            <a:ext cx="1036867"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Click to enter the caption</a:t>
            </a:r>
          </a:p>
        </p:txBody>
      </p:sp>
      <p:sp>
        <p:nvSpPr>
          <p:cNvPr id="33" name="TextBox 32"/>
          <p:cNvSpPr txBox="1"/>
          <p:nvPr/>
        </p:nvSpPr>
        <p:spPr>
          <a:xfrm>
            <a:off x="4096911" y="2417862"/>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Click to enter the caption</a:t>
            </a:r>
          </a:p>
        </p:txBody>
      </p:sp>
      <p:sp>
        <p:nvSpPr>
          <p:cNvPr id="34" name="TextBox 33"/>
          <p:cNvSpPr txBox="1"/>
          <p:nvPr/>
        </p:nvSpPr>
        <p:spPr>
          <a:xfrm>
            <a:off x="6653347" y="2417862"/>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Click to enter the caption</a:t>
            </a:r>
          </a:p>
        </p:txBody>
      </p:sp>
      <p:sp>
        <p:nvSpPr>
          <p:cNvPr id="28"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43713346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290">
                                          <p:stCondLst>
                                            <p:cond delay="0"/>
                                          </p:stCondLst>
                                        </p:cTn>
                                        <p:tgtEl>
                                          <p:spTgt spid="32"/>
                                        </p:tgtEl>
                                      </p:cBhvr>
                                    </p:animEffect>
                                    <p:anim calcmode="lin" valueType="num">
                                      <p:cBhvr>
                                        <p:cTn id="24"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29" dur="13">
                                          <p:stCondLst>
                                            <p:cond delay="325"/>
                                          </p:stCondLst>
                                        </p:cTn>
                                        <p:tgtEl>
                                          <p:spTgt spid="32"/>
                                        </p:tgtEl>
                                      </p:cBhvr>
                                      <p:to x="100000" y="60000"/>
                                    </p:animScale>
                                    <p:animScale>
                                      <p:cBhvr>
                                        <p:cTn id="30" dur="83" decel="50000">
                                          <p:stCondLst>
                                            <p:cond delay="338"/>
                                          </p:stCondLst>
                                        </p:cTn>
                                        <p:tgtEl>
                                          <p:spTgt spid="32"/>
                                        </p:tgtEl>
                                      </p:cBhvr>
                                      <p:to x="100000" y="100000"/>
                                    </p:animScale>
                                    <p:animScale>
                                      <p:cBhvr>
                                        <p:cTn id="31" dur="13">
                                          <p:stCondLst>
                                            <p:cond delay="656"/>
                                          </p:stCondLst>
                                        </p:cTn>
                                        <p:tgtEl>
                                          <p:spTgt spid="32"/>
                                        </p:tgtEl>
                                      </p:cBhvr>
                                      <p:to x="100000" y="80000"/>
                                    </p:animScale>
                                    <p:animScale>
                                      <p:cBhvr>
                                        <p:cTn id="32" dur="83" decel="50000">
                                          <p:stCondLst>
                                            <p:cond delay="669"/>
                                          </p:stCondLst>
                                        </p:cTn>
                                        <p:tgtEl>
                                          <p:spTgt spid="32"/>
                                        </p:tgtEl>
                                      </p:cBhvr>
                                      <p:to x="100000" y="100000"/>
                                    </p:animScale>
                                    <p:animScale>
                                      <p:cBhvr>
                                        <p:cTn id="33" dur="13">
                                          <p:stCondLst>
                                            <p:cond delay="821"/>
                                          </p:stCondLst>
                                        </p:cTn>
                                        <p:tgtEl>
                                          <p:spTgt spid="32"/>
                                        </p:tgtEl>
                                      </p:cBhvr>
                                      <p:to x="100000" y="90000"/>
                                    </p:animScale>
                                    <p:animScale>
                                      <p:cBhvr>
                                        <p:cTn id="34" dur="83" decel="50000">
                                          <p:stCondLst>
                                            <p:cond delay="834"/>
                                          </p:stCondLst>
                                        </p:cTn>
                                        <p:tgtEl>
                                          <p:spTgt spid="32"/>
                                        </p:tgtEl>
                                      </p:cBhvr>
                                      <p:to x="100000" y="100000"/>
                                    </p:animScale>
                                    <p:animScale>
                                      <p:cBhvr>
                                        <p:cTn id="35" dur="13">
                                          <p:stCondLst>
                                            <p:cond delay="904"/>
                                          </p:stCondLst>
                                        </p:cTn>
                                        <p:tgtEl>
                                          <p:spTgt spid="32"/>
                                        </p:tgtEl>
                                      </p:cBhvr>
                                      <p:to x="100000" y="95000"/>
                                    </p:animScale>
                                    <p:animScale>
                                      <p:cBhvr>
                                        <p:cTn id="36" dur="83" decel="50000">
                                          <p:stCondLst>
                                            <p:cond delay="917"/>
                                          </p:stCondLst>
                                        </p:cTn>
                                        <p:tgtEl>
                                          <p:spTgt spid="3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290">
                                          <p:stCondLst>
                                            <p:cond delay="0"/>
                                          </p:stCondLst>
                                        </p:cTn>
                                        <p:tgtEl>
                                          <p:spTgt spid="3"/>
                                        </p:tgtEl>
                                      </p:cBhvr>
                                    </p:animEffect>
                                    <p:anim calcmode="lin" valueType="num">
                                      <p:cBhvr>
                                        <p:cTn id="40"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45" dur="13">
                                          <p:stCondLst>
                                            <p:cond delay="325"/>
                                          </p:stCondLst>
                                        </p:cTn>
                                        <p:tgtEl>
                                          <p:spTgt spid="3"/>
                                        </p:tgtEl>
                                      </p:cBhvr>
                                      <p:to x="100000" y="60000"/>
                                    </p:animScale>
                                    <p:animScale>
                                      <p:cBhvr>
                                        <p:cTn id="46" dur="83" decel="50000">
                                          <p:stCondLst>
                                            <p:cond delay="338"/>
                                          </p:stCondLst>
                                        </p:cTn>
                                        <p:tgtEl>
                                          <p:spTgt spid="3"/>
                                        </p:tgtEl>
                                      </p:cBhvr>
                                      <p:to x="100000" y="100000"/>
                                    </p:animScale>
                                    <p:animScale>
                                      <p:cBhvr>
                                        <p:cTn id="47" dur="13">
                                          <p:stCondLst>
                                            <p:cond delay="656"/>
                                          </p:stCondLst>
                                        </p:cTn>
                                        <p:tgtEl>
                                          <p:spTgt spid="3"/>
                                        </p:tgtEl>
                                      </p:cBhvr>
                                      <p:to x="100000" y="80000"/>
                                    </p:animScale>
                                    <p:animScale>
                                      <p:cBhvr>
                                        <p:cTn id="48" dur="83" decel="50000">
                                          <p:stCondLst>
                                            <p:cond delay="669"/>
                                          </p:stCondLst>
                                        </p:cTn>
                                        <p:tgtEl>
                                          <p:spTgt spid="3"/>
                                        </p:tgtEl>
                                      </p:cBhvr>
                                      <p:to x="100000" y="100000"/>
                                    </p:animScale>
                                    <p:animScale>
                                      <p:cBhvr>
                                        <p:cTn id="49" dur="13">
                                          <p:stCondLst>
                                            <p:cond delay="821"/>
                                          </p:stCondLst>
                                        </p:cTn>
                                        <p:tgtEl>
                                          <p:spTgt spid="3"/>
                                        </p:tgtEl>
                                      </p:cBhvr>
                                      <p:to x="100000" y="90000"/>
                                    </p:animScale>
                                    <p:animScale>
                                      <p:cBhvr>
                                        <p:cTn id="50" dur="83" decel="50000">
                                          <p:stCondLst>
                                            <p:cond delay="834"/>
                                          </p:stCondLst>
                                        </p:cTn>
                                        <p:tgtEl>
                                          <p:spTgt spid="3"/>
                                        </p:tgtEl>
                                      </p:cBhvr>
                                      <p:to x="100000" y="100000"/>
                                    </p:animScale>
                                    <p:animScale>
                                      <p:cBhvr>
                                        <p:cTn id="51" dur="13">
                                          <p:stCondLst>
                                            <p:cond delay="904"/>
                                          </p:stCondLst>
                                        </p:cTn>
                                        <p:tgtEl>
                                          <p:spTgt spid="3"/>
                                        </p:tgtEl>
                                      </p:cBhvr>
                                      <p:to x="100000" y="95000"/>
                                    </p:animScale>
                                    <p:animScale>
                                      <p:cBhvr>
                                        <p:cTn id="52" dur="83" decel="50000">
                                          <p:stCondLst>
                                            <p:cond delay="917"/>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290">
                                          <p:stCondLst>
                                            <p:cond delay="0"/>
                                          </p:stCondLst>
                                        </p:cTn>
                                        <p:tgtEl>
                                          <p:spTgt spid="13"/>
                                        </p:tgtEl>
                                      </p:cBhvr>
                                    </p:animEffect>
                                    <p:anim calcmode="lin" valueType="num">
                                      <p:cBhvr>
                                        <p:cTn id="56"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61" dur="13">
                                          <p:stCondLst>
                                            <p:cond delay="325"/>
                                          </p:stCondLst>
                                        </p:cTn>
                                        <p:tgtEl>
                                          <p:spTgt spid="13"/>
                                        </p:tgtEl>
                                      </p:cBhvr>
                                      <p:to x="100000" y="60000"/>
                                    </p:animScale>
                                    <p:animScale>
                                      <p:cBhvr>
                                        <p:cTn id="62" dur="83" decel="50000">
                                          <p:stCondLst>
                                            <p:cond delay="338"/>
                                          </p:stCondLst>
                                        </p:cTn>
                                        <p:tgtEl>
                                          <p:spTgt spid="13"/>
                                        </p:tgtEl>
                                      </p:cBhvr>
                                      <p:to x="100000" y="100000"/>
                                    </p:animScale>
                                    <p:animScale>
                                      <p:cBhvr>
                                        <p:cTn id="63" dur="13">
                                          <p:stCondLst>
                                            <p:cond delay="656"/>
                                          </p:stCondLst>
                                        </p:cTn>
                                        <p:tgtEl>
                                          <p:spTgt spid="13"/>
                                        </p:tgtEl>
                                      </p:cBhvr>
                                      <p:to x="100000" y="80000"/>
                                    </p:animScale>
                                    <p:animScale>
                                      <p:cBhvr>
                                        <p:cTn id="64" dur="83" decel="50000">
                                          <p:stCondLst>
                                            <p:cond delay="669"/>
                                          </p:stCondLst>
                                        </p:cTn>
                                        <p:tgtEl>
                                          <p:spTgt spid="13"/>
                                        </p:tgtEl>
                                      </p:cBhvr>
                                      <p:to x="100000" y="100000"/>
                                    </p:animScale>
                                    <p:animScale>
                                      <p:cBhvr>
                                        <p:cTn id="65" dur="13">
                                          <p:stCondLst>
                                            <p:cond delay="821"/>
                                          </p:stCondLst>
                                        </p:cTn>
                                        <p:tgtEl>
                                          <p:spTgt spid="13"/>
                                        </p:tgtEl>
                                      </p:cBhvr>
                                      <p:to x="100000" y="90000"/>
                                    </p:animScale>
                                    <p:animScale>
                                      <p:cBhvr>
                                        <p:cTn id="66" dur="83" decel="50000">
                                          <p:stCondLst>
                                            <p:cond delay="834"/>
                                          </p:stCondLst>
                                        </p:cTn>
                                        <p:tgtEl>
                                          <p:spTgt spid="13"/>
                                        </p:tgtEl>
                                      </p:cBhvr>
                                      <p:to x="100000" y="100000"/>
                                    </p:animScale>
                                    <p:animScale>
                                      <p:cBhvr>
                                        <p:cTn id="67" dur="13">
                                          <p:stCondLst>
                                            <p:cond delay="904"/>
                                          </p:stCondLst>
                                        </p:cTn>
                                        <p:tgtEl>
                                          <p:spTgt spid="13"/>
                                        </p:tgtEl>
                                      </p:cBhvr>
                                      <p:to x="100000" y="95000"/>
                                    </p:animScale>
                                    <p:animScale>
                                      <p:cBhvr>
                                        <p:cTn id="68" dur="83" decel="50000">
                                          <p:stCondLst>
                                            <p:cond delay="917"/>
                                          </p:stCondLst>
                                        </p:cTn>
                                        <p:tgtEl>
                                          <p:spTgt spid="13"/>
                                        </p:tgtEl>
                                      </p:cBhvr>
                                      <p:to x="100000" y="100000"/>
                                    </p:animScale>
                                  </p:childTnLst>
                                </p:cTn>
                              </p:par>
                            </p:childTnLst>
                          </p:cTn>
                        </p:par>
                        <p:par>
                          <p:cTn id="69" fill="hold">
                            <p:stCondLst>
                              <p:cond delay="1000"/>
                            </p:stCondLst>
                            <p:childTnLst>
                              <p:par>
                                <p:cTn id="70" presetID="31" presetClass="entr" presetSubtype="0"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700" fill="hold"/>
                                        <p:tgtEl>
                                          <p:spTgt spid="21"/>
                                        </p:tgtEl>
                                        <p:attrNameLst>
                                          <p:attrName>ppt_w</p:attrName>
                                        </p:attrNameLst>
                                      </p:cBhvr>
                                      <p:tavLst>
                                        <p:tav tm="0">
                                          <p:val>
                                            <p:fltVal val="0"/>
                                          </p:val>
                                        </p:tav>
                                        <p:tav tm="100000">
                                          <p:val>
                                            <p:strVal val="#ppt_w"/>
                                          </p:val>
                                        </p:tav>
                                      </p:tavLst>
                                    </p:anim>
                                    <p:anim calcmode="lin" valueType="num">
                                      <p:cBhvr>
                                        <p:cTn id="73" dur="700" fill="hold"/>
                                        <p:tgtEl>
                                          <p:spTgt spid="21"/>
                                        </p:tgtEl>
                                        <p:attrNameLst>
                                          <p:attrName>ppt_h</p:attrName>
                                        </p:attrNameLst>
                                      </p:cBhvr>
                                      <p:tavLst>
                                        <p:tav tm="0">
                                          <p:val>
                                            <p:fltVal val="0"/>
                                          </p:val>
                                        </p:tav>
                                        <p:tav tm="100000">
                                          <p:val>
                                            <p:strVal val="#ppt_h"/>
                                          </p:val>
                                        </p:tav>
                                      </p:tavLst>
                                    </p:anim>
                                    <p:anim calcmode="lin" valueType="num">
                                      <p:cBhvr>
                                        <p:cTn id="74" dur="700" fill="hold"/>
                                        <p:tgtEl>
                                          <p:spTgt spid="21"/>
                                        </p:tgtEl>
                                        <p:attrNameLst>
                                          <p:attrName>style.rotation</p:attrName>
                                        </p:attrNameLst>
                                      </p:cBhvr>
                                      <p:tavLst>
                                        <p:tav tm="0">
                                          <p:val>
                                            <p:fltVal val="90"/>
                                          </p:val>
                                        </p:tav>
                                        <p:tav tm="100000">
                                          <p:val>
                                            <p:fltVal val="0"/>
                                          </p:val>
                                        </p:tav>
                                      </p:tavLst>
                                    </p:anim>
                                    <p:animEffect transition="in" filter="fade">
                                      <p:cBhvr>
                                        <p:cTn id="75" dur="700"/>
                                        <p:tgtEl>
                                          <p:spTgt spid="21"/>
                                        </p:tgtEl>
                                      </p:cBhvr>
                                    </p:animEffect>
                                  </p:childTnLst>
                                </p:cTn>
                              </p:par>
                            </p:childTnLst>
                          </p:cTn>
                        </p:par>
                        <p:par>
                          <p:cTn id="76" fill="hold">
                            <p:stCondLst>
                              <p:cond delay="1700"/>
                            </p:stCondLst>
                            <p:childTnLst>
                              <p:par>
                                <p:cTn id="77" presetID="26" presetClass="entr" presetSubtype="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290">
                                          <p:stCondLst>
                                            <p:cond delay="0"/>
                                          </p:stCondLst>
                                        </p:cTn>
                                        <p:tgtEl>
                                          <p:spTgt spid="4"/>
                                        </p:tgtEl>
                                      </p:cBhvr>
                                    </p:animEffect>
                                    <p:anim calcmode="lin" valueType="num">
                                      <p:cBhvr>
                                        <p:cTn id="8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85" dur="13">
                                          <p:stCondLst>
                                            <p:cond delay="325"/>
                                          </p:stCondLst>
                                        </p:cTn>
                                        <p:tgtEl>
                                          <p:spTgt spid="4"/>
                                        </p:tgtEl>
                                      </p:cBhvr>
                                      <p:to x="100000" y="60000"/>
                                    </p:animScale>
                                    <p:animScale>
                                      <p:cBhvr>
                                        <p:cTn id="86" dur="83" decel="50000">
                                          <p:stCondLst>
                                            <p:cond delay="338"/>
                                          </p:stCondLst>
                                        </p:cTn>
                                        <p:tgtEl>
                                          <p:spTgt spid="4"/>
                                        </p:tgtEl>
                                      </p:cBhvr>
                                      <p:to x="100000" y="100000"/>
                                    </p:animScale>
                                    <p:animScale>
                                      <p:cBhvr>
                                        <p:cTn id="87" dur="13">
                                          <p:stCondLst>
                                            <p:cond delay="656"/>
                                          </p:stCondLst>
                                        </p:cTn>
                                        <p:tgtEl>
                                          <p:spTgt spid="4"/>
                                        </p:tgtEl>
                                      </p:cBhvr>
                                      <p:to x="100000" y="80000"/>
                                    </p:animScale>
                                    <p:animScale>
                                      <p:cBhvr>
                                        <p:cTn id="88" dur="83" decel="50000">
                                          <p:stCondLst>
                                            <p:cond delay="669"/>
                                          </p:stCondLst>
                                        </p:cTn>
                                        <p:tgtEl>
                                          <p:spTgt spid="4"/>
                                        </p:tgtEl>
                                      </p:cBhvr>
                                      <p:to x="100000" y="100000"/>
                                    </p:animScale>
                                    <p:animScale>
                                      <p:cBhvr>
                                        <p:cTn id="89" dur="13">
                                          <p:stCondLst>
                                            <p:cond delay="821"/>
                                          </p:stCondLst>
                                        </p:cTn>
                                        <p:tgtEl>
                                          <p:spTgt spid="4"/>
                                        </p:tgtEl>
                                      </p:cBhvr>
                                      <p:to x="100000" y="90000"/>
                                    </p:animScale>
                                    <p:animScale>
                                      <p:cBhvr>
                                        <p:cTn id="90" dur="83" decel="50000">
                                          <p:stCondLst>
                                            <p:cond delay="834"/>
                                          </p:stCondLst>
                                        </p:cTn>
                                        <p:tgtEl>
                                          <p:spTgt spid="4"/>
                                        </p:tgtEl>
                                      </p:cBhvr>
                                      <p:to x="100000" y="100000"/>
                                    </p:animScale>
                                    <p:animScale>
                                      <p:cBhvr>
                                        <p:cTn id="91" dur="13">
                                          <p:stCondLst>
                                            <p:cond delay="904"/>
                                          </p:stCondLst>
                                        </p:cTn>
                                        <p:tgtEl>
                                          <p:spTgt spid="4"/>
                                        </p:tgtEl>
                                      </p:cBhvr>
                                      <p:to x="100000" y="95000"/>
                                    </p:animScale>
                                    <p:animScale>
                                      <p:cBhvr>
                                        <p:cTn id="92" dur="83" decel="50000">
                                          <p:stCondLst>
                                            <p:cond delay="917"/>
                                          </p:stCondLst>
                                        </p:cTn>
                                        <p:tgtEl>
                                          <p:spTgt spid="4"/>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290">
                                          <p:stCondLst>
                                            <p:cond delay="0"/>
                                          </p:stCondLst>
                                        </p:cTn>
                                        <p:tgtEl>
                                          <p:spTgt spid="7"/>
                                        </p:tgtEl>
                                      </p:cBhvr>
                                    </p:animEffect>
                                    <p:anim calcmode="lin" valueType="num">
                                      <p:cBhvr>
                                        <p:cTn id="9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01" dur="13">
                                          <p:stCondLst>
                                            <p:cond delay="325"/>
                                          </p:stCondLst>
                                        </p:cTn>
                                        <p:tgtEl>
                                          <p:spTgt spid="7"/>
                                        </p:tgtEl>
                                      </p:cBhvr>
                                      <p:to x="100000" y="60000"/>
                                    </p:animScale>
                                    <p:animScale>
                                      <p:cBhvr>
                                        <p:cTn id="102" dur="83" decel="50000">
                                          <p:stCondLst>
                                            <p:cond delay="338"/>
                                          </p:stCondLst>
                                        </p:cTn>
                                        <p:tgtEl>
                                          <p:spTgt spid="7"/>
                                        </p:tgtEl>
                                      </p:cBhvr>
                                      <p:to x="100000" y="100000"/>
                                    </p:animScale>
                                    <p:animScale>
                                      <p:cBhvr>
                                        <p:cTn id="103" dur="13">
                                          <p:stCondLst>
                                            <p:cond delay="656"/>
                                          </p:stCondLst>
                                        </p:cTn>
                                        <p:tgtEl>
                                          <p:spTgt spid="7"/>
                                        </p:tgtEl>
                                      </p:cBhvr>
                                      <p:to x="100000" y="80000"/>
                                    </p:animScale>
                                    <p:animScale>
                                      <p:cBhvr>
                                        <p:cTn id="104" dur="83" decel="50000">
                                          <p:stCondLst>
                                            <p:cond delay="669"/>
                                          </p:stCondLst>
                                        </p:cTn>
                                        <p:tgtEl>
                                          <p:spTgt spid="7"/>
                                        </p:tgtEl>
                                      </p:cBhvr>
                                      <p:to x="100000" y="100000"/>
                                    </p:animScale>
                                    <p:animScale>
                                      <p:cBhvr>
                                        <p:cTn id="105" dur="13">
                                          <p:stCondLst>
                                            <p:cond delay="821"/>
                                          </p:stCondLst>
                                        </p:cTn>
                                        <p:tgtEl>
                                          <p:spTgt spid="7"/>
                                        </p:tgtEl>
                                      </p:cBhvr>
                                      <p:to x="100000" y="90000"/>
                                    </p:animScale>
                                    <p:animScale>
                                      <p:cBhvr>
                                        <p:cTn id="106" dur="83" decel="50000">
                                          <p:stCondLst>
                                            <p:cond delay="834"/>
                                          </p:stCondLst>
                                        </p:cTn>
                                        <p:tgtEl>
                                          <p:spTgt spid="7"/>
                                        </p:tgtEl>
                                      </p:cBhvr>
                                      <p:to x="100000" y="100000"/>
                                    </p:animScale>
                                    <p:animScale>
                                      <p:cBhvr>
                                        <p:cTn id="107" dur="13">
                                          <p:stCondLst>
                                            <p:cond delay="904"/>
                                          </p:stCondLst>
                                        </p:cTn>
                                        <p:tgtEl>
                                          <p:spTgt spid="7"/>
                                        </p:tgtEl>
                                      </p:cBhvr>
                                      <p:to x="100000" y="95000"/>
                                    </p:animScale>
                                    <p:animScale>
                                      <p:cBhvr>
                                        <p:cTn id="108" dur="83" decel="50000">
                                          <p:stCondLst>
                                            <p:cond delay="917"/>
                                          </p:stCondLst>
                                        </p:cTn>
                                        <p:tgtEl>
                                          <p:spTgt spid="7"/>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down)">
                                      <p:cBhvr>
                                        <p:cTn id="111" dur="290">
                                          <p:stCondLst>
                                            <p:cond delay="0"/>
                                          </p:stCondLst>
                                        </p:cTn>
                                        <p:tgtEl>
                                          <p:spTgt spid="33"/>
                                        </p:tgtEl>
                                      </p:cBhvr>
                                    </p:animEffect>
                                    <p:anim calcmode="lin" valueType="num">
                                      <p:cBhvr>
                                        <p:cTn id="112"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117" dur="13">
                                          <p:stCondLst>
                                            <p:cond delay="325"/>
                                          </p:stCondLst>
                                        </p:cTn>
                                        <p:tgtEl>
                                          <p:spTgt spid="33"/>
                                        </p:tgtEl>
                                      </p:cBhvr>
                                      <p:to x="100000" y="60000"/>
                                    </p:animScale>
                                    <p:animScale>
                                      <p:cBhvr>
                                        <p:cTn id="118" dur="83" decel="50000">
                                          <p:stCondLst>
                                            <p:cond delay="338"/>
                                          </p:stCondLst>
                                        </p:cTn>
                                        <p:tgtEl>
                                          <p:spTgt spid="33"/>
                                        </p:tgtEl>
                                      </p:cBhvr>
                                      <p:to x="100000" y="100000"/>
                                    </p:animScale>
                                    <p:animScale>
                                      <p:cBhvr>
                                        <p:cTn id="119" dur="13">
                                          <p:stCondLst>
                                            <p:cond delay="656"/>
                                          </p:stCondLst>
                                        </p:cTn>
                                        <p:tgtEl>
                                          <p:spTgt spid="33"/>
                                        </p:tgtEl>
                                      </p:cBhvr>
                                      <p:to x="100000" y="80000"/>
                                    </p:animScale>
                                    <p:animScale>
                                      <p:cBhvr>
                                        <p:cTn id="120" dur="83" decel="50000">
                                          <p:stCondLst>
                                            <p:cond delay="669"/>
                                          </p:stCondLst>
                                        </p:cTn>
                                        <p:tgtEl>
                                          <p:spTgt spid="33"/>
                                        </p:tgtEl>
                                      </p:cBhvr>
                                      <p:to x="100000" y="100000"/>
                                    </p:animScale>
                                    <p:animScale>
                                      <p:cBhvr>
                                        <p:cTn id="121" dur="13">
                                          <p:stCondLst>
                                            <p:cond delay="821"/>
                                          </p:stCondLst>
                                        </p:cTn>
                                        <p:tgtEl>
                                          <p:spTgt spid="33"/>
                                        </p:tgtEl>
                                      </p:cBhvr>
                                      <p:to x="100000" y="90000"/>
                                    </p:animScale>
                                    <p:animScale>
                                      <p:cBhvr>
                                        <p:cTn id="122" dur="83" decel="50000">
                                          <p:stCondLst>
                                            <p:cond delay="834"/>
                                          </p:stCondLst>
                                        </p:cTn>
                                        <p:tgtEl>
                                          <p:spTgt spid="33"/>
                                        </p:tgtEl>
                                      </p:cBhvr>
                                      <p:to x="100000" y="100000"/>
                                    </p:animScale>
                                    <p:animScale>
                                      <p:cBhvr>
                                        <p:cTn id="123" dur="13">
                                          <p:stCondLst>
                                            <p:cond delay="904"/>
                                          </p:stCondLst>
                                        </p:cTn>
                                        <p:tgtEl>
                                          <p:spTgt spid="33"/>
                                        </p:tgtEl>
                                      </p:cBhvr>
                                      <p:to x="100000" y="95000"/>
                                    </p:animScale>
                                    <p:animScale>
                                      <p:cBhvr>
                                        <p:cTn id="124" dur="83" decel="50000">
                                          <p:stCondLst>
                                            <p:cond delay="917"/>
                                          </p:stCondLst>
                                        </p:cTn>
                                        <p:tgtEl>
                                          <p:spTgt spid="33"/>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down)">
                                      <p:cBhvr>
                                        <p:cTn id="127" dur="290">
                                          <p:stCondLst>
                                            <p:cond delay="0"/>
                                          </p:stCondLst>
                                        </p:cTn>
                                        <p:tgtEl>
                                          <p:spTgt spid="9"/>
                                        </p:tgtEl>
                                      </p:cBhvr>
                                    </p:animEffect>
                                    <p:anim calcmode="lin" valueType="num">
                                      <p:cBhvr>
                                        <p:cTn id="12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3" dur="13">
                                          <p:stCondLst>
                                            <p:cond delay="325"/>
                                          </p:stCondLst>
                                        </p:cTn>
                                        <p:tgtEl>
                                          <p:spTgt spid="9"/>
                                        </p:tgtEl>
                                      </p:cBhvr>
                                      <p:to x="100000" y="60000"/>
                                    </p:animScale>
                                    <p:animScale>
                                      <p:cBhvr>
                                        <p:cTn id="134" dur="83" decel="50000">
                                          <p:stCondLst>
                                            <p:cond delay="338"/>
                                          </p:stCondLst>
                                        </p:cTn>
                                        <p:tgtEl>
                                          <p:spTgt spid="9"/>
                                        </p:tgtEl>
                                      </p:cBhvr>
                                      <p:to x="100000" y="100000"/>
                                    </p:animScale>
                                    <p:animScale>
                                      <p:cBhvr>
                                        <p:cTn id="135" dur="13">
                                          <p:stCondLst>
                                            <p:cond delay="656"/>
                                          </p:stCondLst>
                                        </p:cTn>
                                        <p:tgtEl>
                                          <p:spTgt spid="9"/>
                                        </p:tgtEl>
                                      </p:cBhvr>
                                      <p:to x="100000" y="80000"/>
                                    </p:animScale>
                                    <p:animScale>
                                      <p:cBhvr>
                                        <p:cTn id="136" dur="83" decel="50000">
                                          <p:stCondLst>
                                            <p:cond delay="669"/>
                                          </p:stCondLst>
                                        </p:cTn>
                                        <p:tgtEl>
                                          <p:spTgt spid="9"/>
                                        </p:tgtEl>
                                      </p:cBhvr>
                                      <p:to x="100000" y="100000"/>
                                    </p:animScale>
                                    <p:animScale>
                                      <p:cBhvr>
                                        <p:cTn id="137" dur="13">
                                          <p:stCondLst>
                                            <p:cond delay="821"/>
                                          </p:stCondLst>
                                        </p:cTn>
                                        <p:tgtEl>
                                          <p:spTgt spid="9"/>
                                        </p:tgtEl>
                                      </p:cBhvr>
                                      <p:to x="100000" y="90000"/>
                                    </p:animScale>
                                    <p:animScale>
                                      <p:cBhvr>
                                        <p:cTn id="138" dur="83" decel="50000">
                                          <p:stCondLst>
                                            <p:cond delay="834"/>
                                          </p:stCondLst>
                                        </p:cTn>
                                        <p:tgtEl>
                                          <p:spTgt spid="9"/>
                                        </p:tgtEl>
                                      </p:cBhvr>
                                      <p:to x="100000" y="100000"/>
                                    </p:animScale>
                                    <p:animScale>
                                      <p:cBhvr>
                                        <p:cTn id="139" dur="13">
                                          <p:stCondLst>
                                            <p:cond delay="904"/>
                                          </p:stCondLst>
                                        </p:cTn>
                                        <p:tgtEl>
                                          <p:spTgt spid="9"/>
                                        </p:tgtEl>
                                      </p:cBhvr>
                                      <p:to x="100000" y="95000"/>
                                    </p:animScale>
                                    <p:animScale>
                                      <p:cBhvr>
                                        <p:cTn id="140" dur="83" decel="50000">
                                          <p:stCondLst>
                                            <p:cond delay="917"/>
                                          </p:stCondLst>
                                        </p:cTn>
                                        <p:tgtEl>
                                          <p:spTgt spid="9"/>
                                        </p:tgtEl>
                                      </p:cBhvr>
                                      <p:to x="100000" y="100000"/>
                                    </p:animScale>
                                  </p:childTnLst>
                                </p:cTn>
                              </p:par>
                            </p:childTnLst>
                          </p:cTn>
                        </p:par>
                        <p:par>
                          <p:cTn id="141" fill="hold">
                            <p:stCondLst>
                              <p:cond delay="2700"/>
                            </p:stCondLst>
                            <p:childTnLst>
                              <p:par>
                                <p:cTn id="142" presetID="31" presetClass="entr" presetSubtype="0" fill="hold" nodeType="after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p:cTn id="144" dur="700" fill="hold"/>
                                        <p:tgtEl>
                                          <p:spTgt spid="22"/>
                                        </p:tgtEl>
                                        <p:attrNameLst>
                                          <p:attrName>ppt_w</p:attrName>
                                        </p:attrNameLst>
                                      </p:cBhvr>
                                      <p:tavLst>
                                        <p:tav tm="0">
                                          <p:val>
                                            <p:fltVal val="0"/>
                                          </p:val>
                                        </p:tav>
                                        <p:tav tm="100000">
                                          <p:val>
                                            <p:strVal val="#ppt_w"/>
                                          </p:val>
                                        </p:tav>
                                      </p:tavLst>
                                    </p:anim>
                                    <p:anim calcmode="lin" valueType="num">
                                      <p:cBhvr>
                                        <p:cTn id="145" dur="700" fill="hold"/>
                                        <p:tgtEl>
                                          <p:spTgt spid="22"/>
                                        </p:tgtEl>
                                        <p:attrNameLst>
                                          <p:attrName>ppt_h</p:attrName>
                                        </p:attrNameLst>
                                      </p:cBhvr>
                                      <p:tavLst>
                                        <p:tav tm="0">
                                          <p:val>
                                            <p:fltVal val="0"/>
                                          </p:val>
                                        </p:tav>
                                        <p:tav tm="100000">
                                          <p:val>
                                            <p:strVal val="#ppt_h"/>
                                          </p:val>
                                        </p:tav>
                                      </p:tavLst>
                                    </p:anim>
                                    <p:anim calcmode="lin" valueType="num">
                                      <p:cBhvr>
                                        <p:cTn id="146" dur="700" fill="hold"/>
                                        <p:tgtEl>
                                          <p:spTgt spid="22"/>
                                        </p:tgtEl>
                                        <p:attrNameLst>
                                          <p:attrName>style.rotation</p:attrName>
                                        </p:attrNameLst>
                                      </p:cBhvr>
                                      <p:tavLst>
                                        <p:tav tm="0">
                                          <p:val>
                                            <p:fltVal val="90"/>
                                          </p:val>
                                        </p:tav>
                                        <p:tav tm="100000">
                                          <p:val>
                                            <p:fltVal val="0"/>
                                          </p:val>
                                        </p:tav>
                                      </p:tavLst>
                                    </p:anim>
                                    <p:animEffect transition="in" filter="fade">
                                      <p:cBhvr>
                                        <p:cTn id="147" dur="700"/>
                                        <p:tgtEl>
                                          <p:spTgt spid="22"/>
                                        </p:tgtEl>
                                      </p:cBhvr>
                                    </p:animEffect>
                                  </p:childTnLst>
                                </p:cTn>
                              </p:par>
                            </p:childTnLst>
                          </p:cTn>
                        </p:par>
                        <p:par>
                          <p:cTn id="148" fill="hold">
                            <p:stCondLst>
                              <p:cond delay="3400"/>
                            </p:stCondLst>
                            <p:childTnLst>
                              <p:par>
                                <p:cTn id="149" presetID="26" presetClass="entr" presetSubtype="0" fill="hold" grpId="0" nodeType="after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wipe(down)">
                                      <p:cBhvr>
                                        <p:cTn id="151" dur="290">
                                          <p:stCondLst>
                                            <p:cond delay="0"/>
                                          </p:stCondLst>
                                        </p:cTn>
                                        <p:tgtEl>
                                          <p:spTgt spid="5"/>
                                        </p:tgtEl>
                                      </p:cBhvr>
                                    </p:animEffect>
                                    <p:anim calcmode="lin" valueType="num">
                                      <p:cBhvr>
                                        <p:cTn id="15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57" dur="13">
                                          <p:stCondLst>
                                            <p:cond delay="325"/>
                                          </p:stCondLst>
                                        </p:cTn>
                                        <p:tgtEl>
                                          <p:spTgt spid="5"/>
                                        </p:tgtEl>
                                      </p:cBhvr>
                                      <p:to x="100000" y="60000"/>
                                    </p:animScale>
                                    <p:animScale>
                                      <p:cBhvr>
                                        <p:cTn id="158" dur="83" decel="50000">
                                          <p:stCondLst>
                                            <p:cond delay="338"/>
                                          </p:stCondLst>
                                        </p:cTn>
                                        <p:tgtEl>
                                          <p:spTgt spid="5"/>
                                        </p:tgtEl>
                                      </p:cBhvr>
                                      <p:to x="100000" y="100000"/>
                                    </p:animScale>
                                    <p:animScale>
                                      <p:cBhvr>
                                        <p:cTn id="159" dur="13">
                                          <p:stCondLst>
                                            <p:cond delay="656"/>
                                          </p:stCondLst>
                                        </p:cTn>
                                        <p:tgtEl>
                                          <p:spTgt spid="5"/>
                                        </p:tgtEl>
                                      </p:cBhvr>
                                      <p:to x="100000" y="80000"/>
                                    </p:animScale>
                                    <p:animScale>
                                      <p:cBhvr>
                                        <p:cTn id="160" dur="83" decel="50000">
                                          <p:stCondLst>
                                            <p:cond delay="669"/>
                                          </p:stCondLst>
                                        </p:cTn>
                                        <p:tgtEl>
                                          <p:spTgt spid="5"/>
                                        </p:tgtEl>
                                      </p:cBhvr>
                                      <p:to x="100000" y="100000"/>
                                    </p:animScale>
                                    <p:animScale>
                                      <p:cBhvr>
                                        <p:cTn id="161" dur="13">
                                          <p:stCondLst>
                                            <p:cond delay="821"/>
                                          </p:stCondLst>
                                        </p:cTn>
                                        <p:tgtEl>
                                          <p:spTgt spid="5"/>
                                        </p:tgtEl>
                                      </p:cBhvr>
                                      <p:to x="100000" y="90000"/>
                                    </p:animScale>
                                    <p:animScale>
                                      <p:cBhvr>
                                        <p:cTn id="162" dur="83" decel="50000">
                                          <p:stCondLst>
                                            <p:cond delay="834"/>
                                          </p:stCondLst>
                                        </p:cTn>
                                        <p:tgtEl>
                                          <p:spTgt spid="5"/>
                                        </p:tgtEl>
                                      </p:cBhvr>
                                      <p:to x="100000" y="100000"/>
                                    </p:animScale>
                                    <p:animScale>
                                      <p:cBhvr>
                                        <p:cTn id="163" dur="13">
                                          <p:stCondLst>
                                            <p:cond delay="904"/>
                                          </p:stCondLst>
                                        </p:cTn>
                                        <p:tgtEl>
                                          <p:spTgt spid="5"/>
                                        </p:tgtEl>
                                      </p:cBhvr>
                                      <p:to x="100000" y="95000"/>
                                    </p:animScale>
                                    <p:animScale>
                                      <p:cBhvr>
                                        <p:cTn id="164" dur="83" decel="50000">
                                          <p:stCondLst>
                                            <p:cond delay="917"/>
                                          </p:stCondLst>
                                        </p:cTn>
                                        <p:tgtEl>
                                          <p:spTgt spid="5"/>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8"/>
                                        </p:tgtEl>
                                        <p:attrNameLst>
                                          <p:attrName>style.visibility</p:attrName>
                                        </p:attrNameLst>
                                      </p:cBhvr>
                                      <p:to>
                                        <p:strVal val="visible"/>
                                      </p:to>
                                    </p:set>
                                    <p:animEffect transition="in" filter="wipe(down)">
                                      <p:cBhvr>
                                        <p:cTn id="167" dur="290">
                                          <p:stCondLst>
                                            <p:cond delay="0"/>
                                          </p:stCondLst>
                                        </p:cTn>
                                        <p:tgtEl>
                                          <p:spTgt spid="8"/>
                                        </p:tgtEl>
                                      </p:cBhvr>
                                    </p:animEffect>
                                    <p:anim calcmode="lin" valueType="num">
                                      <p:cBhvr>
                                        <p:cTn id="16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73" dur="13">
                                          <p:stCondLst>
                                            <p:cond delay="325"/>
                                          </p:stCondLst>
                                        </p:cTn>
                                        <p:tgtEl>
                                          <p:spTgt spid="8"/>
                                        </p:tgtEl>
                                      </p:cBhvr>
                                      <p:to x="100000" y="60000"/>
                                    </p:animScale>
                                    <p:animScale>
                                      <p:cBhvr>
                                        <p:cTn id="174" dur="83" decel="50000">
                                          <p:stCondLst>
                                            <p:cond delay="338"/>
                                          </p:stCondLst>
                                        </p:cTn>
                                        <p:tgtEl>
                                          <p:spTgt spid="8"/>
                                        </p:tgtEl>
                                      </p:cBhvr>
                                      <p:to x="100000" y="100000"/>
                                    </p:animScale>
                                    <p:animScale>
                                      <p:cBhvr>
                                        <p:cTn id="175" dur="13">
                                          <p:stCondLst>
                                            <p:cond delay="656"/>
                                          </p:stCondLst>
                                        </p:cTn>
                                        <p:tgtEl>
                                          <p:spTgt spid="8"/>
                                        </p:tgtEl>
                                      </p:cBhvr>
                                      <p:to x="100000" y="80000"/>
                                    </p:animScale>
                                    <p:animScale>
                                      <p:cBhvr>
                                        <p:cTn id="176" dur="83" decel="50000">
                                          <p:stCondLst>
                                            <p:cond delay="669"/>
                                          </p:stCondLst>
                                        </p:cTn>
                                        <p:tgtEl>
                                          <p:spTgt spid="8"/>
                                        </p:tgtEl>
                                      </p:cBhvr>
                                      <p:to x="100000" y="100000"/>
                                    </p:animScale>
                                    <p:animScale>
                                      <p:cBhvr>
                                        <p:cTn id="177" dur="13">
                                          <p:stCondLst>
                                            <p:cond delay="821"/>
                                          </p:stCondLst>
                                        </p:cTn>
                                        <p:tgtEl>
                                          <p:spTgt spid="8"/>
                                        </p:tgtEl>
                                      </p:cBhvr>
                                      <p:to x="100000" y="90000"/>
                                    </p:animScale>
                                    <p:animScale>
                                      <p:cBhvr>
                                        <p:cTn id="178" dur="83" decel="50000">
                                          <p:stCondLst>
                                            <p:cond delay="834"/>
                                          </p:stCondLst>
                                        </p:cTn>
                                        <p:tgtEl>
                                          <p:spTgt spid="8"/>
                                        </p:tgtEl>
                                      </p:cBhvr>
                                      <p:to x="100000" y="100000"/>
                                    </p:animScale>
                                    <p:animScale>
                                      <p:cBhvr>
                                        <p:cTn id="179" dur="13">
                                          <p:stCondLst>
                                            <p:cond delay="904"/>
                                          </p:stCondLst>
                                        </p:cTn>
                                        <p:tgtEl>
                                          <p:spTgt spid="8"/>
                                        </p:tgtEl>
                                      </p:cBhvr>
                                      <p:to x="100000" y="95000"/>
                                    </p:animScale>
                                    <p:animScale>
                                      <p:cBhvr>
                                        <p:cTn id="180" dur="83" decel="50000">
                                          <p:stCondLst>
                                            <p:cond delay="917"/>
                                          </p:stCondLst>
                                        </p:cTn>
                                        <p:tgtEl>
                                          <p:spTgt spid="8"/>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34"/>
                                        </p:tgtEl>
                                        <p:attrNameLst>
                                          <p:attrName>style.visibility</p:attrName>
                                        </p:attrNameLst>
                                      </p:cBhvr>
                                      <p:to>
                                        <p:strVal val="visible"/>
                                      </p:to>
                                    </p:set>
                                    <p:animEffect transition="in" filter="wipe(down)">
                                      <p:cBhvr>
                                        <p:cTn id="183" dur="290">
                                          <p:stCondLst>
                                            <p:cond delay="0"/>
                                          </p:stCondLst>
                                        </p:cTn>
                                        <p:tgtEl>
                                          <p:spTgt spid="34"/>
                                        </p:tgtEl>
                                      </p:cBhvr>
                                    </p:animEffect>
                                    <p:anim calcmode="lin" valueType="num">
                                      <p:cBhvr>
                                        <p:cTn id="184"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189" dur="13">
                                          <p:stCondLst>
                                            <p:cond delay="325"/>
                                          </p:stCondLst>
                                        </p:cTn>
                                        <p:tgtEl>
                                          <p:spTgt spid="34"/>
                                        </p:tgtEl>
                                      </p:cBhvr>
                                      <p:to x="100000" y="60000"/>
                                    </p:animScale>
                                    <p:animScale>
                                      <p:cBhvr>
                                        <p:cTn id="190" dur="83" decel="50000">
                                          <p:stCondLst>
                                            <p:cond delay="338"/>
                                          </p:stCondLst>
                                        </p:cTn>
                                        <p:tgtEl>
                                          <p:spTgt spid="34"/>
                                        </p:tgtEl>
                                      </p:cBhvr>
                                      <p:to x="100000" y="100000"/>
                                    </p:animScale>
                                    <p:animScale>
                                      <p:cBhvr>
                                        <p:cTn id="191" dur="13">
                                          <p:stCondLst>
                                            <p:cond delay="656"/>
                                          </p:stCondLst>
                                        </p:cTn>
                                        <p:tgtEl>
                                          <p:spTgt spid="34"/>
                                        </p:tgtEl>
                                      </p:cBhvr>
                                      <p:to x="100000" y="80000"/>
                                    </p:animScale>
                                    <p:animScale>
                                      <p:cBhvr>
                                        <p:cTn id="192" dur="83" decel="50000">
                                          <p:stCondLst>
                                            <p:cond delay="669"/>
                                          </p:stCondLst>
                                        </p:cTn>
                                        <p:tgtEl>
                                          <p:spTgt spid="34"/>
                                        </p:tgtEl>
                                      </p:cBhvr>
                                      <p:to x="100000" y="100000"/>
                                    </p:animScale>
                                    <p:animScale>
                                      <p:cBhvr>
                                        <p:cTn id="193" dur="13">
                                          <p:stCondLst>
                                            <p:cond delay="821"/>
                                          </p:stCondLst>
                                        </p:cTn>
                                        <p:tgtEl>
                                          <p:spTgt spid="34"/>
                                        </p:tgtEl>
                                      </p:cBhvr>
                                      <p:to x="100000" y="90000"/>
                                    </p:animScale>
                                    <p:animScale>
                                      <p:cBhvr>
                                        <p:cTn id="194" dur="83" decel="50000">
                                          <p:stCondLst>
                                            <p:cond delay="834"/>
                                          </p:stCondLst>
                                        </p:cTn>
                                        <p:tgtEl>
                                          <p:spTgt spid="34"/>
                                        </p:tgtEl>
                                      </p:cBhvr>
                                      <p:to x="100000" y="100000"/>
                                    </p:animScale>
                                    <p:animScale>
                                      <p:cBhvr>
                                        <p:cTn id="195" dur="13">
                                          <p:stCondLst>
                                            <p:cond delay="904"/>
                                          </p:stCondLst>
                                        </p:cTn>
                                        <p:tgtEl>
                                          <p:spTgt spid="34"/>
                                        </p:tgtEl>
                                      </p:cBhvr>
                                      <p:to x="100000" y="95000"/>
                                    </p:animScale>
                                    <p:animScale>
                                      <p:cBhvr>
                                        <p:cTn id="196" dur="83" decel="50000">
                                          <p:stCondLst>
                                            <p:cond delay="917"/>
                                          </p:stCondLst>
                                        </p:cTn>
                                        <p:tgtEl>
                                          <p:spTgt spid="34"/>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down)">
                                      <p:cBhvr>
                                        <p:cTn id="199" dur="290">
                                          <p:stCondLst>
                                            <p:cond delay="0"/>
                                          </p:stCondLst>
                                        </p:cTn>
                                        <p:tgtEl>
                                          <p:spTgt spid="11"/>
                                        </p:tgtEl>
                                      </p:cBhvr>
                                    </p:animEffect>
                                    <p:anim calcmode="lin" valueType="num">
                                      <p:cBhvr>
                                        <p:cTn id="20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205" dur="13">
                                          <p:stCondLst>
                                            <p:cond delay="325"/>
                                          </p:stCondLst>
                                        </p:cTn>
                                        <p:tgtEl>
                                          <p:spTgt spid="11"/>
                                        </p:tgtEl>
                                      </p:cBhvr>
                                      <p:to x="100000" y="60000"/>
                                    </p:animScale>
                                    <p:animScale>
                                      <p:cBhvr>
                                        <p:cTn id="206" dur="83" decel="50000">
                                          <p:stCondLst>
                                            <p:cond delay="338"/>
                                          </p:stCondLst>
                                        </p:cTn>
                                        <p:tgtEl>
                                          <p:spTgt spid="11"/>
                                        </p:tgtEl>
                                      </p:cBhvr>
                                      <p:to x="100000" y="100000"/>
                                    </p:animScale>
                                    <p:animScale>
                                      <p:cBhvr>
                                        <p:cTn id="207" dur="13">
                                          <p:stCondLst>
                                            <p:cond delay="656"/>
                                          </p:stCondLst>
                                        </p:cTn>
                                        <p:tgtEl>
                                          <p:spTgt spid="11"/>
                                        </p:tgtEl>
                                      </p:cBhvr>
                                      <p:to x="100000" y="80000"/>
                                    </p:animScale>
                                    <p:animScale>
                                      <p:cBhvr>
                                        <p:cTn id="208" dur="83" decel="50000">
                                          <p:stCondLst>
                                            <p:cond delay="669"/>
                                          </p:stCondLst>
                                        </p:cTn>
                                        <p:tgtEl>
                                          <p:spTgt spid="11"/>
                                        </p:tgtEl>
                                      </p:cBhvr>
                                      <p:to x="100000" y="100000"/>
                                    </p:animScale>
                                    <p:animScale>
                                      <p:cBhvr>
                                        <p:cTn id="209" dur="13">
                                          <p:stCondLst>
                                            <p:cond delay="821"/>
                                          </p:stCondLst>
                                        </p:cTn>
                                        <p:tgtEl>
                                          <p:spTgt spid="11"/>
                                        </p:tgtEl>
                                      </p:cBhvr>
                                      <p:to x="100000" y="90000"/>
                                    </p:animScale>
                                    <p:animScale>
                                      <p:cBhvr>
                                        <p:cTn id="210" dur="83" decel="50000">
                                          <p:stCondLst>
                                            <p:cond delay="834"/>
                                          </p:stCondLst>
                                        </p:cTn>
                                        <p:tgtEl>
                                          <p:spTgt spid="11"/>
                                        </p:tgtEl>
                                      </p:cBhvr>
                                      <p:to x="100000" y="100000"/>
                                    </p:animScale>
                                    <p:animScale>
                                      <p:cBhvr>
                                        <p:cTn id="211" dur="13">
                                          <p:stCondLst>
                                            <p:cond delay="904"/>
                                          </p:stCondLst>
                                        </p:cTn>
                                        <p:tgtEl>
                                          <p:spTgt spid="11"/>
                                        </p:tgtEl>
                                      </p:cBhvr>
                                      <p:to x="100000" y="95000"/>
                                    </p:animScale>
                                    <p:animScale>
                                      <p:cBhvr>
                                        <p:cTn id="212" dur="83" decel="50000">
                                          <p:stCondLst>
                                            <p:cond delay="917"/>
                                          </p:stCondLst>
                                        </p:cTn>
                                        <p:tgtEl>
                                          <p:spTgt spid="11"/>
                                        </p:tgtEl>
                                      </p:cBhvr>
                                      <p:to x="100000" y="100000"/>
                                    </p:animScale>
                                  </p:childTnLst>
                                </p:cTn>
                              </p:par>
                            </p:childTnLst>
                          </p:cTn>
                        </p:par>
                        <p:par>
                          <p:cTn id="213" fill="hold">
                            <p:stCondLst>
                              <p:cond delay="4400"/>
                            </p:stCondLst>
                            <p:childTnLst>
                              <p:par>
                                <p:cTn id="214" presetID="16" presetClass="entr" presetSubtype="26" fill="hold" grpId="0" nodeType="afterEffect">
                                  <p:stCondLst>
                                    <p:cond delay="0"/>
                                  </p:stCondLst>
                                  <p:childTnLst>
                                    <p:set>
                                      <p:cBhvr>
                                        <p:cTn id="215" dur="1" fill="hold">
                                          <p:stCondLst>
                                            <p:cond delay="0"/>
                                          </p:stCondLst>
                                        </p:cTn>
                                        <p:tgtEl>
                                          <p:spTgt spid="26"/>
                                        </p:tgtEl>
                                        <p:attrNameLst>
                                          <p:attrName>style.visibility</p:attrName>
                                        </p:attrNameLst>
                                      </p:cBhvr>
                                      <p:to>
                                        <p:strVal val="visible"/>
                                      </p:to>
                                    </p:set>
                                    <p:animEffect transition="in" filter="barn(inHorizontal)">
                                      <p:cBhvr>
                                        <p:cTn id="216" dur="500"/>
                                        <p:tgtEl>
                                          <p:spTgt spid="26"/>
                                        </p:tgtEl>
                                      </p:cBhvr>
                                    </p:animEffect>
                                  </p:childTnLst>
                                </p:cTn>
                              </p:par>
                              <p:par>
                                <p:cTn id="217" presetID="16" presetClass="entr" presetSubtype="26" fill="hold" grpId="0" nodeType="withEffect">
                                  <p:stCondLst>
                                    <p:cond delay="0"/>
                                  </p:stCondLst>
                                  <p:childTnLst>
                                    <p:set>
                                      <p:cBhvr>
                                        <p:cTn id="218" dur="1" fill="hold">
                                          <p:stCondLst>
                                            <p:cond delay="0"/>
                                          </p:stCondLst>
                                        </p:cTn>
                                        <p:tgtEl>
                                          <p:spTgt spid="27"/>
                                        </p:tgtEl>
                                        <p:attrNameLst>
                                          <p:attrName>style.visibility</p:attrName>
                                        </p:attrNameLst>
                                      </p:cBhvr>
                                      <p:to>
                                        <p:strVal val="visible"/>
                                      </p:to>
                                    </p:set>
                                    <p:animEffect transition="in" filter="barn(inHorizontal)">
                                      <p:cBhvr>
                                        <p:cTn id="219" dur="500"/>
                                        <p:tgtEl>
                                          <p:spTgt spid="27"/>
                                        </p:tgtEl>
                                      </p:cBhvr>
                                    </p:animEffect>
                                  </p:childTnLst>
                                </p:cTn>
                              </p:par>
                            </p:childTnLst>
                          </p:cTn>
                        </p:par>
                        <p:par>
                          <p:cTn id="220" fill="hold">
                            <p:stCondLst>
                              <p:cond delay="4900"/>
                            </p:stCondLst>
                            <p:childTnLst>
                              <p:par>
                                <p:cTn id="221" presetID="16" presetClass="entr" presetSubtype="21" fill="hold" grpId="0" nodeType="afterEffect">
                                  <p:stCondLst>
                                    <p:cond delay="0"/>
                                  </p:stCondLst>
                                  <p:childTnLst>
                                    <p:set>
                                      <p:cBhvr>
                                        <p:cTn id="222" dur="1" fill="hold">
                                          <p:stCondLst>
                                            <p:cond delay="0"/>
                                          </p:stCondLst>
                                        </p:cTn>
                                        <p:tgtEl>
                                          <p:spTgt spid="25"/>
                                        </p:tgtEl>
                                        <p:attrNameLst>
                                          <p:attrName>style.visibility</p:attrName>
                                        </p:attrNameLst>
                                      </p:cBhvr>
                                      <p:to>
                                        <p:strVal val="visible"/>
                                      </p:to>
                                    </p:set>
                                    <p:animEffect transition="in" filter="barn(inVertical)">
                                      <p:cBhvr>
                                        <p:cTn id="2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1" grpId="0" animBg="1"/>
      <p:bldP spid="13" grpId="0" animBg="1"/>
      <p:bldP spid="25" grpId="0"/>
      <p:bldP spid="26" grpId="0" animBg="1"/>
      <p:bldP spid="27" grpId="0" animBg="1"/>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3456742" cy="277143"/>
          </a:xfrm>
        </p:spPr>
        <p:txBody>
          <a:bodyPr/>
          <a:lstStyle/>
          <a:p>
            <a:r>
              <a:rPr lang="zh-CN" altLang="en-US" dirty="0"/>
              <a:t>Network marketing programs</a:t>
            </a:r>
          </a:p>
        </p:txBody>
      </p:sp>
      <p:sp>
        <p:nvSpPr>
          <p:cNvPr id="7" name="Freeform 5"/>
          <p:cNvSpPr>
            <a:spLocks/>
          </p:cNvSpPr>
          <p:nvPr/>
        </p:nvSpPr>
        <p:spPr bwMode="auto">
          <a:xfrm>
            <a:off x="3831275" y="982663"/>
            <a:ext cx="1536700" cy="3668713"/>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Oval 13"/>
          <p:cNvSpPr>
            <a:spLocks noChangeArrowheads="1"/>
          </p:cNvSpPr>
          <p:nvPr/>
        </p:nvSpPr>
        <p:spPr bwMode="auto">
          <a:xfrm>
            <a:off x="4888549" y="1226821"/>
            <a:ext cx="629288" cy="629286"/>
          </a:xfrm>
          <a:prstGeom prst="ellipse">
            <a:avLst/>
          </a:prstGeom>
          <a:solidFill>
            <a:schemeClr val="accent1"/>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1" name="Oval 13"/>
          <p:cNvSpPr>
            <a:spLocks noChangeArrowheads="1"/>
          </p:cNvSpPr>
          <p:nvPr/>
        </p:nvSpPr>
        <p:spPr bwMode="auto">
          <a:xfrm>
            <a:off x="3665539" y="2057401"/>
            <a:ext cx="629288" cy="629286"/>
          </a:xfrm>
          <a:prstGeom prst="ellipse">
            <a:avLst/>
          </a:prstGeom>
          <a:solidFill>
            <a:schemeClr val="accent2"/>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2" name="Oval 13"/>
          <p:cNvSpPr>
            <a:spLocks noChangeArrowheads="1"/>
          </p:cNvSpPr>
          <p:nvPr/>
        </p:nvSpPr>
        <p:spPr bwMode="auto">
          <a:xfrm>
            <a:off x="4888549" y="2971801"/>
            <a:ext cx="629288" cy="629286"/>
          </a:xfrm>
          <a:prstGeom prst="ellipse">
            <a:avLst/>
          </a:prstGeom>
          <a:solidFill>
            <a:schemeClr val="accent6"/>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3" name="Oval 13"/>
          <p:cNvSpPr>
            <a:spLocks noChangeArrowheads="1"/>
          </p:cNvSpPr>
          <p:nvPr/>
        </p:nvSpPr>
        <p:spPr bwMode="auto">
          <a:xfrm>
            <a:off x="3665539" y="3764281"/>
            <a:ext cx="629288" cy="629286"/>
          </a:xfrm>
          <a:prstGeom prst="ellipse">
            <a:avLst/>
          </a:prstGeom>
          <a:solidFill>
            <a:schemeClr val="accent3"/>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4" name="TextBox 23"/>
          <p:cNvSpPr txBox="1"/>
          <p:nvPr/>
        </p:nvSpPr>
        <p:spPr>
          <a:xfrm>
            <a:off x="5657966" y="1522682"/>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the brief text content, the text content needs to be summarized refined, concise description sub-content</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25" name="TextBox 24"/>
          <p:cNvSpPr txBox="1"/>
          <p:nvPr/>
        </p:nvSpPr>
        <p:spPr>
          <a:xfrm>
            <a:off x="5657966" y="1226821"/>
            <a:ext cx="2322652" cy="215444"/>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Friends circle promotion</a:t>
            </a:r>
          </a:p>
        </p:txBody>
      </p:sp>
      <p:sp>
        <p:nvSpPr>
          <p:cNvPr id="26" name="TextBox 25"/>
          <p:cNvSpPr txBox="1"/>
          <p:nvPr/>
        </p:nvSpPr>
        <p:spPr>
          <a:xfrm>
            <a:off x="1193470" y="2353262"/>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the brief text content, the text content needs to be summarized refined, concise description sub-content</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27" name="TextBox 26"/>
          <p:cNvSpPr txBox="1"/>
          <p:nvPr/>
        </p:nvSpPr>
        <p:spPr>
          <a:xfrm>
            <a:off x="1193470" y="2057401"/>
            <a:ext cx="2322652" cy="215444"/>
          </a:xfrm>
          <a:prstGeom prst="rect">
            <a:avLst/>
          </a:prstGeom>
          <a:noFill/>
        </p:spPr>
        <p:txBody>
          <a:bodyPr wrap="square" lIns="0" tIns="0" rIns="0" bIns="0" rtlCol="0">
            <a:spAutoFit/>
          </a:bodyPr>
          <a:lstStyle/>
          <a:p>
            <a:pPr algn="r"/>
            <a:r>
              <a:rPr lang="zh-CN" altLang="en-US" sz="1400" b="1" dirty="0">
                <a:latin typeface="微软雅黑" pitchFamily="34" charset="-122"/>
                <a:ea typeface="微软雅黑" pitchFamily="34" charset="-122"/>
              </a:rPr>
              <a:t>Renren.com</a:t>
            </a:r>
          </a:p>
        </p:txBody>
      </p:sp>
      <p:sp>
        <p:nvSpPr>
          <p:cNvPr id="28" name="TextBox 27"/>
          <p:cNvSpPr txBox="1"/>
          <p:nvPr/>
        </p:nvSpPr>
        <p:spPr>
          <a:xfrm>
            <a:off x="5657966" y="3290523"/>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the brief text content, the text content needs to be summarized refined, concise description sub-content</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29" name="TextBox 28"/>
          <p:cNvSpPr txBox="1"/>
          <p:nvPr/>
        </p:nvSpPr>
        <p:spPr>
          <a:xfrm>
            <a:off x="5657966" y="2994662"/>
            <a:ext cx="2322652" cy="215444"/>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Microblogging marketing</a:t>
            </a:r>
          </a:p>
        </p:txBody>
      </p:sp>
      <p:sp>
        <p:nvSpPr>
          <p:cNvPr id="30" name="TextBox 29"/>
          <p:cNvSpPr txBox="1"/>
          <p:nvPr/>
        </p:nvSpPr>
        <p:spPr>
          <a:xfrm>
            <a:off x="1193470" y="4121103"/>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the brief text content, the text content needs to be summarized refined, concise description sub-content</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31" name="TextBox 30"/>
          <p:cNvSpPr txBox="1"/>
          <p:nvPr/>
        </p:nvSpPr>
        <p:spPr>
          <a:xfrm>
            <a:off x="1193470" y="3825242"/>
            <a:ext cx="2322652" cy="215444"/>
          </a:xfrm>
          <a:prstGeom prst="rect">
            <a:avLst/>
          </a:prstGeom>
          <a:noFill/>
        </p:spPr>
        <p:txBody>
          <a:bodyPr wrap="square" lIns="0" tIns="0" rIns="0" bIns="0" rtlCol="0">
            <a:spAutoFit/>
          </a:bodyPr>
          <a:lstStyle/>
          <a:p>
            <a:pPr algn="r"/>
            <a:r>
              <a:rPr lang="zh-CN" altLang="en-US" sz="1400" b="1" dirty="0">
                <a:latin typeface="微软雅黑" pitchFamily="34" charset="-122"/>
                <a:ea typeface="微软雅黑" pitchFamily="34" charset="-122"/>
              </a:rPr>
              <a:t>WeChat Marketing</a:t>
            </a:r>
          </a:p>
        </p:txBody>
      </p:sp>
      <p:sp>
        <p:nvSpPr>
          <p:cNvPr id="19" name="Freeform 7"/>
          <p:cNvSpPr>
            <a:spLocks noEditPoints="1"/>
          </p:cNvSpPr>
          <p:nvPr/>
        </p:nvSpPr>
        <p:spPr bwMode="auto">
          <a:xfrm>
            <a:off x="5021024" y="3142073"/>
            <a:ext cx="364338" cy="288742"/>
          </a:xfrm>
          <a:custGeom>
            <a:avLst/>
            <a:gdLst>
              <a:gd name="T0" fmla="*/ 1544 w 3234"/>
              <a:gd name="T1" fmla="*/ 1510 h 2566"/>
              <a:gd name="T2" fmla="*/ 1705 w 3234"/>
              <a:gd name="T3" fmla="*/ 1803 h 2566"/>
              <a:gd name="T4" fmla="*/ 1577 w 3234"/>
              <a:gd name="T5" fmla="*/ 2111 h 2566"/>
              <a:gd name="T6" fmla="*/ 1236 w 3234"/>
              <a:gd name="T7" fmla="*/ 2250 h 2566"/>
              <a:gd name="T8" fmla="*/ 878 w 3234"/>
              <a:gd name="T9" fmla="*/ 2140 h 2566"/>
              <a:gd name="T10" fmla="*/ 716 w 3234"/>
              <a:gd name="T11" fmla="*/ 1847 h 2566"/>
              <a:gd name="T12" fmla="*/ 845 w 3234"/>
              <a:gd name="T13" fmla="*/ 1539 h 2566"/>
              <a:gd name="T14" fmla="*/ 1186 w 3234"/>
              <a:gd name="T15" fmla="*/ 1400 h 2566"/>
              <a:gd name="T16" fmla="*/ 1970 w 3234"/>
              <a:gd name="T17" fmla="*/ 743 h 2566"/>
              <a:gd name="T18" fmla="*/ 2318 w 3234"/>
              <a:gd name="T19" fmla="*/ 824 h 2566"/>
              <a:gd name="T20" fmla="*/ 2351 w 3234"/>
              <a:gd name="T21" fmla="*/ 1079 h 2566"/>
              <a:gd name="T22" fmla="*/ 2310 w 3234"/>
              <a:gd name="T23" fmla="*/ 1229 h 2566"/>
              <a:gd name="T24" fmla="*/ 2669 w 3234"/>
              <a:gd name="T25" fmla="*/ 1458 h 2566"/>
              <a:gd name="T26" fmla="*/ 2697 w 3234"/>
              <a:gd name="T27" fmla="*/ 1893 h 2566"/>
              <a:gd name="T28" fmla="*/ 2009 w 3234"/>
              <a:gd name="T29" fmla="*/ 2454 h 2566"/>
              <a:gd name="T30" fmla="*/ 749 w 3234"/>
              <a:gd name="T31" fmla="*/ 2480 h 2566"/>
              <a:gd name="T32" fmla="*/ 70 w 3234"/>
              <a:gd name="T33" fmla="*/ 1960 h 2566"/>
              <a:gd name="T34" fmla="*/ 104 w 3234"/>
              <a:gd name="T35" fmla="*/ 1357 h 2566"/>
              <a:gd name="T36" fmla="*/ 619 w 3234"/>
              <a:gd name="T37" fmla="*/ 701 h 2566"/>
              <a:gd name="T38" fmla="*/ 1122 w 3234"/>
              <a:gd name="T39" fmla="*/ 398 h 2566"/>
              <a:gd name="T40" fmla="*/ 1472 w 3234"/>
              <a:gd name="T41" fmla="*/ 425 h 2566"/>
              <a:gd name="T42" fmla="*/ 1588 w 3234"/>
              <a:gd name="T43" fmla="*/ 601 h 2566"/>
              <a:gd name="T44" fmla="*/ 2277 w 3234"/>
              <a:gd name="T45" fmla="*/ 678 h 2566"/>
              <a:gd name="T46" fmla="*/ 2208 w 3234"/>
              <a:gd name="T47" fmla="*/ 565 h 2566"/>
              <a:gd name="T48" fmla="*/ 2300 w 3234"/>
              <a:gd name="T49" fmla="*/ 492 h 2566"/>
              <a:gd name="T50" fmla="*/ 2505 w 3234"/>
              <a:gd name="T51" fmla="*/ 533 h 2566"/>
              <a:gd name="T52" fmla="*/ 2715 w 3234"/>
              <a:gd name="T53" fmla="*/ 764 h 2566"/>
              <a:gd name="T54" fmla="*/ 2739 w 3234"/>
              <a:gd name="T55" fmla="*/ 953 h 2566"/>
              <a:gd name="T56" fmla="*/ 2675 w 3234"/>
              <a:gd name="T57" fmla="*/ 1063 h 2566"/>
              <a:gd name="T58" fmla="*/ 2553 w 3234"/>
              <a:gd name="T59" fmla="*/ 1011 h 2566"/>
              <a:gd name="T60" fmla="*/ 2554 w 3234"/>
              <a:gd name="T61" fmla="*/ 907 h 2566"/>
              <a:gd name="T62" fmla="*/ 2486 w 3234"/>
              <a:gd name="T63" fmla="*/ 746 h 2566"/>
              <a:gd name="T64" fmla="*/ 2325 w 3234"/>
              <a:gd name="T65" fmla="*/ 679 h 2566"/>
              <a:gd name="T66" fmla="*/ 2102 w 3234"/>
              <a:gd name="T67" fmla="*/ 298 h 2566"/>
              <a:gd name="T68" fmla="*/ 2038 w 3234"/>
              <a:gd name="T69" fmla="*/ 95 h 2566"/>
              <a:gd name="T70" fmla="*/ 2227 w 3234"/>
              <a:gd name="T71" fmla="*/ 6 h 2566"/>
              <a:gd name="T72" fmla="*/ 2574 w 3234"/>
              <a:gd name="T73" fmla="*/ 35 h 2566"/>
              <a:gd name="T74" fmla="*/ 2886 w 3234"/>
              <a:gd name="T75" fmla="*/ 194 h 2566"/>
              <a:gd name="T76" fmla="*/ 3113 w 3234"/>
              <a:gd name="T77" fmla="*/ 456 h 2566"/>
              <a:gd name="T78" fmla="*/ 3226 w 3234"/>
              <a:gd name="T79" fmla="*/ 791 h 2566"/>
              <a:gd name="T80" fmla="*/ 3225 w 3234"/>
              <a:gd name="T81" fmla="*/ 1029 h 2566"/>
              <a:gd name="T82" fmla="*/ 3090 w 3234"/>
              <a:gd name="T83" fmla="*/ 1227 h 2566"/>
              <a:gd name="T84" fmla="*/ 2916 w 3234"/>
              <a:gd name="T85" fmla="*/ 1107 h 2566"/>
              <a:gd name="T86" fmla="*/ 2933 w 3234"/>
              <a:gd name="T87" fmla="*/ 908 h 2566"/>
              <a:gd name="T88" fmla="*/ 2813 w 3234"/>
              <a:gd name="T89" fmla="*/ 544 h 2566"/>
              <a:gd name="T90" fmla="*/ 2417 w 3234"/>
              <a:gd name="T91" fmla="*/ 306 h 2566"/>
              <a:gd name="T92" fmla="*/ 1278 w 3234"/>
              <a:gd name="T93" fmla="*/ 1152 h 2566"/>
              <a:gd name="T94" fmla="*/ 1943 w 3234"/>
              <a:gd name="T95" fmla="*/ 1302 h 2566"/>
              <a:gd name="T96" fmla="*/ 2218 w 3234"/>
              <a:gd name="T97" fmla="*/ 1719 h 2566"/>
              <a:gd name="T98" fmla="*/ 1937 w 3234"/>
              <a:gd name="T99" fmla="*/ 2152 h 2566"/>
              <a:gd name="T100" fmla="*/ 1263 w 3234"/>
              <a:gd name="T101" fmla="*/ 2353 h 2566"/>
              <a:gd name="T102" fmla="*/ 598 w 3234"/>
              <a:gd name="T103" fmla="*/ 2202 h 2566"/>
              <a:gd name="T104" fmla="*/ 324 w 3234"/>
              <a:gd name="T105" fmla="*/ 1786 h 2566"/>
              <a:gd name="T106" fmla="*/ 604 w 3234"/>
              <a:gd name="T107" fmla="*/ 1353 h 2566"/>
              <a:gd name="T108" fmla="*/ 1306 w 3234"/>
              <a:gd name="T109" fmla="*/ 1702 h 2566"/>
              <a:gd name="T110" fmla="*/ 1363 w 3234"/>
              <a:gd name="T111" fmla="*/ 1760 h 2566"/>
              <a:gd name="T112" fmla="*/ 1306 w 3234"/>
              <a:gd name="T113" fmla="*/ 1818 h 2566"/>
              <a:gd name="T114" fmla="*/ 1248 w 3234"/>
              <a:gd name="T115" fmla="*/ 1760 h 2566"/>
              <a:gd name="T116" fmla="*/ 1306 w 3234"/>
              <a:gd name="T117" fmla="*/ 1702 h 2566"/>
              <a:gd name="T118" fmla="*/ 1192 w 3234"/>
              <a:gd name="T119" fmla="*/ 1900 h 2566"/>
              <a:gd name="T120" fmla="*/ 1060 w 3234"/>
              <a:gd name="T121" fmla="*/ 2062 h 2566"/>
              <a:gd name="T122" fmla="*/ 897 w 3234"/>
              <a:gd name="T123" fmla="*/ 1930 h 2566"/>
              <a:gd name="T124" fmla="*/ 1029 w 3234"/>
              <a:gd name="T125" fmla="*/ 1768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4" h="2566">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3" name="组合 32"/>
          <p:cNvGrpSpPr/>
          <p:nvPr/>
        </p:nvGrpSpPr>
        <p:grpSpPr>
          <a:xfrm>
            <a:off x="3797940" y="3926436"/>
            <a:ext cx="364486" cy="304976"/>
            <a:chOff x="4178300" y="4422775"/>
            <a:chExt cx="388938" cy="325438"/>
          </a:xfrm>
          <a:solidFill>
            <a:srgbClr val="1E90B4"/>
          </a:solidFill>
        </p:grpSpPr>
        <p:sp>
          <p:nvSpPr>
            <p:cNvPr id="34"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Freeform 5"/>
          <p:cNvSpPr>
            <a:spLocks/>
          </p:cNvSpPr>
          <p:nvPr/>
        </p:nvSpPr>
        <p:spPr bwMode="auto">
          <a:xfrm>
            <a:off x="5025445" y="1362035"/>
            <a:ext cx="355496" cy="358859"/>
          </a:xfrm>
          <a:custGeom>
            <a:avLst/>
            <a:gdLst/>
            <a:ahLst/>
            <a:cxnLst/>
            <a:rect l="l" t="t" r="r" b="b"/>
            <a:pathLst>
              <a:path w="1009550" h="1019105">
                <a:moveTo>
                  <a:pt x="506769" y="481673"/>
                </a:moveTo>
                <a:cubicBezTo>
                  <a:pt x="512508" y="481836"/>
                  <a:pt x="515618" y="482073"/>
                  <a:pt x="515622" y="482073"/>
                </a:cubicBezTo>
                <a:cubicBezTo>
                  <a:pt x="500600" y="550346"/>
                  <a:pt x="583221" y="743787"/>
                  <a:pt x="564444" y="887919"/>
                </a:cubicBezTo>
                <a:cubicBezTo>
                  <a:pt x="553177" y="967571"/>
                  <a:pt x="448023" y="1032051"/>
                  <a:pt x="376668" y="1016879"/>
                </a:cubicBezTo>
                <a:cubicBezTo>
                  <a:pt x="271530" y="1001710"/>
                  <a:pt x="264005" y="887954"/>
                  <a:pt x="264003" y="887919"/>
                </a:cubicBezTo>
                <a:cubicBezTo>
                  <a:pt x="196404" y="895505"/>
                  <a:pt x="136316" y="868954"/>
                  <a:pt x="113783" y="823439"/>
                </a:cubicBezTo>
                <a:cubicBezTo>
                  <a:pt x="83738" y="762751"/>
                  <a:pt x="79983" y="660342"/>
                  <a:pt x="162604" y="595861"/>
                </a:cubicBezTo>
                <a:cubicBezTo>
                  <a:pt x="297333" y="483021"/>
                  <a:pt x="466566" y="480532"/>
                  <a:pt x="506769" y="481673"/>
                </a:cubicBezTo>
                <a:close/>
                <a:moveTo>
                  <a:pt x="803569" y="458221"/>
                </a:moveTo>
                <a:cubicBezTo>
                  <a:pt x="843740" y="458754"/>
                  <a:pt x="880387" y="462305"/>
                  <a:pt x="906697" y="470827"/>
                </a:cubicBezTo>
                <a:cubicBezTo>
                  <a:pt x="1008180" y="508702"/>
                  <a:pt x="1042008" y="629902"/>
                  <a:pt x="974353" y="705652"/>
                </a:cubicBezTo>
                <a:cubicBezTo>
                  <a:pt x="948047" y="735947"/>
                  <a:pt x="869138" y="728379"/>
                  <a:pt x="869111" y="728377"/>
                </a:cubicBezTo>
                <a:cubicBezTo>
                  <a:pt x="869118" y="728406"/>
                  <a:pt x="891655" y="811711"/>
                  <a:pt x="846559" y="860940"/>
                </a:cubicBezTo>
                <a:cubicBezTo>
                  <a:pt x="797696" y="910177"/>
                  <a:pt x="707489" y="917752"/>
                  <a:pt x="662385" y="860940"/>
                </a:cubicBezTo>
                <a:cubicBezTo>
                  <a:pt x="583454" y="766252"/>
                  <a:pt x="530833" y="501127"/>
                  <a:pt x="530833" y="482189"/>
                </a:cubicBezTo>
                <a:cubicBezTo>
                  <a:pt x="530874" y="482182"/>
                  <a:pt x="683074" y="456624"/>
                  <a:pt x="803569" y="458221"/>
                </a:cubicBezTo>
                <a:close/>
                <a:moveTo>
                  <a:pt x="324738" y="38090"/>
                </a:moveTo>
                <a:cubicBezTo>
                  <a:pt x="343703" y="39805"/>
                  <a:pt x="361496" y="44772"/>
                  <a:pt x="376480" y="53287"/>
                </a:cubicBezTo>
                <a:cubicBezTo>
                  <a:pt x="503838" y="128975"/>
                  <a:pt x="500100" y="458200"/>
                  <a:pt x="500100" y="458240"/>
                </a:cubicBezTo>
                <a:cubicBezTo>
                  <a:pt x="500072" y="458238"/>
                  <a:pt x="436405" y="454456"/>
                  <a:pt x="380227" y="458240"/>
                </a:cubicBezTo>
                <a:cubicBezTo>
                  <a:pt x="275337" y="465809"/>
                  <a:pt x="192924" y="492301"/>
                  <a:pt x="121750" y="484732"/>
                </a:cubicBezTo>
                <a:cubicBezTo>
                  <a:pt x="110511" y="484732"/>
                  <a:pt x="-16854" y="450670"/>
                  <a:pt x="1876" y="329563"/>
                </a:cubicBezTo>
                <a:cubicBezTo>
                  <a:pt x="20603" y="216044"/>
                  <a:pt x="140441" y="223592"/>
                  <a:pt x="140480" y="223594"/>
                </a:cubicBezTo>
                <a:cubicBezTo>
                  <a:pt x="129242" y="193318"/>
                  <a:pt x="132988" y="140333"/>
                  <a:pt x="166702" y="102487"/>
                </a:cubicBezTo>
                <a:cubicBezTo>
                  <a:pt x="200416" y="57072"/>
                  <a:pt x="267845" y="32945"/>
                  <a:pt x="324738" y="38090"/>
                </a:cubicBezTo>
                <a:close/>
                <a:moveTo>
                  <a:pt x="648144" y="11"/>
                </a:moveTo>
                <a:cubicBezTo>
                  <a:pt x="658363" y="-115"/>
                  <a:pt x="669305" y="893"/>
                  <a:pt x="681009" y="3263"/>
                </a:cubicBezTo>
                <a:cubicBezTo>
                  <a:pt x="763390" y="18430"/>
                  <a:pt x="755914" y="109422"/>
                  <a:pt x="755912" y="109449"/>
                </a:cubicBezTo>
                <a:cubicBezTo>
                  <a:pt x="755935" y="109439"/>
                  <a:pt x="819591" y="82909"/>
                  <a:pt x="879503" y="117034"/>
                </a:cubicBezTo>
                <a:cubicBezTo>
                  <a:pt x="920699" y="143580"/>
                  <a:pt x="1029309" y="348368"/>
                  <a:pt x="800854" y="397669"/>
                </a:cubicBezTo>
                <a:cubicBezTo>
                  <a:pt x="587423" y="443168"/>
                  <a:pt x="531225" y="462131"/>
                  <a:pt x="531202" y="462139"/>
                </a:cubicBezTo>
                <a:cubicBezTo>
                  <a:pt x="531197" y="462089"/>
                  <a:pt x="497499" y="166328"/>
                  <a:pt x="527457" y="90487"/>
                </a:cubicBezTo>
                <a:cubicBezTo>
                  <a:pt x="540565" y="57304"/>
                  <a:pt x="576613" y="893"/>
                  <a:pt x="648144"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3726503" y="2225734"/>
            <a:ext cx="507360" cy="292620"/>
          </a:xfrm>
          <a:custGeom>
            <a:avLst/>
            <a:gdLst/>
            <a:ahLst/>
            <a:cxnLst/>
            <a:rect l="l" t="t" r="r" b="b"/>
            <a:pathLst>
              <a:path w="1406526" h="811213">
                <a:moveTo>
                  <a:pt x="998157" y="511175"/>
                </a:moveTo>
                <a:cubicBezTo>
                  <a:pt x="998166" y="511211"/>
                  <a:pt x="1016984" y="583355"/>
                  <a:pt x="1077167" y="659295"/>
                </a:cubicBezTo>
                <a:cubicBezTo>
                  <a:pt x="1099742" y="685881"/>
                  <a:pt x="1159940" y="735254"/>
                  <a:pt x="1193801" y="761840"/>
                </a:cubicBezTo>
                <a:cubicBezTo>
                  <a:pt x="1137365" y="792223"/>
                  <a:pt x="1073405" y="811213"/>
                  <a:pt x="1005682" y="811213"/>
                </a:cubicBezTo>
                <a:cubicBezTo>
                  <a:pt x="937959" y="811213"/>
                  <a:pt x="873999" y="792223"/>
                  <a:pt x="817563" y="761840"/>
                </a:cubicBezTo>
                <a:cubicBezTo>
                  <a:pt x="847662" y="739052"/>
                  <a:pt x="907860" y="689679"/>
                  <a:pt x="937959" y="651699"/>
                </a:cubicBezTo>
                <a:cubicBezTo>
                  <a:pt x="986858" y="587150"/>
                  <a:pt x="998151" y="511213"/>
                  <a:pt x="998157" y="511175"/>
                </a:cubicBezTo>
                <a:close/>
                <a:moveTo>
                  <a:pt x="393319" y="508000"/>
                </a:moveTo>
                <a:cubicBezTo>
                  <a:pt x="393333" y="508068"/>
                  <a:pt x="408396" y="583992"/>
                  <a:pt x="468567" y="656120"/>
                </a:cubicBezTo>
                <a:cubicBezTo>
                  <a:pt x="491141" y="686504"/>
                  <a:pt x="551339" y="732079"/>
                  <a:pt x="588963" y="762463"/>
                </a:cubicBezTo>
                <a:cubicBezTo>
                  <a:pt x="532528" y="789048"/>
                  <a:pt x="468567" y="808038"/>
                  <a:pt x="400844" y="808038"/>
                </a:cubicBezTo>
                <a:cubicBezTo>
                  <a:pt x="333121" y="808038"/>
                  <a:pt x="269160" y="789048"/>
                  <a:pt x="212725" y="758665"/>
                </a:cubicBezTo>
                <a:cubicBezTo>
                  <a:pt x="242824" y="735877"/>
                  <a:pt x="303022" y="690302"/>
                  <a:pt x="333121" y="648524"/>
                </a:cubicBezTo>
                <a:cubicBezTo>
                  <a:pt x="382018" y="583977"/>
                  <a:pt x="393313" y="508041"/>
                  <a:pt x="393319" y="508000"/>
                </a:cubicBezTo>
                <a:close/>
                <a:moveTo>
                  <a:pt x="1065213" y="3175"/>
                </a:moveTo>
                <a:cubicBezTo>
                  <a:pt x="1260249" y="29757"/>
                  <a:pt x="1406526" y="200639"/>
                  <a:pt x="1406526" y="405697"/>
                </a:cubicBezTo>
                <a:cubicBezTo>
                  <a:pt x="1406526" y="508226"/>
                  <a:pt x="1369019" y="599363"/>
                  <a:pt x="1305257" y="671513"/>
                </a:cubicBezTo>
                <a:cubicBezTo>
                  <a:pt x="1275252" y="660121"/>
                  <a:pt x="1211490" y="622147"/>
                  <a:pt x="1143978" y="519618"/>
                </a:cubicBezTo>
                <a:cubicBezTo>
                  <a:pt x="1072733" y="417116"/>
                  <a:pt x="1065217" y="295637"/>
                  <a:pt x="1065213" y="295573"/>
                </a:cubicBezTo>
                <a:cubicBezTo>
                  <a:pt x="1065213" y="295547"/>
                  <a:pt x="1065213" y="292795"/>
                  <a:pt x="1065213" y="3175"/>
                </a:cubicBezTo>
                <a:close/>
                <a:moveTo>
                  <a:pt x="933450" y="3175"/>
                </a:moveTo>
                <a:cubicBezTo>
                  <a:pt x="933450" y="3175"/>
                  <a:pt x="933450" y="3175"/>
                  <a:pt x="933450" y="299370"/>
                </a:cubicBezTo>
                <a:cubicBezTo>
                  <a:pt x="933450" y="299370"/>
                  <a:pt x="918497" y="432278"/>
                  <a:pt x="847469" y="534808"/>
                </a:cubicBezTo>
                <a:cubicBezTo>
                  <a:pt x="802609" y="603160"/>
                  <a:pt x="735320" y="648729"/>
                  <a:pt x="701675" y="671513"/>
                </a:cubicBezTo>
                <a:cubicBezTo>
                  <a:pt x="765226" y="599363"/>
                  <a:pt x="802609" y="504429"/>
                  <a:pt x="802609" y="401899"/>
                </a:cubicBezTo>
                <a:cubicBezTo>
                  <a:pt x="802609" y="299370"/>
                  <a:pt x="765226" y="208233"/>
                  <a:pt x="705414" y="136083"/>
                </a:cubicBezTo>
                <a:cubicBezTo>
                  <a:pt x="761488" y="67730"/>
                  <a:pt x="843731" y="22162"/>
                  <a:pt x="933450" y="3175"/>
                </a:cubicBezTo>
                <a:close/>
                <a:moveTo>
                  <a:pt x="330200" y="3175"/>
                </a:moveTo>
                <a:cubicBezTo>
                  <a:pt x="330200" y="3192"/>
                  <a:pt x="330200" y="5407"/>
                  <a:pt x="330200" y="298940"/>
                </a:cubicBezTo>
                <a:cubicBezTo>
                  <a:pt x="330189" y="299031"/>
                  <a:pt x="315165" y="427899"/>
                  <a:pt x="243897" y="530243"/>
                </a:cubicBezTo>
                <a:cubicBezTo>
                  <a:pt x="198870" y="598497"/>
                  <a:pt x="131329" y="647791"/>
                  <a:pt x="97559" y="666750"/>
                </a:cubicBezTo>
                <a:cubicBezTo>
                  <a:pt x="37522" y="594705"/>
                  <a:pt x="0" y="503700"/>
                  <a:pt x="0" y="401320"/>
                </a:cubicBezTo>
                <a:cubicBezTo>
                  <a:pt x="0" y="200352"/>
                  <a:pt x="142586" y="37302"/>
                  <a:pt x="330200" y="3175"/>
                </a:cubicBezTo>
                <a:close/>
                <a:moveTo>
                  <a:pt x="460375" y="0"/>
                </a:moveTo>
                <a:cubicBezTo>
                  <a:pt x="558165" y="15175"/>
                  <a:pt x="644672" y="64496"/>
                  <a:pt x="704850" y="136579"/>
                </a:cubicBezTo>
                <a:cubicBezTo>
                  <a:pt x="640911" y="208662"/>
                  <a:pt x="603299" y="299715"/>
                  <a:pt x="603299" y="405943"/>
                </a:cubicBezTo>
                <a:cubicBezTo>
                  <a:pt x="603299" y="504583"/>
                  <a:pt x="640911" y="599430"/>
                  <a:pt x="701089" y="671513"/>
                </a:cubicBezTo>
                <a:cubicBezTo>
                  <a:pt x="667239" y="656338"/>
                  <a:pt x="603299" y="618399"/>
                  <a:pt x="539359" y="519759"/>
                </a:cubicBezTo>
                <a:cubicBezTo>
                  <a:pt x="467917" y="413559"/>
                  <a:pt x="460379" y="292193"/>
                  <a:pt x="460375" y="292127"/>
                </a:cubicBezTo>
                <a:cubicBezTo>
                  <a:pt x="460375" y="292093"/>
                  <a:pt x="460375" y="288969"/>
                  <a:pt x="46037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8348902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nodeType="withEffect">
                                  <p:stCondLst>
                                    <p:cond delay="60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1600"/>
                            </p:stCondLst>
                            <p:childTnLst>
                              <p:par>
                                <p:cTn id="50" presetID="22" presetClass="entr" presetSubtype="8"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right)">
                                      <p:cBhvr>
                                        <p:cTn id="64" dur="500"/>
                                        <p:tgtEl>
                                          <p:spTgt spid="3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1" grpId="0" animBg="1"/>
      <p:bldP spid="22" grpId="0" animBg="1"/>
      <p:bldP spid="23" grpId="0" animBg="1"/>
      <p:bldP spid="24" grpId="0"/>
      <p:bldP spid="25" grpId="0"/>
      <p:bldP spid="26" grpId="0"/>
      <p:bldP spid="27" grpId="0"/>
      <p:bldP spid="28" grpId="0"/>
      <p:bldP spid="29" grpId="0"/>
      <p:bldP spid="30" grpId="0"/>
      <p:bldP spid="31" grpId="0"/>
      <p:bldP spid="19"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文本框 9"/>
          <p:cNvSpPr txBox="1"/>
          <p:nvPr/>
        </p:nvSpPr>
        <p:spPr>
          <a:xfrm>
            <a:off x="843186" y="2982445"/>
            <a:ext cx="1278124" cy="377026"/>
          </a:xfrm>
          <a:prstGeom prst="rect">
            <a:avLst/>
          </a:prstGeom>
          <a:noFill/>
        </p:spPr>
        <p:txBody>
          <a:bodyPr wrap="square" lIns="68580" tIns="34290" rIns="68580" bIns="34290" rtlCol="0">
            <a:spAutoFit/>
          </a:bodyPr>
          <a:lstStyle/>
          <a:p>
            <a:pPr marL="0" lvl="1" algn="ctr"/>
            <a:r>
              <a:rPr lang="zh-CN" altLang="en-US" sz="2000" b="1" dirty="0">
                <a:solidFill>
                  <a:schemeClr val="bg1"/>
                </a:solidFill>
                <a:latin typeface="微软雅黑" pitchFamily="34" charset="-122"/>
                <a:ea typeface="微软雅黑" pitchFamily="34" charset="-122"/>
              </a:rPr>
              <a:t>Who is it</a:t>
            </a:r>
          </a:p>
        </p:txBody>
      </p:sp>
      <p:sp>
        <p:nvSpPr>
          <p:cNvPr id="26" name="Freeform 5"/>
          <p:cNvSpPr>
            <a:spLocks/>
          </p:cNvSpPr>
          <p:nvPr/>
        </p:nvSpPr>
        <p:spPr bwMode="auto">
          <a:xfrm>
            <a:off x="1025165"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KSO_Shape"/>
          <p:cNvSpPr>
            <a:spLocks/>
          </p:cNvSpPr>
          <p:nvPr/>
        </p:nvSpPr>
        <p:spPr bwMode="auto">
          <a:xfrm>
            <a:off x="1193566" y="2229020"/>
            <a:ext cx="608566" cy="41788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7" name="Freeform 5"/>
          <p:cNvSpPr>
            <a:spLocks/>
          </p:cNvSpPr>
          <p:nvPr/>
        </p:nvSpPr>
        <p:spPr bwMode="auto">
          <a:xfrm>
            <a:off x="2622644"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KSO_Shape"/>
          <p:cNvSpPr>
            <a:spLocks/>
          </p:cNvSpPr>
          <p:nvPr/>
        </p:nvSpPr>
        <p:spPr bwMode="auto">
          <a:xfrm>
            <a:off x="2848830" y="2233038"/>
            <a:ext cx="506538" cy="4314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Freeform 5"/>
          <p:cNvSpPr>
            <a:spLocks/>
          </p:cNvSpPr>
          <p:nvPr/>
        </p:nvSpPr>
        <p:spPr bwMode="auto">
          <a:xfrm>
            <a:off x="4220125"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KSO_Shape"/>
          <p:cNvSpPr>
            <a:spLocks/>
          </p:cNvSpPr>
          <p:nvPr/>
        </p:nvSpPr>
        <p:spPr bwMode="auto">
          <a:xfrm>
            <a:off x="4429776" y="2172795"/>
            <a:ext cx="526068" cy="52080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7" name="Freeform 5"/>
          <p:cNvSpPr>
            <a:spLocks/>
          </p:cNvSpPr>
          <p:nvPr/>
        </p:nvSpPr>
        <p:spPr bwMode="auto">
          <a:xfrm>
            <a:off x="5817605"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KSO_Shape"/>
          <p:cNvSpPr>
            <a:spLocks/>
          </p:cNvSpPr>
          <p:nvPr/>
        </p:nvSpPr>
        <p:spPr bwMode="auto">
          <a:xfrm>
            <a:off x="6034180" y="2197752"/>
            <a:ext cx="512220" cy="43538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1" name="Freeform 5"/>
          <p:cNvSpPr>
            <a:spLocks/>
          </p:cNvSpPr>
          <p:nvPr/>
        </p:nvSpPr>
        <p:spPr bwMode="auto">
          <a:xfrm>
            <a:off x="7415084"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KSO_Shape"/>
          <p:cNvSpPr>
            <a:spLocks/>
          </p:cNvSpPr>
          <p:nvPr/>
        </p:nvSpPr>
        <p:spPr bwMode="auto">
          <a:xfrm>
            <a:off x="7633681" y="2162208"/>
            <a:ext cx="508174" cy="4878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2" name="文本框 9"/>
          <p:cNvSpPr txBox="1"/>
          <p:nvPr/>
        </p:nvSpPr>
        <p:spPr>
          <a:xfrm>
            <a:off x="843186" y="3356724"/>
            <a:ext cx="1278124"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Company and team introduction</a:t>
            </a:r>
          </a:p>
        </p:txBody>
      </p:sp>
      <p:sp>
        <p:nvSpPr>
          <p:cNvPr id="53" name="文本框 9"/>
          <p:cNvSpPr txBox="1"/>
          <p:nvPr/>
        </p:nvSpPr>
        <p:spPr>
          <a:xfrm>
            <a:off x="2233538" y="2979698"/>
            <a:ext cx="1723583" cy="377026"/>
          </a:xfrm>
          <a:prstGeom prst="rect">
            <a:avLst/>
          </a:prstGeom>
          <a:noFill/>
        </p:spPr>
        <p:txBody>
          <a:bodyPr wrap="square" lIns="68580" tIns="34290" rIns="68580" bIns="34290" rtlCol="0">
            <a:spAutoFit/>
          </a:bodyPr>
          <a:lstStyle/>
          <a:p>
            <a:pPr marL="0" lvl="1" algn="ctr"/>
            <a:r>
              <a:rPr lang="zh-CN" altLang="en-US" sz="2000" b="1" dirty="0">
                <a:solidFill>
                  <a:schemeClr val="bg1"/>
                </a:solidFill>
                <a:latin typeface="微软雅黑" pitchFamily="34" charset="-122"/>
                <a:ea typeface="微软雅黑" pitchFamily="34" charset="-122"/>
              </a:rPr>
              <a:t>Do what</a:t>
            </a:r>
          </a:p>
        </p:txBody>
      </p:sp>
      <p:sp>
        <p:nvSpPr>
          <p:cNvPr id="54" name="文本框 9"/>
          <p:cNvSpPr txBox="1"/>
          <p:nvPr/>
        </p:nvSpPr>
        <p:spPr>
          <a:xfrm>
            <a:off x="2573307" y="3353977"/>
            <a:ext cx="1044044"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An introduction to the project</a:t>
            </a:r>
          </a:p>
        </p:txBody>
      </p:sp>
      <p:sp>
        <p:nvSpPr>
          <p:cNvPr id="55" name="文本框 9"/>
          <p:cNvSpPr txBox="1"/>
          <p:nvPr/>
        </p:nvSpPr>
        <p:spPr>
          <a:xfrm>
            <a:off x="3779912" y="2982445"/>
            <a:ext cx="1849920" cy="377026"/>
          </a:xfrm>
          <a:prstGeom prst="rect">
            <a:avLst/>
          </a:prstGeom>
          <a:noFill/>
        </p:spPr>
        <p:txBody>
          <a:bodyPr wrap="square" lIns="68580" tIns="34290" rIns="68580" bIns="34290" rtlCol="0">
            <a:spAutoFit/>
          </a:bodyPr>
          <a:lstStyle/>
          <a:p>
            <a:pPr marL="0" lvl="1" algn="ctr"/>
            <a:r>
              <a:rPr lang="zh-CN" altLang="en-US" sz="2000" b="1" dirty="0">
                <a:solidFill>
                  <a:schemeClr val="bg1"/>
                </a:solidFill>
                <a:latin typeface="微软雅黑" pitchFamily="34" charset="-122"/>
                <a:ea typeface="微软雅黑" pitchFamily="34" charset="-122"/>
              </a:rPr>
              <a:t>How to do it</a:t>
            </a:r>
          </a:p>
        </p:txBody>
      </p:sp>
      <p:sp>
        <p:nvSpPr>
          <p:cNvPr id="56" name="文本框 9"/>
          <p:cNvSpPr txBox="1"/>
          <p:nvPr/>
        </p:nvSpPr>
        <p:spPr>
          <a:xfrm>
            <a:off x="4057049" y="3356724"/>
            <a:ext cx="1271522"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Products and operating methods</a:t>
            </a:r>
          </a:p>
        </p:txBody>
      </p:sp>
      <p:sp>
        <p:nvSpPr>
          <p:cNvPr id="57" name="文本框 9"/>
          <p:cNvSpPr txBox="1"/>
          <p:nvPr/>
        </p:nvSpPr>
        <p:spPr>
          <a:xfrm>
            <a:off x="5589291" y="2982445"/>
            <a:ext cx="1401998" cy="377026"/>
          </a:xfrm>
          <a:prstGeom prst="rect">
            <a:avLst/>
          </a:prstGeom>
          <a:noFill/>
        </p:spPr>
        <p:txBody>
          <a:bodyPr wrap="square" lIns="68580" tIns="34290" rIns="68580" bIns="34290" rtlCol="0">
            <a:spAutoFit/>
          </a:bodyPr>
          <a:lstStyle/>
          <a:p>
            <a:pPr marL="0" lvl="1" algn="ctr"/>
            <a:r>
              <a:rPr lang="zh-CN" altLang="en-US" sz="2000" b="1" dirty="0">
                <a:solidFill>
                  <a:schemeClr val="bg1"/>
                </a:solidFill>
                <a:latin typeface="微软雅黑" pitchFamily="34" charset="-122"/>
                <a:ea typeface="微软雅黑" pitchFamily="34" charset="-122"/>
              </a:rPr>
              <a:t>plan</a:t>
            </a:r>
          </a:p>
        </p:txBody>
      </p:sp>
      <p:sp>
        <p:nvSpPr>
          <p:cNvPr id="58" name="文本框 9"/>
          <p:cNvSpPr txBox="1"/>
          <p:nvPr/>
        </p:nvSpPr>
        <p:spPr>
          <a:xfrm>
            <a:off x="5737099" y="3356724"/>
            <a:ext cx="1106382"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Long-term strategic objectives</a:t>
            </a:r>
          </a:p>
        </p:txBody>
      </p:sp>
      <p:sp>
        <p:nvSpPr>
          <p:cNvPr id="59" name="文本框 9"/>
          <p:cNvSpPr txBox="1"/>
          <p:nvPr/>
        </p:nvSpPr>
        <p:spPr>
          <a:xfrm>
            <a:off x="7131861" y="2982445"/>
            <a:ext cx="1511816" cy="377026"/>
          </a:xfrm>
          <a:prstGeom prst="rect">
            <a:avLst/>
          </a:prstGeom>
          <a:noFill/>
        </p:spPr>
        <p:txBody>
          <a:bodyPr wrap="square" lIns="68580" tIns="34290" rIns="68580" bIns="34290" rtlCol="0">
            <a:spAutoFit/>
          </a:bodyPr>
          <a:lstStyle/>
          <a:p>
            <a:pPr marL="0" lvl="1" algn="ctr"/>
            <a:r>
              <a:rPr lang="zh-CN" altLang="en-US" sz="2000" b="1" dirty="0">
                <a:solidFill>
                  <a:schemeClr val="bg1"/>
                </a:solidFill>
                <a:latin typeface="微软雅黑" pitchFamily="34" charset="-122"/>
                <a:ea typeface="微软雅黑" pitchFamily="34" charset="-122"/>
              </a:rPr>
              <a:t>financing</a:t>
            </a:r>
          </a:p>
        </p:txBody>
      </p:sp>
      <p:sp>
        <p:nvSpPr>
          <p:cNvPr id="60" name="文本框 9"/>
          <p:cNvSpPr txBox="1"/>
          <p:nvPr/>
        </p:nvSpPr>
        <p:spPr>
          <a:xfrm>
            <a:off x="7293087" y="3356724"/>
            <a:ext cx="1189364"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Financing and capital operations</a:t>
            </a:r>
          </a:p>
        </p:txBody>
      </p:sp>
      <p:sp>
        <p:nvSpPr>
          <p:cNvPr id="63" name="Freeform 5"/>
          <p:cNvSpPr>
            <a:spLocks/>
          </p:cNvSpPr>
          <p:nvPr/>
        </p:nvSpPr>
        <p:spPr bwMode="auto">
          <a:xfrm>
            <a:off x="3637930" y="0"/>
            <a:ext cx="1870372" cy="79172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矩形 64"/>
          <p:cNvSpPr/>
          <p:nvPr/>
        </p:nvSpPr>
        <p:spPr>
          <a:xfrm>
            <a:off x="0" y="5035826"/>
            <a:ext cx="9144000" cy="107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833560" y="186487"/>
            <a:ext cx="1476879" cy="369332"/>
          </a:xfrm>
          <a:prstGeom prst="rect">
            <a:avLst/>
          </a:prstGeom>
          <a:noFill/>
        </p:spPr>
        <p:txBody>
          <a:bodyPr wrap="none" rtlCol="0">
            <a:spAutoFit/>
          </a:bodyPr>
          <a:lstStyle/>
          <a:p>
            <a:r>
              <a:rPr lang="en-US" altLang="zh-CN" b="1" dirty="0">
                <a:solidFill>
                  <a:schemeClr val="bg1"/>
                </a:solidFill>
                <a:latin typeface="微软雅黑" pitchFamily="34" charset="-122"/>
                <a:ea typeface="微软雅黑" pitchFamily="34" charset="-122"/>
              </a:rPr>
              <a:t>CONTENTS</a:t>
            </a:r>
            <a:endParaRPr lang="zh-CN" altLang="en-US"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7239288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anim calcmode="lin" valueType="num">
                                      <p:cBhvr>
                                        <p:cTn id="10" dur="500" fill="hold"/>
                                        <p:tgtEl>
                                          <p:spTgt spid="30"/>
                                        </p:tgtEl>
                                        <p:attrNameLst>
                                          <p:attrName>ppt_x</p:attrName>
                                        </p:attrNameLst>
                                      </p:cBhvr>
                                      <p:tavLst>
                                        <p:tav tm="0">
                                          <p:val>
                                            <p:fltVal val="0.5"/>
                                          </p:val>
                                        </p:tav>
                                        <p:tav tm="100000">
                                          <p:val>
                                            <p:strVal val="#ppt_x"/>
                                          </p:val>
                                        </p:tav>
                                      </p:tavLst>
                                    </p:anim>
                                    <p:anim calcmode="lin" valueType="num">
                                      <p:cBhvr>
                                        <p:cTn id="11" dur="500" fill="hold"/>
                                        <p:tgtEl>
                                          <p:spTgt spid="3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fltVal val="0.5"/>
                                          </p:val>
                                        </p:tav>
                                        <p:tav tm="100000">
                                          <p:val>
                                            <p:strVal val="#ppt_x"/>
                                          </p:val>
                                        </p:tav>
                                      </p:tavLst>
                                    </p:anim>
                                    <p:anim calcmode="lin" valueType="num">
                                      <p:cBhvr>
                                        <p:cTn id="18" dur="500" fill="hold"/>
                                        <p:tgtEl>
                                          <p:spTgt spid="3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fltVal val="0.5"/>
                                          </p:val>
                                        </p:tav>
                                        <p:tav tm="100000">
                                          <p:val>
                                            <p:strVal val="#ppt_x"/>
                                          </p:val>
                                        </p:tav>
                                      </p:tavLst>
                                    </p:anim>
                                    <p:anim calcmode="lin" valueType="num">
                                      <p:cBhvr>
                                        <p:cTn id="39" dur="500" fill="hold"/>
                                        <p:tgtEl>
                                          <p:spTgt spid="37"/>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anim calcmode="lin" valueType="num">
                                      <p:cBhvr>
                                        <p:cTn id="45" dur="500" fill="hold"/>
                                        <p:tgtEl>
                                          <p:spTgt spid="40"/>
                                        </p:tgtEl>
                                        <p:attrNameLst>
                                          <p:attrName>ppt_x</p:attrName>
                                        </p:attrNameLst>
                                      </p:cBhvr>
                                      <p:tavLst>
                                        <p:tav tm="0">
                                          <p:val>
                                            <p:fltVal val="0.5"/>
                                          </p:val>
                                        </p:tav>
                                        <p:tav tm="100000">
                                          <p:val>
                                            <p:strVal val="#ppt_x"/>
                                          </p:val>
                                        </p:tav>
                                      </p:tavLst>
                                    </p:anim>
                                    <p:anim calcmode="lin" valueType="num">
                                      <p:cBhvr>
                                        <p:cTn id="46" dur="500" fill="hold"/>
                                        <p:tgtEl>
                                          <p:spTgt spid="4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fltVal val="0.5"/>
                                          </p:val>
                                        </p:tav>
                                        <p:tav tm="100000">
                                          <p:val>
                                            <p:strVal val="#ppt_x"/>
                                          </p:val>
                                        </p:tav>
                                      </p:tavLst>
                                    </p:anim>
                                    <p:anim calcmode="lin" valueType="num">
                                      <p:cBhvr>
                                        <p:cTn id="60" dur="500" fill="hold"/>
                                        <p:tgtEl>
                                          <p:spTgt spid="25"/>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anim calcmode="lin" valueType="num">
                                      <p:cBhvr>
                                        <p:cTn id="66" dur="500" fill="hold"/>
                                        <p:tgtEl>
                                          <p:spTgt spid="41"/>
                                        </p:tgtEl>
                                        <p:attrNameLst>
                                          <p:attrName>ppt_x</p:attrName>
                                        </p:attrNameLst>
                                      </p:cBhvr>
                                      <p:tavLst>
                                        <p:tav tm="0">
                                          <p:val>
                                            <p:fltVal val="0.5"/>
                                          </p:val>
                                        </p:tav>
                                        <p:tav tm="100000">
                                          <p:val>
                                            <p:strVal val="#ppt_x"/>
                                          </p:val>
                                        </p:tav>
                                      </p:tavLst>
                                    </p:anim>
                                    <p:anim calcmode="lin" valueType="num">
                                      <p:cBhvr>
                                        <p:cTn id="67" dur="500" fill="hold"/>
                                        <p:tgtEl>
                                          <p:spTgt spid="4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Effect transition="in" filter="fade">
                                      <p:cBhvr>
                                        <p:cTn id="72" dur="500"/>
                                        <p:tgtEl>
                                          <p:spTgt spid="50"/>
                                        </p:tgtEl>
                                      </p:cBhvr>
                                    </p:animEffect>
                                    <p:anim calcmode="lin" valueType="num">
                                      <p:cBhvr>
                                        <p:cTn id="73" dur="500" fill="hold"/>
                                        <p:tgtEl>
                                          <p:spTgt spid="50"/>
                                        </p:tgtEl>
                                        <p:attrNameLst>
                                          <p:attrName>ppt_x</p:attrName>
                                        </p:attrNameLst>
                                      </p:cBhvr>
                                      <p:tavLst>
                                        <p:tav tm="0">
                                          <p:val>
                                            <p:fltVal val="0.5"/>
                                          </p:val>
                                        </p:tav>
                                        <p:tav tm="100000">
                                          <p:val>
                                            <p:strVal val="#ppt_x"/>
                                          </p:val>
                                        </p:tav>
                                      </p:tavLst>
                                    </p:anim>
                                    <p:anim calcmode="lin" valueType="num">
                                      <p:cBhvr>
                                        <p:cTn id="74" dur="500" fill="hold"/>
                                        <p:tgtEl>
                                          <p:spTgt spid="50"/>
                                        </p:tgtEl>
                                        <p:attrNameLst>
                                          <p:attrName>ppt_y</p:attrName>
                                        </p:attrNameLst>
                                      </p:cBhvr>
                                      <p:tavLst>
                                        <p:tav tm="0">
                                          <p:val>
                                            <p:fltVal val="0.5"/>
                                          </p:val>
                                        </p:tav>
                                        <p:tav tm="100000">
                                          <p:val>
                                            <p:strVal val="#ppt_y"/>
                                          </p:val>
                                        </p:tav>
                                      </p:tavLst>
                                    </p:anim>
                                  </p:childTnLst>
                                </p:cTn>
                              </p:par>
                            </p:childTnLst>
                          </p:cTn>
                        </p:par>
                        <p:par>
                          <p:cTn id="75" fill="hold">
                            <p:stCondLst>
                              <p:cond delay="1300"/>
                            </p:stCondLst>
                            <p:childTnLst>
                              <p:par>
                                <p:cTn id="76" presetID="16" presetClass="entr" presetSubtype="21"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barn(inVertical)">
                                      <p:cBhvr>
                                        <p:cTn id="81" dur="500"/>
                                        <p:tgtEl>
                                          <p:spTgt spid="52"/>
                                        </p:tgtEl>
                                      </p:cBhvr>
                                    </p:animEffect>
                                  </p:childTnLst>
                                </p:cTn>
                              </p:par>
                            </p:childTnLst>
                          </p:cTn>
                        </p:par>
                        <p:par>
                          <p:cTn id="82" fill="hold">
                            <p:stCondLst>
                              <p:cond delay="1800"/>
                            </p:stCondLst>
                            <p:childTnLst>
                              <p:par>
                                <p:cTn id="83" presetID="16" presetClass="entr" presetSubtype="21"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barn(inVertical)">
                                      <p:cBhvr>
                                        <p:cTn id="85" dur="500"/>
                                        <p:tgtEl>
                                          <p:spTgt spid="53"/>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barn(inVertical)">
                                      <p:cBhvr>
                                        <p:cTn id="88" dur="500"/>
                                        <p:tgtEl>
                                          <p:spTgt spid="54"/>
                                        </p:tgtEl>
                                      </p:cBhvr>
                                    </p:animEffect>
                                  </p:childTnLst>
                                </p:cTn>
                              </p:par>
                            </p:childTnLst>
                          </p:cTn>
                        </p:par>
                        <p:par>
                          <p:cTn id="89" fill="hold">
                            <p:stCondLst>
                              <p:cond delay="2300"/>
                            </p:stCondLst>
                            <p:childTnLst>
                              <p:par>
                                <p:cTn id="90" presetID="16" presetClass="entr" presetSubtype="21"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barn(inVertical)">
                                      <p:cBhvr>
                                        <p:cTn id="92" dur="500"/>
                                        <p:tgtEl>
                                          <p:spTgt spid="55"/>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barn(inVertical)">
                                      <p:cBhvr>
                                        <p:cTn id="95" dur="500"/>
                                        <p:tgtEl>
                                          <p:spTgt spid="56"/>
                                        </p:tgtEl>
                                      </p:cBhvr>
                                    </p:animEffect>
                                  </p:childTnLst>
                                </p:cTn>
                              </p:par>
                            </p:childTnLst>
                          </p:cTn>
                        </p:par>
                        <p:par>
                          <p:cTn id="96" fill="hold">
                            <p:stCondLst>
                              <p:cond delay="2800"/>
                            </p:stCondLst>
                            <p:childTnLst>
                              <p:par>
                                <p:cTn id="97" presetID="16" presetClass="entr" presetSubtype="21"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barn(inVertical)">
                                      <p:cBhvr>
                                        <p:cTn id="99" dur="500"/>
                                        <p:tgtEl>
                                          <p:spTgt spid="57"/>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barn(inVertical)">
                                      <p:cBhvr>
                                        <p:cTn id="102" dur="500"/>
                                        <p:tgtEl>
                                          <p:spTgt spid="58"/>
                                        </p:tgtEl>
                                      </p:cBhvr>
                                    </p:animEffect>
                                  </p:childTnLst>
                                </p:cTn>
                              </p:par>
                            </p:childTnLst>
                          </p:cTn>
                        </p:par>
                        <p:par>
                          <p:cTn id="103" fill="hold">
                            <p:stCondLst>
                              <p:cond delay="3300"/>
                            </p:stCondLst>
                            <p:childTnLst>
                              <p:par>
                                <p:cTn id="104" presetID="16" presetClass="entr" presetSubtype="21"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barn(inVertical)">
                                      <p:cBhvr>
                                        <p:cTn id="106" dur="500"/>
                                        <p:tgtEl>
                                          <p:spTgt spid="59"/>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barn(inVertical)">
                                      <p:cBhvr>
                                        <p:cTn id="10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6" grpId="0" animBg="1"/>
      <p:bldP spid="25" grpId="0" animBg="1"/>
      <p:bldP spid="27" grpId="0" animBg="1"/>
      <p:bldP spid="29" grpId="0" animBg="1"/>
      <p:bldP spid="30" grpId="0" animBg="1"/>
      <p:bldP spid="36" grpId="0" animBg="1"/>
      <p:bldP spid="37" grpId="0" animBg="1"/>
      <p:bldP spid="40" grpId="0" animBg="1"/>
      <p:bldP spid="41" grpId="0" animBg="1"/>
      <p:bldP spid="50" grpId="0" animBg="1"/>
      <p:bldP spid="52" grpId="0"/>
      <p:bldP spid="53" grpId="0"/>
      <p:bldP spid="54" grpId="0"/>
      <p:bldP spid="55" grpId="0"/>
      <p:bldP spid="56" grpId="0"/>
      <p:bldP spid="57"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3742236" cy="277143"/>
          </a:xfrm>
        </p:spPr>
        <p:txBody>
          <a:bodyPr/>
          <a:lstStyle/>
          <a:p>
            <a:r>
              <a:rPr lang="zh-CN" altLang="en-US" dirty="0"/>
              <a:t>Ground outreach programme</a:t>
            </a:r>
          </a:p>
        </p:txBody>
      </p:sp>
      <p:sp>
        <p:nvSpPr>
          <p:cNvPr id="3" name="Freeform 12"/>
          <p:cNvSpPr>
            <a:spLocks/>
          </p:cNvSpPr>
          <p:nvPr/>
        </p:nvSpPr>
        <p:spPr bwMode="auto">
          <a:xfrm>
            <a:off x="4616546" y="2804440"/>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4" name="Freeform 13"/>
          <p:cNvSpPr>
            <a:spLocks/>
          </p:cNvSpPr>
          <p:nvPr/>
        </p:nvSpPr>
        <p:spPr bwMode="auto">
          <a:xfrm>
            <a:off x="3110149" y="2804440"/>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4"/>
          <p:cNvSpPr>
            <a:spLocks/>
          </p:cNvSpPr>
          <p:nvPr/>
        </p:nvSpPr>
        <p:spPr bwMode="auto">
          <a:xfrm>
            <a:off x="4616546" y="1297732"/>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5"/>
          <p:cNvSpPr>
            <a:spLocks/>
          </p:cNvSpPr>
          <p:nvPr/>
        </p:nvSpPr>
        <p:spPr bwMode="auto">
          <a:xfrm>
            <a:off x="3110149" y="1297732"/>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6"/>
          <p:cNvSpPr>
            <a:spLocks/>
          </p:cNvSpPr>
          <p:nvPr/>
        </p:nvSpPr>
        <p:spPr bwMode="auto">
          <a:xfrm>
            <a:off x="4187053" y="2374636"/>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lgn="r"/>
            <a:endParaRPr lang="zh-CN" altLang="en-US" dirty="0">
              <a:latin typeface="微软雅黑" pitchFamily="34" charset="-122"/>
              <a:ea typeface="微软雅黑" pitchFamily="34" charset="-122"/>
            </a:endParaRPr>
          </a:p>
        </p:txBody>
      </p:sp>
      <p:sp>
        <p:nvSpPr>
          <p:cNvPr id="8" name="Freeform 17"/>
          <p:cNvSpPr>
            <a:spLocks/>
          </p:cNvSpPr>
          <p:nvPr/>
        </p:nvSpPr>
        <p:spPr bwMode="auto">
          <a:xfrm>
            <a:off x="4616545" y="2374636"/>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8"/>
          <p:cNvSpPr>
            <a:spLocks/>
          </p:cNvSpPr>
          <p:nvPr/>
        </p:nvSpPr>
        <p:spPr bwMode="auto">
          <a:xfrm>
            <a:off x="4187053" y="2804440"/>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9"/>
          <p:cNvSpPr>
            <a:spLocks/>
          </p:cNvSpPr>
          <p:nvPr/>
        </p:nvSpPr>
        <p:spPr bwMode="auto">
          <a:xfrm>
            <a:off x="4616545" y="2804440"/>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矩形 10"/>
          <p:cNvSpPr/>
          <p:nvPr/>
        </p:nvSpPr>
        <p:spPr>
          <a:xfrm>
            <a:off x="4348245" y="2467384"/>
            <a:ext cx="117593"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1</a:t>
            </a:r>
            <a:endParaRPr lang="zh-CN" altLang="en-US" sz="1400" dirty="0">
              <a:solidFill>
                <a:schemeClr val="bg1"/>
              </a:solidFill>
              <a:latin typeface="微软雅黑" pitchFamily="34" charset="-122"/>
              <a:ea typeface="微软雅黑" pitchFamily="34" charset="-122"/>
            </a:endParaRPr>
          </a:p>
        </p:txBody>
      </p:sp>
      <p:sp>
        <p:nvSpPr>
          <p:cNvPr id="12" name="矩形 11"/>
          <p:cNvSpPr/>
          <p:nvPr/>
        </p:nvSpPr>
        <p:spPr>
          <a:xfrm>
            <a:off x="4669632" y="2467384"/>
            <a:ext cx="117593"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2</a:t>
            </a:r>
            <a:endParaRPr lang="zh-CN" altLang="en-US" sz="1400" dirty="0">
              <a:solidFill>
                <a:schemeClr val="bg1"/>
              </a:solidFill>
              <a:latin typeface="微软雅黑" pitchFamily="34" charset="-122"/>
              <a:ea typeface="微软雅黑" pitchFamily="34" charset="-122"/>
            </a:endParaRPr>
          </a:p>
        </p:txBody>
      </p:sp>
      <p:sp>
        <p:nvSpPr>
          <p:cNvPr id="13" name="矩形 12"/>
          <p:cNvSpPr/>
          <p:nvPr/>
        </p:nvSpPr>
        <p:spPr>
          <a:xfrm>
            <a:off x="4348244" y="2821676"/>
            <a:ext cx="117594"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3</a:t>
            </a:r>
            <a:endParaRPr lang="zh-CN" altLang="en-US" sz="1400" dirty="0">
              <a:solidFill>
                <a:schemeClr val="bg1"/>
              </a:solidFill>
              <a:latin typeface="微软雅黑" pitchFamily="34" charset="-122"/>
              <a:ea typeface="微软雅黑" pitchFamily="34" charset="-122"/>
            </a:endParaRPr>
          </a:p>
        </p:txBody>
      </p:sp>
      <p:sp>
        <p:nvSpPr>
          <p:cNvPr id="14" name="矩形 13"/>
          <p:cNvSpPr/>
          <p:nvPr/>
        </p:nvSpPr>
        <p:spPr>
          <a:xfrm>
            <a:off x="4669632" y="2821677"/>
            <a:ext cx="117593"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4</a:t>
            </a:r>
            <a:endParaRPr lang="zh-CN" altLang="en-US" sz="1400" dirty="0">
              <a:solidFill>
                <a:schemeClr val="bg1"/>
              </a:solidFill>
              <a:latin typeface="微软雅黑" pitchFamily="34" charset="-122"/>
              <a:ea typeface="微软雅黑" pitchFamily="34" charset="-122"/>
            </a:endParaRPr>
          </a:p>
        </p:txBody>
      </p:sp>
      <p:sp>
        <p:nvSpPr>
          <p:cNvPr id="15" name="TextBox 14"/>
          <p:cNvSpPr txBox="1"/>
          <p:nvPr/>
        </p:nvSpPr>
        <p:spPr>
          <a:xfrm>
            <a:off x="755650" y="1615517"/>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the brief text content, the text content needs to be refined, without unnecessary text modification, concise description sub-content</a:t>
            </a:r>
            <a:r>
              <a:rPr lang="en-US" altLang="zh-CN" dirty="0">
                <a:solidFill>
                  <a:schemeClr val="tx1">
                    <a:lumMod val="75000"/>
                    <a:lumOff val="25000"/>
                  </a:schemeClr>
                </a:solidFill>
              </a:rPr>
              <a:t>......</a:t>
            </a:r>
          </a:p>
        </p:txBody>
      </p:sp>
      <p:sp>
        <p:nvSpPr>
          <p:cNvPr id="16" name="TextBox 15"/>
          <p:cNvSpPr txBox="1"/>
          <p:nvPr/>
        </p:nvSpPr>
        <p:spPr>
          <a:xfrm>
            <a:off x="3369723" y="1615517"/>
            <a:ext cx="898156" cy="784830"/>
          </a:xfrm>
          <a:prstGeom prst="rect">
            <a:avLst/>
          </a:prstGeom>
          <a:noFill/>
        </p:spPr>
        <p:txBody>
          <a:bodyPr wrap="square" lIns="0" rIns="0" bIns="0" rtlCol="0">
            <a:spAutoFit/>
          </a:bodyPr>
          <a:lstStyle/>
          <a:p>
            <a:pPr algn="ctr"/>
            <a:r>
              <a:rPr lang="en-US" altLang="zh-CN" sz="2400" b="1" dirty="0">
                <a:solidFill>
                  <a:schemeClr val="bg1"/>
                </a:solidFill>
                <a:latin typeface="微软雅黑" pitchFamily="34" charset="-122"/>
                <a:ea typeface="微软雅黑" pitchFamily="34" charset="-122"/>
              </a:rPr>
              <a:t>Tittle </a:t>
            </a:r>
          </a:p>
          <a:p>
            <a:pPr algn="ctr"/>
            <a:r>
              <a:rPr lang="en-US" altLang="zh-CN" sz="2400" b="1" dirty="0">
                <a:solidFill>
                  <a:schemeClr val="bg1"/>
                </a:solidFill>
                <a:latin typeface="微软雅黑" pitchFamily="34" charset="-122"/>
                <a:ea typeface="微软雅黑" pitchFamily="34" charset="-122"/>
              </a:rPr>
              <a:t>text</a:t>
            </a:r>
            <a:endParaRPr lang="zh-CN" altLang="en-US" sz="2400" b="1" dirty="0">
              <a:solidFill>
                <a:schemeClr val="bg1"/>
              </a:solidFill>
              <a:latin typeface="微软雅黑" pitchFamily="34" charset="-122"/>
              <a:ea typeface="微软雅黑" pitchFamily="34" charset="-122"/>
            </a:endParaRPr>
          </a:p>
        </p:txBody>
      </p:sp>
      <p:sp>
        <p:nvSpPr>
          <p:cNvPr id="17" name="TextBox 16"/>
          <p:cNvSpPr txBox="1"/>
          <p:nvPr/>
        </p:nvSpPr>
        <p:spPr>
          <a:xfrm>
            <a:off x="4891789" y="1615517"/>
            <a:ext cx="866818" cy="784830"/>
          </a:xfrm>
          <a:prstGeom prst="rect">
            <a:avLst/>
          </a:prstGeom>
          <a:noFill/>
        </p:spPr>
        <p:txBody>
          <a:bodyPr wrap="square" lIns="0" rIns="0" bIns="0" rtlCol="0">
            <a:spAutoFit/>
          </a:bodyPr>
          <a:lstStyle/>
          <a:p>
            <a:pPr algn="ctr"/>
            <a:r>
              <a:rPr lang="en-US" altLang="zh-CN" sz="2400" b="1" dirty="0">
                <a:solidFill>
                  <a:schemeClr val="bg1"/>
                </a:solidFill>
                <a:latin typeface="微软雅黑" pitchFamily="34" charset="-122"/>
                <a:ea typeface="微软雅黑" pitchFamily="34" charset="-122"/>
              </a:rPr>
              <a:t>Tittle </a:t>
            </a:r>
          </a:p>
          <a:p>
            <a:pPr algn="ctr"/>
            <a:r>
              <a:rPr lang="en-US" altLang="zh-CN" sz="2400" b="1" dirty="0">
                <a:solidFill>
                  <a:schemeClr val="bg1"/>
                </a:solidFill>
                <a:latin typeface="微软雅黑" pitchFamily="34" charset="-122"/>
                <a:ea typeface="微软雅黑" pitchFamily="34" charset="-122"/>
              </a:rPr>
              <a:t>text</a:t>
            </a:r>
            <a:endParaRPr lang="zh-CN" altLang="en-US" sz="2400" b="1" dirty="0">
              <a:solidFill>
                <a:schemeClr val="bg1"/>
              </a:solidFill>
              <a:latin typeface="微软雅黑" pitchFamily="34" charset="-122"/>
              <a:ea typeface="微软雅黑" pitchFamily="34" charset="-122"/>
            </a:endParaRPr>
          </a:p>
        </p:txBody>
      </p:sp>
      <p:sp>
        <p:nvSpPr>
          <p:cNvPr id="18" name="TextBox 17"/>
          <p:cNvSpPr txBox="1"/>
          <p:nvPr/>
        </p:nvSpPr>
        <p:spPr>
          <a:xfrm>
            <a:off x="3380838" y="3123772"/>
            <a:ext cx="875926" cy="784830"/>
          </a:xfrm>
          <a:prstGeom prst="rect">
            <a:avLst/>
          </a:prstGeom>
          <a:noFill/>
        </p:spPr>
        <p:txBody>
          <a:bodyPr wrap="square" lIns="0" rIns="0" bIns="0" rtlCol="0">
            <a:spAutoFit/>
          </a:bodyPr>
          <a:lstStyle/>
          <a:p>
            <a:pPr algn="ctr"/>
            <a:r>
              <a:rPr lang="en-US" altLang="zh-CN" sz="2400" b="1" dirty="0">
                <a:solidFill>
                  <a:schemeClr val="bg1"/>
                </a:solidFill>
                <a:latin typeface="微软雅黑" pitchFamily="34" charset="-122"/>
                <a:ea typeface="微软雅黑" pitchFamily="34" charset="-122"/>
              </a:rPr>
              <a:t>Tittle </a:t>
            </a:r>
          </a:p>
          <a:p>
            <a:pPr algn="ctr"/>
            <a:r>
              <a:rPr lang="en-US" altLang="zh-CN" sz="2400" b="1" dirty="0">
                <a:solidFill>
                  <a:schemeClr val="bg1"/>
                </a:solidFill>
                <a:latin typeface="微软雅黑" pitchFamily="34" charset="-122"/>
                <a:ea typeface="微软雅黑" pitchFamily="34" charset="-122"/>
              </a:rPr>
              <a:t>text</a:t>
            </a:r>
            <a:endParaRPr lang="zh-CN" altLang="en-US" sz="2400" b="1" dirty="0">
              <a:solidFill>
                <a:schemeClr val="bg1"/>
              </a:solidFill>
              <a:latin typeface="微软雅黑" pitchFamily="34" charset="-122"/>
              <a:ea typeface="微软雅黑" pitchFamily="34" charset="-122"/>
            </a:endParaRPr>
          </a:p>
        </p:txBody>
      </p:sp>
      <p:sp>
        <p:nvSpPr>
          <p:cNvPr id="19" name="TextBox 18"/>
          <p:cNvSpPr txBox="1"/>
          <p:nvPr/>
        </p:nvSpPr>
        <p:spPr>
          <a:xfrm>
            <a:off x="4891789" y="3123772"/>
            <a:ext cx="866818" cy="784830"/>
          </a:xfrm>
          <a:prstGeom prst="rect">
            <a:avLst/>
          </a:prstGeom>
          <a:noFill/>
        </p:spPr>
        <p:txBody>
          <a:bodyPr wrap="square" lIns="0" rIns="0" bIns="0" rtlCol="0">
            <a:spAutoFit/>
          </a:bodyPr>
          <a:lstStyle/>
          <a:p>
            <a:pPr algn="ctr"/>
            <a:r>
              <a:rPr lang="en-US" altLang="zh-CN" sz="2400" b="1" dirty="0">
                <a:solidFill>
                  <a:schemeClr val="bg1"/>
                </a:solidFill>
                <a:latin typeface="微软雅黑" pitchFamily="34" charset="-122"/>
                <a:ea typeface="微软雅黑" pitchFamily="34" charset="-122"/>
              </a:rPr>
              <a:t>Tittle </a:t>
            </a:r>
          </a:p>
          <a:p>
            <a:pPr algn="ctr"/>
            <a:r>
              <a:rPr lang="en-US" altLang="zh-CN" sz="2400" b="1" dirty="0">
                <a:solidFill>
                  <a:schemeClr val="bg1"/>
                </a:solidFill>
                <a:latin typeface="微软雅黑" pitchFamily="34" charset="-122"/>
                <a:ea typeface="微软雅黑" pitchFamily="34" charset="-122"/>
              </a:rPr>
              <a:t>text</a:t>
            </a:r>
            <a:endParaRPr lang="zh-CN" altLang="en-US" sz="2400" b="1" dirty="0">
              <a:solidFill>
                <a:schemeClr val="bg1"/>
              </a:solidFill>
              <a:latin typeface="微软雅黑" pitchFamily="34" charset="-122"/>
              <a:ea typeface="微软雅黑" pitchFamily="34" charset="-122"/>
            </a:endParaRPr>
          </a:p>
        </p:txBody>
      </p:sp>
      <p:sp>
        <p:nvSpPr>
          <p:cNvPr id="20" name="TextBox 19"/>
          <p:cNvSpPr txBox="1"/>
          <p:nvPr/>
        </p:nvSpPr>
        <p:spPr>
          <a:xfrm>
            <a:off x="6300192" y="1615517"/>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the brief text content, the text content needs to be refined, without unnecessary text modification, concise description sub-content</a:t>
            </a:r>
            <a:r>
              <a:rPr lang="en-US" altLang="zh-CN" dirty="0">
                <a:solidFill>
                  <a:schemeClr val="tx1">
                    <a:lumMod val="75000"/>
                    <a:lumOff val="25000"/>
                  </a:schemeClr>
                </a:solidFill>
              </a:rPr>
              <a:t>......</a:t>
            </a:r>
          </a:p>
        </p:txBody>
      </p:sp>
      <p:sp>
        <p:nvSpPr>
          <p:cNvPr id="21" name="TextBox 20"/>
          <p:cNvSpPr txBox="1"/>
          <p:nvPr/>
        </p:nvSpPr>
        <p:spPr>
          <a:xfrm>
            <a:off x="821584" y="3216105"/>
            <a:ext cx="206989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the brief text content, the text content needs to be refined, without unnecessary text modification, concise description sub-content</a:t>
            </a:r>
            <a:r>
              <a:rPr lang="en-US" altLang="zh-CN" dirty="0">
                <a:solidFill>
                  <a:schemeClr val="tx1">
                    <a:lumMod val="75000"/>
                    <a:lumOff val="25000"/>
                  </a:schemeClr>
                </a:solidFill>
              </a:rPr>
              <a:t>......</a:t>
            </a:r>
          </a:p>
        </p:txBody>
      </p:sp>
      <p:sp>
        <p:nvSpPr>
          <p:cNvPr id="22" name="TextBox 21"/>
          <p:cNvSpPr txBox="1"/>
          <p:nvPr/>
        </p:nvSpPr>
        <p:spPr>
          <a:xfrm>
            <a:off x="6300192" y="3216105"/>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the brief text content, the text content needs to be refined, without unnecessary text modification, concise description sub-content</a:t>
            </a:r>
            <a:r>
              <a:rPr lang="en-US" altLang="zh-CN" dirty="0">
                <a:solidFill>
                  <a:schemeClr val="tx1">
                    <a:lumMod val="75000"/>
                    <a:lumOff val="25000"/>
                  </a:schemeClr>
                </a:solidFill>
              </a:rPr>
              <a:t>......</a:t>
            </a:r>
          </a:p>
        </p:txBody>
      </p:sp>
      <p:sp>
        <p:nvSpPr>
          <p:cNvPr id="23"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4055735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400" fill="hold"/>
                                        <p:tgtEl>
                                          <p:spTgt spid="16"/>
                                        </p:tgtEl>
                                        <p:attrNameLst>
                                          <p:attrName>ppt_w</p:attrName>
                                        </p:attrNameLst>
                                      </p:cBhvr>
                                      <p:tavLst>
                                        <p:tav tm="0">
                                          <p:val>
                                            <p:fltVal val="0"/>
                                          </p:val>
                                        </p:tav>
                                        <p:tav tm="100000">
                                          <p:val>
                                            <p:strVal val="#ppt_w"/>
                                          </p:val>
                                        </p:tav>
                                      </p:tavLst>
                                    </p:anim>
                                    <p:anim calcmode="lin" valueType="num">
                                      <p:cBhvr>
                                        <p:cTn id="8" dur="400" fill="hold"/>
                                        <p:tgtEl>
                                          <p:spTgt spid="16"/>
                                        </p:tgtEl>
                                        <p:attrNameLst>
                                          <p:attrName>ppt_h</p:attrName>
                                        </p:attrNameLst>
                                      </p:cBhvr>
                                      <p:tavLst>
                                        <p:tav tm="0">
                                          <p:val>
                                            <p:fltVal val="0"/>
                                          </p:val>
                                        </p:tav>
                                        <p:tav tm="100000">
                                          <p:val>
                                            <p:strVal val="#ppt_h"/>
                                          </p:val>
                                        </p:tav>
                                      </p:tavLst>
                                    </p:anim>
                                    <p:animEffect transition="in" filter="fade">
                                      <p:cBhvr>
                                        <p:cTn id="9" dur="400"/>
                                        <p:tgtEl>
                                          <p:spTgt spid="16"/>
                                        </p:tgtEl>
                                      </p:cBhvr>
                                    </p:animEffect>
                                    <p:anim calcmode="lin" valueType="num">
                                      <p:cBhvr>
                                        <p:cTn id="10" dur="400" fill="hold"/>
                                        <p:tgtEl>
                                          <p:spTgt spid="16"/>
                                        </p:tgtEl>
                                        <p:attrNameLst>
                                          <p:attrName>ppt_x</p:attrName>
                                        </p:attrNameLst>
                                      </p:cBhvr>
                                      <p:tavLst>
                                        <p:tav tm="0">
                                          <p:val>
                                            <p:fltVal val="0.5"/>
                                          </p:val>
                                        </p:tav>
                                        <p:tav tm="100000">
                                          <p:val>
                                            <p:strVal val="#ppt_x"/>
                                          </p:val>
                                        </p:tav>
                                      </p:tavLst>
                                    </p:anim>
                                    <p:anim calcmode="lin" valueType="num">
                                      <p:cBhvr>
                                        <p:cTn id="11" dur="4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400" fill="hold"/>
                                        <p:tgtEl>
                                          <p:spTgt spid="6"/>
                                        </p:tgtEl>
                                        <p:attrNameLst>
                                          <p:attrName>ppt_w</p:attrName>
                                        </p:attrNameLst>
                                      </p:cBhvr>
                                      <p:tavLst>
                                        <p:tav tm="0">
                                          <p:val>
                                            <p:fltVal val="0"/>
                                          </p:val>
                                        </p:tav>
                                        <p:tav tm="100000">
                                          <p:val>
                                            <p:strVal val="#ppt_w"/>
                                          </p:val>
                                        </p:tav>
                                      </p:tavLst>
                                    </p:anim>
                                    <p:anim calcmode="lin" valueType="num">
                                      <p:cBhvr>
                                        <p:cTn id="15" dur="400" fill="hold"/>
                                        <p:tgtEl>
                                          <p:spTgt spid="6"/>
                                        </p:tgtEl>
                                        <p:attrNameLst>
                                          <p:attrName>ppt_h</p:attrName>
                                        </p:attrNameLst>
                                      </p:cBhvr>
                                      <p:tavLst>
                                        <p:tav tm="0">
                                          <p:val>
                                            <p:fltVal val="0"/>
                                          </p:val>
                                        </p:tav>
                                        <p:tav tm="100000">
                                          <p:val>
                                            <p:strVal val="#ppt_h"/>
                                          </p:val>
                                        </p:tav>
                                      </p:tavLst>
                                    </p:anim>
                                    <p:animEffect transition="in" filter="fade">
                                      <p:cBhvr>
                                        <p:cTn id="16" dur="400"/>
                                        <p:tgtEl>
                                          <p:spTgt spid="6"/>
                                        </p:tgtEl>
                                      </p:cBhvr>
                                    </p:animEffect>
                                    <p:anim calcmode="lin" valueType="num">
                                      <p:cBhvr>
                                        <p:cTn id="17" dur="400" fill="hold"/>
                                        <p:tgtEl>
                                          <p:spTgt spid="6"/>
                                        </p:tgtEl>
                                        <p:attrNameLst>
                                          <p:attrName>ppt_x</p:attrName>
                                        </p:attrNameLst>
                                      </p:cBhvr>
                                      <p:tavLst>
                                        <p:tav tm="0">
                                          <p:val>
                                            <p:fltVal val="0.5"/>
                                          </p:val>
                                        </p:tav>
                                        <p:tav tm="100000">
                                          <p:val>
                                            <p:strVal val="#ppt_x"/>
                                          </p:val>
                                        </p:tav>
                                      </p:tavLst>
                                    </p:anim>
                                    <p:anim calcmode="lin" valueType="num">
                                      <p:cBhvr>
                                        <p:cTn id="18" dur="4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400" fill="hold"/>
                                        <p:tgtEl>
                                          <p:spTgt spid="7"/>
                                        </p:tgtEl>
                                        <p:attrNameLst>
                                          <p:attrName>ppt_w</p:attrName>
                                        </p:attrNameLst>
                                      </p:cBhvr>
                                      <p:tavLst>
                                        <p:tav tm="0">
                                          <p:val>
                                            <p:fltVal val="0"/>
                                          </p:val>
                                        </p:tav>
                                        <p:tav tm="100000">
                                          <p:val>
                                            <p:strVal val="#ppt_w"/>
                                          </p:val>
                                        </p:tav>
                                      </p:tavLst>
                                    </p:anim>
                                    <p:anim calcmode="lin" valueType="num">
                                      <p:cBhvr>
                                        <p:cTn id="22" dur="400" fill="hold"/>
                                        <p:tgtEl>
                                          <p:spTgt spid="7"/>
                                        </p:tgtEl>
                                        <p:attrNameLst>
                                          <p:attrName>ppt_h</p:attrName>
                                        </p:attrNameLst>
                                      </p:cBhvr>
                                      <p:tavLst>
                                        <p:tav tm="0">
                                          <p:val>
                                            <p:fltVal val="0"/>
                                          </p:val>
                                        </p:tav>
                                        <p:tav tm="100000">
                                          <p:val>
                                            <p:strVal val="#ppt_h"/>
                                          </p:val>
                                        </p:tav>
                                      </p:tavLst>
                                    </p:anim>
                                    <p:animEffect transition="in" filter="fade">
                                      <p:cBhvr>
                                        <p:cTn id="23" dur="400"/>
                                        <p:tgtEl>
                                          <p:spTgt spid="7"/>
                                        </p:tgtEl>
                                      </p:cBhvr>
                                    </p:animEffect>
                                    <p:anim calcmode="lin" valueType="num">
                                      <p:cBhvr>
                                        <p:cTn id="24" dur="400" fill="hold"/>
                                        <p:tgtEl>
                                          <p:spTgt spid="7"/>
                                        </p:tgtEl>
                                        <p:attrNameLst>
                                          <p:attrName>ppt_x</p:attrName>
                                        </p:attrNameLst>
                                      </p:cBhvr>
                                      <p:tavLst>
                                        <p:tav tm="0">
                                          <p:val>
                                            <p:fltVal val="0.5"/>
                                          </p:val>
                                        </p:tav>
                                        <p:tav tm="100000">
                                          <p:val>
                                            <p:strVal val="#ppt_x"/>
                                          </p:val>
                                        </p:tav>
                                      </p:tavLst>
                                    </p:anim>
                                    <p:anim calcmode="lin" valueType="num">
                                      <p:cBhvr>
                                        <p:cTn id="25" dur="4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400" fill="hold"/>
                                        <p:tgtEl>
                                          <p:spTgt spid="11"/>
                                        </p:tgtEl>
                                        <p:attrNameLst>
                                          <p:attrName>ppt_w</p:attrName>
                                        </p:attrNameLst>
                                      </p:cBhvr>
                                      <p:tavLst>
                                        <p:tav tm="0">
                                          <p:val>
                                            <p:fltVal val="0"/>
                                          </p:val>
                                        </p:tav>
                                        <p:tav tm="100000">
                                          <p:val>
                                            <p:strVal val="#ppt_w"/>
                                          </p:val>
                                        </p:tav>
                                      </p:tavLst>
                                    </p:anim>
                                    <p:anim calcmode="lin" valueType="num">
                                      <p:cBhvr>
                                        <p:cTn id="29" dur="400" fill="hold"/>
                                        <p:tgtEl>
                                          <p:spTgt spid="11"/>
                                        </p:tgtEl>
                                        <p:attrNameLst>
                                          <p:attrName>ppt_h</p:attrName>
                                        </p:attrNameLst>
                                      </p:cBhvr>
                                      <p:tavLst>
                                        <p:tav tm="0">
                                          <p:val>
                                            <p:fltVal val="0"/>
                                          </p:val>
                                        </p:tav>
                                        <p:tav tm="100000">
                                          <p:val>
                                            <p:strVal val="#ppt_h"/>
                                          </p:val>
                                        </p:tav>
                                      </p:tavLst>
                                    </p:anim>
                                    <p:animEffect transition="in" filter="fade">
                                      <p:cBhvr>
                                        <p:cTn id="30" dur="400"/>
                                        <p:tgtEl>
                                          <p:spTgt spid="11"/>
                                        </p:tgtEl>
                                      </p:cBhvr>
                                    </p:animEffect>
                                    <p:anim calcmode="lin" valueType="num">
                                      <p:cBhvr>
                                        <p:cTn id="31" dur="400" fill="hold"/>
                                        <p:tgtEl>
                                          <p:spTgt spid="11"/>
                                        </p:tgtEl>
                                        <p:attrNameLst>
                                          <p:attrName>ppt_x</p:attrName>
                                        </p:attrNameLst>
                                      </p:cBhvr>
                                      <p:tavLst>
                                        <p:tav tm="0">
                                          <p:val>
                                            <p:fltVal val="0.5"/>
                                          </p:val>
                                        </p:tav>
                                        <p:tav tm="100000">
                                          <p:val>
                                            <p:strVal val="#ppt_x"/>
                                          </p:val>
                                        </p:tav>
                                      </p:tavLst>
                                    </p:anim>
                                    <p:anim calcmode="lin" valueType="num">
                                      <p:cBhvr>
                                        <p:cTn id="32" dur="400" fill="hold"/>
                                        <p:tgtEl>
                                          <p:spTgt spid="11"/>
                                        </p:tgtEl>
                                        <p:attrNameLst>
                                          <p:attrName>ppt_y</p:attrName>
                                        </p:attrNameLst>
                                      </p:cBhvr>
                                      <p:tavLst>
                                        <p:tav tm="0">
                                          <p:val>
                                            <p:fltVal val="0.5"/>
                                          </p:val>
                                        </p:tav>
                                        <p:tav tm="100000">
                                          <p:val>
                                            <p:strVal val="#ppt_y"/>
                                          </p:val>
                                        </p:tav>
                                      </p:tavLst>
                                    </p:anim>
                                  </p:childTnLst>
                                </p:cTn>
                              </p:par>
                            </p:childTnLst>
                          </p:cTn>
                        </p:par>
                        <p:par>
                          <p:cTn id="33" fill="hold">
                            <p:stCondLst>
                              <p:cond delay="800"/>
                            </p:stCondLst>
                            <p:childTnLst>
                              <p:par>
                                <p:cTn id="34" presetID="53" presetClass="entr" presetSubtype="528" repeatCount="2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400" fill="hold"/>
                                        <p:tgtEl>
                                          <p:spTgt spid="17"/>
                                        </p:tgtEl>
                                        <p:attrNameLst>
                                          <p:attrName>ppt_w</p:attrName>
                                        </p:attrNameLst>
                                      </p:cBhvr>
                                      <p:tavLst>
                                        <p:tav tm="0">
                                          <p:val>
                                            <p:fltVal val="0"/>
                                          </p:val>
                                        </p:tav>
                                        <p:tav tm="100000">
                                          <p:val>
                                            <p:strVal val="#ppt_w"/>
                                          </p:val>
                                        </p:tav>
                                      </p:tavLst>
                                    </p:anim>
                                    <p:anim calcmode="lin" valueType="num">
                                      <p:cBhvr>
                                        <p:cTn id="37" dur="400" fill="hold"/>
                                        <p:tgtEl>
                                          <p:spTgt spid="17"/>
                                        </p:tgtEl>
                                        <p:attrNameLst>
                                          <p:attrName>ppt_h</p:attrName>
                                        </p:attrNameLst>
                                      </p:cBhvr>
                                      <p:tavLst>
                                        <p:tav tm="0">
                                          <p:val>
                                            <p:fltVal val="0"/>
                                          </p:val>
                                        </p:tav>
                                        <p:tav tm="100000">
                                          <p:val>
                                            <p:strVal val="#ppt_h"/>
                                          </p:val>
                                        </p:tav>
                                      </p:tavLst>
                                    </p:anim>
                                    <p:animEffect transition="in" filter="fade">
                                      <p:cBhvr>
                                        <p:cTn id="38" dur="400"/>
                                        <p:tgtEl>
                                          <p:spTgt spid="17"/>
                                        </p:tgtEl>
                                      </p:cBhvr>
                                    </p:animEffect>
                                    <p:anim calcmode="lin" valueType="num">
                                      <p:cBhvr>
                                        <p:cTn id="39" dur="400" fill="hold"/>
                                        <p:tgtEl>
                                          <p:spTgt spid="17"/>
                                        </p:tgtEl>
                                        <p:attrNameLst>
                                          <p:attrName>ppt_x</p:attrName>
                                        </p:attrNameLst>
                                      </p:cBhvr>
                                      <p:tavLst>
                                        <p:tav tm="0">
                                          <p:val>
                                            <p:fltVal val="0.5"/>
                                          </p:val>
                                        </p:tav>
                                        <p:tav tm="100000">
                                          <p:val>
                                            <p:strVal val="#ppt_x"/>
                                          </p:val>
                                        </p:tav>
                                      </p:tavLst>
                                    </p:anim>
                                    <p:anim calcmode="lin" valueType="num">
                                      <p:cBhvr>
                                        <p:cTn id="40" dur="400" fill="hold"/>
                                        <p:tgtEl>
                                          <p:spTgt spid="17"/>
                                        </p:tgtEl>
                                        <p:attrNameLst>
                                          <p:attrName>ppt_y</p:attrName>
                                        </p:attrNameLst>
                                      </p:cBhvr>
                                      <p:tavLst>
                                        <p:tav tm="0">
                                          <p:val>
                                            <p:fltVal val="0.5"/>
                                          </p:val>
                                        </p:tav>
                                        <p:tav tm="100000">
                                          <p:val>
                                            <p:strVal val="#ppt_y"/>
                                          </p:val>
                                        </p:tav>
                                      </p:tavLst>
                                    </p:anim>
                                  </p:childTnLst>
                                </p:cTn>
                              </p:par>
                              <p:par>
                                <p:cTn id="41" presetID="53" presetClass="entr" presetSubtype="528" repeatCount="200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400" fill="hold"/>
                                        <p:tgtEl>
                                          <p:spTgt spid="5"/>
                                        </p:tgtEl>
                                        <p:attrNameLst>
                                          <p:attrName>ppt_w</p:attrName>
                                        </p:attrNameLst>
                                      </p:cBhvr>
                                      <p:tavLst>
                                        <p:tav tm="0">
                                          <p:val>
                                            <p:fltVal val="0"/>
                                          </p:val>
                                        </p:tav>
                                        <p:tav tm="100000">
                                          <p:val>
                                            <p:strVal val="#ppt_w"/>
                                          </p:val>
                                        </p:tav>
                                      </p:tavLst>
                                    </p:anim>
                                    <p:anim calcmode="lin" valueType="num">
                                      <p:cBhvr>
                                        <p:cTn id="44" dur="400" fill="hold"/>
                                        <p:tgtEl>
                                          <p:spTgt spid="5"/>
                                        </p:tgtEl>
                                        <p:attrNameLst>
                                          <p:attrName>ppt_h</p:attrName>
                                        </p:attrNameLst>
                                      </p:cBhvr>
                                      <p:tavLst>
                                        <p:tav tm="0">
                                          <p:val>
                                            <p:fltVal val="0"/>
                                          </p:val>
                                        </p:tav>
                                        <p:tav tm="100000">
                                          <p:val>
                                            <p:strVal val="#ppt_h"/>
                                          </p:val>
                                        </p:tav>
                                      </p:tavLst>
                                    </p:anim>
                                    <p:animEffect transition="in" filter="fade">
                                      <p:cBhvr>
                                        <p:cTn id="45" dur="400"/>
                                        <p:tgtEl>
                                          <p:spTgt spid="5"/>
                                        </p:tgtEl>
                                      </p:cBhvr>
                                    </p:animEffect>
                                    <p:anim calcmode="lin" valueType="num">
                                      <p:cBhvr>
                                        <p:cTn id="46" dur="400" fill="hold"/>
                                        <p:tgtEl>
                                          <p:spTgt spid="5"/>
                                        </p:tgtEl>
                                        <p:attrNameLst>
                                          <p:attrName>ppt_x</p:attrName>
                                        </p:attrNameLst>
                                      </p:cBhvr>
                                      <p:tavLst>
                                        <p:tav tm="0">
                                          <p:val>
                                            <p:fltVal val="0.5"/>
                                          </p:val>
                                        </p:tav>
                                        <p:tav tm="100000">
                                          <p:val>
                                            <p:strVal val="#ppt_x"/>
                                          </p:val>
                                        </p:tav>
                                      </p:tavLst>
                                    </p:anim>
                                    <p:anim calcmode="lin" valueType="num">
                                      <p:cBhvr>
                                        <p:cTn id="47" dur="400" fill="hold"/>
                                        <p:tgtEl>
                                          <p:spTgt spid="5"/>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400" fill="hold"/>
                                        <p:tgtEl>
                                          <p:spTgt spid="8"/>
                                        </p:tgtEl>
                                        <p:attrNameLst>
                                          <p:attrName>ppt_w</p:attrName>
                                        </p:attrNameLst>
                                      </p:cBhvr>
                                      <p:tavLst>
                                        <p:tav tm="0">
                                          <p:val>
                                            <p:fltVal val="0"/>
                                          </p:val>
                                        </p:tav>
                                        <p:tav tm="100000">
                                          <p:val>
                                            <p:strVal val="#ppt_w"/>
                                          </p:val>
                                        </p:tav>
                                      </p:tavLst>
                                    </p:anim>
                                    <p:anim calcmode="lin" valueType="num">
                                      <p:cBhvr>
                                        <p:cTn id="51" dur="400" fill="hold"/>
                                        <p:tgtEl>
                                          <p:spTgt spid="8"/>
                                        </p:tgtEl>
                                        <p:attrNameLst>
                                          <p:attrName>ppt_h</p:attrName>
                                        </p:attrNameLst>
                                      </p:cBhvr>
                                      <p:tavLst>
                                        <p:tav tm="0">
                                          <p:val>
                                            <p:fltVal val="0"/>
                                          </p:val>
                                        </p:tav>
                                        <p:tav tm="100000">
                                          <p:val>
                                            <p:strVal val="#ppt_h"/>
                                          </p:val>
                                        </p:tav>
                                      </p:tavLst>
                                    </p:anim>
                                    <p:animEffect transition="in" filter="fade">
                                      <p:cBhvr>
                                        <p:cTn id="52" dur="400"/>
                                        <p:tgtEl>
                                          <p:spTgt spid="8"/>
                                        </p:tgtEl>
                                      </p:cBhvr>
                                    </p:animEffect>
                                    <p:anim calcmode="lin" valueType="num">
                                      <p:cBhvr>
                                        <p:cTn id="53" dur="400" fill="hold"/>
                                        <p:tgtEl>
                                          <p:spTgt spid="8"/>
                                        </p:tgtEl>
                                        <p:attrNameLst>
                                          <p:attrName>ppt_x</p:attrName>
                                        </p:attrNameLst>
                                      </p:cBhvr>
                                      <p:tavLst>
                                        <p:tav tm="0">
                                          <p:val>
                                            <p:fltVal val="0.5"/>
                                          </p:val>
                                        </p:tav>
                                        <p:tav tm="100000">
                                          <p:val>
                                            <p:strVal val="#ppt_x"/>
                                          </p:val>
                                        </p:tav>
                                      </p:tavLst>
                                    </p:anim>
                                    <p:anim calcmode="lin" valueType="num">
                                      <p:cBhvr>
                                        <p:cTn id="54" dur="400" fill="hold"/>
                                        <p:tgtEl>
                                          <p:spTgt spid="8"/>
                                        </p:tgtEl>
                                        <p:attrNameLst>
                                          <p:attrName>ppt_y</p:attrName>
                                        </p:attrNameLst>
                                      </p:cBhvr>
                                      <p:tavLst>
                                        <p:tav tm="0">
                                          <p:val>
                                            <p:fltVal val="0.5"/>
                                          </p:val>
                                        </p:tav>
                                        <p:tav tm="100000">
                                          <p:val>
                                            <p:strVal val="#ppt_y"/>
                                          </p:val>
                                        </p:tav>
                                      </p:tavLst>
                                    </p:anim>
                                  </p:childTnLst>
                                </p:cTn>
                              </p:par>
                              <p:par>
                                <p:cTn id="55" presetID="53" presetClass="entr" presetSubtype="528" repeatCount="200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400" fill="hold"/>
                                        <p:tgtEl>
                                          <p:spTgt spid="12"/>
                                        </p:tgtEl>
                                        <p:attrNameLst>
                                          <p:attrName>ppt_w</p:attrName>
                                        </p:attrNameLst>
                                      </p:cBhvr>
                                      <p:tavLst>
                                        <p:tav tm="0">
                                          <p:val>
                                            <p:fltVal val="0"/>
                                          </p:val>
                                        </p:tav>
                                        <p:tav tm="100000">
                                          <p:val>
                                            <p:strVal val="#ppt_w"/>
                                          </p:val>
                                        </p:tav>
                                      </p:tavLst>
                                    </p:anim>
                                    <p:anim calcmode="lin" valueType="num">
                                      <p:cBhvr>
                                        <p:cTn id="58" dur="400" fill="hold"/>
                                        <p:tgtEl>
                                          <p:spTgt spid="12"/>
                                        </p:tgtEl>
                                        <p:attrNameLst>
                                          <p:attrName>ppt_h</p:attrName>
                                        </p:attrNameLst>
                                      </p:cBhvr>
                                      <p:tavLst>
                                        <p:tav tm="0">
                                          <p:val>
                                            <p:fltVal val="0"/>
                                          </p:val>
                                        </p:tav>
                                        <p:tav tm="100000">
                                          <p:val>
                                            <p:strVal val="#ppt_h"/>
                                          </p:val>
                                        </p:tav>
                                      </p:tavLst>
                                    </p:anim>
                                    <p:animEffect transition="in" filter="fade">
                                      <p:cBhvr>
                                        <p:cTn id="59" dur="400"/>
                                        <p:tgtEl>
                                          <p:spTgt spid="12"/>
                                        </p:tgtEl>
                                      </p:cBhvr>
                                    </p:animEffect>
                                    <p:anim calcmode="lin" valueType="num">
                                      <p:cBhvr>
                                        <p:cTn id="60" dur="400" fill="hold"/>
                                        <p:tgtEl>
                                          <p:spTgt spid="12"/>
                                        </p:tgtEl>
                                        <p:attrNameLst>
                                          <p:attrName>ppt_x</p:attrName>
                                        </p:attrNameLst>
                                      </p:cBhvr>
                                      <p:tavLst>
                                        <p:tav tm="0">
                                          <p:val>
                                            <p:fltVal val="0.5"/>
                                          </p:val>
                                        </p:tav>
                                        <p:tav tm="100000">
                                          <p:val>
                                            <p:strVal val="#ppt_x"/>
                                          </p:val>
                                        </p:tav>
                                      </p:tavLst>
                                    </p:anim>
                                    <p:anim calcmode="lin" valueType="num">
                                      <p:cBhvr>
                                        <p:cTn id="61" dur="400" fill="hold"/>
                                        <p:tgtEl>
                                          <p:spTgt spid="12"/>
                                        </p:tgtEl>
                                        <p:attrNameLst>
                                          <p:attrName>ppt_y</p:attrName>
                                        </p:attrNameLst>
                                      </p:cBhvr>
                                      <p:tavLst>
                                        <p:tav tm="0">
                                          <p:val>
                                            <p:fltVal val="0.5"/>
                                          </p:val>
                                        </p:tav>
                                        <p:tav tm="100000">
                                          <p:val>
                                            <p:strVal val="#ppt_y"/>
                                          </p:val>
                                        </p:tav>
                                      </p:tavLst>
                                    </p:anim>
                                  </p:childTnLst>
                                </p:cTn>
                              </p:par>
                            </p:childTnLst>
                          </p:cTn>
                        </p:par>
                        <p:par>
                          <p:cTn id="62" fill="hold">
                            <p:stCondLst>
                              <p:cond delay="1600"/>
                            </p:stCondLst>
                            <p:childTnLst>
                              <p:par>
                                <p:cTn id="63" presetID="53" presetClass="entr" presetSubtype="528" repeatCount="2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400" fill="hold"/>
                                        <p:tgtEl>
                                          <p:spTgt spid="18"/>
                                        </p:tgtEl>
                                        <p:attrNameLst>
                                          <p:attrName>ppt_w</p:attrName>
                                        </p:attrNameLst>
                                      </p:cBhvr>
                                      <p:tavLst>
                                        <p:tav tm="0">
                                          <p:val>
                                            <p:fltVal val="0"/>
                                          </p:val>
                                        </p:tav>
                                        <p:tav tm="100000">
                                          <p:val>
                                            <p:strVal val="#ppt_w"/>
                                          </p:val>
                                        </p:tav>
                                      </p:tavLst>
                                    </p:anim>
                                    <p:anim calcmode="lin" valueType="num">
                                      <p:cBhvr>
                                        <p:cTn id="66" dur="400" fill="hold"/>
                                        <p:tgtEl>
                                          <p:spTgt spid="18"/>
                                        </p:tgtEl>
                                        <p:attrNameLst>
                                          <p:attrName>ppt_h</p:attrName>
                                        </p:attrNameLst>
                                      </p:cBhvr>
                                      <p:tavLst>
                                        <p:tav tm="0">
                                          <p:val>
                                            <p:fltVal val="0"/>
                                          </p:val>
                                        </p:tav>
                                        <p:tav tm="100000">
                                          <p:val>
                                            <p:strVal val="#ppt_h"/>
                                          </p:val>
                                        </p:tav>
                                      </p:tavLst>
                                    </p:anim>
                                    <p:animEffect transition="in" filter="fade">
                                      <p:cBhvr>
                                        <p:cTn id="67" dur="400"/>
                                        <p:tgtEl>
                                          <p:spTgt spid="18"/>
                                        </p:tgtEl>
                                      </p:cBhvr>
                                    </p:animEffect>
                                    <p:anim calcmode="lin" valueType="num">
                                      <p:cBhvr>
                                        <p:cTn id="68" dur="400" fill="hold"/>
                                        <p:tgtEl>
                                          <p:spTgt spid="18"/>
                                        </p:tgtEl>
                                        <p:attrNameLst>
                                          <p:attrName>ppt_x</p:attrName>
                                        </p:attrNameLst>
                                      </p:cBhvr>
                                      <p:tavLst>
                                        <p:tav tm="0">
                                          <p:val>
                                            <p:fltVal val="0.5"/>
                                          </p:val>
                                        </p:tav>
                                        <p:tav tm="100000">
                                          <p:val>
                                            <p:strVal val="#ppt_x"/>
                                          </p:val>
                                        </p:tav>
                                      </p:tavLst>
                                    </p:anim>
                                    <p:anim calcmode="lin" valueType="num">
                                      <p:cBhvr>
                                        <p:cTn id="69" dur="400" fill="hold"/>
                                        <p:tgtEl>
                                          <p:spTgt spid="18"/>
                                        </p:tgtEl>
                                        <p:attrNameLst>
                                          <p:attrName>ppt_y</p:attrName>
                                        </p:attrNameLst>
                                      </p:cBhvr>
                                      <p:tavLst>
                                        <p:tav tm="0">
                                          <p:val>
                                            <p:fltVal val="0.5"/>
                                          </p:val>
                                        </p:tav>
                                        <p:tav tm="100000">
                                          <p:val>
                                            <p:strVal val="#ppt_y"/>
                                          </p:val>
                                        </p:tav>
                                      </p:tavLst>
                                    </p:anim>
                                  </p:childTnLst>
                                </p:cTn>
                              </p:par>
                              <p:par>
                                <p:cTn id="70" presetID="53" presetClass="entr" presetSubtype="528" repeatCount="200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400" fill="hold"/>
                                        <p:tgtEl>
                                          <p:spTgt spid="4"/>
                                        </p:tgtEl>
                                        <p:attrNameLst>
                                          <p:attrName>ppt_w</p:attrName>
                                        </p:attrNameLst>
                                      </p:cBhvr>
                                      <p:tavLst>
                                        <p:tav tm="0">
                                          <p:val>
                                            <p:fltVal val="0"/>
                                          </p:val>
                                        </p:tav>
                                        <p:tav tm="100000">
                                          <p:val>
                                            <p:strVal val="#ppt_w"/>
                                          </p:val>
                                        </p:tav>
                                      </p:tavLst>
                                    </p:anim>
                                    <p:anim calcmode="lin" valueType="num">
                                      <p:cBhvr>
                                        <p:cTn id="73" dur="400" fill="hold"/>
                                        <p:tgtEl>
                                          <p:spTgt spid="4"/>
                                        </p:tgtEl>
                                        <p:attrNameLst>
                                          <p:attrName>ppt_h</p:attrName>
                                        </p:attrNameLst>
                                      </p:cBhvr>
                                      <p:tavLst>
                                        <p:tav tm="0">
                                          <p:val>
                                            <p:fltVal val="0"/>
                                          </p:val>
                                        </p:tav>
                                        <p:tav tm="100000">
                                          <p:val>
                                            <p:strVal val="#ppt_h"/>
                                          </p:val>
                                        </p:tav>
                                      </p:tavLst>
                                    </p:anim>
                                    <p:animEffect transition="in" filter="fade">
                                      <p:cBhvr>
                                        <p:cTn id="74" dur="400"/>
                                        <p:tgtEl>
                                          <p:spTgt spid="4"/>
                                        </p:tgtEl>
                                      </p:cBhvr>
                                    </p:animEffect>
                                    <p:anim calcmode="lin" valueType="num">
                                      <p:cBhvr>
                                        <p:cTn id="75" dur="400" fill="hold"/>
                                        <p:tgtEl>
                                          <p:spTgt spid="4"/>
                                        </p:tgtEl>
                                        <p:attrNameLst>
                                          <p:attrName>ppt_x</p:attrName>
                                        </p:attrNameLst>
                                      </p:cBhvr>
                                      <p:tavLst>
                                        <p:tav tm="0">
                                          <p:val>
                                            <p:fltVal val="0.5"/>
                                          </p:val>
                                        </p:tav>
                                        <p:tav tm="100000">
                                          <p:val>
                                            <p:strVal val="#ppt_x"/>
                                          </p:val>
                                        </p:tav>
                                      </p:tavLst>
                                    </p:anim>
                                    <p:anim calcmode="lin" valueType="num">
                                      <p:cBhvr>
                                        <p:cTn id="76" dur="400" fill="hold"/>
                                        <p:tgtEl>
                                          <p:spTgt spid="4"/>
                                        </p:tgtEl>
                                        <p:attrNameLst>
                                          <p:attrName>ppt_y</p:attrName>
                                        </p:attrNameLst>
                                      </p:cBhvr>
                                      <p:tavLst>
                                        <p:tav tm="0">
                                          <p:val>
                                            <p:fltVal val="0.5"/>
                                          </p:val>
                                        </p:tav>
                                        <p:tav tm="100000">
                                          <p:val>
                                            <p:strVal val="#ppt_y"/>
                                          </p:val>
                                        </p:tav>
                                      </p:tavLst>
                                    </p:anim>
                                  </p:childTnLst>
                                </p:cTn>
                              </p:par>
                              <p:par>
                                <p:cTn id="77" presetID="53" presetClass="entr" presetSubtype="528" repeatCount="2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400" fill="hold"/>
                                        <p:tgtEl>
                                          <p:spTgt spid="9"/>
                                        </p:tgtEl>
                                        <p:attrNameLst>
                                          <p:attrName>ppt_w</p:attrName>
                                        </p:attrNameLst>
                                      </p:cBhvr>
                                      <p:tavLst>
                                        <p:tav tm="0">
                                          <p:val>
                                            <p:fltVal val="0"/>
                                          </p:val>
                                        </p:tav>
                                        <p:tav tm="100000">
                                          <p:val>
                                            <p:strVal val="#ppt_w"/>
                                          </p:val>
                                        </p:tav>
                                      </p:tavLst>
                                    </p:anim>
                                    <p:anim calcmode="lin" valueType="num">
                                      <p:cBhvr>
                                        <p:cTn id="80" dur="400" fill="hold"/>
                                        <p:tgtEl>
                                          <p:spTgt spid="9"/>
                                        </p:tgtEl>
                                        <p:attrNameLst>
                                          <p:attrName>ppt_h</p:attrName>
                                        </p:attrNameLst>
                                      </p:cBhvr>
                                      <p:tavLst>
                                        <p:tav tm="0">
                                          <p:val>
                                            <p:fltVal val="0"/>
                                          </p:val>
                                        </p:tav>
                                        <p:tav tm="100000">
                                          <p:val>
                                            <p:strVal val="#ppt_h"/>
                                          </p:val>
                                        </p:tav>
                                      </p:tavLst>
                                    </p:anim>
                                    <p:animEffect transition="in" filter="fade">
                                      <p:cBhvr>
                                        <p:cTn id="81" dur="400"/>
                                        <p:tgtEl>
                                          <p:spTgt spid="9"/>
                                        </p:tgtEl>
                                      </p:cBhvr>
                                    </p:animEffect>
                                    <p:anim calcmode="lin" valueType="num">
                                      <p:cBhvr>
                                        <p:cTn id="82" dur="400" fill="hold"/>
                                        <p:tgtEl>
                                          <p:spTgt spid="9"/>
                                        </p:tgtEl>
                                        <p:attrNameLst>
                                          <p:attrName>ppt_x</p:attrName>
                                        </p:attrNameLst>
                                      </p:cBhvr>
                                      <p:tavLst>
                                        <p:tav tm="0">
                                          <p:val>
                                            <p:fltVal val="0.5"/>
                                          </p:val>
                                        </p:tav>
                                        <p:tav tm="100000">
                                          <p:val>
                                            <p:strVal val="#ppt_x"/>
                                          </p:val>
                                        </p:tav>
                                      </p:tavLst>
                                    </p:anim>
                                    <p:anim calcmode="lin" valueType="num">
                                      <p:cBhvr>
                                        <p:cTn id="83" dur="400" fill="hold"/>
                                        <p:tgtEl>
                                          <p:spTgt spid="9"/>
                                        </p:tgtEl>
                                        <p:attrNameLst>
                                          <p:attrName>ppt_y</p:attrName>
                                        </p:attrNameLst>
                                      </p:cBhvr>
                                      <p:tavLst>
                                        <p:tav tm="0">
                                          <p:val>
                                            <p:fltVal val="0.5"/>
                                          </p:val>
                                        </p:tav>
                                        <p:tav tm="100000">
                                          <p:val>
                                            <p:strVal val="#ppt_y"/>
                                          </p:val>
                                        </p:tav>
                                      </p:tavLst>
                                    </p:anim>
                                  </p:childTnLst>
                                </p:cTn>
                              </p:par>
                              <p:par>
                                <p:cTn id="84" presetID="53" presetClass="entr" presetSubtype="528" repeatCount="200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400" fill="hold"/>
                                        <p:tgtEl>
                                          <p:spTgt spid="13"/>
                                        </p:tgtEl>
                                        <p:attrNameLst>
                                          <p:attrName>ppt_w</p:attrName>
                                        </p:attrNameLst>
                                      </p:cBhvr>
                                      <p:tavLst>
                                        <p:tav tm="0">
                                          <p:val>
                                            <p:fltVal val="0"/>
                                          </p:val>
                                        </p:tav>
                                        <p:tav tm="100000">
                                          <p:val>
                                            <p:strVal val="#ppt_w"/>
                                          </p:val>
                                        </p:tav>
                                      </p:tavLst>
                                    </p:anim>
                                    <p:anim calcmode="lin" valueType="num">
                                      <p:cBhvr>
                                        <p:cTn id="87" dur="400" fill="hold"/>
                                        <p:tgtEl>
                                          <p:spTgt spid="13"/>
                                        </p:tgtEl>
                                        <p:attrNameLst>
                                          <p:attrName>ppt_h</p:attrName>
                                        </p:attrNameLst>
                                      </p:cBhvr>
                                      <p:tavLst>
                                        <p:tav tm="0">
                                          <p:val>
                                            <p:fltVal val="0"/>
                                          </p:val>
                                        </p:tav>
                                        <p:tav tm="100000">
                                          <p:val>
                                            <p:strVal val="#ppt_h"/>
                                          </p:val>
                                        </p:tav>
                                      </p:tavLst>
                                    </p:anim>
                                    <p:animEffect transition="in" filter="fade">
                                      <p:cBhvr>
                                        <p:cTn id="88" dur="400"/>
                                        <p:tgtEl>
                                          <p:spTgt spid="13"/>
                                        </p:tgtEl>
                                      </p:cBhvr>
                                    </p:animEffect>
                                    <p:anim calcmode="lin" valueType="num">
                                      <p:cBhvr>
                                        <p:cTn id="89" dur="400" fill="hold"/>
                                        <p:tgtEl>
                                          <p:spTgt spid="13"/>
                                        </p:tgtEl>
                                        <p:attrNameLst>
                                          <p:attrName>ppt_x</p:attrName>
                                        </p:attrNameLst>
                                      </p:cBhvr>
                                      <p:tavLst>
                                        <p:tav tm="0">
                                          <p:val>
                                            <p:fltVal val="0.5"/>
                                          </p:val>
                                        </p:tav>
                                        <p:tav tm="100000">
                                          <p:val>
                                            <p:strVal val="#ppt_x"/>
                                          </p:val>
                                        </p:tav>
                                      </p:tavLst>
                                    </p:anim>
                                    <p:anim calcmode="lin" valueType="num">
                                      <p:cBhvr>
                                        <p:cTn id="90" dur="400" fill="hold"/>
                                        <p:tgtEl>
                                          <p:spTgt spid="13"/>
                                        </p:tgtEl>
                                        <p:attrNameLst>
                                          <p:attrName>ppt_y</p:attrName>
                                        </p:attrNameLst>
                                      </p:cBhvr>
                                      <p:tavLst>
                                        <p:tav tm="0">
                                          <p:val>
                                            <p:fltVal val="0.5"/>
                                          </p:val>
                                        </p:tav>
                                        <p:tav tm="100000">
                                          <p:val>
                                            <p:strVal val="#ppt_y"/>
                                          </p:val>
                                        </p:tav>
                                      </p:tavLst>
                                    </p:anim>
                                  </p:childTnLst>
                                </p:cTn>
                              </p:par>
                            </p:childTnLst>
                          </p:cTn>
                        </p:par>
                        <p:par>
                          <p:cTn id="91" fill="hold">
                            <p:stCondLst>
                              <p:cond delay="2400"/>
                            </p:stCondLst>
                            <p:childTnLst>
                              <p:par>
                                <p:cTn id="92" presetID="53" presetClass="entr" presetSubtype="528" repeatCount="200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400" fill="hold"/>
                                        <p:tgtEl>
                                          <p:spTgt spid="19"/>
                                        </p:tgtEl>
                                        <p:attrNameLst>
                                          <p:attrName>ppt_w</p:attrName>
                                        </p:attrNameLst>
                                      </p:cBhvr>
                                      <p:tavLst>
                                        <p:tav tm="0">
                                          <p:val>
                                            <p:fltVal val="0"/>
                                          </p:val>
                                        </p:tav>
                                        <p:tav tm="100000">
                                          <p:val>
                                            <p:strVal val="#ppt_w"/>
                                          </p:val>
                                        </p:tav>
                                      </p:tavLst>
                                    </p:anim>
                                    <p:anim calcmode="lin" valueType="num">
                                      <p:cBhvr>
                                        <p:cTn id="95" dur="400" fill="hold"/>
                                        <p:tgtEl>
                                          <p:spTgt spid="19"/>
                                        </p:tgtEl>
                                        <p:attrNameLst>
                                          <p:attrName>ppt_h</p:attrName>
                                        </p:attrNameLst>
                                      </p:cBhvr>
                                      <p:tavLst>
                                        <p:tav tm="0">
                                          <p:val>
                                            <p:fltVal val="0"/>
                                          </p:val>
                                        </p:tav>
                                        <p:tav tm="100000">
                                          <p:val>
                                            <p:strVal val="#ppt_h"/>
                                          </p:val>
                                        </p:tav>
                                      </p:tavLst>
                                    </p:anim>
                                    <p:animEffect transition="in" filter="fade">
                                      <p:cBhvr>
                                        <p:cTn id="96" dur="400"/>
                                        <p:tgtEl>
                                          <p:spTgt spid="19"/>
                                        </p:tgtEl>
                                      </p:cBhvr>
                                    </p:animEffect>
                                    <p:anim calcmode="lin" valueType="num">
                                      <p:cBhvr>
                                        <p:cTn id="97" dur="400" fill="hold"/>
                                        <p:tgtEl>
                                          <p:spTgt spid="19"/>
                                        </p:tgtEl>
                                        <p:attrNameLst>
                                          <p:attrName>ppt_x</p:attrName>
                                        </p:attrNameLst>
                                      </p:cBhvr>
                                      <p:tavLst>
                                        <p:tav tm="0">
                                          <p:val>
                                            <p:fltVal val="0.5"/>
                                          </p:val>
                                        </p:tav>
                                        <p:tav tm="100000">
                                          <p:val>
                                            <p:strVal val="#ppt_x"/>
                                          </p:val>
                                        </p:tav>
                                      </p:tavLst>
                                    </p:anim>
                                    <p:anim calcmode="lin" valueType="num">
                                      <p:cBhvr>
                                        <p:cTn id="98" dur="400" fill="hold"/>
                                        <p:tgtEl>
                                          <p:spTgt spid="19"/>
                                        </p:tgtEl>
                                        <p:attrNameLst>
                                          <p:attrName>ppt_y</p:attrName>
                                        </p:attrNameLst>
                                      </p:cBhvr>
                                      <p:tavLst>
                                        <p:tav tm="0">
                                          <p:val>
                                            <p:fltVal val="0.5"/>
                                          </p:val>
                                        </p:tav>
                                        <p:tav tm="100000">
                                          <p:val>
                                            <p:strVal val="#ppt_y"/>
                                          </p:val>
                                        </p:tav>
                                      </p:tavLst>
                                    </p:anim>
                                  </p:childTnLst>
                                </p:cTn>
                              </p:par>
                              <p:par>
                                <p:cTn id="99" presetID="53" presetClass="entr" presetSubtype="528" repeatCount="2000" fill="hold" grpId="0" nodeType="with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p:cTn id="101" dur="400" fill="hold"/>
                                        <p:tgtEl>
                                          <p:spTgt spid="3"/>
                                        </p:tgtEl>
                                        <p:attrNameLst>
                                          <p:attrName>ppt_w</p:attrName>
                                        </p:attrNameLst>
                                      </p:cBhvr>
                                      <p:tavLst>
                                        <p:tav tm="0">
                                          <p:val>
                                            <p:fltVal val="0"/>
                                          </p:val>
                                        </p:tav>
                                        <p:tav tm="100000">
                                          <p:val>
                                            <p:strVal val="#ppt_w"/>
                                          </p:val>
                                        </p:tav>
                                      </p:tavLst>
                                    </p:anim>
                                    <p:anim calcmode="lin" valueType="num">
                                      <p:cBhvr>
                                        <p:cTn id="102" dur="400" fill="hold"/>
                                        <p:tgtEl>
                                          <p:spTgt spid="3"/>
                                        </p:tgtEl>
                                        <p:attrNameLst>
                                          <p:attrName>ppt_h</p:attrName>
                                        </p:attrNameLst>
                                      </p:cBhvr>
                                      <p:tavLst>
                                        <p:tav tm="0">
                                          <p:val>
                                            <p:fltVal val="0"/>
                                          </p:val>
                                        </p:tav>
                                        <p:tav tm="100000">
                                          <p:val>
                                            <p:strVal val="#ppt_h"/>
                                          </p:val>
                                        </p:tav>
                                      </p:tavLst>
                                    </p:anim>
                                    <p:animEffect transition="in" filter="fade">
                                      <p:cBhvr>
                                        <p:cTn id="103" dur="400"/>
                                        <p:tgtEl>
                                          <p:spTgt spid="3"/>
                                        </p:tgtEl>
                                      </p:cBhvr>
                                    </p:animEffect>
                                    <p:anim calcmode="lin" valueType="num">
                                      <p:cBhvr>
                                        <p:cTn id="104" dur="400" fill="hold"/>
                                        <p:tgtEl>
                                          <p:spTgt spid="3"/>
                                        </p:tgtEl>
                                        <p:attrNameLst>
                                          <p:attrName>ppt_x</p:attrName>
                                        </p:attrNameLst>
                                      </p:cBhvr>
                                      <p:tavLst>
                                        <p:tav tm="0">
                                          <p:val>
                                            <p:fltVal val="0.5"/>
                                          </p:val>
                                        </p:tav>
                                        <p:tav tm="100000">
                                          <p:val>
                                            <p:strVal val="#ppt_x"/>
                                          </p:val>
                                        </p:tav>
                                      </p:tavLst>
                                    </p:anim>
                                    <p:anim calcmode="lin" valueType="num">
                                      <p:cBhvr>
                                        <p:cTn id="105" dur="400" fill="hold"/>
                                        <p:tgtEl>
                                          <p:spTgt spid="3"/>
                                        </p:tgtEl>
                                        <p:attrNameLst>
                                          <p:attrName>ppt_y</p:attrName>
                                        </p:attrNameLst>
                                      </p:cBhvr>
                                      <p:tavLst>
                                        <p:tav tm="0">
                                          <p:val>
                                            <p:fltVal val="0.5"/>
                                          </p:val>
                                        </p:tav>
                                        <p:tav tm="100000">
                                          <p:val>
                                            <p:strVal val="#ppt_y"/>
                                          </p:val>
                                        </p:tav>
                                      </p:tavLst>
                                    </p:anim>
                                  </p:childTnLst>
                                </p:cTn>
                              </p:par>
                              <p:par>
                                <p:cTn id="106" presetID="53" presetClass="entr" presetSubtype="528" repeatCount="200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400" fill="hold"/>
                                        <p:tgtEl>
                                          <p:spTgt spid="10"/>
                                        </p:tgtEl>
                                        <p:attrNameLst>
                                          <p:attrName>ppt_w</p:attrName>
                                        </p:attrNameLst>
                                      </p:cBhvr>
                                      <p:tavLst>
                                        <p:tav tm="0">
                                          <p:val>
                                            <p:fltVal val="0"/>
                                          </p:val>
                                        </p:tav>
                                        <p:tav tm="100000">
                                          <p:val>
                                            <p:strVal val="#ppt_w"/>
                                          </p:val>
                                        </p:tav>
                                      </p:tavLst>
                                    </p:anim>
                                    <p:anim calcmode="lin" valueType="num">
                                      <p:cBhvr>
                                        <p:cTn id="109" dur="400" fill="hold"/>
                                        <p:tgtEl>
                                          <p:spTgt spid="10"/>
                                        </p:tgtEl>
                                        <p:attrNameLst>
                                          <p:attrName>ppt_h</p:attrName>
                                        </p:attrNameLst>
                                      </p:cBhvr>
                                      <p:tavLst>
                                        <p:tav tm="0">
                                          <p:val>
                                            <p:fltVal val="0"/>
                                          </p:val>
                                        </p:tav>
                                        <p:tav tm="100000">
                                          <p:val>
                                            <p:strVal val="#ppt_h"/>
                                          </p:val>
                                        </p:tav>
                                      </p:tavLst>
                                    </p:anim>
                                    <p:animEffect transition="in" filter="fade">
                                      <p:cBhvr>
                                        <p:cTn id="110" dur="400"/>
                                        <p:tgtEl>
                                          <p:spTgt spid="10"/>
                                        </p:tgtEl>
                                      </p:cBhvr>
                                    </p:animEffect>
                                    <p:anim calcmode="lin" valueType="num">
                                      <p:cBhvr>
                                        <p:cTn id="111" dur="400" fill="hold"/>
                                        <p:tgtEl>
                                          <p:spTgt spid="10"/>
                                        </p:tgtEl>
                                        <p:attrNameLst>
                                          <p:attrName>ppt_x</p:attrName>
                                        </p:attrNameLst>
                                      </p:cBhvr>
                                      <p:tavLst>
                                        <p:tav tm="0">
                                          <p:val>
                                            <p:fltVal val="0.5"/>
                                          </p:val>
                                        </p:tav>
                                        <p:tav tm="100000">
                                          <p:val>
                                            <p:strVal val="#ppt_x"/>
                                          </p:val>
                                        </p:tav>
                                      </p:tavLst>
                                    </p:anim>
                                    <p:anim calcmode="lin" valueType="num">
                                      <p:cBhvr>
                                        <p:cTn id="112" dur="400" fill="hold"/>
                                        <p:tgtEl>
                                          <p:spTgt spid="10"/>
                                        </p:tgtEl>
                                        <p:attrNameLst>
                                          <p:attrName>ppt_y</p:attrName>
                                        </p:attrNameLst>
                                      </p:cBhvr>
                                      <p:tavLst>
                                        <p:tav tm="0">
                                          <p:val>
                                            <p:fltVal val="0.5"/>
                                          </p:val>
                                        </p:tav>
                                        <p:tav tm="100000">
                                          <p:val>
                                            <p:strVal val="#ppt_y"/>
                                          </p:val>
                                        </p:tav>
                                      </p:tavLst>
                                    </p:anim>
                                  </p:childTnLst>
                                </p:cTn>
                              </p:par>
                              <p:par>
                                <p:cTn id="113" presetID="53" presetClass="entr" presetSubtype="528" repeatCount="2000" fill="hold" grpId="0" nodeType="with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p:cTn id="115" dur="400" fill="hold"/>
                                        <p:tgtEl>
                                          <p:spTgt spid="14"/>
                                        </p:tgtEl>
                                        <p:attrNameLst>
                                          <p:attrName>ppt_w</p:attrName>
                                        </p:attrNameLst>
                                      </p:cBhvr>
                                      <p:tavLst>
                                        <p:tav tm="0">
                                          <p:val>
                                            <p:fltVal val="0"/>
                                          </p:val>
                                        </p:tav>
                                        <p:tav tm="100000">
                                          <p:val>
                                            <p:strVal val="#ppt_w"/>
                                          </p:val>
                                        </p:tav>
                                      </p:tavLst>
                                    </p:anim>
                                    <p:anim calcmode="lin" valueType="num">
                                      <p:cBhvr>
                                        <p:cTn id="116" dur="400" fill="hold"/>
                                        <p:tgtEl>
                                          <p:spTgt spid="14"/>
                                        </p:tgtEl>
                                        <p:attrNameLst>
                                          <p:attrName>ppt_h</p:attrName>
                                        </p:attrNameLst>
                                      </p:cBhvr>
                                      <p:tavLst>
                                        <p:tav tm="0">
                                          <p:val>
                                            <p:fltVal val="0"/>
                                          </p:val>
                                        </p:tav>
                                        <p:tav tm="100000">
                                          <p:val>
                                            <p:strVal val="#ppt_h"/>
                                          </p:val>
                                        </p:tav>
                                      </p:tavLst>
                                    </p:anim>
                                    <p:animEffect transition="in" filter="fade">
                                      <p:cBhvr>
                                        <p:cTn id="117" dur="400"/>
                                        <p:tgtEl>
                                          <p:spTgt spid="14"/>
                                        </p:tgtEl>
                                      </p:cBhvr>
                                    </p:animEffect>
                                    <p:anim calcmode="lin" valueType="num">
                                      <p:cBhvr>
                                        <p:cTn id="118" dur="400" fill="hold"/>
                                        <p:tgtEl>
                                          <p:spTgt spid="14"/>
                                        </p:tgtEl>
                                        <p:attrNameLst>
                                          <p:attrName>ppt_x</p:attrName>
                                        </p:attrNameLst>
                                      </p:cBhvr>
                                      <p:tavLst>
                                        <p:tav tm="0">
                                          <p:val>
                                            <p:fltVal val="0.5"/>
                                          </p:val>
                                        </p:tav>
                                        <p:tav tm="100000">
                                          <p:val>
                                            <p:strVal val="#ppt_x"/>
                                          </p:val>
                                        </p:tav>
                                      </p:tavLst>
                                    </p:anim>
                                    <p:anim calcmode="lin" valueType="num">
                                      <p:cBhvr>
                                        <p:cTn id="119" dur="400" fill="hold"/>
                                        <p:tgtEl>
                                          <p:spTgt spid="14"/>
                                        </p:tgtEl>
                                        <p:attrNameLst>
                                          <p:attrName>ppt_y</p:attrName>
                                        </p:attrNameLst>
                                      </p:cBhvr>
                                      <p:tavLst>
                                        <p:tav tm="0">
                                          <p:val>
                                            <p:fltVal val="0.5"/>
                                          </p:val>
                                        </p:tav>
                                        <p:tav tm="100000">
                                          <p:val>
                                            <p:strVal val="#ppt_y"/>
                                          </p:val>
                                        </p:tav>
                                      </p:tavLst>
                                    </p:anim>
                                  </p:childTnLst>
                                </p:cTn>
                              </p:par>
                            </p:childTnLst>
                          </p:cTn>
                        </p:par>
                        <p:par>
                          <p:cTn id="120" fill="hold">
                            <p:stCondLst>
                              <p:cond delay="3200"/>
                            </p:stCondLst>
                            <p:childTnLst>
                              <p:par>
                                <p:cTn id="121" presetID="22" presetClass="entr" presetSubtype="2"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wipe(right)">
                                      <p:cBhvr>
                                        <p:cTn id="123" dur="500"/>
                                        <p:tgtEl>
                                          <p:spTgt spid="15"/>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left)">
                                      <p:cBhvr>
                                        <p:cTn id="126" dur="500"/>
                                        <p:tgtEl>
                                          <p:spTgt spid="20"/>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wipe(right)">
                                      <p:cBhvr>
                                        <p:cTn id="129" dur="500"/>
                                        <p:tgtEl>
                                          <p:spTgt spid="21"/>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wipe(left)">
                                      <p:cBhvr>
                                        <p:cTn id="1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椭圆 24"/>
          <p:cNvSpPr/>
          <p:nvPr/>
        </p:nvSpPr>
        <p:spPr>
          <a:xfrm>
            <a:off x="1192760" y="2599895"/>
            <a:ext cx="1739001" cy="17390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Agent promotion</a:t>
            </a:r>
          </a:p>
        </p:txBody>
      </p:sp>
      <p:sp>
        <p:nvSpPr>
          <p:cNvPr id="3" name="TextBox 2"/>
          <p:cNvSpPr txBox="1"/>
          <p:nvPr/>
        </p:nvSpPr>
        <p:spPr>
          <a:xfrm>
            <a:off x="4644843" y="1421577"/>
            <a:ext cx="3456384" cy="4154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00000"/>
              </a:lnSpc>
            </a:pPr>
            <a:r>
              <a:rPr lang="zh-CN" altLang="en-US" sz="900" dirty="0"/>
              <a:t>Click to enter the brief text content, the text content needs to be refined, without unnecessary text modification, concise description sub-content</a:t>
            </a:r>
            <a:r>
              <a:rPr lang="en-US" altLang="zh-CN" sz="900" dirty="0"/>
              <a:t>......</a:t>
            </a:r>
          </a:p>
        </p:txBody>
      </p:sp>
      <p:sp>
        <p:nvSpPr>
          <p:cNvPr id="4" name="椭圆 3"/>
          <p:cNvSpPr/>
          <p:nvPr/>
        </p:nvSpPr>
        <p:spPr>
          <a:xfrm>
            <a:off x="3422571" y="1480278"/>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1</a:t>
            </a:r>
            <a:endParaRPr lang="zh-CN" altLang="en-US" sz="1200" dirty="0">
              <a:latin typeface="微软雅黑" pitchFamily="34" charset="-122"/>
              <a:ea typeface="微软雅黑" pitchFamily="34" charset="-122"/>
            </a:endParaRPr>
          </a:p>
        </p:txBody>
      </p:sp>
      <p:cxnSp>
        <p:nvCxnSpPr>
          <p:cNvPr id="5" name="直接连接符 4"/>
          <p:cNvCxnSpPr/>
          <p:nvPr/>
        </p:nvCxnSpPr>
        <p:spPr>
          <a:xfrm>
            <a:off x="3638595" y="1588290"/>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44843" y="1927596"/>
            <a:ext cx="3456384" cy="4154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00000"/>
              </a:lnSpc>
            </a:pPr>
            <a:r>
              <a:rPr lang="zh-CN" altLang="en-US" sz="900" dirty="0"/>
              <a:t>Click to enter the brief text content, the text content needs to be refined, without unnecessary text modification, concise description sub-content</a:t>
            </a:r>
            <a:r>
              <a:rPr lang="en-US" altLang="zh-CN" sz="900" dirty="0"/>
              <a:t>......</a:t>
            </a:r>
          </a:p>
        </p:txBody>
      </p:sp>
      <p:sp>
        <p:nvSpPr>
          <p:cNvPr id="7" name="椭圆 6"/>
          <p:cNvSpPr/>
          <p:nvPr/>
        </p:nvSpPr>
        <p:spPr>
          <a:xfrm>
            <a:off x="3422571" y="1986297"/>
            <a:ext cx="216024"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2</a:t>
            </a:r>
            <a:endParaRPr lang="zh-CN" altLang="en-US" sz="1200" dirty="0">
              <a:latin typeface="微软雅黑" pitchFamily="34" charset="-122"/>
              <a:ea typeface="微软雅黑" pitchFamily="34" charset="-122"/>
            </a:endParaRPr>
          </a:p>
        </p:txBody>
      </p:sp>
      <p:cxnSp>
        <p:nvCxnSpPr>
          <p:cNvPr id="8" name="直接连接符 7"/>
          <p:cNvCxnSpPr/>
          <p:nvPr/>
        </p:nvCxnSpPr>
        <p:spPr>
          <a:xfrm>
            <a:off x="3638595" y="2094309"/>
            <a:ext cx="792088"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4843" y="2431652"/>
            <a:ext cx="3456384" cy="4154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00000"/>
              </a:lnSpc>
            </a:pPr>
            <a:r>
              <a:rPr lang="zh-CN" altLang="en-US" sz="900" dirty="0"/>
              <a:t>Click to enter the brief text content, the text content needs to be refined, without unnecessary text modification, concise description sub-content</a:t>
            </a:r>
            <a:r>
              <a:rPr lang="en-US" altLang="zh-CN" sz="900" dirty="0"/>
              <a:t>......</a:t>
            </a:r>
          </a:p>
        </p:txBody>
      </p:sp>
      <p:sp>
        <p:nvSpPr>
          <p:cNvPr id="10" name="椭圆 9"/>
          <p:cNvSpPr/>
          <p:nvPr/>
        </p:nvSpPr>
        <p:spPr>
          <a:xfrm>
            <a:off x="3422571" y="249035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3</a:t>
            </a:r>
            <a:endParaRPr lang="zh-CN" altLang="en-US" sz="1200" dirty="0">
              <a:latin typeface="微软雅黑" pitchFamily="34" charset="-122"/>
              <a:ea typeface="微软雅黑" pitchFamily="34" charset="-122"/>
            </a:endParaRPr>
          </a:p>
        </p:txBody>
      </p:sp>
      <p:cxnSp>
        <p:nvCxnSpPr>
          <p:cNvPr id="11" name="直接连接符 10"/>
          <p:cNvCxnSpPr/>
          <p:nvPr/>
        </p:nvCxnSpPr>
        <p:spPr>
          <a:xfrm>
            <a:off x="3638595" y="2598365"/>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4843" y="2935708"/>
            <a:ext cx="3456384" cy="4154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00000"/>
              </a:lnSpc>
            </a:pPr>
            <a:r>
              <a:rPr lang="zh-CN" altLang="en-US" sz="900" dirty="0"/>
              <a:t>Click to enter the brief text content, the text content needs to be refined, without unnecessary text modification, concise description sub-content</a:t>
            </a:r>
            <a:r>
              <a:rPr lang="en-US" altLang="zh-CN" sz="900" dirty="0"/>
              <a:t>......</a:t>
            </a:r>
          </a:p>
        </p:txBody>
      </p:sp>
      <p:sp>
        <p:nvSpPr>
          <p:cNvPr id="13" name="椭圆 12"/>
          <p:cNvSpPr/>
          <p:nvPr/>
        </p:nvSpPr>
        <p:spPr>
          <a:xfrm>
            <a:off x="3422571" y="2994409"/>
            <a:ext cx="216024"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4</a:t>
            </a:r>
            <a:endParaRPr lang="zh-CN" altLang="en-US" sz="1200" dirty="0">
              <a:latin typeface="微软雅黑" pitchFamily="34" charset="-122"/>
              <a:ea typeface="微软雅黑" pitchFamily="34" charset="-122"/>
            </a:endParaRPr>
          </a:p>
        </p:txBody>
      </p:sp>
      <p:cxnSp>
        <p:nvCxnSpPr>
          <p:cNvPr id="14" name="直接连接符 13"/>
          <p:cNvCxnSpPr/>
          <p:nvPr/>
        </p:nvCxnSpPr>
        <p:spPr>
          <a:xfrm>
            <a:off x="3638595" y="3102421"/>
            <a:ext cx="792088"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4843" y="3439764"/>
            <a:ext cx="3456384" cy="4154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00000"/>
              </a:lnSpc>
            </a:pPr>
            <a:r>
              <a:rPr lang="zh-CN" altLang="en-US" sz="900" dirty="0"/>
              <a:t>Click to enter the brief text content, the text content needs to be refined, without unnecessary text modification, concise description sub-content</a:t>
            </a:r>
            <a:r>
              <a:rPr lang="en-US" altLang="zh-CN" sz="900" dirty="0"/>
              <a:t>......</a:t>
            </a:r>
          </a:p>
        </p:txBody>
      </p:sp>
      <p:sp>
        <p:nvSpPr>
          <p:cNvPr id="16" name="椭圆 15"/>
          <p:cNvSpPr/>
          <p:nvPr/>
        </p:nvSpPr>
        <p:spPr>
          <a:xfrm>
            <a:off x="3422571" y="3498465"/>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5</a:t>
            </a:r>
            <a:endParaRPr lang="zh-CN" altLang="en-US" sz="1200" dirty="0">
              <a:latin typeface="微软雅黑" pitchFamily="34" charset="-122"/>
              <a:ea typeface="微软雅黑" pitchFamily="34" charset="-122"/>
            </a:endParaRPr>
          </a:p>
        </p:txBody>
      </p:sp>
      <p:cxnSp>
        <p:nvCxnSpPr>
          <p:cNvPr id="17" name="直接连接符 16"/>
          <p:cNvCxnSpPr/>
          <p:nvPr/>
        </p:nvCxnSpPr>
        <p:spPr>
          <a:xfrm>
            <a:off x="3638595" y="3606477"/>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44843" y="3943820"/>
            <a:ext cx="3456384" cy="4154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00000"/>
              </a:lnSpc>
            </a:pPr>
            <a:r>
              <a:rPr lang="zh-CN" altLang="en-US" sz="900" dirty="0"/>
              <a:t>Click to enter the brief text content, the text content needs to be refined, without unnecessary text modification, concise description sub-content</a:t>
            </a:r>
            <a:r>
              <a:rPr lang="en-US" altLang="zh-CN" sz="900" dirty="0"/>
              <a:t>......</a:t>
            </a:r>
          </a:p>
        </p:txBody>
      </p:sp>
      <p:sp>
        <p:nvSpPr>
          <p:cNvPr id="19" name="椭圆 18"/>
          <p:cNvSpPr/>
          <p:nvPr/>
        </p:nvSpPr>
        <p:spPr>
          <a:xfrm>
            <a:off x="3422571" y="4002521"/>
            <a:ext cx="216024"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6</a:t>
            </a:r>
            <a:endParaRPr lang="zh-CN" altLang="en-US" sz="1200" dirty="0">
              <a:latin typeface="微软雅黑" pitchFamily="34" charset="-122"/>
              <a:ea typeface="微软雅黑" pitchFamily="34" charset="-122"/>
            </a:endParaRPr>
          </a:p>
        </p:txBody>
      </p:sp>
      <p:cxnSp>
        <p:nvCxnSpPr>
          <p:cNvPr id="20" name="直接连接符 19"/>
          <p:cNvCxnSpPr/>
          <p:nvPr/>
        </p:nvCxnSpPr>
        <p:spPr>
          <a:xfrm>
            <a:off x="3638595" y="4110533"/>
            <a:ext cx="792088"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61855" y="3188331"/>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000" b="1" dirty="0">
                <a:solidFill>
                  <a:schemeClr val="bg1"/>
                </a:solidFill>
              </a:rPr>
              <a:t>Agent promotion</a:t>
            </a:r>
            <a:endParaRPr lang="en-US" altLang="zh-CN" sz="2000" b="1" dirty="0">
              <a:solidFill>
                <a:schemeClr val="bg1"/>
              </a:solidFill>
            </a:endParaRPr>
          </a:p>
        </p:txBody>
      </p:sp>
      <p:sp>
        <p:nvSpPr>
          <p:cNvPr id="24" name="椭圆 23"/>
          <p:cNvSpPr/>
          <p:nvPr/>
        </p:nvSpPr>
        <p:spPr>
          <a:xfrm>
            <a:off x="1192760" y="1347614"/>
            <a:ext cx="1739001" cy="17390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KSO_Shape"/>
          <p:cNvSpPr>
            <a:spLocks/>
          </p:cNvSpPr>
          <p:nvPr/>
        </p:nvSpPr>
        <p:spPr bwMode="auto">
          <a:xfrm>
            <a:off x="1485650" y="1814449"/>
            <a:ext cx="1153220" cy="805332"/>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9085241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anim calcmode="lin" valueType="num">
                                      <p:cBhvr>
                                        <p:cTn id="24" dur="500" fill="hold"/>
                                        <p:tgtEl>
                                          <p:spTgt spid="22"/>
                                        </p:tgtEl>
                                        <p:attrNameLst>
                                          <p:attrName>ppt_x</p:attrName>
                                        </p:attrNameLst>
                                      </p:cBhvr>
                                      <p:tavLst>
                                        <p:tav tm="0">
                                          <p:val>
                                            <p:fltVal val="0.5"/>
                                          </p:val>
                                        </p:tav>
                                        <p:tav tm="100000">
                                          <p:val>
                                            <p:strVal val="#ppt_x"/>
                                          </p:val>
                                        </p:tav>
                                      </p:tavLst>
                                    </p:anim>
                                    <p:anim calcmode="lin" valueType="num">
                                      <p:cBhvr>
                                        <p:cTn id="25" dur="500" fill="hold"/>
                                        <p:tgtEl>
                                          <p:spTgt spid="22"/>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fltVal val="0.5"/>
                                          </p:val>
                                        </p:tav>
                                        <p:tav tm="100000">
                                          <p:val>
                                            <p:strVal val="#ppt_x"/>
                                          </p:val>
                                        </p:tav>
                                      </p:tavLst>
                                    </p:anim>
                                    <p:anim calcmode="lin" valueType="num">
                                      <p:cBhvr>
                                        <p:cTn id="32" dur="500" fill="hold"/>
                                        <p:tgtEl>
                                          <p:spTgt spid="25"/>
                                        </p:tgtEl>
                                        <p:attrNameLst>
                                          <p:attrName>ppt_y</p:attrName>
                                        </p:attrNameLst>
                                      </p:cBhvr>
                                      <p:tavLst>
                                        <p:tav tm="0">
                                          <p:val>
                                            <p:fltVal val="0.5"/>
                                          </p:val>
                                        </p:tav>
                                        <p:tav tm="100000">
                                          <p:val>
                                            <p:strVal val="#ppt_y"/>
                                          </p:val>
                                        </p:tav>
                                      </p:tavLst>
                                    </p:anim>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80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225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par>
                                <p:cTn id="56" presetID="22" presetClass="entr" presetSubtype="8" fill="hold" nodeType="withEffect">
                                  <p:stCondLst>
                                    <p:cond delay="2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22" presetClass="entr" presetSubtype="8" fill="hold" nodeType="withEffect">
                                  <p:stCondLst>
                                    <p:cond delay="40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par>
                                <p:cTn id="62" presetID="22" presetClass="entr" presetSubtype="8" fill="hold" nodeType="withEffect">
                                  <p:stCondLst>
                                    <p:cond delay="60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nodeType="withEffect">
                                  <p:stCondLst>
                                    <p:cond delay="80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par>
                                <p:cTn id="68" presetID="22" presetClass="entr" presetSubtype="8" fill="hold" nodeType="withEffect">
                                  <p:stCondLst>
                                    <p:cond delay="1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par>
                          <p:cTn id="71" fill="hold">
                            <p:stCondLst>
                              <p:cond delay="3750"/>
                            </p:stCondLst>
                            <p:childTnLst>
                              <p:par>
                                <p:cTn id="72" presetID="22" presetClass="entr" presetSubtype="8"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cTn>
                              </p:par>
                              <p:par>
                                <p:cTn id="75" presetID="22" presetClass="entr" presetSubtype="8" fill="hold" grpId="0" nodeType="withEffect">
                                  <p:stCondLst>
                                    <p:cond delay="2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22" presetClass="entr" presetSubtype="8" fill="hold" grpId="0" nodeType="withEffect">
                                  <p:stCondLst>
                                    <p:cond delay="40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par>
                                <p:cTn id="81" presetID="22" presetClass="entr" presetSubtype="8" fill="hold" grpId="0" nodeType="withEffect">
                                  <p:stCondLst>
                                    <p:cond delay="60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2" presetClass="entr" presetSubtype="8" fill="hold" grpId="0" nodeType="withEffect">
                                  <p:stCondLst>
                                    <p:cond delay="80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par>
                                <p:cTn id="87" presetID="22" presetClass="entr" presetSubtype="8" fill="hold" grpId="0" nodeType="withEffect">
                                  <p:stCondLst>
                                    <p:cond delay="100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animBg="1"/>
      <p:bldP spid="6" grpId="0"/>
      <p:bldP spid="7" grpId="0" animBg="1"/>
      <p:bldP spid="9" grpId="0"/>
      <p:bldP spid="10" grpId="0" animBg="1"/>
      <p:bldP spid="12" grpId="0"/>
      <p:bldP spid="13" grpId="0" animBg="1"/>
      <p:bldP spid="15" grpId="0"/>
      <p:bldP spid="16" grpId="0" animBg="1"/>
      <p:bldP spid="18" grpId="0"/>
      <p:bldP spid="19" grpId="0" animBg="1"/>
      <p:bldP spid="22" grpId="0"/>
      <p:bldP spid="24"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Profit analysis</a:t>
            </a:r>
          </a:p>
        </p:txBody>
      </p:sp>
      <p:sp>
        <p:nvSpPr>
          <p:cNvPr id="3" name="TextBox 2"/>
          <p:cNvSpPr txBox="1"/>
          <p:nvPr/>
        </p:nvSpPr>
        <p:spPr>
          <a:xfrm>
            <a:off x="1242651"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the text</a:t>
            </a:r>
          </a:p>
        </p:txBody>
      </p:sp>
      <p:sp>
        <p:nvSpPr>
          <p:cNvPr id="4" name="TextBox 3"/>
          <p:cNvSpPr txBox="1"/>
          <p:nvPr/>
        </p:nvSpPr>
        <p:spPr>
          <a:xfrm>
            <a:off x="888055" y="3864409"/>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100</a:t>
            </a:r>
            <a:endParaRPr lang="zh-CN" altLang="en-US" sz="900" dirty="0">
              <a:latin typeface="微软雅黑" pitchFamily="34" charset="-122"/>
              <a:ea typeface="微软雅黑" pitchFamily="34" charset="-122"/>
            </a:endParaRPr>
          </a:p>
        </p:txBody>
      </p:sp>
      <p:sp>
        <p:nvSpPr>
          <p:cNvPr id="5" name="TextBox 4"/>
          <p:cNvSpPr txBox="1"/>
          <p:nvPr/>
        </p:nvSpPr>
        <p:spPr>
          <a:xfrm>
            <a:off x="2368604"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the text</a:t>
            </a:r>
          </a:p>
        </p:txBody>
      </p:sp>
      <p:sp>
        <p:nvSpPr>
          <p:cNvPr id="6" name="TextBox 5"/>
          <p:cNvSpPr txBox="1"/>
          <p:nvPr/>
        </p:nvSpPr>
        <p:spPr>
          <a:xfrm>
            <a:off x="3479317"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the text</a:t>
            </a:r>
          </a:p>
        </p:txBody>
      </p:sp>
      <p:sp>
        <p:nvSpPr>
          <p:cNvPr id="7" name="TextBox 6"/>
          <p:cNvSpPr txBox="1"/>
          <p:nvPr/>
        </p:nvSpPr>
        <p:spPr>
          <a:xfrm>
            <a:off x="4590031"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the text</a:t>
            </a:r>
          </a:p>
        </p:txBody>
      </p:sp>
      <p:sp>
        <p:nvSpPr>
          <p:cNvPr id="8" name="TextBox 7"/>
          <p:cNvSpPr txBox="1"/>
          <p:nvPr/>
        </p:nvSpPr>
        <p:spPr>
          <a:xfrm>
            <a:off x="888055" y="3495368"/>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200</a:t>
            </a:r>
            <a:endParaRPr lang="zh-CN" altLang="en-US" sz="900" dirty="0">
              <a:latin typeface="微软雅黑" pitchFamily="34" charset="-122"/>
              <a:ea typeface="微软雅黑" pitchFamily="34" charset="-122"/>
            </a:endParaRPr>
          </a:p>
        </p:txBody>
      </p:sp>
      <p:sp>
        <p:nvSpPr>
          <p:cNvPr id="9" name="TextBox 8"/>
          <p:cNvSpPr txBox="1"/>
          <p:nvPr/>
        </p:nvSpPr>
        <p:spPr>
          <a:xfrm>
            <a:off x="888055" y="3126327"/>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300</a:t>
            </a:r>
            <a:endParaRPr lang="zh-CN" altLang="en-US" sz="900" dirty="0">
              <a:latin typeface="微软雅黑" pitchFamily="34" charset="-122"/>
              <a:ea typeface="微软雅黑" pitchFamily="34" charset="-122"/>
            </a:endParaRPr>
          </a:p>
        </p:txBody>
      </p:sp>
      <p:sp>
        <p:nvSpPr>
          <p:cNvPr id="10" name="TextBox 9"/>
          <p:cNvSpPr txBox="1"/>
          <p:nvPr/>
        </p:nvSpPr>
        <p:spPr>
          <a:xfrm>
            <a:off x="888055" y="2757286"/>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400</a:t>
            </a:r>
            <a:endParaRPr lang="zh-CN" altLang="en-US" sz="900" dirty="0">
              <a:latin typeface="微软雅黑" pitchFamily="34" charset="-122"/>
              <a:ea typeface="微软雅黑" pitchFamily="34" charset="-122"/>
            </a:endParaRPr>
          </a:p>
        </p:txBody>
      </p:sp>
      <p:sp>
        <p:nvSpPr>
          <p:cNvPr id="11" name="TextBox 10"/>
          <p:cNvSpPr txBox="1"/>
          <p:nvPr/>
        </p:nvSpPr>
        <p:spPr>
          <a:xfrm>
            <a:off x="888055" y="2388245"/>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500</a:t>
            </a:r>
            <a:endParaRPr lang="zh-CN" altLang="en-US" sz="900" dirty="0">
              <a:latin typeface="微软雅黑" pitchFamily="34" charset="-122"/>
              <a:ea typeface="微软雅黑" pitchFamily="34" charset="-122"/>
            </a:endParaRPr>
          </a:p>
        </p:txBody>
      </p:sp>
      <p:sp>
        <p:nvSpPr>
          <p:cNvPr id="12" name="TextBox 11"/>
          <p:cNvSpPr txBox="1"/>
          <p:nvPr/>
        </p:nvSpPr>
        <p:spPr>
          <a:xfrm>
            <a:off x="888055" y="2019204"/>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600</a:t>
            </a:r>
            <a:endParaRPr lang="zh-CN" altLang="en-US" sz="900" dirty="0">
              <a:latin typeface="微软雅黑" pitchFamily="34" charset="-122"/>
              <a:ea typeface="微软雅黑" pitchFamily="34" charset="-122"/>
            </a:endParaRPr>
          </a:p>
        </p:txBody>
      </p:sp>
      <p:sp>
        <p:nvSpPr>
          <p:cNvPr id="13" name="TextBox 12"/>
          <p:cNvSpPr txBox="1"/>
          <p:nvPr/>
        </p:nvSpPr>
        <p:spPr>
          <a:xfrm>
            <a:off x="888055" y="1643920"/>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700</a:t>
            </a:r>
            <a:endParaRPr lang="zh-CN" altLang="en-US" sz="900" dirty="0">
              <a:latin typeface="微软雅黑" pitchFamily="34" charset="-122"/>
              <a:ea typeface="微软雅黑" pitchFamily="34" charset="-122"/>
            </a:endParaRPr>
          </a:p>
        </p:txBody>
      </p:sp>
      <p:grpSp>
        <p:nvGrpSpPr>
          <p:cNvPr id="14" name="组合 13"/>
          <p:cNvGrpSpPr/>
          <p:nvPr/>
        </p:nvGrpSpPr>
        <p:grpSpPr>
          <a:xfrm>
            <a:off x="1176087" y="1350372"/>
            <a:ext cx="4464496" cy="2952328"/>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88055" y="1281122"/>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800</a:t>
            </a:r>
            <a:endParaRPr lang="zh-CN" altLang="en-US" sz="900" dirty="0">
              <a:latin typeface="微软雅黑" pitchFamily="34" charset="-122"/>
              <a:ea typeface="微软雅黑" pitchFamily="34" charset="-122"/>
            </a:endParaRPr>
          </a:p>
        </p:txBody>
      </p:sp>
      <p:sp>
        <p:nvSpPr>
          <p:cNvPr id="25" name="TextBox 24"/>
          <p:cNvSpPr txBox="1"/>
          <p:nvPr/>
        </p:nvSpPr>
        <p:spPr>
          <a:xfrm>
            <a:off x="888055" y="4233450"/>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0</a:t>
            </a:r>
            <a:endParaRPr lang="zh-CN" altLang="en-US" sz="900" dirty="0">
              <a:latin typeface="微软雅黑" pitchFamily="34" charset="-122"/>
              <a:ea typeface="微软雅黑" pitchFamily="34" charset="-122"/>
            </a:endParaRPr>
          </a:p>
        </p:txBody>
      </p:sp>
      <p:sp>
        <p:nvSpPr>
          <p:cNvPr id="26" name="矩形 25"/>
          <p:cNvSpPr/>
          <p:nvPr/>
        </p:nvSpPr>
        <p:spPr>
          <a:xfrm>
            <a:off x="1436921" y="3195578"/>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36921" y="3564617"/>
            <a:ext cx="648072" cy="738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37773"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537773" y="3011057"/>
            <a:ext cx="648072" cy="1291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648486" y="2088454"/>
            <a:ext cx="648072" cy="2214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648486" y="2526744"/>
            <a:ext cx="648072" cy="17759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765164" y="1719414"/>
            <a:ext cx="648072" cy="2583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765164" y="1923678"/>
            <a:ext cx="648072" cy="2379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6084168" y="1707654"/>
            <a:ext cx="2448272" cy="415498"/>
          </a:xfrm>
          <a:prstGeom prst="rect">
            <a:avLst/>
          </a:prstGeom>
          <a:noFill/>
        </p:spPr>
        <p:txBody>
          <a:bodyPr wrap="square" lIns="0" tIns="0" rIns="0" bIns="0" rtlCol="0">
            <a:spAutoFit/>
          </a:bodyPr>
          <a:lstStyle/>
          <a:p>
            <a:pPr algn="just"/>
            <a:r>
              <a:rPr lang="zh-CN" altLang="en-US" sz="900" dirty="0">
                <a:solidFill>
                  <a:schemeClr val="tx1">
                    <a:lumMod val="75000"/>
                    <a:lumOff val="25000"/>
                  </a:schemeClr>
                </a:solidFill>
                <a:latin typeface="微软雅黑 Light" pitchFamily="34" charset="-122"/>
                <a:ea typeface="微软雅黑 Light" pitchFamily="34" charset="-122"/>
              </a:rPr>
              <a:t>Click to enter a brief text explanation, the commentary text as much as possible to general refine, without unnecessary text modification, concise and accurate interpretation of the core concepts refined.</a:t>
            </a:r>
          </a:p>
        </p:txBody>
      </p:sp>
      <p:sp>
        <p:nvSpPr>
          <p:cNvPr id="35" name="TextBox 34"/>
          <p:cNvSpPr txBox="1"/>
          <p:nvPr/>
        </p:nvSpPr>
        <p:spPr>
          <a:xfrm>
            <a:off x="6084168" y="1327463"/>
            <a:ext cx="2880320" cy="246221"/>
          </a:xfrm>
          <a:prstGeom prst="rect">
            <a:avLst/>
          </a:prstGeom>
          <a:noFill/>
        </p:spPr>
        <p:txBody>
          <a:bodyPr wrap="square" lIns="0" tIns="0" rIns="0" bIns="0" rtlCol="0">
            <a:spAutoFit/>
          </a:bodyPr>
          <a:lstStyle/>
          <a:p>
            <a:r>
              <a:rPr lang="zh-CN" altLang="en-US" sz="1600" b="1" dirty="0">
                <a:latin typeface="微软雅黑" pitchFamily="34" charset="-122"/>
                <a:ea typeface="微软雅黑" pitchFamily="34" charset="-122"/>
              </a:rPr>
              <a:t>Click to enter the title text</a:t>
            </a:r>
          </a:p>
        </p:txBody>
      </p:sp>
      <p:sp>
        <p:nvSpPr>
          <p:cNvPr id="36" name="TextBox 35"/>
          <p:cNvSpPr txBox="1"/>
          <p:nvPr/>
        </p:nvSpPr>
        <p:spPr>
          <a:xfrm>
            <a:off x="6061308" y="2809494"/>
            <a:ext cx="2903180" cy="677108"/>
          </a:xfrm>
          <a:prstGeom prst="rect">
            <a:avLst/>
          </a:prstGeom>
          <a:noFill/>
        </p:spPr>
        <p:txBody>
          <a:bodyPr wrap="square" lIns="0" tIns="0" rIns="0" bIns="0" rtlCol="0">
            <a:spAutoFit/>
          </a:bodyPr>
          <a:lstStyle/>
          <a:p>
            <a:r>
              <a:rPr lang="en-US" altLang="zh-CN" sz="4400" dirty="0">
                <a:latin typeface="Swiss911 XCm BT" pitchFamily="34" charset="0"/>
                <a:ea typeface="微软雅黑" pitchFamily="34" charset="-122"/>
              </a:rPr>
              <a:t>13,648,258</a:t>
            </a:r>
            <a:endParaRPr lang="zh-CN" altLang="en-US" sz="4400" dirty="0">
              <a:latin typeface="Swiss911 XCm BT" pitchFamily="34" charset="0"/>
              <a:ea typeface="微软雅黑" pitchFamily="34" charset="-122"/>
            </a:endParaRPr>
          </a:p>
        </p:txBody>
      </p:sp>
      <p:sp>
        <p:nvSpPr>
          <p:cNvPr id="37" name="TextBox 36"/>
          <p:cNvSpPr txBox="1"/>
          <p:nvPr/>
        </p:nvSpPr>
        <p:spPr>
          <a:xfrm>
            <a:off x="6084168" y="2559057"/>
            <a:ext cx="1944216" cy="215444"/>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Total for the year:</a:t>
            </a:r>
          </a:p>
        </p:txBody>
      </p:sp>
      <p:sp>
        <p:nvSpPr>
          <p:cNvPr id="38" name="椭圆 37"/>
          <p:cNvSpPr>
            <a:spLocks noChangeAspect="1"/>
          </p:cNvSpPr>
          <p:nvPr/>
        </p:nvSpPr>
        <p:spPr>
          <a:xfrm>
            <a:off x="7272312" y="3789141"/>
            <a:ext cx="108000" cy="108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7079585" y="413505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6095068" y="3724520"/>
            <a:ext cx="1321259" cy="215444"/>
          </a:xfrm>
          <a:prstGeom prst="rect">
            <a:avLst/>
          </a:prstGeom>
          <a:noFill/>
        </p:spPr>
        <p:txBody>
          <a:bodyPr wrap="square" lIns="0" tIns="0" rIns="0" bIns="0" rtlCol="0">
            <a:spAutoFit/>
          </a:bodyPr>
          <a:lstStyle/>
          <a:p>
            <a:r>
              <a:rPr lang="zh-CN" altLang="en-US" sz="1400" b="1" dirty="0">
                <a:solidFill>
                  <a:schemeClr val="bg1">
                    <a:lumMod val="65000"/>
                  </a:schemeClr>
                </a:solidFill>
                <a:latin typeface="微软雅黑" pitchFamily="34" charset="-122"/>
                <a:ea typeface="微软雅黑" pitchFamily="34" charset="-122"/>
              </a:rPr>
              <a:t>Gross profit</a:t>
            </a:r>
          </a:p>
        </p:txBody>
      </p:sp>
      <p:sp>
        <p:nvSpPr>
          <p:cNvPr id="41" name="TextBox 40"/>
          <p:cNvSpPr txBox="1"/>
          <p:nvPr/>
        </p:nvSpPr>
        <p:spPr>
          <a:xfrm>
            <a:off x="6095069" y="4081337"/>
            <a:ext cx="1018770" cy="215440"/>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Net profit</a:t>
            </a:r>
          </a:p>
        </p:txBody>
      </p:sp>
      <p:sp>
        <p:nvSpPr>
          <p:cNvPr id="42" name="TextBox 9"/>
          <p:cNvSpPr txBox="1">
            <a:spLocks noChangeArrowheads="1"/>
          </p:cNvSpPr>
          <p:nvPr/>
        </p:nvSpPr>
        <p:spPr bwMode="auto">
          <a:xfrm>
            <a:off x="1482836" y="2857169"/>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1"/>
                </a:solidFill>
                <a:latin typeface="微软雅黑" pitchFamily="34" charset="-122"/>
                <a:ea typeface="微软雅黑" pitchFamily="34" charset="-122"/>
              </a:rPr>
              <a:t>53%</a:t>
            </a:r>
            <a:endParaRPr lang="zh-CN" altLang="en-US" sz="2000" b="1" dirty="0">
              <a:solidFill>
                <a:schemeClr val="accent1"/>
              </a:solidFill>
              <a:latin typeface="微软雅黑" pitchFamily="34" charset="-122"/>
              <a:ea typeface="微软雅黑" pitchFamily="34" charset="-122"/>
            </a:endParaRPr>
          </a:p>
        </p:txBody>
      </p:sp>
      <p:sp>
        <p:nvSpPr>
          <p:cNvPr id="43" name="TextBox 9"/>
          <p:cNvSpPr txBox="1">
            <a:spLocks noChangeArrowheads="1"/>
          </p:cNvSpPr>
          <p:nvPr/>
        </p:nvSpPr>
        <p:spPr bwMode="auto">
          <a:xfrm>
            <a:off x="3648486" y="1746276"/>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6"/>
                </a:solidFill>
                <a:latin typeface="微软雅黑" pitchFamily="34" charset="-122"/>
                <a:ea typeface="微软雅黑" pitchFamily="34" charset="-122"/>
              </a:rPr>
              <a:t>72%</a:t>
            </a:r>
            <a:endParaRPr lang="zh-CN" altLang="en-US" sz="2000" b="1" dirty="0">
              <a:solidFill>
                <a:schemeClr val="accent6"/>
              </a:solidFill>
              <a:latin typeface="微软雅黑" pitchFamily="34" charset="-122"/>
              <a:ea typeface="微软雅黑" pitchFamily="34" charset="-122"/>
            </a:endParaRPr>
          </a:p>
        </p:txBody>
      </p:sp>
      <p:sp>
        <p:nvSpPr>
          <p:cNvPr id="44" name="TextBox 9"/>
          <p:cNvSpPr txBox="1">
            <a:spLocks noChangeArrowheads="1"/>
          </p:cNvSpPr>
          <p:nvPr/>
        </p:nvSpPr>
        <p:spPr bwMode="auto">
          <a:xfrm>
            <a:off x="2583687" y="2126652"/>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2"/>
                </a:solidFill>
                <a:latin typeface="微软雅黑" pitchFamily="34" charset="-122"/>
                <a:ea typeface="微软雅黑" pitchFamily="34" charset="-122"/>
              </a:rPr>
              <a:t>60%</a:t>
            </a:r>
            <a:endParaRPr lang="zh-CN" altLang="en-US" sz="2000" b="1" dirty="0">
              <a:solidFill>
                <a:schemeClr val="accent2"/>
              </a:solidFill>
              <a:latin typeface="微软雅黑" pitchFamily="34" charset="-122"/>
              <a:ea typeface="微软雅黑" pitchFamily="34" charset="-122"/>
            </a:endParaRPr>
          </a:p>
        </p:txBody>
      </p:sp>
      <p:sp>
        <p:nvSpPr>
          <p:cNvPr id="45" name="TextBox 9"/>
          <p:cNvSpPr txBox="1">
            <a:spLocks noChangeArrowheads="1"/>
          </p:cNvSpPr>
          <p:nvPr/>
        </p:nvSpPr>
        <p:spPr bwMode="auto">
          <a:xfrm>
            <a:off x="4811079" y="1378198"/>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3"/>
                </a:solidFill>
                <a:latin typeface="微软雅黑" pitchFamily="34" charset="-122"/>
                <a:ea typeface="微软雅黑" pitchFamily="34" charset="-122"/>
              </a:rPr>
              <a:t>90%</a:t>
            </a:r>
            <a:endParaRPr lang="zh-CN" altLang="en-US" sz="2000" b="1" dirty="0">
              <a:solidFill>
                <a:schemeClr val="accent3"/>
              </a:solidFill>
              <a:latin typeface="微软雅黑" pitchFamily="34" charset="-122"/>
              <a:ea typeface="微软雅黑" pitchFamily="34" charset="-122"/>
            </a:endParaRPr>
          </a:p>
        </p:txBody>
      </p:sp>
      <p:sp>
        <p:nvSpPr>
          <p:cNvPr id="46" name="椭圆 45"/>
          <p:cNvSpPr>
            <a:spLocks noChangeAspect="1"/>
          </p:cNvSpPr>
          <p:nvPr/>
        </p:nvSpPr>
        <p:spPr>
          <a:xfrm>
            <a:off x="7293871" y="413505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7499675" y="4135059"/>
            <a:ext cx="108000" cy="10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7704360" y="413505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714128" y="4397791"/>
            <a:ext cx="528523" cy="230832"/>
          </a:xfrm>
          <a:prstGeom prst="rect">
            <a:avLst/>
          </a:prstGeom>
          <a:noFill/>
        </p:spPr>
        <p:txBody>
          <a:bodyPr wrap="square" rtlCol="0">
            <a:spAutoFit/>
          </a:bodyPr>
          <a:lstStyle/>
          <a:p>
            <a:pPr algn="ctr"/>
            <a:r>
              <a:rPr lang="zh-CN" altLang="en-US" sz="900" dirty="0">
                <a:latin typeface="微软雅黑" pitchFamily="34" charset="-122"/>
                <a:ea typeface="微软雅黑" pitchFamily="34" charset="-122"/>
              </a:rPr>
              <a:t>(10,000 yuan)</a:t>
            </a:r>
          </a:p>
        </p:txBody>
      </p:sp>
      <p:sp>
        <p:nvSpPr>
          <p:cNvPr id="50"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58967160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 fill="hold"/>
                                        <p:tgtEl>
                                          <p:spTgt spid="25"/>
                                        </p:tgtEl>
                                        <p:attrNameLst>
                                          <p:attrName>ppt_x</p:attrName>
                                        </p:attrNameLst>
                                      </p:cBhvr>
                                      <p:tavLst>
                                        <p:tav tm="0">
                                          <p:val>
                                            <p:strVal val="0-#ppt_w/2"/>
                                          </p:val>
                                        </p:tav>
                                        <p:tav tm="100000">
                                          <p:val>
                                            <p:strVal val="#ppt_x"/>
                                          </p:val>
                                        </p:tav>
                                      </p:tavLst>
                                    </p:anim>
                                    <p:anim calcmode="lin" valueType="num">
                                      <p:cBhvr additive="base">
                                        <p:cTn id="13" dur="1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 fill="hold"/>
                                        <p:tgtEl>
                                          <p:spTgt spid="4"/>
                                        </p:tgtEl>
                                        <p:attrNameLst>
                                          <p:attrName>ppt_x</p:attrName>
                                        </p:attrNameLst>
                                      </p:cBhvr>
                                      <p:tavLst>
                                        <p:tav tm="0">
                                          <p:val>
                                            <p:strVal val="0-#ppt_w/2"/>
                                          </p:val>
                                        </p:tav>
                                        <p:tav tm="100000">
                                          <p:val>
                                            <p:strVal val="#ppt_x"/>
                                          </p:val>
                                        </p:tav>
                                      </p:tavLst>
                                    </p:anim>
                                    <p:anim calcmode="lin" valueType="num">
                                      <p:cBhvr additive="base">
                                        <p:cTn id="18" dur="1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7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 fill="hold"/>
                                        <p:tgtEl>
                                          <p:spTgt spid="8"/>
                                        </p:tgtEl>
                                        <p:attrNameLst>
                                          <p:attrName>ppt_x</p:attrName>
                                        </p:attrNameLst>
                                      </p:cBhvr>
                                      <p:tavLst>
                                        <p:tav tm="0">
                                          <p:val>
                                            <p:strVal val="0-#ppt_w/2"/>
                                          </p:val>
                                        </p:tav>
                                        <p:tav tm="100000">
                                          <p:val>
                                            <p:strVal val="#ppt_x"/>
                                          </p:val>
                                        </p:tav>
                                      </p:tavLst>
                                    </p:anim>
                                    <p:anim calcmode="lin" valueType="num">
                                      <p:cBhvr additive="base">
                                        <p:cTn id="23" dur="1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8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 fill="hold"/>
                                        <p:tgtEl>
                                          <p:spTgt spid="9"/>
                                        </p:tgtEl>
                                        <p:attrNameLst>
                                          <p:attrName>ppt_x</p:attrName>
                                        </p:attrNameLst>
                                      </p:cBhvr>
                                      <p:tavLst>
                                        <p:tav tm="0">
                                          <p:val>
                                            <p:strVal val="0-#ppt_w/2"/>
                                          </p:val>
                                        </p:tav>
                                        <p:tav tm="100000">
                                          <p:val>
                                            <p:strVal val="#ppt_x"/>
                                          </p:val>
                                        </p:tav>
                                      </p:tavLst>
                                    </p:anim>
                                    <p:anim calcmode="lin" valueType="num">
                                      <p:cBhvr additive="base">
                                        <p:cTn id="28" dur="1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 fill="hold"/>
                                        <p:tgtEl>
                                          <p:spTgt spid="10"/>
                                        </p:tgtEl>
                                        <p:attrNameLst>
                                          <p:attrName>ppt_x</p:attrName>
                                        </p:attrNameLst>
                                      </p:cBhvr>
                                      <p:tavLst>
                                        <p:tav tm="0">
                                          <p:val>
                                            <p:strVal val="0-#ppt_w/2"/>
                                          </p:val>
                                        </p:tav>
                                        <p:tav tm="100000">
                                          <p:val>
                                            <p:strVal val="#ppt_x"/>
                                          </p:val>
                                        </p:tav>
                                      </p:tavLst>
                                    </p:anim>
                                    <p:anim calcmode="lin" valueType="num">
                                      <p:cBhvr additive="base">
                                        <p:cTn id="33" dur="1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 fill="hold"/>
                                        <p:tgtEl>
                                          <p:spTgt spid="11"/>
                                        </p:tgtEl>
                                        <p:attrNameLst>
                                          <p:attrName>ppt_x</p:attrName>
                                        </p:attrNameLst>
                                      </p:cBhvr>
                                      <p:tavLst>
                                        <p:tav tm="0">
                                          <p:val>
                                            <p:strVal val="0-#ppt_w/2"/>
                                          </p:val>
                                        </p:tav>
                                        <p:tav tm="100000">
                                          <p:val>
                                            <p:strVal val="#ppt_x"/>
                                          </p:val>
                                        </p:tav>
                                      </p:tavLst>
                                    </p:anim>
                                    <p:anim calcmode="lin" valueType="num">
                                      <p:cBhvr additive="base">
                                        <p:cTn id="38" dur="1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1100"/>
                            </p:stCondLst>
                            <p:childTnLst>
                              <p:par>
                                <p:cTn id="40" presetID="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 fill="hold"/>
                                        <p:tgtEl>
                                          <p:spTgt spid="12"/>
                                        </p:tgtEl>
                                        <p:attrNameLst>
                                          <p:attrName>ppt_x</p:attrName>
                                        </p:attrNameLst>
                                      </p:cBhvr>
                                      <p:tavLst>
                                        <p:tav tm="0">
                                          <p:val>
                                            <p:strVal val="0-#ppt_w/2"/>
                                          </p:val>
                                        </p:tav>
                                        <p:tav tm="100000">
                                          <p:val>
                                            <p:strVal val="#ppt_x"/>
                                          </p:val>
                                        </p:tav>
                                      </p:tavLst>
                                    </p:anim>
                                    <p:anim calcmode="lin" valueType="num">
                                      <p:cBhvr additive="base">
                                        <p:cTn id="43" dur="1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 fill="hold"/>
                                        <p:tgtEl>
                                          <p:spTgt spid="13"/>
                                        </p:tgtEl>
                                        <p:attrNameLst>
                                          <p:attrName>ppt_x</p:attrName>
                                        </p:attrNameLst>
                                      </p:cBhvr>
                                      <p:tavLst>
                                        <p:tav tm="0">
                                          <p:val>
                                            <p:strVal val="0-#ppt_w/2"/>
                                          </p:val>
                                        </p:tav>
                                        <p:tav tm="100000">
                                          <p:val>
                                            <p:strVal val="#ppt_x"/>
                                          </p:val>
                                        </p:tav>
                                      </p:tavLst>
                                    </p:anim>
                                    <p:anim calcmode="lin" valueType="num">
                                      <p:cBhvr additive="base">
                                        <p:cTn id="48" dur="1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13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100" fill="hold"/>
                                        <p:tgtEl>
                                          <p:spTgt spid="24"/>
                                        </p:tgtEl>
                                        <p:attrNameLst>
                                          <p:attrName>ppt_x</p:attrName>
                                        </p:attrNameLst>
                                      </p:cBhvr>
                                      <p:tavLst>
                                        <p:tav tm="0">
                                          <p:val>
                                            <p:strVal val="0-#ppt_w/2"/>
                                          </p:val>
                                        </p:tav>
                                        <p:tav tm="100000">
                                          <p:val>
                                            <p:strVal val="#ppt_x"/>
                                          </p:val>
                                        </p:tav>
                                      </p:tavLst>
                                    </p:anim>
                                    <p:anim calcmode="lin" valueType="num">
                                      <p:cBhvr additive="base">
                                        <p:cTn id="53" dur="1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1400"/>
                            </p:stCondLst>
                            <p:childTnLst>
                              <p:par>
                                <p:cTn id="55" presetID="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200" fill="hold"/>
                                        <p:tgtEl>
                                          <p:spTgt spid="49"/>
                                        </p:tgtEl>
                                        <p:attrNameLst>
                                          <p:attrName>ppt_x</p:attrName>
                                        </p:attrNameLst>
                                      </p:cBhvr>
                                      <p:tavLst>
                                        <p:tav tm="0">
                                          <p:val>
                                            <p:strVal val="0-#ppt_w/2"/>
                                          </p:val>
                                        </p:tav>
                                        <p:tav tm="100000">
                                          <p:val>
                                            <p:strVal val="#ppt_x"/>
                                          </p:val>
                                        </p:tav>
                                      </p:tavLst>
                                    </p:anim>
                                    <p:anim calcmode="lin" valueType="num">
                                      <p:cBhvr additive="base">
                                        <p:cTn id="58" dur="200" fill="hold"/>
                                        <p:tgtEl>
                                          <p:spTgt spid="49"/>
                                        </p:tgtEl>
                                        <p:attrNameLst>
                                          <p:attrName>ppt_y</p:attrName>
                                        </p:attrNameLst>
                                      </p:cBhvr>
                                      <p:tavLst>
                                        <p:tav tm="0">
                                          <p:val>
                                            <p:strVal val="#ppt_y"/>
                                          </p:val>
                                        </p:tav>
                                        <p:tav tm="100000">
                                          <p:val>
                                            <p:strVal val="#ppt_y"/>
                                          </p:val>
                                        </p:tav>
                                      </p:tavLst>
                                    </p:anim>
                                  </p:childTnLst>
                                </p:cTn>
                              </p:par>
                            </p:childTnLst>
                          </p:cTn>
                        </p:par>
                        <p:par>
                          <p:cTn id="59" fill="hold">
                            <p:stCondLst>
                              <p:cond delay="1600"/>
                            </p:stCondLst>
                            <p:childTnLst>
                              <p:par>
                                <p:cTn id="60" presetID="2" presetClass="entr" presetSubtype="8"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200" fill="hold"/>
                                        <p:tgtEl>
                                          <p:spTgt spid="3"/>
                                        </p:tgtEl>
                                        <p:attrNameLst>
                                          <p:attrName>ppt_x</p:attrName>
                                        </p:attrNameLst>
                                      </p:cBhvr>
                                      <p:tavLst>
                                        <p:tav tm="0">
                                          <p:val>
                                            <p:strVal val="0-#ppt_w/2"/>
                                          </p:val>
                                        </p:tav>
                                        <p:tav tm="100000">
                                          <p:val>
                                            <p:strVal val="#ppt_x"/>
                                          </p:val>
                                        </p:tav>
                                      </p:tavLst>
                                    </p:anim>
                                    <p:anim calcmode="lin" valueType="num">
                                      <p:cBhvr additive="base">
                                        <p:cTn id="63" dur="200" fill="hold"/>
                                        <p:tgtEl>
                                          <p:spTgt spid="3"/>
                                        </p:tgtEl>
                                        <p:attrNameLst>
                                          <p:attrName>ppt_y</p:attrName>
                                        </p:attrNameLst>
                                      </p:cBhvr>
                                      <p:tavLst>
                                        <p:tav tm="0">
                                          <p:val>
                                            <p:strVal val="#ppt_y"/>
                                          </p:val>
                                        </p:tav>
                                        <p:tav tm="100000">
                                          <p:val>
                                            <p:strVal val="#ppt_y"/>
                                          </p:val>
                                        </p:tav>
                                      </p:tavLst>
                                    </p:anim>
                                  </p:childTnLst>
                                </p:cTn>
                              </p:par>
                            </p:childTnLst>
                          </p:cTn>
                        </p:par>
                        <p:par>
                          <p:cTn id="64" fill="hold">
                            <p:stCondLst>
                              <p:cond delay="180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300"/>
                                        <p:tgtEl>
                                          <p:spTgt spid="26"/>
                                        </p:tgtEl>
                                      </p:cBhvr>
                                    </p:animEffect>
                                  </p:childTnLst>
                                </p:cTn>
                              </p:par>
                            </p:childTnLst>
                          </p:cTn>
                        </p:par>
                        <p:par>
                          <p:cTn id="68" fill="hold">
                            <p:stCondLst>
                              <p:cond delay="2100"/>
                            </p:stCondLst>
                            <p:childTnLst>
                              <p:par>
                                <p:cTn id="69" presetID="2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800"/>
                                        <p:tgtEl>
                                          <p:spTgt spid="27"/>
                                        </p:tgtEl>
                                      </p:cBhvr>
                                    </p:animEffect>
                                  </p:childTnLst>
                                </p:cTn>
                              </p:par>
                            </p:childTnLst>
                          </p:cTn>
                        </p:par>
                        <p:par>
                          <p:cTn id="72" fill="hold">
                            <p:stCondLst>
                              <p:cond delay="2900"/>
                            </p:stCondLst>
                            <p:childTnLst>
                              <p:par>
                                <p:cTn id="73" presetID="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200" fill="hold"/>
                                        <p:tgtEl>
                                          <p:spTgt spid="5"/>
                                        </p:tgtEl>
                                        <p:attrNameLst>
                                          <p:attrName>ppt_x</p:attrName>
                                        </p:attrNameLst>
                                      </p:cBhvr>
                                      <p:tavLst>
                                        <p:tav tm="0">
                                          <p:val>
                                            <p:strVal val="0-#ppt_w/2"/>
                                          </p:val>
                                        </p:tav>
                                        <p:tav tm="100000">
                                          <p:val>
                                            <p:strVal val="#ppt_x"/>
                                          </p:val>
                                        </p:tav>
                                      </p:tavLst>
                                    </p:anim>
                                    <p:anim calcmode="lin" valueType="num">
                                      <p:cBhvr additive="base">
                                        <p:cTn id="76" dur="200" fill="hold"/>
                                        <p:tgtEl>
                                          <p:spTgt spid="5"/>
                                        </p:tgtEl>
                                        <p:attrNameLst>
                                          <p:attrName>ppt_y</p:attrName>
                                        </p:attrNameLst>
                                      </p:cBhvr>
                                      <p:tavLst>
                                        <p:tav tm="0">
                                          <p:val>
                                            <p:strVal val="#ppt_y"/>
                                          </p:val>
                                        </p:tav>
                                        <p:tav tm="100000">
                                          <p:val>
                                            <p:strVal val="#ppt_y"/>
                                          </p:val>
                                        </p:tav>
                                      </p:tavLst>
                                    </p:anim>
                                  </p:childTnLst>
                                </p:cTn>
                              </p:par>
                            </p:childTnLst>
                          </p:cTn>
                        </p:par>
                        <p:par>
                          <p:cTn id="77" fill="hold">
                            <p:stCondLst>
                              <p:cond delay="3100"/>
                            </p:stCondLst>
                            <p:childTnLst>
                              <p:par>
                                <p:cTn id="78" presetID="22" presetClass="entr" presetSubtype="4"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300"/>
                                        <p:tgtEl>
                                          <p:spTgt spid="28"/>
                                        </p:tgtEl>
                                      </p:cBhvr>
                                    </p:animEffect>
                                  </p:childTnLst>
                                </p:cTn>
                              </p:par>
                            </p:childTnLst>
                          </p:cTn>
                        </p:par>
                        <p:par>
                          <p:cTn id="81" fill="hold">
                            <p:stCondLst>
                              <p:cond delay="3400"/>
                            </p:stCondLst>
                            <p:childTnLst>
                              <p:par>
                                <p:cTn id="82" presetID="22" presetClass="entr" presetSubtype="4"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800"/>
                                        <p:tgtEl>
                                          <p:spTgt spid="29"/>
                                        </p:tgtEl>
                                      </p:cBhvr>
                                    </p:animEffect>
                                  </p:childTnLst>
                                </p:cTn>
                              </p:par>
                            </p:childTnLst>
                          </p:cTn>
                        </p:par>
                        <p:par>
                          <p:cTn id="85" fill="hold">
                            <p:stCondLst>
                              <p:cond delay="4200"/>
                            </p:stCondLst>
                            <p:childTnLst>
                              <p:par>
                                <p:cTn id="86" presetID="2" presetClass="entr" presetSubtype="8"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200" fill="hold"/>
                                        <p:tgtEl>
                                          <p:spTgt spid="6"/>
                                        </p:tgtEl>
                                        <p:attrNameLst>
                                          <p:attrName>ppt_x</p:attrName>
                                        </p:attrNameLst>
                                      </p:cBhvr>
                                      <p:tavLst>
                                        <p:tav tm="0">
                                          <p:val>
                                            <p:strVal val="0-#ppt_w/2"/>
                                          </p:val>
                                        </p:tav>
                                        <p:tav tm="100000">
                                          <p:val>
                                            <p:strVal val="#ppt_x"/>
                                          </p:val>
                                        </p:tav>
                                      </p:tavLst>
                                    </p:anim>
                                    <p:anim calcmode="lin" valueType="num">
                                      <p:cBhvr additive="base">
                                        <p:cTn id="89" dur="200" fill="hold"/>
                                        <p:tgtEl>
                                          <p:spTgt spid="6"/>
                                        </p:tgtEl>
                                        <p:attrNameLst>
                                          <p:attrName>ppt_y</p:attrName>
                                        </p:attrNameLst>
                                      </p:cBhvr>
                                      <p:tavLst>
                                        <p:tav tm="0">
                                          <p:val>
                                            <p:strVal val="#ppt_y"/>
                                          </p:val>
                                        </p:tav>
                                        <p:tav tm="100000">
                                          <p:val>
                                            <p:strVal val="#ppt_y"/>
                                          </p:val>
                                        </p:tav>
                                      </p:tavLst>
                                    </p:anim>
                                  </p:childTnLst>
                                </p:cTn>
                              </p:par>
                            </p:childTnLst>
                          </p:cTn>
                        </p:par>
                        <p:par>
                          <p:cTn id="90" fill="hold">
                            <p:stCondLst>
                              <p:cond delay="4400"/>
                            </p:stCondLst>
                            <p:childTnLst>
                              <p:par>
                                <p:cTn id="91" presetID="22" presetClass="entr" presetSubtype="4"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down)">
                                      <p:cBhvr>
                                        <p:cTn id="93" dur="300"/>
                                        <p:tgtEl>
                                          <p:spTgt spid="30"/>
                                        </p:tgtEl>
                                      </p:cBhvr>
                                    </p:animEffect>
                                  </p:childTnLst>
                                </p:cTn>
                              </p:par>
                            </p:childTnLst>
                          </p:cTn>
                        </p:par>
                        <p:par>
                          <p:cTn id="94" fill="hold">
                            <p:stCondLst>
                              <p:cond delay="4700"/>
                            </p:stCondLst>
                            <p:childTnLst>
                              <p:par>
                                <p:cTn id="95" presetID="22" presetClass="entr" presetSubtype="4"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down)">
                                      <p:cBhvr>
                                        <p:cTn id="97" dur="800"/>
                                        <p:tgtEl>
                                          <p:spTgt spid="31"/>
                                        </p:tgtEl>
                                      </p:cBhvr>
                                    </p:animEffect>
                                  </p:childTnLst>
                                </p:cTn>
                              </p:par>
                            </p:childTnLst>
                          </p:cTn>
                        </p:par>
                        <p:par>
                          <p:cTn id="98" fill="hold">
                            <p:stCondLst>
                              <p:cond delay="5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00" fill="hold"/>
                                        <p:tgtEl>
                                          <p:spTgt spid="7"/>
                                        </p:tgtEl>
                                        <p:attrNameLst>
                                          <p:attrName>ppt_x</p:attrName>
                                        </p:attrNameLst>
                                      </p:cBhvr>
                                      <p:tavLst>
                                        <p:tav tm="0">
                                          <p:val>
                                            <p:strVal val="0-#ppt_w/2"/>
                                          </p:val>
                                        </p:tav>
                                        <p:tav tm="100000">
                                          <p:val>
                                            <p:strVal val="#ppt_x"/>
                                          </p:val>
                                        </p:tav>
                                      </p:tavLst>
                                    </p:anim>
                                    <p:anim calcmode="lin" valueType="num">
                                      <p:cBhvr additive="base">
                                        <p:cTn id="102" dur="20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5700"/>
                            </p:stCondLst>
                            <p:childTnLst>
                              <p:par>
                                <p:cTn id="104" presetID="2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down)">
                                      <p:cBhvr>
                                        <p:cTn id="106" dur="300"/>
                                        <p:tgtEl>
                                          <p:spTgt spid="32"/>
                                        </p:tgtEl>
                                      </p:cBhvr>
                                    </p:animEffect>
                                  </p:childTnLst>
                                </p:cTn>
                              </p:par>
                            </p:childTnLst>
                          </p:cTn>
                        </p:par>
                        <p:par>
                          <p:cTn id="107" fill="hold">
                            <p:stCondLst>
                              <p:cond delay="6000"/>
                            </p:stCondLst>
                            <p:childTnLst>
                              <p:par>
                                <p:cTn id="108" presetID="22" presetClass="entr" presetSubtype="4"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wipe(down)">
                                      <p:cBhvr>
                                        <p:cTn id="110" dur="800"/>
                                        <p:tgtEl>
                                          <p:spTgt spid="33"/>
                                        </p:tgtEl>
                                      </p:cBhvr>
                                    </p:animEffect>
                                  </p:childTnLst>
                                </p:cTn>
                              </p:par>
                            </p:childTnLst>
                          </p:cTn>
                        </p:par>
                        <p:par>
                          <p:cTn id="111" fill="hold">
                            <p:stCondLst>
                              <p:cond delay="6800"/>
                            </p:stCondLst>
                            <p:childTnLst>
                              <p:par>
                                <p:cTn id="112" presetID="2" presetClass="entr" presetSubtype="2"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300" fill="hold"/>
                                        <p:tgtEl>
                                          <p:spTgt spid="35"/>
                                        </p:tgtEl>
                                        <p:attrNameLst>
                                          <p:attrName>ppt_x</p:attrName>
                                        </p:attrNameLst>
                                      </p:cBhvr>
                                      <p:tavLst>
                                        <p:tav tm="0">
                                          <p:val>
                                            <p:strVal val="1+#ppt_w/2"/>
                                          </p:val>
                                        </p:tav>
                                        <p:tav tm="100000">
                                          <p:val>
                                            <p:strVal val="#ppt_x"/>
                                          </p:val>
                                        </p:tav>
                                      </p:tavLst>
                                    </p:anim>
                                    <p:anim calcmode="lin" valueType="num">
                                      <p:cBhvr additive="base">
                                        <p:cTn id="115" dur="300" fill="hold"/>
                                        <p:tgtEl>
                                          <p:spTgt spid="35"/>
                                        </p:tgtEl>
                                        <p:attrNameLst>
                                          <p:attrName>ppt_y</p:attrName>
                                        </p:attrNameLst>
                                      </p:cBhvr>
                                      <p:tavLst>
                                        <p:tav tm="0">
                                          <p:val>
                                            <p:strVal val="#ppt_y"/>
                                          </p:val>
                                        </p:tav>
                                        <p:tav tm="100000">
                                          <p:val>
                                            <p:strVal val="#ppt_y"/>
                                          </p:val>
                                        </p:tav>
                                      </p:tavLst>
                                    </p:anim>
                                  </p:childTnLst>
                                </p:cTn>
                              </p:par>
                            </p:childTnLst>
                          </p:cTn>
                        </p:par>
                        <p:par>
                          <p:cTn id="116" fill="hold">
                            <p:stCondLst>
                              <p:cond delay="7100"/>
                            </p:stCondLst>
                            <p:childTnLst>
                              <p:par>
                                <p:cTn id="117" presetID="2" presetClass="entr" presetSubtype="2"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300" fill="hold"/>
                                        <p:tgtEl>
                                          <p:spTgt spid="34"/>
                                        </p:tgtEl>
                                        <p:attrNameLst>
                                          <p:attrName>ppt_x</p:attrName>
                                        </p:attrNameLst>
                                      </p:cBhvr>
                                      <p:tavLst>
                                        <p:tav tm="0">
                                          <p:val>
                                            <p:strVal val="1+#ppt_w/2"/>
                                          </p:val>
                                        </p:tav>
                                        <p:tav tm="100000">
                                          <p:val>
                                            <p:strVal val="#ppt_x"/>
                                          </p:val>
                                        </p:tav>
                                      </p:tavLst>
                                    </p:anim>
                                    <p:anim calcmode="lin" valueType="num">
                                      <p:cBhvr additive="base">
                                        <p:cTn id="120" dur="300" fill="hold"/>
                                        <p:tgtEl>
                                          <p:spTgt spid="34"/>
                                        </p:tgtEl>
                                        <p:attrNameLst>
                                          <p:attrName>ppt_y</p:attrName>
                                        </p:attrNameLst>
                                      </p:cBhvr>
                                      <p:tavLst>
                                        <p:tav tm="0">
                                          <p:val>
                                            <p:strVal val="#ppt_y"/>
                                          </p:val>
                                        </p:tav>
                                        <p:tav tm="100000">
                                          <p:val>
                                            <p:strVal val="#ppt_y"/>
                                          </p:val>
                                        </p:tav>
                                      </p:tavLst>
                                    </p:anim>
                                  </p:childTnLst>
                                </p:cTn>
                              </p:par>
                            </p:childTnLst>
                          </p:cTn>
                        </p:par>
                        <p:par>
                          <p:cTn id="121" fill="hold">
                            <p:stCondLst>
                              <p:cond delay="7400"/>
                            </p:stCondLst>
                            <p:childTnLst>
                              <p:par>
                                <p:cTn id="122" presetID="22" presetClass="entr" presetSubtype="8"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left)">
                                      <p:cBhvr>
                                        <p:cTn id="124" dur="500"/>
                                        <p:tgtEl>
                                          <p:spTgt spid="37"/>
                                        </p:tgtEl>
                                      </p:cBhvr>
                                    </p:animEffect>
                                  </p:childTnLst>
                                </p:cTn>
                              </p:par>
                            </p:childTnLst>
                          </p:cTn>
                        </p:par>
                        <p:par>
                          <p:cTn id="125" fill="hold">
                            <p:stCondLst>
                              <p:cond delay="7900"/>
                            </p:stCondLst>
                            <p:childTnLst>
                              <p:par>
                                <p:cTn id="126" presetID="22" presetClass="entr" presetSubtype="8"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wipe(left)">
                                      <p:cBhvr>
                                        <p:cTn id="128" dur="500"/>
                                        <p:tgtEl>
                                          <p:spTgt spid="36"/>
                                        </p:tgtEl>
                                      </p:cBhvr>
                                    </p:animEffect>
                                  </p:childTnLst>
                                </p:cTn>
                              </p:par>
                            </p:childTnLst>
                          </p:cTn>
                        </p:par>
                        <p:par>
                          <p:cTn id="129" fill="hold">
                            <p:stCondLst>
                              <p:cond delay="8400"/>
                            </p:stCondLst>
                            <p:childTnLst>
                              <p:par>
                                <p:cTn id="130" presetID="22" presetClass="entr" presetSubtype="8"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wipe(left)">
                                      <p:cBhvr>
                                        <p:cTn id="132" dur="500"/>
                                        <p:tgtEl>
                                          <p:spTgt spid="40"/>
                                        </p:tgtEl>
                                      </p:cBhvr>
                                    </p:animEffect>
                                  </p:childTnLst>
                                </p:cTn>
                              </p:par>
                            </p:childTnLst>
                          </p:cTn>
                        </p:par>
                        <p:par>
                          <p:cTn id="133" fill="hold">
                            <p:stCondLst>
                              <p:cond delay="8900"/>
                            </p:stCondLst>
                            <p:childTnLst>
                              <p:par>
                                <p:cTn id="134" presetID="53" presetClass="entr" presetSubtype="16" fill="hold" grpId="0" nodeType="afterEffect">
                                  <p:stCondLst>
                                    <p:cond delay="0"/>
                                  </p:stCondLst>
                                  <p:childTnLst>
                                    <p:set>
                                      <p:cBhvr>
                                        <p:cTn id="135" dur="1" fill="hold">
                                          <p:stCondLst>
                                            <p:cond delay="0"/>
                                          </p:stCondLst>
                                        </p:cTn>
                                        <p:tgtEl>
                                          <p:spTgt spid="38"/>
                                        </p:tgtEl>
                                        <p:attrNameLst>
                                          <p:attrName>style.visibility</p:attrName>
                                        </p:attrNameLst>
                                      </p:cBhvr>
                                      <p:to>
                                        <p:strVal val="visible"/>
                                      </p:to>
                                    </p:set>
                                    <p:anim calcmode="lin" valueType="num">
                                      <p:cBhvr>
                                        <p:cTn id="136" dur="300" fill="hold"/>
                                        <p:tgtEl>
                                          <p:spTgt spid="38"/>
                                        </p:tgtEl>
                                        <p:attrNameLst>
                                          <p:attrName>ppt_w</p:attrName>
                                        </p:attrNameLst>
                                      </p:cBhvr>
                                      <p:tavLst>
                                        <p:tav tm="0">
                                          <p:val>
                                            <p:fltVal val="0"/>
                                          </p:val>
                                        </p:tav>
                                        <p:tav tm="100000">
                                          <p:val>
                                            <p:strVal val="#ppt_w"/>
                                          </p:val>
                                        </p:tav>
                                      </p:tavLst>
                                    </p:anim>
                                    <p:anim calcmode="lin" valueType="num">
                                      <p:cBhvr>
                                        <p:cTn id="137" dur="300" fill="hold"/>
                                        <p:tgtEl>
                                          <p:spTgt spid="38"/>
                                        </p:tgtEl>
                                        <p:attrNameLst>
                                          <p:attrName>ppt_h</p:attrName>
                                        </p:attrNameLst>
                                      </p:cBhvr>
                                      <p:tavLst>
                                        <p:tav tm="0">
                                          <p:val>
                                            <p:fltVal val="0"/>
                                          </p:val>
                                        </p:tav>
                                        <p:tav tm="100000">
                                          <p:val>
                                            <p:strVal val="#ppt_h"/>
                                          </p:val>
                                        </p:tav>
                                      </p:tavLst>
                                    </p:anim>
                                    <p:animEffect transition="in" filter="fade">
                                      <p:cBhvr>
                                        <p:cTn id="138" dur="300"/>
                                        <p:tgtEl>
                                          <p:spTgt spid="38"/>
                                        </p:tgtEl>
                                      </p:cBhvr>
                                    </p:animEffect>
                                  </p:childTnLst>
                                </p:cTn>
                              </p:par>
                            </p:childTnLst>
                          </p:cTn>
                        </p:par>
                        <p:par>
                          <p:cTn id="139" fill="hold">
                            <p:stCondLst>
                              <p:cond delay="9200"/>
                            </p:stCondLst>
                            <p:childTnLst>
                              <p:par>
                                <p:cTn id="140" presetID="22" presetClass="entr" presetSubtype="8"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wipe(left)">
                                      <p:cBhvr>
                                        <p:cTn id="142" dur="500"/>
                                        <p:tgtEl>
                                          <p:spTgt spid="41"/>
                                        </p:tgtEl>
                                      </p:cBhvr>
                                    </p:animEffect>
                                  </p:childTnLst>
                                </p:cTn>
                              </p:par>
                            </p:childTnLst>
                          </p:cTn>
                        </p:par>
                        <p:par>
                          <p:cTn id="143" fill="hold">
                            <p:stCondLst>
                              <p:cond delay="9700"/>
                            </p:stCondLst>
                            <p:childTnLst>
                              <p:par>
                                <p:cTn id="144" presetID="53" presetClass="entr" presetSubtype="16" fill="hold" grpId="0" nodeType="after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p:cTn id="146" dur="300" fill="hold"/>
                                        <p:tgtEl>
                                          <p:spTgt spid="39"/>
                                        </p:tgtEl>
                                        <p:attrNameLst>
                                          <p:attrName>ppt_w</p:attrName>
                                        </p:attrNameLst>
                                      </p:cBhvr>
                                      <p:tavLst>
                                        <p:tav tm="0">
                                          <p:val>
                                            <p:fltVal val="0"/>
                                          </p:val>
                                        </p:tav>
                                        <p:tav tm="100000">
                                          <p:val>
                                            <p:strVal val="#ppt_w"/>
                                          </p:val>
                                        </p:tav>
                                      </p:tavLst>
                                    </p:anim>
                                    <p:anim calcmode="lin" valueType="num">
                                      <p:cBhvr>
                                        <p:cTn id="147" dur="300" fill="hold"/>
                                        <p:tgtEl>
                                          <p:spTgt spid="39"/>
                                        </p:tgtEl>
                                        <p:attrNameLst>
                                          <p:attrName>ppt_h</p:attrName>
                                        </p:attrNameLst>
                                      </p:cBhvr>
                                      <p:tavLst>
                                        <p:tav tm="0">
                                          <p:val>
                                            <p:fltVal val="0"/>
                                          </p:val>
                                        </p:tav>
                                        <p:tav tm="100000">
                                          <p:val>
                                            <p:strVal val="#ppt_h"/>
                                          </p:val>
                                        </p:tav>
                                      </p:tavLst>
                                    </p:anim>
                                    <p:animEffect transition="in" filter="fade">
                                      <p:cBhvr>
                                        <p:cTn id="148" dur="300"/>
                                        <p:tgtEl>
                                          <p:spTgt spid="39"/>
                                        </p:tgtEl>
                                      </p:cBhvr>
                                    </p:animEffect>
                                  </p:childTnLst>
                                </p:cTn>
                              </p:par>
                            </p:childTnLst>
                          </p:cTn>
                        </p:par>
                        <p:par>
                          <p:cTn id="149" fill="hold">
                            <p:stCondLst>
                              <p:cond delay="10000"/>
                            </p:stCondLst>
                            <p:childTnLst>
                              <p:par>
                                <p:cTn id="150" presetID="53" presetClass="entr" presetSubtype="16" fill="hold" grpId="0" nodeType="afterEffect">
                                  <p:stCondLst>
                                    <p:cond delay="0"/>
                                  </p:stCondLst>
                                  <p:childTnLst>
                                    <p:set>
                                      <p:cBhvr>
                                        <p:cTn id="151" dur="1" fill="hold">
                                          <p:stCondLst>
                                            <p:cond delay="0"/>
                                          </p:stCondLst>
                                        </p:cTn>
                                        <p:tgtEl>
                                          <p:spTgt spid="46"/>
                                        </p:tgtEl>
                                        <p:attrNameLst>
                                          <p:attrName>style.visibility</p:attrName>
                                        </p:attrNameLst>
                                      </p:cBhvr>
                                      <p:to>
                                        <p:strVal val="visible"/>
                                      </p:to>
                                    </p:set>
                                    <p:anim calcmode="lin" valueType="num">
                                      <p:cBhvr>
                                        <p:cTn id="152" dur="300" fill="hold"/>
                                        <p:tgtEl>
                                          <p:spTgt spid="46"/>
                                        </p:tgtEl>
                                        <p:attrNameLst>
                                          <p:attrName>ppt_w</p:attrName>
                                        </p:attrNameLst>
                                      </p:cBhvr>
                                      <p:tavLst>
                                        <p:tav tm="0">
                                          <p:val>
                                            <p:fltVal val="0"/>
                                          </p:val>
                                        </p:tav>
                                        <p:tav tm="100000">
                                          <p:val>
                                            <p:strVal val="#ppt_w"/>
                                          </p:val>
                                        </p:tav>
                                      </p:tavLst>
                                    </p:anim>
                                    <p:anim calcmode="lin" valueType="num">
                                      <p:cBhvr>
                                        <p:cTn id="153" dur="300" fill="hold"/>
                                        <p:tgtEl>
                                          <p:spTgt spid="46"/>
                                        </p:tgtEl>
                                        <p:attrNameLst>
                                          <p:attrName>ppt_h</p:attrName>
                                        </p:attrNameLst>
                                      </p:cBhvr>
                                      <p:tavLst>
                                        <p:tav tm="0">
                                          <p:val>
                                            <p:fltVal val="0"/>
                                          </p:val>
                                        </p:tav>
                                        <p:tav tm="100000">
                                          <p:val>
                                            <p:strVal val="#ppt_h"/>
                                          </p:val>
                                        </p:tav>
                                      </p:tavLst>
                                    </p:anim>
                                    <p:animEffect transition="in" filter="fade">
                                      <p:cBhvr>
                                        <p:cTn id="154" dur="300"/>
                                        <p:tgtEl>
                                          <p:spTgt spid="46"/>
                                        </p:tgtEl>
                                      </p:cBhvr>
                                    </p:animEffect>
                                  </p:childTnLst>
                                </p:cTn>
                              </p:par>
                            </p:childTnLst>
                          </p:cTn>
                        </p:par>
                        <p:par>
                          <p:cTn id="155" fill="hold">
                            <p:stCondLst>
                              <p:cond delay="10300"/>
                            </p:stCondLst>
                            <p:childTnLst>
                              <p:par>
                                <p:cTn id="156" presetID="53" presetClass="entr" presetSubtype="16" fill="hold" grpId="0" nodeType="afterEffect">
                                  <p:stCondLst>
                                    <p:cond delay="0"/>
                                  </p:stCondLst>
                                  <p:childTnLst>
                                    <p:set>
                                      <p:cBhvr>
                                        <p:cTn id="157" dur="1" fill="hold">
                                          <p:stCondLst>
                                            <p:cond delay="0"/>
                                          </p:stCondLst>
                                        </p:cTn>
                                        <p:tgtEl>
                                          <p:spTgt spid="47"/>
                                        </p:tgtEl>
                                        <p:attrNameLst>
                                          <p:attrName>style.visibility</p:attrName>
                                        </p:attrNameLst>
                                      </p:cBhvr>
                                      <p:to>
                                        <p:strVal val="visible"/>
                                      </p:to>
                                    </p:set>
                                    <p:anim calcmode="lin" valueType="num">
                                      <p:cBhvr>
                                        <p:cTn id="158" dur="300" fill="hold"/>
                                        <p:tgtEl>
                                          <p:spTgt spid="47"/>
                                        </p:tgtEl>
                                        <p:attrNameLst>
                                          <p:attrName>ppt_w</p:attrName>
                                        </p:attrNameLst>
                                      </p:cBhvr>
                                      <p:tavLst>
                                        <p:tav tm="0">
                                          <p:val>
                                            <p:fltVal val="0"/>
                                          </p:val>
                                        </p:tav>
                                        <p:tav tm="100000">
                                          <p:val>
                                            <p:strVal val="#ppt_w"/>
                                          </p:val>
                                        </p:tav>
                                      </p:tavLst>
                                    </p:anim>
                                    <p:anim calcmode="lin" valueType="num">
                                      <p:cBhvr>
                                        <p:cTn id="159" dur="300" fill="hold"/>
                                        <p:tgtEl>
                                          <p:spTgt spid="47"/>
                                        </p:tgtEl>
                                        <p:attrNameLst>
                                          <p:attrName>ppt_h</p:attrName>
                                        </p:attrNameLst>
                                      </p:cBhvr>
                                      <p:tavLst>
                                        <p:tav tm="0">
                                          <p:val>
                                            <p:fltVal val="0"/>
                                          </p:val>
                                        </p:tav>
                                        <p:tav tm="100000">
                                          <p:val>
                                            <p:strVal val="#ppt_h"/>
                                          </p:val>
                                        </p:tav>
                                      </p:tavLst>
                                    </p:anim>
                                    <p:animEffect transition="in" filter="fade">
                                      <p:cBhvr>
                                        <p:cTn id="160" dur="300"/>
                                        <p:tgtEl>
                                          <p:spTgt spid="47"/>
                                        </p:tgtEl>
                                      </p:cBhvr>
                                    </p:animEffect>
                                  </p:childTnLst>
                                </p:cTn>
                              </p:par>
                            </p:childTnLst>
                          </p:cTn>
                        </p:par>
                        <p:par>
                          <p:cTn id="161" fill="hold">
                            <p:stCondLst>
                              <p:cond delay="10600"/>
                            </p:stCondLst>
                            <p:childTnLst>
                              <p:par>
                                <p:cTn id="162" presetID="53" presetClass="entr" presetSubtype="16" fill="hold" grpId="0" nodeType="afterEffect">
                                  <p:stCondLst>
                                    <p:cond delay="0"/>
                                  </p:stCondLst>
                                  <p:childTnLst>
                                    <p:set>
                                      <p:cBhvr>
                                        <p:cTn id="163" dur="1" fill="hold">
                                          <p:stCondLst>
                                            <p:cond delay="0"/>
                                          </p:stCondLst>
                                        </p:cTn>
                                        <p:tgtEl>
                                          <p:spTgt spid="48"/>
                                        </p:tgtEl>
                                        <p:attrNameLst>
                                          <p:attrName>style.visibility</p:attrName>
                                        </p:attrNameLst>
                                      </p:cBhvr>
                                      <p:to>
                                        <p:strVal val="visible"/>
                                      </p:to>
                                    </p:set>
                                    <p:anim calcmode="lin" valueType="num">
                                      <p:cBhvr>
                                        <p:cTn id="164" dur="300" fill="hold"/>
                                        <p:tgtEl>
                                          <p:spTgt spid="48"/>
                                        </p:tgtEl>
                                        <p:attrNameLst>
                                          <p:attrName>ppt_w</p:attrName>
                                        </p:attrNameLst>
                                      </p:cBhvr>
                                      <p:tavLst>
                                        <p:tav tm="0">
                                          <p:val>
                                            <p:fltVal val="0"/>
                                          </p:val>
                                        </p:tav>
                                        <p:tav tm="100000">
                                          <p:val>
                                            <p:strVal val="#ppt_w"/>
                                          </p:val>
                                        </p:tav>
                                      </p:tavLst>
                                    </p:anim>
                                    <p:anim calcmode="lin" valueType="num">
                                      <p:cBhvr>
                                        <p:cTn id="165" dur="300" fill="hold"/>
                                        <p:tgtEl>
                                          <p:spTgt spid="48"/>
                                        </p:tgtEl>
                                        <p:attrNameLst>
                                          <p:attrName>ppt_h</p:attrName>
                                        </p:attrNameLst>
                                      </p:cBhvr>
                                      <p:tavLst>
                                        <p:tav tm="0">
                                          <p:val>
                                            <p:fltVal val="0"/>
                                          </p:val>
                                        </p:tav>
                                        <p:tav tm="100000">
                                          <p:val>
                                            <p:strVal val="#ppt_h"/>
                                          </p:val>
                                        </p:tav>
                                      </p:tavLst>
                                    </p:anim>
                                    <p:animEffect transition="in" filter="fade">
                                      <p:cBhvr>
                                        <p:cTn id="166" dur="300"/>
                                        <p:tgtEl>
                                          <p:spTgt spid="48"/>
                                        </p:tgtEl>
                                      </p:cBhvr>
                                    </p:animEffect>
                                  </p:childTnLst>
                                </p:cTn>
                              </p:par>
                            </p:childTnLst>
                          </p:cTn>
                        </p:par>
                        <p:par>
                          <p:cTn id="167" fill="hold">
                            <p:stCondLst>
                              <p:cond delay="10900"/>
                            </p:stCondLst>
                            <p:childTnLst>
                              <p:par>
                                <p:cTn id="168" presetID="10" presetClass="entr" presetSubtype="0" fill="hold" grpId="0" nodeType="afterEffect">
                                  <p:stCondLst>
                                    <p:cond delay="0"/>
                                  </p:stCondLst>
                                  <p:childTnLst>
                                    <p:set>
                                      <p:cBhvr>
                                        <p:cTn id="169" dur="1" fill="hold">
                                          <p:stCondLst>
                                            <p:cond delay="0"/>
                                          </p:stCondLst>
                                        </p:cTn>
                                        <p:tgtEl>
                                          <p:spTgt spid="42"/>
                                        </p:tgtEl>
                                        <p:attrNameLst>
                                          <p:attrName>style.visibility</p:attrName>
                                        </p:attrNameLst>
                                      </p:cBhvr>
                                      <p:to>
                                        <p:strVal val="visible"/>
                                      </p:to>
                                    </p:set>
                                    <p:animEffect transition="in" filter="fade">
                                      <p:cBhvr>
                                        <p:cTn id="170" dur="500"/>
                                        <p:tgtEl>
                                          <p:spTgt spid="4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fade">
                                      <p:cBhvr>
                                        <p:cTn id="173" dur="500"/>
                                        <p:tgtEl>
                                          <p:spTgt spid="4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4"/>
                                        </p:tgtEl>
                                        <p:attrNameLst>
                                          <p:attrName>style.visibility</p:attrName>
                                        </p:attrNameLst>
                                      </p:cBhvr>
                                      <p:to>
                                        <p:strVal val="visible"/>
                                      </p:to>
                                    </p:set>
                                    <p:animEffect transition="in" filter="fade">
                                      <p:cBhvr>
                                        <p:cTn id="176" dur="500"/>
                                        <p:tgtEl>
                                          <p:spTgt spid="4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animBg="1"/>
      <p:bldP spid="39" grpId="0" animBg="1"/>
      <p:bldP spid="40" grpId="0"/>
      <p:bldP spid="41" grpId="0"/>
      <p:bldP spid="42" grpId="0"/>
      <p:bldP spid="43" grpId="0"/>
      <p:bldP spid="44" grpId="0"/>
      <p:bldP spid="45" grpId="0"/>
      <p:bldP spid="46" grpId="0" animBg="1"/>
      <p:bldP spid="47" grpId="0" animBg="1"/>
      <p:bldP spid="48" grpId="0" animBg="1"/>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9"/>
          <p:cNvSpPr txBox="1"/>
          <p:nvPr/>
        </p:nvSpPr>
        <p:spPr>
          <a:xfrm>
            <a:off x="2051720" y="2944120"/>
            <a:ext cx="5184576" cy="623248"/>
          </a:xfrm>
          <a:prstGeom prst="rect">
            <a:avLst/>
          </a:prstGeom>
          <a:noFill/>
        </p:spPr>
        <p:txBody>
          <a:bodyPr wrap="square" lIns="68580" tIns="34290" rIns="68580" bIns="34290" rtlCol="0">
            <a:spAutoFit/>
          </a:bodyPr>
          <a:lstStyle/>
          <a:p>
            <a:pPr marL="0" lvl="1" algn="ctr"/>
            <a:r>
              <a:rPr lang="zh-CN" altLang="en-US" sz="3600" b="1" dirty="0">
                <a:solidFill>
                  <a:schemeClr val="bg1"/>
                </a:solidFill>
                <a:latin typeface="微软雅黑" pitchFamily="34" charset="-122"/>
                <a:ea typeface="微软雅黑" pitchFamily="34" charset="-122"/>
              </a:rPr>
              <a:t>Development plan</a:t>
            </a:r>
          </a:p>
        </p:txBody>
      </p:sp>
      <p:sp>
        <p:nvSpPr>
          <p:cNvPr id="20"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文本框 9"/>
          <p:cNvSpPr txBox="1"/>
          <p:nvPr/>
        </p:nvSpPr>
        <p:spPr>
          <a:xfrm>
            <a:off x="4184787" y="3695192"/>
            <a:ext cx="2619461"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The company's strategic objectives</a:t>
            </a:r>
          </a:p>
        </p:txBody>
      </p:sp>
      <p:sp>
        <p:nvSpPr>
          <p:cNvPr id="22" name="文本框 9"/>
          <p:cNvSpPr txBox="1"/>
          <p:nvPr/>
        </p:nvSpPr>
        <p:spPr>
          <a:xfrm>
            <a:off x="4184786" y="3919457"/>
            <a:ext cx="2619461"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Short-term profit plan</a:t>
            </a:r>
          </a:p>
        </p:txBody>
      </p:sp>
      <p:sp>
        <p:nvSpPr>
          <p:cNvPr id="23" name="文本框 9"/>
          <p:cNvSpPr txBox="1"/>
          <p:nvPr/>
        </p:nvSpPr>
        <p:spPr>
          <a:xfrm>
            <a:off x="4184787" y="4143722"/>
            <a:ext cx="2619461"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Five-year development plan</a:t>
            </a:r>
          </a:p>
        </p:txBody>
      </p:sp>
      <p:sp>
        <p:nvSpPr>
          <p:cNvPr id="24" name="文本框 9"/>
          <p:cNvSpPr txBox="1"/>
          <p:nvPr/>
        </p:nvSpPr>
        <p:spPr>
          <a:xfrm>
            <a:off x="4184786" y="4367988"/>
            <a:ext cx="2619461"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Product development plan</a:t>
            </a:r>
          </a:p>
        </p:txBody>
      </p:sp>
      <p:sp>
        <p:nvSpPr>
          <p:cNvPr id="25" name="文本框 9"/>
          <p:cNvSpPr txBox="1"/>
          <p:nvPr/>
        </p:nvSpPr>
        <p:spPr>
          <a:xfrm>
            <a:off x="4184786" y="4593884"/>
            <a:ext cx="2619461"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Market development plans</a:t>
            </a:r>
          </a:p>
        </p:txBody>
      </p:sp>
      <p:sp>
        <p:nvSpPr>
          <p:cNvPr id="29" name="KSO_Shape"/>
          <p:cNvSpPr>
            <a:spLocks/>
          </p:cNvSpPr>
          <p:nvPr/>
        </p:nvSpPr>
        <p:spPr bwMode="auto">
          <a:xfrm>
            <a:off x="4209022" y="1880662"/>
            <a:ext cx="725956" cy="61706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001721531"/>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60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fltVal val="0.5"/>
                                          </p:val>
                                        </p:tav>
                                        <p:tav tm="100000">
                                          <p:val>
                                            <p:strVal val="#ppt_x"/>
                                          </p:val>
                                        </p:tav>
                                      </p:tavLst>
                                    </p:anim>
                                    <p:anim calcmode="lin" valueType="num">
                                      <p:cBhvr>
                                        <p:cTn id="18" dur="500" fill="hold"/>
                                        <p:tgtEl>
                                          <p:spTgt spid="29"/>
                                        </p:tgtEl>
                                        <p:attrNameLst>
                                          <p:attrName>ppt_y</p:attrName>
                                        </p:attrNameLst>
                                      </p:cBhvr>
                                      <p:tavLst>
                                        <p:tav tm="0">
                                          <p:val>
                                            <p:fltVal val="0.5"/>
                                          </p:val>
                                        </p:tav>
                                        <p:tav tm="100000">
                                          <p:val>
                                            <p:strVal val="#ppt_y"/>
                                          </p:val>
                                        </p:tav>
                                      </p:tavLst>
                                    </p:anim>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par>
                          <p:cTn id="23" fill="hold">
                            <p:stCondLst>
                              <p:cond delay="16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2" presetClass="entr" presetSubtype="4" fill="hold" grpId="0" nodeType="withEffect">
                                  <p:stCondLst>
                                    <p:cond delay="80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animBg="1"/>
      <p:bldP spid="21" grpId="0"/>
      <p:bldP spid="22" grpId="0"/>
      <p:bldP spid="23" grpId="0"/>
      <p:bldP spid="24" grpId="0"/>
      <p:bldP spid="2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5046112" cy="277143"/>
          </a:xfrm>
        </p:spPr>
        <p:txBody>
          <a:bodyPr/>
          <a:lstStyle/>
          <a:p>
            <a:r>
              <a:rPr lang="zh-CN" altLang="en-US" dirty="0"/>
              <a:t>The company's strategic objectives</a:t>
            </a:r>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2536" y="2012758"/>
            <a:ext cx="5489252" cy="3130742"/>
          </a:xfrm>
          <a:prstGeom prst="rect">
            <a:avLst/>
          </a:prstGeom>
        </p:spPr>
      </p:pic>
      <p:sp>
        <p:nvSpPr>
          <p:cNvPr id="13" name="TextBox 12"/>
          <p:cNvSpPr txBox="1"/>
          <p:nvPr/>
        </p:nvSpPr>
        <p:spPr>
          <a:xfrm>
            <a:off x="1331640" y="1043834"/>
            <a:ext cx="2219883" cy="492443"/>
          </a:xfrm>
          <a:prstGeom prst="rect">
            <a:avLst/>
          </a:prstGeom>
          <a:noFill/>
        </p:spPr>
        <p:txBody>
          <a:bodyPr wrap="square" lIns="0" tIns="0" rIns="0" bIns="0" rtlCol="0">
            <a:spAutoFit/>
          </a:bodyPr>
          <a:lstStyle/>
          <a:p>
            <a:r>
              <a:rPr lang="zh-CN" altLang="en-US" sz="3200" b="1" dirty="0">
                <a:latin typeface="微软雅黑" pitchFamily="34" charset="-122"/>
                <a:ea typeface="微软雅黑" pitchFamily="34" charset="-122"/>
              </a:rPr>
              <a:t>Vision</a:t>
            </a:r>
          </a:p>
        </p:txBody>
      </p:sp>
      <p:sp>
        <p:nvSpPr>
          <p:cNvPr id="14" name="TextBox 13"/>
          <p:cNvSpPr txBox="1"/>
          <p:nvPr/>
        </p:nvSpPr>
        <p:spPr>
          <a:xfrm>
            <a:off x="1691680" y="1557851"/>
            <a:ext cx="3384376" cy="492443"/>
          </a:xfrm>
          <a:prstGeom prst="rect">
            <a:avLst/>
          </a:prstGeom>
          <a:noFill/>
        </p:spPr>
        <p:txBody>
          <a:bodyPr wrap="square" lIns="0" tIns="0" rIns="0" bIns="0" rtlCol="0">
            <a:spAutoFit/>
          </a:bodyPr>
          <a:lstStyle/>
          <a:p>
            <a:r>
              <a:rPr lang="zh-CN" altLang="en-US" sz="3200" b="1" dirty="0">
                <a:latin typeface="微软雅黑" pitchFamily="34" charset="-122"/>
                <a:ea typeface="微软雅黑" pitchFamily="34" charset="-122"/>
              </a:rPr>
              <a:t>Win the future</a:t>
            </a:r>
          </a:p>
        </p:txBody>
      </p:sp>
      <p:sp>
        <p:nvSpPr>
          <p:cNvPr id="5" name="TextBox 4"/>
          <p:cNvSpPr txBox="1"/>
          <p:nvPr/>
        </p:nvSpPr>
        <p:spPr>
          <a:xfrm>
            <a:off x="6069874" y="1219004"/>
            <a:ext cx="2822606" cy="440570"/>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itchFamily="34" charset="-122"/>
                <a:ea typeface="微软雅黑" pitchFamily="34" charset="-122"/>
              </a:defRPr>
            </a:lvl1pPr>
          </a:lstStyle>
          <a:p>
            <a:pPr>
              <a:lnSpc>
                <a:spcPts val="1800"/>
              </a:lnSpc>
            </a:pPr>
            <a:r>
              <a:rPr lang="zh-CN" altLang="en-US" dirty="0"/>
              <a:t>Whether it's a small step or a big step</a:t>
            </a:r>
            <a:endParaRPr lang="en-US" altLang="zh-CN" dirty="0"/>
          </a:p>
          <a:p>
            <a:pPr>
              <a:lnSpc>
                <a:spcPts val="1800"/>
              </a:lnSpc>
            </a:pPr>
            <a:r>
              <a:rPr lang="zh-CN" altLang="en-US" dirty="0"/>
              <a:t>all should drive human progress</a:t>
            </a:r>
            <a:endParaRPr lang="en-US" altLang="zh-CN" dirty="0"/>
          </a:p>
        </p:txBody>
      </p:sp>
      <p:sp>
        <p:nvSpPr>
          <p:cNvPr id="6" name="TextBox 5"/>
          <p:cNvSpPr txBox="1"/>
          <p:nvPr/>
        </p:nvSpPr>
        <p:spPr>
          <a:xfrm>
            <a:off x="6069874" y="2180262"/>
            <a:ext cx="2822606" cy="671402"/>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itchFamily="34" charset="-122"/>
                <a:ea typeface="微软雅黑" pitchFamily="34" charset="-122"/>
              </a:defRPr>
            </a:lvl1pPr>
          </a:lstStyle>
          <a:p>
            <a:r>
              <a:rPr lang="zh-CN" altLang="en-US" sz="1200" dirty="0"/>
              <a:t>Develop employees And achieve customers</a:t>
            </a:r>
            <a:endParaRPr lang="en-US" altLang="zh-CN" sz="1200" dirty="0"/>
          </a:p>
          <a:p>
            <a:r>
              <a:rPr lang="zh-CN" altLang="en-US" sz="1200" dirty="0"/>
              <a:t>Return shareholders Strong country</a:t>
            </a:r>
            <a:endParaRPr lang="en-US" altLang="zh-CN" sz="1200" dirty="0"/>
          </a:p>
        </p:txBody>
      </p:sp>
      <p:sp>
        <p:nvSpPr>
          <p:cNvPr id="7" name="TextBox 6"/>
          <p:cNvSpPr txBox="1"/>
          <p:nvPr/>
        </p:nvSpPr>
        <p:spPr>
          <a:xfrm>
            <a:off x="6069874" y="3264438"/>
            <a:ext cx="2822606" cy="440570"/>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itchFamily="34" charset="-122"/>
                <a:ea typeface="微软雅黑" pitchFamily="34" charset="-122"/>
              </a:defRPr>
            </a:lvl1pPr>
          </a:lstStyle>
          <a:p>
            <a:r>
              <a:rPr lang="zh-CN" altLang="en-US" sz="1200" dirty="0"/>
              <a:t>Win-win cooperation And pragmatic innovation</a:t>
            </a:r>
            <a:endParaRPr lang="en-US" altLang="zh-CN" sz="1200" dirty="0"/>
          </a:p>
        </p:txBody>
      </p:sp>
      <p:sp>
        <p:nvSpPr>
          <p:cNvPr id="8" name="Oval 13"/>
          <p:cNvSpPr>
            <a:spLocks noChangeArrowheads="1"/>
          </p:cNvSpPr>
          <p:nvPr/>
        </p:nvSpPr>
        <p:spPr bwMode="auto">
          <a:xfrm>
            <a:off x="5076056" y="1071255"/>
            <a:ext cx="757166" cy="757162"/>
          </a:xfrm>
          <a:prstGeom prst="ellipse">
            <a:avLst/>
          </a:prstGeom>
          <a:solidFill>
            <a:schemeClr val="accent1"/>
          </a:solidFill>
          <a:ln w="19050">
            <a:noFill/>
          </a:ln>
        </p:spPr>
        <p:txBody>
          <a:bodyPr vert="horz" wrap="square" lIns="0" tIns="0" rIns="0" bIns="0" numCol="1" anchor="t" anchorCtr="0" compatLnSpc="1">
            <a:prstTxWarp prst="textNoShape">
              <a:avLst/>
            </a:prstTxWarp>
          </a:bodyPr>
          <a:lstStyle/>
          <a:p>
            <a:pPr algn="ctr"/>
            <a:endParaRPr lang="en-US" altLang="zh-CN" sz="1600" b="1" dirty="0">
              <a:solidFill>
                <a:schemeClr val="bg1"/>
              </a:solidFill>
              <a:latin typeface="微软雅黑" pitchFamily="34" charset="-122"/>
              <a:ea typeface="微软雅黑" pitchFamily="34" charset="-122"/>
            </a:endParaRPr>
          </a:p>
          <a:p>
            <a:pPr algn="ctr"/>
            <a:r>
              <a:rPr lang="en-US" altLang="zh-CN" sz="1600" b="1" dirty="0">
                <a:solidFill>
                  <a:schemeClr val="bg1"/>
                </a:solidFill>
                <a:latin typeface="微软雅黑" pitchFamily="34" charset="-122"/>
                <a:ea typeface="微软雅黑" pitchFamily="34" charset="-122"/>
              </a:rPr>
              <a:t>Tittle </a:t>
            </a:r>
          </a:p>
        </p:txBody>
      </p:sp>
      <p:sp>
        <p:nvSpPr>
          <p:cNvPr id="9" name="Oval 13"/>
          <p:cNvSpPr>
            <a:spLocks noChangeArrowheads="1"/>
          </p:cNvSpPr>
          <p:nvPr/>
        </p:nvSpPr>
        <p:spPr bwMode="auto">
          <a:xfrm>
            <a:off x="5067736" y="2032513"/>
            <a:ext cx="765486" cy="757162"/>
          </a:xfrm>
          <a:prstGeom prst="ellipse">
            <a:avLst/>
          </a:prstGeom>
          <a:solidFill>
            <a:schemeClr val="accent2"/>
          </a:solidFill>
          <a:ln w="19050">
            <a:noFill/>
          </a:ln>
        </p:spPr>
        <p:txBody>
          <a:bodyPr vert="horz" wrap="square" lIns="0" tIns="0" rIns="0" bIns="0" numCol="1" anchor="t" anchorCtr="0" compatLnSpc="1">
            <a:prstTxWarp prst="textNoShape">
              <a:avLst/>
            </a:prstTxWarp>
          </a:bodyPr>
          <a:lstStyle/>
          <a:p>
            <a:pPr algn="ctr"/>
            <a:endParaRPr lang="en-US" altLang="zh-CN" sz="1600" b="1" dirty="0">
              <a:solidFill>
                <a:schemeClr val="bg1"/>
              </a:solidFill>
              <a:latin typeface="微软雅黑" pitchFamily="34" charset="-122"/>
              <a:ea typeface="微软雅黑" pitchFamily="34" charset="-122"/>
            </a:endParaRPr>
          </a:p>
          <a:p>
            <a:pPr algn="ctr"/>
            <a:r>
              <a:rPr lang="en-US" altLang="zh-CN" sz="1600" b="1" dirty="0">
                <a:solidFill>
                  <a:schemeClr val="bg1"/>
                </a:solidFill>
                <a:latin typeface="微软雅黑" pitchFamily="34" charset="-122"/>
                <a:ea typeface="微软雅黑" pitchFamily="34" charset="-122"/>
              </a:rPr>
              <a:t>Tittle</a:t>
            </a:r>
          </a:p>
          <a:p>
            <a:pPr algn="ctr"/>
            <a:r>
              <a:rPr lang="zh-CN" altLang="en-US" sz="1600" b="1" dirty="0">
                <a:solidFill>
                  <a:schemeClr val="bg1"/>
                </a:solidFill>
                <a:latin typeface="微软雅黑" pitchFamily="34" charset="-122"/>
                <a:ea typeface="微软雅黑" pitchFamily="34" charset="-122"/>
              </a:rPr>
              <a:t> </a:t>
            </a:r>
            <a:endParaRPr lang="en-US" altLang="zh-CN" sz="1600" b="1" dirty="0">
              <a:solidFill>
                <a:schemeClr val="bg1"/>
              </a:solidFill>
              <a:latin typeface="微软雅黑" pitchFamily="34" charset="-122"/>
              <a:ea typeface="微软雅黑" pitchFamily="34" charset="-122"/>
            </a:endParaRPr>
          </a:p>
        </p:txBody>
      </p:sp>
      <p:sp>
        <p:nvSpPr>
          <p:cNvPr id="10" name="Oval 13"/>
          <p:cNvSpPr>
            <a:spLocks noChangeArrowheads="1"/>
          </p:cNvSpPr>
          <p:nvPr/>
        </p:nvSpPr>
        <p:spPr bwMode="auto">
          <a:xfrm>
            <a:off x="5063713" y="3002424"/>
            <a:ext cx="757166" cy="757162"/>
          </a:xfrm>
          <a:prstGeom prst="ellipse">
            <a:avLst/>
          </a:prstGeom>
          <a:solidFill>
            <a:schemeClr val="accent6"/>
          </a:solidFill>
          <a:ln w="19050">
            <a:noFill/>
          </a:ln>
        </p:spPr>
        <p:txBody>
          <a:bodyPr vert="horz" wrap="square" lIns="0" tIns="0" rIns="0" bIns="0" numCol="1" anchor="t" anchorCtr="0" compatLnSpc="1">
            <a:prstTxWarp prst="textNoShape">
              <a:avLst/>
            </a:prstTxWarp>
          </a:bodyPr>
          <a:lstStyle/>
          <a:p>
            <a:pPr algn="ctr"/>
            <a:endParaRPr lang="en-US" altLang="zh-CN" sz="1600" b="1" dirty="0">
              <a:solidFill>
                <a:schemeClr val="bg1"/>
              </a:solidFill>
              <a:latin typeface="微软雅黑" pitchFamily="34" charset="-122"/>
              <a:ea typeface="微软雅黑" pitchFamily="34" charset="-122"/>
            </a:endParaRPr>
          </a:p>
          <a:p>
            <a:pPr algn="ctr"/>
            <a:r>
              <a:rPr lang="en-US" altLang="zh-CN" sz="1600" b="1" dirty="0">
                <a:solidFill>
                  <a:schemeClr val="bg1"/>
                </a:solidFill>
                <a:latin typeface="微软雅黑" pitchFamily="34" charset="-122"/>
                <a:ea typeface="微软雅黑" pitchFamily="34" charset="-122"/>
              </a:rPr>
              <a:t>Tittle </a:t>
            </a:r>
          </a:p>
        </p:txBody>
      </p:sp>
      <p:sp>
        <p:nvSpPr>
          <p:cNvPr id="15" name="Oval 13"/>
          <p:cNvSpPr>
            <a:spLocks noChangeArrowheads="1"/>
          </p:cNvSpPr>
          <p:nvPr/>
        </p:nvSpPr>
        <p:spPr bwMode="auto">
          <a:xfrm>
            <a:off x="5076056" y="3955028"/>
            <a:ext cx="757166" cy="757162"/>
          </a:xfrm>
          <a:prstGeom prst="ellipse">
            <a:avLst/>
          </a:prstGeom>
          <a:solidFill>
            <a:schemeClr val="accent3"/>
          </a:solidFill>
          <a:ln w="19050">
            <a:noFill/>
          </a:ln>
        </p:spPr>
        <p:txBody>
          <a:bodyPr vert="horz" wrap="square" lIns="0" tIns="0" rIns="0" bIns="0" numCol="1" anchor="t" anchorCtr="0" compatLnSpc="1">
            <a:prstTxWarp prst="textNoShape">
              <a:avLst/>
            </a:prstTxWarp>
          </a:bodyPr>
          <a:lstStyle/>
          <a:p>
            <a:pPr algn="ctr"/>
            <a:endParaRPr lang="en-US" altLang="zh-CN" sz="1600" b="1" dirty="0">
              <a:solidFill>
                <a:schemeClr val="bg1"/>
              </a:solidFill>
              <a:latin typeface="微软雅黑" pitchFamily="34" charset="-122"/>
              <a:ea typeface="微软雅黑" pitchFamily="34" charset="-122"/>
            </a:endParaRPr>
          </a:p>
          <a:p>
            <a:pPr algn="ctr"/>
            <a:r>
              <a:rPr lang="en-US" altLang="zh-CN" sz="1600" b="1" dirty="0">
                <a:solidFill>
                  <a:schemeClr val="bg1"/>
                </a:solidFill>
                <a:latin typeface="微软雅黑" pitchFamily="34" charset="-122"/>
                <a:ea typeface="微软雅黑" pitchFamily="34" charset="-122"/>
              </a:rPr>
              <a:t>Tittle </a:t>
            </a:r>
          </a:p>
        </p:txBody>
      </p:sp>
      <p:sp>
        <p:nvSpPr>
          <p:cNvPr id="31" name="TextBox 30"/>
          <p:cNvSpPr txBox="1"/>
          <p:nvPr/>
        </p:nvSpPr>
        <p:spPr>
          <a:xfrm>
            <a:off x="6069874" y="4225695"/>
            <a:ext cx="2822606" cy="440570"/>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itchFamily="34" charset="-122"/>
                <a:ea typeface="微软雅黑" pitchFamily="34" charset="-122"/>
              </a:defRPr>
            </a:lvl1pPr>
          </a:lstStyle>
          <a:p>
            <a:r>
              <a:rPr lang="zh-CN" altLang="en-US" sz="1200" dirty="0"/>
              <a:t>Integrity, pragmatic, dedicated innovation</a:t>
            </a:r>
            <a:endParaRPr lang="en-US" altLang="zh-CN" sz="1200" dirty="0"/>
          </a:p>
        </p:txBody>
      </p:sp>
      <p:sp>
        <p:nvSpPr>
          <p:cNvPr id="16"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076401951"/>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300" fill="hold"/>
                                        <p:tgtEl>
                                          <p:spTgt spid="13"/>
                                        </p:tgtEl>
                                        <p:attrNameLst>
                                          <p:attrName>ppt_x</p:attrName>
                                        </p:attrNameLst>
                                      </p:cBhvr>
                                      <p:tavLst>
                                        <p:tav tm="0">
                                          <p:val>
                                            <p:strVal val="1+#ppt_w/2"/>
                                          </p:val>
                                        </p:tav>
                                        <p:tav tm="100000">
                                          <p:val>
                                            <p:strVal val="#ppt_x"/>
                                          </p:val>
                                        </p:tav>
                                      </p:tavLst>
                                    </p:anim>
                                    <p:anim calcmode="lin" valueType="num">
                                      <p:cBhvr additive="base">
                                        <p:cTn id="12" dur="3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300" fill="hold"/>
                                        <p:tgtEl>
                                          <p:spTgt spid="14"/>
                                        </p:tgtEl>
                                        <p:attrNameLst>
                                          <p:attrName>ppt_x</p:attrName>
                                        </p:attrNameLst>
                                      </p:cBhvr>
                                      <p:tavLst>
                                        <p:tav tm="0">
                                          <p:val>
                                            <p:strVal val="1+#ppt_w/2"/>
                                          </p:val>
                                        </p:tav>
                                        <p:tav tm="100000">
                                          <p:val>
                                            <p:strVal val="#ppt_x"/>
                                          </p:val>
                                        </p:tav>
                                      </p:tavLst>
                                    </p:anim>
                                    <p:anim calcmode="lin" valueType="num">
                                      <p:cBhvr additive="base">
                                        <p:cTn id="17" dur="3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1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6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9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2"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P spid="6" grpId="0"/>
      <p:bldP spid="7" grpId="0"/>
      <p:bldP spid="8" grpId="0" animBg="1"/>
      <p:bldP spid="9" grpId="0" animBg="1"/>
      <p:bldP spid="10" grpId="0" animBg="1"/>
      <p:bldP spid="15" grpId="0"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等腰三角形 45"/>
          <p:cNvSpPr/>
          <p:nvPr/>
        </p:nvSpPr>
        <p:spPr>
          <a:xfrm>
            <a:off x="1280133" y="2953982"/>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06007" y="123478"/>
            <a:ext cx="3782705" cy="277143"/>
          </a:xfrm>
        </p:spPr>
        <p:txBody>
          <a:bodyPr/>
          <a:lstStyle/>
          <a:p>
            <a:r>
              <a:rPr lang="zh-CN" altLang="en-US" dirty="0"/>
              <a:t>Five-year development plan</a:t>
            </a:r>
          </a:p>
        </p:txBody>
      </p:sp>
      <p:sp>
        <p:nvSpPr>
          <p:cNvPr id="3" name="TextBox 2"/>
          <p:cNvSpPr txBox="1"/>
          <p:nvPr/>
        </p:nvSpPr>
        <p:spPr>
          <a:xfrm>
            <a:off x="1280134" y="4155926"/>
            <a:ext cx="6460218" cy="20364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itchFamily="34" charset="-122"/>
                <a:ea typeface="微软雅黑" pitchFamily="34" charset="-122"/>
              </a:rPr>
              <a:t>Click to enter the brief text content, the text content needs to be refined, without unnecessary text modification, concise description sub-content.</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11" name="TextBox 10"/>
          <p:cNvSpPr txBox="1"/>
          <p:nvPr/>
        </p:nvSpPr>
        <p:spPr>
          <a:xfrm>
            <a:off x="1446581" y="3216676"/>
            <a:ext cx="1440160" cy="203645"/>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a:t>
            </a:r>
            <a:endParaRPr lang="en-US" altLang="zh-CN" dirty="0"/>
          </a:p>
        </p:txBody>
      </p:sp>
      <p:sp>
        <p:nvSpPr>
          <p:cNvPr id="17" name="TextBox 16"/>
          <p:cNvSpPr txBox="1"/>
          <p:nvPr/>
        </p:nvSpPr>
        <p:spPr>
          <a:xfrm>
            <a:off x="3827626" y="3260065"/>
            <a:ext cx="1323376" cy="203645"/>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a:t>
            </a:r>
            <a:endParaRPr lang="en-US" altLang="zh-CN" dirty="0"/>
          </a:p>
        </p:txBody>
      </p:sp>
      <p:sp>
        <p:nvSpPr>
          <p:cNvPr id="23" name="TextBox 22"/>
          <p:cNvSpPr txBox="1"/>
          <p:nvPr/>
        </p:nvSpPr>
        <p:spPr>
          <a:xfrm>
            <a:off x="6125340" y="3260065"/>
            <a:ext cx="1456961" cy="203645"/>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a:t>
            </a:r>
            <a:endParaRPr lang="en-US" altLang="zh-CN" dirty="0"/>
          </a:p>
        </p:txBody>
      </p:sp>
      <p:grpSp>
        <p:nvGrpSpPr>
          <p:cNvPr id="6" name="组合 5"/>
          <p:cNvGrpSpPr/>
          <p:nvPr/>
        </p:nvGrpSpPr>
        <p:grpSpPr>
          <a:xfrm>
            <a:off x="1302661" y="1037765"/>
            <a:ext cx="1728000" cy="1838115"/>
            <a:chOff x="1280133" y="1276560"/>
            <a:chExt cx="1728000" cy="1838115"/>
          </a:xfrm>
        </p:grpSpPr>
        <p:sp>
          <p:nvSpPr>
            <p:cNvPr id="28" name="椭圆 27"/>
            <p:cNvSpPr/>
            <p:nvPr/>
          </p:nvSpPr>
          <p:spPr>
            <a:xfrm>
              <a:off x="1280133" y="1276560"/>
              <a:ext cx="1728000" cy="172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389110" y="1730425"/>
              <a:ext cx="1555101"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600" dirty="0"/>
                <a:t>Sales break through</a:t>
              </a:r>
              <a:endParaRPr lang="en-US" altLang="zh-CN" sz="1600" dirty="0"/>
            </a:p>
            <a:p>
              <a:r>
                <a:rPr lang="en-US" altLang="zh-CN" sz="1600" dirty="0"/>
                <a:t>5</a:t>
              </a:r>
              <a:r>
                <a:rPr lang="zh-CN" altLang="en-US" sz="1600" dirty="0"/>
                <a:t>hundreds of millions</a:t>
              </a:r>
            </a:p>
          </p:txBody>
        </p:sp>
        <p:sp>
          <p:nvSpPr>
            <p:cNvPr id="4" name="等腰三角形 3"/>
            <p:cNvSpPr/>
            <p:nvPr/>
          </p:nvSpPr>
          <p:spPr>
            <a:xfrm flipV="1">
              <a:off x="2034816" y="2975421"/>
              <a:ext cx="218634" cy="13925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625314" y="1031486"/>
            <a:ext cx="1728000" cy="1844394"/>
            <a:chOff x="3616599" y="1270281"/>
            <a:chExt cx="1728000" cy="1844394"/>
          </a:xfrm>
        </p:grpSpPr>
        <p:sp>
          <p:nvSpPr>
            <p:cNvPr id="29" name="椭圆 28"/>
            <p:cNvSpPr/>
            <p:nvPr/>
          </p:nvSpPr>
          <p:spPr>
            <a:xfrm>
              <a:off x="3616599" y="1270281"/>
              <a:ext cx="1728000" cy="172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3818911" y="1764949"/>
              <a:ext cx="1323376" cy="73866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600" dirty="0"/>
                <a:t>franchisee more than</a:t>
              </a:r>
              <a:endParaRPr lang="en-US" altLang="zh-CN" sz="1600" dirty="0"/>
            </a:p>
            <a:p>
              <a:r>
                <a:rPr lang="en-US" altLang="zh-CN" sz="1600" dirty="0"/>
                <a:t>5</a:t>
              </a:r>
              <a:r>
                <a:rPr lang="zh-CN" altLang="en-US" sz="1600" dirty="0"/>
                <a:t>Thousands</a:t>
              </a:r>
            </a:p>
          </p:txBody>
        </p:sp>
        <p:sp>
          <p:nvSpPr>
            <p:cNvPr id="42" name="等腰三角形 41"/>
            <p:cNvSpPr/>
            <p:nvPr/>
          </p:nvSpPr>
          <p:spPr>
            <a:xfrm flipV="1">
              <a:off x="4379998" y="2975421"/>
              <a:ext cx="218634" cy="139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989820" y="1038441"/>
            <a:ext cx="1728000" cy="1837439"/>
            <a:chOff x="5990153" y="1277236"/>
            <a:chExt cx="1728000" cy="1837439"/>
          </a:xfrm>
        </p:grpSpPr>
        <p:sp>
          <p:nvSpPr>
            <p:cNvPr id="30" name="椭圆 29"/>
            <p:cNvSpPr/>
            <p:nvPr/>
          </p:nvSpPr>
          <p:spPr>
            <a:xfrm>
              <a:off x="5990153" y="1277236"/>
              <a:ext cx="1728000" cy="172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092255" y="1778405"/>
              <a:ext cx="1529100" cy="73866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600" dirty="0"/>
                <a:t>Product sales coverage</a:t>
              </a:r>
              <a:endParaRPr lang="en-US" altLang="zh-CN" sz="1600" dirty="0"/>
            </a:p>
            <a:p>
              <a:r>
                <a:rPr lang="en-US" altLang="zh-CN" sz="1600" dirty="0"/>
                <a:t>5</a:t>
              </a:r>
              <a:r>
                <a:rPr lang="zh-CN" altLang="en-US" sz="1600" dirty="0"/>
                <a:t>continent</a:t>
              </a:r>
            </a:p>
          </p:txBody>
        </p:sp>
        <p:sp>
          <p:nvSpPr>
            <p:cNvPr id="43" name="等腰三角形 42"/>
            <p:cNvSpPr/>
            <p:nvPr/>
          </p:nvSpPr>
          <p:spPr>
            <a:xfrm flipV="1">
              <a:off x="6744504" y="2975421"/>
              <a:ext cx="218634" cy="139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等腰三角形 45"/>
          <p:cNvSpPr/>
          <p:nvPr/>
        </p:nvSpPr>
        <p:spPr>
          <a:xfrm>
            <a:off x="3602786" y="2953982"/>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5"/>
          <p:cNvSpPr/>
          <p:nvPr/>
        </p:nvSpPr>
        <p:spPr>
          <a:xfrm>
            <a:off x="5967292" y="2953982"/>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982509394"/>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 presetClass="entr" presetSubtype="2"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 grpId="0"/>
      <p:bldP spid="11" grpId="0"/>
      <p:bldP spid="17" grpId="0"/>
      <p:bldP spid="23" grpId="0"/>
      <p:bldP spid="47"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Short-term profit plan</a:t>
            </a:r>
          </a:p>
        </p:txBody>
      </p:sp>
      <p:grpSp>
        <p:nvGrpSpPr>
          <p:cNvPr id="3" name="组合 2"/>
          <p:cNvGrpSpPr/>
          <p:nvPr/>
        </p:nvGrpSpPr>
        <p:grpSpPr>
          <a:xfrm>
            <a:off x="981499" y="1275606"/>
            <a:ext cx="1620180" cy="3192123"/>
            <a:chOff x="981499" y="1275606"/>
            <a:chExt cx="1620180" cy="3192123"/>
          </a:xfrm>
        </p:grpSpPr>
        <p:sp>
          <p:nvSpPr>
            <p:cNvPr id="23" name="Freeform 5"/>
            <p:cNvSpPr>
              <a:spLocks/>
            </p:cNvSpPr>
            <p:nvPr/>
          </p:nvSpPr>
          <p:spPr bwMode="auto">
            <a:xfrm>
              <a:off x="981499"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25"/>
            <p:cNvSpPr>
              <a:spLocks/>
            </p:cNvSpPr>
            <p:nvPr/>
          </p:nvSpPr>
          <p:spPr bwMode="auto">
            <a:xfrm>
              <a:off x="981499"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1014520"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01</a:t>
              </a:r>
              <a:endParaRPr lang="zh-CN" altLang="en-US" sz="1600" b="1" spc="-150" dirty="0">
                <a:latin typeface="微软雅黑" pitchFamily="34" charset="-122"/>
                <a:ea typeface="微软雅黑" pitchFamily="34" charset="-122"/>
              </a:endParaRPr>
            </a:p>
          </p:txBody>
        </p:sp>
        <p:sp>
          <p:nvSpPr>
            <p:cNvPr id="6" name="TextBox 5"/>
            <p:cNvSpPr txBox="1"/>
            <p:nvPr/>
          </p:nvSpPr>
          <p:spPr>
            <a:xfrm>
              <a:off x="1149734" y="2325363"/>
              <a:ext cx="1296286" cy="914738"/>
            </a:xfrm>
            <a:prstGeom prst="rect">
              <a:avLst/>
            </a:prstGeom>
            <a:noFill/>
          </p:spPr>
          <p:txBody>
            <a:bodyPr wrap="square" rtlCol="0">
              <a:spAutoFit/>
            </a:bodyPr>
            <a:lstStyle/>
            <a:p>
              <a:pPr algn="just">
                <a:lnSpc>
                  <a:spcPts val="1300"/>
                </a:lnSpc>
              </a:pPr>
              <a:r>
                <a:rPr lang="zh-CN" altLang="en-US" sz="1000" dirty="0">
                  <a:solidFill>
                    <a:schemeClr val="bg2"/>
                  </a:solidFill>
                  <a:latin typeface="微软雅黑" pitchFamily="34" charset="-122"/>
                  <a:ea typeface="微软雅黑" pitchFamily="34" charset="-122"/>
                </a:rPr>
                <a:t>Click to enter the text content, the text content needs to be summarized and refined.</a:t>
              </a:r>
              <a:endParaRPr lang="en-US" altLang="zh-CN" sz="1000" dirty="0">
                <a:solidFill>
                  <a:schemeClr val="bg2"/>
                </a:solidFill>
                <a:latin typeface="微软雅黑" pitchFamily="34" charset="-122"/>
                <a:ea typeface="微软雅黑" pitchFamily="34" charset="-122"/>
              </a:endParaRPr>
            </a:p>
            <a:p>
              <a:pPr algn="just">
                <a:lnSpc>
                  <a:spcPts val="1300"/>
                </a:lnSpc>
              </a:pPr>
              <a:endParaRPr lang="en-US" altLang="zh-CN" sz="1000" dirty="0">
                <a:solidFill>
                  <a:schemeClr val="bg2"/>
                </a:solidFill>
                <a:latin typeface="微软雅黑" pitchFamily="34" charset="-122"/>
                <a:ea typeface="微软雅黑" pitchFamily="34" charset="-122"/>
              </a:endParaRPr>
            </a:p>
            <a:p>
              <a:pPr algn="just">
                <a:lnSpc>
                  <a:spcPts val="1300"/>
                </a:lnSpc>
              </a:pPr>
              <a:r>
                <a:rPr lang="en-US" altLang="zh-CN" sz="1000" dirty="0">
                  <a:solidFill>
                    <a:schemeClr val="bg2"/>
                  </a:solidFill>
                  <a:latin typeface="微软雅黑" pitchFamily="34" charset="-122"/>
                  <a:ea typeface="微软雅黑" pitchFamily="34" charset="-122"/>
                </a:rPr>
                <a:t>... ...</a:t>
              </a:r>
            </a:p>
          </p:txBody>
        </p:sp>
        <p:sp>
          <p:nvSpPr>
            <p:cNvPr id="7" name="TextBox 6"/>
            <p:cNvSpPr txBox="1"/>
            <p:nvPr/>
          </p:nvSpPr>
          <p:spPr>
            <a:xfrm>
              <a:off x="1264327" y="1750202"/>
              <a:ext cx="1337351"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The title keyword</a:t>
              </a:r>
            </a:p>
          </p:txBody>
        </p:sp>
      </p:grpSp>
      <p:grpSp>
        <p:nvGrpSpPr>
          <p:cNvPr id="8" name="组合 7"/>
          <p:cNvGrpSpPr/>
          <p:nvPr/>
        </p:nvGrpSpPr>
        <p:grpSpPr>
          <a:xfrm>
            <a:off x="2886235" y="1275606"/>
            <a:ext cx="1620180" cy="3192123"/>
            <a:chOff x="2886235" y="1275606"/>
            <a:chExt cx="1620180" cy="3192123"/>
          </a:xfrm>
        </p:grpSpPr>
        <p:sp>
          <p:nvSpPr>
            <p:cNvPr id="24" name="Freeform 5"/>
            <p:cNvSpPr>
              <a:spLocks/>
            </p:cNvSpPr>
            <p:nvPr/>
          </p:nvSpPr>
          <p:spPr bwMode="auto">
            <a:xfrm>
              <a:off x="2886235"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2"/>
            </a:solidFill>
            <a:ln w="12700">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5"/>
            <p:cNvSpPr>
              <a:spLocks/>
            </p:cNvSpPr>
            <p:nvPr/>
          </p:nvSpPr>
          <p:spPr bwMode="auto">
            <a:xfrm>
              <a:off x="2886235"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2919256"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02</a:t>
              </a:r>
              <a:endParaRPr lang="zh-CN" altLang="en-US" sz="1600" b="1" spc="-150" dirty="0">
                <a:latin typeface="微软雅黑" pitchFamily="34" charset="-122"/>
                <a:ea typeface="微软雅黑" pitchFamily="34" charset="-122"/>
              </a:endParaRPr>
            </a:p>
          </p:txBody>
        </p:sp>
        <p:sp>
          <p:nvSpPr>
            <p:cNvPr id="11" name="TextBox 10"/>
            <p:cNvSpPr txBox="1"/>
            <p:nvPr/>
          </p:nvSpPr>
          <p:spPr>
            <a:xfrm>
              <a:off x="3063422" y="2325363"/>
              <a:ext cx="1296286" cy="914738"/>
            </a:xfrm>
            <a:prstGeom prst="rect">
              <a:avLst/>
            </a:prstGeom>
            <a:noFill/>
          </p:spPr>
          <p:txBody>
            <a:bodyPr wrap="square" rtlCol="0">
              <a:spAutoFit/>
            </a:bodyPr>
            <a:lstStyle/>
            <a:p>
              <a:pPr algn="just">
                <a:lnSpc>
                  <a:spcPts val="1300"/>
                </a:lnSpc>
              </a:pPr>
              <a:r>
                <a:rPr lang="zh-CN" altLang="en-US" sz="1000" dirty="0">
                  <a:solidFill>
                    <a:schemeClr val="bg1"/>
                  </a:solidFill>
                  <a:latin typeface="微软雅黑" pitchFamily="34" charset="-122"/>
                  <a:ea typeface="微软雅黑" pitchFamily="34" charset="-122"/>
                </a:rPr>
                <a:t>Click to enter the text content, the text content needs to be summarized and refined.</a:t>
              </a:r>
              <a:endParaRPr lang="en-US" altLang="zh-CN" sz="1000" dirty="0">
                <a:solidFill>
                  <a:schemeClr val="bg1"/>
                </a:solidFill>
                <a:latin typeface="微软雅黑" pitchFamily="34" charset="-122"/>
                <a:ea typeface="微软雅黑" pitchFamily="34" charset="-122"/>
              </a:endParaRPr>
            </a:p>
            <a:p>
              <a:pPr algn="just">
                <a:lnSpc>
                  <a:spcPts val="1300"/>
                </a:lnSpc>
              </a:pPr>
              <a:endParaRPr lang="en-US" altLang="zh-CN" sz="1000" dirty="0">
                <a:solidFill>
                  <a:schemeClr val="bg1"/>
                </a:solidFill>
                <a:latin typeface="微软雅黑" pitchFamily="34" charset="-122"/>
                <a:ea typeface="微软雅黑" pitchFamily="34" charset="-122"/>
              </a:endParaRPr>
            </a:p>
            <a:p>
              <a:pPr algn="just">
                <a:lnSpc>
                  <a:spcPts val="1300"/>
                </a:lnSpc>
              </a:pPr>
              <a:r>
                <a:rPr lang="en-US" altLang="zh-CN" sz="1000" dirty="0">
                  <a:solidFill>
                    <a:schemeClr val="bg2"/>
                  </a:solidFill>
                  <a:latin typeface="微软雅黑" pitchFamily="34" charset="-122"/>
                  <a:ea typeface="微软雅黑" pitchFamily="34" charset="-122"/>
                </a:rPr>
                <a:t>... ...</a:t>
              </a:r>
            </a:p>
          </p:txBody>
        </p:sp>
        <p:sp>
          <p:nvSpPr>
            <p:cNvPr id="12" name="TextBox 11"/>
            <p:cNvSpPr txBox="1"/>
            <p:nvPr/>
          </p:nvSpPr>
          <p:spPr>
            <a:xfrm>
              <a:off x="3169065" y="1750202"/>
              <a:ext cx="1337350"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The title keyword</a:t>
              </a:r>
            </a:p>
          </p:txBody>
        </p:sp>
      </p:grpSp>
      <p:grpSp>
        <p:nvGrpSpPr>
          <p:cNvPr id="13" name="组合 12"/>
          <p:cNvGrpSpPr/>
          <p:nvPr/>
        </p:nvGrpSpPr>
        <p:grpSpPr>
          <a:xfrm>
            <a:off x="4790971" y="1275606"/>
            <a:ext cx="1620180" cy="3192123"/>
            <a:chOff x="4790971" y="1275606"/>
            <a:chExt cx="1620180" cy="3192123"/>
          </a:xfrm>
        </p:grpSpPr>
        <p:sp>
          <p:nvSpPr>
            <p:cNvPr id="25" name="Freeform 5"/>
            <p:cNvSpPr>
              <a:spLocks/>
            </p:cNvSpPr>
            <p:nvPr/>
          </p:nvSpPr>
          <p:spPr bwMode="auto">
            <a:xfrm>
              <a:off x="4790971"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
            <p:cNvSpPr>
              <a:spLocks/>
            </p:cNvSpPr>
            <p:nvPr/>
          </p:nvSpPr>
          <p:spPr bwMode="auto">
            <a:xfrm>
              <a:off x="4790971"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矩形 14"/>
            <p:cNvSpPr/>
            <p:nvPr/>
          </p:nvSpPr>
          <p:spPr>
            <a:xfrm>
              <a:off x="4823992"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03</a:t>
              </a:r>
              <a:endParaRPr lang="zh-CN" altLang="en-US" sz="1600" b="1" spc="-150" dirty="0">
                <a:latin typeface="微软雅黑" pitchFamily="34" charset="-122"/>
                <a:ea typeface="微软雅黑" pitchFamily="34" charset="-122"/>
              </a:endParaRPr>
            </a:p>
          </p:txBody>
        </p:sp>
        <p:sp>
          <p:nvSpPr>
            <p:cNvPr id="16" name="TextBox 15"/>
            <p:cNvSpPr txBox="1"/>
            <p:nvPr/>
          </p:nvSpPr>
          <p:spPr>
            <a:xfrm>
              <a:off x="4965975" y="2325363"/>
              <a:ext cx="1296286" cy="914738"/>
            </a:xfrm>
            <a:prstGeom prst="rect">
              <a:avLst/>
            </a:prstGeom>
            <a:noFill/>
          </p:spPr>
          <p:txBody>
            <a:bodyPr wrap="square" rtlCol="0">
              <a:spAutoFit/>
            </a:bodyPr>
            <a:lstStyle/>
            <a:p>
              <a:pPr algn="just">
                <a:lnSpc>
                  <a:spcPts val="1300"/>
                </a:lnSpc>
              </a:pPr>
              <a:r>
                <a:rPr lang="zh-CN" altLang="en-US" sz="1000" dirty="0">
                  <a:solidFill>
                    <a:schemeClr val="bg2"/>
                  </a:solidFill>
                  <a:latin typeface="微软雅黑" pitchFamily="34" charset="-122"/>
                  <a:ea typeface="微软雅黑" pitchFamily="34" charset="-122"/>
                </a:rPr>
                <a:t>Click to enter the text content, the text content needs to be summarized and refined.</a:t>
              </a:r>
              <a:endParaRPr lang="en-US" altLang="zh-CN" sz="1000" dirty="0">
                <a:solidFill>
                  <a:schemeClr val="bg2"/>
                </a:solidFill>
                <a:latin typeface="微软雅黑" pitchFamily="34" charset="-122"/>
                <a:ea typeface="微软雅黑" pitchFamily="34" charset="-122"/>
              </a:endParaRPr>
            </a:p>
            <a:p>
              <a:pPr algn="just">
                <a:lnSpc>
                  <a:spcPts val="1300"/>
                </a:lnSpc>
              </a:pPr>
              <a:endParaRPr lang="en-US" altLang="zh-CN" sz="1000" dirty="0">
                <a:solidFill>
                  <a:schemeClr val="bg2"/>
                </a:solidFill>
                <a:latin typeface="微软雅黑" pitchFamily="34" charset="-122"/>
                <a:ea typeface="微软雅黑" pitchFamily="34" charset="-122"/>
              </a:endParaRPr>
            </a:p>
            <a:p>
              <a:pPr algn="just">
                <a:lnSpc>
                  <a:spcPts val="1300"/>
                </a:lnSpc>
              </a:pPr>
              <a:r>
                <a:rPr lang="en-US" altLang="zh-CN" sz="1000" dirty="0">
                  <a:solidFill>
                    <a:schemeClr val="bg2"/>
                  </a:solidFill>
                  <a:latin typeface="微软雅黑" pitchFamily="34" charset="-122"/>
                  <a:ea typeface="微软雅黑" pitchFamily="34" charset="-122"/>
                </a:rPr>
                <a:t>... ...</a:t>
              </a:r>
            </a:p>
          </p:txBody>
        </p:sp>
        <p:sp>
          <p:nvSpPr>
            <p:cNvPr id="17" name="TextBox 16"/>
            <p:cNvSpPr txBox="1"/>
            <p:nvPr/>
          </p:nvSpPr>
          <p:spPr>
            <a:xfrm>
              <a:off x="5073801" y="1750202"/>
              <a:ext cx="1337350"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The title keyword</a:t>
              </a:r>
            </a:p>
          </p:txBody>
        </p:sp>
      </p:grpSp>
      <p:grpSp>
        <p:nvGrpSpPr>
          <p:cNvPr id="18" name="组合 17"/>
          <p:cNvGrpSpPr/>
          <p:nvPr/>
        </p:nvGrpSpPr>
        <p:grpSpPr>
          <a:xfrm>
            <a:off x="6695708" y="1275606"/>
            <a:ext cx="1620180" cy="3192123"/>
            <a:chOff x="6695708" y="1275606"/>
            <a:chExt cx="1620180" cy="3192123"/>
          </a:xfrm>
        </p:grpSpPr>
        <p:sp>
          <p:nvSpPr>
            <p:cNvPr id="26" name="Freeform 5"/>
            <p:cNvSpPr>
              <a:spLocks/>
            </p:cNvSpPr>
            <p:nvPr/>
          </p:nvSpPr>
          <p:spPr bwMode="auto">
            <a:xfrm>
              <a:off x="6695708"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5"/>
            <p:cNvSpPr>
              <a:spLocks/>
            </p:cNvSpPr>
            <p:nvPr/>
          </p:nvSpPr>
          <p:spPr bwMode="auto">
            <a:xfrm>
              <a:off x="6695708"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矩形 19"/>
            <p:cNvSpPr/>
            <p:nvPr/>
          </p:nvSpPr>
          <p:spPr>
            <a:xfrm>
              <a:off x="6728729"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04</a:t>
              </a:r>
              <a:endParaRPr lang="zh-CN" altLang="en-US" sz="1600" b="1" spc="-150" dirty="0">
                <a:latin typeface="微软雅黑" pitchFamily="34" charset="-122"/>
                <a:ea typeface="微软雅黑" pitchFamily="34" charset="-122"/>
              </a:endParaRPr>
            </a:p>
          </p:txBody>
        </p:sp>
        <p:sp>
          <p:nvSpPr>
            <p:cNvPr id="21" name="TextBox 20"/>
            <p:cNvSpPr txBox="1"/>
            <p:nvPr/>
          </p:nvSpPr>
          <p:spPr>
            <a:xfrm>
              <a:off x="6886803" y="2325363"/>
              <a:ext cx="1296286" cy="914738"/>
            </a:xfrm>
            <a:prstGeom prst="rect">
              <a:avLst/>
            </a:prstGeom>
            <a:noFill/>
          </p:spPr>
          <p:txBody>
            <a:bodyPr wrap="square" rtlCol="0">
              <a:spAutoFit/>
            </a:bodyPr>
            <a:lstStyle/>
            <a:p>
              <a:pPr algn="just">
                <a:lnSpc>
                  <a:spcPts val="1300"/>
                </a:lnSpc>
              </a:pPr>
              <a:r>
                <a:rPr lang="zh-CN" altLang="en-US" sz="1000" dirty="0">
                  <a:solidFill>
                    <a:schemeClr val="bg2"/>
                  </a:solidFill>
                  <a:latin typeface="微软雅黑" pitchFamily="34" charset="-122"/>
                  <a:ea typeface="微软雅黑" pitchFamily="34" charset="-122"/>
                </a:rPr>
                <a:t>Click to enter the text content, the text content needs to be summarized and refined.</a:t>
              </a:r>
              <a:endParaRPr lang="en-US" altLang="zh-CN" sz="1000" dirty="0">
                <a:solidFill>
                  <a:schemeClr val="bg2"/>
                </a:solidFill>
                <a:latin typeface="微软雅黑" pitchFamily="34" charset="-122"/>
                <a:ea typeface="微软雅黑" pitchFamily="34" charset="-122"/>
              </a:endParaRPr>
            </a:p>
            <a:p>
              <a:pPr algn="just">
                <a:lnSpc>
                  <a:spcPts val="1300"/>
                </a:lnSpc>
              </a:pPr>
              <a:endParaRPr lang="en-US" altLang="zh-CN" sz="1000" dirty="0">
                <a:solidFill>
                  <a:schemeClr val="bg2"/>
                </a:solidFill>
                <a:latin typeface="微软雅黑" pitchFamily="34" charset="-122"/>
                <a:ea typeface="微软雅黑" pitchFamily="34" charset="-122"/>
              </a:endParaRPr>
            </a:p>
            <a:p>
              <a:pPr algn="just">
                <a:lnSpc>
                  <a:spcPts val="1300"/>
                </a:lnSpc>
              </a:pPr>
              <a:r>
                <a:rPr lang="en-US" altLang="zh-CN" sz="1000" dirty="0">
                  <a:solidFill>
                    <a:schemeClr val="bg2"/>
                  </a:solidFill>
                  <a:latin typeface="微软雅黑" pitchFamily="34" charset="-122"/>
                  <a:ea typeface="微软雅黑" pitchFamily="34" charset="-122"/>
                </a:rPr>
                <a:t>... ...</a:t>
              </a:r>
            </a:p>
          </p:txBody>
        </p:sp>
        <p:sp>
          <p:nvSpPr>
            <p:cNvPr id="22" name="TextBox 21"/>
            <p:cNvSpPr txBox="1"/>
            <p:nvPr/>
          </p:nvSpPr>
          <p:spPr>
            <a:xfrm>
              <a:off x="6978538" y="1750202"/>
              <a:ext cx="1337350"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The title keyword</a:t>
              </a:r>
            </a:p>
          </p:txBody>
        </p:sp>
      </p:grpSp>
      <p:sp>
        <p:nvSpPr>
          <p:cNvPr id="27"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012022605"/>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Scale>
                                      <p:cBhvr>
                                        <p:cTn id="2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8"/>
                                        </p:tgtEl>
                                        <p:attrNameLst>
                                          <p:attrName>ppt_x</p:attrName>
                                          <p:attrName>ppt_y</p:attrName>
                                        </p:attrNameLst>
                                      </p:cBhvr>
                                    </p:animMotion>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Product development plan</a:t>
            </a:r>
          </a:p>
        </p:txBody>
      </p:sp>
      <p:sp>
        <p:nvSpPr>
          <p:cNvPr id="25" name="椭圆 24"/>
          <p:cNvSpPr/>
          <p:nvPr/>
        </p:nvSpPr>
        <p:spPr>
          <a:xfrm>
            <a:off x="2123275" y="1107218"/>
            <a:ext cx="687266" cy="687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34" name="椭圆 33"/>
          <p:cNvSpPr/>
          <p:nvPr/>
        </p:nvSpPr>
        <p:spPr>
          <a:xfrm>
            <a:off x="2123275" y="3721284"/>
            <a:ext cx="687266" cy="687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36" name="椭圆 35"/>
          <p:cNvSpPr/>
          <p:nvPr/>
        </p:nvSpPr>
        <p:spPr>
          <a:xfrm>
            <a:off x="3430308" y="2414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37" name="椭圆 36"/>
          <p:cNvSpPr/>
          <p:nvPr/>
        </p:nvSpPr>
        <p:spPr>
          <a:xfrm>
            <a:off x="816242" y="2414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39" name="椭圆 38"/>
          <p:cNvSpPr/>
          <p:nvPr/>
        </p:nvSpPr>
        <p:spPr>
          <a:xfrm rot="2700000">
            <a:off x="3051286" y="1490039"/>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40" name="椭圆 39"/>
          <p:cNvSpPr/>
          <p:nvPr/>
        </p:nvSpPr>
        <p:spPr>
          <a:xfrm rot="2700000">
            <a:off x="1202862" y="3338463"/>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42" name="椭圆 41"/>
          <p:cNvSpPr/>
          <p:nvPr/>
        </p:nvSpPr>
        <p:spPr>
          <a:xfrm rot="-2700000">
            <a:off x="3051286" y="3338463"/>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43" name="椭圆 42"/>
          <p:cNvSpPr/>
          <p:nvPr/>
        </p:nvSpPr>
        <p:spPr>
          <a:xfrm rot="-2700000">
            <a:off x="1202862" y="1490039"/>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900" dirty="0">
                <a:latin typeface="微软雅黑" pitchFamily="34" charset="-122"/>
                <a:ea typeface="微软雅黑" pitchFamily="34" charset="-122"/>
              </a:rPr>
              <a:t>Sub-products</a:t>
            </a:r>
          </a:p>
        </p:txBody>
      </p:sp>
      <p:sp>
        <p:nvSpPr>
          <p:cNvPr id="11" name="等腰三角形 10"/>
          <p:cNvSpPr/>
          <p:nvPr/>
        </p:nvSpPr>
        <p:spPr>
          <a:xfrm>
            <a:off x="2389564" y="1821314"/>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flipV="1">
            <a:off x="2389564" y="3540150"/>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3248982" y="26807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flipV="1">
            <a:off x="1530146" y="26807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2700000">
            <a:off x="2997263" y="20730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2700000" flipV="1">
            <a:off x="1781863" y="32884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8100000">
            <a:off x="2997263" y="32884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8100000" flipV="1">
            <a:off x="1781863" y="20730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23826" y="2014802"/>
            <a:ext cx="1486164" cy="1486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846460" y="2395239"/>
            <a:ext cx="1151899"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1800" b="1" dirty="0">
                <a:solidFill>
                  <a:schemeClr val="bg1"/>
                </a:solidFill>
              </a:rPr>
              <a:t>Core products</a:t>
            </a:r>
            <a:endParaRPr lang="en-US" altLang="zh-CN" sz="1800" b="1" dirty="0">
              <a:solidFill>
                <a:schemeClr val="bg1"/>
              </a:solidFill>
            </a:endParaRPr>
          </a:p>
        </p:txBody>
      </p:sp>
      <p:sp>
        <p:nvSpPr>
          <p:cNvPr id="66" name="圆角矩形 65"/>
          <p:cNvSpPr/>
          <p:nvPr/>
        </p:nvSpPr>
        <p:spPr>
          <a:xfrm>
            <a:off x="4917105" y="1343473"/>
            <a:ext cx="3437649" cy="864096"/>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4917105" y="2387712"/>
            <a:ext cx="3437649" cy="864096"/>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4917105" y="3431952"/>
            <a:ext cx="3437649" cy="864096"/>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4742695" y="1599998"/>
            <a:ext cx="351046" cy="351046"/>
            <a:chOff x="3683368" y="2342383"/>
            <a:chExt cx="351046" cy="351046"/>
          </a:xfrm>
        </p:grpSpPr>
        <p:sp>
          <p:nvSpPr>
            <p:cNvPr id="70" name="椭圆 69"/>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itchFamily="34" charset="-122"/>
                  <a:ea typeface="微软雅黑" pitchFamily="34" charset="-122"/>
                </a:rPr>
                <a:t>1</a:t>
              </a:r>
              <a:endParaRPr lang="zh-CN" altLang="en-US" sz="2200" b="1" dirty="0">
                <a:solidFill>
                  <a:schemeClr val="bg1"/>
                </a:solidFill>
                <a:latin typeface="微软雅黑" pitchFamily="34" charset="-122"/>
                <a:ea typeface="微软雅黑" pitchFamily="34" charset="-122"/>
              </a:endParaRPr>
            </a:p>
          </p:txBody>
        </p:sp>
      </p:grpSp>
      <p:grpSp>
        <p:nvGrpSpPr>
          <p:cNvPr id="72" name="组合 71"/>
          <p:cNvGrpSpPr/>
          <p:nvPr/>
        </p:nvGrpSpPr>
        <p:grpSpPr>
          <a:xfrm>
            <a:off x="4742695" y="2644237"/>
            <a:ext cx="351046" cy="351046"/>
            <a:chOff x="3683368" y="2342383"/>
            <a:chExt cx="351046" cy="351046"/>
          </a:xfrm>
        </p:grpSpPr>
        <p:sp>
          <p:nvSpPr>
            <p:cNvPr id="73" name="椭圆 72"/>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itchFamily="34" charset="-122"/>
                  <a:ea typeface="微软雅黑" pitchFamily="34" charset="-122"/>
                </a:rPr>
                <a:t>2</a:t>
              </a:r>
              <a:endParaRPr lang="zh-CN" altLang="en-US" sz="2200" b="1" dirty="0">
                <a:solidFill>
                  <a:schemeClr val="bg1"/>
                </a:solidFill>
                <a:latin typeface="微软雅黑" pitchFamily="34" charset="-122"/>
                <a:ea typeface="微软雅黑" pitchFamily="34" charset="-122"/>
              </a:endParaRPr>
            </a:p>
          </p:txBody>
        </p:sp>
      </p:grpSp>
      <p:grpSp>
        <p:nvGrpSpPr>
          <p:cNvPr id="75" name="组合 74"/>
          <p:cNvGrpSpPr/>
          <p:nvPr/>
        </p:nvGrpSpPr>
        <p:grpSpPr>
          <a:xfrm>
            <a:off x="4742695" y="3688477"/>
            <a:ext cx="351046" cy="351046"/>
            <a:chOff x="3683368" y="2342383"/>
            <a:chExt cx="351046" cy="351046"/>
          </a:xfrm>
        </p:grpSpPr>
        <p:sp>
          <p:nvSpPr>
            <p:cNvPr id="76" name="椭圆 75"/>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Box 76"/>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itchFamily="34" charset="-122"/>
                  <a:ea typeface="微软雅黑" pitchFamily="34" charset="-122"/>
                </a:rPr>
                <a:t>3</a:t>
              </a:r>
              <a:endParaRPr lang="zh-CN" altLang="en-US" sz="2200" b="1" dirty="0">
                <a:solidFill>
                  <a:schemeClr val="bg1"/>
                </a:solidFill>
                <a:latin typeface="微软雅黑" pitchFamily="34" charset="-122"/>
                <a:ea typeface="微软雅黑" pitchFamily="34" charset="-122"/>
              </a:endParaRPr>
            </a:p>
          </p:txBody>
        </p:sp>
      </p:grpSp>
      <p:sp>
        <p:nvSpPr>
          <p:cNvPr id="78" name="TextBox 77"/>
          <p:cNvSpPr txBox="1"/>
          <p:nvPr/>
        </p:nvSpPr>
        <p:spPr>
          <a:xfrm>
            <a:off x="5197256" y="1343473"/>
            <a:ext cx="2941847" cy="81932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900" b="1" dirty="0"/>
              <a:t>Product Description One</a:t>
            </a:r>
            <a:r>
              <a:rPr lang="en-US" altLang="zh-CN" sz="900" dirty="0"/>
              <a:t>......</a:t>
            </a:r>
            <a:r>
              <a:rPr lang="zh-CN" altLang="en-US" sz="900" dirty="0"/>
              <a:t>Click to enter the specific text of this column, concise description of the section content, this is a conceptual illustration, please modify according to your specific content as appropriate</a:t>
            </a:r>
            <a:endParaRPr lang="en-US" altLang="zh-CN" sz="900" dirty="0"/>
          </a:p>
        </p:txBody>
      </p:sp>
      <p:sp>
        <p:nvSpPr>
          <p:cNvPr id="79" name="TextBox 78"/>
          <p:cNvSpPr txBox="1"/>
          <p:nvPr/>
        </p:nvSpPr>
        <p:spPr>
          <a:xfrm>
            <a:off x="5197256" y="2387712"/>
            <a:ext cx="2941847" cy="81932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900" b="1" dirty="0"/>
              <a:t>Product Description II</a:t>
            </a:r>
            <a:r>
              <a:rPr lang="en-US" altLang="zh-CN" sz="900" dirty="0"/>
              <a:t>......</a:t>
            </a:r>
            <a:r>
              <a:rPr lang="zh-CN" altLang="en-US" sz="900" dirty="0"/>
              <a:t>Click to enter the specific text of this column, concise description of the section content, this is a conceptual illustration, please modify according to your specific content as appropriate</a:t>
            </a:r>
            <a:endParaRPr lang="en-US" altLang="zh-CN" sz="900" dirty="0"/>
          </a:p>
        </p:txBody>
      </p:sp>
      <p:sp>
        <p:nvSpPr>
          <p:cNvPr id="80" name="TextBox 79"/>
          <p:cNvSpPr txBox="1"/>
          <p:nvPr/>
        </p:nvSpPr>
        <p:spPr>
          <a:xfrm>
            <a:off x="5197256" y="3431952"/>
            <a:ext cx="2941847" cy="81932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900" b="1" dirty="0"/>
              <a:t>Product Description III</a:t>
            </a:r>
            <a:r>
              <a:rPr lang="en-US" altLang="zh-CN" sz="900" dirty="0"/>
              <a:t>......</a:t>
            </a:r>
            <a:r>
              <a:rPr lang="zh-CN" altLang="en-US" sz="900" dirty="0"/>
              <a:t>Click to enter the specific text of this column, concise description of the section content, this is a conceptual illustration, please modify according to your specific content as appropriate</a:t>
            </a:r>
            <a:endParaRPr lang="en-US" altLang="zh-CN" sz="900" dirty="0"/>
          </a:p>
        </p:txBody>
      </p:sp>
      <p:sp>
        <p:nvSpPr>
          <p:cNvPr id="38"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326949871"/>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64" presetClass="path" presetSubtype="0" accel="50000" decel="50000" fill="hold" grpId="1" nodeType="withEffect">
                                  <p:stCondLst>
                                    <p:cond delay="0"/>
                                  </p:stCondLst>
                                  <p:childTnLst>
                                    <p:animMotion origin="layout" path="M 4.72222E-6 0.16605 L 4.72222E-6 1.48148E-6 " pathEditMode="relative" rAng="0" ptsTypes="AA">
                                      <p:cBhvr>
                                        <p:cTn id="19" dur="500" fill="hold"/>
                                        <p:tgtEl>
                                          <p:spTgt spid="11"/>
                                        </p:tgtEl>
                                        <p:attrNameLst>
                                          <p:attrName>ppt_x</p:attrName>
                                          <p:attrName>ppt_y</p:attrName>
                                        </p:attrNameLst>
                                      </p:cBhvr>
                                      <p:rCtr x="0" y="-8302"/>
                                    </p:animMotion>
                                  </p:childTnLst>
                                </p:cTn>
                              </p:par>
                              <p:par>
                                <p:cTn id="20" presetID="1" presetClass="entr" presetSubtype="0" fill="hold" grpId="0" nodeType="withEffect">
                                  <p:stCondLst>
                                    <p:cond delay="200"/>
                                  </p:stCondLst>
                                  <p:childTnLst>
                                    <p:set>
                                      <p:cBhvr>
                                        <p:cTn id="21" dur="1" fill="hold">
                                          <p:stCondLst>
                                            <p:cond delay="0"/>
                                          </p:stCondLst>
                                        </p:cTn>
                                        <p:tgtEl>
                                          <p:spTgt spid="50"/>
                                        </p:tgtEl>
                                        <p:attrNameLst>
                                          <p:attrName>style.visibility</p:attrName>
                                        </p:attrNameLst>
                                      </p:cBhvr>
                                      <p:to>
                                        <p:strVal val="visible"/>
                                      </p:to>
                                    </p:set>
                                  </p:childTnLst>
                                </p:cTn>
                              </p:par>
                              <p:par>
                                <p:cTn id="22" presetID="64" presetClass="path" presetSubtype="0" accel="50000" decel="50000" fill="hold" grpId="1" nodeType="withEffect">
                                  <p:stCondLst>
                                    <p:cond delay="200"/>
                                  </p:stCondLst>
                                  <p:childTnLst>
                                    <p:animMotion origin="layout" path="M -0.06631 0.11852 L -4.72222E-6 -3.95062E-6 " pathEditMode="relative" rAng="0" ptsTypes="AA">
                                      <p:cBhvr>
                                        <p:cTn id="23" dur="500" fill="hold"/>
                                        <p:tgtEl>
                                          <p:spTgt spid="50"/>
                                        </p:tgtEl>
                                        <p:attrNameLst>
                                          <p:attrName>ppt_x</p:attrName>
                                          <p:attrName>ppt_y</p:attrName>
                                        </p:attrNameLst>
                                      </p:cBhvr>
                                      <p:rCtr x="3316" y="-5926"/>
                                    </p:animMotion>
                                  </p:childTnLst>
                                </p:cTn>
                              </p:par>
                              <p:par>
                                <p:cTn id="24" presetID="1" presetClass="entr" presetSubtype="0"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childTnLst>
                                </p:cTn>
                              </p:par>
                              <p:par>
                                <p:cTn id="26" presetID="64" presetClass="path" presetSubtype="0" accel="50000" decel="50000" fill="hold" grpId="1" nodeType="withEffect">
                                  <p:stCondLst>
                                    <p:cond delay="400"/>
                                  </p:stCondLst>
                                  <p:childTnLst>
                                    <p:animMotion origin="layout" path="M -0.09427 -0.00061 L 1.11111E-6 -3.82716E-6 " pathEditMode="relative" rAng="0" ptsTypes="AA">
                                      <p:cBhvr>
                                        <p:cTn id="27" dur="500" fill="hold"/>
                                        <p:tgtEl>
                                          <p:spTgt spid="47"/>
                                        </p:tgtEl>
                                        <p:attrNameLst>
                                          <p:attrName>ppt_x</p:attrName>
                                          <p:attrName>ppt_y</p:attrName>
                                        </p:attrNameLst>
                                      </p:cBhvr>
                                      <p:rCtr x="4705" y="31"/>
                                    </p:animMotion>
                                  </p:childTnLst>
                                </p:cTn>
                              </p:par>
                              <p:par>
                                <p:cTn id="28" presetID="1"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childTnLst>
                                </p:cTn>
                              </p:par>
                              <p:par>
                                <p:cTn id="30" presetID="64" presetClass="path" presetSubtype="0" accel="50000" decel="50000" fill="hold" grpId="1" nodeType="withEffect">
                                  <p:stCondLst>
                                    <p:cond delay="600"/>
                                  </p:stCondLst>
                                  <p:childTnLst>
                                    <p:animMotion origin="layout" path="M -0.06631 -0.11882 L -4.72222E-6 -3.7037E-6 " pathEditMode="relative" rAng="0" ptsTypes="AA">
                                      <p:cBhvr>
                                        <p:cTn id="31" dur="500" fill="hold"/>
                                        <p:tgtEl>
                                          <p:spTgt spid="53"/>
                                        </p:tgtEl>
                                        <p:attrNameLst>
                                          <p:attrName>ppt_x</p:attrName>
                                          <p:attrName>ppt_y</p:attrName>
                                        </p:attrNameLst>
                                      </p:cBhvr>
                                      <p:rCtr x="3316" y="5926"/>
                                    </p:animMotion>
                                  </p:childTnLst>
                                </p:cTn>
                              </p:par>
                              <p:par>
                                <p:cTn id="32" presetID="1" presetClass="entr" presetSubtype="0" fill="hold" grpId="0" nodeType="withEffect">
                                  <p:stCondLst>
                                    <p:cond delay="800"/>
                                  </p:stCondLst>
                                  <p:childTnLst>
                                    <p:set>
                                      <p:cBhvr>
                                        <p:cTn id="33" dur="1" fill="hold">
                                          <p:stCondLst>
                                            <p:cond delay="0"/>
                                          </p:stCondLst>
                                        </p:cTn>
                                        <p:tgtEl>
                                          <p:spTgt spid="45"/>
                                        </p:tgtEl>
                                        <p:attrNameLst>
                                          <p:attrName>style.visibility</p:attrName>
                                        </p:attrNameLst>
                                      </p:cBhvr>
                                      <p:to>
                                        <p:strVal val="visible"/>
                                      </p:to>
                                    </p:set>
                                  </p:childTnLst>
                                </p:cTn>
                              </p:par>
                              <p:par>
                                <p:cTn id="34" presetID="64" presetClass="path" presetSubtype="0" accel="50000" decel="50000" fill="hold" grpId="1" nodeType="withEffect">
                                  <p:stCondLst>
                                    <p:cond delay="800"/>
                                  </p:stCondLst>
                                  <p:childTnLst>
                                    <p:animMotion origin="layout" path="M -0.00053 -0.16728 L 4.72222E-6 8.64198E-7 " pathEditMode="relative" rAng="0" ptsTypes="AA">
                                      <p:cBhvr>
                                        <p:cTn id="35" dur="500" fill="hold"/>
                                        <p:tgtEl>
                                          <p:spTgt spid="45"/>
                                        </p:tgtEl>
                                        <p:attrNameLst>
                                          <p:attrName>ppt_x</p:attrName>
                                          <p:attrName>ppt_y</p:attrName>
                                        </p:attrNameLst>
                                      </p:cBhvr>
                                      <p:rCtr x="17" y="8364"/>
                                    </p:animMotion>
                                  </p:childTnLst>
                                </p:cTn>
                              </p:par>
                              <p:par>
                                <p:cTn id="36" presetID="1" presetClass="entr" presetSubtype="0" fill="hold" grpId="0" nodeType="withEffect">
                                  <p:stCondLst>
                                    <p:cond delay="1000"/>
                                  </p:stCondLst>
                                  <p:childTnLst>
                                    <p:set>
                                      <p:cBhvr>
                                        <p:cTn id="37" dur="1" fill="hold">
                                          <p:stCondLst>
                                            <p:cond delay="0"/>
                                          </p:stCondLst>
                                        </p:cTn>
                                        <p:tgtEl>
                                          <p:spTgt spid="51"/>
                                        </p:tgtEl>
                                        <p:attrNameLst>
                                          <p:attrName>style.visibility</p:attrName>
                                        </p:attrNameLst>
                                      </p:cBhvr>
                                      <p:to>
                                        <p:strVal val="visible"/>
                                      </p:to>
                                    </p:set>
                                  </p:childTnLst>
                                </p:cTn>
                              </p:par>
                              <p:par>
                                <p:cTn id="38" presetID="64" presetClass="path" presetSubtype="0" accel="50000" decel="50000" fill="hold" grpId="1" nodeType="withEffect">
                                  <p:stCondLst>
                                    <p:cond delay="1000"/>
                                  </p:stCondLst>
                                  <p:childTnLst>
                                    <p:animMotion origin="layout" path="M 0.06597 -0.11882 L -2.22222E-6 -3.7037E-6 " pathEditMode="relative" rAng="0" ptsTypes="AA">
                                      <p:cBhvr>
                                        <p:cTn id="39" dur="500" fill="hold"/>
                                        <p:tgtEl>
                                          <p:spTgt spid="51"/>
                                        </p:tgtEl>
                                        <p:attrNameLst>
                                          <p:attrName>ppt_x</p:attrName>
                                          <p:attrName>ppt_y</p:attrName>
                                        </p:attrNameLst>
                                      </p:cBhvr>
                                      <p:rCtr x="-3299" y="5926"/>
                                    </p:animMotion>
                                  </p:childTnLst>
                                </p:cTn>
                              </p:par>
                              <p:par>
                                <p:cTn id="40" presetID="1" presetClass="entr" presetSubtype="0" fill="hold" grpId="0" nodeType="withEffect">
                                  <p:stCondLst>
                                    <p:cond delay="1200"/>
                                  </p:stCondLst>
                                  <p:childTnLst>
                                    <p:set>
                                      <p:cBhvr>
                                        <p:cTn id="41" dur="1" fill="hold">
                                          <p:stCondLst>
                                            <p:cond delay="0"/>
                                          </p:stCondLst>
                                        </p:cTn>
                                        <p:tgtEl>
                                          <p:spTgt spid="48"/>
                                        </p:tgtEl>
                                        <p:attrNameLst>
                                          <p:attrName>style.visibility</p:attrName>
                                        </p:attrNameLst>
                                      </p:cBhvr>
                                      <p:to>
                                        <p:strVal val="visible"/>
                                      </p:to>
                                    </p:set>
                                  </p:childTnLst>
                                </p:cTn>
                              </p:par>
                              <p:par>
                                <p:cTn id="42" presetID="64" presetClass="path" presetSubtype="0" accel="50000" decel="50000" fill="hold" grpId="1" nodeType="withEffect">
                                  <p:stCondLst>
                                    <p:cond delay="1200"/>
                                  </p:stCondLst>
                                  <p:childTnLst>
                                    <p:animMotion origin="layout" path="M 0.09375 -0.0003 L 1.94444E-6 -3.82716E-6 " pathEditMode="relative" rAng="0" ptsTypes="AA">
                                      <p:cBhvr>
                                        <p:cTn id="43" dur="500" fill="hold"/>
                                        <p:tgtEl>
                                          <p:spTgt spid="48"/>
                                        </p:tgtEl>
                                        <p:attrNameLst>
                                          <p:attrName>ppt_x</p:attrName>
                                          <p:attrName>ppt_y</p:attrName>
                                        </p:attrNameLst>
                                      </p:cBhvr>
                                      <p:rCtr x="-4688" y="0"/>
                                    </p:animMotion>
                                  </p:childTnLst>
                                </p:cTn>
                              </p:par>
                              <p:par>
                                <p:cTn id="44" presetID="1" presetClass="entr" presetSubtype="0" fill="hold" grpId="0" nodeType="withEffect">
                                  <p:stCondLst>
                                    <p:cond delay="1400"/>
                                  </p:stCondLst>
                                  <p:childTnLst>
                                    <p:set>
                                      <p:cBhvr>
                                        <p:cTn id="45" dur="1" fill="hold">
                                          <p:stCondLst>
                                            <p:cond delay="0"/>
                                          </p:stCondLst>
                                        </p:cTn>
                                        <p:tgtEl>
                                          <p:spTgt spid="54"/>
                                        </p:tgtEl>
                                        <p:attrNameLst>
                                          <p:attrName>style.visibility</p:attrName>
                                        </p:attrNameLst>
                                      </p:cBhvr>
                                      <p:to>
                                        <p:strVal val="visible"/>
                                      </p:to>
                                    </p:set>
                                  </p:childTnLst>
                                </p:cTn>
                              </p:par>
                              <p:par>
                                <p:cTn id="46" presetID="64" presetClass="path" presetSubtype="0" accel="50000" decel="50000" fill="hold" grpId="1" nodeType="withEffect">
                                  <p:stCondLst>
                                    <p:cond delay="1400"/>
                                  </p:stCondLst>
                                  <p:childTnLst>
                                    <p:animMotion origin="layout" path="M 0.06615 0.1176 L -2.22222E-6 -3.95062E-6 " pathEditMode="relative" rAng="0" ptsTypes="AA">
                                      <p:cBhvr>
                                        <p:cTn id="47" dur="500" fill="hold"/>
                                        <p:tgtEl>
                                          <p:spTgt spid="54"/>
                                        </p:tgtEl>
                                        <p:attrNameLst>
                                          <p:attrName>ppt_x</p:attrName>
                                          <p:attrName>ppt_y</p:attrName>
                                        </p:attrNameLst>
                                      </p:cBhvr>
                                      <p:rCtr x="-3316" y="-5895"/>
                                    </p:animMotion>
                                  </p:childTnLst>
                                </p:cTn>
                              </p:par>
                            </p:childTnLst>
                          </p:cTn>
                        </p:par>
                        <p:par>
                          <p:cTn id="48" fill="hold">
                            <p:stCondLst>
                              <p:cond delay="2400"/>
                            </p:stCondLst>
                            <p:childTnLst>
                              <p:par>
                                <p:cTn id="49" presetID="1" presetClass="entr" presetSubtype="0" fill="hold" grpId="1"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64" presetClass="path" presetSubtype="0" accel="50000" decel="50000" fill="hold" grpId="0" nodeType="withEffect">
                                  <p:stCondLst>
                                    <p:cond delay="0"/>
                                  </p:stCondLst>
                                  <p:childTnLst>
                                    <p:animMotion origin="layout" path="M -1.66667E-6 0.25432 L -1.66667E-6 -1.48148E-6 " pathEditMode="relative" rAng="0" ptsTypes="AA">
                                      <p:cBhvr>
                                        <p:cTn id="52" dur="500" fill="hold"/>
                                        <p:tgtEl>
                                          <p:spTgt spid="25"/>
                                        </p:tgtEl>
                                        <p:attrNameLst>
                                          <p:attrName>ppt_x</p:attrName>
                                          <p:attrName>ppt_y</p:attrName>
                                        </p:attrNameLst>
                                      </p:cBhvr>
                                      <p:rCtr x="0" y="-12716"/>
                                    </p:animMotion>
                                  </p:childTnLst>
                                </p:cTn>
                              </p:par>
                              <p:par>
                                <p:cTn id="53" presetID="1" presetClass="entr" presetSubtype="0" fill="hold" grpId="1" nodeType="withEffect">
                                  <p:stCondLst>
                                    <p:cond delay="200"/>
                                  </p:stCondLst>
                                  <p:childTnLst>
                                    <p:set>
                                      <p:cBhvr>
                                        <p:cTn id="54" dur="1" fill="hold">
                                          <p:stCondLst>
                                            <p:cond delay="0"/>
                                          </p:stCondLst>
                                        </p:cTn>
                                        <p:tgtEl>
                                          <p:spTgt spid="39"/>
                                        </p:tgtEl>
                                        <p:attrNameLst>
                                          <p:attrName>style.visibility</p:attrName>
                                        </p:attrNameLst>
                                      </p:cBhvr>
                                      <p:to>
                                        <p:strVal val="visible"/>
                                      </p:to>
                                    </p:set>
                                  </p:childTnLst>
                                </p:cTn>
                              </p:par>
                              <p:par>
                                <p:cTn id="55" presetID="64" presetClass="path" presetSubtype="0" accel="50000" decel="50000" fill="hold" grpId="0" nodeType="withEffect">
                                  <p:stCondLst>
                                    <p:cond delay="200"/>
                                  </p:stCondLst>
                                  <p:childTnLst>
                                    <p:animMotion origin="layout" path="M -0.10086 0.17994 L -4.16667E-6 -4.19753E-6 " pathEditMode="relative" rAng="0" ptsTypes="AA">
                                      <p:cBhvr>
                                        <p:cTn id="56" dur="500" fill="hold"/>
                                        <p:tgtEl>
                                          <p:spTgt spid="39"/>
                                        </p:tgtEl>
                                        <p:attrNameLst>
                                          <p:attrName>ppt_x</p:attrName>
                                          <p:attrName>ppt_y</p:attrName>
                                        </p:attrNameLst>
                                      </p:cBhvr>
                                      <p:rCtr x="5035" y="-9012"/>
                                    </p:animMotion>
                                  </p:childTnLst>
                                </p:cTn>
                              </p:par>
                              <p:par>
                                <p:cTn id="57" presetID="1" presetClass="entr" presetSubtype="0" fill="hold" grpId="1" nodeType="withEffect">
                                  <p:stCondLst>
                                    <p:cond delay="400"/>
                                  </p:stCondLst>
                                  <p:childTnLst>
                                    <p:set>
                                      <p:cBhvr>
                                        <p:cTn id="58" dur="1" fill="hold">
                                          <p:stCondLst>
                                            <p:cond delay="0"/>
                                          </p:stCondLst>
                                        </p:cTn>
                                        <p:tgtEl>
                                          <p:spTgt spid="36"/>
                                        </p:tgtEl>
                                        <p:attrNameLst>
                                          <p:attrName>style.visibility</p:attrName>
                                        </p:attrNameLst>
                                      </p:cBhvr>
                                      <p:to>
                                        <p:strVal val="visible"/>
                                      </p:to>
                                    </p:set>
                                  </p:childTnLst>
                                </p:cTn>
                              </p:par>
                              <p:par>
                                <p:cTn id="59" presetID="64" presetClass="path" presetSubtype="0" accel="50000" decel="50000" fill="hold" grpId="0" nodeType="withEffect">
                                  <p:stCondLst>
                                    <p:cond delay="400"/>
                                  </p:stCondLst>
                                  <p:childTnLst>
                                    <p:animMotion origin="layout" path="M -0.14254 0.00031 L 2.77778E-6 -3.82716E-6 " pathEditMode="relative" rAng="0" ptsTypes="AA">
                                      <p:cBhvr>
                                        <p:cTn id="60" dur="500" fill="hold"/>
                                        <p:tgtEl>
                                          <p:spTgt spid="36"/>
                                        </p:tgtEl>
                                        <p:attrNameLst>
                                          <p:attrName>ppt_x</p:attrName>
                                          <p:attrName>ppt_y</p:attrName>
                                        </p:attrNameLst>
                                      </p:cBhvr>
                                      <p:rCtr x="7118" y="-31"/>
                                    </p:animMotion>
                                  </p:childTnLst>
                                </p:cTn>
                              </p:par>
                              <p:par>
                                <p:cTn id="61" presetID="1" presetClass="entr" presetSubtype="0" fill="hold" grpId="1" nodeType="withEffect">
                                  <p:stCondLst>
                                    <p:cond delay="600"/>
                                  </p:stCondLst>
                                  <p:childTnLst>
                                    <p:set>
                                      <p:cBhvr>
                                        <p:cTn id="62" dur="1" fill="hold">
                                          <p:stCondLst>
                                            <p:cond delay="0"/>
                                          </p:stCondLst>
                                        </p:cTn>
                                        <p:tgtEl>
                                          <p:spTgt spid="42"/>
                                        </p:tgtEl>
                                        <p:attrNameLst>
                                          <p:attrName>style.visibility</p:attrName>
                                        </p:attrNameLst>
                                      </p:cBhvr>
                                      <p:to>
                                        <p:strVal val="visible"/>
                                      </p:to>
                                    </p:set>
                                  </p:childTnLst>
                                </p:cTn>
                              </p:par>
                              <p:par>
                                <p:cTn id="63" presetID="64" presetClass="path" presetSubtype="0" accel="50000" decel="50000" fill="hold" grpId="0" nodeType="withEffect">
                                  <p:stCondLst>
                                    <p:cond delay="600"/>
                                  </p:stCondLst>
                                  <p:childTnLst>
                                    <p:animMotion origin="layout" path="M -0.10173 -0.17993 L -4.16667E-6 -3.45679E-6 " pathEditMode="relative" rAng="0" ptsTypes="AA">
                                      <p:cBhvr>
                                        <p:cTn id="64" dur="500" fill="hold"/>
                                        <p:tgtEl>
                                          <p:spTgt spid="42"/>
                                        </p:tgtEl>
                                        <p:attrNameLst>
                                          <p:attrName>ppt_x</p:attrName>
                                          <p:attrName>ppt_y</p:attrName>
                                        </p:attrNameLst>
                                      </p:cBhvr>
                                      <p:rCtr x="5087" y="8981"/>
                                    </p:animMotion>
                                  </p:childTnLst>
                                </p:cTn>
                              </p:par>
                              <p:par>
                                <p:cTn id="65" presetID="1" presetClass="entr" presetSubtype="0" fill="hold" grpId="1" nodeType="withEffect">
                                  <p:stCondLst>
                                    <p:cond delay="800"/>
                                  </p:stCondLst>
                                  <p:childTnLst>
                                    <p:set>
                                      <p:cBhvr>
                                        <p:cTn id="66" dur="1" fill="hold">
                                          <p:stCondLst>
                                            <p:cond delay="0"/>
                                          </p:stCondLst>
                                        </p:cTn>
                                        <p:tgtEl>
                                          <p:spTgt spid="34"/>
                                        </p:tgtEl>
                                        <p:attrNameLst>
                                          <p:attrName>style.visibility</p:attrName>
                                        </p:attrNameLst>
                                      </p:cBhvr>
                                      <p:to>
                                        <p:strVal val="visible"/>
                                      </p:to>
                                    </p:set>
                                  </p:childTnLst>
                                </p:cTn>
                              </p:par>
                              <p:par>
                                <p:cTn id="67" presetID="64" presetClass="path" presetSubtype="0" accel="50000" decel="50000" fill="hold" grpId="0" nodeType="withEffect">
                                  <p:stCondLst>
                                    <p:cond delay="800"/>
                                  </p:stCondLst>
                                  <p:childTnLst>
                                    <p:animMotion origin="layout" path="M -0.00069 -0.25432 L -1.66667E-6 3.82716E-6 " pathEditMode="relative" rAng="0" ptsTypes="AA">
                                      <p:cBhvr>
                                        <p:cTn id="68" dur="500" fill="hold"/>
                                        <p:tgtEl>
                                          <p:spTgt spid="34"/>
                                        </p:tgtEl>
                                        <p:attrNameLst>
                                          <p:attrName>ppt_x</p:attrName>
                                          <p:attrName>ppt_y</p:attrName>
                                        </p:attrNameLst>
                                      </p:cBhvr>
                                      <p:rCtr x="35" y="12716"/>
                                    </p:animMotion>
                                  </p:childTnLst>
                                </p:cTn>
                              </p:par>
                              <p:par>
                                <p:cTn id="69" presetID="1" presetClass="entr" presetSubtype="0" fill="hold" grpId="1" nodeType="withEffect">
                                  <p:stCondLst>
                                    <p:cond delay="1000"/>
                                  </p:stCondLst>
                                  <p:childTnLst>
                                    <p:set>
                                      <p:cBhvr>
                                        <p:cTn id="70" dur="1" fill="hold">
                                          <p:stCondLst>
                                            <p:cond delay="0"/>
                                          </p:stCondLst>
                                        </p:cTn>
                                        <p:tgtEl>
                                          <p:spTgt spid="40"/>
                                        </p:tgtEl>
                                        <p:attrNameLst>
                                          <p:attrName>style.visibility</p:attrName>
                                        </p:attrNameLst>
                                      </p:cBhvr>
                                      <p:to>
                                        <p:strVal val="visible"/>
                                      </p:to>
                                    </p:set>
                                  </p:childTnLst>
                                </p:cTn>
                              </p:par>
                              <p:par>
                                <p:cTn id="71" presetID="64" presetClass="path" presetSubtype="0" accel="50000" decel="50000" fill="hold" grpId="0" nodeType="withEffect">
                                  <p:stCondLst>
                                    <p:cond delay="1000"/>
                                  </p:stCondLst>
                                  <p:childTnLst>
                                    <p:animMotion origin="layout" path="M 0.1007 -0.17963 L -8.33333E-7 -3.45679E-6 " pathEditMode="relative" rAng="0" ptsTypes="AA">
                                      <p:cBhvr>
                                        <p:cTn id="72" dur="500" fill="hold"/>
                                        <p:tgtEl>
                                          <p:spTgt spid="40"/>
                                        </p:tgtEl>
                                        <p:attrNameLst>
                                          <p:attrName>ppt_x</p:attrName>
                                          <p:attrName>ppt_y</p:attrName>
                                        </p:attrNameLst>
                                      </p:cBhvr>
                                      <p:rCtr x="-5035" y="8981"/>
                                    </p:animMotion>
                                  </p:childTnLst>
                                </p:cTn>
                              </p:par>
                              <p:par>
                                <p:cTn id="73" presetID="1" presetClass="entr" presetSubtype="0" fill="hold" grpId="1" nodeType="withEffect">
                                  <p:stCondLst>
                                    <p:cond delay="1200"/>
                                  </p:stCondLst>
                                  <p:childTnLst>
                                    <p:set>
                                      <p:cBhvr>
                                        <p:cTn id="74" dur="1" fill="hold">
                                          <p:stCondLst>
                                            <p:cond delay="0"/>
                                          </p:stCondLst>
                                        </p:cTn>
                                        <p:tgtEl>
                                          <p:spTgt spid="37"/>
                                        </p:tgtEl>
                                        <p:attrNameLst>
                                          <p:attrName>style.visibility</p:attrName>
                                        </p:attrNameLst>
                                      </p:cBhvr>
                                      <p:to>
                                        <p:strVal val="visible"/>
                                      </p:to>
                                    </p:set>
                                  </p:childTnLst>
                                </p:cTn>
                              </p:par>
                              <p:par>
                                <p:cTn id="75" presetID="64" presetClass="path" presetSubtype="0" accel="50000" decel="50000" fill="hold" grpId="0" nodeType="withEffect">
                                  <p:stCondLst>
                                    <p:cond delay="1200"/>
                                  </p:stCondLst>
                                  <p:childTnLst>
                                    <p:animMotion origin="layout" path="M 0.14167 -0.0003 L 2.77778E-7 -3.82716E-6 " pathEditMode="relative" rAng="0" ptsTypes="AA">
                                      <p:cBhvr>
                                        <p:cTn id="76" dur="500" fill="hold"/>
                                        <p:tgtEl>
                                          <p:spTgt spid="37"/>
                                        </p:tgtEl>
                                        <p:attrNameLst>
                                          <p:attrName>ppt_x</p:attrName>
                                          <p:attrName>ppt_y</p:attrName>
                                        </p:attrNameLst>
                                      </p:cBhvr>
                                      <p:rCtr x="-7083" y="0"/>
                                    </p:animMotion>
                                  </p:childTnLst>
                                </p:cTn>
                              </p:par>
                              <p:par>
                                <p:cTn id="77" presetID="1" presetClass="entr" presetSubtype="0" fill="hold" grpId="1" nodeType="withEffect">
                                  <p:stCondLst>
                                    <p:cond delay="1400"/>
                                  </p:stCondLst>
                                  <p:childTnLst>
                                    <p:set>
                                      <p:cBhvr>
                                        <p:cTn id="78" dur="1" fill="hold">
                                          <p:stCondLst>
                                            <p:cond delay="0"/>
                                          </p:stCondLst>
                                        </p:cTn>
                                        <p:tgtEl>
                                          <p:spTgt spid="43"/>
                                        </p:tgtEl>
                                        <p:attrNameLst>
                                          <p:attrName>style.visibility</p:attrName>
                                        </p:attrNameLst>
                                      </p:cBhvr>
                                      <p:to>
                                        <p:strVal val="visible"/>
                                      </p:to>
                                    </p:set>
                                  </p:childTnLst>
                                </p:cTn>
                              </p:par>
                              <p:par>
                                <p:cTn id="79" presetID="64" presetClass="path" presetSubtype="0" accel="50000" decel="50000" fill="hold" grpId="0" nodeType="withEffect">
                                  <p:stCondLst>
                                    <p:cond delay="1400"/>
                                  </p:stCondLst>
                                  <p:childTnLst>
                                    <p:animMotion origin="layout" path="M 0.10017 0.17778 L -8.33333E-7 -4.19753E-6 " pathEditMode="relative" rAng="0" ptsTypes="AA">
                                      <p:cBhvr>
                                        <p:cTn id="80" dur="500" fill="hold"/>
                                        <p:tgtEl>
                                          <p:spTgt spid="43"/>
                                        </p:tgtEl>
                                        <p:attrNameLst>
                                          <p:attrName>ppt_x</p:attrName>
                                          <p:attrName>ppt_y</p:attrName>
                                        </p:attrNameLst>
                                      </p:cBhvr>
                                      <p:rCtr x="-5017" y="-8889"/>
                                    </p:animMotion>
                                  </p:childTnLst>
                                </p:cTn>
                              </p:par>
                            </p:childTnLst>
                          </p:cTn>
                        </p:par>
                        <p:par>
                          <p:cTn id="81" fill="hold">
                            <p:stCondLst>
                              <p:cond delay="4300"/>
                            </p:stCondLst>
                            <p:childTnLst>
                              <p:par>
                                <p:cTn id="82" presetID="2" presetClass="entr" presetSubtype="2"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 calcmode="lin" valueType="num">
                                      <p:cBhvr additive="base">
                                        <p:cTn id="84" dur="500" fill="hold"/>
                                        <p:tgtEl>
                                          <p:spTgt spid="66"/>
                                        </p:tgtEl>
                                        <p:attrNameLst>
                                          <p:attrName>ppt_x</p:attrName>
                                        </p:attrNameLst>
                                      </p:cBhvr>
                                      <p:tavLst>
                                        <p:tav tm="0">
                                          <p:val>
                                            <p:strVal val="1+#ppt_w/2"/>
                                          </p:val>
                                        </p:tav>
                                        <p:tav tm="100000">
                                          <p:val>
                                            <p:strVal val="#ppt_x"/>
                                          </p:val>
                                        </p:tav>
                                      </p:tavLst>
                                    </p:anim>
                                    <p:anim calcmode="lin" valueType="num">
                                      <p:cBhvr additive="base">
                                        <p:cTn id="85" dur="500" fill="hold"/>
                                        <p:tgtEl>
                                          <p:spTgt spid="66"/>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fill="hold"/>
                                        <p:tgtEl>
                                          <p:spTgt spid="69"/>
                                        </p:tgtEl>
                                        <p:attrNameLst>
                                          <p:attrName>ppt_x</p:attrName>
                                        </p:attrNameLst>
                                      </p:cBhvr>
                                      <p:tavLst>
                                        <p:tav tm="0">
                                          <p:val>
                                            <p:strVal val="1+#ppt_w/2"/>
                                          </p:val>
                                        </p:tav>
                                        <p:tav tm="100000">
                                          <p:val>
                                            <p:strVal val="#ppt_x"/>
                                          </p:val>
                                        </p:tav>
                                      </p:tavLst>
                                    </p:anim>
                                    <p:anim calcmode="lin" valueType="num">
                                      <p:cBhvr additive="base">
                                        <p:cTn id="89" dur="500" fill="hold"/>
                                        <p:tgtEl>
                                          <p:spTgt spid="69"/>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1+#ppt_w/2"/>
                                          </p:val>
                                        </p:tav>
                                        <p:tav tm="100000">
                                          <p:val>
                                            <p:strVal val="#ppt_x"/>
                                          </p:val>
                                        </p:tav>
                                      </p:tavLst>
                                    </p:anim>
                                    <p:anim calcmode="lin" valueType="num">
                                      <p:cBhvr additive="base">
                                        <p:cTn id="93" dur="500" fill="hold"/>
                                        <p:tgtEl>
                                          <p:spTgt spid="7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300"/>
                                  </p:stCondLst>
                                  <p:childTnLst>
                                    <p:set>
                                      <p:cBhvr>
                                        <p:cTn id="95" dur="1" fill="hold">
                                          <p:stCondLst>
                                            <p:cond delay="0"/>
                                          </p:stCondLst>
                                        </p:cTn>
                                        <p:tgtEl>
                                          <p:spTgt spid="67"/>
                                        </p:tgtEl>
                                        <p:attrNameLst>
                                          <p:attrName>style.visibility</p:attrName>
                                        </p:attrNameLst>
                                      </p:cBhvr>
                                      <p:to>
                                        <p:strVal val="visible"/>
                                      </p:to>
                                    </p:set>
                                    <p:anim calcmode="lin" valueType="num">
                                      <p:cBhvr additive="base">
                                        <p:cTn id="96" dur="500" fill="hold"/>
                                        <p:tgtEl>
                                          <p:spTgt spid="67"/>
                                        </p:tgtEl>
                                        <p:attrNameLst>
                                          <p:attrName>ppt_x</p:attrName>
                                        </p:attrNameLst>
                                      </p:cBhvr>
                                      <p:tavLst>
                                        <p:tav tm="0">
                                          <p:val>
                                            <p:strVal val="1+#ppt_w/2"/>
                                          </p:val>
                                        </p:tav>
                                        <p:tav tm="100000">
                                          <p:val>
                                            <p:strVal val="#ppt_x"/>
                                          </p:val>
                                        </p:tav>
                                      </p:tavLst>
                                    </p:anim>
                                    <p:anim calcmode="lin" valueType="num">
                                      <p:cBhvr additive="base">
                                        <p:cTn id="97" dur="500" fill="hold"/>
                                        <p:tgtEl>
                                          <p:spTgt spid="67"/>
                                        </p:tgtEl>
                                        <p:attrNameLst>
                                          <p:attrName>ppt_y</p:attrName>
                                        </p:attrNameLst>
                                      </p:cBhvr>
                                      <p:tavLst>
                                        <p:tav tm="0">
                                          <p:val>
                                            <p:strVal val="#ppt_y"/>
                                          </p:val>
                                        </p:tav>
                                        <p:tav tm="100000">
                                          <p:val>
                                            <p:strVal val="#ppt_y"/>
                                          </p:val>
                                        </p:tav>
                                      </p:tavLst>
                                    </p:anim>
                                  </p:childTnLst>
                                </p:cTn>
                              </p:par>
                              <p:par>
                                <p:cTn id="98" presetID="2" presetClass="entr" presetSubtype="2" fill="hold" nodeType="withEffect">
                                  <p:stCondLst>
                                    <p:cond delay="300"/>
                                  </p:stCondLst>
                                  <p:childTnLst>
                                    <p:set>
                                      <p:cBhvr>
                                        <p:cTn id="99" dur="1" fill="hold">
                                          <p:stCondLst>
                                            <p:cond delay="0"/>
                                          </p:stCondLst>
                                        </p:cTn>
                                        <p:tgtEl>
                                          <p:spTgt spid="72"/>
                                        </p:tgtEl>
                                        <p:attrNameLst>
                                          <p:attrName>style.visibility</p:attrName>
                                        </p:attrNameLst>
                                      </p:cBhvr>
                                      <p:to>
                                        <p:strVal val="visible"/>
                                      </p:to>
                                    </p:set>
                                    <p:anim calcmode="lin" valueType="num">
                                      <p:cBhvr additive="base">
                                        <p:cTn id="100" dur="500" fill="hold"/>
                                        <p:tgtEl>
                                          <p:spTgt spid="72"/>
                                        </p:tgtEl>
                                        <p:attrNameLst>
                                          <p:attrName>ppt_x</p:attrName>
                                        </p:attrNameLst>
                                      </p:cBhvr>
                                      <p:tavLst>
                                        <p:tav tm="0">
                                          <p:val>
                                            <p:strVal val="1+#ppt_w/2"/>
                                          </p:val>
                                        </p:tav>
                                        <p:tav tm="100000">
                                          <p:val>
                                            <p:strVal val="#ppt_x"/>
                                          </p:val>
                                        </p:tav>
                                      </p:tavLst>
                                    </p:anim>
                                    <p:anim calcmode="lin" valueType="num">
                                      <p:cBhvr additive="base">
                                        <p:cTn id="101" dur="500" fill="hold"/>
                                        <p:tgtEl>
                                          <p:spTgt spid="72"/>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300"/>
                                  </p:stCondLst>
                                  <p:childTnLst>
                                    <p:set>
                                      <p:cBhvr>
                                        <p:cTn id="103" dur="1" fill="hold">
                                          <p:stCondLst>
                                            <p:cond delay="0"/>
                                          </p:stCondLst>
                                        </p:cTn>
                                        <p:tgtEl>
                                          <p:spTgt spid="79"/>
                                        </p:tgtEl>
                                        <p:attrNameLst>
                                          <p:attrName>style.visibility</p:attrName>
                                        </p:attrNameLst>
                                      </p:cBhvr>
                                      <p:to>
                                        <p:strVal val="visible"/>
                                      </p:to>
                                    </p:set>
                                    <p:anim calcmode="lin" valueType="num">
                                      <p:cBhvr additive="base">
                                        <p:cTn id="104" dur="500" fill="hold"/>
                                        <p:tgtEl>
                                          <p:spTgt spid="79"/>
                                        </p:tgtEl>
                                        <p:attrNameLst>
                                          <p:attrName>ppt_x</p:attrName>
                                        </p:attrNameLst>
                                      </p:cBhvr>
                                      <p:tavLst>
                                        <p:tav tm="0">
                                          <p:val>
                                            <p:strVal val="1+#ppt_w/2"/>
                                          </p:val>
                                        </p:tav>
                                        <p:tav tm="100000">
                                          <p:val>
                                            <p:strVal val="#ppt_x"/>
                                          </p:val>
                                        </p:tav>
                                      </p:tavLst>
                                    </p:anim>
                                    <p:anim calcmode="lin" valueType="num">
                                      <p:cBhvr additive="base">
                                        <p:cTn id="105" dur="500" fill="hold"/>
                                        <p:tgtEl>
                                          <p:spTgt spid="79"/>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600"/>
                                  </p:stCondLst>
                                  <p:childTnLst>
                                    <p:set>
                                      <p:cBhvr>
                                        <p:cTn id="107" dur="1" fill="hold">
                                          <p:stCondLst>
                                            <p:cond delay="0"/>
                                          </p:stCondLst>
                                        </p:cTn>
                                        <p:tgtEl>
                                          <p:spTgt spid="68"/>
                                        </p:tgtEl>
                                        <p:attrNameLst>
                                          <p:attrName>style.visibility</p:attrName>
                                        </p:attrNameLst>
                                      </p:cBhvr>
                                      <p:to>
                                        <p:strVal val="visible"/>
                                      </p:to>
                                    </p:set>
                                    <p:anim calcmode="lin" valueType="num">
                                      <p:cBhvr additive="base">
                                        <p:cTn id="108" dur="500" fill="hold"/>
                                        <p:tgtEl>
                                          <p:spTgt spid="68"/>
                                        </p:tgtEl>
                                        <p:attrNameLst>
                                          <p:attrName>ppt_x</p:attrName>
                                        </p:attrNameLst>
                                      </p:cBhvr>
                                      <p:tavLst>
                                        <p:tav tm="0">
                                          <p:val>
                                            <p:strVal val="1+#ppt_w/2"/>
                                          </p:val>
                                        </p:tav>
                                        <p:tav tm="100000">
                                          <p:val>
                                            <p:strVal val="#ppt_x"/>
                                          </p:val>
                                        </p:tav>
                                      </p:tavLst>
                                    </p:anim>
                                    <p:anim calcmode="lin" valueType="num">
                                      <p:cBhvr additive="base">
                                        <p:cTn id="109" dur="500" fill="hold"/>
                                        <p:tgtEl>
                                          <p:spTgt spid="68"/>
                                        </p:tgtEl>
                                        <p:attrNameLst>
                                          <p:attrName>ppt_y</p:attrName>
                                        </p:attrNameLst>
                                      </p:cBhvr>
                                      <p:tavLst>
                                        <p:tav tm="0">
                                          <p:val>
                                            <p:strVal val="#ppt_y"/>
                                          </p:val>
                                        </p:tav>
                                        <p:tav tm="100000">
                                          <p:val>
                                            <p:strVal val="#ppt_y"/>
                                          </p:val>
                                        </p:tav>
                                      </p:tavLst>
                                    </p:anim>
                                  </p:childTnLst>
                                </p:cTn>
                              </p:par>
                              <p:par>
                                <p:cTn id="110" presetID="2" presetClass="entr" presetSubtype="2" fill="hold" nodeType="withEffect">
                                  <p:stCondLst>
                                    <p:cond delay="600"/>
                                  </p:stCondLst>
                                  <p:childTnLst>
                                    <p:set>
                                      <p:cBhvr>
                                        <p:cTn id="111" dur="1" fill="hold">
                                          <p:stCondLst>
                                            <p:cond delay="0"/>
                                          </p:stCondLst>
                                        </p:cTn>
                                        <p:tgtEl>
                                          <p:spTgt spid="75"/>
                                        </p:tgtEl>
                                        <p:attrNameLst>
                                          <p:attrName>style.visibility</p:attrName>
                                        </p:attrNameLst>
                                      </p:cBhvr>
                                      <p:to>
                                        <p:strVal val="visible"/>
                                      </p:to>
                                    </p:set>
                                    <p:anim calcmode="lin" valueType="num">
                                      <p:cBhvr additive="base">
                                        <p:cTn id="112" dur="500" fill="hold"/>
                                        <p:tgtEl>
                                          <p:spTgt spid="75"/>
                                        </p:tgtEl>
                                        <p:attrNameLst>
                                          <p:attrName>ppt_x</p:attrName>
                                        </p:attrNameLst>
                                      </p:cBhvr>
                                      <p:tavLst>
                                        <p:tav tm="0">
                                          <p:val>
                                            <p:strVal val="1+#ppt_w/2"/>
                                          </p:val>
                                        </p:tav>
                                        <p:tav tm="100000">
                                          <p:val>
                                            <p:strVal val="#ppt_x"/>
                                          </p:val>
                                        </p:tav>
                                      </p:tavLst>
                                    </p:anim>
                                    <p:anim calcmode="lin" valueType="num">
                                      <p:cBhvr additive="base">
                                        <p:cTn id="113" dur="500" fill="hold"/>
                                        <p:tgtEl>
                                          <p:spTgt spid="75"/>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600"/>
                                  </p:stCondLst>
                                  <p:childTnLst>
                                    <p:set>
                                      <p:cBhvr>
                                        <p:cTn id="115" dur="1" fill="hold">
                                          <p:stCondLst>
                                            <p:cond delay="0"/>
                                          </p:stCondLst>
                                        </p:cTn>
                                        <p:tgtEl>
                                          <p:spTgt spid="80"/>
                                        </p:tgtEl>
                                        <p:attrNameLst>
                                          <p:attrName>style.visibility</p:attrName>
                                        </p:attrNameLst>
                                      </p:cBhvr>
                                      <p:to>
                                        <p:strVal val="visible"/>
                                      </p:to>
                                    </p:set>
                                    <p:anim calcmode="lin" valueType="num">
                                      <p:cBhvr additive="base">
                                        <p:cTn id="116" dur="500" fill="hold"/>
                                        <p:tgtEl>
                                          <p:spTgt spid="80"/>
                                        </p:tgtEl>
                                        <p:attrNameLst>
                                          <p:attrName>ppt_x</p:attrName>
                                        </p:attrNameLst>
                                      </p:cBhvr>
                                      <p:tavLst>
                                        <p:tav tm="0">
                                          <p:val>
                                            <p:strVal val="1+#ppt_w/2"/>
                                          </p:val>
                                        </p:tav>
                                        <p:tav tm="100000">
                                          <p:val>
                                            <p:strVal val="#ppt_x"/>
                                          </p:val>
                                        </p:tav>
                                      </p:tavLst>
                                    </p:anim>
                                    <p:anim calcmode="lin" valueType="num">
                                      <p:cBhvr additive="base">
                                        <p:cTn id="117"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4" grpId="0" animBg="1"/>
      <p:bldP spid="34" grpId="1" animBg="1"/>
      <p:bldP spid="36" grpId="0" animBg="1"/>
      <p:bldP spid="36" grpId="1" animBg="1"/>
      <p:bldP spid="37" grpId="0" animBg="1"/>
      <p:bldP spid="37" grpId="1" animBg="1"/>
      <p:bldP spid="39" grpId="0" animBg="1"/>
      <p:bldP spid="39" grpId="1" animBg="1"/>
      <p:bldP spid="40" grpId="0" animBg="1"/>
      <p:bldP spid="40" grpId="1" animBg="1"/>
      <p:bldP spid="42" grpId="0" animBg="1"/>
      <p:bldP spid="42" grpId="1" animBg="1"/>
      <p:bldP spid="43" grpId="0" animBg="1"/>
      <p:bldP spid="43" grpId="1" animBg="1"/>
      <p:bldP spid="11" grpId="0" animBg="1"/>
      <p:bldP spid="11" grpId="1" animBg="1"/>
      <p:bldP spid="45" grpId="0" animBg="1"/>
      <p:bldP spid="45" grpId="1" animBg="1"/>
      <p:bldP spid="47" grpId="0" animBg="1"/>
      <p:bldP spid="47" grpId="1" animBg="1"/>
      <p:bldP spid="48" grpId="0" animBg="1"/>
      <p:bldP spid="48" grpId="1" animBg="1"/>
      <p:bldP spid="50" grpId="0" animBg="1"/>
      <p:bldP spid="50" grpId="1" animBg="1"/>
      <p:bldP spid="51" grpId="0" animBg="1"/>
      <p:bldP spid="51" grpId="1" animBg="1"/>
      <p:bldP spid="53" grpId="0" animBg="1"/>
      <p:bldP spid="53" grpId="1" animBg="1"/>
      <p:bldP spid="54" grpId="0" animBg="1"/>
      <p:bldP spid="54" grpId="1" animBg="1"/>
      <p:bldP spid="24" grpId="0" animBg="1"/>
      <p:bldP spid="33" grpId="0"/>
      <p:bldP spid="66" grpId="0" animBg="1"/>
      <p:bldP spid="67" grpId="0" animBg="1"/>
      <p:bldP spid="68" grpId="0" animBg="1"/>
      <p:bldP spid="78" grpId="0"/>
      <p:bldP spid="79" grpId="0"/>
      <p:bldP spid="8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827584" y="1176213"/>
            <a:ext cx="1296144" cy="3384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Market development plans</a:t>
            </a:r>
          </a:p>
        </p:txBody>
      </p:sp>
      <p:sp>
        <p:nvSpPr>
          <p:cNvPr id="11" name="五边形 10"/>
          <p:cNvSpPr/>
          <p:nvPr/>
        </p:nvSpPr>
        <p:spPr>
          <a:xfrm>
            <a:off x="1505020" y="1383617"/>
            <a:ext cx="2108226" cy="64807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边形 31"/>
          <p:cNvSpPr/>
          <p:nvPr/>
        </p:nvSpPr>
        <p:spPr>
          <a:xfrm>
            <a:off x="1505020" y="2140537"/>
            <a:ext cx="2108226" cy="64807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边形 36"/>
          <p:cNvSpPr/>
          <p:nvPr/>
        </p:nvSpPr>
        <p:spPr>
          <a:xfrm>
            <a:off x="1505020" y="2897457"/>
            <a:ext cx="2108226" cy="64807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边形 39"/>
          <p:cNvSpPr/>
          <p:nvPr/>
        </p:nvSpPr>
        <p:spPr>
          <a:xfrm>
            <a:off x="1505020" y="3654377"/>
            <a:ext cx="2108226" cy="64807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363144" y="1383617"/>
            <a:ext cx="5062653" cy="648072"/>
            <a:chOff x="3363144" y="1383617"/>
            <a:chExt cx="5062653" cy="648072"/>
          </a:xfrm>
        </p:grpSpPr>
        <p:sp>
          <p:nvSpPr>
            <p:cNvPr id="45" name="矩形 17"/>
            <p:cNvSpPr/>
            <p:nvPr/>
          </p:nvSpPr>
          <p:spPr>
            <a:xfrm>
              <a:off x="3363144" y="138361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923928" y="155376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grpSp>
      <p:sp>
        <p:nvSpPr>
          <p:cNvPr id="19" name="TextBox 18"/>
          <p:cNvSpPr txBox="1"/>
          <p:nvPr/>
        </p:nvSpPr>
        <p:spPr>
          <a:xfrm>
            <a:off x="1588656" y="1553765"/>
            <a:ext cx="1691508" cy="307777"/>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dirty="0"/>
              <a:t>Local market</a:t>
            </a:r>
          </a:p>
        </p:txBody>
      </p:sp>
      <p:sp>
        <p:nvSpPr>
          <p:cNvPr id="42" name="TextBox 41"/>
          <p:cNvSpPr txBox="1"/>
          <p:nvPr/>
        </p:nvSpPr>
        <p:spPr>
          <a:xfrm>
            <a:off x="1475656" y="2310684"/>
            <a:ext cx="1887488" cy="215444"/>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1400" dirty="0"/>
              <a:t>Peripheral markets</a:t>
            </a:r>
          </a:p>
        </p:txBody>
      </p:sp>
      <p:sp>
        <p:nvSpPr>
          <p:cNvPr id="43" name="TextBox 42"/>
          <p:cNvSpPr txBox="1"/>
          <p:nvPr/>
        </p:nvSpPr>
        <p:spPr>
          <a:xfrm>
            <a:off x="1588656" y="3067604"/>
            <a:ext cx="1506500" cy="307777"/>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dirty="0"/>
              <a:t>Segments</a:t>
            </a:r>
          </a:p>
        </p:txBody>
      </p:sp>
      <p:sp>
        <p:nvSpPr>
          <p:cNvPr id="44" name="TextBox 43"/>
          <p:cNvSpPr txBox="1"/>
          <p:nvPr/>
        </p:nvSpPr>
        <p:spPr>
          <a:xfrm>
            <a:off x="1403648" y="3824524"/>
            <a:ext cx="2209598" cy="246221"/>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1600" dirty="0"/>
              <a:t>High-end market</a:t>
            </a:r>
          </a:p>
        </p:txBody>
      </p:sp>
      <p:grpSp>
        <p:nvGrpSpPr>
          <p:cNvPr id="55" name="组合 54"/>
          <p:cNvGrpSpPr/>
          <p:nvPr/>
        </p:nvGrpSpPr>
        <p:grpSpPr>
          <a:xfrm>
            <a:off x="3363144" y="2140537"/>
            <a:ext cx="5062653" cy="648072"/>
            <a:chOff x="3363144" y="2140537"/>
            <a:chExt cx="5062653" cy="648072"/>
          </a:xfrm>
        </p:grpSpPr>
        <p:sp>
          <p:nvSpPr>
            <p:cNvPr id="46" name="矩形 17"/>
            <p:cNvSpPr/>
            <p:nvPr/>
          </p:nvSpPr>
          <p:spPr>
            <a:xfrm>
              <a:off x="3363144" y="214053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3923928" y="228528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grpSp>
      <p:grpSp>
        <p:nvGrpSpPr>
          <p:cNvPr id="56" name="组合 55"/>
          <p:cNvGrpSpPr/>
          <p:nvPr/>
        </p:nvGrpSpPr>
        <p:grpSpPr>
          <a:xfrm>
            <a:off x="3363144" y="2897457"/>
            <a:ext cx="5062653" cy="648072"/>
            <a:chOff x="3363144" y="2897457"/>
            <a:chExt cx="5062653" cy="648072"/>
          </a:xfrm>
        </p:grpSpPr>
        <p:sp>
          <p:nvSpPr>
            <p:cNvPr id="47" name="矩形 17"/>
            <p:cNvSpPr/>
            <p:nvPr/>
          </p:nvSpPr>
          <p:spPr>
            <a:xfrm>
              <a:off x="3363144" y="289745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3923928" y="301680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grpSp>
      <p:grpSp>
        <p:nvGrpSpPr>
          <p:cNvPr id="57" name="组合 56"/>
          <p:cNvGrpSpPr/>
          <p:nvPr/>
        </p:nvGrpSpPr>
        <p:grpSpPr>
          <a:xfrm>
            <a:off x="3363144" y="3654377"/>
            <a:ext cx="5062653" cy="648072"/>
            <a:chOff x="3363144" y="3654377"/>
            <a:chExt cx="5062653" cy="648072"/>
          </a:xfrm>
        </p:grpSpPr>
        <p:sp>
          <p:nvSpPr>
            <p:cNvPr id="48" name="矩形 17"/>
            <p:cNvSpPr/>
            <p:nvPr/>
          </p:nvSpPr>
          <p:spPr>
            <a:xfrm>
              <a:off x="3363144" y="365437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923928" y="378642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grpSp>
      <p:sp>
        <p:nvSpPr>
          <p:cNvPr id="58" name="标题 1"/>
          <p:cNvSpPr txBox="1">
            <a:spLocks/>
          </p:cNvSpPr>
          <p:nvPr/>
        </p:nvSpPr>
        <p:spPr bwMode="auto">
          <a:xfrm>
            <a:off x="899592" y="2504803"/>
            <a:ext cx="504056" cy="12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1600" b="0" kern="1200">
                <a:solidFill>
                  <a:schemeClr val="bg1"/>
                </a:solidFill>
                <a:latin typeface="微软雅黑" pitchFamily="34" charset="-122"/>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r>
              <a:rPr lang="zh-CN" altLang="en-US" sz="2400" b="1" dirty="0"/>
              <a:t>market</a:t>
            </a:r>
          </a:p>
        </p:txBody>
      </p:sp>
      <p:sp>
        <p:nvSpPr>
          <p:cNvPr id="25"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83733922"/>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a14="http://schemas.microsoft.com/office/drawing/2010/main"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left)">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2" grpId="0" animBg="1"/>
      <p:bldP spid="37" grpId="0" animBg="1"/>
      <p:bldP spid="40" grpId="0" animBg="1"/>
      <p:bldP spid="19" grpId="0"/>
      <p:bldP spid="42" grpId="0"/>
      <p:bldP spid="43" grpId="0"/>
      <p:bldP spid="44" grpId="0"/>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9"/>
          <p:cNvSpPr txBox="1"/>
          <p:nvPr/>
        </p:nvSpPr>
        <p:spPr>
          <a:xfrm>
            <a:off x="2195736" y="3038910"/>
            <a:ext cx="4968552" cy="500137"/>
          </a:xfrm>
          <a:prstGeom prst="rect">
            <a:avLst/>
          </a:prstGeom>
          <a:noFill/>
        </p:spPr>
        <p:txBody>
          <a:bodyPr wrap="square" lIns="68580" tIns="34290" rIns="68580" bIns="34290" rtlCol="0">
            <a:spAutoFit/>
          </a:bodyPr>
          <a:lstStyle/>
          <a:p>
            <a:pPr marL="0" lvl="1" algn="ctr"/>
            <a:r>
              <a:rPr lang="zh-CN" altLang="en-US" sz="2800" b="1" dirty="0">
                <a:solidFill>
                  <a:schemeClr val="bg1"/>
                </a:solidFill>
                <a:latin typeface="微软雅黑" pitchFamily="34" charset="-122"/>
                <a:ea typeface="微软雅黑" pitchFamily="34" charset="-122"/>
              </a:rPr>
              <a:t>Finance and financing</a:t>
            </a:r>
          </a:p>
        </p:txBody>
      </p:sp>
      <p:sp>
        <p:nvSpPr>
          <p:cNvPr id="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文本框 9"/>
          <p:cNvSpPr txBox="1"/>
          <p:nvPr/>
        </p:nvSpPr>
        <p:spPr>
          <a:xfrm>
            <a:off x="4249247" y="3723878"/>
            <a:ext cx="116779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Cost budget</a:t>
            </a:r>
          </a:p>
        </p:txBody>
      </p:sp>
      <p:sp>
        <p:nvSpPr>
          <p:cNvPr id="5" name="文本框 9"/>
          <p:cNvSpPr txBox="1"/>
          <p:nvPr/>
        </p:nvSpPr>
        <p:spPr>
          <a:xfrm>
            <a:off x="4249246" y="3948143"/>
            <a:ext cx="116779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Funding gap</a:t>
            </a:r>
          </a:p>
        </p:txBody>
      </p:sp>
      <p:sp>
        <p:nvSpPr>
          <p:cNvPr id="6" name="文本框 9"/>
          <p:cNvSpPr txBox="1"/>
          <p:nvPr/>
        </p:nvSpPr>
        <p:spPr>
          <a:xfrm>
            <a:off x="4249247" y="4172408"/>
            <a:ext cx="116779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Financing plan</a:t>
            </a:r>
          </a:p>
        </p:txBody>
      </p:sp>
      <p:sp>
        <p:nvSpPr>
          <p:cNvPr id="7" name="文本框 9"/>
          <p:cNvSpPr txBox="1"/>
          <p:nvPr/>
        </p:nvSpPr>
        <p:spPr>
          <a:xfrm>
            <a:off x="4249246" y="4396673"/>
            <a:ext cx="2050946" cy="153889"/>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Financing purposes</a:t>
            </a:r>
          </a:p>
        </p:txBody>
      </p:sp>
      <p:sp>
        <p:nvSpPr>
          <p:cNvPr id="11" name="KSO_Shape"/>
          <p:cNvSpPr>
            <a:spLocks/>
          </p:cNvSpPr>
          <p:nvPr/>
        </p:nvSpPr>
        <p:spPr bwMode="auto">
          <a:xfrm>
            <a:off x="4210182" y="1832534"/>
            <a:ext cx="723636" cy="69469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4054174"/>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fltVal val="0.5"/>
                                          </p:val>
                                        </p:tav>
                                        <p:tav tm="100000">
                                          <p:val>
                                            <p:strVal val="#ppt_x"/>
                                          </p:val>
                                        </p:tav>
                                      </p:tavLst>
                                    </p:anim>
                                    <p:anim calcmode="lin" valueType="num">
                                      <p:cBhvr>
                                        <p:cTn id="18" dur="500" fill="hold"/>
                                        <p:tgtEl>
                                          <p:spTgt spid="11"/>
                                        </p:tgtEl>
                                        <p:attrNameLst>
                                          <p:attrName>ppt_y</p:attrName>
                                        </p:attrNameLst>
                                      </p:cBhvr>
                                      <p:tavLst>
                                        <p:tav tm="0">
                                          <p:val>
                                            <p:fltVal val="0.5"/>
                                          </p:val>
                                        </p:tav>
                                        <p:tav tm="100000">
                                          <p:val>
                                            <p:strVal val="#ppt_y"/>
                                          </p:val>
                                        </p:tav>
                                      </p:tavLst>
                                    </p:anim>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160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20"/>
          <p:cNvSpPr/>
          <p:nvPr/>
        </p:nvSpPr>
        <p:spPr>
          <a:xfrm>
            <a:off x="196464" y="1615712"/>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Template download:</a:t>
            </a:r>
            <a:r>
              <a:rPr lang="en-US" altLang="zh-CN" sz="100" dirty="0">
                <a:solidFill>
                  <a:schemeClr val="bg1"/>
                </a:solidFill>
              </a:rPr>
              <a:t>www.1ppt.com/moban/     </a:t>
            </a:r>
            <a:r>
              <a:rPr lang="zh-CN" altLang="en-US" sz="100" dirty="0">
                <a:solidFill>
                  <a:schemeClr val="bg1"/>
                </a:solidFill>
              </a:rPr>
              <a:t>industry</a:t>
            </a:r>
            <a:r>
              <a:rPr lang="en-US" altLang="zh-CN" sz="100" dirty="0">
                <a:solidFill>
                  <a:schemeClr val="bg1"/>
                </a:solidFill>
              </a:rPr>
              <a:t>PPT</a:t>
            </a:r>
            <a:r>
              <a:rPr lang="zh-CN" altLang="en-US" sz="100" dirty="0">
                <a:solidFill>
                  <a:schemeClr val="bg1"/>
                </a:solidFill>
              </a:rPr>
              <a:t>template:</a:t>
            </a:r>
            <a:r>
              <a:rPr lang="en-US" altLang="zh-CN" sz="100" dirty="0">
                <a:solidFill>
                  <a:schemeClr val="bg1"/>
                </a:solidFill>
              </a:rPr>
              <a:t>www.1ppt.com/hangye/ </a:t>
            </a:r>
          </a:p>
          <a:p>
            <a:pPr lvl="0"/>
            <a:r>
              <a:rPr lang="zh-CN" altLang="en-US" sz="100" dirty="0">
                <a:solidFill>
                  <a:schemeClr val="bg1"/>
                </a:solidFill>
              </a:rPr>
              <a:t>festival</a:t>
            </a:r>
            <a:r>
              <a:rPr lang="en-US" altLang="zh-CN" sz="100" dirty="0">
                <a:solidFill>
                  <a:schemeClr val="bg1"/>
                </a:solidFill>
              </a:rPr>
              <a:t>PPT</a:t>
            </a:r>
            <a:r>
              <a:rPr lang="zh-CN" altLang="en-US" sz="100" dirty="0">
                <a:solidFill>
                  <a:schemeClr val="bg1"/>
                </a:solidFill>
              </a:rPr>
              <a:t>template:</a:t>
            </a:r>
            <a:r>
              <a:rPr lang="en-US" altLang="zh-CN" sz="100" dirty="0">
                <a:solidFill>
                  <a:schemeClr val="bg1"/>
                </a:solidFill>
              </a:rPr>
              <a:t>www.1ppt.com/jieri/ PPT</a:t>
            </a:r>
            <a:r>
              <a:rPr lang="zh-CN" altLang="en-US" sz="100" dirty="0">
                <a:solidFill>
                  <a:schemeClr val="bg1"/>
                </a:solidFill>
              </a:rPr>
              <a:t>Footage download:</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Background picture:</a:t>
            </a:r>
            <a:r>
              <a:rPr lang="en-US" altLang="zh-CN" sz="100" dirty="0">
                <a:solidFill>
                  <a:schemeClr val="bg1"/>
                </a:solidFill>
              </a:rPr>
              <a:t>www.1ppt.com/beijing/ PPT</a:t>
            </a:r>
            <a:r>
              <a:rPr lang="zh-CN" altLang="en-US" sz="100" dirty="0">
                <a:solidFill>
                  <a:schemeClr val="bg1"/>
                </a:solidFill>
              </a:rPr>
              <a:t>Chart download:</a:t>
            </a:r>
            <a:r>
              <a:rPr lang="en-US" altLang="zh-CN" sz="100" dirty="0">
                <a:solidFill>
                  <a:schemeClr val="bg1"/>
                </a:solidFill>
              </a:rPr>
              <a:t>www.1ppt.com/tubiao/      </a:t>
            </a:r>
          </a:p>
          <a:p>
            <a:pPr lvl="0"/>
            <a:r>
              <a:rPr lang="zh-CN" altLang="en-US" sz="100" dirty="0">
                <a:solidFill>
                  <a:schemeClr val="bg1"/>
                </a:solidFill>
              </a:rPr>
              <a:t>outstanding</a:t>
            </a:r>
            <a:r>
              <a:rPr lang="en-US" altLang="zh-CN" sz="100" dirty="0">
                <a:solidFill>
                  <a:schemeClr val="bg1"/>
                </a:solidFill>
              </a:rPr>
              <a:t>PPT</a:t>
            </a:r>
            <a:r>
              <a:rPr lang="zh-CN" altLang="en-US" sz="100" dirty="0">
                <a:solidFill>
                  <a:schemeClr val="bg1"/>
                </a:solidFill>
              </a:rPr>
              <a:t>Download:</a:t>
            </a:r>
            <a:r>
              <a:rPr lang="en-US" altLang="zh-CN" sz="100" dirty="0">
                <a:solidFill>
                  <a:schemeClr val="bg1"/>
                </a:solidFill>
              </a:rPr>
              <a:t>www.1ppt.com/xiazai/ PPT</a:t>
            </a:r>
            <a:r>
              <a:rPr lang="zh-CN" altLang="en-US" sz="100" dirty="0">
                <a:solidFill>
                  <a:schemeClr val="bg1"/>
                </a:solidFill>
              </a:rPr>
              <a:t>tutorial: </a:t>
            </a:r>
            <a:r>
              <a:rPr lang="en-US" altLang="zh-CN" sz="100" dirty="0">
                <a:solidFill>
                  <a:schemeClr val="bg1"/>
                </a:solidFill>
              </a:rPr>
              <a:t>www.1ppt.com/powerpoint/      </a:t>
            </a:r>
          </a:p>
          <a:p>
            <a:pPr lvl="0"/>
            <a:r>
              <a:rPr lang="en-US" altLang="zh-CN" sz="100" dirty="0">
                <a:solidFill>
                  <a:schemeClr val="bg1"/>
                </a:solidFill>
              </a:rPr>
              <a:t>Word</a:t>
            </a:r>
            <a:r>
              <a:rPr lang="zh-CN" altLang="en-US" sz="100" dirty="0">
                <a:solidFill>
                  <a:schemeClr val="bg1"/>
                </a:solidFill>
              </a:rPr>
              <a:t>tutorial: </a:t>
            </a:r>
            <a:r>
              <a:rPr lang="en-US" altLang="zh-CN" sz="100" dirty="0">
                <a:solidFill>
                  <a:schemeClr val="bg1"/>
                </a:solidFill>
              </a:rPr>
              <a:t>www.1ppt.com/word/ Excel</a:t>
            </a:r>
            <a:r>
              <a:rPr lang="zh-CN" altLang="en-US" sz="100" dirty="0">
                <a:solidFill>
                  <a:schemeClr val="bg1"/>
                </a:solidFill>
              </a:rPr>
              <a:t>tutorial:</a:t>
            </a:r>
            <a:r>
              <a:rPr lang="en-US" altLang="zh-CN" sz="100" dirty="0">
                <a:solidFill>
                  <a:schemeClr val="bg1"/>
                </a:solidFill>
              </a:rPr>
              <a:t>www.1ppt.com/excel/  </a:t>
            </a:r>
          </a:p>
          <a:p>
            <a:pPr lvl="0"/>
            <a:r>
              <a:rPr lang="zh-CN" altLang="en-US" sz="100" dirty="0">
                <a:solidFill>
                  <a:schemeClr val="bg1"/>
                </a:solidFill>
              </a:rPr>
              <a:t>Download:</a:t>
            </a:r>
            <a:r>
              <a:rPr lang="en-US" altLang="zh-CN" sz="100" dirty="0">
                <a:solidFill>
                  <a:schemeClr val="bg1"/>
                </a:solidFill>
              </a:rPr>
              <a:t>www.1ppt.com/ziliao/ PPT</a:t>
            </a:r>
            <a:r>
              <a:rPr lang="zh-CN" altLang="en-US" sz="100" dirty="0">
                <a:solidFill>
                  <a:schemeClr val="bg1"/>
                </a:solidFill>
              </a:rPr>
              <a:t>Courseware Download:</a:t>
            </a:r>
            <a:r>
              <a:rPr lang="en-US" altLang="zh-CN" sz="100" dirty="0">
                <a:solidFill>
                  <a:schemeClr val="bg1"/>
                </a:solidFill>
              </a:rPr>
              <a:t>www.1ppt.com/kejian/ </a:t>
            </a:r>
          </a:p>
          <a:p>
            <a:pPr lvl="0"/>
            <a:r>
              <a:rPr lang="zh-CN" altLang="en-US" sz="100" dirty="0">
                <a:solidFill>
                  <a:schemeClr val="bg1"/>
                </a:solidFill>
              </a:rPr>
              <a:t>Fan Wen Download:</a:t>
            </a:r>
            <a:r>
              <a:rPr lang="en-US" altLang="zh-CN" sz="100" dirty="0">
                <a:solidFill>
                  <a:schemeClr val="bg1"/>
                </a:solidFill>
              </a:rPr>
              <a:t>www.1ppt.com/fanwen/             </a:t>
            </a:r>
            <a:r>
              <a:rPr lang="zh-CN" altLang="en-US" sz="100" dirty="0">
                <a:solidFill>
                  <a:schemeClr val="bg1"/>
                </a:solidFill>
              </a:rPr>
              <a:t>Test paper download:</a:t>
            </a:r>
            <a:r>
              <a:rPr lang="en-US" altLang="zh-CN" sz="100" dirty="0">
                <a:solidFill>
                  <a:schemeClr val="bg1"/>
                </a:solidFill>
              </a:rPr>
              <a:t>www.1ppt.com/shiti/  </a:t>
            </a:r>
          </a:p>
          <a:p>
            <a:pPr lvl="0"/>
            <a:r>
              <a:rPr lang="zh-CN" altLang="en-US" sz="100" dirty="0">
                <a:solidFill>
                  <a:schemeClr val="bg1"/>
                </a:solidFill>
              </a:rPr>
              <a:t>Lesson Plan Download:</a:t>
            </a:r>
            <a:r>
              <a:rPr lang="en-US" altLang="zh-CN" sz="100" dirty="0">
                <a:solidFill>
                  <a:schemeClr val="bg1"/>
                </a:solidFill>
              </a:rPr>
              <a:t>www.1ppt.com/jiaoan/ PPT</a:t>
            </a:r>
            <a:r>
              <a:rPr lang="zh-CN" altLang="en-US" sz="100" dirty="0">
                <a:solidFill>
                  <a:schemeClr val="bg1"/>
                </a:solidFill>
              </a:rPr>
              <a:t>forum:</a:t>
            </a:r>
            <a:r>
              <a:rPr lang="en-US" altLang="zh-CN" sz="100" dirty="0">
                <a:solidFill>
                  <a:schemeClr val="bg1"/>
                </a:solidFill>
              </a:rPr>
              <a:t>www.1ppt.cn</a:t>
            </a:r>
          </a:p>
          <a:p>
            <a:pPr lvl="0"/>
            <a:r>
              <a:rPr lang="en-US" altLang="zh-CN" sz="100" dirty="0">
                <a:solidFill>
                  <a:schemeClr val="bg1"/>
                </a:solidFill>
              </a:rPr>
              <a:t> </a:t>
            </a:r>
            <a:endParaRPr lang="zh-CN" altLang="en-US" sz="100" dirty="0">
              <a:solidFill>
                <a:schemeClr val="bg1"/>
              </a:solidFill>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 y="0"/>
            <a:ext cx="9144000" cy="5143500"/>
          </a:xfrm>
          <a:prstGeom prst="rect">
            <a:avLst/>
          </a:prstGeom>
          <a:pattFill prst="pct5">
            <a:fgClr>
              <a:schemeClr val="accent1"/>
            </a:fgClr>
            <a:bgClr>
              <a:schemeClr val="bg1"/>
            </a:bgClr>
          </a:pattFill>
        </p:spPr>
      </p:pic>
      <p:sp>
        <p:nvSpPr>
          <p:cNvPr id="6"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9"/>
          <p:cNvSpPr txBox="1"/>
          <p:nvPr/>
        </p:nvSpPr>
        <p:spPr>
          <a:xfrm>
            <a:off x="2843808" y="2944120"/>
            <a:ext cx="3312368" cy="623248"/>
          </a:xfrm>
          <a:prstGeom prst="rect">
            <a:avLst/>
          </a:prstGeom>
          <a:noFill/>
        </p:spPr>
        <p:txBody>
          <a:bodyPr wrap="square" lIns="68580" tIns="34290" rIns="68580" bIns="34290" rtlCol="0">
            <a:spAutoFit/>
          </a:bodyPr>
          <a:lstStyle/>
          <a:p>
            <a:pPr marL="0" lvl="1" algn="ctr"/>
            <a:r>
              <a:rPr lang="zh-CN" altLang="en-US" sz="3600" b="1" spc="300" dirty="0">
                <a:solidFill>
                  <a:schemeClr val="bg1"/>
                </a:solidFill>
                <a:latin typeface="微软雅黑" pitchFamily="34" charset="-122"/>
                <a:ea typeface="微软雅黑" pitchFamily="34" charset="-122"/>
              </a:rPr>
              <a:t>Who are we?</a:t>
            </a:r>
          </a:p>
        </p:txBody>
      </p:sp>
      <p:sp>
        <p:nvSpPr>
          <p:cNvPr id="1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KSO_Shape"/>
          <p:cNvSpPr>
            <a:spLocks/>
          </p:cNvSpPr>
          <p:nvPr/>
        </p:nvSpPr>
        <p:spPr bwMode="auto">
          <a:xfrm>
            <a:off x="4140337" y="1915302"/>
            <a:ext cx="863324" cy="59281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文本框 9"/>
          <p:cNvSpPr txBox="1"/>
          <p:nvPr/>
        </p:nvSpPr>
        <p:spPr>
          <a:xfrm>
            <a:off x="4184787" y="3804260"/>
            <a:ext cx="246747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Company profile</a:t>
            </a:r>
          </a:p>
        </p:txBody>
      </p:sp>
      <p:sp>
        <p:nvSpPr>
          <p:cNvPr id="18" name="TextBox 7"/>
          <p:cNvSpPr>
            <a:spLocks noChangeArrowheads="1"/>
          </p:cNvSpPr>
          <p:nvPr/>
        </p:nvSpPr>
        <p:spPr bwMode="auto">
          <a:xfrm>
            <a:off x="2491740" y="607789"/>
            <a:ext cx="4160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rPr>
              <a:t>THE BUSENESS PLAN</a:t>
            </a:r>
            <a:endParaRPr lang="zh-CN" altLang="en-US"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endParaRPr>
          </a:p>
        </p:txBody>
      </p:sp>
      <p:sp>
        <p:nvSpPr>
          <p:cNvPr id="20" name="文本框 9"/>
          <p:cNvSpPr txBox="1"/>
          <p:nvPr/>
        </p:nvSpPr>
        <p:spPr>
          <a:xfrm>
            <a:off x="4184786" y="4028525"/>
            <a:ext cx="246747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Team introduction</a:t>
            </a:r>
          </a:p>
        </p:txBody>
      </p:sp>
      <p:sp>
        <p:nvSpPr>
          <p:cNvPr id="22" name="文本框 9"/>
          <p:cNvSpPr txBox="1"/>
          <p:nvPr/>
        </p:nvSpPr>
        <p:spPr>
          <a:xfrm>
            <a:off x="4184787" y="4252790"/>
            <a:ext cx="246747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Introduction to the core members</a:t>
            </a:r>
          </a:p>
        </p:txBody>
      </p:sp>
      <p:sp>
        <p:nvSpPr>
          <p:cNvPr id="23" name="文本框 9"/>
          <p:cNvSpPr txBox="1"/>
          <p:nvPr/>
        </p:nvSpPr>
        <p:spPr>
          <a:xfrm>
            <a:off x="4184786" y="4477056"/>
            <a:ext cx="246747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Organizational structure</a:t>
            </a:r>
          </a:p>
        </p:txBody>
      </p:sp>
      <p:sp>
        <p:nvSpPr>
          <p:cNvPr id="2" name="TextBox 1"/>
          <p:cNvSpPr txBox="1"/>
          <p:nvPr/>
        </p:nvSpPr>
        <p:spPr>
          <a:xfrm>
            <a:off x="4140337" y="123478"/>
            <a:ext cx="700513" cy="369332"/>
          </a:xfrm>
          <a:prstGeom prst="rect">
            <a:avLst/>
          </a:prstGeom>
          <a:noFill/>
        </p:spPr>
        <p:txBody>
          <a:bodyPr wrap="none" lIns="0" tIns="0" rIns="0" bIns="0" rtlCol="0">
            <a:spAutoFit/>
          </a:bodyPr>
          <a:lstStyle/>
          <a:p>
            <a:r>
              <a:rPr lang="en-US" altLang="zh-CN" sz="2400" b="1" dirty="0">
                <a:solidFill>
                  <a:schemeClr val="bg1"/>
                </a:solidFill>
                <a:latin typeface="微软雅黑" pitchFamily="34" charset="-122"/>
                <a:ea typeface="微软雅黑" pitchFamily="34" charset="-122"/>
              </a:rPr>
              <a:t>logo</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60579628"/>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60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fltVal val="0.5"/>
                                          </p:val>
                                        </p:tav>
                                        <p:tav tm="100000">
                                          <p:val>
                                            <p:strVal val="#ppt_x"/>
                                          </p:val>
                                        </p:tav>
                                      </p:tavLst>
                                    </p:anim>
                                    <p:anim calcmode="lin" valueType="num">
                                      <p:cBhvr>
                                        <p:cTn id="18" dur="5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par>
                          <p:cTn id="23" fill="hold">
                            <p:stCondLst>
                              <p:cond delay="16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20"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Click here to add title text</a:t>
            </a:r>
          </a:p>
        </p:txBody>
      </p:sp>
      <p:grpSp>
        <p:nvGrpSpPr>
          <p:cNvPr id="44" name="组合 43"/>
          <p:cNvGrpSpPr/>
          <p:nvPr/>
        </p:nvGrpSpPr>
        <p:grpSpPr>
          <a:xfrm>
            <a:off x="1512925" y="1542228"/>
            <a:ext cx="2027143" cy="2020491"/>
            <a:chOff x="1440917" y="1548121"/>
            <a:chExt cx="2027143" cy="2020491"/>
          </a:xfrm>
        </p:grpSpPr>
        <p:sp>
          <p:nvSpPr>
            <p:cNvPr id="24" name="Freeform 6"/>
            <p:cNvSpPr>
              <a:spLocks/>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TextBox 26"/>
            <p:cNvSpPr txBox="1"/>
            <p:nvPr/>
          </p:nvSpPr>
          <p:spPr>
            <a:xfrm>
              <a:off x="1590602" y="1918424"/>
              <a:ext cx="1759256"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Manage costs</a:t>
              </a:r>
            </a:p>
          </p:txBody>
        </p:sp>
        <p:sp>
          <p:nvSpPr>
            <p:cNvPr id="29" name="TextBox 9"/>
            <p:cNvSpPr txBox="1">
              <a:spLocks noChangeArrowheads="1"/>
            </p:cNvSpPr>
            <p:nvPr/>
          </p:nvSpPr>
          <p:spPr bwMode="auto">
            <a:xfrm>
              <a:off x="1970406" y="2491031"/>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b="1" dirty="0">
                  <a:solidFill>
                    <a:schemeClr val="bg1"/>
                  </a:solidFill>
                  <a:latin typeface="微软雅黑" pitchFamily="34" charset="-122"/>
                  <a:ea typeface="微软雅黑" pitchFamily="34" charset="-122"/>
                </a:rPr>
                <a:t>40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43" name="组合 42"/>
          <p:cNvGrpSpPr/>
          <p:nvPr/>
        </p:nvGrpSpPr>
        <p:grpSpPr>
          <a:xfrm>
            <a:off x="3183676" y="2938934"/>
            <a:ext cx="1640481" cy="1635098"/>
            <a:chOff x="3111668" y="2944827"/>
            <a:chExt cx="1640481" cy="1635098"/>
          </a:xfrm>
        </p:grpSpPr>
        <p:sp>
          <p:nvSpPr>
            <p:cNvPr id="25" name="Freeform 7"/>
            <p:cNvSpPr>
              <a:spLocks/>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TextBox 27"/>
            <p:cNvSpPr txBox="1"/>
            <p:nvPr/>
          </p:nvSpPr>
          <p:spPr>
            <a:xfrm>
              <a:off x="3299720" y="3201330"/>
              <a:ext cx="1225788" cy="553998"/>
            </a:xfrm>
            <a:prstGeom prst="rect">
              <a:avLst/>
            </a:prstGeom>
            <a:noFill/>
          </p:spPr>
          <p:txBody>
            <a:bodyPr wrap="square" lIns="0" tIns="0" rIns="0" bIns="0" rtlCol="0">
              <a:spAutoFit/>
            </a:bodyPr>
            <a:lstStyle/>
            <a:p>
              <a:pPr algn="ctr"/>
              <a:r>
                <a:rPr lang="zh-CN" altLang="en-US" b="1" dirty="0">
                  <a:solidFill>
                    <a:schemeClr val="bg1"/>
                  </a:solidFill>
                  <a:latin typeface="微软雅黑" pitchFamily="34" charset="-122"/>
                  <a:ea typeface="微软雅黑" pitchFamily="34" charset="-122"/>
                </a:rPr>
                <a:t>Marketing costs</a:t>
              </a:r>
            </a:p>
          </p:txBody>
        </p:sp>
        <p:sp>
          <p:nvSpPr>
            <p:cNvPr id="30" name="TextBox 9"/>
            <p:cNvSpPr txBox="1">
              <a:spLocks noChangeArrowheads="1"/>
            </p:cNvSpPr>
            <p:nvPr/>
          </p:nvSpPr>
          <p:spPr bwMode="auto">
            <a:xfrm>
              <a:off x="3466877" y="3746835"/>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b="1" dirty="0">
                  <a:solidFill>
                    <a:schemeClr val="bg1"/>
                  </a:solidFill>
                  <a:latin typeface="微软雅黑" pitchFamily="34" charset="-122"/>
                  <a:ea typeface="微软雅黑" pitchFamily="34" charset="-122"/>
                </a:rPr>
                <a:t>30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42" name="组合 41"/>
          <p:cNvGrpSpPr/>
          <p:nvPr/>
        </p:nvGrpSpPr>
        <p:grpSpPr>
          <a:xfrm>
            <a:off x="4326373" y="1904483"/>
            <a:ext cx="1300156" cy="1295980"/>
            <a:chOff x="4254365" y="1910376"/>
            <a:chExt cx="1300156" cy="1295980"/>
          </a:xfrm>
        </p:grpSpPr>
        <p:sp>
          <p:nvSpPr>
            <p:cNvPr id="31" name="Freeform 5"/>
            <p:cNvSpPr>
              <a:spLocks/>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TextBox 31"/>
            <p:cNvSpPr txBox="1"/>
            <p:nvPr/>
          </p:nvSpPr>
          <p:spPr>
            <a:xfrm>
              <a:off x="4404322" y="2124740"/>
              <a:ext cx="901312" cy="215444"/>
            </a:xfrm>
            <a:prstGeom prst="rect">
              <a:avLst/>
            </a:prstGeom>
            <a:no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Office costs</a:t>
              </a:r>
            </a:p>
          </p:txBody>
        </p:sp>
        <p:sp>
          <p:nvSpPr>
            <p:cNvPr id="33" name="TextBox 9"/>
            <p:cNvSpPr txBox="1">
              <a:spLocks noChangeArrowheads="1"/>
            </p:cNvSpPr>
            <p:nvPr/>
          </p:nvSpPr>
          <p:spPr bwMode="auto">
            <a:xfrm>
              <a:off x="4396940" y="2413757"/>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b="1" dirty="0">
                  <a:solidFill>
                    <a:schemeClr val="bg1"/>
                  </a:solidFill>
                  <a:latin typeface="微软雅黑" pitchFamily="34" charset="-122"/>
                  <a:ea typeface="微软雅黑" pitchFamily="34" charset="-122"/>
                </a:rPr>
                <a:t>20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3467269" y="1203598"/>
            <a:ext cx="1073298" cy="1069851"/>
            <a:chOff x="3395261" y="1209491"/>
            <a:chExt cx="1073298" cy="1069851"/>
          </a:xfrm>
        </p:grpSpPr>
        <p:sp>
          <p:nvSpPr>
            <p:cNvPr id="23" name="Freeform 5"/>
            <p:cNvSpPr>
              <a:spLocks/>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TextBox 33"/>
            <p:cNvSpPr txBox="1"/>
            <p:nvPr/>
          </p:nvSpPr>
          <p:spPr>
            <a:xfrm>
              <a:off x="3582646" y="1325632"/>
              <a:ext cx="698523"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Other costs</a:t>
              </a:r>
            </a:p>
          </p:txBody>
        </p:sp>
        <p:sp>
          <p:nvSpPr>
            <p:cNvPr id="35" name="TextBox 9"/>
            <p:cNvSpPr txBox="1">
              <a:spLocks noChangeArrowheads="1"/>
            </p:cNvSpPr>
            <p:nvPr/>
          </p:nvSpPr>
          <p:spPr bwMode="auto">
            <a:xfrm>
              <a:off x="3555043" y="1654258"/>
              <a:ext cx="753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2400" b="1" dirty="0">
                  <a:solidFill>
                    <a:schemeClr val="bg1"/>
                  </a:solidFill>
                  <a:latin typeface="微软雅黑" pitchFamily="34" charset="-122"/>
                  <a:ea typeface="微软雅黑" pitchFamily="34" charset="-122"/>
                </a:rPr>
                <a:t>10</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grpSp>
      <p:sp>
        <p:nvSpPr>
          <p:cNvPr id="36" name="TextBox 35"/>
          <p:cNvSpPr txBox="1"/>
          <p:nvPr/>
        </p:nvSpPr>
        <p:spPr>
          <a:xfrm>
            <a:off x="4880214" y="1006445"/>
            <a:ext cx="3338756"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sp>
        <p:nvSpPr>
          <p:cNvPr id="37" name="TextBox 36"/>
          <p:cNvSpPr txBox="1"/>
          <p:nvPr/>
        </p:nvSpPr>
        <p:spPr>
          <a:xfrm>
            <a:off x="5796136" y="2299530"/>
            <a:ext cx="266429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sp>
        <p:nvSpPr>
          <p:cNvPr id="38" name="TextBox 37"/>
          <p:cNvSpPr txBox="1"/>
          <p:nvPr/>
        </p:nvSpPr>
        <p:spPr>
          <a:xfrm>
            <a:off x="4976451" y="3598808"/>
            <a:ext cx="3123941"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sp>
        <p:nvSpPr>
          <p:cNvPr id="39" name="TextBox 38"/>
          <p:cNvSpPr txBox="1"/>
          <p:nvPr/>
        </p:nvSpPr>
        <p:spPr>
          <a:xfrm>
            <a:off x="767241" y="3598808"/>
            <a:ext cx="1759256"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section content, this is a conceptual illustration, please modify according to your specific content as appropriate</a:t>
            </a:r>
            <a:endParaRPr lang="en-US" altLang="zh-CN" dirty="0"/>
          </a:p>
        </p:txBody>
      </p:sp>
      <p:sp>
        <p:nvSpPr>
          <p:cNvPr id="45"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95851226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2" presetClass="entr" presetSubtype="2"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Click here to add title text</a:t>
            </a:r>
          </a:p>
        </p:txBody>
      </p:sp>
      <p:sp>
        <p:nvSpPr>
          <p:cNvPr id="4" name="矩形 3"/>
          <p:cNvSpPr/>
          <p:nvPr/>
        </p:nvSpPr>
        <p:spPr>
          <a:xfrm>
            <a:off x="2637218" y="1419622"/>
            <a:ext cx="2610246" cy="2163516"/>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42143" y="2454532"/>
            <a:ext cx="1994446" cy="1653106"/>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11921" y="1947133"/>
            <a:ext cx="1440160" cy="138499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Click to enter the brief text content, the text content needs to be refined, without unnecessary text modification, concise description sub-content.</a:t>
            </a:r>
            <a:endParaRPr lang="en-US" altLang="zh-CN" sz="1200" dirty="0"/>
          </a:p>
        </p:txBody>
      </p:sp>
      <p:sp>
        <p:nvSpPr>
          <p:cNvPr id="17" name="TextBox 16"/>
          <p:cNvSpPr txBox="1"/>
          <p:nvPr/>
        </p:nvSpPr>
        <p:spPr>
          <a:xfrm>
            <a:off x="6888585" y="2861888"/>
            <a:ext cx="1429544"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Click to enter a brief text content, the text content needs to be refined, without unnecessary text modification.</a:t>
            </a:r>
            <a:endParaRPr lang="en-US" altLang="zh-CN" sz="1200" dirty="0"/>
          </a:p>
        </p:txBody>
      </p:sp>
      <p:sp>
        <p:nvSpPr>
          <p:cNvPr id="19" name="TextBox 18"/>
          <p:cNvSpPr txBox="1"/>
          <p:nvPr/>
        </p:nvSpPr>
        <p:spPr>
          <a:xfrm>
            <a:off x="2829475" y="2082861"/>
            <a:ext cx="1937454" cy="338554"/>
          </a:xfrm>
          <a:prstGeom prst="rect">
            <a:avLst/>
          </a:prstGeom>
          <a:noFill/>
        </p:spPr>
        <p:txBody>
          <a:bodyPr wrap="none">
            <a:spAutoFit/>
          </a:bodyPr>
          <a:lstStyle/>
          <a:p>
            <a:pPr algn="ctr" fontAlgn="auto">
              <a:spcBef>
                <a:spcPts val="0"/>
              </a:spcBef>
              <a:spcAft>
                <a:spcPts val="0"/>
              </a:spcAft>
              <a:defRPr/>
            </a:pPr>
            <a:r>
              <a:rPr lang="en-US" altLang="zh-CN" sz="1600" b="1" dirty="0">
                <a:solidFill>
                  <a:schemeClr val="bg1"/>
                </a:solidFill>
                <a:latin typeface="微软雅黑" pitchFamily="34" charset="-122"/>
                <a:ea typeface="微软雅黑" pitchFamily="34" charset="-122"/>
              </a:rPr>
              <a:t>800</a:t>
            </a:r>
            <a:r>
              <a:rPr lang="zh-CN" altLang="en-US" sz="1600" b="1" dirty="0">
                <a:solidFill>
                  <a:schemeClr val="bg1"/>
                </a:solidFill>
                <a:latin typeface="微软雅黑" pitchFamily="34" charset="-122"/>
                <a:ea typeface="微软雅黑" pitchFamily="34" charset="-122"/>
              </a:rPr>
              <a:t>ten thousand</a:t>
            </a:r>
          </a:p>
        </p:txBody>
      </p:sp>
      <p:sp>
        <p:nvSpPr>
          <p:cNvPr id="20" name="TextBox 19"/>
          <p:cNvSpPr txBox="1"/>
          <p:nvPr/>
        </p:nvSpPr>
        <p:spPr>
          <a:xfrm>
            <a:off x="3000153" y="2435344"/>
            <a:ext cx="1641990" cy="525016"/>
          </a:xfrm>
          <a:prstGeom prst="rect">
            <a:avLst/>
          </a:prstGeom>
          <a:noFill/>
        </p:spPr>
        <p:txBody>
          <a:bodyPr wrap="square" lIns="0" tIns="0" rIns="0" bIns="0" rtlCol="0">
            <a:spAutoFit/>
          </a:bodyPr>
          <a:lstStyle/>
          <a:p>
            <a:pPr algn="just">
              <a:lnSpc>
                <a:spcPts val="1400"/>
              </a:lnSpc>
            </a:pPr>
            <a:r>
              <a:rPr lang="zh-CN" altLang="en-US" sz="1000" dirty="0">
                <a:solidFill>
                  <a:schemeClr val="bg1"/>
                </a:solidFill>
                <a:latin typeface="微软雅黑" pitchFamily="34" charset="-122"/>
                <a:ea typeface="微软雅黑" pitchFamily="34" charset="-122"/>
              </a:rPr>
              <a:t>Click to enter a brief text content, the text content needs to be refined, without unnecessary text modification</a:t>
            </a:r>
            <a:r>
              <a:rPr lang="en-US" altLang="zh-CN" sz="1000" dirty="0">
                <a:solidFill>
                  <a:schemeClr val="bg1"/>
                </a:solidFill>
                <a:latin typeface="微软雅黑 Light" pitchFamily="34" charset="-122"/>
                <a:ea typeface="微软雅黑 Light" pitchFamily="34" charset="-122"/>
              </a:rPr>
              <a:t>......</a:t>
            </a:r>
          </a:p>
        </p:txBody>
      </p:sp>
      <p:sp>
        <p:nvSpPr>
          <p:cNvPr id="21" name="TextBox 20"/>
          <p:cNvSpPr txBox="1"/>
          <p:nvPr/>
        </p:nvSpPr>
        <p:spPr>
          <a:xfrm>
            <a:off x="4936177" y="2931984"/>
            <a:ext cx="1716368" cy="307777"/>
          </a:xfrm>
          <a:prstGeom prst="rect">
            <a:avLst/>
          </a:prstGeom>
          <a:noFill/>
        </p:spPr>
        <p:txBody>
          <a:bodyPr wrap="none">
            <a:spAutoFit/>
          </a:bodyPr>
          <a:lstStyle/>
          <a:p>
            <a:pPr algn="ctr" fontAlgn="auto">
              <a:spcBef>
                <a:spcPts val="0"/>
              </a:spcBef>
              <a:spcAft>
                <a:spcPts val="0"/>
              </a:spcAft>
              <a:defRPr/>
            </a:pPr>
            <a:r>
              <a:rPr lang="en-US" altLang="zh-CN" sz="1400" b="1" dirty="0">
                <a:solidFill>
                  <a:schemeClr val="bg1"/>
                </a:solidFill>
                <a:latin typeface="微软雅黑" pitchFamily="34" charset="-122"/>
                <a:ea typeface="微软雅黑" pitchFamily="34" charset="-122"/>
              </a:rPr>
              <a:t>400</a:t>
            </a:r>
            <a:r>
              <a:rPr lang="zh-CN" altLang="en-US" sz="1400" b="1" dirty="0">
                <a:solidFill>
                  <a:schemeClr val="bg1"/>
                </a:solidFill>
                <a:latin typeface="微软雅黑" pitchFamily="34" charset="-122"/>
                <a:ea typeface="微软雅黑" pitchFamily="34" charset="-122"/>
              </a:rPr>
              <a:t>ten thousand</a:t>
            </a:r>
          </a:p>
        </p:txBody>
      </p:sp>
      <p:sp>
        <p:nvSpPr>
          <p:cNvPr id="22" name="TextBox 21"/>
          <p:cNvSpPr txBox="1"/>
          <p:nvPr/>
        </p:nvSpPr>
        <p:spPr>
          <a:xfrm>
            <a:off x="5243769" y="3219760"/>
            <a:ext cx="1212767" cy="461665"/>
          </a:xfrm>
          <a:prstGeom prst="rect">
            <a:avLst/>
          </a:prstGeom>
          <a:noFill/>
        </p:spPr>
        <p:txBody>
          <a:bodyPr wrap="square" lIns="0" tIns="0" rIns="0" bIns="0" rtlCol="0">
            <a:spAutoFit/>
          </a:bodyPr>
          <a:lstStyle>
            <a:defPPr>
              <a:defRPr lang="zh-CN"/>
            </a:defPPr>
            <a:lvl1pPr algn="just">
              <a:lnSpc>
                <a:spcPct val="150000"/>
              </a:lnSpc>
              <a:defRPr sz="1000">
                <a:solidFill>
                  <a:schemeClr val="bg1"/>
                </a:solidFill>
                <a:latin typeface="微软雅黑" pitchFamily="34" charset="-122"/>
                <a:ea typeface="微软雅黑" pitchFamily="34" charset="-122"/>
              </a:defRPr>
            </a:lvl1pPr>
          </a:lstStyle>
          <a:p>
            <a:pPr>
              <a:lnSpc>
                <a:spcPct val="100000"/>
              </a:lnSpc>
            </a:pPr>
            <a:r>
              <a:rPr lang="zh-CN" altLang="en-US" dirty="0"/>
              <a:t>Click to enter the text content, the text content needs to be summarized and refined</a:t>
            </a:r>
            <a:r>
              <a:rPr lang="en-US" altLang="zh-CN" dirty="0"/>
              <a:t>......</a:t>
            </a:r>
          </a:p>
        </p:txBody>
      </p:sp>
      <p:sp>
        <p:nvSpPr>
          <p:cNvPr id="23" name="椭圆 22"/>
          <p:cNvSpPr/>
          <p:nvPr/>
        </p:nvSpPr>
        <p:spPr>
          <a:xfrm>
            <a:off x="2721555" y="1500828"/>
            <a:ext cx="576064" cy="5760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200" dirty="0">
                <a:latin typeface="微软雅黑" pitchFamily="34" charset="-122"/>
                <a:ea typeface="微软雅黑" pitchFamily="34" charset="-122"/>
              </a:rPr>
              <a:t>Text </a:t>
            </a:r>
            <a:endParaRPr lang="zh-CN" altLang="en-US" sz="1200" dirty="0">
              <a:latin typeface="微软雅黑" pitchFamily="34" charset="-122"/>
              <a:ea typeface="微软雅黑" pitchFamily="34" charset="-122"/>
            </a:endParaRPr>
          </a:p>
        </p:txBody>
      </p:sp>
      <p:sp>
        <p:nvSpPr>
          <p:cNvPr id="28" name="椭圆 27"/>
          <p:cNvSpPr/>
          <p:nvPr/>
        </p:nvSpPr>
        <p:spPr>
          <a:xfrm>
            <a:off x="6203166" y="2487672"/>
            <a:ext cx="465334" cy="46533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000" dirty="0">
                <a:latin typeface="微软雅黑" pitchFamily="34" charset="-122"/>
                <a:ea typeface="微软雅黑" pitchFamily="34" charset="-122"/>
              </a:rPr>
              <a:t>Text </a:t>
            </a:r>
            <a:endParaRPr lang="zh-CN" altLang="en-US" sz="1000" dirty="0">
              <a:latin typeface="微软雅黑" pitchFamily="34" charset="-122"/>
              <a:ea typeface="微软雅黑" pitchFamily="34" charset="-122"/>
            </a:endParaRPr>
          </a:p>
        </p:txBody>
      </p:sp>
      <p:sp>
        <p:nvSpPr>
          <p:cNvPr id="29"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08104627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strVal val="4*#ppt_w"/>
                                          </p:val>
                                        </p:tav>
                                        <p:tav tm="100000">
                                          <p:val>
                                            <p:strVal val="#ppt_w"/>
                                          </p:val>
                                        </p:tav>
                                      </p:tavLst>
                                    </p:anim>
                                    <p:anim calcmode="lin" valueType="num">
                                      <p:cBhvr>
                                        <p:cTn id="17" dur="500" fill="hold"/>
                                        <p:tgtEl>
                                          <p:spTgt spid="23"/>
                                        </p:tgtEl>
                                        <p:attrNameLst>
                                          <p:attrName>ppt_h</p:attrName>
                                        </p:attrNameLst>
                                      </p:cBhvr>
                                      <p:tavLst>
                                        <p:tav tm="0">
                                          <p:val>
                                            <p:strVal val="4*#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strVal val="4*#ppt_w"/>
                                          </p:val>
                                        </p:tav>
                                        <p:tav tm="100000">
                                          <p:val>
                                            <p:strVal val="#ppt_w"/>
                                          </p:val>
                                        </p:tav>
                                      </p:tavLst>
                                    </p:anim>
                                    <p:anim calcmode="lin" valueType="num">
                                      <p:cBhvr>
                                        <p:cTn id="34" dur="500" fill="hold"/>
                                        <p:tgtEl>
                                          <p:spTgt spid="28"/>
                                        </p:tgtEl>
                                        <p:attrNameLst>
                                          <p:attrName>ppt_h</p:attrName>
                                        </p:attrNameLst>
                                      </p:cBhvr>
                                      <p:tavLst>
                                        <p:tav tm="0">
                                          <p:val>
                                            <p:strVal val="4*#ppt_h"/>
                                          </p:val>
                                        </p:tav>
                                        <p:tav tm="100000">
                                          <p:val>
                                            <p:strVal val="#ppt_h"/>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6" grpId="0"/>
      <p:bldP spid="17" grpId="0"/>
      <p:bldP spid="19" grpId="0"/>
      <p:bldP spid="20" grpId="0"/>
      <p:bldP spid="21" grpId="0"/>
      <p:bldP spid="22" grpId="0"/>
      <p:bldP spid="23"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Click here to add title text</a:t>
            </a:r>
          </a:p>
        </p:txBody>
      </p:sp>
      <p:sp>
        <p:nvSpPr>
          <p:cNvPr id="6" name="TextBox 5"/>
          <p:cNvSpPr txBox="1"/>
          <p:nvPr/>
        </p:nvSpPr>
        <p:spPr>
          <a:xfrm>
            <a:off x="4922579" y="1487370"/>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dirty="0">
                <a:solidFill>
                  <a:schemeClr val="tx1">
                    <a:lumMod val="75000"/>
                    <a:lumOff val="25000"/>
                  </a:schemeClr>
                </a:solidFill>
              </a:rPr>
              <a:t>Click to enter the brief text content, the text content needs to be refined, without unnecessary text modification, concise description sub-content</a:t>
            </a:r>
            <a:r>
              <a:rPr lang="en-US" altLang="zh-CN" dirty="0">
                <a:solidFill>
                  <a:schemeClr val="tx1">
                    <a:lumMod val="75000"/>
                    <a:lumOff val="25000"/>
                  </a:schemeClr>
                </a:solidFill>
              </a:rPr>
              <a:t>......</a:t>
            </a:r>
          </a:p>
        </p:txBody>
      </p:sp>
      <p:sp>
        <p:nvSpPr>
          <p:cNvPr id="7" name="TextBox 6"/>
          <p:cNvSpPr txBox="1"/>
          <p:nvPr/>
        </p:nvSpPr>
        <p:spPr>
          <a:xfrm>
            <a:off x="4922579" y="2701064"/>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dirty="0">
                <a:solidFill>
                  <a:schemeClr val="tx1">
                    <a:lumMod val="75000"/>
                    <a:lumOff val="25000"/>
                  </a:schemeClr>
                </a:solidFill>
              </a:rPr>
              <a:t>Click to enter the brief text content, the text content needs to be refined, without unnecessary text modification, concise description sub-content</a:t>
            </a:r>
            <a:r>
              <a:rPr lang="en-US" altLang="zh-CN" dirty="0">
                <a:solidFill>
                  <a:schemeClr val="tx1">
                    <a:lumMod val="75000"/>
                    <a:lumOff val="25000"/>
                  </a:schemeClr>
                </a:solidFill>
              </a:rPr>
              <a:t>......</a:t>
            </a:r>
          </a:p>
        </p:txBody>
      </p:sp>
      <p:sp>
        <p:nvSpPr>
          <p:cNvPr id="9" name="TextBox 8"/>
          <p:cNvSpPr txBox="1"/>
          <p:nvPr/>
        </p:nvSpPr>
        <p:spPr>
          <a:xfrm>
            <a:off x="4922579" y="3913906"/>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dirty="0">
                <a:solidFill>
                  <a:schemeClr val="tx1">
                    <a:lumMod val="75000"/>
                    <a:lumOff val="25000"/>
                  </a:schemeClr>
                </a:solidFill>
              </a:rPr>
              <a:t>Click to enter the brief text content, the text content needs to be refined, without unnecessary text modification, concise description sub-content</a:t>
            </a:r>
            <a:r>
              <a:rPr lang="en-US" altLang="zh-CN" dirty="0">
                <a:solidFill>
                  <a:schemeClr val="tx1">
                    <a:lumMod val="75000"/>
                    <a:lumOff val="25000"/>
                  </a:schemeClr>
                </a:solidFill>
              </a:rPr>
              <a:t>......</a:t>
            </a:r>
          </a:p>
        </p:txBody>
      </p:sp>
      <p:sp>
        <p:nvSpPr>
          <p:cNvPr id="17" name="Freeform 5"/>
          <p:cNvSpPr>
            <a:spLocks/>
          </p:cNvSpPr>
          <p:nvPr/>
        </p:nvSpPr>
        <p:spPr bwMode="auto">
          <a:xfrm>
            <a:off x="2571924" y="3362531"/>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3"/>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6"/>
          <p:cNvSpPr>
            <a:spLocks/>
          </p:cNvSpPr>
          <p:nvPr/>
        </p:nvSpPr>
        <p:spPr bwMode="auto">
          <a:xfrm>
            <a:off x="3105324" y="2265569"/>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6"/>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7"/>
          <p:cNvSpPr>
            <a:spLocks/>
          </p:cNvSpPr>
          <p:nvPr/>
        </p:nvSpPr>
        <p:spPr bwMode="auto">
          <a:xfrm>
            <a:off x="2571924" y="1251156"/>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2"/>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Oval 8"/>
          <p:cNvSpPr>
            <a:spLocks noChangeArrowheads="1"/>
          </p:cNvSpPr>
          <p:nvPr/>
        </p:nvSpPr>
        <p:spPr bwMode="auto">
          <a:xfrm>
            <a:off x="1187624" y="1975056"/>
            <a:ext cx="1831975" cy="1836738"/>
          </a:xfrm>
          <a:prstGeom prst="ellipse">
            <a:avLst/>
          </a:prstGeom>
          <a:solidFill>
            <a:schemeClr val="accent1"/>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cxnSp>
        <p:nvCxnSpPr>
          <p:cNvPr id="25" name="直接连接符 24"/>
          <p:cNvCxnSpPr/>
          <p:nvPr/>
        </p:nvCxnSpPr>
        <p:spPr>
          <a:xfrm>
            <a:off x="3410411" y="1679731"/>
            <a:ext cx="139506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885121" y="2895013"/>
            <a:ext cx="92035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423726" y="4106267"/>
            <a:ext cx="138174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74586" y="2685675"/>
            <a:ext cx="1877437" cy="369332"/>
          </a:xfrm>
          <a:prstGeom prst="rect">
            <a:avLst/>
          </a:prstGeom>
          <a:noFill/>
        </p:spPr>
        <p:txBody>
          <a:bodyPr wrap="none">
            <a:spAutoFit/>
          </a:bodyPr>
          <a:lstStyle/>
          <a:p>
            <a:pPr algn="ctr" fontAlgn="auto">
              <a:spcBef>
                <a:spcPts val="0"/>
              </a:spcBef>
              <a:spcAft>
                <a:spcPts val="0"/>
              </a:spcAft>
              <a:defRPr/>
            </a:pPr>
            <a:r>
              <a:rPr lang="zh-CN" altLang="en-US" b="1" dirty="0">
                <a:solidFill>
                  <a:schemeClr val="bg1"/>
                </a:solidFill>
                <a:latin typeface="微软雅黑" pitchFamily="34" charset="-122"/>
                <a:ea typeface="微软雅黑" pitchFamily="34" charset="-122"/>
              </a:rPr>
              <a:t>Financing plan</a:t>
            </a:r>
          </a:p>
        </p:txBody>
      </p:sp>
      <p:sp>
        <p:nvSpPr>
          <p:cNvPr id="39" name="TextBox 38"/>
          <p:cNvSpPr txBox="1"/>
          <p:nvPr/>
        </p:nvSpPr>
        <p:spPr>
          <a:xfrm>
            <a:off x="2804429" y="1651036"/>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itchFamily="34" charset="-122"/>
                <a:ea typeface="微软雅黑" pitchFamily="34" charset="-122"/>
              </a:rPr>
              <a:t>Add text</a:t>
            </a:r>
          </a:p>
        </p:txBody>
      </p:sp>
      <p:sp>
        <p:nvSpPr>
          <p:cNvPr id="40" name="TextBox 39"/>
          <p:cNvSpPr txBox="1"/>
          <p:nvPr/>
        </p:nvSpPr>
        <p:spPr>
          <a:xfrm>
            <a:off x="3235101" y="266479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itchFamily="34" charset="-122"/>
                <a:ea typeface="微软雅黑" pitchFamily="34" charset="-122"/>
              </a:rPr>
              <a:t>Add text</a:t>
            </a:r>
          </a:p>
        </p:txBody>
      </p:sp>
      <p:sp>
        <p:nvSpPr>
          <p:cNvPr id="42" name="TextBox 41"/>
          <p:cNvSpPr txBox="1"/>
          <p:nvPr/>
        </p:nvSpPr>
        <p:spPr>
          <a:xfrm>
            <a:off x="2804429" y="366768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itchFamily="34" charset="-122"/>
                <a:ea typeface="微软雅黑" pitchFamily="34" charset="-122"/>
              </a:rPr>
              <a:t>Add text</a:t>
            </a:r>
          </a:p>
        </p:txBody>
      </p:sp>
      <p:sp>
        <p:nvSpPr>
          <p:cNvPr id="43"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41477261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fltVal val="0.5"/>
                                          </p:val>
                                        </p:tav>
                                        <p:tav tm="100000">
                                          <p:val>
                                            <p:strVal val="#ppt_x"/>
                                          </p:val>
                                        </p:tav>
                                      </p:tavLst>
                                    </p:anim>
                                    <p:anim calcmode="lin" valueType="num">
                                      <p:cBhvr>
                                        <p:cTn id="18" dur="500" fill="hold"/>
                                        <p:tgtEl>
                                          <p:spTgt spid="38"/>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16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21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par>
                          <p:cTn id="48" fill="hold">
                            <p:stCondLst>
                              <p:cond delay="26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31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36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41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7" grpId="0" animBg="1"/>
      <p:bldP spid="18" grpId="0" animBg="1"/>
      <p:bldP spid="19" grpId="0" animBg="1"/>
      <p:bldP spid="21" grpId="0" animBg="1"/>
      <p:bldP spid="38" grpId="0"/>
      <p:bldP spid="39" grpId="0"/>
      <p:bldP spid="40"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圆角矩形 10"/>
          <p:cNvSpPr/>
          <p:nvPr/>
        </p:nvSpPr>
        <p:spPr>
          <a:xfrm>
            <a:off x="3482354" y="987574"/>
            <a:ext cx="2201679" cy="3616312"/>
          </a:xfrm>
          <a:prstGeom prst="roundRect">
            <a:avLst>
              <a:gd name="adj" fmla="val 888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5570586" y="11817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Financing purposes</a:t>
            </a:r>
          </a:p>
        </p:txBody>
      </p:sp>
      <p:sp>
        <p:nvSpPr>
          <p:cNvPr id="5" name="TextBox 4"/>
          <p:cNvSpPr txBox="1"/>
          <p:nvPr/>
        </p:nvSpPr>
        <p:spPr>
          <a:xfrm>
            <a:off x="5564663" y="1362095"/>
            <a:ext cx="798631"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6</a:t>
            </a:r>
            <a:endParaRPr lang="zh-CN" altLang="en-US" sz="1200" b="1" dirty="0">
              <a:solidFill>
                <a:schemeClr val="bg1"/>
              </a:solidFill>
              <a:latin typeface="微软雅黑" pitchFamily="34" charset="-122"/>
              <a:ea typeface="微软雅黑" pitchFamily="34" charset="-122"/>
            </a:endParaRPr>
          </a:p>
        </p:txBody>
      </p:sp>
      <p:sp>
        <p:nvSpPr>
          <p:cNvPr id="12" name="右箭头 11"/>
          <p:cNvSpPr/>
          <p:nvPr/>
        </p:nvSpPr>
        <p:spPr>
          <a:xfrm>
            <a:off x="5570586" y="1858060"/>
            <a:ext cx="1008112" cy="576064"/>
          </a:xfrm>
          <a:prstGeom prst="rightArrow">
            <a:avLst>
              <a:gd name="adj1" fmla="val 72792"/>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5570586" y="2534335"/>
            <a:ext cx="1008112" cy="576064"/>
          </a:xfrm>
          <a:prstGeom prst="rightArrow">
            <a:avLst>
              <a:gd name="adj1" fmla="val 72792"/>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5570586" y="3210610"/>
            <a:ext cx="1008112" cy="576064"/>
          </a:xfrm>
          <a:prstGeom prst="rightArrow">
            <a:avLst>
              <a:gd name="adj1" fmla="val 72792"/>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5570586" y="38868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650707" y="1373637"/>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21" name="TextBox 20"/>
          <p:cNvSpPr txBox="1"/>
          <p:nvPr/>
        </p:nvSpPr>
        <p:spPr>
          <a:xfrm>
            <a:off x="3887254" y="1197025"/>
            <a:ext cx="1251761" cy="1077218"/>
          </a:xfrm>
          <a:prstGeom prst="rect">
            <a:avLst/>
          </a:prstGeom>
          <a:noFill/>
        </p:spPr>
        <p:txBody>
          <a:bodyPr wrap="square">
            <a:spAutoFit/>
          </a:bodyP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The main purpose of the funds</a:t>
            </a:r>
          </a:p>
        </p:txBody>
      </p:sp>
      <p:sp>
        <p:nvSpPr>
          <p:cNvPr id="22" name="TextBox 21"/>
          <p:cNvSpPr txBox="1"/>
          <p:nvPr/>
        </p:nvSpPr>
        <p:spPr>
          <a:xfrm>
            <a:off x="4042283" y="2405570"/>
            <a:ext cx="1101790" cy="1107996"/>
          </a:xfrm>
          <a:prstGeom prst="rect">
            <a:avLst/>
          </a:prstGeom>
          <a:noFill/>
        </p:spPr>
        <p:txBody>
          <a:bodyPr wrap="square" lIns="0" tIns="0" rIns="0" bIns="0" rtlCol="0">
            <a:spAutoFit/>
          </a:bodyPr>
          <a:lstStyle/>
          <a:p>
            <a:pPr algn="just">
              <a:lnSpc>
                <a:spcPct val="150000"/>
              </a:lnSpc>
            </a:pPr>
            <a:r>
              <a:rPr lang="zh-CN" altLang="en-US" sz="1200" dirty="0">
                <a:solidFill>
                  <a:schemeClr val="bg1"/>
                </a:solidFill>
                <a:latin typeface="微软雅黑" pitchFamily="34" charset="-122"/>
                <a:ea typeface="微软雅黑" pitchFamily="34" charset="-122"/>
              </a:rPr>
              <a:t>The main use of funds is for marketing and product development, specifically for ten purposes:</a:t>
            </a:r>
            <a:endParaRPr lang="en-US" altLang="zh-CN" sz="1200" dirty="0">
              <a:solidFill>
                <a:schemeClr val="bg1"/>
              </a:solidFill>
              <a:latin typeface="微软雅黑" pitchFamily="34" charset="-122"/>
              <a:ea typeface="微软雅黑" pitchFamily="34" charset="-122"/>
            </a:endParaRPr>
          </a:p>
        </p:txBody>
      </p:sp>
      <p:sp>
        <p:nvSpPr>
          <p:cNvPr id="23" name="TextBox 22"/>
          <p:cNvSpPr txBox="1"/>
          <p:nvPr/>
        </p:nvSpPr>
        <p:spPr>
          <a:xfrm>
            <a:off x="5564663" y="2038370"/>
            <a:ext cx="798631"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7</a:t>
            </a:r>
            <a:endParaRPr lang="zh-CN" altLang="en-US" sz="1200" b="1" dirty="0">
              <a:solidFill>
                <a:schemeClr val="bg1"/>
              </a:solidFill>
              <a:latin typeface="微软雅黑" pitchFamily="34" charset="-122"/>
              <a:ea typeface="微软雅黑" pitchFamily="34" charset="-122"/>
            </a:endParaRPr>
          </a:p>
        </p:txBody>
      </p:sp>
      <p:sp>
        <p:nvSpPr>
          <p:cNvPr id="24" name="TextBox 23"/>
          <p:cNvSpPr txBox="1"/>
          <p:nvPr/>
        </p:nvSpPr>
        <p:spPr>
          <a:xfrm>
            <a:off x="5564663" y="2714645"/>
            <a:ext cx="798631"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8</a:t>
            </a:r>
            <a:endParaRPr lang="zh-CN" altLang="en-US" sz="1200" b="1" dirty="0">
              <a:solidFill>
                <a:schemeClr val="bg1"/>
              </a:solidFill>
              <a:latin typeface="微软雅黑" pitchFamily="34" charset="-122"/>
              <a:ea typeface="微软雅黑" pitchFamily="34" charset="-122"/>
            </a:endParaRPr>
          </a:p>
        </p:txBody>
      </p:sp>
      <p:sp>
        <p:nvSpPr>
          <p:cNvPr id="25" name="TextBox 24"/>
          <p:cNvSpPr txBox="1"/>
          <p:nvPr/>
        </p:nvSpPr>
        <p:spPr>
          <a:xfrm>
            <a:off x="5564663" y="3390920"/>
            <a:ext cx="798631"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9</a:t>
            </a:r>
            <a:endParaRPr lang="zh-CN" altLang="en-US" sz="1200" b="1" dirty="0">
              <a:solidFill>
                <a:schemeClr val="bg1"/>
              </a:solidFill>
              <a:latin typeface="微软雅黑" pitchFamily="34" charset="-122"/>
              <a:ea typeface="微软雅黑" pitchFamily="34" charset="-122"/>
            </a:endParaRPr>
          </a:p>
        </p:txBody>
      </p:sp>
      <p:sp>
        <p:nvSpPr>
          <p:cNvPr id="26" name="TextBox 25"/>
          <p:cNvSpPr txBox="1"/>
          <p:nvPr/>
        </p:nvSpPr>
        <p:spPr>
          <a:xfrm>
            <a:off x="5655060" y="4067195"/>
            <a:ext cx="708234" cy="215444"/>
          </a:xfrm>
          <a:prstGeom prst="rect">
            <a:avLst/>
          </a:prstGeom>
          <a:no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Use </a:t>
            </a:r>
            <a:r>
              <a:rPr lang="en-US" altLang="zh-CN" sz="1400" b="1" dirty="0">
                <a:solidFill>
                  <a:schemeClr val="bg1"/>
                </a:solidFill>
                <a:latin typeface="微软雅黑" pitchFamily="34" charset="-122"/>
                <a:ea typeface="微软雅黑" pitchFamily="34" charset="-122"/>
              </a:rPr>
              <a:t>10</a:t>
            </a:r>
            <a:endParaRPr lang="zh-CN" altLang="en-US" sz="1400" b="1" dirty="0">
              <a:solidFill>
                <a:schemeClr val="bg1"/>
              </a:solidFill>
              <a:latin typeface="微软雅黑" pitchFamily="34" charset="-122"/>
              <a:ea typeface="微软雅黑" pitchFamily="34" charset="-122"/>
            </a:endParaRPr>
          </a:p>
        </p:txBody>
      </p:sp>
      <p:sp>
        <p:nvSpPr>
          <p:cNvPr id="27" name="右箭头 26"/>
          <p:cNvSpPr/>
          <p:nvPr/>
        </p:nvSpPr>
        <p:spPr>
          <a:xfrm flipH="1">
            <a:off x="2596556" y="11817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flipH="1">
            <a:off x="2766578" y="1383361"/>
            <a:ext cx="837419"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1</a:t>
            </a:r>
            <a:endParaRPr lang="zh-CN" altLang="en-US" sz="1200" b="1" dirty="0">
              <a:solidFill>
                <a:schemeClr val="bg1"/>
              </a:solidFill>
              <a:latin typeface="微软雅黑" pitchFamily="34" charset="-122"/>
              <a:ea typeface="微软雅黑" pitchFamily="34" charset="-122"/>
            </a:endParaRPr>
          </a:p>
        </p:txBody>
      </p:sp>
      <p:sp>
        <p:nvSpPr>
          <p:cNvPr id="29" name="右箭头 28"/>
          <p:cNvSpPr/>
          <p:nvPr/>
        </p:nvSpPr>
        <p:spPr>
          <a:xfrm flipH="1">
            <a:off x="2596556" y="1858060"/>
            <a:ext cx="1008112" cy="576064"/>
          </a:xfrm>
          <a:prstGeom prst="rightArrow">
            <a:avLst>
              <a:gd name="adj1" fmla="val 72792"/>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flipH="1">
            <a:off x="2596556" y="2534335"/>
            <a:ext cx="1008112" cy="576064"/>
          </a:xfrm>
          <a:prstGeom prst="rightArrow">
            <a:avLst>
              <a:gd name="adj1" fmla="val 72792"/>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flipH="1">
            <a:off x="2596556" y="3210610"/>
            <a:ext cx="1008112" cy="576064"/>
          </a:xfrm>
          <a:prstGeom prst="rightArrow">
            <a:avLst>
              <a:gd name="adj1" fmla="val 72792"/>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flipH="1">
            <a:off x="2596556" y="38868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flipH="1">
            <a:off x="2766578" y="2059636"/>
            <a:ext cx="837419"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2</a:t>
            </a:r>
            <a:endParaRPr lang="zh-CN" altLang="en-US" sz="1200" b="1" dirty="0">
              <a:solidFill>
                <a:schemeClr val="bg1"/>
              </a:solidFill>
              <a:latin typeface="微软雅黑" pitchFamily="34" charset="-122"/>
              <a:ea typeface="微软雅黑" pitchFamily="34" charset="-122"/>
            </a:endParaRPr>
          </a:p>
        </p:txBody>
      </p:sp>
      <p:sp>
        <p:nvSpPr>
          <p:cNvPr id="34" name="TextBox 33"/>
          <p:cNvSpPr txBox="1"/>
          <p:nvPr/>
        </p:nvSpPr>
        <p:spPr>
          <a:xfrm flipH="1">
            <a:off x="2766578" y="2735911"/>
            <a:ext cx="837419"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3</a:t>
            </a:r>
            <a:endParaRPr lang="zh-CN" altLang="en-US" sz="1200" b="1" dirty="0">
              <a:solidFill>
                <a:schemeClr val="bg1"/>
              </a:solidFill>
              <a:latin typeface="微软雅黑" pitchFamily="34" charset="-122"/>
              <a:ea typeface="微软雅黑" pitchFamily="34" charset="-122"/>
            </a:endParaRPr>
          </a:p>
        </p:txBody>
      </p:sp>
      <p:sp>
        <p:nvSpPr>
          <p:cNvPr id="35" name="TextBox 34"/>
          <p:cNvSpPr txBox="1"/>
          <p:nvPr/>
        </p:nvSpPr>
        <p:spPr>
          <a:xfrm flipH="1">
            <a:off x="2766578" y="3412186"/>
            <a:ext cx="837419"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a:t>
            </a:r>
            <a:r>
              <a:rPr lang="en-US" altLang="zh-CN" sz="1200" b="1" dirty="0">
                <a:solidFill>
                  <a:schemeClr val="bg1"/>
                </a:solidFill>
                <a:latin typeface="微软雅黑" pitchFamily="34" charset="-122"/>
                <a:ea typeface="微软雅黑" pitchFamily="34" charset="-122"/>
              </a:rPr>
              <a:t>4</a:t>
            </a:r>
            <a:endParaRPr lang="zh-CN" altLang="en-US" sz="1200" b="1" dirty="0">
              <a:solidFill>
                <a:schemeClr val="bg1"/>
              </a:solidFill>
              <a:latin typeface="微软雅黑" pitchFamily="34" charset="-122"/>
              <a:ea typeface="微软雅黑" pitchFamily="34" charset="-122"/>
            </a:endParaRPr>
          </a:p>
        </p:txBody>
      </p:sp>
      <p:sp>
        <p:nvSpPr>
          <p:cNvPr id="36" name="TextBox 35"/>
          <p:cNvSpPr txBox="1"/>
          <p:nvPr/>
        </p:nvSpPr>
        <p:spPr>
          <a:xfrm flipH="1">
            <a:off x="2817554" y="4067195"/>
            <a:ext cx="708234" cy="215444"/>
          </a:xfrm>
          <a:prstGeom prst="rect">
            <a:avLst/>
          </a:prstGeom>
          <a:no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Use </a:t>
            </a:r>
            <a:r>
              <a:rPr lang="en-US" altLang="zh-CN" sz="1400" b="1" dirty="0">
                <a:solidFill>
                  <a:schemeClr val="bg1"/>
                </a:solidFill>
                <a:latin typeface="微软雅黑" pitchFamily="34" charset="-122"/>
                <a:ea typeface="微软雅黑" pitchFamily="34" charset="-122"/>
              </a:rPr>
              <a:t>5</a:t>
            </a:r>
            <a:endParaRPr lang="zh-CN" altLang="en-US" sz="1400" b="1" dirty="0">
              <a:solidFill>
                <a:schemeClr val="bg1"/>
              </a:solidFill>
              <a:latin typeface="微软雅黑" pitchFamily="34" charset="-122"/>
              <a:ea typeface="微软雅黑" pitchFamily="34" charset="-122"/>
            </a:endParaRPr>
          </a:p>
        </p:txBody>
      </p:sp>
      <p:sp>
        <p:nvSpPr>
          <p:cNvPr id="37" name="TextBox 36"/>
          <p:cNvSpPr txBox="1"/>
          <p:nvPr/>
        </p:nvSpPr>
        <p:spPr>
          <a:xfrm>
            <a:off x="6650707" y="2049912"/>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38" name="TextBox 37"/>
          <p:cNvSpPr txBox="1"/>
          <p:nvPr/>
        </p:nvSpPr>
        <p:spPr>
          <a:xfrm>
            <a:off x="6650707" y="2726187"/>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39" name="TextBox 38"/>
          <p:cNvSpPr txBox="1"/>
          <p:nvPr/>
        </p:nvSpPr>
        <p:spPr>
          <a:xfrm>
            <a:off x="6650707" y="3402462"/>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40" name="TextBox 39"/>
          <p:cNvSpPr txBox="1"/>
          <p:nvPr/>
        </p:nvSpPr>
        <p:spPr>
          <a:xfrm>
            <a:off x="6650707" y="4078737"/>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41" name="TextBox 40"/>
          <p:cNvSpPr txBox="1"/>
          <p:nvPr/>
        </p:nvSpPr>
        <p:spPr>
          <a:xfrm>
            <a:off x="890067" y="1373637"/>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42" name="TextBox 41"/>
          <p:cNvSpPr txBox="1"/>
          <p:nvPr/>
        </p:nvSpPr>
        <p:spPr>
          <a:xfrm>
            <a:off x="890067" y="2049912"/>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43" name="TextBox 42"/>
          <p:cNvSpPr txBox="1"/>
          <p:nvPr/>
        </p:nvSpPr>
        <p:spPr>
          <a:xfrm>
            <a:off x="890067" y="2726187"/>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44" name="TextBox 43"/>
          <p:cNvSpPr txBox="1"/>
          <p:nvPr/>
        </p:nvSpPr>
        <p:spPr>
          <a:xfrm>
            <a:off x="890067" y="3402462"/>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45" name="TextBox 44"/>
          <p:cNvSpPr txBox="1"/>
          <p:nvPr/>
        </p:nvSpPr>
        <p:spPr>
          <a:xfrm>
            <a:off x="890067" y="4078737"/>
            <a:ext cx="1656184" cy="1923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 content</a:t>
            </a:r>
            <a:endParaRPr lang="en-US" altLang="zh-CN" sz="1200" dirty="0">
              <a:solidFill>
                <a:schemeClr val="tx1">
                  <a:lumMod val="75000"/>
                  <a:lumOff val="25000"/>
                </a:schemeClr>
              </a:solidFill>
            </a:endParaRPr>
          </a:p>
        </p:txBody>
      </p:sp>
      <p:sp>
        <p:nvSpPr>
          <p:cNvPr id="46"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39714258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20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4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4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1+#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1+#ppt_w/2"/>
                                          </p:val>
                                        </p:tav>
                                        <p:tav tm="100000">
                                          <p:val>
                                            <p:strVal val="#ppt_x"/>
                                          </p:val>
                                        </p:tav>
                                      </p:tavLst>
                                    </p:anim>
                                    <p:anim calcmode="lin" valueType="num">
                                      <p:cBhvr additive="base">
                                        <p:cTn id="43" dur="50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1+#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8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1+#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100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0-#ppt_w/2"/>
                                          </p:val>
                                        </p:tav>
                                        <p:tav tm="100000">
                                          <p:val>
                                            <p:strVal val="#ppt_x"/>
                                          </p:val>
                                        </p:tav>
                                      </p:tavLst>
                                    </p:anim>
                                    <p:anim calcmode="lin" valueType="num">
                                      <p:cBhvr additive="base">
                                        <p:cTn id="59" dur="500" fill="hold"/>
                                        <p:tgtEl>
                                          <p:spTgt spid="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100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20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0-#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20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140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0-#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140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0-#ppt_w/2"/>
                                          </p:val>
                                        </p:tav>
                                        <p:tav tm="100000">
                                          <p:val>
                                            <p:strVal val="#ppt_x"/>
                                          </p:val>
                                        </p:tav>
                                      </p:tavLst>
                                    </p:anim>
                                    <p:anim calcmode="lin" valueType="num">
                                      <p:cBhvr additive="base">
                                        <p:cTn id="79" dur="500" fill="hold"/>
                                        <p:tgtEl>
                                          <p:spTgt spid="24"/>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160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0-#ppt_w/2"/>
                                          </p:val>
                                        </p:tav>
                                        <p:tav tm="100000">
                                          <p:val>
                                            <p:strVal val="#ppt_x"/>
                                          </p:val>
                                        </p:tav>
                                      </p:tavLst>
                                    </p:anim>
                                    <p:anim calcmode="lin" valueType="num">
                                      <p:cBhvr additive="base">
                                        <p:cTn id="83" dur="500" fill="hold"/>
                                        <p:tgtEl>
                                          <p:spTgt spid="16"/>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160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0-#ppt_w/2"/>
                                          </p:val>
                                        </p:tav>
                                        <p:tav tm="100000">
                                          <p:val>
                                            <p:strVal val="#ppt_x"/>
                                          </p:val>
                                        </p:tav>
                                      </p:tavLst>
                                    </p:anim>
                                    <p:anim calcmode="lin" valueType="num">
                                      <p:cBhvr additive="base">
                                        <p:cTn id="87" dur="500" fill="hold"/>
                                        <p:tgtEl>
                                          <p:spTgt spid="25"/>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180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0-#ppt_w/2"/>
                                          </p:val>
                                        </p:tav>
                                        <p:tav tm="100000">
                                          <p:val>
                                            <p:strVal val="#ppt_x"/>
                                          </p:val>
                                        </p:tav>
                                      </p:tavLst>
                                    </p:anim>
                                    <p:anim calcmode="lin" valueType="num">
                                      <p:cBhvr additive="base">
                                        <p:cTn id="91" dur="500" fill="hold"/>
                                        <p:tgtEl>
                                          <p:spTgt spid="18"/>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18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500" fill="hold"/>
                                        <p:tgtEl>
                                          <p:spTgt spid="26"/>
                                        </p:tgtEl>
                                        <p:attrNameLst>
                                          <p:attrName>ppt_x</p:attrName>
                                        </p:attrNameLst>
                                      </p:cBhvr>
                                      <p:tavLst>
                                        <p:tav tm="0">
                                          <p:val>
                                            <p:strVal val="0-#ppt_w/2"/>
                                          </p:val>
                                        </p:tav>
                                        <p:tav tm="100000">
                                          <p:val>
                                            <p:strVal val="#ppt_x"/>
                                          </p:val>
                                        </p:tav>
                                      </p:tavLst>
                                    </p:anim>
                                    <p:anim calcmode="lin" valueType="num">
                                      <p:cBhvr additive="base">
                                        <p:cTn id="95" dur="500" fill="hold"/>
                                        <p:tgtEl>
                                          <p:spTgt spid="26"/>
                                        </p:tgtEl>
                                        <p:attrNameLst>
                                          <p:attrName>ppt_y</p:attrName>
                                        </p:attrNameLst>
                                      </p:cBhvr>
                                      <p:tavLst>
                                        <p:tav tm="0">
                                          <p:val>
                                            <p:strVal val="#ppt_y"/>
                                          </p:val>
                                        </p:tav>
                                        <p:tav tm="100000">
                                          <p:val>
                                            <p:strVal val="#ppt_y"/>
                                          </p:val>
                                        </p:tav>
                                      </p:tavLst>
                                    </p:anim>
                                  </p:childTnLst>
                                </p:cTn>
                              </p:par>
                            </p:childTnLst>
                          </p:cTn>
                        </p:par>
                        <p:par>
                          <p:cTn id="96" fill="hold">
                            <p:stCondLst>
                              <p:cond delay="330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ntr" presetSubtype="0" fill="hold" grpId="0" nodeType="withEffect">
                                  <p:stCondLst>
                                    <p:cond delay="20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40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par>
                                <p:cTn id="106" presetID="10" presetClass="entr" presetSubtype="0" fill="hold" grpId="0" nodeType="withEffect">
                                  <p:stCondLst>
                                    <p:cond delay="6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par>
                                <p:cTn id="109" presetID="10" presetClass="entr" presetSubtype="0" fill="hold" grpId="0" nodeType="withEffect">
                                  <p:stCondLst>
                                    <p:cond delay="80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par>
                                <p:cTn id="112" presetID="10" presetClass="entr" presetSubtype="0" fill="hold" grpId="0" nodeType="withEffect">
                                  <p:stCondLst>
                                    <p:cond delay="100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par>
                                <p:cTn id="115" presetID="10" presetClass="entr" presetSubtype="0" fill="hold" grpId="0" nodeType="withEffect">
                                  <p:stCondLst>
                                    <p:cond delay="120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140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160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180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5" grpId="0"/>
      <p:bldP spid="12" grpId="0" animBg="1"/>
      <p:bldP spid="14" grpId="0" animBg="1"/>
      <p:bldP spid="16" grpId="0" animBg="1"/>
      <p:bldP spid="18" grpId="0" animBg="1"/>
      <p:bldP spid="20" grpId="0"/>
      <p:bldP spid="21" grpId="0"/>
      <p:bldP spid="22" grpId="0"/>
      <p:bldP spid="23" grpId="0"/>
      <p:bldP spid="24" grpId="0"/>
      <p:bldP spid="25" grpId="0"/>
      <p:bldP spid="26" grpId="0"/>
      <p:bldP spid="27" grpId="0" animBg="1"/>
      <p:bldP spid="28" grpId="0"/>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498"/>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82008"/>
            <a:ext cx="9144000" cy="1636776"/>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10128"/>
            <a:ext cx="9144000" cy="1833372"/>
          </a:xfrm>
          <a:prstGeom prst="rect">
            <a:avLst/>
          </a:prstGeom>
        </p:spPr>
      </p:pic>
      <p:sp>
        <p:nvSpPr>
          <p:cNvPr id="15" name="TextBox 7"/>
          <p:cNvSpPr>
            <a:spLocks noChangeArrowheads="1"/>
          </p:cNvSpPr>
          <p:nvPr/>
        </p:nvSpPr>
        <p:spPr bwMode="auto">
          <a:xfrm>
            <a:off x="2201419" y="1592085"/>
            <a:ext cx="496855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7200" dirty="0">
                <a:solidFill>
                  <a:schemeClr val="bg1"/>
                </a:solidFill>
                <a:latin typeface="Swis721 Th BT" pitchFamily="34" charset="0"/>
                <a:ea typeface="微软雅黑" pitchFamily="34" charset="-122"/>
                <a:cs typeface="LilyUPC" pitchFamily="34" charset="-34"/>
                <a:sym typeface="微软雅黑" pitchFamily="34" charset="-122"/>
              </a:rPr>
              <a:t>Thank you!</a:t>
            </a:r>
            <a:endParaRPr lang="zh-CN" altLang="en-US" sz="7200" dirty="0">
              <a:solidFill>
                <a:schemeClr val="accent2">
                  <a:lumMod val="75000"/>
                </a:schemeClr>
              </a:solidFill>
              <a:latin typeface="Swis721 Th BT" pitchFamily="34" charset="0"/>
              <a:ea typeface="微软雅黑" pitchFamily="34" charset="-122"/>
              <a:cs typeface="LilyUPC" pitchFamily="34" charset="-34"/>
              <a:sym typeface="微软雅黑" pitchFamily="34" charset="-122"/>
            </a:endParaRPr>
          </a:p>
        </p:txBody>
      </p:sp>
      <p:sp>
        <p:nvSpPr>
          <p:cNvPr id="16" name="矩形 15"/>
          <p:cNvSpPr/>
          <p:nvPr/>
        </p:nvSpPr>
        <p:spPr>
          <a:xfrm>
            <a:off x="0" y="3300784"/>
            <a:ext cx="9144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3300784"/>
            <a:ext cx="3819668"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699641" y="1022654"/>
            <a:ext cx="343825" cy="309997"/>
            <a:chOff x="4634991" y="2138335"/>
            <a:chExt cx="428348" cy="386204"/>
          </a:xfrm>
        </p:grpSpPr>
        <p:sp>
          <p:nvSpPr>
            <p:cNvPr id="20"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2" name="组合 21"/>
          <p:cNvGrpSpPr/>
          <p:nvPr/>
        </p:nvGrpSpPr>
        <p:grpSpPr>
          <a:xfrm>
            <a:off x="4058880" y="1022654"/>
            <a:ext cx="343825" cy="309997"/>
            <a:chOff x="5076056" y="2138335"/>
            <a:chExt cx="428348" cy="386204"/>
          </a:xfrm>
        </p:grpSpPr>
        <p:sp>
          <p:nvSpPr>
            <p:cNvPr id="2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 name="组合 24"/>
          <p:cNvGrpSpPr/>
          <p:nvPr/>
        </p:nvGrpSpPr>
        <p:grpSpPr>
          <a:xfrm>
            <a:off x="4418119" y="1022654"/>
            <a:ext cx="343825" cy="309997"/>
            <a:chOff x="5557128" y="2138335"/>
            <a:chExt cx="428348" cy="386204"/>
          </a:xfrm>
        </p:grpSpPr>
        <p:sp>
          <p:nvSpPr>
            <p:cNvPr id="26"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8" name="组合 27"/>
          <p:cNvGrpSpPr/>
          <p:nvPr/>
        </p:nvGrpSpPr>
        <p:grpSpPr>
          <a:xfrm>
            <a:off x="4777358" y="1022654"/>
            <a:ext cx="343825" cy="309997"/>
            <a:chOff x="6068610" y="2138335"/>
            <a:chExt cx="428348" cy="386204"/>
          </a:xfrm>
        </p:grpSpPr>
        <p:sp>
          <p:nvSpPr>
            <p:cNvPr id="29"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1" name="组合 30"/>
          <p:cNvGrpSpPr/>
          <p:nvPr/>
        </p:nvGrpSpPr>
        <p:grpSpPr>
          <a:xfrm>
            <a:off x="5136596" y="1022654"/>
            <a:ext cx="343825" cy="309997"/>
            <a:chOff x="6623914" y="2138335"/>
            <a:chExt cx="428348" cy="386204"/>
          </a:xfrm>
        </p:grpSpPr>
        <p:sp>
          <p:nvSpPr>
            <p:cNvPr id="32"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2" name="TextBox 1"/>
          <p:cNvSpPr txBox="1"/>
          <p:nvPr/>
        </p:nvSpPr>
        <p:spPr>
          <a:xfrm>
            <a:off x="4287124" y="267494"/>
            <a:ext cx="932948" cy="492443"/>
          </a:xfrm>
          <a:prstGeom prst="rect">
            <a:avLst/>
          </a:prstGeom>
          <a:noFill/>
        </p:spPr>
        <p:txBody>
          <a:bodyPr wrap="none" lIns="0" tIns="0" rIns="0" bIns="0" rtlCol="0">
            <a:spAutoFit/>
          </a:bodyPr>
          <a:lstStyle/>
          <a:p>
            <a:r>
              <a:rPr lang="en-US" altLang="zh-CN" sz="3200" b="1" dirty="0">
                <a:solidFill>
                  <a:schemeClr val="bg1"/>
                </a:solidFill>
                <a:latin typeface="微软雅黑" pitchFamily="34" charset="-122"/>
                <a:ea typeface="微软雅黑" pitchFamily="34" charset="-122"/>
              </a:rPr>
              <a:t>logo</a:t>
            </a:r>
            <a:endParaRPr lang="zh-CN" altLang="en-US" sz="3200" b="1" dirty="0">
              <a:solidFill>
                <a:schemeClr val="bg1"/>
              </a:solidFill>
              <a:latin typeface="微软雅黑" pitchFamily="34" charset="-122"/>
              <a:ea typeface="微软雅黑" pitchFamily="34" charset="-122"/>
            </a:endParaRPr>
          </a:p>
        </p:txBody>
      </p:sp>
      <p:sp>
        <p:nvSpPr>
          <p:cNvPr id="34" name="TextBox 15">
            <a:extLst>
              <a:ext uri="{FF2B5EF4-FFF2-40B4-BE49-F238E27FC236}">
                <a16:creationId xmlns:a16="http://schemas.microsoft.com/office/drawing/2014/main" id="{C7C3EEDC-FDD0-46CF-8456-63F3ACBADA70}"/>
              </a:ext>
            </a:extLst>
          </p:cNvPr>
          <p:cNvSpPr txBox="1"/>
          <p:nvPr/>
        </p:nvSpPr>
        <p:spPr>
          <a:xfrm>
            <a:off x="1115616" y="339502"/>
            <a:ext cx="932948" cy="492443"/>
          </a:xfrm>
          <a:prstGeom prst="rect">
            <a:avLst/>
          </a:prstGeom>
          <a:noFill/>
        </p:spPr>
        <p:txBody>
          <a:bodyPr wrap="none" lIns="0" tIns="0" rIns="0" bIns="0" rtlCol="0">
            <a:spAutoFit/>
          </a:bodyPr>
          <a:lstStyle/>
          <a:p>
            <a:r>
              <a:rPr lang="en-US" altLang="zh-CN" sz="3200" b="1" dirty="0">
                <a:solidFill>
                  <a:schemeClr val="bg1"/>
                </a:solidFill>
                <a:latin typeface="微软雅黑" pitchFamily="34" charset="-122"/>
                <a:ea typeface="微软雅黑" pitchFamily="34" charset="-122"/>
              </a:rPr>
              <a:t>logo</a:t>
            </a:r>
            <a:endParaRPr lang="zh-CN" altLang="en-US" sz="3200" b="1" dirty="0">
              <a:solidFill>
                <a:schemeClr val="bg1"/>
              </a:solidFill>
              <a:latin typeface="微软雅黑" pitchFamily="34" charset="-122"/>
              <a:ea typeface="微软雅黑" pitchFamily="34" charset="-122"/>
            </a:endParaRPr>
          </a:p>
        </p:txBody>
      </p:sp>
      <p:sp>
        <p:nvSpPr>
          <p:cNvPr id="35" name="TextBox 3">
            <a:hlinkClick r:id="rId6"/>
            <a:extLst>
              <a:ext uri="{FF2B5EF4-FFF2-40B4-BE49-F238E27FC236}">
                <a16:creationId xmlns:a16="http://schemas.microsoft.com/office/drawing/2014/main" id="{22D3AC92-F075-4D59-B374-724BB0FCA3FE}"/>
              </a:ext>
            </a:extLst>
          </p:cNvPr>
          <p:cNvSpPr txBox="1"/>
          <p:nvPr/>
        </p:nvSpPr>
        <p:spPr>
          <a:xfrm>
            <a:off x="2821138" y="4876311"/>
            <a:ext cx="5169613" cy="246221"/>
          </a:xfrm>
          <a:prstGeom prst="rect">
            <a:avLst/>
          </a:prstGeom>
          <a:noFill/>
        </p:spPr>
        <p:txBody>
          <a:bodyPr wrap="square" rtlCol="0">
            <a:spAutoFit/>
          </a:bodyPr>
          <a:lstStyle/>
          <a:p>
            <a:pPr algn="r"/>
            <a:r>
              <a:rPr lang="en-US" altLang="zh-CN" sz="1000" dirty="0">
                <a:solidFill>
                  <a:srgbClr val="8AB2C0"/>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rgbClr val="8AB2C0"/>
              </a:solidFill>
              <a:cs typeface="Arial" pitchFamily="34" charset="0"/>
            </a:endParaRPr>
          </a:p>
        </p:txBody>
      </p:sp>
    </p:spTree>
    <p:extLst>
      <p:ext uri="{BB962C8B-B14F-4D97-AF65-F5344CB8AC3E}">
        <p14:creationId xmlns:p14="http://schemas.microsoft.com/office/powerpoint/2010/main" val="1403875981"/>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4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6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8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800"/>
                            </p:stCondLst>
                            <p:childTnLst>
                              <p:par>
                                <p:cTn id="44" presetID="38" presetClass="entr" presetSubtype="0" accel="50000" fill="hold" grpId="0" nodeType="afterEffect">
                                  <p:stCondLst>
                                    <p:cond delay="0"/>
                                  </p:stCondLst>
                                  <p:iterate type="lt">
                                    <p:tmPct val="50000"/>
                                  </p:iterate>
                                  <p:childTnLst>
                                    <p:set>
                                      <p:cBhvr>
                                        <p:cTn id="45" dur="1" fill="hold">
                                          <p:stCondLst>
                                            <p:cond delay="0"/>
                                          </p:stCondLst>
                                        </p:cTn>
                                        <p:tgtEl>
                                          <p:spTgt spid="15"/>
                                        </p:tgtEl>
                                        <p:attrNameLst>
                                          <p:attrName>style.visibility</p:attrName>
                                        </p:attrNameLst>
                                      </p:cBhvr>
                                      <p:to>
                                        <p:strVal val="visible"/>
                                      </p:to>
                                    </p:set>
                                    <p:set>
                                      <p:cBhvr>
                                        <p:cTn id="46" dur="114" fill="hold">
                                          <p:stCondLst>
                                            <p:cond delay="0"/>
                                          </p:stCondLst>
                                        </p:cTn>
                                        <p:tgtEl>
                                          <p:spTgt spid="15"/>
                                        </p:tgtEl>
                                        <p:attrNameLst>
                                          <p:attrName>style.rotation</p:attrName>
                                        </p:attrNameLst>
                                      </p:cBhvr>
                                      <p:to>
                                        <p:strVal val="-45.0"/>
                                      </p:to>
                                    </p:set>
                                    <p:anim calcmode="lin" valueType="num">
                                      <p:cBhvr>
                                        <p:cTn id="47" dur="114" fill="hold">
                                          <p:stCondLst>
                                            <p:cond delay="114"/>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8" dur="114"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9" dur="39" decel="50000" autoRev="1" fill="hold">
                                          <p:stCondLst>
                                            <p:cond delay="114"/>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50" dur="34" fill="hold">
                                          <p:stCondLst>
                                            <p:cond delay="216"/>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51" fill="hold">
                            <p:stCondLst>
                              <p:cond delay="5050"/>
                            </p:stCondLst>
                            <p:childTnLst>
                              <p:par>
                                <p:cTn id="52" presetID="22" presetClass="entr" presetSubtype="8" fill="hold"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Effect transition="in" filter="wipe(left)">
                                      <p:cBhvr>
                                        <p:cTn id="54"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467544" y="911099"/>
            <a:ext cx="3312368" cy="24527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51720" y="3125475"/>
            <a:ext cx="1930747" cy="131848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4355976" y="771550"/>
            <a:ext cx="4104456" cy="4173963"/>
          </a:xfrm>
          <a:prstGeom prst="rect">
            <a:avLst/>
          </a:prstGeom>
          <a:noFill/>
        </p:spPr>
        <p:txBody>
          <a:bodyPr wrap="square" lIns="0" tIns="0" rIns="0" bIns="0" rtlCol="0">
            <a:spAutoFit/>
          </a:bodyPr>
          <a:lstStyle/>
          <a:p>
            <a:pPr algn="just">
              <a:lnSpc>
                <a:spcPct val="150000"/>
              </a:lnSpc>
            </a:pPr>
            <a:r>
              <a:rPr lang="zh-CN" altLang="en-US" sz="2000" b="1" dirty="0">
                <a:solidFill>
                  <a:schemeClr val="accent1"/>
                </a:solidFill>
                <a:latin typeface="微软雅黑" pitchFamily="34" charset="-122"/>
                <a:ea typeface="微软雅黑" pitchFamily="34" charset="-122"/>
              </a:rPr>
              <a:t>A guide to template usage</a:t>
            </a:r>
            <a:r>
              <a:rPr lang="zh-CN" altLang="en-US" sz="1200" b="1" dirty="0">
                <a:solidFill>
                  <a:schemeClr val="accent1"/>
                </a:solidFill>
                <a:latin typeface="微软雅黑" pitchFamily="34" charset="-122"/>
                <a:ea typeface="微软雅黑" pitchFamily="34" charset="-122"/>
              </a:rPr>
              <a:t>(Replace this paragraph with your company overview text)</a:t>
            </a:r>
            <a:endParaRPr lang="en-US" altLang="zh-CN" sz="1200" b="1" dirty="0">
              <a:solidFill>
                <a:schemeClr val="accent1"/>
              </a:solidFill>
              <a:latin typeface="微软雅黑" pitchFamily="34" charset="-122"/>
              <a:ea typeface="微软雅黑" pitchFamily="34" charset="-122"/>
            </a:endParaRPr>
          </a:p>
          <a:p>
            <a:pPr algn="just">
              <a:lnSpc>
                <a:spcPct val="150000"/>
              </a:lnSpc>
            </a:pPr>
            <a:br>
              <a:rPr lang="en-US" altLang="zh-CN" sz="1000" dirty="0">
                <a:solidFill>
                  <a:schemeClr val="accent1"/>
                </a:solidFill>
                <a:latin typeface="方正兰亭纤黑简体" pitchFamily="65" charset="-122"/>
                <a:ea typeface="方正兰亭纤黑简体" pitchFamily="65" charset="-122"/>
              </a:rPr>
            </a:br>
            <a:r>
              <a:rPr lang="zh-CN" altLang="en-US" sz="1000" b="1" dirty="0">
                <a:solidFill>
                  <a:schemeClr val="tx1">
                    <a:lumMod val="65000"/>
                    <a:lumOff val="35000"/>
                  </a:schemeClr>
                </a:solidFill>
                <a:latin typeface="微软雅黑" pitchFamily="34" charset="-122"/>
                <a:ea typeface="微软雅黑" pitchFamily="34" charset="-122"/>
              </a:rPr>
              <a:t>About Colors:</a:t>
            </a:r>
            <a:r>
              <a:rPr lang="zh-CN" altLang="en-US" sz="1000" dirty="0">
                <a:solidFill>
                  <a:schemeClr val="tx1">
                    <a:lumMod val="65000"/>
                    <a:lumOff val="35000"/>
                  </a:schemeClr>
                </a:solidFill>
                <a:latin typeface="微软雅黑" pitchFamily="34" charset="-122"/>
                <a:ea typeface="微软雅黑" pitchFamily="34" charset="-122"/>
              </a:rPr>
              <a:t>To change colors, in the theme color (design).</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color</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Custom) to make changes, such as the color used in this template is not displayed under customization, please create a new theme color</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Save the color of this template before editing it.</a:t>
            </a:r>
            <a:endParaRPr lang="en-US" altLang="zh-CN" sz="1000" dirty="0">
              <a:solidFill>
                <a:schemeClr val="tx1">
                  <a:lumMod val="65000"/>
                  <a:lumOff val="35000"/>
                </a:schemeClr>
              </a:solidFill>
              <a:latin typeface="微软雅黑" pitchFamily="34" charset="-122"/>
              <a:ea typeface="微软雅黑" pitchFamily="34" charset="-122"/>
            </a:endParaRPr>
          </a:p>
          <a:p>
            <a:pPr algn="just">
              <a:lnSpc>
                <a:spcPct val="150000"/>
              </a:lnSpc>
            </a:pPr>
            <a:endParaRPr lang="en-US" altLang="zh-CN" sz="1000" dirty="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000" b="1" dirty="0">
                <a:solidFill>
                  <a:schemeClr val="tx1">
                    <a:lumMod val="65000"/>
                    <a:lumOff val="35000"/>
                  </a:schemeClr>
                </a:solidFill>
                <a:latin typeface="微软雅黑" pitchFamily="34" charset="-122"/>
                <a:ea typeface="微软雅黑" pitchFamily="34" charset="-122"/>
              </a:rPr>
              <a:t>About the content:</a:t>
            </a:r>
            <a:r>
              <a:rPr lang="zh-CN" altLang="en-US" sz="1000" dirty="0">
                <a:solidFill>
                  <a:schemeClr val="tx1">
                    <a:lumMod val="65000"/>
                    <a:lumOff val="35000"/>
                  </a:schemeClr>
                </a:solidFill>
                <a:latin typeface="微软雅黑" pitchFamily="34" charset="-122"/>
                <a:ea typeface="微软雅黑" pitchFamily="34" charset="-122"/>
              </a:rPr>
              <a:t>This template has a basic framework, reasonable and beautiful arrangement of ready-made graphic location, combined with the specific situation of the enterprise can be replaced, convenient and practical. </a:t>
            </a:r>
            <a:endParaRPr lang="en-US" altLang="zh-CN" sz="1000" dirty="0">
              <a:solidFill>
                <a:schemeClr val="tx1">
                  <a:lumMod val="65000"/>
                  <a:lumOff val="35000"/>
                </a:schemeClr>
              </a:solidFill>
              <a:latin typeface="微软雅黑" pitchFamily="34" charset="-122"/>
              <a:ea typeface="微软雅黑" pitchFamily="34" charset="-122"/>
            </a:endParaRPr>
          </a:p>
          <a:p>
            <a:pPr algn="just">
              <a:lnSpc>
                <a:spcPct val="150000"/>
              </a:lnSpc>
            </a:pPr>
            <a:endParaRPr lang="en-US" altLang="zh-CN" sz="1000" dirty="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000" b="1" dirty="0">
                <a:solidFill>
                  <a:schemeClr val="tx1">
                    <a:lumMod val="65000"/>
                    <a:lumOff val="35000"/>
                  </a:schemeClr>
                </a:solidFill>
                <a:latin typeface="微软雅黑" pitchFamily="34" charset="-122"/>
                <a:ea typeface="微软雅黑" pitchFamily="34" charset="-122"/>
              </a:rPr>
              <a:t>About the pictures:</a:t>
            </a:r>
            <a:r>
              <a:rPr lang="zh-CN" altLang="en-US" sz="1000" dirty="0">
                <a:solidFill>
                  <a:schemeClr val="tx1">
                    <a:lumMod val="65000"/>
                    <a:lumOff val="35000"/>
                  </a:schemeClr>
                </a:solidFill>
                <a:latin typeface="微软雅黑" pitchFamily="34" charset="-122"/>
                <a:ea typeface="微软雅黑" pitchFamily="34" charset="-122"/>
              </a:rPr>
              <a:t>There are two ways to add pictures, one using the right button</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Change the picture, and the second is to select The Picture form under Shape Fill to fill. Images, such as deformation or sizing, need to be adjusted with the Trim tool. </a:t>
            </a:r>
          </a:p>
        </p:txBody>
      </p:sp>
      <p:sp>
        <p:nvSpPr>
          <p:cNvPr id="21" name="标题 20"/>
          <p:cNvSpPr>
            <a:spLocks noGrp="1"/>
          </p:cNvSpPr>
          <p:nvPr>
            <p:ph type="title"/>
          </p:nvPr>
        </p:nvSpPr>
        <p:spPr/>
        <p:txBody>
          <a:bodyPr/>
          <a:lstStyle/>
          <a:p>
            <a:r>
              <a:rPr lang="zh-CN" altLang="en-US" dirty="0"/>
              <a:t>Company profile</a:t>
            </a:r>
          </a:p>
        </p:txBody>
      </p:sp>
      <p:sp>
        <p:nvSpPr>
          <p:cNvPr id="6"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120648880"/>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p:tgtEl>
                                          <p:spTgt spid="17"/>
                                        </p:tgtEl>
                                      </p:cBhvr>
                                    </p:animEffect>
                                    <p:anim calcmode="lin" valueType="num">
                                      <p:cBhvr>
                                        <p:cTn id="8" dur="800" fill="hold"/>
                                        <p:tgtEl>
                                          <p:spTgt spid="17"/>
                                        </p:tgtEl>
                                        <p:attrNameLst>
                                          <p:attrName>ppt_x</p:attrName>
                                        </p:attrNameLst>
                                      </p:cBhvr>
                                      <p:tavLst>
                                        <p:tav tm="0">
                                          <p:val>
                                            <p:strVal val="#ppt_x"/>
                                          </p:val>
                                        </p:tav>
                                        <p:tav tm="100000">
                                          <p:val>
                                            <p:strVal val="#ppt_x"/>
                                          </p:val>
                                        </p:tav>
                                      </p:tavLst>
                                    </p:anim>
                                    <p:anim calcmode="lin" valueType="num">
                                      <p:cBhvr>
                                        <p:cTn id="9" dur="8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800"/>
                                        <p:tgtEl>
                                          <p:spTgt spid="19"/>
                                        </p:tgtEl>
                                      </p:cBhvr>
                                    </p:animEffect>
                                    <p:anim calcmode="lin" valueType="num">
                                      <p:cBhvr>
                                        <p:cTn id="14" dur="800" fill="hold"/>
                                        <p:tgtEl>
                                          <p:spTgt spid="19"/>
                                        </p:tgtEl>
                                        <p:attrNameLst>
                                          <p:attrName>ppt_x</p:attrName>
                                        </p:attrNameLst>
                                      </p:cBhvr>
                                      <p:tavLst>
                                        <p:tav tm="0">
                                          <p:val>
                                            <p:strVal val="#ppt_x"/>
                                          </p:val>
                                        </p:tav>
                                        <p:tav tm="100000">
                                          <p:val>
                                            <p:strVal val="#ppt_x"/>
                                          </p:val>
                                        </p:tav>
                                      </p:tavLst>
                                    </p:anim>
                                    <p:anim calcmode="lin" valueType="num">
                                      <p:cBhvr>
                                        <p:cTn id="15" dur="8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600"/>
                            </p:stCondLst>
                            <p:childTnLst>
                              <p:par>
                                <p:cTn id="17" presetID="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Team introduction</a:t>
            </a:r>
          </a:p>
        </p:txBody>
      </p:sp>
      <p:sp>
        <p:nvSpPr>
          <p:cNvPr id="3" name="TextBox 2"/>
          <p:cNvSpPr txBox="1"/>
          <p:nvPr/>
        </p:nvSpPr>
        <p:spPr>
          <a:xfrm>
            <a:off x="3683380" y="2289258"/>
            <a:ext cx="4311270" cy="2136995"/>
          </a:xfrm>
          <a:prstGeom prst="rect">
            <a:avLst/>
          </a:prstGeom>
          <a:noFill/>
        </p:spPr>
        <p:txBody>
          <a:bodyPr wrap="square" lIns="0" tIns="0" rIns="0" bIns="0" rtlCol="0">
            <a:spAutoFit/>
          </a:bodyPr>
          <a:lstStyle/>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A team is a system of consciously coordinated behavior or force by a small group of people with common goals and different abilities, who, like the five officers of a human being, work together to maintain a person's survival.</a:t>
            </a: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We are a professional team. Our members have many years of information security professional and technical background, from the domestic well-known security companies of the first-line backbone.</a:t>
            </a: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We are a young team. Our average age is only</a:t>
            </a:r>
            <a:r>
              <a:rPr lang="en-US" altLang="zh-CN" sz="900" dirty="0">
                <a:solidFill>
                  <a:schemeClr val="tx1">
                    <a:lumMod val="75000"/>
                    <a:lumOff val="25000"/>
                  </a:schemeClr>
                </a:solidFill>
                <a:latin typeface="微软雅黑" pitchFamily="34" charset="-122"/>
                <a:ea typeface="微软雅黑" pitchFamily="34" charset="-122"/>
              </a:rPr>
              <a:t>26</a:t>
            </a:r>
            <a:r>
              <a:rPr lang="zh-CN" altLang="en-US" sz="900" dirty="0">
                <a:solidFill>
                  <a:schemeClr val="tx1">
                    <a:lumMod val="75000"/>
                    <a:lumOff val="25000"/>
                  </a:schemeClr>
                </a:solidFill>
                <a:latin typeface="微软雅黑" pitchFamily="34" charset="-122"/>
                <a:ea typeface="微软雅黑" pitchFamily="34" charset="-122"/>
              </a:rPr>
              <a:t>full of vitality and innovation.</a:t>
            </a: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We are a dedicated team. We believe that a safe brand comes from the trust of our customers. Only by focusing can we be safe.</a:t>
            </a:r>
          </a:p>
        </p:txBody>
      </p:sp>
      <p:sp>
        <p:nvSpPr>
          <p:cNvPr id="4" name="矩形 3"/>
          <p:cNvSpPr/>
          <p:nvPr/>
        </p:nvSpPr>
        <p:spPr>
          <a:xfrm>
            <a:off x="645881" y="1131590"/>
            <a:ext cx="2593340" cy="34623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12675" y="1078962"/>
            <a:ext cx="988604" cy="988604"/>
            <a:chOff x="2341107" y="1055984"/>
            <a:chExt cx="988604" cy="988604"/>
          </a:xfrm>
        </p:grpSpPr>
        <p:sp>
          <p:nvSpPr>
            <p:cNvPr id="6" name="椭圆 5"/>
            <p:cNvSpPr/>
            <p:nvPr/>
          </p:nvSpPr>
          <p:spPr>
            <a:xfrm>
              <a:off x="2341107" y="1055984"/>
              <a:ext cx="988604" cy="988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3"/>
            <p:cNvSpPr>
              <a:spLocks noChangeArrowheads="1"/>
            </p:cNvSpPr>
            <p:nvPr/>
          </p:nvSpPr>
          <p:spPr bwMode="auto">
            <a:xfrm>
              <a:off x="2411812" y="1442564"/>
              <a:ext cx="8471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bg1"/>
                  </a:solidFill>
                  <a:latin typeface="微软雅黑" pitchFamily="34" charset="-122"/>
                  <a:ea typeface="微软雅黑" pitchFamily="34" charset="-122"/>
                </a:rPr>
                <a:t>keyword</a:t>
              </a:r>
              <a:endParaRPr lang="zh-CN" altLang="en-US" sz="1400" b="1" dirty="0">
                <a:solidFill>
                  <a:schemeClr val="bg1"/>
                </a:solidFill>
                <a:latin typeface="微软雅黑" pitchFamily="34" charset="-122"/>
                <a:ea typeface="微软雅黑" pitchFamily="34" charset="-122"/>
              </a:endParaRPr>
            </a:p>
          </p:txBody>
        </p:sp>
      </p:grpSp>
      <p:grpSp>
        <p:nvGrpSpPr>
          <p:cNvPr id="9" name="组合 8"/>
          <p:cNvGrpSpPr/>
          <p:nvPr/>
        </p:nvGrpSpPr>
        <p:grpSpPr>
          <a:xfrm>
            <a:off x="4769650" y="1078962"/>
            <a:ext cx="988604" cy="988604"/>
            <a:chOff x="3498082" y="1055984"/>
            <a:chExt cx="988604" cy="988604"/>
          </a:xfrm>
        </p:grpSpPr>
        <p:sp>
          <p:nvSpPr>
            <p:cNvPr id="10" name="椭圆 9"/>
            <p:cNvSpPr/>
            <p:nvPr/>
          </p:nvSpPr>
          <p:spPr>
            <a:xfrm>
              <a:off x="3498082" y="1055984"/>
              <a:ext cx="988604" cy="988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TextBox 33"/>
            <p:cNvSpPr>
              <a:spLocks noChangeArrowheads="1"/>
            </p:cNvSpPr>
            <p:nvPr/>
          </p:nvSpPr>
          <p:spPr bwMode="auto">
            <a:xfrm>
              <a:off x="3602317" y="1437429"/>
              <a:ext cx="7801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bg1"/>
                  </a:solidFill>
                  <a:latin typeface="微软雅黑" pitchFamily="34" charset="-122"/>
                  <a:ea typeface="微软雅黑" pitchFamily="34" charset="-122"/>
                </a:rPr>
                <a:t>keyword</a:t>
              </a:r>
              <a:endParaRPr lang="zh-CN" altLang="en-US" sz="1400" b="1" dirty="0">
                <a:solidFill>
                  <a:schemeClr val="bg1"/>
                </a:solidFill>
                <a:latin typeface="微软雅黑" pitchFamily="34" charset="-122"/>
                <a:ea typeface="微软雅黑" pitchFamily="34" charset="-122"/>
              </a:endParaRPr>
            </a:p>
          </p:txBody>
        </p:sp>
      </p:grpSp>
      <p:grpSp>
        <p:nvGrpSpPr>
          <p:cNvPr id="14" name="组合 13"/>
          <p:cNvGrpSpPr/>
          <p:nvPr/>
        </p:nvGrpSpPr>
        <p:grpSpPr>
          <a:xfrm>
            <a:off x="5926625" y="1078962"/>
            <a:ext cx="988604" cy="988604"/>
            <a:chOff x="4655057" y="1055984"/>
            <a:chExt cx="988604" cy="988604"/>
          </a:xfrm>
        </p:grpSpPr>
        <p:sp>
          <p:nvSpPr>
            <p:cNvPr id="15" name="椭圆 14"/>
            <p:cNvSpPr/>
            <p:nvPr/>
          </p:nvSpPr>
          <p:spPr>
            <a:xfrm>
              <a:off x="4655057" y="1055984"/>
              <a:ext cx="988604" cy="988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TextBox 33"/>
            <p:cNvSpPr>
              <a:spLocks noChangeArrowheads="1"/>
            </p:cNvSpPr>
            <p:nvPr/>
          </p:nvSpPr>
          <p:spPr bwMode="auto">
            <a:xfrm>
              <a:off x="4741646" y="1437429"/>
              <a:ext cx="8154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bg1"/>
                  </a:solidFill>
                  <a:latin typeface="微软雅黑" pitchFamily="34" charset="-122"/>
                  <a:ea typeface="微软雅黑" pitchFamily="34" charset="-122"/>
                </a:rPr>
                <a:t>keyword</a:t>
              </a:r>
              <a:endParaRPr lang="zh-CN" altLang="en-US" sz="1400" b="1" dirty="0">
                <a:solidFill>
                  <a:schemeClr val="bg1"/>
                </a:solidFill>
                <a:latin typeface="微软雅黑" pitchFamily="34" charset="-122"/>
                <a:ea typeface="微软雅黑" pitchFamily="34" charset="-122"/>
              </a:endParaRPr>
            </a:p>
          </p:txBody>
        </p:sp>
      </p:grpSp>
      <p:grpSp>
        <p:nvGrpSpPr>
          <p:cNvPr id="19" name="组合 18"/>
          <p:cNvGrpSpPr/>
          <p:nvPr/>
        </p:nvGrpSpPr>
        <p:grpSpPr>
          <a:xfrm>
            <a:off x="7083599" y="1078962"/>
            <a:ext cx="988604" cy="988604"/>
            <a:chOff x="5812031" y="1055984"/>
            <a:chExt cx="988604" cy="988604"/>
          </a:xfrm>
        </p:grpSpPr>
        <p:sp>
          <p:nvSpPr>
            <p:cNvPr id="20" name="椭圆 19"/>
            <p:cNvSpPr/>
            <p:nvPr/>
          </p:nvSpPr>
          <p:spPr>
            <a:xfrm>
              <a:off x="5812031" y="1055984"/>
              <a:ext cx="988604" cy="988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TextBox 33"/>
            <p:cNvSpPr>
              <a:spLocks noChangeArrowheads="1"/>
            </p:cNvSpPr>
            <p:nvPr/>
          </p:nvSpPr>
          <p:spPr bwMode="auto">
            <a:xfrm>
              <a:off x="5912995" y="1437429"/>
              <a:ext cx="786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0" b="1" dirty="0">
                  <a:solidFill>
                    <a:schemeClr val="bg1"/>
                  </a:solidFill>
                  <a:latin typeface="微软雅黑" pitchFamily="34" charset="-122"/>
                  <a:ea typeface="微软雅黑" pitchFamily="34" charset="-122"/>
                </a:rPr>
                <a:t>keyword</a:t>
              </a:r>
              <a:endParaRPr lang="zh-CN" altLang="en-US" sz="1400" dirty="0">
                <a:solidFill>
                  <a:schemeClr val="bg1"/>
                </a:solidFill>
                <a:latin typeface="方正兰亭特黑_GBK" pitchFamily="2" charset="-122"/>
                <a:ea typeface="方正兰亭特黑_GBK" pitchFamily="2" charset="-122"/>
              </a:endParaRPr>
            </a:p>
          </p:txBody>
        </p:sp>
      </p:grpSp>
      <p:sp>
        <p:nvSpPr>
          <p:cNvPr id="23" name="斜纹 22"/>
          <p:cNvSpPr/>
          <p:nvPr/>
        </p:nvSpPr>
        <p:spPr>
          <a:xfrm>
            <a:off x="607781" y="1100634"/>
            <a:ext cx="359773" cy="359773"/>
          </a:xfrm>
          <a:prstGeom prst="diagStrip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斜纹 23"/>
          <p:cNvSpPr/>
          <p:nvPr/>
        </p:nvSpPr>
        <p:spPr>
          <a:xfrm rot="10800000">
            <a:off x="2911232" y="4263457"/>
            <a:ext cx="359773" cy="359773"/>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876185292"/>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 calcmode="lin" valueType="num">
                                      <p:cBhvr>
                                        <p:cTn id="13" dur="500" fill="hold"/>
                                        <p:tgtEl>
                                          <p:spTgt spid="23"/>
                                        </p:tgtEl>
                                        <p:attrNameLst>
                                          <p:attrName>style.rotation</p:attrName>
                                        </p:attrNameLst>
                                      </p:cBhvr>
                                      <p:tavLst>
                                        <p:tav tm="0">
                                          <p:val>
                                            <p:fltVal val="90"/>
                                          </p:val>
                                        </p:tav>
                                        <p:tav tm="100000">
                                          <p:val>
                                            <p:fltVal val="0"/>
                                          </p:val>
                                        </p:tav>
                                      </p:tavLst>
                                    </p:anim>
                                    <p:animEffect transition="in" filter="fade">
                                      <p:cBhvr>
                                        <p:cTn id="14" dur="500"/>
                                        <p:tgtEl>
                                          <p:spTgt spid="2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90"/>
                                          </p:val>
                                        </p:tav>
                                        <p:tav tm="100000">
                                          <p:val>
                                            <p:fltVal val="0"/>
                                          </p:val>
                                        </p:tav>
                                      </p:tavLst>
                                    </p:anim>
                                    <p:animEffect transition="in" filter="fade">
                                      <p:cBhvr>
                                        <p:cTn id="20" dur="500"/>
                                        <p:tgtEl>
                                          <p:spTgt spid="24"/>
                                        </p:tgtEl>
                                      </p:cBhvr>
                                    </p:animEffect>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6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600" decel="50000" fill="hold">
                                          <p:stCondLst>
                                            <p:cond delay="0"/>
                                          </p:stCondLst>
                                        </p:cTn>
                                        <p:tgtEl>
                                          <p:spTgt spid="5"/>
                                        </p:tgtEl>
                                        <p:attrNameLst>
                                          <p:attrName>ppt_x</p:attrName>
                                          <p:attrName>ppt_y</p:attrName>
                                        </p:attrNameLst>
                                      </p:cBhvr>
                                    </p:animMotion>
                                    <p:animEffect transition="in" filter="fade">
                                      <p:cBhvr>
                                        <p:cTn id="26" dur="600"/>
                                        <p:tgtEl>
                                          <p:spTgt spid="5"/>
                                        </p:tgtEl>
                                      </p:cBhvr>
                                    </p:animEffect>
                                  </p:childTnLst>
                                </p:cTn>
                              </p:par>
                              <p:par>
                                <p:cTn id="27" presetID="52" presetClass="entr" presetSubtype="0" fill="hold" nodeType="withEffect">
                                  <p:stCondLst>
                                    <p:cond delay="300"/>
                                  </p:stCondLst>
                                  <p:childTnLst>
                                    <p:set>
                                      <p:cBhvr>
                                        <p:cTn id="28" dur="1" fill="hold">
                                          <p:stCondLst>
                                            <p:cond delay="0"/>
                                          </p:stCondLst>
                                        </p:cTn>
                                        <p:tgtEl>
                                          <p:spTgt spid="9"/>
                                        </p:tgtEl>
                                        <p:attrNameLst>
                                          <p:attrName>style.visibility</p:attrName>
                                        </p:attrNameLst>
                                      </p:cBhvr>
                                      <p:to>
                                        <p:strVal val="visible"/>
                                      </p:to>
                                    </p:set>
                                    <p:animScale>
                                      <p:cBhvr>
                                        <p:cTn id="29" dur="6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600" decel="50000" fill="hold">
                                          <p:stCondLst>
                                            <p:cond delay="0"/>
                                          </p:stCondLst>
                                        </p:cTn>
                                        <p:tgtEl>
                                          <p:spTgt spid="9"/>
                                        </p:tgtEl>
                                        <p:attrNameLst>
                                          <p:attrName>ppt_x</p:attrName>
                                          <p:attrName>ppt_y</p:attrName>
                                        </p:attrNameLst>
                                      </p:cBhvr>
                                    </p:animMotion>
                                    <p:animEffect transition="in" filter="fade">
                                      <p:cBhvr>
                                        <p:cTn id="31" dur="600"/>
                                        <p:tgtEl>
                                          <p:spTgt spid="9"/>
                                        </p:tgtEl>
                                      </p:cBhvr>
                                    </p:animEffect>
                                  </p:childTnLst>
                                </p:cTn>
                              </p:par>
                              <p:par>
                                <p:cTn id="32" presetID="52" presetClass="entr" presetSubtype="0" fill="hold" nodeType="withEffect">
                                  <p:stCondLst>
                                    <p:cond delay="600"/>
                                  </p:stCondLst>
                                  <p:childTnLst>
                                    <p:set>
                                      <p:cBhvr>
                                        <p:cTn id="33" dur="1" fill="hold">
                                          <p:stCondLst>
                                            <p:cond delay="0"/>
                                          </p:stCondLst>
                                        </p:cTn>
                                        <p:tgtEl>
                                          <p:spTgt spid="14"/>
                                        </p:tgtEl>
                                        <p:attrNameLst>
                                          <p:attrName>style.visibility</p:attrName>
                                        </p:attrNameLst>
                                      </p:cBhvr>
                                      <p:to>
                                        <p:strVal val="visible"/>
                                      </p:to>
                                    </p:set>
                                    <p:animScale>
                                      <p:cBhvr>
                                        <p:cTn id="34" dur="6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600" decel="50000" fill="hold">
                                          <p:stCondLst>
                                            <p:cond delay="0"/>
                                          </p:stCondLst>
                                        </p:cTn>
                                        <p:tgtEl>
                                          <p:spTgt spid="14"/>
                                        </p:tgtEl>
                                        <p:attrNameLst>
                                          <p:attrName>ppt_x</p:attrName>
                                          <p:attrName>ppt_y</p:attrName>
                                        </p:attrNameLst>
                                      </p:cBhvr>
                                    </p:animMotion>
                                    <p:animEffect transition="in" filter="fade">
                                      <p:cBhvr>
                                        <p:cTn id="36" dur="600"/>
                                        <p:tgtEl>
                                          <p:spTgt spid="14"/>
                                        </p:tgtEl>
                                      </p:cBhvr>
                                    </p:animEffect>
                                  </p:childTnLst>
                                </p:cTn>
                              </p:par>
                              <p:par>
                                <p:cTn id="37" presetID="52" presetClass="entr" presetSubtype="0" fill="hold" nodeType="withEffect">
                                  <p:stCondLst>
                                    <p:cond delay="900"/>
                                  </p:stCondLst>
                                  <p:childTnLst>
                                    <p:set>
                                      <p:cBhvr>
                                        <p:cTn id="38" dur="1" fill="hold">
                                          <p:stCondLst>
                                            <p:cond delay="0"/>
                                          </p:stCondLst>
                                        </p:cTn>
                                        <p:tgtEl>
                                          <p:spTgt spid="19"/>
                                        </p:tgtEl>
                                        <p:attrNameLst>
                                          <p:attrName>style.visibility</p:attrName>
                                        </p:attrNameLst>
                                      </p:cBhvr>
                                      <p:to>
                                        <p:strVal val="visible"/>
                                      </p:to>
                                    </p:set>
                                    <p:animScale>
                                      <p:cBhvr>
                                        <p:cTn id="39" dur="6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600" decel="50000" fill="hold">
                                          <p:stCondLst>
                                            <p:cond delay="0"/>
                                          </p:stCondLst>
                                        </p:cTn>
                                        <p:tgtEl>
                                          <p:spTgt spid="19"/>
                                        </p:tgtEl>
                                        <p:attrNameLst>
                                          <p:attrName>ppt_x</p:attrName>
                                          <p:attrName>ppt_y</p:attrName>
                                        </p:attrNameLst>
                                      </p:cBhvr>
                                    </p:animMotion>
                                    <p:animEffect transition="in" filter="fade">
                                      <p:cBhvr>
                                        <p:cTn id="41" dur="600"/>
                                        <p:tgtEl>
                                          <p:spTgt spid="19"/>
                                        </p:tgtEl>
                                      </p:cBhvr>
                                    </p:animEffect>
                                  </p:childTnLst>
                                </p:cTn>
                              </p:par>
                            </p:childTnLst>
                          </p:cTn>
                        </p:par>
                        <p:par>
                          <p:cTn id="42" fill="hold">
                            <p:stCondLst>
                              <p:cond delay="2500"/>
                            </p:stCondLst>
                            <p:childTnLst>
                              <p:par>
                                <p:cTn id="43" presetID="2" presetClass="entr" presetSubtype="2" fill="hold" grpId="0" nodeType="after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1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6" dur="1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2" presetClass="entr" presetSubtype="2" fill="hold" grpId="0"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1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1" dur="1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52" fill="hold">
                            <p:stCondLst>
                              <p:cond delay="2700"/>
                            </p:stCondLst>
                            <p:childTnLst>
                              <p:par>
                                <p:cTn id="53" presetID="2" presetClass="entr" presetSubtype="2" fill="hold" grpId="0"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1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6" dur="1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57" fill="hold">
                            <p:stCondLst>
                              <p:cond delay="2800"/>
                            </p:stCondLst>
                            <p:childTnLst>
                              <p:par>
                                <p:cTn id="58" presetID="2" presetClass="entr" presetSubtype="2" fill="hold" grpId="0" nodeType="after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additive="base">
                                        <p:cTn id="60" dur="1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61" dur="1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7" y="123478"/>
            <a:ext cx="3828395" cy="277143"/>
          </a:xfrm>
        </p:spPr>
        <p:txBody>
          <a:bodyPr/>
          <a:lstStyle/>
          <a:p>
            <a:r>
              <a:rPr lang="zh-CN" altLang="en-US" dirty="0"/>
              <a:t>Introduction to the core members</a:t>
            </a:r>
          </a:p>
        </p:txBody>
      </p:sp>
      <p:sp>
        <p:nvSpPr>
          <p:cNvPr id="3" name="圆角矩形 2"/>
          <p:cNvSpPr/>
          <p:nvPr/>
        </p:nvSpPr>
        <p:spPr>
          <a:xfrm>
            <a:off x="610636" y="1203598"/>
            <a:ext cx="2047089" cy="3096344"/>
          </a:xfrm>
          <a:prstGeom prst="roundRect">
            <a:avLst>
              <a:gd name="adj" fmla="val 4000"/>
            </a:avLst>
          </a:prstGeom>
          <a:blipFill dpi="0" rotWithShape="1">
            <a:blip r:embed="rId3" cstate="print">
              <a:extLst>
                <a:ext uri="{28A0092B-C50C-407E-A947-70E740481C1C}">
                  <a14:useLocalDpi xmlns:a14="http://schemas.microsoft.com/office/drawing/2010/main" val="0"/>
                </a:ext>
              </a:extLst>
            </a:blip>
            <a:srcRect/>
            <a:stretch>
              <a:fillRect t="-277" b="-46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794431" y="155596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b="0" dirty="0">
                <a:solidFill>
                  <a:schemeClr val="tx1">
                    <a:lumMod val="75000"/>
                    <a:lumOff val="25000"/>
                  </a:schemeClr>
                </a:solidFill>
              </a:rPr>
              <a:t>Title or title</a:t>
            </a:r>
            <a:endParaRPr lang="en-US" altLang="zh-CN" sz="1200" b="0" dirty="0">
              <a:solidFill>
                <a:schemeClr val="tx1">
                  <a:lumMod val="75000"/>
                  <a:lumOff val="25000"/>
                </a:schemeClr>
              </a:solidFill>
            </a:endParaRPr>
          </a:p>
        </p:txBody>
      </p:sp>
      <p:sp>
        <p:nvSpPr>
          <p:cNvPr id="5" name="矩形 4"/>
          <p:cNvSpPr>
            <a:spLocks noChangeArrowheads="1"/>
          </p:cNvSpPr>
          <p:nvPr/>
        </p:nvSpPr>
        <p:spPr bwMode="auto">
          <a:xfrm>
            <a:off x="2810712" y="1203598"/>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b="1" cap="all" dirty="0">
                <a:solidFill>
                  <a:schemeClr val="accent1"/>
                </a:solidFill>
                <a:latin typeface="微软雅黑" pitchFamily="34" charset="-122"/>
                <a:ea typeface="微软雅黑" pitchFamily="34" charset="-122"/>
                <a:cs typeface="+mj-cs"/>
              </a:rPr>
              <a:t>name</a:t>
            </a:r>
            <a:endParaRPr lang="en-US" altLang="zh-CN" b="1" cap="all" dirty="0">
              <a:solidFill>
                <a:schemeClr val="accent1"/>
              </a:solidFill>
              <a:latin typeface="微软雅黑" pitchFamily="34" charset="-122"/>
              <a:ea typeface="微软雅黑" pitchFamily="34" charset="-122"/>
              <a:cs typeface="+mj-cs"/>
            </a:endParaRPr>
          </a:p>
        </p:txBody>
      </p:sp>
      <p:sp>
        <p:nvSpPr>
          <p:cNvPr id="6" name="TextBox 5"/>
          <p:cNvSpPr txBox="1"/>
          <p:nvPr/>
        </p:nvSpPr>
        <p:spPr>
          <a:xfrm>
            <a:off x="2794433" y="1852602"/>
            <a:ext cx="1705560" cy="48590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The main career experiences are entered here and the main experiences of the members are described in short text.</a:t>
            </a:r>
            <a:endParaRPr lang="en-US" altLang="zh-CN" dirty="0">
              <a:solidFill>
                <a:schemeClr val="tx1">
                  <a:lumMod val="75000"/>
                  <a:lumOff val="25000"/>
                </a:schemeClr>
              </a:solidFill>
            </a:endParaRPr>
          </a:p>
        </p:txBody>
      </p:sp>
      <p:sp>
        <p:nvSpPr>
          <p:cNvPr id="8" name="圆角矩形 7"/>
          <p:cNvSpPr/>
          <p:nvPr/>
        </p:nvSpPr>
        <p:spPr>
          <a:xfrm>
            <a:off x="4769348" y="1203598"/>
            <a:ext cx="2047089" cy="3096344"/>
          </a:xfrm>
          <a:prstGeom prst="roundRect">
            <a:avLst>
              <a:gd name="adj" fmla="val 3270"/>
            </a:avLst>
          </a:prstGeom>
          <a:blipFill dpi="0" rotWithShape="1">
            <a:blip r:embed="rId4">
              <a:extLst>
                <a:ext uri="{28A0092B-C50C-407E-A947-70E740481C1C}">
                  <a14:useLocalDpi xmlns:a14="http://schemas.microsoft.com/office/drawing/2010/main" val="0"/>
                </a:ext>
              </a:extLst>
            </a:blip>
            <a:srcRect/>
            <a:stretch>
              <a:fillRect l="-3360" r="-33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794431" y="3033984"/>
            <a:ext cx="1861766" cy="216956"/>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dirty="0">
                <a:solidFill>
                  <a:schemeClr val="tx1">
                    <a:lumMod val="75000"/>
                    <a:lumOff val="25000"/>
                  </a:schemeClr>
                </a:solidFill>
              </a:rPr>
              <a:t>The capability value</a:t>
            </a:r>
            <a:endParaRPr lang="en-US" altLang="zh-CN" sz="1200" dirty="0">
              <a:solidFill>
                <a:schemeClr val="tx1">
                  <a:lumMod val="75000"/>
                  <a:lumOff val="25000"/>
                </a:schemeClr>
              </a:solidFill>
            </a:endParaRPr>
          </a:p>
        </p:txBody>
      </p:sp>
      <p:sp>
        <p:nvSpPr>
          <p:cNvPr id="10" name="矩形 9"/>
          <p:cNvSpPr/>
          <p:nvPr/>
        </p:nvSpPr>
        <p:spPr>
          <a:xfrm>
            <a:off x="2794432" y="3352314"/>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p:cNvSpPr/>
          <p:nvPr/>
        </p:nvSpPr>
        <p:spPr>
          <a:xfrm>
            <a:off x="2794430" y="3352314"/>
            <a:ext cx="1462267" cy="1788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871894" y="3379111"/>
            <a:ext cx="964739"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creativity</a:t>
            </a:r>
            <a:endParaRPr lang="en-US" altLang="zh-CN" sz="800" dirty="0">
              <a:solidFill>
                <a:schemeClr val="bg1"/>
              </a:solidFill>
            </a:endParaRPr>
          </a:p>
        </p:txBody>
      </p:sp>
      <p:sp>
        <p:nvSpPr>
          <p:cNvPr id="13" name="矩形 12"/>
          <p:cNvSpPr/>
          <p:nvPr/>
        </p:nvSpPr>
        <p:spPr>
          <a:xfrm>
            <a:off x="2794432" y="3597661"/>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边形 13"/>
          <p:cNvSpPr/>
          <p:nvPr/>
        </p:nvSpPr>
        <p:spPr>
          <a:xfrm>
            <a:off x="2794430" y="3597661"/>
            <a:ext cx="1639973" cy="17880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803699" y="3624458"/>
            <a:ext cx="1562508"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Management capabilities</a:t>
            </a:r>
            <a:endParaRPr lang="en-US" altLang="zh-CN" sz="800" dirty="0">
              <a:solidFill>
                <a:schemeClr val="bg1"/>
              </a:solidFill>
            </a:endParaRPr>
          </a:p>
        </p:txBody>
      </p:sp>
      <p:sp>
        <p:nvSpPr>
          <p:cNvPr id="16" name="矩形 15"/>
          <p:cNvSpPr/>
          <p:nvPr/>
        </p:nvSpPr>
        <p:spPr>
          <a:xfrm>
            <a:off x="2794432" y="3843008"/>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16"/>
          <p:cNvSpPr/>
          <p:nvPr/>
        </p:nvSpPr>
        <p:spPr>
          <a:xfrm>
            <a:off x="2794432" y="3843008"/>
            <a:ext cx="1268306" cy="178808"/>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871894" y="3869805"/>
            <a:ext cx="1190843"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Coordination</a:t>
            </a:r>
            <a:endParaRPr lang="en-US" altLang="zh-CN" sz="800" dirty="0">
              <a:solidFill>
                <a:schemeClr val="bg1"/>
              </a:solidFill>
            </a:endParaRPr>
          </a:p>
        </p:txBody>
      </p:sp>
      <p:sp>
        <p:nvSpPr>
          <p:cNvPr id="19" name="矩形 18"/>
          <p:cNvSpPr/>
          <p:nvPr/>
        </p:nvSpPr>
        <p:spPr>
          <a:xfrm>
            <a:off x="2794432" y="4088356"/>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边形 19"/>
          <p:cNvSpPr/>
          <p:nvPr/>
        </p:nvSpPr>
        <p:spPr>
          <a:xfrm>
            <a:off x="2794432" y="4088356"/>
            <a:ext cx="1343796" cy="17880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871894" y="4115153"/>
            <a:ext cx="1190843"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Marketing power</a:t>
            </a:r>
            <a:endParaRPr lang="en-US" altLang="zh-CN" sz="800" dirty="0">
              <a:solidFill>
                <a:schemeClr val="bg1"/>
              </a:solidFill>
            </a:endParaRPr>
          </a:p>
        </p:txBody>
      </p:sp>
      <p:sp>
        <p:nvSpPr>
          <p:cNvPr id="22" name="TextBox 21"/>
          <p:cNvSpPr txBox="1"/>
          <p:nvPr/>
        </p:nvSpPr>
        <p:spPr>
          <a:xfrm>
            <a:off x="6913307" y="155596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b="0" dirty="0">
                <a:solidFill>
                  <a:schemeClr val="tx1">
                    <a:lumMod val="75000"/>
                    <a:lumOff val="25000"/>
                  </a:schemeClr>
                </a:solidFill>
              </a:rPr>
              <a:t>Title or title</a:t>
            </a:r>
            <a:endParaRPr lang="en-US" altLang="zh-CN" sz="1200" b="0" dirty="0">
              <a:solidFill>
                <a:schemeClr val="tx1">
                  <a:lumMod val="75000"/>
                  <a:lumOff val="25000"/>
                </a:schemeClr>
              </a:solidFill>
            </a:endParaRPr>
          </a:p>
        </p:txBody>
      </p:sp>
      <p:sp>
        <p:nvSpPr>
          <p:cNvPr id="23" name="矩形 22"/>
          <p:cNvSpPr>
            <a:spLocks noChangeArrowheads="1"/>
          </p:cNvSpPr>
          <p:nvPr/>
        </p:nvSpPr>
        <p:spPr bwMode="auto">
          <a:xfrm>
            <a:off x="6929588" y="1203598"/>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b="1" cap="all" dirty="0">
                <a:solidFill>
                  <a:schemeClr val="accent1"/>
                </a:solidFill>
                <a:latin typeface="微软雅黑" pitchFamily="34" charset="-122"/>
                <a:ea typeface="微软雅黑" pitchFamily="34" charset="-122"/>
                <a:cs typeface="+mj-cs"/>
              </a:rPr>
              <a:t>name</a:t>
            </a:r>
            <a:endParaRPr lang="en-US" altLang="zh-CN" b="1" cap="all" dirty="0">
              <a:solidFill>
                <a:schemeClr val="accent1"/>
              </a:solidFill>
              <a:latin typeface="微软雅黑" pitchFamily="34" charset="-122"/>
              <a:ea typeface="微软雅黑" pitchFamily="34" charset="-122"/>
              <a:cs typeface="+mj-cs"/>
            </a:endParaRPr>
          </a:p>
        </p:txBody>
      </p:sp>
      <p:sp>
        <p:nvSpPr>
          <p:cNvPr id="24" name="TextBox 23"/>
          <p:cNvSpPr txBox="1"/>
          <p:nvPr/>
        </p:nvSpPr>
        <p:spPr>
          <a:xfrm>
            <a:off x="6913309" y="1852602"/>
            <a:ext cx="1705560" cy="48590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The main career experiences are entered here and the main experiences of the members are described in short text.</a:t>
            </a:r>
            <a:endParaRPr lang="en-US" altLang="zh-CN" dirty="0">
              <a:solidFill>
                <a:schemeClr val="tx1">
                  <a:lumMod val="75000"/>
                  <a:lumOff val="25000"/>
                </a:schemeClr>
              </a:solidFill>
            </a:endParaRPr>
          </a:p>
        </p:txBody>
      </p:sp>
      <p:sp>
        <p:nvSpPr>
          <p:cNvPr id="25" name="TextBox 24"/>
          <p:cNvSpPr txBox="1"/>
          <p:nvPr/>
        </p:nvSpPr>
        <p:spPr>
          <a:xfrm>
            <a:off x="6913307" y="3033984"/>
            <a:ext cx="2014753" cy="216956"/>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dirty="0">
                <a:solidFill>
                  <a:schemeClr val="tx1">
                    <a:lumMod val="75000"/>
                    <a:lumOff val="25000"/>
                  </a:schemeClr>
                </a:solidFill>
              </a:rPr>
              <a:t>The capability value</a:t>
            </a:r>
            <a:endParaRPr lang="en-US" altLang="zh-CN" sz="1200" dirty="0">
              <a:solidFill>
                <a:schemeClr val="tx1">
                  <a:lumMod val="75000"/>
                  <a:lumOff val="25000"/>
                </a:schemeClr>
              </a:solidFill>
            </a:endParaRPr>
          </a:p>
        </p:txBody>
      </p:sp>
      <p:sp>
        <p:nvSpPr>
          <p:cNvPr id="26" name="矩形 25"/>
          <p:cNvSpPr/>
          <p:nvPr/>
        </p:nvSpPr>
        <p:spPr>
          <a:xfrm>
            <a:off x="6913308" y="3352314"/>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边形 26"/>
          <p:cNvSpPr/>
          <p:nvPr/>
        </p:nvSpPr>
        <p:spPr>
          <a:xfrm>
            <a:off x="6913306" y="3352314"/>
            <a:ext cx="1541786" cy="1788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6990770" y="3379111"/>
            <a:ext cx="1343795"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creativity</a:t>
            </a:r>
            <a:endParaRPr lang="en-US" altLang="zh-CN" sz="800" dirty="0">
              <a:solidFill>
                <a:schemeClr val="bg1"/>
              </a:solidFill>
            </a:endParaRPr>
          </a:p>
        </p:txBody>
      </p:sp>
      <p:sp>
        <p:nvSpPr>
          <p:cNvPr id="29" name="矩形 28"/>
          <p:cNvSpPr/>
          <p:nvPr/>
        </p:nvSpPr>
        <p:spPr>
          <a:xfrm>
            <a:off x="6913308" y="3597661"/>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29"/>
          <p:cNvSpPr/>
          <p:nvPr/>
        </p:nvSpPr>
        <p:spPr>
          <a:xfrm>
            <a:off x="6913306" y="3597661"/>
            <a:ext cx="1462267" cy="17880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7010418" y="3631469"/>
            <a:ext cx="1628099" cy="152012"/>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600" dirty="0">
                <a:solidFill>
                  <a:schemeClr val="bg1"/>
                </a:solidFill>
              </a:rPr>
              <a:t>Management capabilities</a:t>
            </a:r>
            <a:endParaRPr lang="en-US" altLang="zh-CN" sz="600" dirty="0">
              <a:solidFill>
                <a:schemeClr val="bg1"/>
              </a:solidFill>
            </a:endParaRPr>
          </a:p>
        </p:txBody>
      </p:sp>
      <p:sp>
        <p:nvSpPr>
          <p:cNvPr id="32" name="矩形 31"/>
          <p:cNvSpPr/>
          <p:nvPr/>
        </p:nvSpPr>
        <p:spPr>
          <a:xfrm>
            <a:off x="6913308" y="3843008"/>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2"/>
          <p:cNvSpPr/>
          <p:nvPr/>
        </p:nvSpPr>
        <p:spPr>
          <a:xfrm>
            <a:off x="6913308" y="3843008"/>
            <a:ext cx="1619132" cy="178808"/>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6990770" y="3869805"/>
            <a:ext cx="1343795"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Coordination</a:t>
            </a:r>
            <a:endParaRPr lang="en-US" altLang="zh-CN" sz="800" dirty="0">
              <a:solidFill>
                <a:schemeClr val="bg1"/>
              </a:solidFill>
            </a:endParaRPr>
          </a:p>
        </p:txBody>
      </p:sp>
      <p:sp>
        <p:nvSpPr>
          <p:cNvPr id="35" name="矩形 34"/>
          <p:cNvSpPr/>
          <p:nvPr/>
        </p:nvSpPr>
        <p:spPr>
          <a:xfrm>
            <a:off x="6913308" y="4088356"/>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边形 35"/>
          <p:cNvSpPr/>
          <p:nvPr/>
        </p:nvSpPr>
        <p:spPr>
          <a:xfrm>
            <a:off x="6913308" y="4088356"/>
            <a:ext cx="1343796" cy="17880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6990770" y="4115153"/>
            <a:ext cx="1343795"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Marketing power</a:t>
            </a:r>
            <a:endParaRPr lang="en-US" altLang="zh-CN" sz="800" dirty="0">
              <a:solidFill>
                <a:schemeClr val="bg1"/>
              </a:solidFill>
            </a:endParaRPr>
          </a:p>
        </p:txBody>
      </p:sp>
      <p:sp>
        <p:nvSpPr>
          <p:cNvPr id="38"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35016337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1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2"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1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1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2"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1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2" dur="1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13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350"/>
                                        <p:tgtEl>
                                          <p:spTgt spid="11"/>
                                        </p:tgtEl>
                                      </p:cBhvr>
                                    </p:animEffect>
                                  </p:childTnLst>
                                </p:cTn>
                              </p:par>
                            </p:childTnLst>
                          </p:cTn>
                        </p:par>
                        <p:par>
                          <p:cTn id="55" fill="hold">
                            <p:stCondLst>
                              <p:cond delay="165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350"/>
                                        <p:tgtEl>
                                          <p:spTgt spid="1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350"/>
                                        <p:tgtEl>
                                          <p:spTgt spid="17"/>
                                        </p:tgtEl>
                                      </p:cBhvr>
                                    </p:animEffect>
                                  </p:childTnLst>
                                </p:cTn>
                              </p:par>
                            </p:childTnLst>
                          </p:cTn>
                        </p:par>
                        <p:par>
                          <p:cTn id="63" fill="hold">
                            <p:stCondLst>
                              <p:cond delay="235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350"/>
                                        <p:tgtEl>
                                          <p:spTgt spid="20"/>
                                        </p:tgtEl>
                                      </p:cBhvr>
                                    </p:animEffect>
                                  </p:childTnLst>
                                </p:cTn>
                              </p:par>
                            </p:childTnLst>
                          </p:cTn>
                        </p:par>
                        <p:par>
                          <p:cTn id="67" fill="hold">
                            <p:stCondLst>
                              <p:cond delay="2700"/>
                            </p:stCondLst>
                            <p:childTnLst>
                              <p:par>
                                <p:cTn id="68" presetID="10"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par>
                          <p:cTn id="71" fill="hold">
                            <p:stCondLst>
                              <p:cond delay="3200"/>
                            </p:stCondLst>
                            <p:childTnLst>
                              <p:par>
                                <p:cTn id="72" presetID="2" presetClass="entr" presetSubtype="2" fill="hold" grpId="0" nodeType="afterEffect">
                                  <p:stCondLst>
                                    <p:cond delay="0"/>
                                  </p:stCondLst>
                                  <p:childTnLst>
                                    <p:set>
                                      <p:cBhvr>
                                        <p:cTn id="73" dur="1" fill="hold">
                                          <p:stCondLst>
                                            <p:cond delay="0"/>
                                          </p:stCondLst>
                                        </p:cTn>
                                        <p:tgtEl>
                                          <p:spTgt spid="23">
                                            <p:txEl>
                                              <p:pRg st="0" end="0"/>
                                            </p:txEl>
                                          </p:spTgt>
                                        </p:tgtEl>
                                        <p:attrNameLst>
                                          <p:attrName>style.visibility</p:attrName>
                                        </p:attrNameLst>
                                      </p:cBhvr>
                                      <p:to>
                                        <p:strVal val="visible"/>
                                      </p:to>
                                    </p:set>
                                    <p:anim calcmode="lin" valueType="num">
                                      <p:cBhvr additive="base">
                                        <p:cTn id="74" dur="1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5" dur="1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6" fill="hold">
                            <p:stCondLst>
                              <p:cond delay="3300"/>
                            </p:stCondLst>
                            <p:childTnLst>
                              <p:par>
                                <p:cTn id="77" presetID="2" presetClass="entr" presetSubtype="2"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additive="base">
                                        <p:cTn id="79" dur="1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0" dur="1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81" fill="hold">
                            <p:stCondLst>
                              <p:cond delay="3400"/>
                            </p:stCondLst>
                            <p:childTnLst>
                              <p:par>
                                <p:cTn id="82" presetID="2" presetClass="entr" presetSubtype="2" fill="hold" grpId="0" nodeType="afterEffect">
                                  <p:stCondLst>
                                    <p:cond delay="0"/>
                                  </p:stCondLst>
                                  <p:childTnLst>
                                    <p:set>
                                      <p:cBhvr>
                                        <p:cTn id="83" dur="1" fill="hold">
                                          <p:stCondLst>
                                            <p:cond delay="0"/>
                                          </p:stCondLst>
                                        </p:cTn>
                                        <p:tgtEl>
                                          <p:spTgt spid="24">
                                            <p:txEl>
                                              <p:pRg st="0" end="0"/>
                                            </p:txEl>
                                          </p:spTgt>
                                        </p:tgtEl>
                                        <p:attrNameLst>
                                          <p:attrName>style.visibility</p:attrName>
                                        </p:attrNameLst>
                                      </p:cBhvr>
                                      <p:to>
                                        <p:strVal val="visible"/>
                                      </p:to>
                                    </p:set>
                                    <p:anim calcmode="lin" valueType="num">
                                      <p:cBhvr additive="base">
                                        <p:cTn id="84" dur="1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5" dur="1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86" fill="hold">
                            <p:stCondLst>
                              <p:cond delay="3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left)">
                                      <p:cBhvr>
                                        <p:cTn id="98" dur="500"/>
                                        <p:tgtEl>
                                          <p:spTgt spid="3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500"/>
                                        <p:tgtEl>
                                          <p:spTgt spid="2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par>
                          <p:cTn id="114" fill="hold">
                            <p:stCondLst>
                              <p:cond delay="4000"/>
                            </p:stCondLst>
                            <p:childTnLst>
                              <p:par>
                                <p:cTn id="115" presetID="2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left)">
                                      <p:cBhvr>
                                        <p:cTn id="117" dur="350"/>
                                        <p:tgtEl>
                                          <p:spTgt spid="27"/>
                                        </p:tgtEl>
                                      </p:cBhvr>
                                    </p:animEffect>
                                  </p:childTnLst>
                                </p:cTn>
                              </p:par>
                            </p:childTnLst>
                          </p:cTn>
                        </p:par>
                        <p:par>
                          <p:cTn id="118" fill="hold">
                            <p:stCondLst>
                              <p:cond delay="4350"/>
                            </p:stCondLst>
                            <p:childTnLst>
                              <p:par>
                                <p:cTn id="119" presetID="22" presetClass="entr" presetSubtype="8"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350"/>
                                        <p:tgtEl>
                                          <p:spTgt spid="30"/>
                                        </p:tgtEl>
                                      </p:cBhvr>
                                    </p:animEffect>
                                  </p:childTnLst>
                                </p:cTn>
                              </p:par>
                            </p:childTnLst>
                          </p:cTn>
                        </p:par>
                        <p:par>
                          <p:cTn id="122" fill="hold">
                            <p:stCondLst>
                              <p:cond delay="4700"/>
                            </p:stCondLst>
                            <p:childTnLst>
                              <p:par>
                                <p:cTn id="123" presetID="22" presetClass="entr" presetSubtype="8"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left)">
                                      <p:cBhvr>
                                        <p:cTn id="125" dur="350"/>
                                        <p:tgtEl>
                                          <p:spTgt spid="33"/>
                                        </p:tgtEl>
                                      </p:cBhvr>
                                    </p:animEffect>
                                  </p:childTnLst>
                                </p:cTn>
                              </p:par>
                            </p:childTnLst>
                          </p:cTn>
                        </p:par>
                        <p:par>
                          <p:cTn id="126" fill="hold">
                            <p:stCondLst>
                              <p:cond delay="5050"/>
                            </p:stCondLst>
                            <p:childTnLst>
                              <p:par>
                                <p:cTn id="127" presetID="22" presetClass="entr" presetSubtype="8" fill="hold" grpId="0" nodeType="after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wipe(left)">
                                      <p:cBhvr>
                                        <p:cTn id="129" dur="3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build="p"/>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22" grpId="0" build="p"/>
      <p:bldP spid="23" grpId="0" build="p"/>
      <p:bldP spid="24" grpId="0" build="p"/>
      <p:bldP spid="25" grpId="0"/>
      <p:bldP spid="26" grpId="0" animBg="1"/>
      <p:bldP spid="27" grpId="0" animBg="1"/>
      <p:bldP spid="28" grpId="0"/>
      <p:bldP spid="29" grpId="0" animBg="1"/>
      <p:bldP spid="30" grpId="0" animBg="1"/>
      <p:bldP spid="31" grpId="0"/>
      <p:bldP spid="32" grpId="0" animBg="1"/>
      <p:bldP spid="33" grpId="0" animBg="1"/>
      <p:bldP spid="34" grpId="0"/>
      <p:bldP spid="35" grpId="0" animBg="1"/>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4686072" cy="277143"/>
          </a:xfrm>
        </p:spPr>
        <p:txBody>
          <a:bodyPr/>
          <a:lstStyle/>
          <a:p>
            <a:r>
              <a:rPr lang="zh-CN" altLang="en-US" dirty="0"/>
              <a:t>The composition of the main personnel</a:t>
            </a:r>
          </a:p>
        </p:txBody>
      </p:sp>
      <p:grpSp>
        <p:nvGrpSpPr>
          <p:cNvPr id="12" name="组合 11"/>
          <p:cNvGrpSpPr/>
          <p:nvPr/>
        </p:nvGrpSpPr>
        <p:grpSpPr>
          <a:xfrm>
            <a:off x="834850" y="3269662"/>
            <a:ext cx="1418020" cy="378346"/>
            <a:chOff x="1280133" y="2641600"/>
            <a:chExt cx="1773057" cy="473075"/>
          </a:xfrm>
        </p:grpSpPr>
        <p:sp>
          <p:nvSpPr>
            <p:cNvPr id="13" name="圆角矩形 12"/>
            <p:cNvSpPr/>
            <p:nvPr/>
          </p:nvSpPr>
          <p:spPr>
            <a:xfrm>
              <a:off x="1280133" y="2641600"/>
              <a:ext cx="1773057" cy="388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579519" y="2728049"/>
              <a:ext cx="1392917"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The title name</a:t>
              </a:r>
            </a:p>
          </p:txBody>
        </p:sp>
        <p:sp>
          <p:nvSpPr>
            <p:cNvPr id="15" name="等腰三角形 14"/>
            <p:cNvSpPr/>
            <p:nvPr/>
          </p:nvSpPr>
          <p:spPr>
            <a:xfrm flipV="1">
              <a:off x="2057344" y="2975421"/>
              <a:ext cx="218634" cy="13925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23780" y="3761561"/>
            <a:ext cx="1440160" cy="296748"/>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text introduction, the text content needs to be summarized and refined.</a:t>
            </a:r>
            <a:endParaRPr lang="en-US" altLang="zh-CN" sz="900" dirty="0">
              <a:solidFill>
                <a:schemeClr val="tx1">
                  <a:lumMod val="75000"/>
                  <a:lumOff val="25000"/>
                </a:schemeClr>
              </a:solidFill>
              <a:latin typeface="微软雅黑" pitchFamily="34" charset="-122"/>
              <a:ea typeface="微软雅黑" pitchFamily="34" charset="-122"/>
            </a:endParaRPr>
          </a:p>
        </p:txBody>
      </p:sp>
      <p:grpSp>
        <p:nvGrpSpPr>
          <p:cNvPr id="43" name="组合 42"/>
          <p:cNvGrpSpPr/>
          <p:nvPr/>
        </p:nvGrpSpPr>
        <p:grpSpPr>
          <a:xfrm>
            <a:off x="2852342" y="3269662"/>
            <a:ext cx="1418020" cy="378346"/>
            <a:chOff x="1280133" y="2641600"/>
            <a:chExt cx="1773057" cy="473075"/>
          </a:xfrm>
        </p:grpSpPr>
        <p:sp>
          <p:nvSpPr>
            <p:cNvPr id="46" name="圆角矩形 45"/>
            <p:cNvSpPr/>
            <p:nvPr/>
          </p:nvSpPr>
          <p:spPr>
            <a:xfrm>
              <a:off x="1280133" y="2641600"/>
              <a:ext cx="1773057" cy="3883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525268" y="2728049"/>
              <a:ext cx="1392917"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The title name</a:t>
              </a:r>
            </a:p>
          </p:txBody>
        </p:sp>
        <p:sp>
          <p:nvSpPr>
            <p:cNvPr id="48" name="等腰三角形 47"/>
            <p:cNvSpPr/>
            <p:nvPr/>
          </p:nvSpPr>
          <p:spPr>
            <a:xfrm flipV="1">
              <a:off x="2057344" y="2975421"/>
              <a:ext cx="218634" cy="139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2841272" y="3761561"/>
            <a:ext cx="1440160" cy="296748"/>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text introduction, the text content needs to be summarized and refined.</a:t>
            </a:r>
            <a:endParaRPr lang="en-US" altLang="zh-CN" sz="900" dirty="0">
              <a:solidFill>
                <a:schemeClr val="tx1">
                  <a:lumMod val="75000"/>
                  <a:lumOff val="25000"/>
                </a:schemeClr>
              </a:solidFill>
              <a:latin typeface="微软雅黑" pitchFamily="34" charset="-122"/>
              <a:ea typeface="微软雅黑" pitchFamily="34" charset="-122"/>
            </a:endParaRPr>
          </a:p>
        </p:txBody>
      </p:sp>
      <p:grpSp>
        <p:nvGrpSpPr>
          <p:cNvPr id="50" name="组合 49"/>
          <p:cNvGrpSpPr/>
          <p:nvPr/>
        </p:nvGrpSpPr>
        <p:grpSpPr>
          <a:xfrm>
            <a:off x="4836687" y="3269662"/>
            <a:ext cx="1451168" cy="378346"/>
            <a:chOff x="1238686" y="2641600"/>
            <a:chExt cx="1814504" cy="473075"/>
          </a:xfrm>
        </p:grpSpPr>
        <p:sp>
          <p:nvSpPr>
            <p:cNvPr id="53" name="圆角矩形 52"/>
            <p:cNvSpPr/>
            <p:nvPr/>
          </p:nvSpPr>
          <p:spPr>
            <a:xfrm>
              <a:off x="1280133" y="2641600"/>
              <a:ext cx="1773057" cy="38834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1238686" y="2687330"/>
              <a:ext cx="1734658"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The title name</a:t>
              </a:r>
            </a:p>
          </p:txBody>
        </p:sp>
        <p:sp>
          <p:nvSpPr>
            <p:cNvPr id="55" name="等腰三角形 54"/>
            <p:cNvSpPr/>
            <p:nvPr/>
          </p:nvSpPr>
          <p:spPr>
            <a:xfrm flipV="1">
              <a:off x="2057344" y="2975421"/>
              <a:ext cx="218634" cy="139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extLst>
                <a:ext uri="{28A0092B-C50C-407E-A947-70E740481C1C}">
                  <a14:useLocalDpi xmlns:a14="http://schemas.microsoft.com/office/drawing/2010/main" val="0"/>
                </a:ext>
              </a:extLst>
            </a:blip>
            <a:srcRect/>
            <a:stretch>
              <a:fillRect l="-31078" t="-4941" r="-37334" b="-110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4858764" y="3761561"/>
            <a:ext cx="1440160" cy="296748"/>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text introduction, the text content needs to be summarized and refined.</a:t>
            </a:r>
            <a:endParaRPr lang="en-US" altLang="zh-CN" sz="900" dirty="0">
              <a:solidFill>
                <a:schemeClr val="tx1">
                  <a:lumMod val="75000"/>
                  <a:lumOff val="25000"/>
                </a:schemeClr>
              </a:solidFill>
              <a:latin typeface="微软雅黑" pitchFamily="34" charset="-122"/>
              <a:ea typeface="微软雅黑" pitchFamily="34" charset="-122"/>
            </a:endParaRPr>
          </a:p>
        </p:txBody>
      </p:sp>
      <p:grpSp>
        <p:nvGrpSpPr>
          <p:cNvPr id="57" name="组合 56"/>
          <p:cNvGrpSpPr/>
          <p:nvPr/>
        </p:nvGrpSpPr>
        <p:grpSpPr>
          <a:xfrm>
            <a:off x="6887326" y="3269662"/>
            <a:ext cx="1418020" cy="378346"/>
            <a:chOff x="1280133" y="2641600"/>
            <a:chExt cx="1773057" cy="473075"/>
          </a:xfrm>
        </p:grpSpPr>
        <p:sp>
          <p:nvSpPr>
            <p:cNvPr id="60" name="圆角矩形 59"/>
            <p:cNvSpPr/>
            <p:nvPr/>
          </p:nvSpPr>
          <p:spPr>
            <a:xfrm>
              <a:off x="1280133" y="2641600"/>
              <a:ext cx="1773057" cy="3883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1435335" y="2728049"/>
              <a:ext cx="1466680"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The title name</a:t>
              </a:r>
            </a:p>
          </p:txBody>
        </p:sp>
        <p:sp>
          <p:nvSpPr>
            <p:cNvPr id="62" name="等腰三角形 61"/>
            <p:cNvSpPr/>
            <p:nvPr/>
          </p:nvSpPr>
          <p:spPr>
            <a:xfrm flipV="1">
              <a:off x="2057344" y="2975421"/>
              <a:ext cx="218634" cy="13925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cstate="print">
              <a:extLst>
                <a:ext uri="{28A0092B-C50C-407E-A947-70E740481C1C}">
                  <a14:useLocalDpi xmlns:a14="http://schemas.microsoft.com/office/drawing/2010/main" val="0"/>
                </a:ext>
              </a:extLst>
            </a:blip>
            <a:srcRect/>
            <a:stretch>
              <a:fillRect l="-99536" r="-12446" b="-388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6876256" y="3761561"/>
            <a:ext cx="1440160" cy="296748"/>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text introduction, the text content needs to be summarized and refined.</a:t>
            </a:r>
            <a:endParaRPr lang="en-US" altLang="zh-CN" sz="900" dirty="0">
              <a:solidFill>
                <a:schemeClr val="tx1">
                  <a:lumMod val="75000"/>
                  <a:lumOff val="25000"/>
                </a:schemeClr>
              </a:solidFill>
              <a:latin typeface="微软雅黑" pitchFamily="34" charset="-122"/>
              <a:ea typeface="微软雅黑" pitchFamily="34" charset="-122"/>
            </a:endParaRPr>
          </a:p>
        </p:txBody>
      </p:sp>
      <p:sp>
        <p:nvSpPr>
          <p:cNvPr id="63"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a:spLocks noChangeArrowheads="1"/>
          </p:cNvSpPr>
          <p:nvPr/>
        </p:nvSpPr>
        <p:spPr bwMode="auto">
          <a:xfrm>
            <a:off x="1030899"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3" name="矩形 32"/>
          <p:cNvSpPr>
            <a:spLocks noChangeArrowheads="1"/>
          </p:cNvSpPr>
          <p:nvPr/>
        </p:nvSpPr>
        <p:spPr bwMode="auto">
          <a:xfrm>
            <a:off x="3048391"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4" name="矩形 33"/>
          <p:cNvSpPr>
            <a:spLocks noChangeArrowheads="1"/>
          </p:cNvSpPr>
          <p:nvPr/>
        </p:nvSpPr>
        <p:spPr bwMode="auto">
          <a:xfrm>
            <a:off x="5065883"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5" name="矩形 34"/>
          <p:cNvSpPr>
            <a:spLocks noChangeArrowheads="1"/>
          </p:cNvSpPr>
          <p:nvPr/>
        </p:nvSpPr>
        <p:spPr bwMode="auto">
          <a:xfrm>
            <a:off x="7083375"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7"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69392736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1+#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1+#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6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60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1+#ppt_w/2"/>
                                          </p:val>
                                        </p:tav>
                                        <p:tav tm="100000">
                                          <p:val>
                                            <p:strVal val="#ppt_x"/>
                                          </p:val>
                                        </p:tav>
                                      </p:tavLst>
                                    </p:anim>
                                    <p:anim calcmode="lin" valueType="num">
                                      <p:cBhvr additive="base">
                                        <p:cTn id="28" dur="500" fill="hold"/>
                                        <p:tgtEl>
                                          <p:spTgt spid="6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90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1+#ppt_w/2"/>
                                          </p:val>
                                        </p:tav>
                                        <p:tav tm="100000">
                                          <p:val>
                                            <p:strVal val="#ppt_x"/>
                                          </p:val>
                                        </p:tav>
                                      </p:tavLst>
                                    </p:anim>
                                    <p:anim calcmode="lin" valueType="num">
                                      <p:cBhvr additive="base">
                                        <p:cTn id="32" dur="5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90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p:stCondLst>
                              <p:cond delay="14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3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3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60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60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fill="hold"/>
                                        <p:tgtEl>
                                          <p:spTgt spid="52"/>
                                        </p:tgtEl>
                                        <p:attrNameLst>
                                          <p:attrName>ppt_x</p:attrName>
                                        </p:attrNameLst>
                                      </p:cBhvr>
                                      <p:tavLst>
                                        <p:tav tm="0">
                                          <p:val>
                                            <p:strVal val="#ppt_x"/>
                                          </p:val>
                                        </p:tav>
                                        <p:tav tm="100000">
                                          <p:val>
                                            <p:strVal val="#ppt_x"/>
                                          </p:val>
                                        </p:tav>
                                      </p:tavLst>
                                    </p:anim>
                                    <p:anim calcmode="lin" valueType="num">
                                      <p:cBhvr additive="base">
                                        <p:cTn id="61" dur="500" fill="hold"/>
                                        <p:tgtEl>
                                          <p:spTgt spid="52"/>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90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500" fill="hold"/>
                                        <p:tgtEl>
                                          <p:spTgt spid="57"/>
                                        </p:tgtEl>
                                        <p:attrNameLst>
                                          <p:attrName>ppt_x</p:attrName>
                                        </p:attrNameLst>
                                      </p:cBhvr>
                                      <p:tavLst>
                                        <p:tav tm="0">
                                          <p:val>
                                            <p:strVal val="#ppt_x"/>
                                          </p:val>
                                        </p:tav>
                                        <p:tav tm="100000">
                                          <p:val>
                                            <p:strVal val="#ppt_x"/>
                                          </p:val>
                                        </p:tav>
                                      </p:tavLst>
                                    </p:anim>
                                    <p:anim calcmode="lin" valueType="num">
                                      <p:cBhvr additive="base">
                                        <p:cTn id="65" dur="500" fill="hold"/>
                                        <p:tgtEl>
                                          <p:spTgt spid="5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900"/>
                                  </p:stCondLst>
                                  <p:childTnLst>
                                    <p:set>
                                      <p:cBhvr>
                                        <p:cTn id="67" dur="1" fill="hold">
                                          <p:stCondLst>
                                            <p:cond delay="0"/>
                                          </p:stCondLst>
                                        </p:cTn>
                                        <p:tgtEl>
                                          <p:spTgt spid="59"/>
                                        </p:tgtEl>
                                        <p:attrNameLst>
                                          <p:attrName>style.visibility</p:attrName>
                                        </p:attrNameLst>
                                      </p:cBhvr>
                                      <p:to>
                                        <p:strVal val="visible"/>
                                      </p:to>
                                    </p:set>
                                    <p:anim calcmode="lin" valueType="num">
                                      <p:cBhvr additive="base">
                                        <p:cTn id="68" dur="500" fill="hold"/>
                                        <p:tgtEl>
                                          <p:spTgt spid="59"/>
                                        </p:tgtEl>
                                        <p:attrNameLst>
                                          <p:attrName>ppt_x</p:attrName>
                                        </p:attrNameLst>
                                      </p:cBhvr>
                                      <p:tavLst>
                                        <p:tav tm="0">
                                          <p:val>
                                            <p:strVal val="#ppt_x"/>
                                          </p:val>
                                        </p:tav>
                                        <p:tav tm="100000">
                                          <p:val>
                                            <p:strVal val="#ppt_x"/>
                                          </p:val>
                                        </p:tav>
                                      </p:tavLst>
                                    </p:anim>
                                    <p:anim calcmode="lin" valueType="num">
                                      <p:cBhvr additive="base">
                                        <p:cTn id="69" dur="500" fill="hold"/>
                                        <p:tgtEl>
                                          <p:spTgt spid="59"/>
                                        </p:tgtEl>
                                        <p:attrNameLst>
                                          <p:attrName>ppt_y</p:attrName>
                                        </p:attrNameLst>
                                      </p:cBhvr>
                                      <p:tavLst>
                                        <p:tav tm="0">
                                          <p:val>
                                            <p:strVal val="1+#ppt_h/2"/>
                                          </p:val>
                                        </p:tav>
                                        <p:tav tm="100000">
                                          <p:val>
                                            <p:strVal val="#ppt_y"/>
                                          </p:val>
                                        </p:tav>
                                      </p:tavLst>
                                    </p:anim>
                                  </p:childTnLst>
                                </p:cTn>
                              </p:par>
                            </p:childTnLst>
                          </p:cTn>
                        </p:par>
                        <p:par>
                          <p:cTn id="70" fill="hold">
                            <p:stCondLst>
                              <p:cond delay="2800"/>
                            </p:stCondLst>
                            <p:childTnLst>
                              <p:par>
                                <p:cTn id="71" presetID="2" presetClass="entr" presetSubtype="2" fill="hold" grpId="0" nodeType="after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 calcmode="lin" valueType="num">
                                      <p:cBhvr additive="base">
                                        <p:cTn id="73" dur="1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74" dur="1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2900"/>
                            </p:stCondLst>
                            <p:childTnLst>
                              <p:par>
                                <p:cTn id="76" presetID="2" presetClass="entr" presetSubtype="2" fill="hold" grpId="0" nodeType="afterEffect">
                                  <p:stCondLst>
                                    <p:cond delay="0"/>
                                  </p:stCondLst>
                                  <p:childTnLst>
                                    <p:set>
                                      <p:cBhvr>
                                        <p:cTn id="77" dur="1" fill="hold">
                                          <p:stCondLst>
                                            <p:cond delay="0"/>
                                          </p:stCondLst>
                                        </p:cTn>
                                        <p:tgtEl>
                                          <p:spTgt spid="33">
                                            <p:txEl>
                                              <p:pRg st="0" end="0"/>
                                            </p:txEl>
                                          </p:spTgt>
                                        </p:tgtEl>
                                        <p:attrNameLst>
                                          <p:attrName>style.visibility</p:attrName>
                                        </p:attrNameLst>
                                      </p:cBhvr>
                                      <p:to>
                                        <p:strVal val="visible"/>
                                      </p:to>
                                    </p:set>
                                    <p:anim calcmode="lin" valueType="num">
                                      <p:cBhvr additive="base">
                                        <p:cTn id="78" dur="1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9" dur="1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80" fill="hold">
                            <p:stCondLst>
                              <p:cond delay="3000"/>
                            </p:stCondLst>
                            <p:childTnLst>
                              <p:par>
                                <p:cTn id="81" presetID="2" presetClass="entr" presetSubtype="2" fill="hold" grpId="0" nodeType="afterEffect">
                                  <p:stCondLst>
                                    <p:cond delay="0"/>
                                  </p:stCondLst>
                                  <p:childTnLst>
                                    <p:set>
                                      <p:cBhvr>
                                        <p:cTn id="82" dur="1" fill="hold">
                                          <p:stCondLst>
                                            <p:cond delay="0"/>
                                          </p:stCondLst>
                                        </p:cTn>
                                        <p:tgtEl>
                                          <p:spTgt spid="34">
                                            <p:txEl>
                                              <p:pRg st="0" end="0"/>
                                            </p:txEl>
                                          </p:spTgt>
                                        </p:tgtEl>
                                        <p:attrNameLst>
                                          <p:attrName>style.visibility</p:attrName>
                                        </p:attrNameLst>
                                      </p:cBhvr>
                                      <p:to>
                                        <p:strVal val="visible"/>
                                      </p:to>
                                    </p:set>
                                    <p:anim calcmode="lin" valueType="num">
                                      <p:cBhvr additive="base">
                                        <p:cTn id="83" dur="1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4" dur="1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3100"/>
                            </p:stCondLst>
                            <p:childTnLst>
                              <p:par>
                                <p:cTn id="86" presetID="2" presetClass="entr" presetSubtype="2" fill="hold" grpId="0" nodeType="afterEffect">
                                  <p:stCondLst>
                                    <p:cond delay="0"/>
                                  </p:stCondLst>
                                  <p:childTnLst>
                                    <p:set>
                                      <p:cBhvr>
                                        <p:cTn id="87" dur="1" fill="hold">
                                          <p:stCondLst>
                                            <p:cond delay="0"/>
                                          </p:stCondLst>
                                        </p:cTn>
                                        <p:tgtEl>
                                          <p:spTgt spid="35">
                                            <p:txEl>
                                              <p:pRg st="0" end="0"/>
                                            </p:txEl>
                                          </p:spTgt>
                                        </p:tgtEl>
                                        <p:attrNameLst>
                                          <p:attrName>style.visibility</p:attrName>
                                        </p:attrNameLst>
                                      </p:cBhvr>
                                      <p:to>
                                        <p:strVal val="visible"/>
                                      </p:to>
                                    </p:set>
                                    <p:anim calcmode="lin" valueType="num">
                                      <p:cBhvr additive="base">
                                        <p:cTn id="88" dur="1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9" dur="1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44" grpId="0" animBg="1"/>
      <p:bldP spid="45" grpId="0"/>
      <p:bldP spid="51" grpId="0" animBg="1"/>
      <p:bldP spid="52" grpId="0"/>
      <p:bldP spid="58" grpId="0" animBg="1"/>
      <p:bldP spid="59" grpId="0"/>
      <p:bldP spid="63" grpId="0" animBg="1"/>
      <p:bldP spid="65" grpId="0" animBg="1"/>
      <p:bldP spid="66" grpId="0" animBg="1"/>
      <p:bldP spid="67" grpId="0" animBg="1"/>
      <p:bldP spid="32" grpId="0" build="p"/>
      <p:bldP spid="33" grpId="0" build="p"/>
      <p:bldP spid="34" grpId="0" build="p"/>
      <p:bldP spid="3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7" y="123478"/>
            <a:ext cx="4174797" cy="277143"/>
          </a:xfrm>
        </p:spPr>
        <p:txBody>
          <a:bodyPr/>
          <a:lstStyle/>
          <a:p>
            <a:r>
              <a:rPr lang="zh-CN" altLang="en-US" dirty="0"/>
              <a:t>The organizational structure</a:t>
            </a:r>
          </a:p>
        </p:txBody>
      </p:sp>
      <p:sp>
        <p:nvSpPr>
          <p:cNvPr id="360" name="Line 359"/>
          <p:cNvSpPr>
            <a:spLocks noChangeShapeType="1"/>
          </p:cNvSpPr>
          <p:nvPr/>
        </p:nvSpPr>
        <p:spPr bwMode="auto">
          <a:xfrm>
            <a:off x="4376738" y="1122363"/>
            <a:ext cx="0" cy="2270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9" name="组合 518"/>
          <p:cNvGrpSpPr/>
          <p:nvPr/>
        </p:nvGrpSpPr>
        <p:grpSpPr>
          <a:xfrm>
            <a:off x="2579688" y="1557338"/>
            <a:ext cx="3843337" cy="227013"/>
            <a:chOff x="2579688" y="1557338"/>
            <a:chExt cx="3843337" cy="227013"/>
          </a:xfrm>
        </p:grpSpPr>
        <p:sp>
          <p:nvSpPr>
            <p:cNvPr id="361" name="Line 360"/>
            <p:cNvSpPr>
              <a:spLocks noChangeShapeType="1"/>
            </p:cNvSpPr>
            <p:nvPr/>
          </p:nvSpPr>
          <p:spPr bwMode="auto">
            <a:xfrm>
              <a:off x="4376738" y="1557338"/>
              <a:ext cx="0" cy="2270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Line 361"/>
            <p:cNvSpPr>
              <a:spLocks noChangeShapeType="1"/>
            </p:cNvSpPr>
            <p:nvPr/>
          </p:nvSpPr>
          <p:spPr bwMode="auto">
            <a:xfrm>
              <a:off x="2579688" y="1671638"/>
              <a:ext cx="0" cy="1127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Line 362"/>
            <p:cNvSpPr>
              <a:spLocks noChangeShapeType="1"/>
            </p:cNvSpPr>
            <p:nvPr/>
          </p:nvSpPr>
          <p:spPr bwMode="auto">
            <a:xfrm>
              <a:off x="6423025" y="1671638"/>
              <a:ext cx="0" cy="1127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Line 363"/>
            <p:cNvSpPr>
              <a:spLocks noChangeShapeType="1"/>
            </p:cNvSpPr>
            <p:nvPr/>
          </p:nvSpPr>
          <p:spPr bwMode="auto">
            <a:xfrm>
              <a:off x="2579688" y="1671638"/>
              <a:ext cx="384175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1" name="组合 520"/>
          <p:cNvGrpSpPr/>
          <p:nvPr/>
        </p:nvGrpSpPr>
        <p:grpSpPr>
          <a:xfrm>
            <a:off x="1768475" y="1989139"/>
            <a:ext cx="1820863" cy="280987"/>
            <a:chOff x="1768475" y="1989139"/>
            <a:chExt cx="1820863" cy="280987"/>
          </a:xfrm>
        </p:grpSpPr>
        <p:sp>
          <p:nvSpPr>
            <p:cNvPr id="365" name="Line 364"/>
            <p:cNvSpPr>
              <a:spLocks noChangeShapeType="1"/>
            </p:cNvSpPr>
            <p:nvPr/>
          </p:nvSpPr>
          <p:spPr bwMode="auto">
            <a:xfrm>
              <a:off x="2579688" y="1989139"/>
              <a:ext cx="0" cy="139699"/>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Line 367"/>
            <p:cNvSpPr>
              <a:spLocks noChangeShapeType="1"/>
            </p:cNvSpPr>
            <p:nvPr/>
          </p:nvSpPr>
          <p:spPr bwMode="auto">
            <a:xfrm>
              <a:off x="1768475" y="2128838"/>
              <a:ext cx="18161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Line 368"/>
            <p:cNvSpPr>
              <a:spLocks noChangeShapeType="1"/>
            </p:cNvSpPr>
            <p:nvPr/>
          </p:nvSpPr>
          <p:spPr bwMode="auto">
            <a:xfrm>
              <a:off x="1768475"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Line 369"/>
            <p:cNvSpPr>
              <a:spLocks noChangeShapeType="1"/>
            </p:cNvSpPr>
            <p:nvPr/>
          </p:nvSpPr>
          <p:spPr bwMode="auto">
            <a:xfrm>
              <a:off x="2227263"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Line 370"/>
            <p:cNvSpPr>
              <a:spLocks noChangeShapeType="1"/>
            </p:cNvSpPr>
            <p:nvPr/>
          </p:nvSpPr>
          <p:spPr bwMode="auto">
            <a:xfrm>
              <a:off x="290988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Line 371"/>
            <p:cNvSpPr>
              <a:spLocks noChangeShapeType="1"/>
            </p:cNvSpPr>
            <p:nvPr/>
          </p:nvSpPr>
          <p:spPr bwMode="auto">
            <a:xfrm>
              <a:off x="358933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2" name="组合 521"/>
          <p:cNvGrpSpPr/>
          <p:nvPr/>
        </p:nvGrpSpPr>
        <p:grpSpPr>
          <a:xfrm>
            <a:off x="4287838" y="1989138"/>
            <a:ext cx="690563" cy="280988"/>
            <a:chOff x="4287838" y="1989138"/>
            <a:chExt cx="690563" cy="280988"/>
          </a:xfrm>
        </p:grpSpPr>
        <p:sp>
          <p:nvSpPr>
            <p:cNvPr id="367" name="Line 366"/>
            <p:cNvSpPr>
              <a:spLocks noChangeShapeType="1"/>
            </p:cNvSpPr>
            <p:nvPr/>
          </p:nvSpPr>
          <p:spPr bwMode="auto">
            <a:xfrm>
              <a:off x="4376738" y="1989138"/>
              <a:ext cx="0" cy="139699"/>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Line 372"/>
            <p:cNvSpPr>
              <a:spLocks noChangeShapeType="1"/>
            </p:cNvSpPr>
            <p:nvPr/>
          </p:nvSpPr>
          <p:spPr bwMode="auto">
            <a:xfrm>
              <a:off x="428783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Line 373"/>
            <p:cNvSpPr>
              <a:spLocks noChangeShapeType="1"/>
            </p:cNvSpPr>
            <p:nvPr/>
          </p:nvSpPr>
          <p:spPr bwMode="auto">
            <a:xfrm>
              <a:off x="49784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Line 378"/>
            <p:cNvSpPr>
              <a:spLocks noChangeShapeType="1"/>
            </p:cNvSpPr>
            <p:nvPr/>
          </p:nvSpPr>
          <p:spPr bwMode="auto">
            <a:xfrm>
              <a:off x="4287838" y="2128838"/>
              <a:ext cx="690563"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3" name="组合 522"/>
          <p:cNvGrpSpPr/>
          <p:nvPr/>
        </p:nvGrpSpPr>
        <p:grpSpPr>
          <a:xfrm>
            <a:off x="5556250" y="1989138"/>
            <a:ext cx="1952625" cy="280988"/>
            <a:chOff x="5556250" y="1989138"/>
            <a:chExt cx="1952625" cy="280988"/>
          </a:xfrm>
        </p:grpSpPr>
        <p:sp>
          <p:nvSpPr>
            <p:cNvPr id="366" name="Line 365"/>
            <p:cNvSpPr>
              <a:spLocks noChangeShapeType="1"/>
            </p:cNvSpPr>
            <p:nvPr/>
          </p:nvSpPr>
          <p:spPr bwMode="auto">
            <a:xfrm>
              <a:off x="6423025" y="1989138"/>
              <a:ext cx="0" cy="139699"/>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Line 374"/>
            <p:cNvSpPr>
              <a:spLocks noChangeShapeType="1"/>
            </p:cNvSpPr>
            <p:nvPr/>
          </p:nvSpPr>
          <p:spPr bwMode="auto">
            <a:xfrm>
              <a:off x="555783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Line 375"/>
            <p:cNvSpPr>
              <a:spLocks noChangeShapeType="1"/>
            </p:cNvSpPr>
            <p:nvPr/>
          </p:nvSpPr>
          <p:spPr bwMode="auto">
            <a:xfrm>
              <a:off x="61214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Line 376"/>
            <p:cNvSpPr>
              <a:spLocks noChangeShapeType="1"/>
            </p:cNvSpPr>
            <p:nvPr/>
          </p:nvSpPr>
          <p:spPr bwMode="auto">
            <a:xfrm>
              <a:off x="68199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Line 377"/>
            <p:cNvSpPr>
              <a:spLocks noChangeShapeType="1"/>
            </p:cNvSpPr>
            <p:nvPr/>
          </p:nvSpPr>
          <p:spPr bwMode="auto">
            <a:xfrm>
              <a:off x="75057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Line 379"/>
            <p:cNvSpPr>
              <a:spLocks noChangeShapeType="1"/>
            </p:cNvSpPr>
            <p:nvPr/>
          </p:nvSpPr>
          <p:spPr bwMode="auto">
            <a:xfrm>
              <a:off x="5556250" y="2128838"/>
              <a:ext cx="19526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4" name="组合 523"/>
          <p:cNvGrpSpPr/>
          <p:nvPr/>
        </p:nvGrpSpPr>
        <p:grpSpPr>
          <a:xfrm>
            <a:off x="1638300" y="3335339"/>
            <a:ext cx="5992813" cy="363537"/>
            <a:chOff x="1638300" y="3335339"/>
            <a:chExt cx="5992813" cy="363537"/>
          </a:xfrm>
        </p:grpSpPr>
        <p:sp>
          <p:nvSpPr>
            <p:cNvPr id="381" name="Line 380"/>
            <p:cNvSpPr>
              <a:spLocks noChangeShapeType="1"/>
            </p:cNvSpPr>
            <p:nvPr/>
          </p:nvSpPr>
          <p:spPr bwMode="auto">
            <a:xfrm>
              <a:off x="1638300" y="3557588"/>
              <a:ext cx="239713"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Line 381"/>
            <p:cNvSpPr>
              <a:spLocks noChangeShapeType="1"/>
            </p:cNvSpPr>
            <p:nvPr/>
          </p:nvSpPr>
          <p:spPr bwMode="auto">
            <a:xfrm>
              <a:off x="16414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Line 382"/>
            <p:cNvSpPr>
              <a:spLocks noChangeShapeType="1"/>
            </p:cNvSpPr>
            <p:nvPr/>
          </p:nvSpPr>
          <p:spPr bwMode="auto">
            <a:xfrm>
              <a:off x="176847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Line 383"/>
            <p:cNvSpPr>
              <a:spLocks noChangeShapeType="1"/>
            </p:cNvSpPr>
            <p:nvPr/>
          </p:nvSpPr>
          <p:spPr bwMode="auto">
            <a:xfrm>
              <a:off x="18732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Line 384"/>
            <p:cNvSpPr>
              <a:spLocks noChangeShapeType="1"/>
            </p:cNvSpPr>
            <p:nvPr/>
          </p:nvSpPr>
          <p:spPr bwMode="auto">
            <a:xfrm>
              <a:off x="2105025" y="3557588"/>
              <a:ext cx="2413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Line 385"/>
            <p:cNvSpPr>
              <a:spLocks noChangeShapeType="1"/>
            </p:cNvSpPr>
            <p:nvPr/>
          </p:nvSpPr>
          <p:spPr bwMode="auto">
            <a:xfrm>
              <a:off x="210820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Line 386"/>
            <p:cNvSpPr>
              <a:spLocks noChangeShapeType="1"/>
            </p:cNvSpPr>
            <p:nvPr/>
          </p:nvSpPr>
          <p:spPr bwMode="auto">
            <a:xfrm>
              <a:off x="2235200"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Line 387"/>
            <p:cNvSpPr>
              <a:spLocks noChangeShapeType="1"/>
            </p:cNvSpPr>
            <p:nvPr/>
          </p:nvSpPr>
          <p:spPr bwMode="auto">
            <a:xfrm>
              <a:off x="23399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Line 388"/>
            <p:cNvSpPr>
              <a:spLocks noChangeShapeType="1"/>
            </p:cNvSpPr>
            <p:nvPr/>
          </p:nvSpPr>
          <p:spPr bwMode="auto">
            <a:xfrm>
              <a:off x="2560638" y="3557588"/>
              <a:ext cx="6953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Line 389"/>
            <p:cNvSpPr>
              <a:spLocks noChangeShapeType="1"/>
            </p:cNvSpPr>
            <p:nvPr/>
          </p:nvSpPr>
          <p:spPr bwMode="auto">
            <a:xfrm>
              <a:off x="279241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Line 390"/>
            <p:cNvSpPr>
              <a:spLocks noChangeShapeType="1"/>
            </p:cNvSpPr>
            <p:nvPr/>
          </p:nvSpPr>
          <p:spPr bwMode="auto">
            <a:xfrm>
              <a:off x="291782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Line 391"/>
            <p:cNvSpPr>
              <a:spLocks noChangeShapeType="1"/>
            </p:cNvSpPr>
            <p:nvPr/>
          </p:nvSpPr>
          <p:spPr bwMode="auto">
            <a:xfrm>
              <a:off x="302260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Line 392"/>
            <p:cNvSpPr>
              <a:spLocks noChangeShapeType="1"/>
            </p:cNvSpPr>
            <p:nvPr/>
          </p:nvSpPr>
          <p:spPr bwMode="auto">
            <a:xfrm>
              <a:off x="25622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Line 393"/>
            <p:cNvSpPr>
              <a:spLocks noChangeShapeType="1"/>
            </p:cNvSpPr>
            <p:nvPr/>
          </p:nvSpPr>
          <p:spPr bwMode="auto">
            <a:xfrm>
              <a:off x="325278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Line 394"/>
            <p:cNvSpPr>
              <a:spLocks noChangeShapeType="1"/>
            </p:cNvSpPr>
            <p:nvPr/>
          </p:nvSpPr>
          <p:spPr bwMode="auto">
            <a:xfrm>
              <a:off x="3479800" y="3557588"/>
              <a:ext cx="2413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Line 395"/>
            <p:cNvSpPr>
              <a:spLocks noChangeShapeType="1"/>
            </p:cNvSpPr>
            <p:nvPr/>
          </p:nvSpPr>
          <p:spPr bwMode="auto">
            <a:xfrm>
              <a:off x="34829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Line 396"/>
            <p:cNvSpPr>
              <a:spLocks noChangeShapeType="1"/>
            </p:cNvSpPr>
            <p:nvPr/>
          </p:nvSpPr>
          <p:spPr bwMode="auto">
            <a:xfrm>
              <a:off x="360997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Line 397"/>
            <p:cNvSpPr>
              <a:spLocks noChangeShapeType="1"/>
            </p:cNvSpPr>
            <p:nvPr/>
          </p:nvSpPr>
          <p:spPr bwMode="auto">
            <a:xfrm>
              <a:off x="37147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Line 398"/>
            <p:cNvSpPr>
              <a:spLocks noChangeShapeType="1"/>
            </p:cNvSpPr>
            <p:nvPr/>
          </p:nvSpPr>
          <p:spPr bwMode="auto">
            <a:xfrm>
              <a:off x="3940175" y="3557588"/>
              <a:ext cx="6953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Line 399"/>
            <p:cNvSpPr>
              <a:spLocks noChangeShapeType="1"/>
            </p:cNvSpPr>
            <p:nvPr/>
          </p:nvSpPr>
          <p:spPr bwMode="auto">
            <a:xfrm>
              <a:off x="417036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Line 400"/>
            <p:cNvSpPr>
              <a:spLocks noChangeShapeType="1"/>
            </p:cNvSpPr>
            <p:nvPr/>
          </p:nvSpPr>
          <p:spPr bwMode="auto">
            <a:xfrm>
              <a:off x="4297363"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Line 401"/>
            <p:cNvSpPr>
              <a:spLocks noChangeShapeType="1"/>
            </p:cNvSpPr>
            <p:nvPr/>
          </p:nvSpPr>
          <p:spPr bwMode="auto">
            <a:xfrm>
              <a:off x="440213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Line 402"/>
            <p:cNvSpPr>
              <a:spLocks noChangeShapeType="1"/>
            </p:cNvSpPr>
            <p:nvPr/>
          </p:nvSpPr>
          <p:spPr bwMode="auto">
            <a:xfrm>
              <a:off x="394176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Line 403"/>
            <p:cNvSpPr>
              <a:spLocks noChangeShapeType="1"/>
            </p:cNvSpPr>
            <p:nvPr/>
          </p:nvSpPr>
          <p:spPr bwMode="auto">
            <a:xfrm>
              <a:off x="46323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Line 404"/>
            <p:cNvSpPr>
              <a:spLocks noChangeShapeType="1"/>
            </p:cNvSpPr>
            <p:nvPr/>
          </p:nvSpPr>
          <p:spPr bwMode="auto">
            <a:xfrm>
              <a:off x="6472238" y="3557588"/>
              <a:ext cx="6953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Line 405"/>
            <p:cNvSpPr>
              <a:spLocks noChangeShapeType="1"/>
            </p:cNvSpPr>
            <p:nvPr/>
          </p:nvSpPr>
          <p:spPr bwMode="auto">
            <a:xfrm>
              <a:off x="67024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Line 406"/>
            <p:cNvSpPr>
              <a:spLocks noChangeShapeType="1"/>
            </p:cNvSpPr>
            <p:nvPr/>
          </p:nvSpPr>
          <p:spPr bwMode="auto">
            <a:xfrm>
              <a:off x="682942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Line 407"/>
            <p:cNvSpPr>
              <a:spLocks noChangeShapeType="1"/>
            </p:cNvSpPr>
            <p:nvPr/>
          </p:nvSpPr>
          <p:spPr bwMode="auto">
            <a:xfrm>
              <a:off x="693420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Line 408"/>
            <p:cNvSpPr>
              <a:spLocks noChangeShapeType="1"/>
            </p:cNvSpPr>
            <p:nvPr/>
          </p:nvSpPr>
          <p:spPr bwMode="auto">
            <a:xfrm>
              <a:off x="64738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Line 409"/>
            <p:cNvSpPr>
              <a:spLocks noChangeShapeType="1"/>
            </p:cNvSpPr>
            <p:nvPr/>
          </p:nvSpPr>
          <p:spPr bwMode="auto">
            <a:xfrm>
              <a:off x="716438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Line 410"/>
            <p:cNvSpPr>
              <a:spLocks noChangeShapeType="1"/>
            </p:cNvSpPr>
            <p:nvPr/>
          </p:nvSpPr>
          <p:spPr bwMode="auto">
            <a:xfrm>
              <a:off x="4868863" y="3557588"/>
              <a:ext cx="236537"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Line 411"/>
            <p:cNvSpPr>
              <a:spLocks noChangeShapeType="1"/>
            </p:cNvSpPr>
            <p:nvPr/>
          </p:nvSpPr>
          <p:spPr bwMode="auto">
            <a:xfrm>
              <a:off x="487203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Line 412"/>
            <p:cNvSpPr>
              <a:spLocks noChangeShapeType="1"/>
            </p:cNvSpPr>
            <p:nvPr/>
          </p:nvSpPr>
          <p:spPr bwMode="auto">
            <a:xfrm>
              <a:off x="4999038"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Line 413"/>
            <p:cNvSpPr>
              <a:spLocks noChangeShapeType="1"/>
            </p:cNvSpPr>
            <p:nvPr/>
          </p:nvSpPr>
          <p:spPr bwMode="auto">
            <a:xfrm>
              <a:off x="510381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Line 414"/>
            <p:cNvSpPr>
              <a:spLocks noChangeShapeType="1"/>
            </p:cNvSpPr>
            <p:nvPr/>
          </p:nvSpPr>
          <p:spPr bwMode="auto">
            <a:xfrm>
              <a:off x="6010275" y="3557588"/>
              <a:ext cx="2413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Line 415"/>
            <p:cNvSpPr>
              <a:spLocks noChangeShapeType="1"/>
            </p:cNvSpPr>
            <p:nvPr/>
          </p:nvSpPr>
          <p:spPr bwMode="auto">
            <a:xfrm>
              <a:off x="60134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Line 416"/>
            <p:cNvSpPr>
              <a:spLocks noChangeShapeType="1"/>
            </p:cNvSpPr>
            <p:nvPr/>
          </p:nvSpPr>
          <p:spPr bwMode="auto">
            <a:xfrm>
              <a:off x="6114257" y="3335339"/>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Line 417"/>
            <p:cNvSpPr>
              <a:spLocks noChangeShapeType="1"/>
            </p:cNvSpPr>
            <p:nvPr/>
          </p:nvSpPr>
          <p:spPr bwMode="auto">
            <a:xfrm>
              <a:off x="62452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Line 418"/>
            <p:cNvSpPr>
              <a:spLocks noChangeShapeType="1"/>
            </p:cNvSpPr>
            <p:nvPr/>
          </p:nvSpPr>
          <p:spPr bwMode="auto">
            <a:xfrm>
              <a:off x="7391400" y="3557588"/>
              <a:ext cx="239713"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Line 419"/>
            <p:cNvSpPr>
              <a:spLocks noChangeShapeType="1"/>
            </p:cNvSpPr>
            <p:nvPr/>
          </p:nvSpPr>
          <p:spPr bwMode="auto">
            <a:xfrm>
              <a:off x="73945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Line 420"/>
            <p:cNvSpPr>
              <a:spLocks noChangeShapeType="1"/>
            </p:cNvSpPr>
            <p:nvPr/>
          </p:nvSpPr>
          <p:spPr bwMode="auto">
            <a:xfrm>
              <a:off x="752157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Line 421"/>
            <p:cNvSpPr>
              <a:spLocks noChangeShapeType="1"/>
            </p:cNvSpPr>
            <p:nvPr/>
          </p:nvSpPr>
          <p:spPr bwMode="auto">
            <a:xfrm>
              <a:off x="76263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Line 422"/>
            <p:cNvSpPr>
              <a:spLocks noChangeShapeType="1"/>
            </p:cNvSpPr>
            <p:nvPr/>
          </p:nvSpPr>
          <p:spPr bwMode="auto">
            <a:xfrm>
              <a:off x="5321300" y="3557588"/>
              <a:ext cx="4699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Line 423"/>
            <p:cNvSpPr>
              <a:spLocks noChangeShapeType="1"/>
            </p:cNvSpPr>
            <p:nvPr/>
          </p:nvSpPr>
          <p:spPr bwMode="auto">
            <a:xfrm>
              <a:off x="532606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Line 424"/>
            <p:cNvSpPr>
              <a:spLocks noChangeShapeType="1"/>
            </p:cNvSpPr>
            <p:nvPr/>
          </p:nvSpPr>
          <p:spPr bwMode="auto">
            <a:xfrm>
              <a:off x="5559425" y="3338513"/>
              <a:ext cx="0" cy="3571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Line 425"/>
            <p:cNvSpPr>
              <a:spLocks noChangeShapeType="1"/>
            </p:cNvSpPr>
            <p:nvPr/>
          </p:nvSpPr>
          <p:spPr bwMode="auto">
            <a:xfrm>
              <a:off x="578643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4" name="组合 473"/>
          <p:cNvGrpSpPr/>
          <p:nvPr/>
        </p:nvGrpSpPr>
        <p:grpSpPr>
          <a:xfrm>
            <a:off x="3846513" y="1349376"/>
            <a:ext cx="1062038" cy="204788"/>
            <a:chOff x="3846513" y="1349376"/>
            <a:chExt cx="1062038" cy="204788"/>
          </a:xfrm>
        </p:grpSpPr>
        <p:sp>
          <p:nvSpPr>
            <p:cNvPr id="320" name="Rectangle 319"/>
            <p:cNvSpPr>
              <a:spLocks noChangeArrowheads="1"/>
            </p:cNvSpPr>
            <p:nvPr/>
          </p:nvSpPr>
          <p:spPr bwMode="auto">
            <a:xfrm>
              <a:off x="3846513" y="1349376"/>
              <a:ext cx="1062038" cy="2047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Rectangle 429"/>
            <p:cNvSpPr>
              <a:spLocks noChangeArrowheads="1"/>
            </p:cNvSpPr>
            <p:nvPr/>
          </p:nvSpPr>
          <p:spPr bwMode="auto">
            <a:xfrm>
              <a:off x="4156075" y="1367132"/>
              <a:ext cx="6247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76" name="组合 475"/>
          <p:cNvGrpSpPr/>
          <p:nvPr/>
        </p:nvGrpSpPr>
        <p:grpSpPr>
          <a:xfrm>
            <a:off x="3849688" y="1784351"/>
            <a:ext cx="1062038" cy="204788"/>
            <a:chOff x="3849688" y="1784351"/>
            <a:chExt cx="1062038" cy="204788"/>
          </a:xfrm>
        </p:grpSpPr>
        <p:sp>
          <p:nvSpPr>
            <p:cNvPr id="322" name="Rectangle 321"/>
            <p:cNvSpPr>
              <a:spLocks noChangeArrowheads="1"/>
            </p:cNvSpPr>
            <p:nvPr/>
          </p:nvSpPr>
          <p:spPr bwMode="auto">
            <a:xfrm>
              <a:off x="3849688" y="1784351"/>
              <a:ext cx="1062038" cy="2047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Rectangle 430"/>
            <p:cNvSpPr>
              <a:spLocks noChangeArrowheads="1"/>
            </p:cNvSpPr>
            <p:nvPr/>
          </p:nvSpPr>
          <p:spPr bwMode="auto">
            <a:xfrm>
              <a:off x="4086224" y="1802107"/>
              <a:ext cx="6842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77" name="组合 476"/>
          <p:cNvGrpSpPr/>
          <p:nvPr/>
        </p:nvGrpSpPr>
        <p:grpSpPr>
          <a:xfrm>
            <a:off x="5891213" y="1784351"/>
            <a:ext cx="1062038" cy="204788"/>
            <a:chOff x="5891213" y="1784351"/>
            <a:chExt cx="1062038" cy="204788"/>
          </a:xfrm>
        </p:grpSpPr>
        <p:sp>
          <p:nvSpPr>
            <p:cNvPr id="323" name="Rectangle 322"/>
            <p:cNvSpPr>
              <a:spLocks noChangeArrowheads="1"/>
            </p:cNvSpPr>
            <p:nvPr/>
          </p:nvSpPr>
          <p:spPr bwMode="auto">
            <a:xfrm>
              <a:off x="5891213" y="1784351"/>
              <a:ext cx="1062038" cy="20478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Rectangle 431"/>
            <p:cNvSpPr>
              <a:spLocks noChangeArrowheads="1"/>
            </p:cNvSpPr>
            <p:nvPr/>
          </p:nvSpPr>
          <p:spPr bwMode="auto">
            <a:xfrm>
              <a:off x="6132513" y="1802107"/>
              <a:ext cx="6452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75" name="组合 474"/>
          <p:cNvGrpSpPr/>
          <p:nvPr/>
        </p:nvGrpSpPr>
        <p:grpSpPr>
          <a:xfrm>
            <a:off x="2049463" y="1784351"/>
            <a:ext cx="1060450" cy="204788"/>
            <a:chOff x="2049463" y="1784351"/>
            <a:chExt cx="1060450" cy="204788"/>
          </a:xfrm>
        </p:grpSpPr>
        <p:sp>
          <p:nvSpPr>
            <p:cNvPr id="321" name="Rectangle 320"/>
            <p:cNvSpPr>
              <a:spLocks noChangeArrowheads="1"/>
            </p:cNvSpPr>
            <p:nvPr/>
          </p:nvSpPr>
          <p:spPr bwMode="auto">
            <a:xfrm>
              <a:off x="2049463" y="1784351"/>
              <a:ext cx="1060450" cy="2047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Rectangle 432"/>
            <p:cNvSpPr>
              <a:spLocks noChangeArrowheads="1"/>
            </p:cNvSpPr>
            <p:nvPr/>
          </p:nvSpPr>
          <p:spPr bwMode="auto">
            <a:xfrm>
              <a:off x="2290763" y="1802107"/>
              <a:ext cx="6167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78" name="组合 477"/>
          <p:cNvGrpSpPr/>
          <p:nvPr/>
        </p:nvGrpSpPr>
        <p:grpSpPr>
          <a:xfrm>
            <a:off x="1641475" y="2270126"/>
            <a:ext cx="204788" cy="1065213"/>
            <a:chOff x="1641475" y="2270126"/>
            <a:chExt cx="204788" cy="1065213"/>
          </a:xfrm>
        </p:grpSpPr>
        <p:sp>
          <p:nvSpPr>
            <p:cNvPr id="324" name="Rectangle 323"/>
            <p:cNvSpPr>
              <a:spLocks noChangeArrowheads="1"/>
            </p:cNvSpPr>
            <p:nvPr/>
          </p:nvSpPr>
          <p:spPr bwMode="auto">
            <a:xfrm>
              <a:off x="1641475"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Rectangle 433"/>
            <p:cNvSpPr>
              <a:spLocks noChangeArrowheads="1"/>
            </p:cNvSpPr>
            <p:nvPr/>
          </p:nvSpPr>
          <p:spPr bwMode="auto">
            <a:xfrm>
              <a:off x="1659231" y="2514192"/>
              <a:ext cx="169277"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79" name="组合 478"/>
          <p:cNvGrpSpPr/>
          <p:nvPr/>
        </p:nvGrpSpPr>
        <p:grpSpPr>
          <a:xfrm>
            <a:off x="2111375" y="2270126"/>
            <a:ext cx="204788" cy="1065213"/>
            <a:chOff x="2111375" y="2270126"/>
            <a:chExt cx="204788" cy="1065213"/>
          </a:xfrm>
        </p:grpSpPr>
        <p:sp>
          <p:nvSpPr>
            <p:cNvPr id="325" name="Rectangle 324"/>
            <p:cNvSpPr>
              <a:spLocks noChangeArrowheads="1"/>
            </p:cNvSpPr>
            <p:nvPr/>
          </p:nvSpPr>
          <p:spPr bwMode="auto">
            <a:xfrm>
              <a:off x="2111375"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Rectangle 434"/>
            <p:cNvSpPr>
              <a:spLocks noChangeArrowheads="1"/>
            </p:cNvSpPr>
            <p:nvPr/>
          </p:nvSpPr>
          <p:spPr bwMode="auto">
            <a:xfrm>
              <a:off x="2129131" y="2514192"/>
              <a:ext cx="169277"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80" name="组合 479"/>
          <p:cNvGrpSpPr/>
          <p:nvPr/>
        </p:nvGrpSpPr>
        <p:grpSpPr>
          <a:xfrm>
            <a:off x="2805113" y="2270126"/>
            <a:ext cx="204788" cy="1065213"/>
            <a:chOff x="2805113" y="2270126"/>
            <a:chExt cx="204788" cy="1065213"/>
          </a:xfrm>
        </p:grpSpPr>
        <p:sp>
          <p:nvSpPr>
            <p:cNvPr id="318" name="Rectangle 317"/>
            <p:cNvSpPr>
              <a:spLocks noChangeArrowheads="1"/>
            </p:cNvSpPr>
            <p:nvPr/>
          </p:nvSpPr>
          <p:spPr bwMode="auto">
            <a:xfrm>
              <a:off x="280511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Rectangle 435"/>
            <p:cNvSpPr>
              <a:spLocks noChangeArrowheads="1"/>
            </p:cNvSpPr>
            <p:nvPr/>
          </p:nvSpPr>
          <p:spPr bwMode="auto">
            <a:xfrm>
              <a:off x="2822869" y="2514192"/>
              <a:ext cx="169277"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81" name="组合 480"/>
          <p:cNvGrpSpPr/>
          <p:nvPr/>
        </p:nvGrpSpPr>
        <p:grpSpPr>
          <a:xfrm>
            <a:off x="3481388" y="2270126"/>
            <a:ext cx="206375" cy="1065213"/>
            <a:chOff x="3481388" y="2270126"/>
            <a:chExt cx="206375" cy="1065213"/>
          </a:xfrm>
        </p:grpSpPr>
        <p:sp>
          <p:nvSpPr>
            <p:cNvPr id="326" name="Rectangle 325"/>
            <p:cNvSpPr>
              <a:spLocks noChangeArrowheads="1"/>
            </p:cNvSpPr>
            <p:nvPr/>
          </p:nvSpPr>
          <p:spPr bwMode="auto">
            <a:xfrm>
              <a:off x="3481388" y="2270126"/>
              <a:ext cx="206375"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Rectangle 436"/>
            <p:cNvSpPr>
              <a:spLocks noChangeArrowheads="1"/>
            </p:cNvSpPr>
            <p:nvPr/>
          </p:nvSpPr>
          <p:spPr bwMode="auto">
            <a:xfrm>
              <a:off x="3499937" y="2514192"/>
              <a:ext cx="169277"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82" name="组合 481"/>
          <p:cNvGrpSpPr/>
          <p:nvPr/>
        </p:nvGrpSpPr>
        <p:grpSpPr>
          <a:xfrm>
            <a:off x="4179888" y="2270126"/>
            <a:ext cx="204788" cy="1065213"/>
            <a:chOff x="4179888" y="2270126"/>
            <a:chExt cx="204788" cy="1065213"/>
          </a:xfrm>
        </p:grpSpPr>
        <p:sp>
          <p:nvSpPr>
            <p:cNvPr id="327" name="Rectangle 326"/>
            <p:cNvSpPr>
              <a:spLocks noChangeArrowheads="1"/>
            </p:cNvSpPr>
            <p:nvPr/>
          </p:nvSpPr>
          <p:spPr bwMode="auto">
            <a:xfrm>
              <a:off x="4179888"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Rectangle 437"/>
            <p:cNvSpPr>
              <a:spLocks noChangeArrowheads="1"/>
            </p:cNvSpPr>
            <p:nvPr/>
          </p:nvSpPr>
          <p:spPr bwMode="auto">
            <a:xfrm>
              <a:off x="4197644" y="2484512"/>
              <a:ext cx="1692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83" name="组合 482"/>
          <p:cNvGrpSpPr/>
          <p:nvPr/>
        </p:nvGrpSpPr>
        <p:grpSpPr>
          <a:xfrm>
            <a:off x="4868863" y="2270126"/>
            <a:ext cx="204788" cy="1065213"/>
            <a:chOff x="4868863" y="2270126"/>
            <a:chExt cx="204788" cy="1065213"/>
          </a:xfrm>
        </p:grpSpPr>
        <p:sp>
          <p:nvSpPr>
            <p:cNvPr id="328" name="Rectangle 327"/>
            <p:cNvSpPr>
              <a:spLocks noChangeArrowheads="1"/>
            </p:cNvSpPr>
            <p:nvPr/>
          </p:nvSpPr>
          <p:spPr bwMode="auto">
            <a:xfrm>
              <a:off x="486886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Rectangle 438"/>
            <p:cNvSpPr>
              <a:spLocks noChangeArrowheads="1"/>
            </p:cNvSpPr>
            <p:nvPr/>
          </p:nvSpPr>
          <p:spPr bwMode="auto">
            <a:xfrm>
              <a:off x="4886619" y="2484512"/>
              <a:ext cx="1692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84" name="组合 483"/>
          <p:cNvGrpSpPr/>
          <p:nvPr/>
        </p:nvGrpSpPr>
        <p:grpSpPr>
          <a:xfrm>
            <a:off x="5449888" y="2270126"/>
            <a:ext cx="204788" cy="1065213"/>
            <a:chOff x="5449888" y="2270126"/>
            <a:chExt cx="204788" cy="1065213"/>
          </a:xfrm>
        </p:grpSpPr>
        <p:sp>
          <p:nvSpPr>
            <p:cNvPr id="329" name="Rectangle 328"/>
            <p:cNvSpPr>
              <a:spLocks noChangeArrowheads="1"/>
            </p:cNvSpPr>
            <p:nvPr/>
          </p:nvSpPr>
          <p:spPr bwMode="auto">
            <a:xfrm>
              <a:off x="5449888"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Rectangle 439"/>
            <p:cNvSpPr>
              <a:spLocks noChangeArrowheads="1"/>
            </p:cNvSpPr>
            <p:nvPr/>
          </p:nvSpPr>
          <p:spPr bwMode="auto">
            <a:xfrm>
              <a:off x="5467644" y="2514192"/>
              <a:ext cx="169277"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85" name="组合 484"/>
          <p:cNvGrpSpPr/>
          <p:nvPr/>
        </p:nvGrpSpPr>
        <p:grpSpPr>
          <a:xfrm>
            <a:off x="5752620" y="2270126"/>
            <a:ext cx="464031" cy="1065213"/>
            <a:chOff x="5752620" y="2270126"/>
            <a:chExt cx="464031" cy="1065213"/>
          </a:xfrm>
        </p:grpSpPr>
        <p:sp>
          <p:nvSpPr>
            <p:cNvPr id="330" name="Rectangle 329"/>
            <p:cNvSpPr>
              <a:spLocks noChangeArrowheads="1"/>
            </p:cNvSpPr>
            <p:nvPr/>
          </p:nvSpPr>
          <p:spPr bwMode="auto">
            <a:xfrm>
              <a:off x="601186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Rectangle 440"/>
            <p:cNvSpPr>
              <a:spLocks noChangeArrowheads="1"/>
            </p:cNvSpPr>
            <p:nvPr/>
          </p:nvSpPr>
          <p:spPr bwMode="auto">
            <a:xfrm>
              <a:off x="5752620" y="2514192"/>
              <a:ext cx="44627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486" name="组合 485"/>
          <p:cNvGrpSpPr/>
          <p:nvPr/>
        </p:nvGrpSpPr>
        <p:grpSpPr>
          <a:xfrm>
            <a:off x="6719888" y="2270126"/>
            <a:ext cx="204788" cy="1065213"/>
            <a:chOff x="6719888" y="2270126"/>
            <a:chExt cx="204788" cy="1065213"/>
          </a:xfrm>
        </p:grpSpPr>
        <p:sp>
          <p:nvSpPr>
            <p:cNvPr id="331" name="Rectangle 330"/>
            <p:cNvSpPr>
              <a:spLocks noChangeArrowheads="1"/>
            </p:cNvSpPr>
            <p:nvPr/>
          </p:nvSpPr>
          <p:spPr bwMode="auto">
            <a:xfrm>
              <a:off x="6719888"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Rectangle 441"/>
            <p:cNvSpPr>
              <a:spLocks noChangeArrowheads="1"/>
            </p:cNvSpPr>
            <p:nvPr/>
          </p:nvSpPr>
          <p:spPr bwMode="auto">
            <a:xfrm>
              <a:off x="6737644" y="2514192"/>
              <a:ext cx="169277"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487" name="组合 486"/>
          <p:cNvGrpSpPr/>
          <p:nvPr/>
        </p:nvGrpSpPr>
        <p:grpSpPr>
          <a:xfrm>
            <a:off x="7396163" y="2270126"/>
            <a:ext cx="204788" cy="1065213"/>
            <a:chOff x="7396163" y="2270126"/>
            <a:chExt cx="204788" cy="1065213"/>
          </a:xfrm>
        </p:grpSpPr>
        <p:sp>
          <p:nvSpPr>
            <p:cNvPr id="332" name="Rectangle 331"/>
            <p:cNvSpPr>
              <a:spLocks noChangeArrowheads="1"/>
            </p:cNvSpPr>
            <p:nvPr/>
          </p:nvSpPr>
          <p:spPr bwMode="auto">
            <a:xfrm>
              <a:off x="739616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Rectangle 442"/>
            <p:cNvSpPr>
              <a:spLocks noChangeArrowheads="1"/>
            </p:cNvSpPr>
            <p:nvPr/>
          </p:nvSpPr>
          <p:spPr bwMode="auto">
            <a:xfrm>
              <a:off x="7413919" y="2514192"/>
              <a:ext cx="169277"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altLang="zh-CN" sz="1100" dirty="0">
                <a:solidFill>
                  <a:srgbClr val="FFFFFF"/>
                </a:solidFill>
                <a:latin typeface="微软雅黑" pitchFamily="34" charset="-122"/>
                <a:ea typeface="微软雅黑" pitchFamily="34" charset="-122"/>
                <a:cs typeface="宋体" pitchFamily="2" charset="-122"/>
              </a:endParaRPr>
            </a:p>
          </p:txBody>
        </p:sp>
      </p:grpSp>
      <p:grpSp>
        <p:nvGrpSpPr>
          <p:cNvPr id="518" name="组合 517"/>
          <p:cNvGrpSpPr/>
          <p:nvPr/>
        </p:nvGrpSpPr>
        <p:grpSpPr>
          <a:xfrm>
            <a:off x="7533532" y="3698876"/>
            <a:ext cx="174625" cy="908050"/>
            <a:chOff x="7533532" y="3698876"/>
            <a:chExt cx="174625" cy="908050"/>
          </a:xfrm>
        </p:grpSpPr>
        <p:sp>
          <p:nvSpPr>
            <p:cNvPr id="359" name="Rectangle 358"/>
            <p:cNvSpPr>
              <a:spLocks noChangeArrowheads="1"/>
            </p:cNvSpPr>
            <p:nvPr/>
          </p:nvSpPr>
          <p:spPr bwMode="auto">
            <a:xfrm>
              <a:off x="7533532"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Rectangle 443"/>
            <p:cNvSpPr>
              <a:spLocks noChangeArrowheads="1"/>
            </p:cNvSpPr>
            <p:nvPr/>
          </p:nvSpPr>
          <p:spPr bwMode="auto">
            <a:xfrm>
              <a:off x="7543900"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17" name="组合 516"/>
          <p:cNvGrpSpPr/>
          <p:nvPr/>
        </p:nvGrpSpPr>
        <p:grpSpPr>
          <a:xfrm>
            <a:off x="7304088" y="3698876"/>
            <a:ext cx="174625" cy="908050"/>
            <a:chOff x="7304088" y="3698876"/>
            <a:chExt cx="174625" cy="908050"/>
          </a:xfrm>
        </p:grpSpPr>
        <p:sp>
          <p:nvSpPr>
            <p:cNvPr id="358" name="Rectangle 357"/>
            <p:cNvSpPr>
              <a:spLocks noChangeArrowheads="1"/>
            </p:cNvSpPr>
            <p:nvPr/>
          </p:nvSpPr>
          <p:spPr bwMode="auto">
            <a:xfrm>
              <a:off x="7304088"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Rectangle 444"/>
            <p:cNvSpPr>
              <a:spLocks noChangeArrowheads="1"/>
            </p:cNvSpPr>
            <p:nvPr/>
          </p:nvSpPr>
          <p:spPr bwMode="auto">
            <a:xfrm>
              <a:off x="7314456"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16" name="组合 515"/>
          <p:cNvGrpSpPr/>
          <p:nvPr/>
        </p:nvGrpSpPr>
        <p:grpSpPr>
          <a:xfrm>
            <a:off x="7073900" y="3698876"/>
            <a:ext cx="174625" cy="908050"/>
            <a:chOff x="7073900" y="3698876"/>
            <a:chExt cx="174625" cy="908050"/>
          </a:xfrm>
        </p:grpSpPr>
        <p:sp>
          <p:nvSpPr>
            <p:cNvPr id="357" name="Rectangle 356"/>
            <p:cNvSpPr>
              <a:spLocks noChangeArrowheads="1"/>
            </p:cNvSpPr>
            <p:nvPr/>
          </p:nvSpPr>
          <p:spPr bwMode="auto">
            <a:xfrm>
              <a:off x="7073900"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Rectangle 445"/>
            <p:cNvSpPr>
              <a:spLocks noChangeArrowheads="1"/>
            </p:cNvSpPr>
            <p:nvPr/>
          </p:nvSpPr>
          <p:spPr bwMode="auto">
            <a:xfrm>
              <a:off x="7084268" y="3839388"/>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15" name="组合 514"/>
          <p:cNvGrpSpPr/>
          <p:nvPr/>
        </p:nvGrpSpPr>
        <p:grpSpPr>
          <a:xfrm>
            <a:off x="6842969" y="3698876"/>
            <a:ext cx="174625" cy="908050"/>
            <a:chOff x="6842969" y="3698876"/>
            <a:chExt cx="174625" cy="908050"/>
          </a:xfrm>
        </p:grpSpPr>
        <p:sp>
          <p:nvSpPr>
            <p:cNvPr id="356" name="Rectangle 355"/>
            <p:cNvSpPr>
              <a:spLocks noChangeArrowheads="1"/>
            </p:cNvSpPr>
            <p:nvPr/>
          </p:nvSpPr>
          <p:spPr bwMode="auto">
            <a:xfrm>
              <a:off x="6842969"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Rectangle 446"/>
            <p:cNvSpPr>
              <a:spLocks noChangeArrowheads="1"/>
            </p:cNvSpPr>
            <p:nvPr/>
          </p:nvSpPr>
          <p:spPr bwMode="auto">
            <a:xfrm>
              <a:off x="6853337" y="3780879"/>
              <a:ext cx="15388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a:ln>
                    <a:noFill/>
                  </a:ln>
                  <a:solidFill>
                    <a:srgbClr val="FFFFFF"/>
                  </a:solidFill>
                  <a:effectLst/>
                  <a:latin typeface="微软雅黑" pitchFamily="34" charset="-122"/>
                  <a:ea typeface="微软雅黑" pitchFamily="34" charset="-122"/>
                  <a:cs typeface="宋体" pitchFamily="2" charset="-122"/>
                </a:rPr>
                <a:t>Sales</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514" name="组合 513"/>
          <p:cNvGrpSpPr/>
          <p:nvPr/>
        </p:nvGrpSpPr>
        <p:grpSpPr>
          <a:xfrm>
            <a:off x="6613525" y="3698876"/>
            <a:ext cx="174625" cy="908050"/>
            <a:chOff x="6613525" y="3698876"/>
            <a:chExt cx="174625" cy="908050"/>
          </a:xfrm>
        </p:grpSpPr>
        <p:sp>
          <p:nvSpPr>
            <p:cNvPr id="355" name="Rectangle 354"/>
            <p:cNvSpPr>
              <a:spLocks noChangeArrowheads="1"/>
            </p:cNvSpPr>
            <p:nvPr/>
          </p:nvSpPr>
          <p:spPr bwMode="auto">
            <a:xfrm>
              <a:off x="6613525"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Rectangle 447"/>
            <p:cNvSpPr>
              <a:spLocks noChangeArrowheads="1"/>
            </p:cNvSpPr>
            <p:nvPr/>
          </p:nvSpPr>
          <p:spPr bwMode="auto">
            <a:xfrm>
              <a:off x="6623893" y="3780879"/>
              <a:ext cx="15388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a:ln>
                    <a:noFill/>
                  </a:ln>
                  <a:solidFill>
                    <a:srgbClr val="FFFFFF"/>
                  </a:solidFill>
                  <a:effectLst/>
                  <a:latin typeface="微软雅黑" pitchFamily="34" charset="-122"/>
                  <a:ea typeface="微软雅黑" pitchFamily="34" charset="-122"/>
                  <a:cs typeface="宋体" pitchFamily="2" charset="-122"/>
                </a:rPr>
                <a:t>Marketing</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513" name="组合 512"/>
          <p:cNvGrpSpPr/>
          <p:nvPr/>
        </p:nvGrpSpPr>
        <p:grpSpPr>
          <a:xfrm>
            <a:off x="6383338" y="3695701"/>
            <a:ext cx="174625" cy="908050"/>
            <a:chOff x="6383338" y="3695701"/>
            <a:chExt cx="174625" cy="908050"/>
          </a:xfrm>
        </p:grpSpPr>
        <p:sp>
          <p:nvSpPr>
            <p:cNvPr id="354" name="Rectangle 353"/>
            <p:cNvSpPr>
              <a:spLocks noChangeArrowheads="1"/>
            </p:cNvSpPr>
            <p:nvPr/>
          </p:nvSpPr>
          <p:spPr bwMode="auto">
            <a:xfrm>
              <a:off x="638333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Rectangle 448"/>
            <p:cNvSpPr>
              <a:spLocks noChangeArrowheads="1"/>
            </p:cNvSpPr>
            <p:nvPr/>
          </p:nvSpPr>
          <p:spPr bwMode="auto">
            <a:xfrm>
              <a:off x="6393706" y="377526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12" name="组合 511"/>
          <p:cNvGrpSpPr/>
          <p:nvPr/>
        </p:nvGrpSpPr>
        <p:grpSpPr>
          <a:xfrm>
            <a:off x="6150819" y="3695701"/>
            <a:ext cx="176213" cy="908050"/>
            <a:chOff x="6150819" y="3695701"/>
            <a:chExt cx="176213" cy="908050"/>
          </a:xfrm>
        </p:grpSpPr>
        <p:sp>
          <p:nvSpPr>
            <p:cNvPr id="353" name="Rectangle 352"/>
            <p:cNvSpPr>
              <a:spLocks noChangeArrowheads="1"/>
            </p:cNvSpPr>
            <p:nvPr/>
          </p:nvSpPr>
          <p:spPr bwMode="auto">
            <a:xfrm>
              <a:off x="6150819" y="3695701"/>
              <a:ext cx="176213"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Rectangle 449"/>
            <p:cNvSpPr>
              <a:spLocks noChangeArrowheads="1"/>
            </p:cNvSpPr>
            <p:nvPr/>
          </p:nvSpPr>
          <p:spPr bwMode="auto">
            <a:xfrm>
              <a:off x="6161981" y="3839388"/>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11" name="组合 510"/>
          <p:cNvGrpSpPr/>
          <p:nvPr/>
        </p:nvGrpSpPr>
        <p:grpSpPr>
          <a:xfrm>
            <a:off x="5921375" y="3695701"/>
            <a:ext cx="174625" cy="908050"/>
            <a:chOff x="5921375" y="3695701"/>
            <a:chExt cx="174625" cy="908050"/>
          </a:xfrm>
        </p:grpSpPr>
        <p:sp>
          <p:nvSpPr>
            <p:cNvPr id="352" name="Rectangle 351"/>
            <p:cNvSpPr>
              <a:spLocks noChangeArrowheads="1"/>
            </p:cNvSpPr>
            <p:nvPr/>
          </p:nvSpPr>
          <p:spPr bwMode="auto">
            <a:xfrm>
              <a:off x="592137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Rectangle 450"/>
            <p:cNvSpPr>
              <a:spLocks noChangeArrowheads="1"/>
            </p:cNvSpPr>
            <p:nvPr/>
          </p:nvSpPr>
          <p:spPr bwMode="auto">
            <a:xfrm>
              <a:off x="5931743" y="3903508"/>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10" name="组合 509"/>
          <p:cNvGrpSpPr/>
          <p:nvPr/>
        </p:nvGrpSpPr>
        <p:grpSpPr>
          <a:xfrm>
            <a:off x="5691188" y="3695701"/>
            <a:ext cx="174625" cy="908050"/>
            <a:chOff x="5691188" y="3695701"/>
            <a:chExt cx="174625" cy="908050"/>
          </a:xfrm>
        </p:grpSpPr>
        <p:sp>
          <p:nvSpPr>
            <p:cNvPr id="351" name="Rectangle 350"/>
            <p:cNvSpPr>
              <a:spLocks noChangeArrowheads="1"/>
            </p:cNvSpPr>
            <p:nvPr/>
          </p:nvSpPr>
          <p:spPr bwMode="auto">
            <a:xfrm>
              <a:off x="569118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Rectangle 451"/>
            <p:cNvSpPr>
              <a:spLocks noChangeArrowheads="1"/>
            </p:cNvSpPr>
            <p:nvPr/>
          </p:nvSpPr>
          <p:spPr bwMode="auto">
            <a:xfrm>
              <a:off x="5701556"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9" name="组合 508"/>
          <p:cNvGrpSpPr/>
          <p:nvPr/>
        </p:nvGrpSpPr>
        <p:grpSpPr>
          <a:xfrm>
            <a:off x="5461000" y="3695701"/>
            <a:ext cx="174625" cy="908050"/>
            <a:chOff x="5461000" y="3695701"/>
            <a:chExt cx="174625" cy="908050"/>
          </a:xfrm>
        </p:grpSpPr>
        <p:sp>
          <p:nvSpPr>
            <p:cNvPr id="350" name="Rectangle 349"/>
            <p:cNvSpPr>
              <a:spLocks noChangeArrowheads="1"/>
            </p:cNvSpPr>
            <p:nvPr/>
          </p:nvSpPr>
          <p:spPr bwMode="auto">
            <a:xfrm>
              <a:off x="546100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Rectangle 452"/>
            <p:cNvSpPr>
              <a:spLocks noChangeArrowheads="1"/>
            </p:cNvSpPr>
            <p:nvPr/>
          </p:nvSpPr>
          <p:spPr bwMode="auto">
            <a:xfrm>
              <a:off x="5471368" y="3772942"/>
              <a:ext cx="15388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a:ln>
                    <a:noFill/>
                  </a:ln>
                  <a:solidFill>
                    <a:srgbClr val="FFFFFF"/>
                  </a:solidFill>
                  <a:effectLst/>
                  <a:latin typeface="微软雅黑" pitchFamily="34" charset="-122"/>
                  <a:ea typeface="微软雅黑" pitchFamily="34" charset="-122"/>
                  <a:cs typeface="宋体" pitchFamily="2" charset="-122"/>
                </a:rPr>
                <a:t>Cashier</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508" name="组合 507"/>
          <p:cNvGrpSpPr/>
          <p:nvPr/>
        </p:nvGrpSpPr>
        <p:grpSpPr>
          <a:xfrm>
            <a:off x="5230813" y="3695701"/>
            <a:ext cx="174625" cy="908050"/>
            <a:chOff x="5230813" y="3695701"/>
            <a:chExt cx="174625" cy="908050"/>
          </a:xfrm>
        </p:grpSpPr>
        <p:sp>
          <p:nvSpPr>
            <p:cNvPr id="349" name="Rectangle 348"/>
            <p:cNvSpPr>
              <a:spLocks noChangeArrowheads="1"/>
            </p:cNvSpPr>
            <p:nvPr/>
          </p:nvSpPr>
          <p:spPr bwMode="auto">
            <a:xfrm>
              <a:off x="523081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Rectangle 453"/>
            <p:cNvSpPr>
              <a:spLocks noChangeArrowheads="1"/>
            </p:cNvSpPr>
            <p:nvPr/>
          </p:nvSpPr>
          <p:spPr bwMode="auto">
            <a:xfrm>
              <a:off x="5241181" y="3780879"/>
              <a:ext cx="15388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a:ln>
                    <a:noFill/>
                  </a:ln>
                  <a:solidFill>
                    <a:srgbClr val="FFFFFF"/>
                  </a:solidFill>
                  <a:effectLst/>
                  <a:latin typeface="微软雅黑" pitchFamily="34" charset="-122"/>
                  <a:ea typeface="微软雅黑" pitchFamily="34" charset="-122"/>
                  <a:cs typeface="宋体" pitchFamily="2" charset="-122"/>
                </a:rPr>
                <a:t>accounting</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507" name="组合 506"/>
          <p:cNvGrpSpPr/>
          <p:nvPr/>
        </p:nvGrpSpPr>
        <p:grpSpPr>
          <a:xfrm>
            <a:off x="5000625" y="3695701"/>
            <a:ext cx="174625" cy="908050"/>
            <a:chOff x="5000625" y="3695701"/>
            <a:chExt cx="174625" cy="908050"/>
          </a:xfrm>
        </p:grpSpPr>
        <p:sp>
          <p:nvSpPr>
            <p:cNvPr id="348" name="Rectangle 347"/>
            <p:cNvSpPr>
              <a:spLocks noChangeArrowheads="1"/>
            </p:cNvSpPr>
            <p:nvPr/>
          </p:nvSpPr>
          <p:spPr bwMode="auto">
            <a:xfrm>
              <a:off x="500062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Rectangle 454"/>
            <p:cNvSpPr>
              <a:spLocks noChangeArrowheads="1"/>
            </p:cNvSpPr>
            <p:nvPr/>
          </p:nvSpPr>
          <p:spPr bwMode="auto">
            <a:xfrm>
              <a:off x="5010993" y="377526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6" name="组合 505"/>
          <p:cNvGrpSpPr/>
          <p:nvPr/>
        </p:nvGrpSpPr>
        <p:grpSpPr>
          <a:xfrm>
            <a:off x="4770438" y="3695701"/>
            <a:ext cx="174625" cy="908050"/>
            <a:chOff x="4770438" y="3695701"/>
            <a:chExt cx="174625" cy="908050"/>
          </a:xfrm>
        </p:grpSpPr>
        <p:sp>
          <p:nvSpPr>
            <p:cNvPr id="347" name="Rectangle 346"/>
            <p:cNvSpPr>
              <a:spLocks noChangeArrowheads="1"/>
            </p:cNvSpPr>
            <p:nvPr/>
          </p:nvSpPr>
          <p:spPr bwMode="auto">
            <a:xfrm>
              <a:off x="477043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Rectangle 455"/>
            <p:cNvSpPr>
              <a:spLocks noChangeArrowheads="1"/>
            </p:cNvSpPr>
            <p:nvPr/>
          </p:nvSpPr>
          <p:spPr bwMode="auto">
            <a:xfrm>
              <a:off x="4780806"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5" name="组合 504"/>
          <p:cNvGrpSpPr/>
          <p:nvPr/>
        </p:nvGrpSpPr>
        <p:grpSpPr>
          <a:xfrm>
            <a:off x="4540250" y="3695701"/>
            <a:ext cx="174625" cy="908050"/>
            <a:chOff x="4540250" y="3695701"/>
            <a:chExt cx="174625" cy="908050"/>
          </a:xfrm>
        </p:grpSpPr>
        <p:sp>
          <p:nvSpPr>
            <p:cNvPr id="346" name="Rectangle 345"/>
            <p:cNvSpPr>
              <a:spLocks noChangeArrowheads="1"/>
            </p:cNvSpPr>
            <p:nvPr/>
          </p:nvSpPr>
          <p:spPr bwMode="auto">
            <a:xfrm>
              <a:off x="454025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Rectangle 456"/>
            <p:cNvSpPr>
              <a:spLocks noChangeArrowheads="1"/>
            </p:cNvSpPr>
            <p:nvPr/>
          </p:nvSpPr>
          <p:spPr bwMode="auto">
            <a:xfrm>
              <a:off x="4550618"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4" name="组合 503"/>
          <p:cNvGrpSpPr/>
          <p:nvPr/>
        </p:nvGrpSpPr>
        <p:grpSpPr>
          <a:xfrm>
            <a:off x="4310063" y="3695701"/>
            <a:ext cx="174625" cy="908050"/>
            <a:chOff x="4310063" y="3695701"/>
            <a:chExt cx="174625" cy="908050"/>
          </a:xfrm>
        </p:grpSpPr>
        <p:sp>
          <p:nvSpPr>
            <p:cNvPr id="345" name="Rectangle 344"/>
            <p:cNvSpPr>
              <a:spLocks noChangeArrowheads="1"/>
            </p:cNvSpPr>
            <p:nvPr/>
          </p:nvSpPr>
          <p:spPr bwMode="auto">
            <a:xfrm>
              <a:off x="431006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Rectangle 457"/>
            <p:cNvSpPr>
              <a:spLocks noChangeArrowheads="1"/>
            </p:cNvSpPr>
            <p:nvPr/>
          </p:nvSpPr>
          <p:spPr bwMode="auto">
            <a:xfrm>
              <a:off x="4320431"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3" name="组合 502"/>
          <p:cNvGrpSpPr/>
          <p:nvPr/>
        </p:nvGrpSpPr>
        <p:grpSpPr>
          <a:xfrm>
            <a:off x="4079875" y="3695701"/>
            <a:ext cx="174625" cy="908050"/>
            <a:chOff x="4079875" y="3695701"/>
            <a:chExt cx="174625" cy="908050"/>
          </a:xfrm>
        </p:grpSpPr>
        <p:sp>
          <p:nvSpPr>
            <p:cNvPr id="344" name="Rectangle 343"/>
            <p:cNvSpPr>
              <a:spLocks noChangeArrowheads="1"/>
            </p:cNvSpPr>
            <p:nvPr/>
          </p:nvSpPr>
          <p:spPr bwMode="auto">
            <a:xfrm>
              <a:off x="407987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Rectangle 458"/>
            <p:cNvSpPr>
              <a:spLocks noChangeArrowheads="1"/>
            </p:cNvSpPr>
            <p:nvPr/>
          </p:nvSpPr>
          <p:spPr bwMode="auto">
            <a:xfrm>
              <a:off x="4090243" y="3839388"/>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2" name="组合 501"/>
          <p:cNvGrpSpPr/>
          <p:nvPr/>
        </p:nvGrpSpPr>
        <p:grpSpPr>
          <a:xfrm>
            <a:off x="3848100" y="3695701"/>
            <a:ext cx="176213" cy="908050"/>
            <a:chOff x="3848100" y="3695701"/>
            <a:chExt cx="176213" cy="908050"/>
          </a:xfrm>
        </p:grpSpPr>
        <p:sp>
          <p:nvSpPr>
            <p:cNvPr id="343" name="Rectangle 342"/>
            <p:cNvSpPr>
              <a:spLocks noChangeArrowheads="1"/>
            </p:cNvSpPr>
            <p:nvPr/>
          </p:nvSpPr>
          <p:spPr bwMode="auto">
            <a:xfrm>
              <a:off x="3848100" y="3695701"/>
              <a:ext cx="176213"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Rectangle 459"/>
            <p:cNvSpPr>
              <a:spLocks noChangeArrowheads="1"/>
            </p:cNvSpPr>
            <p:nvPr/>
          </p:nvSpPr>
          <p:spPr bwMode="auto">
            <a:xfrm>
              <a:off x="3859262"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1" name="组合 500"/>
          <p:cNvGrpSpPr/>
          <p:nvPr/>
        </p:nvGrpSpPr>
        <p:grpSpPr>
          <a:xfrm>
            <a:off x="3617913" y="3695701"/>
            <a:ext cx="174625" cy="908050"/>
            <a:chOff x="3617913" y="3695701"/>
            <a:chExt cx="174625" cy="908050"/>
          </a:xfrm>
        </p:grpSpPr>
        <p:sp>
          <p:nvSpPr>
            <p:cNvPr id="342" name="Rectangle 341"/>
            <p:cNvSpPr>
              <a:spLocks noChangeArrowheads="1"/>
            </p:cNvSpPr>
            <p:nvPr/>
          </p:nvSpPr>
          <p:spPr bwMode="auto">
            <a:xfrm>
              <a:off x="361791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Rectangle 460"/>
            <p:cNvSpPr>
              <a:spLocks noChangeArrowheads="1"/>
            </p:cNvSpPr>
            <p:nvPr/>
          </p:nvSpPr>
          <p:spPr bwMode="auto">
            <a:xfrm>
              <a:off x="3628281"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500" name="组合 499"/>
          <p:cNvGrpSpPr/>
          <p:nvPr/>
        </p:nvGrpSpPr>
        <p:grpSpPr>
          <a:xfrm>
            <a:off x="3387725" y="3695701"/>
            <a:ext cx="174625" cy="908050"/>
            <a:chOff x="3387725" y="3695701"/>
            <a:chExt cx="174625" cy="908050"/>
          </a:xfrm>
        </p:grpSpPr>
        <p:sp>
          <p:nvSpPr>
            <p:cNvPr id="341" name="Rectangle 340"/>
            <p:cNvSpPr>
              <a:spLocks noChangeArrowheads="1"/>
            </p:cNvSpPr>
            <p:nvPr/>
          </p:nvSpPr>
          <p:spPr bwMode="auto">
            <a:xfrm>
              <a:off x="338772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Rectangle 461"/>
            <p:cNvSpPr>
              <a:spLocks noChangeArrowheads="1"/>
            </p:cNvSpPr>
            <p:nvPr/>
          </p:nvSpPr>
          <p:spPr bwMode="auto">
            <a:xfrm>
              <a:off x="3398093"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499" name="组合 498"/>
          <p:cNvGrpSpPr/>
          <p:nvPr/>
        </p:nvGrpSpPr>
        <p:grpSpPr>
          <a:xfrm>
            <a:off x="3157538" y="3695701"/>
            <a:ext cx="174625" cy="908050"/>
            <a:chOff x="3157538" y="3695701"/>
            <a:chExt cx="174625" cy="908050"/>
          </a:xfrm>
        </p:grpSpPr>
        <p:sp>
          <p:nvSpPr>
            <p:cNvPr id="340" name="Rectangle 339"/>
            <p:cNvSpPr>
              <a:spLocks noChangeArrowheads="1"/>
            </p:cNvSpPr>
            <p:nvPr/>
          </p:nvSpPr>
          <p:spPr bwMode="auto">
            <a:xfrm>
              <a:off x="315753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Rectangle 462"/>
            <p:cNvSpPr>
              <a:spLocks noChangeArrowheads="1"/>
            </p:cNvSpPr>
            <p:nvPr/>
          </p:nvSpPr>
          <p:spPr bwMode="auto">
            <a:xfrm>
              <a:off x="3167906" y="3711149"/>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498" name="组合 497"/>
          <p:cNvGrpSpPr/>
          <p:nvPr/>
        </p:nvGrpSpPr>
        <p:grpSpPr>
          <a:xfrm>
            <a:off x="2927350" y="3695701"/>
            <a:ext cx="174625" cy="908050"/>
            <a:chOff x="2927350" y="3695701"/>
            <a:chExt cx="174625" cy="908050"/>
          </a:xfrm>
        </p:grpSpPr>
        <p:sp>
          <p:nvSpPr>
            <p:cNvPr id="339" name="Rectangle 338"/>
            <p:cNvSpPr>
              <a:spLocks noChangeArrowheads="1"/>
            </p:cNvSpPr>
            <p:nvPr/>
          </p:nvSpPr>
          <p:spPr bwMode="auto">
            <a:xfrm>
              <a:off x="292735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Rectangle 463"/>
            <p:cNvSpPr>
              <a:spLocks noChangeArrowheads="1"/>
            </p:cNvSpPr>
            <p:nvPr/>
          </p:nvSpPr>
          <p:spPr bwMode="auto">
            <a:xfrm>
              <a:off x="2937718" y="3780879"/>
              <a:ext cx="15388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a:ln>
                    <a:noFill/>
                  </a:ln>
                  <a:solidFill>
                    <a:srgbClr val="FFFFFF"/>
                  </a:solidFill>
                  <a:effectLst/>
                  <a:latin typeface="微软雅黑" pitchFamily="34" charset="-122"/>
                  <a:ea typeface="微软雅黑" pitchFamily="34" charset="-122"/>
                  <a:cs typeface="宋体" pitchFamily="2" charset="-122"/>
                </a:rPr>
                <a:t>Chemical</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497" name="组合 496"/>
          <p:cNvGrpSpPr/>
          <p:nvPr/>
        </p:nvGrpSpPr>
        <p:grpSpPr>
          <a:xfrm>
            <a:off x="2697163" y="3695701"/>
            <a:ext cx="174625" cy="908050"/>
            <a:chOff x="2697163" y="3695701"/>
            <a:chExt cx="174625" cy="908050"/>
          </a:xfrm>
        </p:grpSpPr>
        <p:sp>
          <p:nvSpPr>
            <p:cNvPr id="338" name="Rectangle 337"/>
            <p:cNvSpPr>
              <a:spLocks noChangeArrowheads="1"/>
            </p:cNvSpPr>
            <p:nvPr/>
          </p:nvSpPr>
          <p:spPr bwMode="auto">
            <a:xfrm>
              <a:off x="269716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Rectangle 464"/>
            <p:cNvSpPr>
              <a:spLocks noChangeArrowheads="1"/>
            </p:cNvSpPr>
            <p:nvPr/>
          </p:nvSpPr>
          <p:spPr bwMode="auto">
            <a:xfrm>
              <a:off x="2706738" y="3822795"/>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496" name="组合 495"/>
          <p:cNvGrpSpPr/>
          <p:nvPr/>
        </p:nvGrpSpPr>
        <p:grpSpPr>
          <a:xfrm>
            <a:off x="2466975" y="3695701"/>
            <a:ext cx="174625" cy="908050"/>
            <a:chOff x="2466975" y="3695701"/>
            <a:chExt cx="174625" cy="908050"/>
          </a:xfrm>
        </p:grpSpPr>
        <p:sp>
          <p:nvSpPr>
            <p:cNvPr id="337" name="Rectangle 336"/>
            <p:cNvSpPr>
              <a:spLocks noChangeArrowheads="1"/>
            </p:cNvSpPr>
            <p:nvPr/>
          </p:nvSpPr>
          <p:spPr bwMode="auto">
            <a:xfrm>
              <a:off x="246697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Rectangle 465"/>
            <p:cNvSpPr>
              <a:spLocks noChangeArrowheads="1"/>
            </p:cNvSpPr>
            <p:nvPr/>
          </p:nvSpPr>
          <p:spPr bwMode="auto">
            <a:xfrm>
              <a:off x="2477752" y="3835901"/>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495" name="组合 494"/>
          <p:cNvGrpSpPr/>
          <p:nvPr/>
        </p:nvGrpSpPr>
        <p:grpSpPr>
          <a:xfrm>
            <a:off x="2236788" y="3695701"/>
            <a:ext cx="174625" cy="908050"/>
            <a:chOff x="2236788" y="3695701"/>
            <a:chExt cx="174625" cy="908050"/>
          </a:xfrm>
        </p:grpSpPr>
        <p:sp>
          <p:nvSpPr>
            <p:cNvPr id="336" name="Rectangle 335"/>
            <p:cNvSpPr>
              <a:spLocks noChangeArrowheads="1"/>
            </p:cNvSpPr>
            <p:nvPr/>
          </p:nvSpPr>
          <p:spPr bwMode="auto">
            <a:xfrm>
              <a:off x="223678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Rectangle 466"/>
            <p:cNvSpPr>
              <a:spLocks noChangeArrowheads="1"/>
            </p:cNvSpPr>
            <p:nvPr/>
          </p:nvSpPr>
          <p:spPr bwMode="auto">
            <a:xfrm>
              <a:off x="2247156" y="3780879"/>
              <a:ext cx="15388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a:ln>
                    <a:noFill/>
                  </a:ln>
                  <a:solidFill>
                    <a:srgbClr val="FFFFFF"/>
                  </a:solidFill>
                  <a:effectLst/>
                  <a:latin typeface="微软雅黑" pitchFamily="34" charset="-122"/>
                  <a:ea typeface="微软雅黑" pitchFamily="34" charset="-122"/>
                  <a:cs typeface="宋体" pitchFamily="2" charset="-122"/>
                </a:rPr>
                <a:t>warehouse</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494" name="组合 493"/>
          <p:cNvGrpSpPr/>
          <p:nvPr/>
        </p:nvGrpSpPr>
        <p:grpSpPr>
          <a:xfrm>
            <a:off x="2006600" y="3695701"/>
            <a:ext cx="174625" cy="908050"/>
            <a:chOff x="2006600" y="3695701"/>
            <a:chExt cx="174625" cy="908050"/>
          </a:xfrm>
        </p:grpSpPr>
        <p:sp>
          <p:nvSpPr>
            <p:cNvPr id="335" name="Rectangle 334"/>
            <p:cNvSpPr>
              <a:spLocks noChangeArrowheads="1"/>
            </p:cNvSpPr>
            <p:nvPr/>
          </p:nvSpPr>
          <p:spPr bwMode="auto">
            <a:xfrm>
              <a:off x="200660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Rectangle 467"/>
            <p:cNvSpPr>
              <a:spLocks noChangeArrowheads="1"/>
            </p:cNvSpPr>
            <p:nvPr/>
          </p:nvSpPr>
          <p:spPr bwMode="auto">
            <a:xfrm>
              <a:off x="2015382" y="3811063"/>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493" name="组合 492"/>
          <p:cNvGrpSpPr/>
          <p:nvPr/>
        </p:nvGrpSpPr>
        <p:grpSpPr>
          <a:xfrm>
            <a:off x="1776413" y="3695701"/>
            <a:ext cx="174625" cy="908050"/>
            <a:chOff x="1776413" y="3695701"/>
            <a:chExt cx="174625" cy="908050"/>
          </a:xfrm>
        </p:grpSpPr>
        <p:sp>
          <p:nvSpPr>
            <p:cNvPr id="334" name="Rectangle 333"/>
            <p:cNvSpPr>
              <a:spLocks noChangeArrowheads="1"/>
            </p:cNvSpPr>
            <p:nvPr/>
          </p:nvSpPr>
          <p:spPr bwMode="auto">
            <a:xfrm>
              <a:off x="177641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Rectangle 468"/>
            <p:cNvSpPr>
              <a:spLocks noChangeArrowheads="1"/>
            </p:cNvSpPr>
            <p:nvPr/>
          </p:nvSpPr>
          <p:spPr bwMode="auto">
            <a:xfrm>
              <a:off x="1786781" y="3839388"/>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488" name="组合 487"/>
          <p:cNvGrpSpPr/>
          <p:nvPr/>
        </p:nvGrpSpPr>
        <p:grpSpPr>
          <a:xfrm>
            <a:off x="1544638" y="3695701"/>
            <a:ext cx="176213" cy="908050"/>
            <a:chOff x="1544638" y="3695701"/>
            <a:chExt cx="176213" cy="908050"/>
          </a:xfrm>
        </p:grpSpPr>
        <p:sp>
          <p:nvSpPr>
            <p:cNvPr id="333" name="Rectangle 332"/>
            <p:cNvSpPr>
              <a:spLocks noChangeArrowheads="1"/>
            </p:cNvSpPr>
            <p:nvPr/>
          </p:nvSpPr>
          <p:spPr bwMode="auto">
            <a:xfrm>
              <a:off x="1544638" y="3695701"/>
              <a:ext cx="176213"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Rectangle 469"/>
            <p:cNvSpPr>
              <a:spLocks noChangeArrowheads="1"/>
            </p:cNvSpPr>
            <p:nvPr/>
          </p:nvSpPr>
          <p:spPr bwMode="auto">
            <a:xfrm>
              <a:off x="1555800" y="3839388"/>
              <a:ext cx="153888" cy="52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000" dirty="0">
                  <a:solidFill>
                    <a:srgbClr val="FFFFFF"/>
                  </a:solidFill>
                  <a:latin typeface="微软雅黑" pitchFamily="34" charset="-122"/>
                  <a:ea typeface="微软雅黑" pitchFamily="34" charset="-122"/>
                  <a:cs typeface="宋体" pitchFamily="2" charset="-122"/>
                </a:rPr>
                <a:t>keyword</a:t>
              </a:r>
              <a:endParaRPr lang="zh-CN" altLang="zh-CN" sz="1000" dirty="0">
                <a:solidFill>
                  <a:srgbClr val="FFFFFF"/>
                </a:solidFill>
                <a:latin typeface="微软雅黑" pitchFamily="34" charset="-122"/>
                <a:ea typeface="微软雅黑" pitchFamily="34" charset="-122"/>
                <a:cs typeface="宋体" pitchFamily="2" charset="-122"/>
              </a:endParaRPr>
            </a:p>
          </p:txBody>
        </p:sp>
      </p:grpSp>
      <p:grpSp>
        <p:nvGrpSpPr>
          <p:cNvPr id="473" name="组合 472"/>
          <p:cNvGrpSpPr/>
          <p:nvPr/>
        </p:nvGrpSpPr>
        <p:grpSpPr>
          <a:xfrm>
            <a:off x="3846513" y="915988"/>
            <a:ext cx="1062038" cy="206375"/>
            <a:chOff x="3846513" y="915988"/>
            <a:chExt cx="1062038" cy="206375"/>
          </a:xfrm>
        </p:grpSpPr>
        <p:sp>
          <p:nvSpPr>
            <p:cNvPr id="319" name="Rectangle 318"/>
            <p:cNvSpPr>
              <a:spLocks noChangeArrowheads="1"/>
            </p:cNvSpPr>
            <p:nvPr/>
          </p:nvSpPr>
          <p:spPr bwMode="auto">
            <a:xfrm>
              <a:off x="3846513" y="915988"/>
              <a:ext cx="1062038" cy="20637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Rectangle 429"/>
            <p:cNvSpPr>
              <a:spLocks noChangeArrowheads="1"/>
            </p:cNvSpPr>
            <p:nvPr/>
          </p:nvSpPr>
          <p:spPr bwMode="auto">
            <a:xfrm>
              <a:off x="4024313" y="934536"/>
              <a:ext cx="6905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keyword</a:t>
              </a:r>
              <a:endParaRPr lang="zh-CN" sz="1100" dirty="0">
                <a:solidFill>
                  <a:srgbClr val="FFFFFF"/>
                </a:solidFill>
                <a:latin typeface="微软雅黑" pitchFamily="34" charset="-122"/>
                <a:ea typeface="微软雅黑" pitchFamily="34" charset="-122"/>
                <a:cs typeface="宋体" pitchFamily="2" charset="-122"/>
              </a:endParaRPr>
            </a:p>
          </p:txBody>
        </p:sp>
      </p:grpSp>
      <p:sp>
        <p:nvSpPr>
          <p:cNvPr id="525"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41454326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p:cTn id="7" dur="500" fill="hold"/>
                                        <p:tgtEl>
                                          <p:spTgt spid="473"/>
                                        </p:tgtEl>
                                        <p:attrNameLst>
                                          <p:attrName>ppt_w</p:attrName>
                                        </p:attrNameLst>
                                      </p:cBhvr>
                                      <p:tavLst>
                                        <p:tav tm="0">
                                          <p:val>
                                            <p:fltVal val="0"/>
                                          </p:val>
                                        </p:tav>
                                        <p:tav tm="100000">
                                          <p:val>
                                            <p:strVal val="#ppt_w"/>
                                          </p:val>
                                        </p:tav>
                                      </p:tavLst>
                                    </p:anim>
                                    <p:anim calcmode="lin" valueType="num">
                                      <p:cBhvr>
                                        <p:cTn id="8" dur="500" fill="hold"/>
                                        <p:tgtEl>
                                          <p:spTgt spid="473"/>
                                        </p:tgtEl>
                                        <p:attrNameLst>
                                          <p:attrName>ppt_h</p:attrName>
                                        </p:attrNameLst>
                                      </p:cBhvr>
                                      <p:tavLst>
                                        <p:tav tm="0">
                                          <p:val>
                                            <p:fltVal val="0"/>
                                          </p:val>
                                        </p:tav>
                                        <p:tav tm="100000">
                                          <p:val>
                                            <p:strVal val="#ppt_h"/>
                                          </p:val>
                                        </p:tav>
                                      </p:tavLst>
                                    </p:anim>
                                    <p:animEffect transition="in" filter="fade">
                                      <p:cBhvr>
                                        <p:cTn id="9" dur="500"/>
                                        <p:tgtEl>
                                          <p:spTgt spid="473"/>
                                        </p:tgtEl>
                                      </p:cBhvr>
                                    </p:animEffect>
                                    <p:anim calcmode="lin" valueType="num">
                                      <p:cBhvr>
                                        <p:cTn id="10" dur="500" fill="hold"/>
                                        <p:tgtEl>
                                          <p:spTgt spid="473"/>
                                        </p:tgtEl>
                                        <p:attrNameLst>
                                          <p:attrName>ppt_x</p:attrName>
                                        </p:attrNameLst>
                                      </p:cBhvr>
                                      <p:tavLst>
                                        <p:tav tm="0">
                                          <p:val>
                                            <p:fltVal val="0.5"/>
                                          </p:val>
                                        </p:tav>
                                        <p:tav tm="100000">
                                          <p:val>
                                            <p:strVal val="#ppt_x"/>
                                          </p:val>
                                        </p:tav>
                                      </p:tavLst>
                                    </p:anim>
                                    <p:anim calcmode="lin" valueType="num">
                                      <p:cBhvr>
                                        <p:cTn id="11" dur="500" fill="hold"/>
                                        <p:tgtEl>
                                          <p:spTgt spid="47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60"/>
                                        </p:tgtEl>
                                        <p:attrNameLst>
                                          <p:attrName>style.visibility</p:attrName>
                                        </p:attrNameLst>
                                      </p:cBhvr>
                                      <p:to>
                                        <p:strVal val="visible"/>
                                      </p:to>
                                    </p:set>
                                    <p:animEffect transition="in" filter="wipe(up)">
                                      <p:cBhvr>
                                        <p:cTn id="15" dur="500"/>
                                        <p:tgtEl>
                                          <p:spTgt spid="360"/>
                                        </p:tgtEl>
                                      </p:cBhvr>
                                    </p:animEffect>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474"/>
                                        </p:tgtEl>
                                        <p:attrNameLst>
                                          <p:attrName>style.visibility</p:attrName>
                                        </p:attrNameLst>
                                      </p:cBhvr>
                                      <p:to>
                                        <p:strVal val="visible"/>
                                      </p:to>
                                    </p:set>
                                    <p:anim calcmode="lin" valueType="num">
                                      <p:cBhvr>
                                        <p:cTn id="19" dur="500" fill="hold"/>
                                        <p:tgtEl>
                                          <p:spTgt spid="474"/>
                                        </p:tgtEl>
                                        <p:attrNameLst>
                                          <p:attrName>ppt_w</p:attrName>
                                        </p:attrNameLst>
                                      </p:cBhvr>
                                      <p:tavLst>
                                        <p:tav tm="0">
                                          <p:val>
                                            <p:fltVal val="0"/>
                                          </p:val>
                                        </p:tav>
                                        <p:tav tm="100000">
                                          <p:val>
                                            <p:strVal val="#ppt_w"/>
                                          </p:val>
                                        </p:tav>
                                      </p:tavLst>
                                    </p:anim>
                                    <p:anim calcmode="lin" valueType="num">
                                      <p:cBhvr>
                                        <p:cTn id="20" dur="500" fill="hold"/>
                                        <p:tgtEl>
                                          <p:spTgt spid="474"/>
                                        </p:tgtEl>
                                        <p:attrNameLst>
                                          <p:attrName>ppt_h</p:attrName>
                                        </p:attrNameLst>
                                      </p:cBhvr>
                                      <p:tavLst>
                                        <p:tav tm="0">
                                          <p:val>
                                            <p:fltVal val="0"/>
                                          </p:val>
                                        </p:tav>
                                        <p:tav tm="100000">
                                          <p:val>
                                            <p:strVal val="#ppt_h"/>
                                          </p:val>
                                        </p:tav>
                                      </p:tavLst>
                                    </p:anim>
                                    <p:animEffect transition="in" filter="fade">
                                      <p:cBhvr>
                                        <p:cTn id="21" dur="500"/>
                                        <p:tgtEl>
                                          <p:spTgt spid="474"/>
                                        </p:tgtEl>
                                      </p:cBhvr>
                                    </p:animEffect>
                                    <p:anim calcmode="lin" valueType="num">
                                      <p:cBhvr>
                                        <p:cTn id="22" dur="500" fill="hold"/>
                                        <p:tgtEl>
                                          <p:spTgt spid="474"/>
                                        </p:tgtEl>
                                        <p:attrNameLst>
                                          <p:attrName>ppt_x</p:attrName>
                                        </p:attrNameLst>
                                      </p:cBhvr>
                                      <p:tavLst>
                                        <p:tav tm="0">
                                          <p:val>
                                            <p:fltVal val="0.5"/>
                                          </p:val>
                                        </p:tav>
                                        <p:tav tm="100000">
                                          <p:val>
                                            <p:strVal val="#ppt_x"/>
                                          </p:val>
                                        </p:tav>
                                      </p:tavLst>
                                    </p:anim>
                                    <p:anim calcmode="lin" valueType="num">
                                      <p:cBhvr>
                                        <p:cTn id="23" dur="500" fill="hold"/>
                                        <p:tgtEl>
                                          <p:spTgt spid="47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19"/>
                                        </p:tgtEl>
                                        <p:attrNameLst>
                                          <p:attrName>style.visibility</p:attrName>
                                        </p:attrNameLst>
                                      </p:cBhvr>
                                      <p:to>
                                        <p:strVal val="visible"/>
                                      </p:to>
                                    </p:set>
                                    <p:animEffect transition="in" filter="wipe(up)">
                                      <p:cBhvr>
                                        <p:cTn id="27" dur="500"/>
                                        <p:tgtEl>
                                          <p:spTgt spid="519"/>
                                        </p:tgtEl>
                                      </p:cBhvr>
                                    </p:animEffect>
                                  </p:childTnLst>
                                </p:cTn>
                              </p:par>
                            </p:childTnLst>
                          </p:cTn>
                        </p:par>
                        <p:par>
                          <p:cTn id="28" fill="hold">
                            <p:stCondLst>
                              <p:cond delay="2000"/>
                            </p:stCondLst>
                            <p:childTnLst>
                              <p:par>
                                <p:cTn id="29" presetID="53" presetClass="entr" presetSubtype="528" fill="hold" nodeType="afterEffect">
                                  <p:stCondLst>
                                    <p:cond delay="0"/>
                                  </p:stCondLst>
                                  <p:childTnLst>
                                    <p:set>
                                      <p:cBhvr>
                                        <p:cTn id="30" dur="1" fill="hold">
                                          <p:stCondLst>
                                            <p:cond delay="0"/>
                                          </p:stCondLst>
                                        </p:cTn>
                                        <p:tgtEl>
                                          <p:spTgt spid="476"/>
                                        </p:tgtEl>
                                        <p:attrNameLst>
                                          <p:attrName>style.visibility</p:attrName>
                                        </p:attrNameLst>
                                      </p:cBhvr>
                                      <p:to>
                                        <p:strVal val="visible"/>
                                      </p:to>
                                    </p:set>
                                    <p:anim calcmode="lin" valueType="num">
                                      <p:cBhvr>
                                        <p:cTn id="31" dur="500" fill="hold"/>
                                        <p:tgtEl>
                                          <p:spTgt spid="476"/>
                                        </p:tgtEl>
                                        <p:attrNameLst>
                                          <p:attrName>ppt_w</p:attrName>
                                        </p:attrNameLst>
                                      </p:cBhvr>
                                      <p:tavLst>
                                        <p:tav tm="0">
                                          <p:val>
                                            <p:fltVal val="0"/>
                                          </p:val>
                                        </p:tav>
                                        <p:tav tm="100000">
                                          <p:val>
                                            <p:strVal val="#ppt_w"/>
                                          </p:val>
                                        </p:tav>
                                      </p:tavLst>
                                    </p:anim>
                                    <p:anim calcmode="lin" valueType="num">
                                      <p:cBhvr>
                                        <p:cTn id="32" dur="500" fill="hold"/>
                                        <p:tgtEl>
                                          <p:spTgt spid="476"/>
                                        </p:tgtEl>
                                        <p:attrNameLst>
                                          <p:attrName>ppt_h</p:attrName>
                                        </p:attrNameLst>
                                      </p:cBhvr>
                                      <p:tavLst>
                                        <p:tav tm="0">
                                          <p:val>
                                            <p:fltVal val="0"/>
                                          </p:val>
                                        </p:tav>
                                        <p:tav tm="100000">
                                          <p:val>
                                            <p:strVal val="#ppt_h"/>
                                          </p:val>
                                        </p:tav>
                                      </p:tavLst>
                                    </p:anim>
                                    <p:animEffect transition="in" filter="fade">
                                      <p:cBhvr>
                                        <p:cTn id="33" dur="500"/>
                                        <p:tgtEl>
                                          <p:spTgt spid="476"/>
                                        </p:tgtEl>
                                      </p:cBhvr>
                                    </p:animEffect>
                                    <p:anim calcmode="lin" valueType="num">
                                      <p:cBhvr>
                                        <p:cTn id="34" dur="500" fill="hold"/>
                                        <p:tgtEl>
                                          <p:spTgt spid="476"/>
                                        </p:tgtEl>
                                        <p:attrNameLst>
                                          <p:attrName>ppt_x</p:attrName>
                                        </p:attrNameLst>
                                      </p:cBhvr>
                                      <p:tavLst>
                                        <p:tav tm="0">
                                          <p:val>
                                            <p:fltVal val="0.5"/>
                                          </p:val>
                                        </p:tav>
                                        <p:tav tm="100000">
                                          <p:val>
                                            <p:strVal val="#ppt_x"/>
                                          </p:val>
                                        </p:tav>
                                      </p:tavLst>
                                    </p:anim>
                                    <p:anim calcmode="lin" valueType="num">
                                      <p:cBhvr>
                                        <p:cTn id="35" dur="500" fill="hold"/>
                                        <p:tgtEl>
                                          <p:spTgt spid="476"/>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200"/>
                                  </p:stCondLst>
                                  <p:childTnLst>
                                    <p:set>
                                      <p:cBhvr>
                                        <p:cTn id="37" dur="1" fill="hold">
                                          <p:stCondLst>
                                            <p:cond delay="0"/>
                                          </p:stCondLst>
                                        </p:cTn>
                                        <p:tgtEl>
                                          <p:spTgt spid="477"/>
                                        </p:tgtEl>
                                        <p:attrNameLst>
                                          <p:attrName>style.visibility</p:attrName>
                                        </p:attrNameLst>
                                      </p:cBhvr>
                                      <p:to>
                                        <p:strVal val="visible"/>
                                      </p:to>
                                    </p:set>
                                    <p:anim calcmode="lin" valueType="num">
                                      <p:cBhvr>
                                        <p:cTn id="38" dur="500" fill="hold"/>
                                        <p:tgtEl>
                                          <p:spTgt spid="477"/>
                                        </p:tgtEl>
                                        <p:attrNameLst>
                                          <p:attrName>ppt_w</p:attrName>
                                        </p:attrNameLst>
                                      </p:cBhvr>
                                      <p:tavLst>
                                        <p:tav tm="0">
                                          <p:val>
                                            <p:fltVal val="0"/>
                                          </p:val>
                                        </p:tav>
                                        <p:tav tm="100000">
                                          <p:val>
                                            <p:strVal val="#ppt_w"/>
                                          </p:val>
                                        </p:tav>
                                      </p:tavLst>
                                    </p:anim>
                                    <p:anim calcmode="lin" valueType="num">
                                      <p:cBhvr>
                                        <p:cTn id="39" dur="500" fill="hold"/>
                                        <p:tgtEl>
                                          <p:spTgt spid="477"/>
                                        </p:tgtEl>
                                        <p:attrNameLst>
                                          <p:attrName>ppt_h</p:attrName>
                                        </p:attrNameLst>
                                      </p:cBhvr>
                                      <p:tavLst>
                                        <p:tav tm="0">
                                          <p:val>
                                            <p:fltVal val="0"/>
                                          </p:val>
                                        </p:tav>
                                        <p:tav tm="100000">
                                          <p:val>
                                            <p:strVal val="#ppt_h"/>
                                          </p:val>
                                        </p:tav>
                                      </p:tavLst>
                                    </p:anim>
                                    <p:animEffect transition="in" filter="fade">
                                      <p:cBhvr>
                                        <p:cTn id="40" dur="500"/>
                                        <p:tgtEl>
                                          <p:spTgt spid="477"/>
                                        </p:tgtEl>
                                      </p:cBhvr>
                                    </p:animEffect>
                                    <p:anim calcmode="lin" valueType="num">
                                      <p:cBhvr>
                                        <p:cTn id="41" dur="500" fill="hold"/>
                                        <p:tgtEl>
                                          <p:spTgt spid="477"/>
                                        </p:tgtEl>
                                        <p:attrNameLst>
                                          <p:attrName>ppt_x</p:attrName>
                                        </p:attrNameLst>
                                      </p:cBhvr>
                                      <p:tavLst>
                                        <p:tav tm="0">
                                          <p:val>
                                            <p:fltVal val="0.5"/>
                                          </p:val>
                                        </p:tav>
                                        <p:tav tm="100000">
                                          <p:val>
                                            <p:strVal val="#ppt_x"/>
                                          </p:val>
                                        </p:tav>
                                      </p:tavLst>
                                    </p:anim>
                                    <p:anim calcmode="lin" valueType="num">
                                      <p:cBhvr>
                                        <p:cTn id="42" dur="500" fill="hold"/>
                                        <p:tgtEl>
                                          <p:spTgt spid="477"/>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400"/>
                                  </p:stCondLst>
                                  <p:childTnLst>
                                    <p:set>
                                      <p:cBhvr>
                                        <p:cTn id="44" dur="1" fill="hold">
                                          <p:stCondLst>
                                            <p:cond delay="0"/>
                                          </p:stCondLst>
                                        </p:cTn>
                                        <p:tgtEl>
                                          <p:spTgt spid="475"/>
                                        </p:tgtEl>
                                        <p:attrNameLst>
                                          <p:attrName>style.visibility</p:attrName>
                                        </p:attrNameLst>
                                      </p:cBhvr>
                                      <p:to>
                                        <p:strVal val="visible"/>
                                      </p:to>
                                    </p:set>
                                    <p:anim calcmode="lin" valueType="num">
                                      <p:cBhvr>
                                        <p:cTn id="45" dur="500" fill="hold"/>
                                        <p:tgtEl>
                                          <p:spTgt spid="475"/>
                                        </p:tgtEl>
                                        <p:attrNameLst>
                                          <p:attrName>ppt_w</p:attrName>
                                        </p:attrNameLst>
                                      </p:cBhvr>
                                      <p:tavLst>
                                        <p:tav tm="0">
                                          <p:val>
                                            <p:fltVal val="0"/>
                                          </p:val>
                                        </p:tav>
                                        <p:tav tm="100000">
                                          <p:val>
                                            <p:strVal val="#ppt_w"/>
                                          </p:val>
                                        </p:tav>
                                      </p:tavLst>
                                    </p:anim>
                                    <p:anim calcmode="lin" valueType="num">
                                      <p:cBhvr>
                                        <p:cTn id="46" dur="500" fill="hold"/>
                                        <p:tgtEl>
                                          <p:spTgt spid="475"/>
                                        </p:tgtEl>
                                        <p:attrNameLst>
                                          <p:attrName>ppt_h</p:attrName>
                                        </p:attrNameLst>
                                      </p:cBhvr>
                                      <p:tavLst>
                                        <p:tav tm="0">
                                          <p:val>
                                            <p:fltVal val="0"/>
                                          </p:val>
                                        </p:tav>
                                        <p:tav tm="100000">
                                          <p:val>
                                            <p:strVal val="#ppt_h"/>
                                          </p:val>
                                        </p:tav>
                                      </p:tavLst>
                                    </p:anim>
                                    <p:animEffect transition="in" filter="fade">
                                      <p:cBhvr>
                                        <p:cTn id="47" dur="500"/>
                                        <p:tgtEl>
                                          <p:spTgt spid="475"/>
                                        </p:tgtEl>
                                      </p:cBhvr>
                                    </p:animEffect>
                                    <p:anim calcmode="lin" valueType="num">
                                      <p:cBhvr>
                                        <p:cTn id="48" dur="500" fill="hold"/>
                                        <p:tgtEl>
                                          <p:spTgt spid="475"/>
                                        </p:tgtEl>
                                        <p:attrNameLst>
                                          <p:attrName>ppt_x</p:attrName>
                                        </p:attrNameLst>
                                      </p:cBhvr>
                                      <p:tavLst>
                                        <p:tav tm="0">
                                          <p:val>
                                            <p:fltVal val="0.5"/>
                                          </p:val>
                                        </p:tav>
                                        <p:tav tm="100000">
                                          <p:val>
                                            <p:strVal val="#ppt_x"/>
                                          </p:val>
                                        </p:tav>
                                      </p:tavLst>
                                    </p:anim>
                                    <p:anim calcmode="lin" valueType="num">
                                      <p:cBhvr>
                                        <p:cTn id="49" dur="500" fill="hold"/>
                                        <p:tgtEl>
                                          <p:spTgt spid="475"/>
                                        </p:tgtEl>
                                        <p:attrNameLst>
                                          <p:attrName>ppt_y</p:attrName>
                                        </p:attrNameLst>
                                      </p:cBhvr>
                                      <p:tavLst>
                                        <p:tav tm="0">
                                          <p:val>
                                            <p:fltVal val="0.5"/>
                                          </p:val>
                                        </p:tav>
                                        <p:tav tm="100000">
                                          <p:val>
                                            <p:strVal val="#ppt_y"/>
                                          </p:val>
                                        </p:tav>
                                      </p:tavLst>
                                    </p:anim>
                                  </p:childTnLst>
                                </p:cTn>
                              </p:par>
                            </p:childTnLst>
                          </p:cTn>
                        </p:par>
                        <p:par>
                          <p:cTn id="50" fill="hold">
                            <p:stCondLst>
                              <p:cond delay="2900"/>
                            </p:stCondLst>
                            <p:childTnLst>
                              <p:par>
                                <p:cTn id="51" presetID="22" presetClass="entr" presetSubtype="1" fill="hold" nodeType="afterEffect">
                                  <p:stCondLst>
                                    <p:cond delay="0"/>
                                  </p:stCondLst>
                                  <p:childTnLst>
                                    <p:set>
                                      <p:cBhvr>
                                        <p:cTn id="52" dur="1" fill="hold">
                                          <p:stCondLst>
                                            <p:cond delay="0"/>
                                          </p:stCondLst>
                                        </p:cTn>
                                        <p:tgtEl>
                                          <p:spTgt spid="521"/>
                                        </p:tgtEl>
                                        <p:attrNameLst>
                                          <p:attrName>style.visibility</p:attrName>
                                        </p:attrNameLst>
                                      </p:cBhvr>
                                      <p:to>
                                        <p:strVal val="visible"/>
                                      </p:to>
                                    </p:set>
                                    <p:animEffect transition="in" filter="wipe(up)">
                                      <p:cBhvr>
                                        <p:cTn id="53" dur="500"/>
                                        <p:tgtEl>
                                          <p:spTgt spid="521"/>
                                        </p:tgtEl>
                                      </p:cBhvr>
                                    </p:animEffect>
                                  </p:childTnLst>
                                </p:cTn>
                              </p:par>
                              <p:par>
                                <p:cTn id="54" presetID="22" presetClass="entr" presetSubtype="1" fill="hold" nodeType="withEffect">
                                  <p:stCondLst>
                                    <p:cond delay="0"/>
                                  </p:stCondLst>
                                  <p:childTnLst>
                                    <p:set>
                                      <p:cBhvr>
                                        <p:cTn id="55" dur="1" fill="hold">
                                          <p:stCondLst>
                                            <p:cond delay="0"/>
                                          </p:stCondLst>
                                        </p:cTn>
                                        <p:tgtEl>
                                          <p:spTgt spid="522"/>
                                        </p:tgtEl>
                                        <p:attrNameLst>
                                          <p:attrName>style.visibility</p:attrName>
                                        </p:attrNameLst>
                                      </p:cBhvr>
                                      <p:to>
                                        <p:strVal val="visible"/>
                                      </p:to>
                                    </p:set>
                                    <p:animEffect transition="in" filter="wipe(up)">
                                      <p:cBhvr>
                                        <p:cTn id="56" dur="500"/>
                                        <p:tgtEl>
                                          <p:spTgt spid="522"/>
                                        </p:tgtEl>
                                      </p:cBhvr>
                                    </p:animEffect>
                                  </p:childTnLst>
                                </p:cTn>
                              </p:par>
                              <p:par>
                                <p:cTn id="57" presetID="22" presetClass="entr" presetSubtype="1" fill="hold" nodeType="withEffect">
                                  <p:stCondLst>
                                    <p:cond delay="0"/>
                                  </p:stCondLst>
                                  <p:childTnLst>
                                    <p:set>
                                      <p:cBhvr>
                                        <p:cTn id="58" dur="1" fill="hold">
                                          <p:stCondLst>
                                            <p:cond delay="0"/>
                                          </p:stCondLst>
                                        </p:cTn>
                                        <p:tgtEl>
                                          <p:spTgt spid="523"/>
                                        </p:tgtEl>
                                        <p:attrNameLst>
                                          <p:attrName>style.visibility</p:attrName>
                                        </p:attrNameLst>
                                      </p:cBhvr>
                                      <p:to>
                                        <p:strVal val="visible"/>
                                      </p:to>
                                    </p:set>
                                    <p:animEffect transition="in" filter="wipe(up)">
                                      <p:cBhvr>
                                        <p:cTn id="59" dur="500"/>
                                        <p:tgtEl>
                                          <p:spTgt spid="523"/>
                                        </p:tgtEl>
                                      </p:cBhvr>
                                    </p:animEffect>
                                  </p:childTnLst>
                                </p:cTn>
                              </p:par>
                            </p:childTnLst>
                          </p:cTn>
                        </p:par>
                        <p:par>
                          <p:cTn id="60" fill="hold">
                            <p:stCondLst>
                              <p:cond delay="3400"/>
                            </p:stCondLst>
                            <p:childTnLst>
                              <p:par>
                                <p:cTn id="61" presetID="42" presetClass="entr" presetSubtype="0" fill="hold" nodeType="afterEffect">
                                  <p:stCondLst>
                                    <p:cond delay="0"/>
                                  </p:stCondLst>
                                  <p:childTnLst>
                                    <p:set>
                                      <p:cBhvr>
                                        <p:cTn id="62" dur="1" fill="hold">
                                          <p:stCondLst>
                                            <p:cond delay="0"/>
                                          </p:stCondLst>
                                        </p:cTn>
                                        <p:tgtEl>
                                          <p:spTgt spid="478"/>
                                        </p:tgtEl>
                                        <p:attrNameLst>
                                          <p:attrName>style.visibility</p:attrName>
                                        </p:attrNameLst>
                                      </p:cBhvr>
                                      <p:to>
                                        <p:strVal val="visible"/>
                                      </p:to>
                                    </p:set>
                                    <p:animEffect transition="in" filter="fade">
                                      <p:cBhvr>
                                        <p:cTn id="63" dur="500"/>
                                        <p:tgtEl>
                                          <p:spTgt spid="478"/>
                                        </p:tgtEl>
                                      </p:cBhvr>
                                    </p:animEffect>
                                    <p:anim calcmode="lin" valueType="num">
                                      <p:cBhvr>
                                        <p:cTn id="64" dur="500" fill="hold"/>
                                        <p:tgtEl>
                                          <p:spTgt spid="478"/>
                                        </p:tgtEl>
                                        <p:attrNameLst>
                                          <p:attrName>ppt_x</p:attrName>
                                        </p:attrNameLst>
                                      </p:cBhvr>
                                      <p:tavLst>
                                        <p:tav tm="0">
                                          <p:val>
                                            <p:strVal val="#ppt_x"/>
                                          </p:val>
                                        </p:tav>
                                        <p:tav tm="100000">
                                          <p:val>
                                            <p:strVal val="#ppt_x"/>
                                          </p:val>
                                        </p:tav>
                                      </p:tavLst>
                                    </p:anim>
                                    <p:anim calcmode="lin" valueType="num">
                                      <p:cBhvr>
                                        <p:cTn id="65" dur="500" fill="hold"/>
                                        <p:tgtEl>
                                          <p:spTgt spid="47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200"/>
                                  </p:stCondLst>
                                  <p:childTnLst>
                                    <p:set>
                                      <p:cBhvr>
                                        <p:cTn id="67" dur="1" fill="hold">
                                          <p:stCondLst>
                                            <p:cond delay="0"/>
                                          </p:stCondLst>
                                        </p:cTn>
                                        <p:tgtEl>
                                          <p:spTgt spid="479"/>
                                        </p:tgtEl>
                                        <p:attrNameLst>
                                          <p:attrName>style.visibility</p:attrName>
                                        </p:attrNameLst>
                                      </p:cBhvr>
                                      <p:to>
                                        <p:strVal val="visible"/>
                                      </p:to>
                                    </p:set>
                                    <p:animEffect transition="in" filter="fade">
                                      <p:cBhvr>
                                        <p:cTn id="68" dur="500"/>
                                        <p:tgtEl>
                                          <p:spTgt spid="479"/>
                                        </p:tgtEl>
                                      </p:cBhvr>
                                    </p:animEffect>
                                    <p:anim calcmode="lin" valueType="num">
                                      <p:cBhvr>
                                        <p:cTn id="69" dur="500" fill="hold"/>
                                        <p:tgtEl>
                                          <p:spTgt spid="479"/>
                                        </p:tgtEl>
                                        <p:attrNameLst>
                                          <p:attrName>ppt_x</p:attrName>
                                        </p:attrNameLst>
                                      </p:cBhvr>
                                      <p:tavLst>
                                        <p:tav tm="0">
                                          <p:val>
                                            <p:strVal val="#ppt_x"/>
                                          </p:val>
                                        </p:tav>
                                        <p:tav tm="100000">
                                          <p:val>
                                            <p:strVal val="#ppt_x"/>
                                          </p:val>
                                        </p:tav>
                                      </p:tavLst>
                                    </p:anim>
                                    <p:anim calcmode="lin" valueType="num">
                                      <p:cBhvr>
                                        <p:cTn id="70" dur="500" fill="hold"/>
                                        <p:tgtEl>
                                          <p:spTgt spid="47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400"/>
                                  </p:stCondLst>
                                  <p:childTnLst>
                                    <p:set>
                                      <p:cBhvr>
                                        <p:cTn id="72" dur="1" fill="hold">
                                          <p:stCondLst>
                                            <p:cond delay="0"/>
                                          </p:stCondLst>
                                        </p:cTn>
                                        <p:tgtEl>
                                          <p:spTgt spid="480"/>
                                        </p:tgtEl>
                                        <p:attrNameLst>
                                          <p:attrName>style.visibility</p:attrName>
                                        </p:attrNameLst>
                                      </p:cBhvr>
                                      <p:to>
                                        <p:strVal val="visible"/>
                                      </p:to>
                                    </p:set>
                                    <p:animEffect transition="in" filter="fade">
                                      <p:cBhvr>
                                        <p:cTn id="73" dur="500"/>
                                        <p:tgtEl>
                                          <p:spTgt spid="480"/>
                                        </p:tgtEl>
                                      </p:cBhvr>
                                    </p:animEffect>
                                    <p:anim calcmode="lin" valueType="num">
                                      <p:cBhvr>
                                        <p:cTn id="74" dur="500" fill="hold"/>
                                        <p:tgtEl>
                                          <p:spTgt spid="480"/>
                                        </p:tgtEl>
                                        <p:attrNameLst>
                                          <p:attrName>ppt_x</p:attrName>
                                        </p:attrNameLst>
                                      </p:cBhvr>
                                      <p:tavLst>
                                        <p:tav tm="0">
                                          <p:val>
                                            <p:strVal val="#ppt_x"/>
                                          </p:val>
                                        </p:tav>
                                        <p:tav tm="100000">
                                          <p:val>
                                            <p:strVal val="#ppt_x"/>
                                          </p:val>
                                        </p:tav>
                                      </p:tavLst>
                                    </p:anim>
                                    <p:anim calcmode="lin" valueType="num">
                                      <p:cBhvr>
                                        <p:cTn id="75" dur="500" fill="hold"/>
                                        <p:tgtEl>
                                          <p:spTgt spid="48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600"/>
                                  </p:stCondLst>
                                  <p:childTnLst>
                                    <p:set>
                                      <p:cBhvr>
                                        <p:cTn id="77" dur="1" fill="hold">
                                          <p:stCondLst>
                                            <p:cond delay="0"/>
                                          </p:stCondLst>
                                        </p:cTn>
                                        <p:tgtEl>
                                          <p:spTgt spid="481"/>
                                        </p:tgtEl>
                                        <p:attrNameLst>
                                          <p:attrName>style.visibility</p:attrName>
                                        </p:attrNameLst>
                                      </p:cBhvr>
                                      <p:to>
                                        <p:strVal val="visible"/>
                                      </p:to>
                                    </p:set>
                                    <p:animEffect transition="in" filter="fade">
                                      <p:cBhvr>
                                        <p:cTn id="78" dur="500"/>
                                        <p:tgtEl>
                                          <p:spTgt spid="481"/>
                                        </p:tgtEl>
                                      </p:cBhvr>
                                    </p:animEffect>
                                    <p:anim calcmode="lin" valueType="num">
                                      <p:cBhvr>
                                        <p:cTn id="79" dur="500" fill="hold"/>
                                        <p:tgtEl>
                                          <p:spTgt spid="481"/>
                                        </p:tgtEl>
                                        <p:attrNameLst>
                                          <p:attrName>ppt_x</p:attrName>
                                        </p:attrNameLst>
                                      </p:cBhvr>
                                      <p:tavLst>
                                        <p:tav tm="0">
                                          <p:val>
                                            <p:strVal val="#ppt_x"/>
                                          </p:val>
                                        </p:tav>
                                        <p:tav tm="100000">
                                          <p:val>
                                            <p:strVal val="#ppt_x"/>
                                          </p:val>
                                        </p:tav>
                                      </p:tavLst>
                                    </p:anim>
                                    <p:anim calcmode="lin" valueType="num">
                                      <p:cBhvr>
                                        <p:cTn id="80" dur="500" fill="hold"/>
                                        <p:tgtEl>
                                          <p:spTgt spid="48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800"/>
                                  </p:stCondLst>
                                  <p:childTnLst>
                                    <p:set>
                                      <p:cBhvr>
                                        <p:cTn id="82" dur="1" fill="hold">
                                          <p:stCondLst>
                                            <p:cond delay="0"/>
                                          </p:stCondLst>
                                        </p:cTn>
                                        <p:tgtEl>
                                          <p:spTgt spid="482"/>
                                        </p:tgtEl>
                                        <p:attrNameLst>
                                          <p:attrName>style.visibility</p:attrName>
                                        </p:attrNameLst>
                                      </p:cBhvr>
                                      <p:to>
                                        <p:strVal val="visible"/>
                                      </p:to>
                                    </p:set>
                                    <p:animEffect transition="in" filter="fade">
                                      <p:cBhvr>
                                        <p:cTn id="83" dur="500"/>
                                        <p:tgtEl>
                                          <p:spTgt spid="482"/>
                                        </p:tgtEl>
                                      </p:cBhvr>
                                    </p:animEffect>
                                    <p:anim calcmode="lin" valueType="num">
                                      <p:cBhvr>
                                        <p:cTn id="84" dur="500" fill="hold"/>
                                        <p:tgtEl>
                                          <p:spTgt spid="482"/>
                                        </p:tgtEl>
                                        <p:attrNameLst>
                                          <p:attrName>ppt_x</p:attrName>
                                        </p:attrNameLst>
                                      </p:cBhvr>
                                      <p:tavLst>
                                        <p:tav tm="0">
                                          <p:val>
                                            <p:strVal val="#ppt_x"/>
                                          </p:val>
                                        </p:tav>
                                        <p:tav tm="100000">
                                          <p:val>
                                            <p:strVal val="#ppt_x"/>
                                          </p:val>
                                        </p:tav>
                                      </p:tavLst>
                                    </p:anim>
                                    <p:anim calcmode="lin" valueType="num">
                                      <p:cBhvr>
                                        <p:cTn id="85" dur="500" fill="hold"/>
                                        <p:tgtEl>
                                          <p:spTgt spid="482"/>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1000"/>
                                  </p:stCondLst>
                                  <p:childTnLst>
                                    <p:set>
                                      <p:cBhvr>
                                        <p:cTn id="87" dur="1" fill="hold">
                                          <p:stCondLst>
                                            <p:cond delay="0"/>
                                          </p:stCondLst>
                                        </p:cTn>
                                        <p:tgtEl>
                                          <p:spTgt spid="483"/>
                                        </p:tgtEl>
                                        <p:attrNameLst>
                                          <p:attrName>style.visibility</p:attrName>
                                        </p:attrNameLst>
                                      </p:cBhvr>
                                      <p:to>
                                        <p:strVal val="visible"/>
                                      </p:to>
                                    </p:set>
                                    <p:animEffect transition="in" filter="fade">
                                      <p:cBhvr>
                                        <p:cTn id="88" dur="500"/>
                                        <p:tgtEl>
                                          <p:spTgt spid="483"/>
                                        </p:tgtEl>
                                      </p:cBhvr>
                                    </p:animEffect>
                                    <p:anim calcmode="lin" valueType="num">
                                      <p:cBhvr>
                                        <p:cTn id="89" dur="500" fill="hold"/>
                                        <p:tgtEl>
                                          <p:spTgt spid="483"/>
                                        </p:tgtEl>
                                        <p:attrNameLst>
                                          <p:attrName>ppt_x</p:attrName>
                                        </p:attrNameLst>
                                      </p:cBhvr>
                                      <p:tavLst>
                                        <p:tav tm="0">
                                          <p:val>
                                            <p:strVal val="#ppt_x"/>
                                          </p:val>
                                        </p:tav>
                                        <p:tav tm="100000">
                                          <p:val>
                                            <p:strVal val="#ppt_x"/>
                                          </p:val>
                                        </p:tav>
                                      </p:tavLst>
                                    </p:anim>
                                    <p:anim calcmode="lin" valueType="num">
                                      <p:cBhvr>
                                        <p:cTn id="90" dur="500" fill="hold"/>
                                        <p:tgtEl>
                                          <p:spTgt spid="48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200"/>
                                  </p:stCondLst>
                                  <p:childTnLst>
                                    <p:set>
                                      <p:cBhvr>
                                        <p:cTn id="92" dur="1" fill="hold">
                                          <p:stCondLst>
                                            <p:cond delay="0"/>
                                          </p:stCondLst>
                                        </p:cTn>
                                        <p:tgtEl>
                                          <p:spTgt spid="484"/>
                                        </p:tgtEl>
                                        <p:attrNameLst>
                                          <p:attrName>style.visibility</p:attrName>
                                        </p:attrNameLst>
                                      </p:cBhvr>
                                      <p:to>
                                        <p:strVal val="visible"/>
                                      </p:to>
                                    </p:set>
                                    <p:animEffect transition="in" filter="fade">
                                      <p:cBhvr>
                                        <p:cTn id="93" dur="500"/>
                                        <p:tgtEl>
                                          <p:spTgt spid="484"/>
                                        </p:tgtEl>
                                      </p:cBhvr>
                                    </p:animEffect>
                                    <p:anim calcmode="lin" valueType="num">
                                      <p:cBhvr>
                                        <p:cTn id="94" dur="500" fill="hold"/>
                                        <p:tgtEl>
                                          <p:spTgt spid="484"/>
                                        </p:tgtEl>
                                        <p:attrNameLst>
                                          <p:attrName>ppt_x</p:attrName>
                                        </p:attrNameLst>
                                      </p:cBhvr>
                                      <p:tavLst>
                                        <p:tav tm="0">
                                          <p:val>
                                            <p:strVal val="#ppt_x"/>
                                          </p:val>
                                        </p:tav>
                                        <p:tav tm="100000">
                                          <p:val>
                                            <p:strVal val="#ppt_x"/>
                                          </p:val>
                                        </p:tav>
                                      </p:tavLst>
                                    </p:anim>
                                    <p:anim calcmode="lin" valueType="num">
                                      <p:cBhvr>
                                        <p:cTn id="95" dur="500" fill="hold"/>
                                        <p:tgtEl>
                                          <p:spTgt spid="484"/>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1400"/>
                                  </p:stCondLst>
                                  <p:childTnLst>
                                    <p:set>
                                      <p:cBhvr>
                                        <p:cTn id="97" dur="1" fill="hold">
                                          <p:stCondLst>
                                            <p:cond delay="0"/>
                                          </p:stCondLst>
                                        </p:cTn>
                                        <p:tgtEl>
                                          <p:spTgt spid="485"/>
                                        </p:tgtEl>
                                        <p:attrNameLst>
                                          <p:attrName>style.visibility</p:attrName>
                                        </p:attrNameLst>
                                      </p:cBhvr>
                                      <p:to>
                                        <p:strVal val="visible"/>
                                      </p:to>
                                    </p:set>
                                    <p:animEffect transition="in" filter="fade">
                                      <p:cBhvr>
                                        <p:cTn id="98" dur="500"/>
                                        <p:tgtEl>
                                          <p:spTgt spid="485"/>
                                        </p:tgtEl>
                                      </p:cBhvr>
                                    </p:animEffect>
                                    <p:anim calcmode="lin" valueType="num">
                                      <p:cBhvr>
                                        <p:cTn id="99" dur="500" fill="hold"/>
                                        <p:tgtEl>
                                          <p:spTgt spid="485"/>
                                        </p:tgtEl>
                                        <p:attrNameLst>
                                          <p:attrName>ppt_x</p:attrName>
                                        </p:attrNameLst>
                                      </p:cBhvr>
                                      <p:tavLst>
                                        <p:tav tm="0">
                                          <p:val>
                                            <p:strVal val="#ppt_x"/>
                                          </p:val>
                                        </p:tav>
                                        <p:tav tm="100000">
                                          <p:val>
                                            <p:strVal val="#ppt_x"/>
                                          </p:val>
                                        </p:tav>
                                      </p:tavLst>
                                    </p:anim>
                                    <p:anim calcmode="lin" valueType="num">
                                      <p:cBhvr>
                                        <p:cTn id="100" dur="500" fill="hold"/>
                                        <p:tgtEl>
                                          <p:spTgt spid="485"/>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1600"/>
                                  </p:stCondLst>
                                  <p:childTnLst>
                                    <p:set>
                                      <p:cBhvr>
                                        <p:cTn id="102" dur="1" fill="hold">
                                          <p:stCondLst>
                                            <p:cond delay="0"/>
                                          </p:stCondLst>
                                        </p:cTn>
                                        <p:tgtEl>
                                          <p:spTgt spid="486"/>
                                        </p:tgtEl>
                                        <p:attrNameLst>
                                          <p:attrName>style.visibility</p:attrName>
                                        </p:attrNameLst>
                                      </p:cBhvr>
                                      <p:to>
                                        <p:strVal val="visible"/>
                                      </p:to>
                                    </p:set>
                                    <p:animEffect transition="in" filter="fade">
                                      <p:cBhvr>
                                        <p:cTn id="103" dur="500"/>
                                        <p:tgtEl>
                                          <p:spTgt spid="486"/>
                                        </p:tgtEl>
                                      </p:cBhvr>
                                    </p:animEffect>
                                    <p:anim calcmode="lin" valueType="num">
                                      <p:cBhvr>
                                        <p:cTn id="104" dur="500" fill="hold"/>
                                        <p:tgtEl>
                                          <p:spTgt spid="486"/>
                                        </p:tgtEl>
                                        <p:attrNameLst>
                                          <p:attrName>ppt_x</p:attrName>
                                        </p:attrNameLst>
                                      </p:cBhvr>
                                      <p:tavLst>
                                        <p:tav tm="0">
                                          <p:val>
                                            <p:strVal val="#ppt_x"/>
                                          </p:val>
                                        </p:tav>
                                        <p:tav tm="100000">
                                          <p:val>
                                            <p:strVal val="#ppt_x"/>
                                          </p:val>
                                        </p:tav>
                                      </p:tavLst>
                                    </p:anim>
                                    <p:anim calcmode="lin" valueType="num">
                                      <p:cBhvr>
                                        <p:cTn id="105" dur="500" fill="hold"/>
                                        <p:tgtEl>
                                          <p:spTgt spid="486"/>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1800"/>
                                  </p:stCondLst>
                                  <p:childTnLst>
                                    <p:set>
                                      <p:cBhvr>
                                        <p:cTn id="107" dur="1" fill="hold">
                                          <p:stCondLst>
                                            <p:cond delay="0"/>
                                          </p:stCondLst>
                                        </p:cTn>
                                        <p:tgtEl>
                                          <p:spTgt spid="487"/>
                                        </p:tgtEl>
                                        <p:attrNameLst>
                                          <p:attrName>style.visibility</p:attrName>
                                        </p:attrNameLst>
                                      </p:cBhvr>
                                      <p:to>
                                        <p:strVal val="visible"/>
                                      </p:to>
                                    </p:set>
                                    <p:animEffect transition="in" filter="fade">
                                      <p:cBhvr>
                                        <p:cTn id="108" dur="500"/>
                                        <p:tgtEl>
                                          <p:spTgt spid="487"/>
                                        </p:tgtEl>
                                      </p:cBhvr>
                                    </p:animEffect>
                                    <p:anim calcmode="lin" valueType="num">
                                      <p:cBhvr>
                                        <p:cTn id="109" dur="500" fill="hold"/>
                                        <p:tgtEl>
                                          <p:spTgt spid="487"/>
                                        </p:tgtEl>
                                        <p:attrNameLst>
                                          <p:attrName>ppt_x</p:attrName>
                                        </p:attrNameLst>
                                      </p:cBhvr>
                                      <p:tavLst>
                                        <p:tav tm="0">
                                          <p:val>
                                            <p:strVal val="#ppt_x"/>
                                          </p:val>
                                        </p:tav>
                                        <p:tav tm="100000">
                                          <p:val>
                                            <p:strVal val="#ppt_x"/>
                                          </p:val>
                                        </p:tav>
                                      </p:tavLst>
                                    </p:anim>
                                    <p:anim calcmode="lin" valueType="num">
                                      <p:cBhvr>
                                        <p:cTn id="110" dur="500" fill="hold"/>
                                        <p:tgtEl>
                                          <p:spTgt spid="487"/>
                                        </p:tgtEl>
                                        <p:attrNameLst>
                                          <p:attrName>ppt_y</p:attrName>
                                        </p:attrNameLst>
                                      </p:cBhvr>
                                      <p:tavLst>
                                        <p:tav tm="0">
                                          <p:val>
                                            <p:strVal val="#ppt_y+.1"/>
                                          </p:val>
                                        </p:tav>
                                        <p:tav tm="100000">
                                          <p:val>
                                            <p:strVal val="#ppt_y"/>
                                          </p:val>
                                        </p:tav>
                                      </p:tavLst>
                                    </p:anim>
                                  </p:childTnLst>
                                </p:cTn>
                              </p:par>
                            </p:childTnLst>
                          </p:cTn>
                        </p:par>
                        <p:par>
                          <p:cTn id="111" fill="hold">
                            <p:stCondLst>
                              <p:cond delay="5700"/>
                            </p:stCondLst>
                            <p:childTnLst>
                              <p:par>
                                <p:cTn id="112" presetID="22" presetClass="entr" presetSubtype="1" fill="hold" nodeType="afterEffect">
                                  <p:stCondLst>
                                    <p:cond delay="0"/>
                                  </p:stCondLst>
                                  <p:childTnLst>
                                    <p:set>
                                      <p:cBhvr>
                                        <p:cTn id="113" dur="1" fill="hold">
                                          <p:stCondLst>
                                            <p:cond delay="0"/>
                                          </p:stCondLst>
                                        </p:cTn>
                                        <p:tgtEl>
                                          <p:spTgt spid="524"/>
                                        </p:tgtEl>
                                        <p:attrNameLst>
                                          <p:attrName>style.visibility</p:attrName>
                                        </p:attrNameLst>
                                      </p:cBhvr>
                                      <p:to>
                                        <p:strVal val="visible"/>
                                      </p:to>
                                    </p:set>
                                    <p:animEffect transition="in" filter="wipe(up)">
                                      <p:cBhvr>
                                        <p:cTn id="114" dur="500"/>
                                        <p:tgtEl>
                                          <p:spTgt spid="524"/>
                                        </p:tgtEl>
                                      </p:cBhvr>
                                    </p:animEffect>
                                  </p:childTnLst>
                                </p:cTn>
                              </p:par>
                            </p:childTnLst>
                          </p:cTn>
                        </p:par>
                        <p:par>
                          <p:cTn id="115" fill="hold">
                            <p:stCondLst>
                              <p:cond delay="6200"/>
                            </p:stCondLst>
                            <p:childTnLst>
                              <p:par>
                                <p:cTn id="116" presetID="42" presetClass="entr" presetSubtype="0" fill="hold" nodeType="afterEffect">
                                  <p:stCondLst>
                                    <p:cond delay="0"/>
                                  </p:stCondLst>
                                  <p:childTnLst>
                                    <p:set>
                                      <p:cBhvr>
                                        <p:cTn id="117" dur="1" fill="hold">
                                          <p:stCondLst>
                                            <p:cond delay="0"/>
                                          </p:stCondLst>
                                        </p:cTn>
                                        <p:tgtEl>
                                          <p:spTgt spid="518"/>
                                        </p:tgtEl>
                                        <p:attrNameLst>
                                          <p:attrName>style.visibility</p:attrName>
                                        </p:attrNameLst>
                                      </p:cBhvr>
                                      <p:to>
                                        <p:strVal val="visible"/>
                                      </p:to>
                                    </p:set>
                                    <p:animEffect transition="in" filter="fade">
                                      <p:cBhvr>
                                        <p:cTn id="118" dur="500"/>
                                        <p:tgtEl>
                                          <p:spTgt spid="518"/>
                                        </p:tgtEl>
                                      </p:cBhvr>
                                    </p:animEffect>
                                    <p:anim calcmode="lin" valueType="num">
                                      <p:cBhvr>
                                        <p:cTn id="119" dur="500" fill="hold"/>
                                        <p:tgtEl>
                                          <p:spTgt spid="518"/>
                                        </p:tgtEl>
                                        <p:attrNameLst>
                                          <p:attrName>ppt_x</p:attrName>
                                        </p:attrNameLst>
                                      </p:cBhvr>
                                      <p:tavLst>
                                        <p:tav tm="0">
                                          <p:val>
                                            <p:strVal val="#ppt_x"/>
                                          </p:val>
                                        </p:tav>
                                        <p:tav tm="100000">
                                          <p:val>
                                            <p:strVal val="#ppt_x"/>
                                          </p:val>
                                        </p:tav>
                                      </p:tavLst>
                                    </p:anim>
                                    <p:anim calcmode="lin" valueType="num">
                                      <p:cBhvr>
                                        <p:cTn id="120" dur="500" fill="hold"/>
                                        <p:tgtEl>
                                          <p:spTgt spid="518"/>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100"/>
                                  </p:stCondLst>
                                  <p:childTnLst>
                                    <p:set>
                                      <p:cBhvr>
                                        <p:cTn id="122" dur="1" fill="hold">
                                          <p:stCondLst>
                                            <p:cond delay="0"/>
                                          </p:stCondLst>
                                        </p:cTn>
                                        <p:tgtEl>
                                          <p:spTgt spid="517"/>
                                        </p:tgtEl>
                                        <p:attrNameLst>
                                          <p:attrName>style.visibility</p:attrName>
                                        </p:attrNameLst>
                                      </p:cBhvr>
                                      <p:to>
                                        <p:strVal val="visible"/>
                                      </p:to>
                                    </p:set>
                                    <p:animEffect transition="in" filter="fade">
                                      <p:cBhvr>
                                        <p:cTn id="123" dur="500"/>
                                        <p:tgtEl>
                                          <p:spTgt spid="517"/>
                                        </p:tgtEl>
                                      </p:cBhvr>
                                    </p:animEffect>
                                    <p:anim calcmode="lin" valueType="num">
                                      <p:cBhvr>
                                        <p:cTn id="124" dur="500" fill="hold"/>
                                        <p:tgtEl>
                                          <p:spTgt spid="517"/>
                                        </p:tgtEl>
                                        <p:attrNameLst>
                                          <p:attrName>ppt_x</p:attrName>
                                        </p:attrNameLst>
                                      </p:cBhvr>
                                      <p:tavLst>
                                        <p:tav tm="0">
                                          <p:val>
                                            <p:strVal val="#ppt_x"/>
                                          </p:val>
                                        </p:tav>
                                        <p:tav tm="100000">
                                          <p:val>
                                            <p:strVal val="#ppt_x"/>
                                          </p:val>
                                        </p:tav>
                                      </p:tavLst>
                                    </p:anim>
                                    <p:anim calcmode="lin" valueType="num">
                                      <p:cBhvr>
                                        <p:cTn id="125" dur="500" fill="hold"/>
                                        <p:tgtEl>
                                          <p:spTgt spid="517"/>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200"/>
                                  </p:stCondLst>
                                  <p:childTnLst>
                                    <p:set>
                                      <p:cBhvr>
                                        <p:cTn id="127" dur="1" fill="hold">
                                          <p:stCondLst>
                                            <p:cond delay="0"/>
                                          </p:stCondLst>
                                        </p:cTn>
                                        <p:tgtEl>
                                          <p:spTgt spid="516"/>
                                        </p:tgtEl>
                                        <p:attrNameLst>
                                          <p:attrName>style.visibility</p:attrName>
                                        </p:attrNameLst>
                                      </p:cBhvr>
                                      <p:to>
                                        <p:strVal val="visible"/>
                                      </p:to>
                                    </p:set>
                                    <p:animEffect transition="in" filter="fade">
                                      <p:cBhvr>
                                        <p:cTn id="128" dur="500"/>
                                        <p:tgtEl>
                                          <p:spTgt spid="516"/>
                                        </p:tgtEl>
                                      </p:cBhvr>
                                    </p:animEffect>
                                    <p:anim calcmode="lin" valueType="num">
                                      <p:cBhvr>
                                        <p:cTn id="129" dur="500" fill="hold"/>
                                        <p:tgtEl>
                                          <p:spTgt spid="516"/>
                                        </p:tgtEl>
                                        <p:attrNameLst>
                                          <p:attrName>ppt_x</p:attrName>
                                        </p:attrNameLst>
                                      </p:cBhvr>
                                      <p:tavLst>
                                        <p:tav tm="0">
                                          <p:val>
                                            <p:strVal val="#ppt_x"/>
                                          </p:val>
                                        </p:tav>
                                        <p:tav tm="100000">
                                          <p:val>
                                            <p:strVal val="#ppt_x"/>
                                          </p:val>
                                        </p:tav>
                                      </p:tavLst>
                                    </p:anim>
                                    <p:anim calcmode="lin" valueType="num">
                                      <p:cBhvr>
                                        <p:cTn id="130" dur="500" fill="hold"/>
                                        <p:tgtEl>
                                          <p:spTgt spid="51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300"/>
                                  </p:stCondLst>
                                  <p:childTnLst>
                                    <p:set>
                                      <p:cBhvr>
                                        <p:cTn id="132" dur="1" fill="hold">
                                          <p:stCondLst>
                                            <p:cond delay="0"/>
                                          </p:stCondLst>
                                        </p:cTn>
                                        <p:tgtEl>
                                          <p:spTgt spid="515"/>
                                        </p:tgtEl>
                                        <p:attrNameLst>
                                          <p:attrName>style.visibility</p:attrName>
                                        </p:attrNameLst>
                                      </p:cBhvr>
                                      <p:to>
                                        <p:strVal val="visible"/>
                                      </p:to>
                                    </p:set>
                                    <p:animEffect transition="in" filter="fade">
                                      <p:cBhvr>
                                        <p:cTn id="133" dur="500"/>
                                        <p:tgtEl>
                                          <p:spTgt spid="515"/>
                                        </p:tgtEl>
                                      </p:cBhvr>
                                    </p:animEffect>
                                    <p:anim calcmode="lin" valueType="num">
                                      <p:cBhvr>
                                        <p:cTn id="134" dur="500" fill="hold"/>
                                        <p:tgtEl>
                                          <p:spTgt spid="515"/>
                                        </p:tgtEl>
                                        <p:attrNameLst>
                                          <p:attrName>ppt_x</p:attrName>
                                        </p:attrNameLst>
                                      </p:cBhvr>
                                      <p:tavLst>
                                        <p:tav tm="0">
                                          <p:val>
                                            <p:strVal val="#ppt_x"/>
                                          </p:val>
                                        </p:tav>
                                        <p:tav tm="100000">
                                          <p:val>
                                            <p:strVal val="#ppt_x"/>
                                          </p:val>
                                        </p:tav>
                                      </p:tavLst>
                                    </p:anim>
                                    <p:anim calcmode="lin" valueType="num">
                                      <p:cBhvr>
                                        <p:cTn id="135" dur="500" fill="hold"/>
                                        <p:tgtEl>
                                          <p:spTgt spid="515"/>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400"/>
                                  </p:stCondLst>
                                  <p:childTnLst>
                                    <p:set>
                                      <p:cBhvr>
                                        <p:cTn id="137" dur="1" fill="hold">
                                          <p:stCondLst>
                                            <p:cond delay="0"/>
                                          </p:stCondLst>
                                        </p:cTn>
                                        <p:tgtEl>
                                          <p:spTgt spid="514"/>
                                        </p:tgtEl>
                                        <p:attrNameLst>
                                          <p:attrName>style.visibility</p:attrName>
                                        </p:attrNameLst>
                                      </p:cBhvr>
                                      <p:to>
                                        <p:strVal val="visible"/>
                                      </p:to>
                                    </p:set>
                                    <p:animEffect transition="in" filter="fade">
                                      <p:cBhvr>
                                        <p:cTn id="138" dur="500"/>
                                        <p:tgtEl>
                                          <p:spTgt spid="514"/>
                                        </p:tgtEl>
                                      </p:cBhvr>
                                    </p:animEffect>
                                    <p:anim calcmode="lin" valueType="num">
                                      <p:cBhvr>
                                        <p:cTn id="139" dur="500" fill="hold"/>
                                        <p:tgtEl>
                                          <p:spTgt spid="514"/>
                                        </p:tgtEl>
                                        <p:attrNameLst>
                                          <p:attrName>ppt_x</p:attrName>
                                        </p:attrNameLst>
                                      </p:cBhvr>
                                      <p:tavLst>
                                        <p:tav tm="0">
                                          <p:val>
                                            <p:strVal val="#ppt_x"/>
                                          </p:val>
                                        </p:tav>
                                        <p:tav tm="100000">
                                          <p:val>
                                            <p:strVal val="#ppt_x"/>
                                          </p:val>
                                        </p:tav>
                                      </p:tavLst>
                                    </p:anim>
                                    <p:anim calcmode="lin" valueType="num">
                                      <p:cBhvr>
                                        <p:cTn id="140" dur="500" fill="hold"/>
                                        <p:tgtEl>
                                          <p:spTgt spid="51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500"/>
                                  </p:stCondLst>
                                  <p:childTnLst>
                                    <p:set>
                                      <p:cBhvr>
                                        <p:cTn id="142" dur="1" fill="hold">
                                          <p:stCondLst>
                                            <p:cond delay="0"/>
                                          </p:stCondLst>
                                        </p:cTn>
                                        <p:tgtEl>
                                          <p:spTgt spid="513"/>
                                        </p:tgtEl>
                                        <p:attrNameLst>
                                          <p:attrName>style.visibility</p:attrName>
                                        </p:attrNameLst>
                                      </p:cBhvr>
                                      <p:to>
                                        <p:strVal val="visible"/>
                                      </p:to>
                                    </p:set>
                                    <p:animEffect transition="in" filter="fade">
                                      <p:cBhvr>
                                        <p:cTn id="143" dur="500"/>
                                        <p:tgtEl>
                                          <p:spTgt spid="513"/>
                                        </p:tgtEl>
                                      </p:cBhvr>
                                    </p:animEffect>
                                    <p:anim calcmode="lin" valueType="num">
                                      <p:cBhvr>
                                        <p:cTn id="144" dur="500" fill="hold"/>
                                        <p:tgtEl>
                                          <p:spTgt spid="513"/>
                                        </p:tgtEl>
                                        <p:attrNameLst>
                                          <p:attrName>ppt_x</p:attrName>
                                        </p:attrNameLst>
                                      </p:cBhvr>
                                      <p:tavLst>
                                        <p:tav tm="0">
                                          <p:val>
                                            <p:strVal val="#ppt_x"/>
                                          </p:val>
                                        </p:tav>
                                        <p:tav tm="100000">
                                          <p:val>
                                            <p:strVal val="#ppt_x"/>
                                          </p:val>
                                        </p:tav>
                                      </p:tavLst>
                                    </p:anim>
                                    <p:anim calcmode="lin" valueType="num">
                                      <p:cBhvr>
                                        <p:cTn id="145" dur="500" fill="hold"/>
                                        <p:tgtEl>
                                          <p:spTgt spid="513"/>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600"/>
                                  </p:stCondLst>
                                  <p:childTnLst>
                                    <p:set>
                                      <p:cBhvr>
                                        <p:cTn id="147" dur="1" fill="hold">
                                          <p:stCondLst>
                                            <p:cond delay="0"/>
                                          </p:stCondLst>
                                        </p:cTn>
                                        <p:tgtEl>
                                          <p:spTgt spid="512"/>
                                        </p:tgtEl>
                                        <p:attrNameLst>
                                          <p:attrName>style.visibility</p:attrName>
                                        </p:attrNameLst>
                                      </p:cBhvr>
                                      <p:to>
                                        <p:strVal val="visible"/>
                                      </p:to>
                                    </p:set>
                                    <p:animEffect transition="in" filter="fade">
                                      <p:cBhvr>
                                        <p:cTn id="148" dur="500"/>
                                        <p:tgtEl>
                                          <p:spTgt spid="512"/>
                                        </p:tgtEl>
                                      </p:cBhvr>
                                    </p:animEffect>
                                    <p:anim calcmode="lin" valueType="num">
                                      <p:cBhvr>
                                        <p:cTn id="149" dur="500" fill="hold"/>
                                        <p:tgtEl>
                                          <p:spTgt spid="512"/>
                                        </p:tgtEl>
                                        <p:attrNameLst>
                                          <p:attrName>ppt_x</p:attrName>
                                        </p:attrNameLst>
                                      </p:cBhvr>
                                      <p:tavLst>
                                        <p:tav tm="0">
                                          <p:val>
                                            <p:strVal val="#ppt_x"/>
                                          </p:val>
                                        </p:tav>
                                        <p:tav tm="100000">
                                          <p:val>
                                            <p:strVal val="#ppt_x"/>
                                          </p:val>
                                        </p:tav>
                                      </p:tavLst>
                                    </p:anim>
                                    <p:anim calcmode="lin" valueType="num">
                                      <p:cBhvr>
                                        <p:cTn id="150" dur="500" fill="hold"/>
                                        <p:tgtEl>
                                          <p:spTgt spid="512"/>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700"/>
                                  </p:stCondLst>
                                  <p:childTnLst>
                                    <p:set>
                                      <p:cBhvr>
                                        <p:cTn id="152" dur="1" fill="hold">
                                          <p:stCondLst>
                                            <p:cond delay="0"/>
                                          </p:stCondLst>
                                        </p:cTn>
                                        <p:tgtEl>
                                          <p:spTgt spid="511"/>
                                        </p:tgtEl>
                                        <p:attrNameLst>
                                          <p:attrName>style.visibility</p:attrName>
                                        </p:attrNameLst>
                                      </p:cBhvr>
                                      <p:to>
                                        <p:strVal val="visible"/>
                                      </p:to>
                                    </p:set>
                                    <p:animEffect transition="in" filter="fade">
                                      <p:cBhvr>
                                        <p:cTn id="153" dur="500"/>
                                        <p:tgtEl>
                                          <p:spTgt spid="511"/>
                                        </p:tgtEl>
                                      </p:cBhvr>
                                    </p:animEffect>
                                    <p:anim calcmode="lin" valueType="num">
                                      <p:cBhvr>
                                        <p:cTn id="154" dur="500" fill="hold"/>
                                        <p:tgtEl>
                                          <p:spTgt spid="511"/>
                                        </p:tgtEl>
                                        <p:attrNameLst>
                                          <p:attrName>ppt_x</p:attrName>
                                        </p:attrNameLst>
                                      </p:cBhvr>
                                      <p:tavLst>
                                        <p:tav tm="0">
                                          <p:val>
                                            <p:strVal val="#ppt_x"/>
                                          </p:val>
                                        </p:tav>
                                        <p:tav tm="100000">
                                          <p:val>
                                            <p:strVal val="#ppt_x"/>
                                          </p:val>
                                        </p:tav>
                                      </p:tavLst>
                                    </p:anim>
                                    <p:anim calcmode="lin" valueType="num">
                                      <p:cBhvr>
                                        <p:cTn id="155" dur="500" fill="hold"/>
                                        <p:tgtEl>
                                          <p:spTgt spid="511"/>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800"/>
                                  </p:stCondLst>
                                  <p:childTnLst>
                                    <p:set>
                                      <p:cBhvr>
                                        <p:cTn id="157" dur="1" fill="hold">
                                          <p:stCondLst>
                                            <p:cond delay="0"/>
                                          </p:stCondLst>
                                        </p:cTn>
                                        <p:tgtEl>
                                          <p:spTgt spid="510"/>
                                        </p:tgtEl>
                                        <p:attrNameLst>
                                          <p:attrName>style.visibility</p:attrName>
                                        </p:attrNameLst>
                                      </p:cBhvr>
                                      <p:to>
                                        <p:strVal val="visible"/>
                                      </p:to>
                                    </p:set>
                                    <p:animEffect transition="in" filter="fade">
                                      <p:cBhvr>
                                        <p:cTn id="158" dur="500"/>
                                        <p:tgtEl>
                                          <p:spTgt spid="510"/>
                                        </p:tgtEl>
                                      </p:cBhvr>
                                    </p:animEffect>
                                    <p:anim calcmode="lin" valueType="num">
                                      <p:cBhvr>
                                        <p:cTn id="159" dur="500" fill="hold"/>
                                        <p:tgtEl>
                                          <p:spTgt spid="510"/>
                                        </p:tgtEl>
                                        <p:attrNameLst>
                                          <p:attrName>ppt_x</p:attrName>
                                        </p:attrNameLst>
                                      </p:cBhvr>
                                      <p:tavLst>
                                        <p:tav tm="0">
                                          <p:val>
                                            <p:strVal val="#ppt_x"/>
                                          </p:val>
                                        </p:tav>
                                        <p:tav tm="100000">
                                          <p:val>
                                            <p:strVal val="#ppt_x"/>
                                          </p:val>
                                        </p:tav>
                                      </p:tavLst>
                                    </p:anim>
                                    <p:anim calcmode="lin" valueType="num">
                                      <p:cBhvr>
                                        <p:cTn id="160" dur="500" fill="hold"/>
                                        <p:tgtEl>
                                          <p:spTgt spid="510"/>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900"/>
                                  </p:stCondLst>
                                  <p:childTnLst>
                                    <p:set>
                                      <p:cBhvr>
                                        <p:cTn id="162" dur="1" fill="hold">
                                          <p:stCondLst>
                                            <p:cond delay="0"/>
                                          </p:stCondLst>
                                        </p:cTn>
                                        <p:tgtEl>
                                          <p:spTgt spid="509"/>
                                        </p:tgtEl>
                                        <p:attrNameLst>
                                          <p:attrName>style.visibility</p:attrName>
                                        </p:attrNameLst>
                                      </p:cBhvr>
                                      <p:to>
                                        <p:strVal val="visible"/>
                                      </p:to>
                                    </p:set>
                                    <p:animEffect transition="in" filter="fade">
                                      <p:cBhvr>
                                        <p:cTn id="163" dur="500"/>
                                        <p:tgtEl>
                                          <p:spTgt spid="509"/>
                                        </p:tgtEl>
                                      </p:cBhvr>
                                    </p:animEffect>
                                    <p:anim calcmode="lin" valueType="num">
                                      <p:cBhvr>
                                        <p:cTn id="164" dur="500" fill="hold"/>
                                        <p:tgtEl>
                                          <p:spTgt spid="509"/>
                                        </p:tgtEl>
                                        <p:attrNameLst>
                                          <p:attrName>ppt_x</p:attrName>
                                        </p:attrNameLst>
                                      </p:cBhvr>
                                      <p:tavLst>
                                        <p:tav tm="0">
                                          <p:val>
                                            <p:strVal val="#ppt_x"/>
                                          </p:val>
                                        </p:tav>
                                        <p:tav tm="100000">
                                          <p:val>
                                            <p:strVal val="#ppt_x"/>
                                          </p:val>
                                        </p:tav>
                                      </p:tavLst>
                                    </p:anim>
                                    <p:anim calcmode="lin" valueType="num">
                                      <p:cBhvr>
                                        <p:cTn id="165" dur="500" fill="hold"/>
                                        <p:tgtEl>
                                          <p:spTgt spid="509"/>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1000"/>
                                  </p:stCondLst>
                                  <p:childTnLst>
                                    <p:set>
                                      <p:cBhvr>
                                        <p:cTn id="167" dur="1" fill="hold">
                                          <p:stCondLst>
                                            <p:cond delay="0"/>
                                          </p:stCondLst>
                                        </p:cTn>
                                        <p:tgtEl>
                                          <p:spTgt spid="508"/>
                                        </p:tgtEl>
                                        <p:attrNameLst>
                                          <p:attrName>style.visibility</p:attrName>
                                        </p:attrNameLst>
                                      </p:cBhvr>
                                      <p:to>
                                        <p:strVal val="visible"/>
                                      </p:to>
                                    </p:set>
                                    <p:animEffect transition="in" filter="fade">
                                      <p:cBhvr>
                                        <p:cTn id="168" dur="500"/>
                                        <p:tgtEl>
                                          <p:spTgt spid="508"/>
                                        </p:tgtEl>
                                      </p:cBhvr>
                                    </p:animEffect>
                                    <p:anim calcmode="lin" valueType="num">
                                      <p:cBhvr>
                                        <p:cTn id="169" dur="500" fill="hold"/>
                                        <p:tgtEl>
                                          <p:spTgt spid="508"/>
                                        </p:tgtEl>
                                        <p:attrNameLst>
                                          <p:attrName>ppt_x</p:attrName>
                                        </p:attrNameLst>
                                      </p:cBhvr>
                                      <p:tavLst>
                                        <p:tav tm="0">
                                          <p:val>
                                            <p:strVal val="#ppt_x"/>
                                          </p:val>
                                        </p:tav>
                                        <p:tav tm="100000">
                                          <p:val>
                                            <p:strVal val="#ppt_x"/>
                                          </p:val>
                                        </p:tav>
                                      </p:tavLst>
                                    </p:anim>
                                    <p:anim calcmode="lin" valueType="num">
                                      <p:cBhvr>
                                        <p:cTn id="170" dur="500" fill="hold"/>
                                        <p:tgtEl>
                                          <p:spTgt spid="508"/>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1100"/>
                                  </p:stCondLst>
                                  <p:childTnLst>
                                    <p:set>
                                      <p:cBhvr>
                                        <p:cTn id="172" dur="1" fill="hold">
                                          <p:stCondLst>
                                            <p:cond delay="0"/>
                                          </p:stCondLst>
                                        </p:cTn>
                                        <p:tgtEl>
                                          <p:spTgt spid="507"/>
                                        </p:tgtEl>
                                        <p:attrNameLst>
                                          <p:attrName>style.visibility</p:attrName>
                                        </p:attrNameLst>
                                      </p:cBhvr>
                                      <p:to>
                                        <p:strVal val="visible"/>
                                      </p:to>
                                    </p:set>
                                    <p:animEffect transition="in" filter="fade">
                                      <p:cBhvr>
                                        <p:cTn id="173" dur="500"/>
                                        <p:tgtEl>
                                          <p:spTgt spid="507"/>
                                        </p:tgtEl>
                                      </p:cBhvr>
                                    </p:animEffect>
                                    <p:anim calcmode="lin" valueType="num">
                                      <p:cBhvr>
                                        <p:cTn id="174" dur="500" fill="hold"/>
                                        <p:tgtEl>
                                          <p:spTgt spid="507"/>
                                        </p:tgtEl>
                                        <p:attrNameLst>
                                          <p:attrName>ppt_x</p:attrName>
                                        </p:attrNameLst>
                                      </p:cBhvr>
                                      <p:tavLst>
                                        <p:tav tm="0">
                                          <p:val>
                                            <p:strVal val="#ppt_x"/>
                                          </p:val>
                                        </p:tav>
                                        <p:tav tm="100000">
                                          <p:val>
                                            <p:strVal val="#ppt_x"/>
                                          </p:val>
                                        </p:tav>
                                      </p:tavLst>
                                    </p:anim>
                                    <p:anim calcmode="lin" valueType="num">
                                      <p:cBhvr>
                                        <p:cTn id="175" dur="500" fill="hold"/>
                                        <p:tgtEl>
                                          <p:spTgt spid="507"/>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1200"/>
                                  </p:stCondLst>
                                  <p:childTnLst>
                                    <p:set>
                                      <p:cBhvr>
                                        <p:cTn id="177" dur="1" fill="hold">
                                          <p:stCondLst>
                                            <p:cond delay="0"/>
                                          </p:stCondLst>
                                        </p:cTn>
                                        <p:tgtEl>
                                          <p:spTgt spid="506"/>
                                        </p:tgtEl>
                                        <p:attrNameLst>
                                          <p:attrName>style.visibility</p:attrName>
                                        </p:attrNameLst>
                                      </p:cBhvr>
                                      <p:to>
                                        <p:strVal val="visible"/>
                                      </p:to>
                                    </p:set>
                                    <p:animEffect transition="in" filter="fade">
                                      <p:cBhvr>
                                        <p:cTn id="178" dur="500"/>
                                        <p:tgtEl>
                                          <p:spTgt spid="506"/>
                                        </p:tgtEl>
                                      </p:cBhvr>
                                    </p:animEffect>
                                    <p:anim calcmode="lin" valueType="num">
                                      <p:cBhvr>
                                        <p:cTn id="179" dur="500" fill="hold"/>
                                        <p:tgtEl>
                                          <p:spTgt spid="506"/>
                                        </p:tgtEl>
                                        <p:attrNameLst>
                                          <p:attrName>ppt_x</p:attrName>
                                        </p:attrNameLst>
                                      </p:cBhvr>
                                      <p:tavLst>
                                        <p:tav tm="0">
                                          <p:val>
                                            <p:strVal val="#ppt_x"/>
                                          </p:val>
                                        </p:tav>
                                        <p:tav tm="100000">
                                          <p:val>
                                            <p:strVal val="#ppt_x"/>
                                          </p:val>
                                        </p:tav>
                                      </p:tavLst>
                                    </p:anim>
                                    <p:anim calcmode="lin" valueType="num">
                                      <p:cBhvr>
                                        <p:cTn id="180" dur="500" fill="hold"/>
                                        <p:tgtEl>
                                          <p:spTgt spid="506"/>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1300"/>
                                  </p:stCondLst>
                                  <p:childTnLst>
                                    <p:set>
                                      <p:cBhvr>
                                        <p:cTn id="182" dur="1" fill="hold">
                                          <p:stCondLst>
                                            <p:cond delay="0"/>
                                          </p:stCondLst>
                                        </p:cTn>
                                        <p:tgtEl>
                                          <p:spTgt spid="505"/>
                                        </p:tgtEl>
                                        <p:attrNameLst>
                                          <p:attrName>style.visibility</p:attrName>
                                        </p:attrNameLst>
                                      </p:cBhvr>
                                      <p:to>
                                        <p:strVal val="visible"/>
                                      </p:to>
                                    </p:set>
                                    <p:animEffect transition="in" filter="fade">
                                      <p:cBhvr>
                                        <p:cTn id="183" dur="500"/>
                                        <p:tgtEl>
                                          <p:spTgt spid="505"/>
                                        </p:tgtEl>
                                      </p:cBhvr>
                                    </p:animEffect>
                                    <p:anim calcmode="lin" valueType="num">
                                      <p:cBhvr>
                                        <p:cTn id="184" dur="500" fill="hold"/>
                                        <p:tgtEl>
                                          <p:spTgt spid="505"/>
                                        </p:tgtEl>
                                        <p:attrNameLst>
                                          <p:attrName>ppt_x</p:attrName>
                                        </p:attrNameLst>
                                      </p:cBhvr>
                                      <p:tavLst>
                                        <p:tav tm="0">
                                          <p:val>
                                            <p:strVal val="#ppt_x"/>
                                          </p:val>
                                        </p:tav>
                                        <p:tav tm="100000">
                                          <p:val>
                                            <p:strVal val="#ppt_x"/>
                                          </p:val>
                                        </p:tav>
                                      </p:tavLst>
                                    </p:anim>
                                    <p:anim calcmode="lin" valueType="num">
                                      <p:cBhvr>
                                        <p:cTn id="185" dur="500" fill="hold"/>
                                        <p:tgtEl>
                                          <p:spTgt spid="50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1400"/>
                                  </p:stCondLst>
                                  <p:childTnLst>
                                    <p:set>
                                      <p:cBhvr>
                                        <p:cTn id="187" dur="1" fill="hold">
                                          <p:stCondLst>
                                            <p:cond delay="0"/>
                                          </p:stCondLst>
                                        </p:cTn>
                                        <p:tgtEl>
                                          <p:spTgt spid="504"/>
                                        </p:tgtEl>
                                        <p:attrNameLst>
                                          <p:attrName>style.visibility</p:attrName>
                                        </p:attrNameLst>
                                      </p:cBhvr>
                                      <p:to>
                                        <p:strVal val="visible"/>
                                      </p:to>
                                    </p:set>
                                    <p:animEffect transition="in" filter="fade">
                                      <p:cBhvr>
                                        <p:cTn id="188" dur="500"/>
                                        <p:tgtEl>
                                          <p:spTgt spid="504"/>
                                        </p:tgtEl>
                                      </p:cBhvr>
                                    </p:animEffect>
                                    <p:anim calcmode="lin" valueType="num">
                                      <p:cBhvr>
                                        <p:cTn id="189" dur="500" fill="hold"/>
                                        <p:tgtEl>
                                          <p:spTgt spid="504"/>
                                        </p:tgtEl>
                                        <p:attrNameLst>
                                          <p:attrName>ppt_x</p:attrName>
                                        </p:attrNameLst>
                                      </p:cBhvr>
                                      <p:tavLst>
                                        <p:tav tm="0">
                                          <p:val>
                                            <p:strVal val="#ppt_x"/>
                                          </p:val>
                                        </p:tav>
                                        <p:tav tm="100000">
                                          <p:val>
                                            <p:strVal val="#ppt_x"/>
                                          </p:val>
                                        </p:tav>
                                      </p:tavLst>
                                    </p:anim>
                                    <p:anim calcmode="lin" valueType="num">
                                      <p:cBhvr>
                                        <p:cTn id="190" dur="500" fill="hold"/>
                                        <p:tgtEl>
                                          <p:spTgt spid="504"/>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1500"/>
                                  </p:stCondLst>
                                  <p:childTnLst>
                                    <p:set>
                                      <p:cBhvr>
                                        <p:cTn id="192" dur="1" fill="hold">
                                          <p:stCondLst>
                                            <p:cond delay="0"/>
                                          </p:stCondLst>
                                        </p:cTn>
                                        <p:tgtEl>
                                          <p:spTgt spid="503"/>
                                        </p:tgtEl>
                                        <p:attrNameLst>
                                          <p:attrName>style.visibility</p:attrName>
                                        </p:attrNameLst>
                                      </p:cBhvr>
                                      <p:to>
                                        <p:strVal val="visible"/>
                                      </p:to>
                                    </p:set>
                                    <p:animEffect transition="in" filter="fade">
                                      <p:cBhvr>
                                        <p:cTn id="193" dur="500"/>
                                        <p:tgtEl>
                                          <p:spTgt spid="503"/>
                                        </p:tgtEl>
                                      </p:cBhvr>
                                    </p:animEffect>
                                    <p:anim calcmode="lin" valueType="num">
                                      <p:cBhvr>
                                        <p:cTn id="194" dur="500" fill="hold"/>
                                        <p:tgtEl>
                                          <p:spTgt spid="503"/>
                                        </p:tgtEl>
                                        <p:attrNameLst>
                                          <p:attrName>ppt_x</p:attrName>
                                        </p:attrNameLst>
                                      </p:cBhvr>
                                      <p:tavLst>
                                        <p:tav tm="0">
                                          <p:val>
                                            <p:strVal val="#ppt_x"/>
                                          </p:val>
                                        </p:tav>
                                        <p:tav tm="100000">
                                          <p:val>
                                            <p:strVal val="#ppt_x"/>
                                          </p:val>
                                        </p:tav>
                                      </p:tavLst>
                                    </p:anim>
                                    <p:anim calcmode="lin" valueType="num">
                                      <p:cBhvr>
                                        <p:cTn id="195" dur="500" fill="hold"/>
                                        <p:tgtEl>
                                          <p:spTgt spid="503"/>
                                        </p:tgtEl>
                                        <p:attrNameLst>
                                          <p:attrName>ppt_y</p:attrName>
                                        </p:attrNameLst>
                                      </p:cBhvr>
                                      <p:tavLst>
                                        <p:tav tm="0">
                                          <p:val>
                                            <p:strVal val="#ppt_y+.1"/>
                                          </p:val>
                                        </p:tav>
                                        <p:tav tm="100000">
                                          <p:val>
                                            <p:strVal val="#ppt_y"/>
                                          </p:val>
                                        </p:tav>
                                      </p:tavLst>
                                    </p:anim>
                                  </p:childTnLst>
                                </p:cTn>
                              </p:par>
                              <p:par>
                                <p:cTn id="196" presetID="42" presetClass="entr" presetSubtype="0" fill="hold" nodeType="withEffect">
                                  <p:stCondLst>
                                    <p:cond delay="1600"/>
                                  </p:stCondLst>
                                  <p:childTnLst>
                                    <p:set>
                                      <p:cBhvr>
                                        <p:cTn id="197" dur="1" fill="hold">
                                          <p:stCondLst>
                                            <p:cond delay="0"/>
                                          </p:stCondLst>
                                        </p:cTn>
                                        <p:tgtEl>
                                          <p:spTgt spid="502"/>
                                        </p:tgtEl>
                                        <p:attrNameLst>
                                          <p:attrName>style.visibility</p:attrName>
                                        </p:attrNameLst>
                                      </p:cBhvr>
                                      <p:to>
                                        <p:strVal val="visible"/>
                                      </p:to>
                                    </p:set>
                                    <p:animEffect transition="in" filter="fade">
                                      <p:cBhvr>
                                        <p:cTn id="198" dur="500"/>
                                        <p:tgtEl>
                                          <p:spTgt spid="502"/>
                                        </p:tgtEl>
                                      </p:cBhvr>
                                    </p:animEffect>
                                    <p:anim calcmode="lin" valueType="num">
                                      <p:cBhvr>
                                        <p:cTn id="199" dur="500" fill="hold"/>
                                        <p:tgtEl>
                                          <p:spTgt spid="502"/>
                                        </p:tgtEl>
                                        <p:attrNameLst>
                                          <p:attrName>ppt_x</p:attrName>
                                        </p:attrNameLst>
                                      </p:cBhvr>
                                      <p:tavLst>
                                        <p:tav tm="0">
                                          <p:val>
                                            <p:strVal val="#ppt_x"/>
                                          </p:val>
                                        </p:tav>
                                        <p:tav tm="100000">
                                          <p:val>
                                            <p:strVal val="#ppt_x"/>
                                          </p:val>
                                        </p:tav>
                                      </p:tavLst>
                                    </p:anim>
                                    <p:anim calcmode="lin" valueType="num">
                                      <p:cBhvr>
                                        <p:cTn id="200" dur="500" fill="hold"/>
                                        <p:tgtEl>
                                          <p:spTgt spid="502"/>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1700"/>
                                  </p:stCondLst>
                                  <p:childTnLst>
                                    <p:set>
                                      <p:cBhvr>
                                        <p:cTn id="202" dur="1" fill="hold">
                                          <p:stCondLst>
                                            <p:cond delay="0"/>
                                          </p:stCondLst>
                                        </p:cTn>
                                        <p:tgtEl>
                                          <p:spTgt spid="501"/>
                                        </p:tgtEl>
                                        <p:attrNameLst>
                                          <p:attrName>style.visibility</p:attrName>
                                        </p:attrNameLst>
                                      </p:cBhvr>
                                      <p:to>
                                        <p:strVal val="visible"/>
                                      </p:to>
                                    </p:set>
                                    <p:animEffect transition="in" filter="fade">
                                      <p:cBhvr>
                                        <p:cTn id="203" dur="500"/>
                                        <p:tgtEl>
                                          <p:spTgt spid="501"/>
                                        </p:tgtEl>
                                      </p:cBhvr>
                                    </p:animEffect>
                                    <p:anim calcmode="lin" valueType="num">
                                      <p:cBhvr>
                                        <p:cTn id="204" dur="500" fill="hold"/>
                                        <p:tgtEl>
                                          <p:spTgt spid="501"/>
                                        </p:tgtEl>
                                        <p:attrNameLst>
                                          <p:attrName>ppt_x</p:attrName>
                                        </p:attrNameLst>
                                      </p:cBhvr>
                                      <p:tavLst>
                                        <p:tav tm="0">
                                          <p:val>
                                            <p:strVal val="#ppt_x"/>
                                          </p:val>
                                        </p:tav>
                                        <p:tav tm="100000">
                                          <p:val>
                                            <p:strVal val="#ppt_x"/>
                                          </p:val>
                                        </p:tav>
                                      </p:tavLst>
                                    </p:anim>
                                    <p:anim calcmode="lin" valueType="num">
                                      <p:cBhvr>
                                        <p:cTn id="205" dur="500" fill="hold"/>
                                        <p:tgtEl>
                                          <p:spTgt spid="501"/>
                                        </p:tgtEl>
                                        <p:attrNameLst>
                                          <p:attrName>ppt_y</p:attrName>
                                        </p:attrNameLst>
                                      </p:cBhvr>
                                      <p:tavLst>
                                        <p:tav tm="0">
                                          <p:val>
                                            <p:strVal val="#ppt_y+.1"/>
                                          </p:val>
                                        </p:tav>
                                        <p:tav tm="100000">
                                          <p:val>
                                            <p:strVal val="#ppt_y"/>
                                          </p:val>
                                        </p:tav>
                                      </p:tavLst>
                                    </p:anim>
                                  </p:childTnLst>
                                </p:cTn>
                              </p:par>
                              <p:par>
                                <p:cTn id="206" presetID="42" presetClass="entr" presetSubtype="0" fill="hold" nodeType="withEffect">
                                  <p:stCondLst>
                                    <p:cond delay="1800"/>
                                  </p:stCondLst>
                                  <p:childTnLst>
                                    <p:set>
                                      <p:cBhvr>
                                        <p:cTn id="207" dur="1" fill="hold">
                                          <p:stCondLst>
                                            <p:cond delay="0"/>
                                          </p:stCondLst>
                                        </p:cTn>
                                        <p:tgtEl>
                                          <p:spTgt spid="500"/>
                                        </p:tgtEl>
                                        <p:attrNameLst>
                                          <p:attrName>style.visibility</p:attrName>
                                        </p:attrNameLst>
                                      </p:cBhvr>
                                      <p:to>
                                        <p:strVal val="visible"/>
                                      </p:to>
                                    </p:set>
                                    <p:animEffect transition="in" filter="fade">
                                      <p:cBhvr>
                                        <p:cTn id="208" dur="500"/>
                                        <p:tgtEl>
                                          <p:spTgt spid="500"/>
                                        </p:tgtEl>
                                      </p:cBhvr>
                                    </p:animEffect>
                                    <p:anim calcmode="lin" valueType="num">
                                      <p:cBhvr>
                                        <p:cTn id="209" dur="500" fill="hold"/>
                                        <p:tgtEl>
                                          <p:spTgt spid="500"/>
                                        </p:tgtEl>
                                        <p:attrNameLst>
                                          <p:attrName>ppt_x</p:attrName>
                                        </p:attrNameLst>
                                      </p:cBhvr>
                                      <p:tavLst>
                                        <p:tav tm="0">
                                          <p:val>
                                            <p:strVal val="#ppt_x"/>
                                          </p:val>
                                        </p:tav>
                                        <p:tav tm="100000">
                                          <p:val>
                                            <p:strVal val="#ppt_x"/>
                                          </p:val>
                                        </p:tav>
                                      </p:tavLst>
                                    </p:anim>
                                    <p:anim calcmode="lin" valueType="num">
                                      <p:cBhvr>
                                        <p:cTn id="210" dur="500" fill="hold"/>
                                        <p:tgtEl>
                                          <p:spTgt spid="500"/>
                                        </p:tgtEl>
                                        <p:attrNameLst>
                                          <p:attrName>ppt_y</p:attrName>
                                        </p:attrNameLst>
                                      </p:cBhvr>
                                      <p:tavLst>
                                        <p:tav tm="0">
                                          <p:val>
                                            <p:strVal val="#ppt_y+.1"/>
                                          </p:val>
                                        </p:tav>
                                        <p:tav tm="100000">
                                          <p:val>
                                            <p:strVal val="#ppt_y"/>
                                          </p:val>
                                        </p:tav>
                                      </p:tavLst>
                                    </p:anim>
                                  </p:childTnLst>
                                </p:cTn>
                              </p:par>
                              <p:par>
                                <p:cTn id="211" presetID="42" presetClass="entr" presetSubtype="0" fill="hold" nodeType="withEffect">
                                  <p:stCondLst>
                                    <p:cond delay="1900"/>
                                  </p:stCondLst>
                                  <p:childTnLst>
                                    <p:set>
                                      <p:cBhvr>
                                        <p:cTn id="212" dur="1" fill="hold">
                                          <p:stCondLst>
                                            <p:cond delay="0"/>
                                          </p:stCondLst>
                                        </p:cTn>
                                        <p:tgtEl>
                                          <p:spTgt spid="499"/>
                                        </p:tgtEl>
                                        <p:attrNameLst>
                                          <p:attrName>style.visibility</p:attrName>
                                        </p:attrNameLst>
                                      </p:cBhvr>
                                      <p:to>
                                        <p:strVal val="visible"/>
                                      </p:to>
                                    </p:set>
                                    <p:animEffect transition="in" filter="fade">
                                      <p:cBhvr>
                                        <p:cTn id="213" dur="500"/>
                                        <p:tgtEl>
                                          <p:spTgt spid="499"/>
                                        </p:tgtEl>
                                      </p:cBhvr>
                                    </p:animEffect>
                                    <p:anim calcmode="lin" valueType="num">
                                      <p:cBhvr>
                                        <p:cTn id="214" dur="500" fill="hold"/>
                                        <p:tgtEl>
                                          <p:spTgt spid="499"/>
                                        </p:tgtEl>
                                        <p:attrNameLst>
                                          <p:attrName>ppt_x</p:attrName>
                                        </p:attrNameLst>
                                      </p:cBhvr>
                                      <p:tavLst>
                                        <p:tav tm="0">
                                          <p:val>
                                            <p:strVal val="#ppt_x"/>
                                          </p:val>
                                        </p:tav>
                                        <p:tav tm="100000">
                                          <p:val>
                                            <p:strVal val="#ppt_x"/>
                                          </p:val>
                                        </p:tav>
                                      </p:tavLst>
                                    </p:anim>
                                    <p:anim calcmode="lin" valueType="num">
                                      <p:cBhvr>
                                        <p:cTn id="215" dur="500" fill="hold"/>
                                        <p:tgtEl>
                                          <p:spTgt spid="499"/>
                                        </p:tgtEl>
                                        <p:attrNameLst>
                                          <p:attrName>ppt_y</p:attrName>
                                        </p:attrNameLst>
                                      </p:cBhvr>
                                      <p:tavLst>
                                        <p:tav tm="0">
                                          <p:val>
                                            <p:strVal val="#ppt_y+.1"/>
                                          </p:val>
                                        </p:tav>
                                        <p:tav tm="100000">
                                          <p:val>
                                            <p:strVal val="#ppt_y"/>
                                          </p:val>
                                        </p:tav>
                                      </p:tavLst>
                                    </p:anim>
                                  </p:childTnLst>
                                </p:cTn>
                              </p:par>
                              <p:par>
                                <p:cTn id="216" presetID="42" presetClass="entr" presetSubtype="0" fill="hold" nodeType="withEffect">
                                  <p:stCondLst>
                                    <p:cond delay="2000"/>
                                  </p:stCondLst>
                                  <p:childTnLst>
                                    <p:set>
                                      <p:cBhvr>
                                        <p:cTn id="217" dur="1" fill="hold">
                                          <p:stCondLst>
                                            <p:cond delay="0"/>
                                          </p:stCondLst>
                                        </p:cTn>
                                        <p:tgtEl>
                                          <p:spTgt spid="498"/>
                                        </p:tgtEl>
                                        <p:attrNameLst>
                                          <p:attrName>style.visibility</p:attrName>
                                        </p:attrNameLst>
                                      </p:cBhvr>
                                      <p:to>
                                        <p:strVal val="visible"/>
                                      </p:to>
                                    </p:set>
                                    <p:animEffect transition="in" filter="fade">
                                      <p:cBhvr>
                                        <p:cTn id="218" dur="500"/>
                                        <p:tgtEl>
                                          <p:spTgt spid="498"/>
                                        </p:tgtEl>
                                      </p:cBhvr>
                                    </p:animEffect>
                                    <p:anim calcmode="lin" valueType="num">
                                      <p:cBhvr>
                                        <p:cTn id="219" dur="500" fill="hold"/>
                                        <p:tgtEl>
                                          <p:spTgt spid="498"/>
                                        </p:tgtEl>
                                        <p:attrNameLst>
                                          <p:attrName>ppt_x</p:attrName>
                                        </p:attrNameLst>
                                      </p:cBhvr>
                                      <p:tavLst>
                                        <p:tav tm="0">
                                          <p:val>
                                            <p:strVal val="#ppt_x"/>
                                          </p:val>
                                        </p:tav>
                                        <p:tav tm="100000">
                                          <p:val>
                                            <p:strVal val="#ppt_x"/>
                                          </p:val>
                                        </p:tav>
                                      </p:tavLst>
                                    </p:anim>
                                    <p:anim calcmode="lin" valueType="num">
                                      <p:cBhvr>
                                        <p:cTn id="220" dur="500" fill="hold"/>
                                        <p:tgtEl>
                                          <p:spTgt spid="498"/>
                                        </p:tgtEl>
                                        <p:attrNameLst>
                                          <p:attrName>ppt_y</p:attrName>
                                        </p:attrNameLst>
                                      </p:cBhvr>
                                      <p:tavLst>
                                        <p:tav tm="0">
                                          <p:val>
                                            <p:strVal val="#ppt_y+.1"/>
                                          </p:val>
                                        </p:tav>
                                        <p:tav tm="100000">
                                          <p:val>
                                            <p:strVal val="#ppt_y"/>
                                          </p:val>
                                        </p:tav>
                                      </p:tavLst>
                                    </p:anim>
                                  </p:childTnLst>
                                </p:cTn>
                              </p:par>
                              <p:par>
                                <p:cTn id="221" presetID="42" presetClass="entr" presetSubtype="0" fill="hold" nodeType="withEffect">
                                  <p:stCondLst>
                                    <p:cond delay="2100"/>
                                  </p:stCondLst>
                                  <p:childTnLst>
                                    <p:set>
                                      <p:cBhvr>
                                        <p:cTn id="222" dur="1" fill="hold">
                                          <p:stCondLst>
                                            <p:cond delay="0"/>
                                          </p:stCondLst>
                                        </p:cTn>
                                        <p:tgtEl>
                                          <p:spTgt spid="497"/>
                                        </p:tgtEl>
                                        <p:attrNameLst>
                                          <p:attrName>style.visibility</p:attrName>
                                        </p:attrNameLst>
                                      </p:cBhvr>
                                      <p:to>
                                        <p:strVal val="visible"/>
                                      </p:to>
                                    </p:set>
                                    <p:animEffect transition="in" filter="fade">
                                      <p:cBhvr>
                                        <p:cTn id="223" dur="500"/>
                                        <p:tgtEl>
                                          <p:spTgt spid="497"/>
                                        </p:tgtEl>
                                      </p:cBhvr>
                                    </p:animEffect>
                                    <p:anim calcmode="lin" valueType="num">
                                      <p:cBhvr>
                                        <p:cTn id="224" dur="500" fill="hold"/>
                                        <p:tgtEl>
                                          <p:spTgt spid="497"/>
                                        </p:tgtEl>
                                        <p:attrNameLst>
                                          <p:attrName>ppt_x</p:attrName>
                                        </p:attrNameLst>
                                      </p:cBhvr>
                                      <p:tavLst>
                                        <p:tav tm="0">
                                          <p:val>
                                            <p:strVal val="#ppt_x"/>
                                          </p:val>
                                        </p:tav>
                                        <p:tav tm="100000">
                                          <p:val>
                                            <p:strVal val="#ppt_x"/>
                                          </p:val>
                                        </p:tav>
                                      </p:tavLst>
                                    </p:anim>
                                    <p:anim calcmode="lin" valueType="num">
                                      <p:cBhvr>
                                        <p:cTn id="225" dur="500" fill="hold"/>
                                        <p:tgtEl>
                                          <p:spTgt spid="497"/>
                                        </p:tgtEl>
                                        <p:attrNameLst>
                                          <p:attrName>ppt_y</p:attrName>
                                        </p:attrNameLst>
                                      </p:cBhvr>
                                      <p:tavLst>
                                        <p:tav tm="0">
                                          <p:val>
                                            <p:strVal val="#ppt_y+.1"/>
                                          </p:val>
                                        </p:tav>
                                        <p:tav tm="100000">
                                          <p:val>
                                            <p:strVal val="#ppt_y"/>
                                          </p:val>
                                        </p:tav>
                                      </p:tavLst>
                                    </p:anim>
                                  </p:childTnLst>
                                </p:cTn>
                              </p:par>
                              <p:par>
                                <p:cTn id="226" presetID="42" presetClass="entr" presetSubtype="0" fill="hold" nodeType="withEffect">
                                  <p:stCondLst>
                                    <p:cond delay="2200"/>
                                  </p:stCondLst>
                                  <p:childTnLst>
                                    <p:set>
                                      <p:cBhvr>
                                        <p:cTn id="227" dur="1" fill="hold">
                                          <p:stCondLst>
                                            <p:cond delay="0"/>
                                          </p:stCondLst>
                                        </p:cTn>
                                        <p:tgtEl>
                                          <p:spTgt spid="496"/>
                                        </p:tgtEl>
                                        <p:attrNameLst>
                                          <p:attrName>style.visibility</p:attrName>
                                        </p:attrNameLst>
                                      </p:cBhvr>
                                      <p:to>
                                        <p:strVal val="visible"/>
                                      </p:to>
                                    </p:set>
                                    <p:animEffect transition="in" filter="fade">
                                      <p:cBhvr>
                                        <p:cTn id="228" dur="500"/>
                                        <p:tgtEl>
                                          <p:spTgt spid="496"/>
                                        </p:tgtEl>
                                      </p:cBhvr>
                                    </p:animEffect>
                                    <p:anim calcmode="lin" valueType="num">
                                      <p:cBhvr>
                                        <p:cTn id="229" dur="500" fill="hold"/>
                                        <p:tgtEl>
                                          <p:spTgt spid="496"/>
                                        </p:tgtEl>
                                        <p:attrNameLst>
                                          <p:attrName>ppt_x</p:attrName>
                                        </p:attrNameLst>
                                      </p:cBhvr>
                                      <p:tavLst>
                                        <p:tav tm="0">
                                          <p:val>
                                            <p:strVal val="#ppt_x"/>
                                          </p:val>
                                        </p:tav>
                                        <p:tav tm="100000">
                                          <p:val>
                                            <p:strVal val="#ppt_x"/>
                                          </p:val>
                                        </p:tav>
                                      </p:tavLst>
                                    </p:anim>
                                    <p:anim calcmode="lin" valueType="num">
                                      <p:cBhvr>
                                        <p:cTn id="230" dur="500" fill="hold"/>
                                        <p:tgtEl>
                                          <p:spTgt spid="496"/>
                                        </p:tgtEl>
                                        <p:attrNameLst>
                                          <p:attrName>ppt_y</p:attrName>
                                        </p:attrNameLst>
                                      </p:cBhvr>
                                      <p:tavLst>
                                        <p:tav tm="0">
                                          <p:val>
                                            <p:strVal val="#ppt_y+.1"/>
                                          </p:val>
                                        </p:tav>
                                        <p:tav tm="100000">
                                          <p:val>
                                            <p:strVal val="#ppt_y"/>
                                          </p:val>
                                        </p:tav>
                                      </p:tavLst>
                                    </p:anim>
                                  </p:childTnLst>
                                </p:cTn>
                              </p:par>
                              <p:par>
                                <p:cTn id="231" presetID="42" presetClass="entr" presetSubtype="0" fill="hold" nodeType="withEffect">
                                  <p:stCondLst>
                                    <p:cond delay="2300"/>
                                  </p:stCondLst>
                                  <p:childTnLst>
                                    <p:set>
                                      <p:cBhvr>
                                        <p:cTn id="232" dur="1" fill="hold">
                                          <p:stCondLst>
                                            <p:cond delay="0"/>
                                          </p:stCondLst>
                                        </p:cTn>
                                        <p:tgtEl>
                                          <p:spTgt spid="495"/>
                                        </p:tgtEl>
                                        <p:attrNameLst>
                                          <p:attrName>style.visibility</p:attrName>
                                        </p:attrNameLst>
                                      </p:cBhvr>
                                      <p:to>
                                        <p:strVal val="visible"/>
                                      </p:to>
                                    </p:set>
                                    <p:animEffect transition="in" filter="fade">
                                      <p:cBhvr>
                                        <p:cTn id="233" dur="500"/>
                                        <p:tgtEl>
                                          <p:spTgt spid="495"/>
                                        </p:tgtEl>
                                      </p:cBhvr>
                                    </p:animEffect>
                                    <p:anim calcmode="lin" valueType="num">
                                      <p:cBhvr>
                                        <p:cTn id="234" dur="500" fill="hold"/>
                                        <p:tgtEl>
                                          <p:spTgt spid="495"/>
                                        </p:tgtEl>
                                        <p:attrNameLst>
                                          <p:attrName>ppt_x</p:attrName>
                                        </p:attrNameLst>
                                      </p:cBhvr>
                                      <p:tavLst>
                                        <p:tav tm="0">
                                          <p:val>
                                            <p:strVal val="#ppt_x"/>
                                          </p:val>
                                        </p:tav>
                                        <p:tav tm="100000">
                                          <p:val>
                                            <p:strVal val="#ppt_x"/>
                                          </p:val>
                                        </p:tav>
                                      </p:tavLst>
                                    </p:anim>
                                    <p:anim calcmode="lin" valueType="num">
                                      <p:cBhvr>
                                        <p:cTn id="235" dur="500" fill="hold"/>
                                        <p:tgtEl>
                                          <p:spTgt spid="495"/>
                                        </p:tgtEl>
                                        <p:attrNameLst>
                                          <p:attrName>ppt_y</p:attrName>
                                        </p:attrNameLst>
                                      </p:cBhvr>
                                      <p:tavLst>
                                        <p:tav tm="0">
                                          <p:val>
                                            <p:strVal val="#ppt_y+.1"/>
                                          </p:val>
                                        </p:tav>
                                        <p:tav tm="100000">
                                          <p:val>
                                            <p:strVal val="#ppt_y"/>
                                          </p:val>
                                        </p:tav>
                                      </p:tavLst>
                                    </p:anim>
                                  </p:childTnLst>
                                </p:cTn>
                              </p:par>
                              <p:par>
                                <p:cTn id="236" presetID="42" presetClass="entr" presetSubtype="0" fill="hold" nodeType="withEffect">
                                  <p:stCondLst>
                                    <p:cond delay="2400"/>
                                  </p:stCondLst>
                                  <p:childTnLst>
                                    <p:set>
                                      <p:cBhvr>
                                        <p:cTn id="237" dur="1" fill="hold">
                                          <p:stCondLst>
                                            <p:cond delay="0"/>
                                          </p:stCondLst>
                                        </p:cTn>
                                        <p:tgtEl>
                                          <p:spTgt spid="494"/>
                                        </p:tgtEl>
                                        <p:attrNameLst>
                                          <p:attrName>style.visibility</p:attrName>
                                        </p:attrNameLst>
                                      </p:cBhvr>
                                      <p:to>
                                        <p:strVal val="visible"/>
                                      </p:to>
                                    </p:set>
                                    <p:animEffect transition="in" filter="fade">
                                      <p:cBhvr>
                                        <p:cTn id="238" dur="500"/>
                                        <p:tgtEl>
                                          <p:spTgt spid="494"/>
                                        </p:tgtEl>
                                      </p:cBhvr>
                                    </p:animEffect>
                                    <p:anim calcmode="lin" valueType="num">
                                      <p:cBhvr>
                                        <p:cTn id="239" dur="500" fill="hold"/>
                                        <p:tgtEl>
                                          <p:spTgt spid="494"/>
                                        </p:tgtEl>
                                        <p:attrNameLst>
                                          <p:attrName>ppt_x</p:attrName>
                                        </p:attrNameLst>
                                      </p:cBhvr>
                                      <p:tavLst>
                                        <p:tav tm="0">
                                          <p:val>
                                            <p:strVal val="#ppt_x"/>
                                          </p:val>
                                        </p:tav>
                                        <p:tav tm="100000">
                                          <p:val>
                                            <p:strVal val="#ppt_x"/>
                                          </p:val>
                                        </p:tav>
                                      </p:tavLst>
                                    </p:anim>
                                    <p:anim calcmode="lin" valueType="num">
                                      <p:cBhvr>
                                        <p:cTn id="240" dur="500" fill="hold"/>
                                        <p:tgtEl>
                                          <p:spTgt spid="494"/>
                                        </p:tgtEl>
                                        <p:attrNameLst>
                                          <p:attrName>ppt_y</p:attrName>
                                        </p:attrNameLst>
                                      </p:cBhvr>
                                      <p:tavLst>
                                        <p:tav tm="0">
                                          <p:val>
                                            <p:strVal val="#ppt_y+.1"/>
                                          </p:val>
                                        </p:tav>
                                        <p:tav tm="100000">
                                          <p:val>
                                            <p:strVal val="#ppt_y"/>
                                          </p:val>
                                        </p:tav>
                                      </p:tavLst>
                                    </p:anim>
                                  </p:childTnLst>
                                </p:cTn>
                              </p:par>
                              <p:par>
                                <p:cTn id="241" presetID="42" presetClass="entr" presetSubtype="0" fill="hold" nodeType="withEffect">
                                  <p:stCondLst>
                                    <p:cond delay="2500"/>
                                  </p:stCondLst>
                                  <p:childTnLst>
                                    <p:set>
                                      <p:cBhvr>
                                        <p:cTn id="242" dur="1" fill="hold">
                                          <p:stCondLst>
                                            <p:cond delay="0"/>
                                          </p:stCondLst>
                                        </p:cTn>
                                        <p:tgtEl>
                                          <p:spTgt spid="493"/>
                                        </p:tgtEl>
                                        <p:attrNameLst>
                                          <p:attrName>style.visibility</p:attrName>
                                        </p:attrNameLst>
                                      </p:cBhvr>
                                      <p:to>
                                        <p:strVal val="visible"/>
                                      </p:to>
                                    </p:set>
                                    <p:animEffect transition="in" filter="fade">
                                      <p:cBhvr>
                                        <p:cTn id="243" dur="500"/>
                                        <p:tgtEl>
                                          <p:spTgt spid="493"/>
                                        </p:tgtEl>
                                      </p:cBhvr>
                                    </p:animEffect>
                                    <p:anim calcmode="lin" valueType="num">
                                      <p:cBhvr>
                                        <p:cTn id="244" dur="500" fill="hold"/>
                                        <p:tgtEl>
                                          <p:spTgt spid="493"/>
                                        </p:tgtEl>
                                        <p:attrNameLst>
                                          <p:attrName>ppt_x</p:attrName>
                                        </p:attrNameLst>
                                      </p:cBhvr>
                                      <p:tavLst>
                                        <p:tav tm="0">
                                          <p:val>
                                            <p:strVal val="#ppt_x"/>
                                          </p:val>
                                        </p:tav>
                                        <p:tav tm="100000">
                                          <p:val>
                                            <p:strVal val="#ppt_x"/>
                                          </p:val>
                                        </p:tav>
                                      </p:tavLst>
                                    </p:anim>
                                    <p:anim calcmode="lin" valueType="num">
                                      <p:cBhvr>
                                        <p:cTn id="245" dur="500" fill="hold"/>
                                        <p:tgtEl>
                                          <p:spTgt spid="493"/>
                                        </p:tgtEl>
                                        <p:attrNameLst>
                                          <p:attrName>ppt_y</p:attrName>
                                        </p:attrNameLst>
                                      </p:cBhvr>
                                      <p:tavLst>
                                        <p:tav tm="0">
                                          <p:val>
                                            <p:strVal val="#ppt_y+.1"/>
                                          </p:val>
                                        </p:tav>
                                        <p:tav tm="100000">
                                          <p:val>
                                            <p:strVal val="#ppt_y"/>
                                          </p:val>
                                        </p:tav>
                                      </p:tavLst>
                                    </p:anim>
                                  </p:childTnLst>
                                </p:cTn>
                              </p:par>
                              <p:par>
                                <p:cTn id="246" presetID="42" presetClass="entr" presetSubtype="0" fill="hold" nodeType="withEffect">
                                  <p:stCondLst>
                                    <p:cond delay="2600"/>
                                  </p:stCondLst>
                                  <p:childTnLst>
                                    <p:set>
                                      <p:cBhvr>
                                        <p:cTn id="247" dur="1" fill="hold">
                                          <p:stCondLst>
                                            <p:cond delay="0"/>
                                          </p:stCondLst>
                                        </p:cTn>
                                        <p:tgtEl>
                                          <p:spTgt spid="488"/>
                                        </p:tgtEl>
                                        <p:attrNameLst>
                                          <p:attrName>style.visibility</p:attrName>
                                        </p:attrNameLst>
                                      </p:cBhvr>
                                      <p:to>
                                        <p:strVal val="visible"/>
                                      </p:to>
                                    </p:set>
                                    <p:animEffect transition="in" filter="fade">
                                      <p:cBhvr>
                                        <p:cTn id="248" dur="500"/>
                                        <p:tgtEl>
                                          <p:spTgt spid="488"/>
                                        </p:tgtEl>
                                      </p:cBhvr>
                                    </p:animEffect>
                                    <p:anim calcmode="lin" valueType="num">
                                      <p:cBhvr>
                                        <p:cTn id="249" dur="500" fill="hold"/>
                                        <p:tgtEl>
                                          <p:spTgt spid="488"/>
                                        </p:tgtEl>
                                        <p:attrNameLst>
                                          <p:attrName>ppt_x</p:attrName>
                                        </p:attrNameLst>
                                      </p:cBhvr>
                                      <p:tavLst>
                                        <p:tav tm="0">
                                          <p:val>
                                            <p:strVal val="#ppt_x"/>
                                          </p:val>
                                        </p:tav>
                                        <p:tav tm="100000">
                                          <p:val>
                                            <p:strVal val="#ppt_x"/>
                                          </p:val>
                                        </p:tav>
                                      </p:tavLst>
                                    </p:anim>
                                    <p:anim calcmode="lin" valueType="num">
                                      <p:cBhvr>
                                        <p:cTn id="250" dur="500" fill="hold"/>
                                        <p:tgtEl>
                                          <p:spTgt spid="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2520" cy="5143500"/>
          </a:xfrm>
          <a:prstGeom prst="rect">
            <a:avLst/>
          </a:prstGeom>
        </p:spPr>
      </p:pic>
      <p:sp>
        <p:nvSpPr>
          <p:cNvPr id="12"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2158564" y="2932870"/>
            <a:ext cx="4817195" cy="500137"/>
          </a:xfrm>
          <a:prstGeom prst="rect">
            <a:avLst/>
          </a:prstGeom>
          <a:noFill/>
        </p:spPr>
        <p:txBody>
          <a:bodyPr wrap="square" lIns="68580" tIns="34290" rIns="68580" bIns="34290" rtlCol="0">
            <a:spAutoFit/>
          </a:bodyPr>
          <a:lstStyle/>
          <a:p>
            <a:pPr marL="0" lvl="1" algn="ctr"/>
            <a:r>
              <a:rPr lang="zh-CN" altLang="en-US" sz="2800" b="1" dirty="0">
                <a:solidFill>
                  <a:schemeClr val="bg1"/>
                </a:solidFill>
                <a:latin typeface="微软雅黑" pitchFamily="34" charset="-122"/>
                <a:ea typeface="微软雅黑" pitchFamily="34" charset="-122"/>
              </a:rPr>
              <a:t>What are we going to do</a:t>
            </a:r>
          </a:p>
        </p:txBody>
      </p:sp>
      <p:sp>
        <p:nvSpPr>
          <p:cNvPr id="21"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文本框 9"/>
          <p:cNvSpPr txBox="1"/>
          <p:nvPr/>
        </p:nvSpPr>
        <p:spPr>
          <a:xfrm>
            <a:off x="4184787" y="3651870"/>
            <a:ext cx="2790972"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The source of the project</a:t>
            </a:r>
          </a:p>
        </p:txBody>
      </p:sp>
      <p:sp>
        <p:nvSpPr>
          <p:cNvPr id="24" name="文本框 9"/>
          <p:cNvSpPr txBox="1"/>
          <p:nvPr/>
        </p:nvSpPr>
        <p:spPr>
          <a:xfrm>
            <a:off x="4184786" y="3876135"/>
            <a:ext cx="2790972"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Demand analysis</a:t>
            </a:r>
          </a:p>
        </p:txBody>
      </p:sp>
      <p:sp>
        <p:nvSpPr>
          <p:cNvPr id="25" name="文本框 9"/>
          <p:cNvSpPr txBox="1"/>
          <p:nvPr/>
        </p:nvSpPr>
        <p:spPr>
          <a:xfrm>
            <a:off x="4184787" y="4100400"/>
            <a:ext cx="2790972"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The problem that the project solves</a:t>
            </a:r>
          </a:p>
        </p:txBody>
      </p:sp>
      <p:sp>
        <p:nvSpPr>
          <p:cNvPr id="26" name="文本框 9"/>
          <p:cNvSpPr txBox="1"/>
          <p:nvPr/>
        </p:nvSpPr>
        <p:spPr>
          <a:xfrm>
            <a:off x="4184786" y="4324666"/>
            <a:ext cx="2790972"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Industry prospects</a:t>
            </a:r>
          </a:p>
        </p:txBody>
      </p:sp>
      <p:sp>
        <p:nvSpPr>
          <p:cNvPr id="28" name="KSO_Shape"/>
          <p:cNvSpPr>
            <a:spLocks noChangeAspect="1"/>
          </p:cNvSpPr>
          <p:nvPr/>
        </p:nvSpPr>
        <p:spPr bwMode="auto">
          <a:xfrm>
            <a:off x="4204360" y="1930393"/>
            <a:ext cx="725605" cy="61797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文本框 9"/>
          <p:cNvSpPr txBox="1"/>
          <p:nvPr/>
        </p:nvSpPr>
        <p:spPr>
          <a:xfrm>
            <a:off x="4184786" y="4550562"/>
            <a:ext cx="2790972"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competitor</a:t>
            </a:r>
          </a:p>
        </p:txBody>
      </p:sp>
      <p:sp>
        <p:nvSpPr>
          <p:cNvPr id="32" name="文本框 9"/>
          <p:cNvSpPr txBox="1"/>
          <p:nvPr/>
        </p:nvSpPr>
        <p:spPr>
          <a:xfrm>
            <a:off x="4184786" y="4766586"/>
            <a:ext cx="2790972"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Feasibility analysis</a:t>
            </a:r>
          </a:p>
        </p:txBody>
      </p:sp>
    </p:spTree>
    <p:extLst>
      <p:ext uri="{BB962C8B-B14F-4D97-AF65-F5344CB8AC3E}">
        <p14:creationId xmlns:p14="http://schemas.microsoft.com/office/powerpoint/2010/main" val="3651571317"/>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53" presetClass="entr" presetSubtype="528" fill="hold" grpId="0" nodeType="withEffect">
                                  <p:stCondLst>
                                    <p:cond delay="6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fltVal val="0.5"/>
                                          </p:val>
                                        </p:tav>
                                        <p:tav tm="100000">
                                          <p:val>
                                            <p:strVal val="#ppt_x"/>
                                          </p:val>
                                        </p:tav>
                                      </p:tavLst>
                                    </p:anim>
                                    <p:anim calcmode="lin" valueType="num">
                                      <p:cBhvr>
                                        <p:cTn id="14" dur="500" fill="hold"/>
                                        <p:tgtEl>
                                          <p:spTgt spid="21"/>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11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par>
                          <p:cTn id="26" fill="hold">
                            <p:stCondLst>
                              <p:cond delay="1600"/>
                            </p:stCondLst>
                            <p:childTnLst>
                              <p:par>
                                <p:cTn id="27" presetID="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8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21" grpId="0" animBg="1"/>
      <p:bldP spid="23" grpId="0"/>
      <p:bldP spid="24" grpId="0"/>
      <p:bldP spid="25" grpId="0"/>
      <p:bldP spid="26" grpId="0"/>
      <p:bldP spid="28" grpId="0" animBg="1"/>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222222"/>
</p:tagLst>
</file>

<file path=ppt/theme/theme1.xml><?xml version="1.0" encoding="utf-8"?>
<a:theme xmlns:a="http://schemas.openxmlformats.org/drawingml/2006/main" name="www.jpppt.com">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6094</TotalTime>
  <Words>3234</Words>
  <Application>Microsoft Office PowerPoint</Application>
  <PresentationFormat>全屏显示(16:9)</PresentationFormat>
  <Paragraphs>474</Paragraphs>
  <Slides>34</Slides>
  <Notes>34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Kozuka Gothic Pr6N M</vt:lpstr>
      <vt:lpstr>Swis721 Th BT</vt:lpstr>
      <vt:lpstr>Swiss911 XCm BT</vt:lpstr>
      <vt:lpstr>方正兰亭特黑_GBK</vt:lpstr>
      <vt:lpstr>方正兰亭纤黑简体</vt:lpstr>
      <vt:lpstr>微软雅黑</vt:lpstr>
      <vt:lpstr>微软雅黑 Light</vt:lpstr>
      <vt:lpstr>Arial</vt:lpstr>
      <vt:lpstr>Calibri</vt:lpstr>
      <vt:lpstr>LilyUPC</vt:lpstr>
      <vt:lpstr>Wingdings</vt:lpstr>
      <vt:lpstr>www.jpppt.com</vt:lpstr>
      <vt:lpstr>PowerPoint 演示文稿</vt:lpstr>
      <vt:lpstr>PowerPoint 演示文稿</vt:lpstr>
      <vt:lpstr>PowerPoint 演示文稿</vt:lpstr>
      <vt:lpstr>Company profile</vt:lpstr>
      <vt:lpstr>Team introduction</vt:lpstr>
      <vt:lpstr>Introduction to the core members</vt:lpstr>
      <vt:lpstr>The composition of the main personnel</vt:lpstr>
      <vt:lpstr>The organizational structure</vt:lpstr>
      <vt:lpstr>PowerPoint 演示文稿</vt:lpstr>
      <vt:lpstr>The source of the project</vt:lpstr>
      <vt:lpstr>Demand analysis</vt:lpstr>
      <vt:lpstr>What problem did the project solve?</vt:lpstr>
      <vt:lpstr>Industry prospects</vt:lpstr>
      <vt:lpstr>competitor</vt:lpstr>
      <vt:lpstr>Feasibility analysis</vt:lpstr>
      <vt:lpstr>PowerPoint 演示文稿</vt:lpstr>
      <vt:lpstr>Product overview</vt:lpstr>
      <vt:lpstr>Product form</vt:lpstr>
      <vt:lpstr>Network marketing programs</vt:lpstr>
      <vt:lpstr>Ground outreach programme</vt:lpstr>
      <vt:lpstr>Agent promotion</vt:lpstr>
      <vt:lpstr>Profit analysis</vt:lpstr>
      <vt:lpstr>PowerPoint 演示文稿</vt:lpstr>
      <vt:lpstr>The company's strategic objectives</vt:lpstr>
      <vt:lpstr>Five-year development plan</vt:lpstr>
      <vt:lpstr>Short-term profit plan</vt:lpstr>
      <vt:lpstr>Product development plan</vt:lpstr>
      <vt:lpstr>Market development plans</vt:lpstr>
      <vt:lpstr>PowerPoint 演示文稿</vt:lpstr>
      <vt:lpstr>Click here to add title text</vt:lpstr>
      <vt:lpstr>Click here to add title text</vt:lpstr>
      <vt:lpstr>Click here to add title text</vt:lpstr>
      <vt:lpstr>Financing purposes</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305</cp:revision>
  <dcterms:created xsi:type="dcterms:W3CDTF">2015-04-24T01:01:13Z</dcterms:created>
  <dcterms:modified xsi:type="dcterms:W3CDTF">2021-09-22T13:17:33Z</dcterms:modified>
</cp:coreProperties>
</file>