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99" r:id="rId5"/>
  </p:sldMasterIdLst>
  <p:notesMasterIdLst>
    <p:notesMasterId r:id="rId34"/>
  </p:notesMasterIdLst>
  <p:handoutMasterIdLst>
    <p:handoutMasterId r:id="rId35"/>
  </p:handoutMasterIdLst>
  <p:sldIdLst>
    <p:sldId id="256" r:id="rId6"/>
    <p:sldId id="271" r:id="rId7"/>
    <p:sldId id="278" r:id="rId8"/>
    <p:sldId id="286" r:id="rId9"/>
    <p:sldId id="292" r:id="rId10"/>
    <p:sldId id="293" r:id="rId11"/>
    <p:sldId id="310"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11" r:id="rId26"/>
    <p:sldId id="307" r:id="rId27"/>
    <p:sldId id="315" r:id="rId28"/>
    <p:sldId id="316" r:id="rId29"/>
    <p:sldId id="308" r:id="rId30"/>
    <p:sldId id="309" r:id="rId31"/>
    <p:sldId id="312" r:id="rId32"/>
    <p:sldId id="313" r:id="rId33"/>
  </p:sldIdLst>
  <p:sldSz cx="12192000" cy="6858000"/>
  <p:notesSz cx="6858000" cy="9144000"/>
  <p:defaultTextStyle>
    <a:defPPr>
      <a:defRPr lang="ko-KR"/>
    </a:defPPr>
    <a:lvl1pPr algn="l" rtl="0" fontAlgn="base" latinLnBrk="1">
      <a:spcBef>
        <a:spcPct val="0"/>
      </a:spcBef>
      <a:spcAft>
        <a:spcPct val="0"/>
      </a:spcAft>
      <a:defRPr kumimoji="1" i="1" kern="1200">
        <a:solidFill>
          <a:schemeClr val="tx1"/>
        </a:solidFill>
        <a:latin typeface="굴림" panose="020B0503020000020004" pitchFamily="34" charset="-127"/>
        <a:ea typeface="굴림" panose="020B0503020000020004" pitchFamily="34" charset="-127"/>
        <a:cs typeface="+mn-cs"/>
      </a:defRPr>
    </a:lvl1pPr>
    <a:lvl2pPr marL="457200" algn="l" rtl="0" fontAlgn="base" latinLnBrk="1">
      <a:spcBef>
        <a:spcPct val="0"/>
      </a:spcBef>
      <a:spcAft>
        <a:spcPct val="0"/>
      </a:spcAft>
      <a:defRPr kumimoji="1" i="1" kern="1200">
        <a:solidFill>
          <a:schemeClr val="tx1"/>
        </a:solidFill>
        <a:latin typeface="굴림" panose="020B0503020000020004" pitchFamily="34" charset="-127"/>
        <a:ea typeface="굴림" panose="020B0503020000020004" pitchFamily="34" charset="-127"/>
        <a:cs typeface="+mn-cs"/>
      </a:defRPr>
    </a:lvl2pPr>
    <a:lvl3pPr marL="914400" algn="l" rtl="0" fontAlgn="base" latinLnBrk="1">
      <a:spcBef>
        <a:spcPct val="0"/>
      </a:spcBef>
      <a:spcAft>
        <a:spcPct val="0"/>
      </a:spcAft>
      <a:defRPr kumimoji="1" i="1" kern="1200">
        <a:solidFill>
          <a:schemeClr val="tx1"/>
        </a:solidFill>
        <a:latin typeface="굴림" panose="020B0503020000020004" pitchFamily="34" charset="-127"/>
        <a:ea typeface="굴림" panose="020B0503020000020004" pitchFamily="34" charset="-127"/>
        <a:cs typeface="+mn-cs"/>
      </a:defRPr>
    </a:lvl3pPr>
    <a:lvl4pPr marL="1371600" algn="l" rtl="0" fontAlgn="base" latinLnBrk="1">
      <a:spcBef>
        <a:spcPct val="0"/>
      </a:spcBef>
      <a:spcAft>
        <a:spcPct val="0"/>
      </a:spcAft>
      <a:defRPr kumimoji="1" i="1" kern="1200">
        <a:solidFill>
          <a:schemeClr val="tx1"/>
        </a:solidFill>
        <a:latin typeface="굴림" panose="020B0503020000020004" pitchFamily="34" charset="-127"/>
        <a:ea typeface="굴림" panose="020B0503020000020004" pitchFamily="34" charset="-127"/>
        <a:cs typeface="+mn-cs"/>
      </a:defRPr>
    </a:lvl4pPr>
    <a:lvl5pPr marL="1828800" algn="l" rtl="0" fontAlgn="base" latinLnBrk="1">
      <a:spcBef>
        <a:spcPct val="0"/>
      </a:spcBef>
      <a:spcAft>
        <a:spcPct val="0"/>
      </a:spcAft>
      <a:defRPr kumimoji="1" i="1" kern="1200">
        <a:solidFill>
          <a:schemeClr val="tx1"/>
        </a:solidFill>
        <a:latin typeface="굴림" panose="020B0503020000020004" pitchFamily="34" charset="-127"/>
        <a:ea typeface="굴림" panose="020B0503020000020004" pitchFamily="34" charset="-127"/>
        <a:cs typeface="+mn-cs"/>
      </a:defRPr>
    </a:lvl5pPr>
    <a:lvl6pPr marL="2286000" algn="l" defTabSz="914400" rtl="0" eaLnBrk="1" latinLnBrk="0" hangingPunct="1">
      <a:defRPr kumimoji="1" i="1" kern="1200">
        <a:solidFill>
          <a:schemeClr val="tx1"/>
        </a:solidFill>
        <a:latin typeface="굴림" panose="020B0503020000020004" pitchFamily="34" charset="-127"/>
        <a:ea typeface="굴림" panose="020B0503020000020004" pitchFamily="34" charset="-127"/>
        <a:cs typeface="+mn-cs"/>
      </a:defRPr>
    </a:lvl6pPr>
    <a:lvl7pPr marL="2743200" algn="l" defTabSz="914400" rtl="0" eaLnBrk="1" latinLnBrk="0" hangingPunct="1">
      <a:defRPr kumimoji="1" i="1" kern="1200">
        <a:solidFill>
          <a:schemeClr val="tx1"/>
        </a:solidFill>
        <a:latin typeface="굴림" panose="020B0503020000020004" pitchFamily="34" charset="-127"/>
        <a:ea typeface="굴림" panose="020B0503020000020004" pitchFamily="34" charset="-127"/>
        <a:cs typeface="+mn-cs"/>
      </a:defRPr>
    </a:lvl7pPr>
    <a:lvl8pPr marL="3200400" algn="l" defTabSz="914400" rtl="0" eaLnBrk="1" latinLnBrk="0" hangingPunct="1">
      <a:defRPr kumimoji="1" i="1" kern="1200">
        <a:solidFill>
          <a:schemeClr val="tx1"/>
        </a:solidFill>
        <a:latin typeface="굴림" panose="020B0503020000020004" pitchFamily="34" charset="-127"/>
        <a:ea typeface="굴림" panose="020B0503020000020004" pitchFamily="34" charset="-127"/>
        <a:cs typeface="+mn-cs"/>
      </a:defRPr>
    </a:lvl8pPr>
    <a:lvl9pPr marL="3657600" algn="l" defTabSz="914400" rtl="0" eaLnBrk="1" latinLnBrk="0" hangingPunct="1">
      <a:defRPr kumimoji="1" i="1" kern="1200">
        <a:solidFill>
          <a:schemeClr val="tx1"/>
        </a:solidFill>
        <a:latin typeface="굴림" panose="020B0503020000020004" pitchFamily="34" charset="-127"/>
        <a:ea typeface="굴림" panose="020B0503020000020004" pitchFamily="34" charset="-127"/>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D5"/>
    <a:srgbClr val="F8E8D0"/>
    <a:srgbClr val="C9E0FF"/>
    <a:srgbClr val="B3D4FF"/>
    <a:srgbClr val="333333"/>
    <a:srgbClr val="698E00"/>
    <a:srgbClr val="003070"/>
    <a:srgbClr val="6D4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p:cViewPr varScale="1">
        <p:scale>
          <a:sx n="68" d="100"/>
          <a:sy n="68" d="100"/>
        </p:scale>
        <p:origin x="762" y="6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1" d="100"/>
          <a:sy n="71" d="100"/>
        </p:scale>
        <p:origin x="-23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225C158-44B8-44EB-B203-40CBE4A8BB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굴림" charset="-127"/>
                <a:ea typeface="굴림" charset="-127"/>
              </a:defRPr>
            </a:lvl1pPr>
          </a:lstStyle>
          <a:p>
            <a:pPr>
              <a:defRPr/>
            </a:pPr>
            <a:endParaRPr lang="en-US" altLang="ko-KR"/>
          </a:p>
        </p:txBody>
      </p:sp>
      <p:sp>
        <p:nvSpPr>
          <p:cNvPr id="99331" name="Rectangle 3">
            <a:extLst>
              <a:ext uri="{FF2B5EF4-FFF2-40B4-BE49-F238E27FC236}">
                <a16:creationId xmlns:a16="http://schemas.microsoft.com/office/drawing/2014/main" id="{A542BFC7-B7BD-4B4D-9BE6-AEB54874A2C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굴림" charset="-127"/>
                <a:ea typeface="굴림" charset="-127"/>
              </a:defRPr>
            </a:lvl1pPr>
          </a:lstStyle>
          <a:p>
            <a:pPr>
              <a:defRPr/>
            </a:pPr>
            <a:endParaRPr lang="en-US" altLang="ko-KR"/>
          </a:p>
        </p:txBody>
      </p:sp>
      <p:sp>
        <p:nvSpPr>
          <p:cNvPr id="99332" name="Rectangle 4">
            <a:extLst>
              <a:ext uri="{FF2B5EF4-FFF2-40B4-BE49-F238E27FC236}">
                <a16:creationId xmlns:a16="http://schemas.microsoft.com/office/drawing/2014/main" id="{595A5ADD-323C-4470-8682-C439624239D3}"/>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굴림" charset="-127"/>
                <a:ea typeface="굴림" charset="-127"/>
              </a:defRPr>
            </a:lvl1pPr>
          </a:lstStyle>
          <a:p>
            <a:pPr>
              <a:defRPr/>
            </a:pPr>
            <a:endParaRPr lang="en-US" altLang="ko-KR"/>
          </a:p>
        </p:txBody>
      </p:sp>
      <p:sp>
        <p:nvSpPr>
          <p:cNvPr id="99333" name="Rectangle 5">
            <a:extLst>
              <a:ext uri="{FF2B5EF4-FFF2-40B4-BE49-F238E27FC236}">
                <a16:creationId xmlns:a16="http://schemas.microsoft.com/office/drawing/2014/main" id="{3DD7FD60-24FB-41F4-B396-63D3131A6CA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B6FB7B73-A9A9-4524-9A97-63D0E0709083}" type="slidenum">
              <a:rPr lang="en-US" altLang="ko-K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96B4E-C535-4BA3-B519-C17D001B94AE}" type="datetimeFigureOut">
              <a:rPr lang="zh-CN" altLang="en-US" smtClean="0"/>
              <a:t>2021/9/22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12E65-6755-4C9B-8C33-D542107D74BA}" type="slidenum">
              <a:rPr lang="zh-CN" altLang="en-US" smtClean="0"/>
              <a:t>‹#›</a:t>
            </a:fld>
            <a:endParaRPr lang="zh-CN" altLang="en-US"/>
          </a:p>
        </p:txBody>
      </p:sp>
    </p:spTree>
    <p:extLst>
      <p:ext uri="{BB962C8B-B14F-4D97-AF65-F5344CB8AC3E}">
        <p14:creationId xmlns:p14="http://schemas.microsoft.com/office/powerpoint/2010/main" val="277984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12E65-6755-4C9B-8C33-D542107D74BA}" type="slidenum">
              <a:rPr lang="zh-CN" altLang="en-US" smtClean="0"/>
              <a:t>25</a:t>
            </a:fld>
            <a:endParaRPr lang="zh-CN" altLang="en-US"/>
          </a:p>
        </p:txBody>
      </p:sp>
    </p:spTree>
    <p:extLst>
      <p:ext uri="{BB962C8B-B14F-4D97-AF65-F5344CB8AC3E}">
        <p14:creationId xmlns:p14="http://schemas.microsoft.com/office/powerpoint/2010/main" val="42263634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제목 슬라이드">
    <p:spTree>
      <p:nvGrpSpPr>
        <p:cNvPr id="1" name=""/>
        <p:cNvGrpSpPr/>
        <p:nvPr/>
      </p:nvGrpSpPr>
      <p:grpSpPr>
        <a:xfrm>
          <a:off x="0" y="0"/>
          <a:ext cx="0" cy="0"/>
          <a:chOff x="0" y="0"/>
          <a:chExt cx="0" cy="0"/>
        </a:xfrm>
      </p:grpSpPr>
      <p:pic>
        <p:nvPicPr>
          <p:cNvPr id="4" name="Picture 25" descr="bg">
            <a:extLst>
              <a:ext uri="{FF2B5EF4-FFF2-40B4-BE49-F238E27FC236}">
                <a16:creationId xmlns:a16="http://schemas.microsoft.com/office/drawing/2014/main" id="{9D2DC9CC-D605-4948-A175-08E0413821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01">
            <a:extLst>
              <a:ext uri="{FF2B5EF4-FFF2-40B4-BE49-F238E27FC236}">
                <a16:creationId xmlns:a16="http://schemas.microsoft.com/office/drawing/2014/main" id="{8AE4D425-8046-4F9D-84D9-68FD298C6B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81235" y="1125538"/>
            <a:ext cx="7776632"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cl2">
            <a:extLst>
              <a:ext uri="{FF2B5EF4-FFF2-40B4-BE49-F238E27FC236}">
                <a16:creationId xmlns:a16="http://schemas.microsoft.com/office/drawing/2014/main" id="{FA2DBD9C-C7F5-4D86-ACB2-35A2CCB48DB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9650" y="4232276"/>
            <a:ext cx="623993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cl">
            <a:extLst>
              <a:ext uri="{FF2B5EF4-FFF2-40B4-BE49-F238E27FC236}">
                <a16:creationId xmlns:a16="http://schemas.microsoft.com/office/drawing/2014/main" id="{58DD81B1-98EC-472C-851A-6F95269A2CB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66451" y="3716338"/>
            <a:ext cx="244898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l2">
            <a:extLst>
              <a:ext uri="{FF2B5EF4-FFF2-40B4-BE49-F238E27FC236}">
                <a16:creationId xmlns:a16="http://schemas.microsoft.com/office/drawing/2014/main" id="{C3E70F74-01C8-4CD9-B786-8DD7AF06F6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72034" y="5805489"/>
            <a:ext cx="623993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6">
            <a:extLst>
              <a:ext uri="{FF2B5EF4-FFF2-40B4-BE49-F238E27FC236}">
                <a16:creationId xmlns:a16="http://schemas.microsoft.com/office/drawing/2014/main" id="{39620052-0D87-48D1-869A-388CF2046E67}"/>
              </a:ext>
            </a:extLst>
          </p:cNvPr>
          <p:cNvGrpSpPr>
            <a:grpSpLocks/>
          </p:cNvGrpSpPr>
          <p:nvPr userDrawn="1"/>
        </p:nvGrpSpPr>
        <p:grpSpPr bwMode="auto">
          <a:xfrm>
            <a:off x="4466167" y="2924176"/>
            <a:ext cx="3934884" cy="2074863"/>
            <a:chOff x="2110" y="1842"/>
            <a:chExt cx="1859" cy="1307"/>
          </a:xfrm>
        </p:grpSpPr>
        <p:pic>
          <p:nvPicPr>
            <p:cNvPr id="10" name="Picture 12" descr="cl">
              <a:extLst>
                <a:ext uri="{FF2B5EF4-FFF2-40B4-BE49-F238E27FC236}">
                  <a16:creationId xmlns:a16="http://schemas.microsoft.com/office/drawing/2014/main" id="{0513BC84-B600-4123-865C-78ED066BFDE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110" y="2069"/>
              <a:ext cx="1859"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tree">
              <a:extLst>
                <a:ext uri="{FF2B5EF4-FFF2-40B4-BE49-F238E27FC236}">
                  <a16:creationId xmlns:a16="http://schemas.microsoft.com/office/drawing/2014/main" id="{0F470650-19EA-47D5-BBB2-31D0B974168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80" y="1842"/>
              <a:ext cx="954"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5">
            <a:extLst>
              <a:ext uri="{FF2B5EF4-FFF2-40B4-BE49-F238E27FC236}">
                <a16:creationId xmlns:a16="http://schemas.microsoft.com/office/drawing/2014/main" id="{6D903A19-9B60-43AA-BFD3-604BFC943B33}"/>
              </a:ext>
            </a:extLst>
          </p:cNvPr>
          <p:cNvGrpSpPr>
            <a:grpSpLocks/>
          </p:cNvGrpSpPr>
          <p:nvPr userDrawn="1"/>
        </p:nvGrpSpPr>
        <p:grpSpPr bwMode="auto">
          <a:xfrm>
            <a:off x="7224183" y="3455990"/>
            <a:ext cx="5759451" cy="3213100"/>
            <a:chOff x="3288" y="2296"/>
            <a:chExt cx="2721" cy="2024"/>
          </a:xfrm>
        </p:grpSpPr>
        <p:pic>
          <p:nvPicPr>
            <p:cNvPr id="13" name="Picture 15" descr="cl">
              <a:extLst>
                <a:ext uri="{FF2B5EF4-FFF2-40B4-BE49-F238E27FC236}">
                  <a16:creationId xmlns:a16="http://schemas.microsoft.com/office/drawing/2014/main" id="{F423BB28-E9D5-423F-987A-A89EA9B17A0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88" y="2739"/>
              <a:ext cx="272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02">
              <a:extLst>
                <a:ext uri="{FF2B5EF4-FFF2-40B4-BE49-F238E27FC236}">
                  <a16:creationId xmlns:a16="http://schemas.microsoft.com/office/drawing/2014/main" id="{221C6CBA-98FE-4D8F-A713-80E521DCF62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787" y="2296"/>
              <a:ext cx="1237"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4">
            <a:extLst>
              <a:ext uri="{FF2B5EF4-FFF2-40B4-BE49-F238E27FC236}">
                <a16:creationId xmlns:a16="http://schemas.microsoft.com/office/drawing/2014/main" id="{D90CF070-3BE3-4B82-B91F-4450B4CA9068}"/>
              </a:ext>
            </a:extLst>
          </p:cNvPr>
          <p:cNvGrpSpPr>
            <a:grpSpLocks/>
          </p:cNvGrpSpPr>
          <p:nvPr userDrawn="1"/>
        </p:nvGrpSpPr>
        <p:grpSpPr bwMode="auto">
          <a:xfrm>
            <a:off x="8208434" y="2636838"/>
            <a:ext cx="3119967" cy="1498600"/>
            <a:chOff x="3878" y="1661"/>
            <a:chExt cx="1474" cy="944"/>
          </a:xfrm>
        </p:grpSpPr>
        <p:pic>
          <p:nvPicPr>
            <p:cNvPr id="16" name="Picture 16" descr="cl">
              <a:extLst>
                <a:ext uri="{FF2B5EF4-FFF2-40B4-BE49-F238E27FC236}">
                  <a16:creationId xmlns:a16="http://schemas.microsoft.com/office/drawing/2014/main" id="{A79675FA-4551-49A3-B2CD-97BDF5587A1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95" y="1933"/>
              <a:ext cx="115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descr="03">
              <a:extLst>
                <a:ext uri="{FF2B5EF4-FFF2-40B4-BE49-F238E27FC236}">
                  <a16:creationId xmlns:a16="http://schemas.microsoft.com/office/drawing/2014/main" id="{84483F43-757B-4471-8C12-2E36EA74384B}"/>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78" y="1661"/>
              <a:ext cx="952"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1" descr="cl2">
            <a:extLst>
              <a:ext uri="{FF2B5EF4-FFF2-40B4-BE49-F238E27FC236}">
                <a16:creationId xmlns:a16="http://schemas.microsoft.com/office/drawing/2014/main" id="{CB3036F5-54C1-45D6-8B8C-8B5A7B5C76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2767" y="5445125"/>
            <a:ext cx="451273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cl2">
            <a:extLst>
              <a:ext uri="{FF2B5EF4-FFF2-40B4-BE49-F238E27FC236}">
                <a16:creationId xmlns:a16="http://schemas.microsoft.com/office/drawing/2014/main" id="{532B607F-0B95-4DB3-9375-ED03796EA0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0651" y="5157789"/>
            <a:ext cx="623993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sun">
            <a:extLst>
              <a:ext uri="{FF2B5EF4-FFF2-40B4-BE49-F238E27FC236}">
                <a16:creationId xmlns:a16="http://schemas.microsoft.com/office/drawing/2014/main" id="{9940E774-F82F-4D6B-9F70-66454621563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7051" y="3789364"/>
            <a:ext cx="3553883"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23">
            <a:extLst>
              <a:ext uri="{FF2B5EF4-FFF2-40B4-BE49-F238E27FC236}">
                <a16:creationId xmlns:a16="http://schemas.microsoft.com/office/drawing/2014/main" id="{B47A8974-64DB-461C-8DB5-DD9069F1BEBB}"/>
              </a:ext>
            </a:extLst>
          </p:cNvPr>
          <p:cNvGrpSpPr>
            <a:grpSpLocks/>
          </p:cNvGrpSpPr>
          <p:nvPr userDrawn="1"/>
        </p:nvGrpSpPr>
        <p:grpSpPr bwMode="auto">
          <a:xfrm>
            <a:off x="239184" y="6386514"/>
            <a:ext cx="3363383" cy="288925"/>
            <a:chOff x="3333" y="4073"/>
            <a:chExt cx="1589" cy="182"/>
          </a:xfrm>
        </p:grpSpPr>
        <p:sp>
          <p:nvSpPr>
            <p:cNvPr id="22" name="WordArt 224">
              <a:extLst>
                <a:ext uri="{FF2B5EF4-FFF2-40B4-BE49-F238E27FC236}">
                  <a16:creationId xmlns:a16="http://schemas.microsoft.com/office/drawing/2014/main" id="{667A18BF-4C0C-47A4-B74A-E70172F87A71}"/>
                </a:ext>
              </a:extLst>
            </p:cNvPr>
            <p:cNvSpPr>
              <a:spLocks noChangeArrowheads="1" noChangeShapeType="1" noTextEdit="1"/>
            </p:cNvSpPr>
            <p:nvPr/>
          </p:nvSpPr>
          <p:spPr bwMode="auto">
            <a:xfrm>
              <a:off x="3333" y="407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50195"/>
                    </a:schemeClr>
                  </a:solidFill>
                  <a:latin typeface="Impact" panose="020B0806030902050204" pitchFamily="34" charset="0"/>
                </a:rPr>
                <a:t>' LOGO '</a:t>
              </a:r>
              <a:endParaRPr lang="zh-CN" altLang="en-US" sz="1400" kern="10" spc="-70">
                <a:solidFill>
                  <a:schemeClr val="tx1">
                    <a:alpha val="50195"/>
                  </a:schemeClr>
                </a:solidFill>
                <a:latin typeface="Impact" panose="020B0806030902050204" pitchFamily="34" charset="0"/>
              </a:endParaRPr>
            </a:p>
          </p:txBody>
        </p:sp>
        <p:sp>
          <p:nvSpPr>
            <p:cNvPr id="23" name="WordArt 225">
              <a:extLst>
                <a:ext uri="{FF2B5EF4-FFF2-40B4-BE49-F238E27FC236}">
                  <a16:creationId xmlns:a16="http://schemas.microsoft.com/office/drawing/2014/main" id="{55166AE7-FD76-46A4-B4AF-E4F247FFE523}"/>
                </a:ext>
              </a:extLst>
            </p:cNvPr>
            <p:cNvSpPr>
              <a:spLocks noChangeArrowheads="1" noChangeShapeType="1" noTextEdit="1"/>
            </p:cNvSpPr>
            <p:nvPr/>
          </p:nvSpPr>
          <p:spPr bwMode="auto">
            <a:xfrm>
              <a:off x="4014" y="420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50195"/>
                    </a:schemeClr>
                  </a:solidFill>
                  <a:latin typeface="Arial" panose="020B0604020202020204" pitchFamily="34" charset="0"/>
                  <a:cs typeface="Arial" panose="020B0604020202020204" pitchFamily="34" charset="0"/>
                </a:rPr>
                <a:t>COMPANY LOGOTYPE INSERT</a:t>
              </a:r>
              <a:endParaRPr lang="zh-CN" altLang="en-US" sz="800" b="1" kern="10" spc="-40">
                <a:solidFill>
                  <a:schemeClr val="tx1">
                    <a:alpha val="50195"/>
                  </a:schemeClr>
                </a:solidFill>
                <a:latin typeface="Arial" panose="020B0604020202020204" pitchFamily="34" charset="0"/>
                <a:cs typeface="Arial" panose="020B0604020202020204" pitchFamily="34" charset="0"/>
              </a:endParaRPr>
            </a:p>
          </p:txBody>
        </p:sp>
      </p:grpSp>
      <p:sp>
        <p:nvSpPr>
          <p:cNvPr id="3260" name="Rectangle 188"/>
          <p:cNvSpPr>
            <a:spLocks noGrp="1" noChangeArrowheads="1"/>
          </p:cNvSpPr>
          <p:nvPr>
            <p:ph type="subTitle" sz="quarter" idx="1"/>
          </p:nvPr>
        </p:nvSpPr>
        <p:spPr>
          <a:xfrm>
            <a:off x="1754717" y="2089151"/>
            <a:ext cx="8534400" cy="619125"/>
          </a:xfrm>
        </p:spPr>
        <p:txBody>
          <a:bodyPr/>
          <a:lstStyle>
            <a:lvl1pPr marL="0" indent="0" algn="ctr">
              <a:buFontTx/>
              <a:buNone/>
              <a:defRPr sz="2400">
                <a:solidFill>
                  <a:schemeClr val="accent2"/>
                </a:solidFill>
                <a:latin typeface="Times New Roman" pitchFamily="18" charset="0"/>
                <a:ea typeface="Arial Unicode MS" pitchFamily="50" charset="-127"/>
                <a:cs typeface="Arial Unicode MS" pitchFamily="50" charset="-127"/>
              </a:defRPr>
            </a:lvl1pPr>
          </a:lstStyle>
          <a:p>
            <a:r>
              <a:rPr lang="ko-KR" altLang="en-US"/>
              <a:t>마스터 부제목 스타일 편집</a:t>
            </a:r>
          </a:p>
        </p:txBody>
      </p:sp>
      <p:sp>
        <p:nvSpPr>
          <p:cNvPr id="3261" name="Rectangle 189"/>
          <p:cNvSpPr>
            <a:spLocks noGrp="1" noChangeArrowheads="1"/>
          </p:cNvSpPr>
          <p:nvPr>
            <p:ph type="ctrTitle" sz="quarter"/>
          </p:nvPr>
        </p:nvSpPr>
        <p:spPr>
          <a:xfrm>
            <a:off x="719667" y="977901"/>
            <a:ext cx="10752667" cy="1470025"/>
          </a:xfrm>
        </p:spPr>
        <p:txBody>
          <a:bodyPr/>
          <a:lstStyle>
            <a:lvl1pPr algn="ctr">
              <a:lnSpc>
                <a:spcPct val="75000"/>
              </a:lnSpc>
              <a:defRPr sz="5000" b="0">
                <a:ea typeface="Arial Unicode MS" pitchFamily="50" charset="-127"/>
                <a:cs typeface="Arial Unicode MS" pitchFamily="50" charset="-127"/>
              </a:defRPr>
            </a:lvl1pPr>
          </a:lstStyle>
          <a:p>
            <a:r>
              <a:rPr lang="ko-KR" altLang="en-US"/>
              <a:t>마스터 제목 스타일 편집</a:t>
            </a:r>
          </a:p>
        </p:txBody>
      </p:sp>
      <p:sp>
        <p:nvSpPr>
          <p:cNvPr id="24" name="Rectangle 6">
            <a:extLst>
              <a:ext uri="{FF2B5EF4-FFF2-40B4-BE49-F238E27FC236}">
                <a16:creationId xmlns:a16="http://schemas.microsoft.com/office/drawing/2014/main" id="{8BD307DB-C491-4B48-ACFA-44060D49F2C4}"/>
              </a:ext>
            </a:extLst>
          </p:cNvPr>
          <p:cNvSpPr>
            <a:spLocks noGrp="1" noChangeArrowheads="1"/>
          </p:cNvSpPr>
          <p:nvPr>
            <p:ph type="sldNum" sz="quarter" idx="10"/>
          </p:nvPr>
        </p:nvSpPr>
        <p:spPr/>
        <p:txBody>
          <a:bodyPr/>
          <a:lstStyle>
            <a:lvl1pPr>
              <a:defRPr>
                <a:solidFill>
                  <a:schemeClr val="tx1"/>
                </a:solidFill>
              </a:defRPr>
            </a:lvl1pPr>
          </a:lstStyle>
          <a:p>
            <a:fld id="{92517C68-CBD2-4474-A329-212E031B3D92}" type="slidenum">
              <a:rPr lang="en-US" altLang="ko-KR"/>
              <a:pPr/>
              <a:t>‹#›</a:t>
            </a:fld>
            <a:endParaRPr lang="en-US" altLang="ko-KR"/>
          </a:p>
        </p:txBody>
      </p:sp>
      <p:sp>
        <p:nvSpPr>
          <p:cNvPr id="25" name="Rectangle 4">
            <a:extLst>
              <a:ext uri="{FF2B5EF4-FFF2-40B4-BE49-F238E27FC236}">
                <a16:creationId xmlns:a16="http://schemas.microsoft.com/office/drawing/2014/main" id="{82E3E4D9-EF0A-46AF-BB86-B54813C1193A}"/>
              </a:ext>
            </a:extLst>
          </p:cNvPr>
          <p:cNvSpPr>
            <a:spLocks noGrp="1" noChangeArrowheads="1"/>
          </p:cNvSpPr>
          <p:nvPr>
            <p:ph type="dt" sz="half" idx="11"/>
          </p:nvPr>
        </p:nvSpPr>
        <p:spPr>
          <a:xfrm>
            <a:off x="609600" y="6245225"/>
            <a:ext cx="2844800" cy="476250"/>
          </a:xfrm>
        </p:spPr>
        <p:txBody>
          <a:bodyPr/>
          <a:lstStyle>
            <a:lvl1pPr>
              <a:defRPr>
                <a:solidFill>
                  <a:schemeClr val="tx1"/>
                </a:solidFill>
              </a:defRPr>
            </a:lvl1pPr>
          </a:lstStyle>
          <a:p>
            <a:pPr>
              <a:defRPr/>
            </a:pPr>
            <a:endParaRPr lang="en-US" altLang="ko-KR"/>
          </a:p>
        </p:txBody>
      </p:sp>
      <p:sp>
        <p:nvSpPr>
          <p:cNvPr id="26" name="Rectangle 5">
            <a:extLst>
              <a:ext uri="{FF2B5EF4-FFF2-40B4-BE49-F238E27FC236}">
                <a16:creationId xmlns:a16="http://schemas.microsoft.com/office/drawing/2014/main" id="{F63FC74C-C40A-4AA0-B1C5-EED649D17A0A}"/>
              </a:ext>
            </a:extLst>
          </p:cNvPr>
          <p:cNvSpPr>
            <a:spLocks noGrp="1" noChangeArrowheads="1"/>
          </p:cNvSpPr>
          <p:nvPr>
            <p:ph type="ftr" sz="quarter" idx="12"/>
          </p:nvPr>
        </p:nvSpPr>
        <p:spPr/>
        <p:txBody>
          <a:bodyPr/>
          <a:lstStyle>
            <a:lvl1pPr>
              <a:defRPr>
                <a:solidFill>
                  <a:schemeClr val="tx1"/>
                </a:solidFill>
              </a:defRPr>
            </a:lvl1pPr>
          </a:lstStyle>
          <a:p>
            <a:pPr>
              <a:defRPr/>
            </a:pPr>
            <a:endParaRPr lang="en-US" altLang="ko-KR"/>
          </a:p>
        </p:txBody>
      </p:sp>
    </p:spTree>
    <p:extLst>
      <p:ext uri="{BB962C8B-B14F-4D97-AF65-F5344CB8AC3E}">
        <p14:creationId xmlns:p14="http://schemas.microsoft.com/office/powerpoint/2010/main" val="1778463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2000"/>
                                        <p:tgtEl>
                                          <p:spTgt spid="18"/>
                                        </p:tgtEl>
                                      </p:cBhvr>
                                    </p:animEffect>
                                  </p:childTnLst>
                                </p:cTn>
                              </p:par>
                              <p:par>
                                <p:cTn id="8" presetID="1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Left)">
                                      <p:cBhvr>
                                        <p:cTn id="10" dur="2000"/>
                                        <p:tgtEl>
                                          <p:spTgt spid="19"/>
                                        </p:tgtEl>
                                      </p:cBhvr>
                                    </p:animEffect>
                                  </p:childTnLst>
                                </p:cTn>
                              </p:par>
                              <p:par>
                                <p:cTn id="11" presetID="1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par>
                                <p:cTn id="14" presetID="1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Right)">
                                      <p:cBhvr>
                                        <p:cTn id="16" dur="2000"/>
                                        <p:tgtEl>
                                          <p:spTgt spid="8"/>
                                        </p:tgtEl>
                                      </p:cBhvr>
                                    </p:animEffect>
                                  </p:childTnLst>
                                </p:cTn>
                              </p:par>
                            </p:childTnLst>
                          </p:cTn>
                        </p:par>
                        <p:par>
                          <p:cTn id="17" fill="hold">
                            <p:stCondLst>
                              <p:cond delay="2000"/>
                            </p:stCondLst>
                            <p:childTnLst>
                              <p:par>
                                <p:cTn id="18" presetID="1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lide(fromBottom)">
                                      <p:cBhvr>
                                        <p:cTn id="20" dur="1000"/>
                                        <p:tgtEl>
                                          <p:spTgt spid="20"/>
                                        </p:tgtEl>
                                      </p:cBhvr>
                                    </p:animEffect>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2" presetClass="entr" presetSubtype="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Right)">
                                      <p:cBhvr>
                                        <p:cTn id="30" dur="2000"/>
                                        <p:tgtEl>
                                          <p:spTgt spid="15"/>
                                        </p:tgtEl>
                                      </p:cBhvr>
                                    </p:animEffect>
                                  </p:childTnLst>
                                </p:cTn>
                              </p:par>
                              <p:par>
                                <p:cTn id="31" presetID="12" presetClass="entr" presetSubtype="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Right)">
                                      <p:cBhvr>
                                        <p:cTn id="33" dur="2000"/>
                                        <p:tgtEl>
                                          <p:spTgt spid="9"/>
                                        </p:tgtEl>
                                      </p:cBhvr>
                                    </p:animEffect>
                                  </p:childTnLst>
                                </p:cTn>
                              </p:par>
                              <p:par>
                                <p:cTn id="34" presetID="12" presetClass="entr" presetSubtype="2"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Right)">
                                      <p:cBhvr>
                                        <p:cTn id="36" dur="2000"/>
                                        <p:tgtEl>
                                          <p:spTgt spid="12"/>
                                        </p:tgtEl>
                                      </p:cBhvr>
                                    </p:animEffect>
                                  </p:childTnLst>
                                </p:cTn>
                              </p:par>
                              <p:par>
                                <p:cTn id="37" presetID="12" presetClass="entr" presetSubtype="2"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Right)">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80">
            <a:extLst>
              <a:ext uri="{FF2B5EF4-FFF2-40B4-BE49-F238E27FC236}">
                <a16:creationId xmlns:a16="http://schemas.microsoft.com/office/drawing/2014/main" id="{4B9663B5-6315-49E8-9B8C-27D55A3FAD0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1">
            <a:extLst>
              <a:ext uri="{FF2B5EF4-FFF2-40B4-BE49-F238E27FC236}">
                <a16:creationId xmlns:a16="http://schemas.microsoft.com/office/drawing/2014/main" id="{429E8337-07E2-423F-8717-EFF3FBD95A1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2">
            <a:extLst>
              <a:ext uri="{FF2B5EF4-FFF2-40B4-BE49-F238E27FC236}">
                <a16:creationId xmlns:a16="http://schemas.microsoft.com/office/drawing/2014/main" id="{F3A62D52-32B4-4FD4-BDE1-43FE65FE988F}"/>
              </a:ext>
            </a:extLst>
          </p:cNvPr>
          <p:cNvSpPr>
            <a:spLocks noGrp="1" noChangeArrowheads="1"/>
          </p:cNvSpPr>
          <p:nvPr>
            <p:ph type="sldNum" sz="quarter" idx="12"/>
          </p:nvPr>
        </p:nvSpPr>
        <p:spPr>
          <a:ln/>
        </p:spPr>
        <p:txBody>
          <a:bodyPr/>
          <a:lstStyle>
            <a:lvl1pPr>
              <a:defRPr/>
            </a:lvl1pPr>
          </a:lstStyle>
          <a:p>
            <a:fld id="{C6A728B1-6D25-4FEB-B19A-A01229F3DC72}" type="slidenum">
              <a:rPr lang="en-US" altLang="ko-KR"/>
              <a:pPr/>
              <a:t>‹#›</a:t>
            </a:fld>
            <a:endParaRPr lang="en-US" altLang="ko-KR"/>
          </a:p>
        </p:txBody>
      </p:sp>
    </p:spTree>
    <p:extLst>
      <p:ext uri="{BB962C8B-B14F-4D97-AF65-F5344CB8AC3E}">
        <p14:creationId xmlns:p14="http://schemas.microsoft.com/office/powerpoint/2010/main" val="2490543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902700" y="203200"/>
            <a:ext cx="2762251" cy="56642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1" y="203200"/>
            <a:ext cx="8089900" cy="56642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80">
            <a:extLst>
              <a:ext uri="{FF2B5EF4-FFF2-40B4-BE49-F238E27FC236}">
                <a16:creationId xmlns:a16="http://schemas.microsoft.com/office/drawing/2014/main" id="{F51E546A-5B26-4985-B95D-CC6F4FC9CF2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1">
            <a:extLst>
              <a:ext uri="{FF2B5EF4-FFF2-40B4-BE49-F238E27FC236}">
                <a16:creationId xmlns:a16="http://schemas.microsoft.com/office/drawing/2014/main" id="{89F588A9-1C83-4BEE-A059-B92FB971775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2">
            <a:extLst>
              <a:ext uri="{FF2B5EF4-FFF2-40B4-BE49-F238E27FC236}">
                <a16:creationId xmlns:a16="http://schemas.microsoft.com/office/drawing/2014/main" id="{C5F77C6A-E179-48DB-A341-A90E9B1CC3F2}"/>
              </a:ext>
            </a:extLst>
          </p:cNvPr>
          <p:cNvSpPr>
            <a:spLocks noGrp="1" noChangeArrowheads="1"/>
          </p:cNvSpPr>
          <p:nvPr>
            <p:ph type="sldNum" sz="quarter" idx="12"/>
          </p:nvPr>
        </p:nvSpPr>
        <p:spPr>
          <a:ln/>
        </p:spPr>
        <p:txBody>
          <a:bodyPr/>
          <a:lstStyle>
            <a:lvl1pPr>
              <a:defRPr/>
            </a:lvl1pPr>
          </a:lstStyle>
          <a:p>
            <a:fld id="{5FEB0137-083A-4BFA-8240-1A67B62CB8CB}" type="slidenum">
              <a:rPr lang="en-US" altLang="ko-KR"/>
              <a:pPr/>
              <a:t>‹#›</a:t>
            </a:fld>
            <a:endParaRPr lang="en-US" altLang="ko-KR"/>
          </a:p>
        </p:txBody>
      </p:sp>
    </p:spTree>
    <p:extLst>
      <p:ext uri="{BB962C8B-B14F-4D97-AF65-F5344CB8AC3E}">
        <p14:creationId xmlns:p14="http://schemas.microsoft.com/office/powerpoint/2010/main" val="11521590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F4A939CB-338B-44F3-A7F0-02AA78C8CE3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31D6351-C987-4FCF-875F-E121073257F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050E99F5-460B-48AB-A73B-7725D2F2FA3C}"/>
              </a:ext>
            </a:extLst>
          </p:cNvPr>
          <p:cNvSpPr>
            <a:spLocks noGrp="1" noChangeArrowheads="1"/>
          </p:cNvSpPr>
          <p:nvPr>
            <p:ph type="sldNum" sz="quarter" idx="12"/>
          </p:nvPr>
        </p:nvSpPr>
        <p:spPr>
          <a:ln/>
        </p:spPr>
        <p:txBody>
          <a:bodyPr/>
          <a:lstStyle>
            <a:lvl1pPr>
              <a:defRPr/>
            </a:lvl1pPr>
          </a:lstStyle>
          <a:p>
            <a:fld id="{6F04FEE2-5723-4BF1-9146-476F21C7FDE9}" type="slidenum">
              <a:rPr lang="en-US" altLang="ko-KR"/>
              <a:pPr/>
              <a:t>‹#›</a:t>
            </a:fld>
            <a:endParaRPr lang="en-US" altLang="ko-KR"/>
          </a:p>
        </p:txBody>
      </p:sp>
    </p:spTree>
    <p:extLst>
      <p:ext uri="{BB962C8B-B14F-4D97-AF65-F5344CB8AC3E}">
        <p14:creationId xmlns:p14="http://schemas.microsoft.com/office/powerpoint/2010/main" val="29095541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4C7EC246-4AE6-4E48-8669-CA5F27E6267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9716C9E-B9F1-4E25-AA39-5B7099D5772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7B63F671-7F83-4BA9-951A-2ED83B542C3E}"/>
              </a:ext>
            </a:extLst>
          </p:cNvPr>
          <p:cNvSpPr>
            <a:spLocks noGrp="1" noChangeArrowheads="1"/>
          </p:cNvSpPr>
          <p:nvPr>
            <p:ph type="sldNum" sz="quarter" idx="12"/>
          </p:nvPr>
        </p:nvSpPr>
        <p:spPr>
          <a:ln/>
        </p:spPr>
        <p:txBody>
          <a:bodyPr/>
          <a:lstStyle>
            <a:lvl1pPr>
              <a:defRPr/>
            </a:lvl1pPr>
          </a:lstStyle>
          <a:p>
            <a:fld id="{9CCC670C-2A95-486F-B511-118D282C4156}" type="slidenum">
              <a:rPr lang="en-US" altLang="ko-KR"/>
              <a:pPr/>
              <a:t>‹#›</a:t>
            </a:fld>
            <a:endParaRPr lang="en-US" altLang="ko-KR"/>
          </a:p>
        </p:txBody>
      </p:sp>
    </p:spTree>
    <p:extLst>
      <p:ext uri="{BB962C8B-B14F-4D97-AF65-F5344CB8AC3E}">
        <p14:creationId xmlns:p14="http://schemas.microsoft.com/office/powerpoint/2010/main" val="5644850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1EAA948B-1375-4E37-9678-43B201C6639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2CA58E2-8340-472B-92DF-54766860F67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E876CD3-72C6-4E83-A5F1-C1478CD2CAE9}"/>
              </a:ext>
            </a:extLst>
          </p:cNvPr>
          <p:cNvSpPr>
            <a:spLocks noGrp="1" noChangeArrowheads="1"/>
          </p:cNvSpPr>
          <p:nvPr>
            <p:ph type="sldNum" sz="quarter" idx="12"/>
          </p:nvPr>
        </p:nvSpPr>
        <p:spPr>
          <a:ln/>
        </p:spPr>
        <p:txBody>
          <a:bodyPr/>
          <a:lstStyle>
            <a:lvl1pPr>
              <a:defRPr/>
            </a:lvl1pPr>
          </a:lstStyle>
          <a:p>
            <a:fld id="{B72286C6-15A9-4B87-B185-FEA93CB244FA}" type="slidenum">
              <a:rPr lang="en-US" altLang="ko-KR"/>
              <a:pPr/>
              <a:t>‹#›</a:t>
            </a:fld>
            <a:endParaRPr lang="en-US" altLang="ko-KR"/>
          </a:p>
        </p:txBody>
      </p:sp>
    </p:spTree>
    <p:extLst>
      <p:ext uri="{BB962C8B-B14F-4D97-AF65-F5344CB8AC3E}">
        <p14:creationId xmlns:p14="http://schemas.microsoft.com/office/powerpoint/2010/main" val="20431031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4128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4128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E4B9EDF0-3F7C-4AF3-8193-655E1B3CB53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468F9A6B-0442-4C68-8E42-FF65F101017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A8D284FF-658C-41EB-B8DF-9603F924096D}"/>
              </a:ext>
            </a:extLst>
          </p:cNvPr>
          <p:cNvSpPr>
            <a:spLocks noGrp="1" noChangeArrowheads="1"/>
          </p:cNvSpPr>
          <p:nvPr>
            <p:ph type="sldNum" sz="quarter" idx="12"/>
          </p:nvPr>
        </p:nvSpPr>
        <p:spPr>
          <a:ln/>
        </p:spPr>
        <p:txBody>
          <a:bodyPr/>
          <a:lstStyle>
            <a:lvl1pPr>
              <a:defRPr/>
            </a:lvl1pPr>
          </a:lstStyle>
          <a:p>
            <a:fld id="{C0B0C7FB-0A06-4149-A2AA-2C3E8C55ACD5}" type="slidenum">
              <a:rPr lang="en-US" altLang="ko-KR"/>
              <a:pPr/>
              <a:t>‹#›</a:t>
            </a:fld>
            <a:endParaRPr lang="en-US" altLang="ko-KR"/>
          </a:p>
        </p:txBody>
      </p:sp>
    </p:spTree>
    <p:extLst>
      <p:ext uri="{BB962C8B-B14F-4D97-AF65-F5344CB8AC3E}">
        <p14:creationId xmlns:p14="http://schemas.microsoft.com/office/powerpoint/2010/main" val="3604671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1A8ADDE2-8CDC-491D-AE02-307C80C887B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555D7E45-FF40-448A-8C49-967F45DA2E1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19718B73-02DC-40CE-8DA5-FB7F53E7BE59}"/>
              </a:ext>
            </a:extLst>
          </p:cNvPr>
          <p:cNvSpPr>
            <a:spLocks noGrp="1" noChangeArrowheads="1"/>
          </p:cNvSpPr>
          <p:nvPr>
            <p:ph type="sldNum" sz="quarter" idx="12"/>
          </p:nvPr>
        </p:nvSpPr>
        <p:spPr>
          <a:ln/>
        </p:spPr>
        <p:txBody>
          <a:bodyPr/>
          <a:lstStyle>
            <a:lvl1pPr>
              <a:defRPr/>
            </a:lvl1pPr>
          </a:lstStyle>
          <a:p>
            <a:fld id="{25FD6595-E851-42A9-B1ED-ED61A8A36A4F}" type="slidenum">
              <a:rPr lang="en-US" altLang="ko-KR"/>
              <a:pPr/>
              <a:t>‹#›</a:t>
            </a:fld>
            <a:endParaRPr lang="en-US" altLang="ko-KR"/>
          </a:p>
        </p:txBody>
      </p:sp>
    </p:spTree>
    <p:extLst>
      <p:ext uri="{BB962C8B-B14F-4D97-AF65-F5344CB8AC3E}">
        <p14:creationId xmlns:p14="http://schemas.microsoft.com/office/powerpoint/2010/main" val="26348084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5C63B6D6-D4F4-4707-9FE7-6D320748009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946E9EF2-480D-4358-80C3-D52B633C725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1C596CCB-2641-4AD6-A0C9-56C1F2DB0893}"/>
              </a:ext>
            </a:extLst>
          </p:cNvPr>
          <p:cNvSpPr>
            <a:spLocks noGrp="1" noChangeArrowheads="1"/>
          </p:cNvSpPr>
          <p:nvPr>
            <p:ph type="sldNum" sz="quarter" idx="12"/>
          </p:nvPr>
        </p:nvSpPr>
        <p:spPr>
          <a:ln/>
        </p:spPr>
        <p:txBody>
          <a:bodyPr/>
          <a:lstStyle>
            <a:lvl1pPr>
              <a:defRPr/>
            </a:lvl1pPr>
          </a:lstStyle>
          <a:p>
            <a:fld id="{6AD81BDC-2819-495E-A33A-81E26D560CF6}" type="slidenum">
              <a:rPr lang="en-US" altLang="ko-KR"/>
              <a:pPr/>
              <a:t>‹#›</a:t>
            </a:fld>
            <a:endParaRPr lang="en-US" altLang="ko-KR"/>
          </a:p>
        </p:txBody>
      </p:sp>
    </p:spTree>
    <p:extLst>
      <p:ext uri="{BB962C8B-B14F-4D97-AF65-F5344CB8AC3E}">
        <p14:creationId xmlns:p14="http://schemas.microsoft.com/office/powerpoint/2010/main" val="29017487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4A30B4-9AA8-490E-94CD-7B80EC87A03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9C94754B-1A30-4F28-BDBE-DBA067644B6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7C648CD2-4844-481D-86E5-9DF33C6570F0}"/>
              </a:ext>
            </a:extLst>
          </p:cNvPr>
          <p:cNvSpPr>
            <a:spLocks noGrp="1" noChangeArrowheads="1"/>
          </p:cNvSpPr>
          <p:nvPr>
            <p:ph type="sldNum" sz="quarter" idx="12"/>
          </p:nvPr>
        </p:nvSpPr>
        <p:spPr>
          <a:ln/>
        </p:spPr>
        <p:txBody>
          <a:bodyPr/>
          <a:lstStyle>
            <a:lvl1pPr>
              <a:defRPr/>
            </a:lvl1pPr>
          </a:lstStyle>
          <a:p>
            <a:fld id="{F55CB6EC-A090-46AA-9592-F7A0249F3DF3}" type="slidenum">
              <a:rPr lang="en-US" altLang="ko-KR"/>
              <a:pPr/>
              <a:t>‹#›</a:t>
            </a:fld>
            <a:endParaRPr lang="en-US" altLang="ko-KR"/>
          </a:p>
        </p:txBody>
      </p:sp>
    </p:spTree>
    <p:extLst>
      <p:ext uri="{BB962C8B-B14F-4D97-AF65-F5344CB8AC3E}">
        <p14:creationId xmlns:p14="http://schemas.microsoft.com/office/powerpoint/2010/main" val="11536959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A626CE35-4984-4D7B-8599-6E96B7BE59F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A0CC8BE-F98B-42F0-962C-E8586A0E2EA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B4D50C48-C394-4097-B770-6F349C84A413}"/>
              </a:ext>
            </a:extLst>
          </p:cNvPr>
          <p:cNvSpPr>
            <a:spLocks noGrp="1" noChangeArrowheads="1"/>
          </p:cNvSpPr>
          <p:nvPr>
            <p:ph type="sldNum" sz="quarter" idx="12"/>
          </p:nvPr>
        </p:nvSpPr>
        <p:spPr>
          <a:ln/>
        </p:spPr>
        <p:txBody>
          <a:bodyPr/>
          <a:lstStyle>
            <a:lvl1pPr>
              <a:defRPr/>
            </a:lvl1pPr>
          </a:lstStyle>
          <a:p>
            <a:fld id="{25DFF6A0-DB46-4093-A5DD-D1C1FB140AB7}" type="slidenum">
              <a:rPr lang="en-US" altLang="ko-KR"/>
              <a:pPr/>
              <a:t>‹#›</a:t>
            </a:fld>
            <a:endParaRPr lang="en-US" altLang="ko-KR"/>
          </a:p>
        </p:txBody>
      </p:sp>
    </p:spTree>
    <p:extLst>
      <p:ext uri="{BB962C8B-B14F-4D97-AF65-F5344CB8AC3E}">
        <p14:creationId xmlns:p14="http://schemas.microsoft.com/office/powerpoint/2010/main" val="29366616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80">
            <a:extLst>
              <a:ext uri="{FF2B5EF4-FFF2-40B4-BE49-F238E27FC236}">
                <a16:creationId xmlns:a16="http://schemas.microsoft.com/office/drawing/2014/main" id="{38AB49E4-5F5C-47E6-943E-A2A1BAAE9C7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1">
            <a:extLst>
              <a:ext uri="{FF2B5EF4-FFF2-40B4-BE49-F238E27FC236}">
                <a16:creationId xmlns:a16="http://schemas.microsoft.com/office/drawing/2014/main" id="{CBC735BD-1CE0-4BAA-870B-7CDCC3B17E5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2">
            <a:extLst>
              <a:ext uri="{FF2B5EF4-FFF2-40B4-BE49-F238E27FC236}">
                <a16:creationId xmlns:a16="http://schemas.microsoft.com/office/drawing/2014/main" id="{64723233-C374-4EB6-884D-BFF3CA46D8F4}"/>
              </a:ext>
            </a:extLst>
          </p:cNvPr>
          <p:cNvSpPr>
            <a:spLocks noGrp="1" noChangeArrowheads="1"/>
          </p:cNvSpPr>
          <p:nvPr>
            <p:ph type="sldNum" sz="quarter" idx="12"/>
          </p:nvPr>
        </p:nvSpPr>
        <p:spPr>
          <a:ln/>
        </p:spPr>
        <p:txBody>
          <a:bodyPr/>
          <a:lstStyle>
            <a:lvl1pPr>
              <a:defRPr/>
            </a:lvl1pPr>
          </a:lstStyle>
          <a:p>
            <a:fld id="{109B9CDE-A17F-4A9F-896B-45775D5415A0}" type="slidenum">
              <a:rPr lang="en-US" altLang="ko-KR"/>
              <a:pPr/>
              <a:t>‹#›</a:t>
            </a:fld>
            <a:endParaRPr lang="en-US" altLang="ko-KR"/>
          </a:p>
        </p:txBody>
      </p:sp>
    </p:spTree>
    <p:extLst>
      <p:ext uri="{BB962C8B-B14F-4D97-AF65-F5344CB8AC3E}">
        <p14:creationId xmlns:p14="http://schemas.microsoft.com/office/powerpoint/2010/main" val="20450537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0634C8BE-AD6F-4B30-945D-5E0CC0FED13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526CA0DE-ED8A-44D0-BB04-1E35DD7C053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FC8B895B-18B1-4B60-8102-C7AB2655D749}"/>
              </a:ext>
            </a:extLst>
          </p:cNvPr>
          <p:cNvSpPr>
            <a:spLocks noGrp="1" noChangeArrowheads="1"/>
          </p:cNvSpPr>
          <p:nvPr>
            <p:ph type="sldNum" sz="quarter" idx="12"/>
          </p:nvPr>
        </p:nvSpPr>
        <p:spPr>
          <a:ln/>
        </p:spPr>
        <p:txBody>
          <a:bodyPr/>
          <a:lstStyle>
            <a:lvl1pPr>
              <a:defRPr/>
            </a:lvl1pPr>
          </a:lstStyle>
          <a:p>
            <a:fld id="{199863D1-CF17-42E1-BDA9-9EB21C18E099}" type="slidenum">
              <a:rPr lang="en-US" altLang="ko-KR"/>
              <a:pPr/>
              <a:t>‹#›</a:t>
            </a:fld>
            <a:endParaRPr lang="en-US" altLang="ko-KR"/>
          </a:p>
        </p:txBody>
      </p:sp>
    </p:spTree>
    <p:extLst>
      <p:ext uri="{BB962C8B-B14F-4D97-AF65-F5344CB8AC3E}">
        <p14:creationId xmlns:p14="http://schemas.microsoft.com/office/powerpoint/2010/main" val="7786972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192523DB-5FF4-42B6-9D82-BD7F9093CC1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34996E1C-ECAE-4FE6-864F-A8CF36CC4C8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90363065-952C-4CE0-B116-60F30606DA43}"/>
              </a:ext>
            </a:extLst>
          </p:cNvPr>
          <p:cNvSpPr>
            <a:spLocks noGrp="1" noChangeArrowheads="1"/>
          </p:cNvSpPr>
          <p:nvPr>
            <p:ph type="sldNum" sz="quarter" idx="12"/>
          </p:nvPr>
        </p:nvSpPr>
        <p:spPr>
          <a:ln/>
        </p:spPr>
        <p:txBody>
          <a:bodyPr/>
          <a:lstStyle>
            <a:lvl1pPr>
              <a:defRPr/>
            </a:lvl1pPr>
          </a:lstStyle>
          <a:p>
            <a:fld id="{AAE25D45-8F3B-4290-BBBD-0E0F45743C1E}" type="slidenum">
              <a:rPr lang="en-US" altLang="ko-KR"/>
              <a:pPr/>
              <a:t>‹#›</a:t>
            </a:fld>
            <a:endParaRPr lang="en-US" altLang="ko-KR"/>
          </a:p>
        </p:txBody>
      </p:sp>
    </p:spTree>
    <p:extLst>
      <p:ext uri="{BB962C8B-B14F-4D97-AF65-F5344CB8AC3E}">
        <p14:creationId xmlns:p14="http://schemas.microsoft.com/office/powerpoint/2010/main" val="329255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902700" y="203200"/>
            <a:ext cx="2762251" cy="57356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1" y="203200"/>
            <a:ext cx="8089900" cy="57356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F73F760D-4D24-42C8-A9DD-61D5BE4FAB8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8D40A6CA-D1F7-46A0-B56F-7A93BF26189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C6D08DCE-E243-4330-836D-79385307B424}"/>
              </a:ext>
            </a:extLst>
          </p:cNvPr>
          <p:cNvSpPr>
            <a:spLocks noGrp="1" noChangeArrowheads="1"/>
          </p:cNvSpPr>
          <p:nvPr>
            <p:ph type="sldNum" sz="quarter" idx="12"/>
          </p:nvPr>
        </p:nvSpPr>
        <p:spPr>
          <a:ln/>
        </p:spPr>
        <p:txBody>
          <a:bodyPr/>
          <a:lstStyle>
            <a:lvl1pPr>
              <a:defRPr/>
            </a:lvl1pPr>
          </a:lstStyle>
          <a:p>
            <a:fld id="{484F7A97-3302-43AD-9C85-59380D717FF5}" type="slidenum">
              <a:rPr lang="en-US" altLang="ko-KR"/>
              <a:pPr/>
              <a:t>‹#›</a:t>
            </a:fld>
            <a:endParaRPr lang="en-US" altLang="ko-KR"/>
          </a:p>
        </p:txBody>
      </p:sp>
    </p:spTree>
    <p:extLst>
      <p:ext uri="{BB962C8B-B14F-4D97-AF65-F5344CB8AC3E}">
        <p14:creationId xmlns:p14="http://schemas.microsoft.com/office/powerpoint/2010/main" val="32208704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5">
            <a:extLst>
              <a:ext uri="{FF2B5EF4-FFF2-40B4-BE49-F238E27FC236}">
                <a16:creationId xmlns:a16="http://schemas.microsoft.com/office/drawing/2014/main" id="{AFCFCFAD-E434-4B45-8A5F-CE4541ECC4C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8EA56D76-BECE-4829-9D4A-02C1A60CCA2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a:extLst>
              <a:ext uri="{FF2B5EF4-FFF2-40B4-BE49-F238E27FC236}">
                <a16:creationId xmlns:a16="http://schemas.microsoft.com/office/drawing/2014/main" id="{F7AA7566-5D58-451F-8AA1-C2332F339656}"/>
              </a:ext>
            </a:extLst>
          </p:cNvPr>
          <p:cNvSpPr>
            <a:spLocks noGrp="1" noChangeArrowheads="1"/>
          </p:cNvSpPr>
          <p:nvPr>
            <p:ph type="sldNum" sz="quarter" idx="12"/>
          </p:nvPr>
        </p:nvSpPr>
        <p:spPr>
          <a:ln/>
        </p:spPr>
        <p:txBody>
          <a:bodyPr/>
          <a:lstStyle>
            <a:lvl1pPr>
              <a:defRPr/>
            </a:lvl1pPr>
          </a:lstStyle>
          <a:p>
            <a:fld id="{C2B8599C-071B-4E91-8A5B-729C1ED71858}" type="slidenum">
              <a:rPr lang="en-US" altLang="ko-KR"/>
              <a:pPr/>
              <a:t>‹#›</a:t>
            </a:fld>
            <a:endParaRPr lang="en-US" altLang="ko-KR"/>
          </a:p>
        </p:txBody>
      </p:sp>
    </p:spTree>
    <p:extLst>
      <p:ext uri="{BB962C8B-B14F-4D97-AF65-F5344CB8AC3E}">
        <p14:creationId xmlns:p14="http://schemas.microsoft.com/office/powerpoint/2010/main" val="5431817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a:extLst>
              <a:ext uri="{FF2B5EF4-FFF2-40B4-BE49-F238E27FC236}">
                <a16:creationId xmlns:a16="http://schemas.microsoft.com/office/drawing/2014/main" id="{1A9A6E6E-26C4-4A74-A603-ED0A0C9D41A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55C324DE-9178-4AA3-BB01-19E987B9406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a:extLst>
              <a:ext uri="{FF2B5EF4-FFF2-40B4-BE49-F238E27FC236}">
                <a16:creationId xmlns:a16="http://schemas.microsoft.com/office/drawing/2014/main" id="{3BE6C789-5D03-45EA-8A62-BD8F7863AB7A}"/>
              </a:ext>
            </a:extLst>
          </p:cNvPr>
          <p:cNvSpPr>
            <a:spLocks noGrp="1" noChangeArrowheads="1"/>
          </p:cNvSpPr>
          <p:nvPr>
            <p:ph type="sldNum" sz="quarter" idx="12"/>
          </p:nvPr>
        </p:nvSpPr>
        <p:spPr>
          <a:ln/>
        </p:spPr>
        <p:txBody>
          <a:bodyPr/>
          <a:lstStyle>
            <a:lvl1pPr>
              <a:defRPr/>
            </a:lvl1pPr>
          </a:lstStyle>
          <a:p>
            <a:fld id="{550DCBD0-FC0A-41CF-B687-9E03235CBAFB}" type="slidenum">
              <a:rPr lang="en-US" altLang="ko-KR"/>
              <a:pPr/>
              <a:t>‹#›</a:t>
            </a:fld>
            <a:endParaRPr lang="en-US" altLang="ko-KR"/>
          </a:p>
        </p:txBody>
      </p:sp>
    </p:spTree>
    <p:extLst>
      <p:ext uri="{BB962C8B-B14F-4D97-AF65-F5344CB8AC3E}">
        <p14:creationId xmlns:p14="http://schemas.microsoft.com/office/powerpoint/2010/main" val="16794954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5">
            <a:extLst>
              <a:ext uri="{FF2B5EF4-FFF2-40B4-BE49-F238E27FC236}">
                <a16:creationId xmlns:a16="http://schemas.microsoft.com/office/drawing/2014/main" id="{FDE5AD32-601A-4F5A-948A-F39A051C99C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628CD257-B0DB-4DD2-A772-8053BCB8BA4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a:extLst>
              <a:ext uri="{FF2B5EF4-FFF2-40B4-BE49-F238E27FC236}">
                <a16:creationId xmlns:a16="http://schemas.microsoft.com/office/drawing/2014/main" id="{5E0465A9-DC75-415B-AC6D-0FC76AB94744}"/>
              </a:ext>
            </a:extLst>
          </p:cNvPr>
          <p:cNvSpPr>
            <a:spLocks noGrp="1" noChangeArrowheads="1"/>
          </p:cNvSpPr>
          <p:nvPr>
            <p:ph type="sldNum" sz="quarter" idx="12"/>
          </p:nvPr>
        </p:nvSpPr>
        <p:spPr>
          <a:ln/>
        </p:spPr>
        <p:txBody>
          <a:bodyPr/>
          <a:lstStyle>
            <a:lvl1pPr>
              <a:defRPr/>
            </a:lvl1pPr>
          </a:lstStyle>
          <a:p>
            <a:fld id="{1F5A4FCF-CAF1-49D5-8627-6243D0D637CC}" type="slidenum">
              <a:rPr lang="en-US" altLang="ko-KR"/>
              <a:pPr/>
              <a:t>‹#›</a:t>
            </a:fld>
            <a:endParaRPr lang="en-US" altLang="ko-KR"/>
          </a:p>
        </p:txBody>
      </p:sp>
    </p:spTree>
    <p:extLst>
      <p:ext uri="{BB962C8B-B14F-4D97-AF65-F5344CB8AC3E}">
        <p14:creationId xmlns:p14="http://schemas.microsoft.com/office/powerpoint/2010/main" val="35170722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5">
            <a:extLst>
              <a:ext uri="{FF2B5EF4-FFF2-40B4-BE49-F238E27FC236}">
                <a16:creationId xmlns:a16="http://schemas.microsoft.com/office/drawing/2014/main" id="{8891E3D4-081D-466A-8E58-D8E5AC86E81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CCC7532-0F69-4565-8300-27DA7B78F72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a:extLst>
              <a:ext uri="{FF2B5EF4-FFF2-40B4-BE49-F238E27FC236}">
                <a16:creationId xmlns:a16="http://schemas.microsoft.com/office/drawing/2014/main" id="{2AAA66FF-CF94-4241-83B7-532F862A6289}"/>
              </a:ext>
            </a:extLst>
          </p:cNvPr>
          <p:cNvSpPr>
            <a:spLocks noGrp="1" noChangeArrowheads="1"/>
          </p:cNvSpPr>
          <p:nvPr>
            <p:ph type="sldNum" sz="quarter" idx="12"/>
          </p:nvPr>
        </p:nvSpPr>
        <p:spPr>
          <a:ln/>
        </p:spPr>
        <p:txBody>
          <a:bodyPr/>
          <a:lstStyle>
            <a:lvl1pPr>
              <a:defRPr/>
            </a:lvl1pPr>
          </a:lstStyle>
          <a:p>
            <a:fld id="{3A3B179B-9871-433A-BDE0-B4423797432C}" type="slidenum">
              <a:rPr lang="en-US" altLang="ko-KR"/>
              <a:pPr/>
              <a:t>‹#›</a:t>
            </a:fld>
            <a:endParaRPr lang="en-US" altLang="ko-KR"/>
          </a:p>
        </p:txBody>
      </p:sp>
    </p:spTree>
    <p:extLst>
      <p:ext uri="{BB962C8B-B14F-4D97-AF65-F5344CB8AC3E}">
        <p14:creationId xmlns:p14="http://schemas.microsoft.com/office/powerpoint/2010/main" val="39127980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5">
            <a:extLst>
              <a:ext uri="{FF2B5EF4-FFF2-40B4-BE49-F238E27FC236}">
                <a16:creationId xmlns:a16="http://schemas.microsoft.com/office/drawing/2014/main" id="{1F9FBFFC-0AFB-4DC6-B676-5C9EE90BB1C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6">
            <a:extLst>
              <a:ext uri="{FF2B5EF4-FFF2-40B4-BE49-F238E27FC236}">
                <a16:creationId xmlns:a16="http://schemas.microsoft.com/office/drawing/2014/main" id="{2413D223-5C88-4F8F-9669-C62CF74488B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7">
            <a:extLst>
              <a:ext uri="{FF2B5EF4-FFF2-40B4-BE49-F238E27FC236}">
                <a16:creationId xmlns:a16="http://schemas.microsoft.com/office/drawing/2014/main" id="{026B9F7E-09E6-4AFF-923C-2530A4E1E33E}"/>
              </a:ext>
            </a:extLst>
          </p:cNvPr>
          <p:cNvSpPr>
            <a:spLocks noGrp="1" noChangeArrowheads="1"/>
          </p:cNvSpPr>
          <p:nvPr>
            <p:ph type="sldNum" sz="quarter" idx="12"/>
          </p:nvPr>
        </p:nvSpPr>
        <p:spPr>
          <a:ln/>
        </p:spPr>
        <p:txBody>
          <a:bodyPr/>
          <a:lstStyle>
            <a:lvl1pPr>
              <a:defRPr/>
            </a:lvl1pPr>
          </a:lstStyle>
          <a:p>
            <a:fld id="{B05F851C-72B2-414E-B0D0-D6B81DF43531}" type="slidenum">
              <a:rPr lang="en-US" altLang="ko-KR"/>
              <a:pPr/>
              <a:t>‹#›</a:t>
            </a:fld>
            <a:endParaRPr lang="en-US" altLang="ko-KR"/>
          </a:p>
        </p:txBody>
      </p:sp>
    </p:spTree>
    <p:extLst>
      <p:ext uri="{BB962C8B-B14F-4D97-AF65-F5344CB8AC3E}">
        <p14:creationId xmlns:p14="http://schemas.microsoft.com/office/powerpoint/2010/main" val="33772461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5">
            <a:extLst>
              <a:ext uri="{FF2B5EF4-FFF2-40B4-BE49-F238E27FC236}">
                <a16:creationId xmlns:a16="http://schemas.microsoft.com/office/drawing/2014/main" id="{A8497D62-DA90-4A31-97F3-1270B21CD03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BC704E0B-7048-462A-A223-B573DB8E7BB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7">
            <a:extLst>
              <a:ext uri="{FF2B5EF4-FFF2-40B4-BE49-F238E27FC236}">
                <a16:creationId xmlns:a16="http://schemas.microsoft.com/office/drawing/2014/main" id="{F65FAB3E-0876-418D-8665-A99E9581E44D}"/>
              </a:ext>
            </a:extLst>
          </p:cNvPr>
          <p:cNvSpPr>
            <a:spLocks noGrp="1" noChangeArrowheads="1"/>
          </p:cNvSpPr>
          <p:nvPr>
            <p:ph type="sldNum" sz="quarter" idx="12"/>
          </p:nvPr>
        </p:nvSpPr>
        <p:spPr>
          <a:ln/>
        </p:spPr>
        <p:txBody>
          <a:bodyPr/>
          <a:lstStyle>
            <a:lvl1pPr>
              <a:defRPr/>
            </a:lvl1pPr>
          </a:lstStyle>
          <a:p>
            <a:fld id="{8C6DF737-084F-4E84-B299-A05FD8515258}" type="slidenum">
              <a:rPr lang="en-US" altLang="ko-KR"/>
              <a:pPr/>
              <a:t>‹#›</a:t>
            </a:fld>
            <a:endParaRPr lang="en-US" altLang="ko-KR"/>
          </a:p>
        </p:txBody>
      </p:sp>
    </p:spTree>
    <p:extLst>
      <p:ext uri="{BB962C8B-B14F-4D97-AF65-F5344CB8AC3E}">
        <p14:creationId xmlns:p14="http://schemas.microsoft.com/office/powerpoint/2010/main" val="39206415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1B04E9D-32BE-47B5-9C28-B90D89BB41D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9E1EB37D-168D-4D30-9D7E-59D867F7A83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7">
            <a:extLst>
              <a:ext uri="{FF2B5EF4-FFF2-40B4-BE49-F238E27FC236}">
                <a16:creationId xmlns:a16="http://schemas.microsoft.com/office/drawing/2014/main" id="{228C8DC3-73D7-4AAB-8185-EA891C04E62C}"/>
              </a:ext>
            </a:extLst>
          </p:cNvPr>
          <p:cNvSpPr>
            <a:spLocks noGrp="1" noChangeArrowheads="1"/>
          </p:cNvSpPr>
          <p:nvPr>
            <p:ph type="sldNum" sz="quarter" idx="12"/>
          </p:nvPr>
        </p:nvSpPr>
        <p:spPr>
          <a:ln/>
        </p:spPr>
        <p:txBody>
          <a:bodyPr/>
          <a:lstStyle>
            <a:lvl1pPr>
              <a:defRPr/>
            </a:lvl1pPr>
          </a:lstStyle>
          <a:p>
            <a:fld id="{B50058BD-5588-4B9F-ACF0-C2C2B423C609}" type="slidenum">
              <a:rPr lang="en-US" altLang="ko-KR"/>
              <a:pPr/>
              <a:t>‹#›</a:t>
            </a:fld>
            <a:endParaRPr lang="en-US" altLang="ko-KR"/>
          </a:p>
        </p:txBody>
      </p:sp>
    </p:spTree>
    <p:extLst>
      <p:ext uri="{BB962C8B-B14F-4D97-AF65-F5344CB8AC3E}">
        <p14:creationId xmlns:p14="http://schemas.microsoft.com/office/powerpoint/2010/main" val="14935745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80">
            <a:extLst>
              <a:ext uri="{FF2B5EF4-FFF2-40B4-BE49-F238E27FC236}">
                <a16:creationId xmlns:a16="http://schemas.microsoft.com/office/drawing/2014/main" id="{5546C3F0-889E-4766-8C73-A0E1A033426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81">
            <a:extLst>
              <a:ext uri="{FF2B5EF4-FFF2-40B4-BE49-F238E27FC236}">
                <a16:creationId xmlns:a16="http://schemas.microsoft.com/office/drawing/2014/main" id="{BD2825D9-CE06-48C6-8257-0DACE55E730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2">
            <a:extLst>
              <a:ext uri="{FF2B5EF4-FFF2-40B4-BE49-F238E27FC236}">
                <a16:creationId xmlns:a16="http://schemas.microsoft.com/office/drawing/2014/main" id="{F5F41246-0C0D-4743-9682-223C15631CDF}"/>
              </a:ext>
            </a:extLst>
          </p:cNvPr>
          <p:cNvSpPr>
            <a:spLocks noGrp="1" noChangeArrowheads="1"/>
          </p:cNvSpPr>
          <p:nvPr>
            <p:ph type="sldNum" sz="quarter" idx="12"/>
          </p:nvPr>
        </p:nvSpPr>
        <p:spPr>
          <a:ln/>
        </p:spPr>
        <p:txBody>
          <a:bodyPr/>
          <a:lstStyle>
            <a:lvl1pPr>
              <a:defRPr/>
            </a:lvl1pPr>
          </a:lstStyle>
          <a:p>
            <a:fld id="{CEDAE413-12F1-4604-BB18-D9C900C11C77}" type="slidenum">
              <a:rPr lang="en-US" altLang="ko-KR"/>
              <a:pPr/>
              <a:t>‹#›</a:t>
            </a:fld>
            <a:endParaRPr lang="en-US" altLang="ko-KR"/>
          </a:p>
        </p:txBody>
      </p:sp>
    </p:spTree>
    <p:extLst>
      <p:ext uri="{BB962C8B-B14F-4D97-AF65-F5344CB8AC3E}">
        <p14:creationId xmlns:p14="http://schemas.microsoft.com/office/powerpoint/2010/main" val="1732601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5">
            <a:extLst>
              <a:ext uri="{FF2B5EF4-FFF2-40B4-BE49-F238E27FC236}">
                <a16:creationId xmlns:a16="http://schemas.microsoft.com/office/drawing/2014/main" id="{19BDCE18-4F89-4699-869B-1F054CB28FE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CC8E0414-BCAA-445E-A9D0-6A6E0ECD417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a:extLst>
              <a:ext uri="{FF2B5EF4-FFF2-40B4-BE49-F238E27FC236}">
                <a16:creationId xmlns:a16="http://schemas.microsoft.com/office/drawing/2014/main" id="{54C886ED-F329-4F78-A375-2272B46B1212}"/>
              </a:ext>
            </a:extLst>
          </p:cNvPr>
          <p:cNvSpPr>
            <a:spLocks noGrp="1" noChangeArrowheads="1"/>
          </p:cNvSpPr>
          <p:nvPr>
            <p:ph type="sldNum" sz="quarter" idx="12"/>
          </p:nvPr>
        </p:nvSpPr>
        <p:spPr>
          <a:ln/>
        </p:spPr>
        <p:txBody>
          <a:bodyPr/>
          <a:lstStyle>
            <a:lvl1pPr>
              <a:defRPr/>
            </a:lvl1pPr>
          </a:lstStyle>
          <a:p>
            <a:fld id="{D17FB9FC-928A-4854-8D3A-56FDDDC534D2}" type="slidenum">
              <a:rPr lang="en-US" altLang="ko-KR"/>
              <a:pPr/>
              <a:t>‹#›</a:t>
            </a:fld>
            <a:endParaRPr lang="en-US" altLang="ko-KR"/>
          </a:p>
        </p:txBody>
      </p:sp>
    </p:spTree>
    <p:extLst>
      <p:ext uri="{BB962C8B-B14F-4D97-AF65-F5344CB8AC3E}">
        <p14:creationId xmlns:p14="http://schemas.microsoft.com/office/powerpoint/2010/main" val="4043134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5">
            <a:extLst>
              <a:ext uri="{FF2B5EF4-FFF2-40B4-BE49-F238E27FC236}">
                <a16:creationId xmlns:a16="http://schemas.microsoft.com/office/drawing/2014/main" id="{7C4556F0-BC68-4FF5-8EEA-7ACB0266726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F046D658-5596-4BF1-9FE8-052A8F5BE54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a:extLst>
              <a:ext uri="{FF2B5EF4-FFF2-40B4-BE49-F238E27FC236}">
                <a16:creationId xmlns:a16="http://schemas.microsoft.com/office/drawing/2014/main" id="{D11D0B48-E0D8-4587-B77E-B5616D861BFD}"/>
              </a:ext>
            </a:extLst>
          </p:cNvPr>
          <p:cNvSpPr>
            <a:spLocks noGrp="1" noChangeArrowheads="1"/>
          </p:cNvSpPr>
          <p:nvPr>
            <p:ph type="sldNum" sz="quarter" idx="12"/>
          </p:nvPr>
        </p:nvSpPr>
        <p:spPr>
          <a:ln/>
        </p:spPr>
        <p:txBody>
          <a:bodyPr/>
          <a:lstStyle>
            <a:lvl1pPr>
              <a:defRPr/>
            </a:lvl1pPr>
          </a:lstStyle>
          <a:p>
            <a:fld id="{11BF0C5A-672F-456E-BDFE-834DCF35D26A}" type="slidenum">
              <a:rPr lang="en-US" altLang="ko-KR"/>
              <a:pPr/>
              <a:t>‹#›</a:t>
            </a:fld>
            <a:endParaRPr lang="en-US" altLang="ko-KR"/>
          </a:p>
        </p:txBody>
      </p:sp>
    </p:spTree>
    <p:extLst>
      <p:ext uri="{BB962C8B-B14F-4D97-AF65-F5344CB8AC3E}">
        <p14:creationId xmlns:p14="http://schemas.microsoft.com/office/powerpoint/2010/main" val="34588087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a:extLst>
              <a:ext uri="{FF2B5EF4-FFF2-40B4-BE49-F238E27FC236}">
                <a16:creationId xmlns:a16="http://schemas.microsoft.com/office/drawing/2014/main" id="{B88B7D94-AEC0-4E06-94F1-8AF421F31B7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ECA3A528-7895-47CD-B0E2-038CCD6717B7}"/>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a:extLst>
              <a:ext uri="{FF2B5EF4-FFF2-40B4-BE49-F238E27FC236}">
                <a16:creationId xmlns:a16="http://schemas.microsoft.com/office/drawing/2014/main" id="{22EF7F91-4CA4-483C-AC64-788F8DFD32D0}"/>
              </a:ext>
            </a:extLst>
          </p:cNvPr>
          <p:cNvSpPr>
            <a:spLocks noGrp="1" noChangeArrowheads="1"/>
          </p:cNvSpPr>
          <p:nvPr>
            <p:ph type="sldNum" sz="quarter" idx="12"/>
          </p:nvPr>
        </p:nvSpPr>
        <p:spPr>
          <a:ln/>
        </p:spPr>
        <p:txBody>
          <a:bodyPr/>
          <a:lstStyle>
            <a:lvl1pPr>
              <a:defRPr/>
            </a:lvl1pPr>
          </a:lstStyle>
          <a:p>
            <a:fld id="{E4DF6CFB-F36D-453E-B53A-577D0327806E}" type="slidenum">
              <a:rPr lang="en-US" altLang="ko-KR"/>
              <a:pPr/>
              <a:t>‹#›</a:t>
            </a:fld>
            <a:endParaRPr lang="en-US" altLang="ko-KR"/>
          </a:p>
        </p:txBody>
      </p:sp>
    </p:spTree>
    <p:extLst>
      <p:ext uri="{BB962C8B-B14F-4D97-AF65-F5344CB8AC3E}">
        <p14:creationId xmlns:p14="http://schemas.microsoft.com/office/powerpoint/2010/main" val="428177779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476250"/>
            <a:ext cx="2743200" cy="539115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476250"/>
            <a:ext cx="8026400" cy="539115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5">
            <a:extLst>
              <a:ext uri="{FF2B5EF4-FFF2-40B4-BE49-F238E27FC236}">
                <a16:creationId xmlns:a16="http://schemas.microsoft.com/office/drawing/2014/main" id="{0F3D7A5E-5AC9-43D7-AAB6-55B029AD4FE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CB7491E7-AD13-4FD5-80F9-6A55549E46C5}"/>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a:extLst>
              <a:ext uri="{FF2B5EF4-FFF2-40B4-BE49-F238E27FC236}">
                <a16:creationId xmlns:a16="http://schemas.microsoft.com/office/drawing/2014/main" id="{01A7F35D-3A03-4DA9-99E0-DF0C5C8B4B7B}"/>
              </a:ext>
            </a:extLst>
          </p:cNvPr>
          <p:cNvSpPr>
            <a:spLocks noGrp="1" noChangeArrowheads="1"/>
          </p:cNvSpPr>
          <p:nvPr>
            <p:ph type="sldNum" sz="quarter" idx="12"/>
          </p:nvPr>
        </p:nvSpPr>
        <p:spPr>
          <a:ln/>
        </p:spPr>
        <p:txBody>
          <a:bodyPr/>
          <a:lstStyle>
            <a:lvl1pPr>
              <a:defRPr/>
            </a:lvl1pPr>
          </a:lstStyle>
          <a:p>
            <a:fld id="{F9816152-C7B1-4E66-BAF5-E991570A9CC4}" type="slidenum">
              <a:rPr lang="en-US" altLang="ko-KR"/>
              <a:pPr/>
              <a:t>‹#›</a:t>
            </a:fld>
            <a:endParaRPr lang="en-US" altLang="ko-KR"/>
          </a:p>
        </p:txBody>
      </p:sp>
    </p:spTree>
    <p:extLst>
      <p:ext uri="{BB962C8B-B14F-4D97-AF65-F5344CB8AC3E}">
        <p14:creationId xmlns:p14="http://schemas.microsoft.com/office/powerpoint/2010/main" val="19462062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3">
            <a:extLst>
              <a:ext uri="{FF2B5EF4-FFF2-40B4-BE49-F238E27FC236}">
                <a16:creationId xmlns:a16="http://schemas.microsoft.com/office/drawing/2014/main" id="{6E2DFC65-7AF5-40F9-8B53-FD621C429F7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4">
            <a:extLst>
              <a:ext uri="{FF2B5EF4-FFF2-40B4-BE49-F238E27FC236}">
                <a16:creationId xmlns:a16="http://schemas.microsoft.com/office/drawing/2014/main" id="{78587506-7A17-4C10-BBBE-CB648EAFCDB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6A72F240-F445-424B-B493-612B7FA01462}"/>
              </a:ext>
            </a:extLst>
          </p:cNvPr>
          <p:cNvSpPr>
            <a:spLocks noGrp="1" noChangeArrowheads="1"/>
          </p:cNvSpPr>
          <p:nvPr>
            <p:ph type="sldNum" sz="quarter" idx="12"/>
          </p:nvPr>
        </p:nvSpPr>
        <p:spPr>
          <a:ln/>
        </p:spPr>
        <p:txBody>
          <a:bodyPr/>
          <a:lstStyle>
            <a:lvl1pPr>
              <a:defRPr/>
            </a:lvl1pPr>
          </a:lstStyle>
          <a:p>
            <a:fld id="{08775A9F-3DA1-418A-AB6C-A298DE078BC2}" type="slidenum">
              <a:rPr lang="en-US" altLang="ko-KR"/>
              <a:pPr/>
              <a:t>‹#›</a:t>
            </a:fld>
            <a:endParaRPr lang="en-US" altLang="ko-KR"/>
          </a:p>
        </p:txBody>
      </p:sp>
    </p:spTree>
    <p:extLst>
      <p:ext uri="{BB962C8B-B14F-4D97-AF65-F5344CB8AC3E}">
        <p14:creationId xmlns:p14="http://schemas.microsoft.com/office/powerpoint/2010/main" val="42275087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3">
            <a:extLst>
              <a:ext uri="{FF2B5EF4-FFF2-40B4-BE49-F238E27FC236}">
                <a16:creationId xmlns:a16="http://schemas.microsoft.com/office/drawing/2014/main" id="{6F9CAB41-B575-4375-A6E7-30AC52BB6FF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4">
            <a:extLst>
              <a:ext uri="{FF2B5EF4-FFF2-40B4-BE49-F238E27FC236}">
                <a16:creationId xmlns:a16="http://schemas.microsoft.com/office/drawing/2014/main" id="{4BDCB358-E037-462A-A77E-07C9187ACDE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E17F7017-00E9-4019-9FD3-FA2671792835}"/>
              </a:ext>
            </a:extLst>
          </p:cNvPr>
          <p:cNvSpPr>
            <a:spLocks noGrp="1" noChangeArrowheads="1"/>
          </p:cNvSpPr>
          <p:nvPr>
            <p:ph type="sldNum" sz="quarter" idx="12"/>
          </p:nvPr>
        </p:nvSpPr>
        <p:spPr>
          <a:ln/>
        </p:spPr>
        <p:txBody>
          <a:bodyPr/>
          <a:lstStyle>
            <a:lvl1pPr>
              <a:defRPr/>
            </a:lvl1pPr>
          </a:lstStyle>
          <a:p>
            <a:fld id="{4A93E0F9-6A2C-4D16-AFAF-5058EE304765}" type="slidenum">
              <a:rPr lang="en-US" altLang="ko-KR"/>
              <a:pPr/>
              <a:t>‹#›</a:t>
            </a:fld>
            <a:endParaRPr lang="en-US" altLang="ko-KR"/>
          </a:p>
        </p:txBody>
      </p:sp>
    </p:spTree>
    <p:extLst>
      <p:ext uri="{BB962C8B-B14F-4D97-AF65-F5344CB8AC3E}">
        <p14:creationId xmlns:p14="http://schemas.microsoft.com/office/powerpoint/2010/main" val="208862339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3">
            <a:extLst>
              <a:ext uri="{FF2B5EF4-FFF2-40B4-BE49-F238E27FC236}">
                <a16:creationId xmlns:a16="http://schemas.microsoft.com/office/drawing/2014/main" id="{B9B71022-7263-47F0-BD62-E8A4175A1C7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4">
            <a:extLst>
              <a:ext uri="{FF2B5EF4-FFF2-40B4-BE49-F238E27FC236}">
                <a16:creationId xmlns:a16="http://schemas.microsoft.com/office/drawing/2014/main" id="{841C4ABA-6AC6-424E-923F-65BB5C5986F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FB38400C-7290-4513-863C-11BE333BB941}"/>
              </a:ext>
            </a:extLst>
          </p:cNvPr>
          <p:cNvSpPr>
            <a:spLocks noGrp="1" noChangeArrowheads="1"/>
          </p:cNvSpPr>
          <p:nvPr>
            <p:ph type="sldNum" sz="quarter" idx="12"/>
          </p:nvPr>
        </p:nvSpPr>
        <p:spPr>
          <a:ln/>
        </p:spPr>
        <p:txBody>
          <a:bodyPr/>
          <a:lstStyle>
            <a:lvl1pPr>
              <a:defRPr/>
            </a:lvl1pPr>
          </a:lstStyle>
          <a:p>
            <a:fld id="{9B592E8A-7915-451E-8829-23FE3BEABA17}" type="slidenum">
              <a:rPr lang="en-US" altLang="ko-KR"/>
              <a:pPr/>
              <a:t>‹#›</a:t>
            </a:fld>
            <a:endParaRPr lang="en-US" altLang="ko-KR"/>
          </a:p>
        </p:txBody>
      </p:sp>
    </p:spTree>
    <p:extLst>
      <p:ext uri="{BB962C8B-B14F-4D97-AF65-F5344CB8AC3E}">
        <p14:creationId xmlns:p14="http://schemas.microsoft.com/office/powerpoint/2010/main" val="144550986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2351618" y="1125539"/>
            <a:ext cx="451273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7067552" y="1125539"/>
            <a:ext cx="4514849"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3">
            <a:extLst>
              <a:ext uri="{FF2B5EF4-FFF2-40B4-BE49-F238E27FC236}">
                <a16:creationId xmlns:a16="http://schemas.microsoft.com/office/drawing/2014/main" id="{8359A5FD-BBCC-4029-9BB3-7ABDDB845EC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4">
            <a:extLst>
              <a:ext uri="{FF2B5EF4-FFF2-40B4-BE49-F238E27FC236}">
                <a16:creationId xmlns:a16="http://schemas.microsoft.com/office/drawing/2014/main" id="{6C86FC40-37A9-469C-A2DA-B507A9C4843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5">
            <a:extLst>
              <a:ext uri="{FF2B5EF4-FFF2-40B4-BE49-F238E27FC236}">
                <a16:creationId xmlns:a16="http://schemas.microsoft.com/office/drawing/2014/main" id="{4FAC185E-36F8-40B0-91CF-28C2FCBA3CCD}"/>
              </a:ext>
            </a:extLst>
          </p:cNvPr>
          <p:cNvSpPr>
            <a:spLocks noGrp="1" noChangeArrowheads="1"/>
          </p:cNvSpPr>
          <p:nvPr>
            <p:ph type="sldNum" sz="quarter" idx="12"/>
          </p:nvPr>
        </p:nvSpPr>
        <p:spPr>
          <a:ln/>
        </p:spPr>
        <p:txBody>
          <a:bodyPr/>
          <a:lstStyle>
            <a:lvl1pPr>
              <a:defRPr/>
            </a:lvl1pPr>
          </a:lstStyle>
          <a:p>
            <a:fld id="{372BA5CF-F598-48F7-84FA-E4B7FCF28107}" type="slidenum">
              <a:rPr lang="en-US" altLang="ko-KR"/>
              <a:pPr/>
              <a:t>‹#›</a:t>
            </a:fld>
            <a:endParaRPr lang="en-US" altLang="ko-KR"/>
          </a:p>
        </p:txBody>
      </p:sp>
    </p:spTree>
    <p:extLst>
      <p:ext uri="{BB962C8B-B14F-4D97-AF65-F5344CB8AC3E}">
        <p14:creationId xmlns:p14="http://schemas.microsoft.com/office/powerpoint/2010/main" val="12196451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3">
            <a:extLst>
              <a:ext uri="{FF2B5EF4-FFF2-40B4-BE49-F238E27FC236}">
                <a16:creationId xmlns:a16="http://schemas.microsoft.com/office/drawing/2014/main" id="{A0FBDAC8-EAC3-4CAD-93F4-ED78B51AB1B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4">
            <a:extLst>
              <a:ext uri="{FF2B5EF4-FFF2-40B4-BE49-F238E27FC236}">
                <a16:creationId xmlns:a16="http://schemas.microsoft.com/office/drawing/2014/main" id="{937D8FE5-488C-4ACD-9C50-B69AEF5EFF6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5">
            <a:extLst>
              <a:ext uri="{FF2B5EF4-FFF2-40B4-BE49-F238E27FC236}">
                <a16:creationId xmlns:a16="http://schemas.microsoft.com/office/drawing/2014/main" id="{0B033574-98F5-43CE-9EAF-A1B9F550FAF4}"/>
              </a:ext>
            </a:extLst>
          </p:cNvPr>
          <p:cNvSpPr>
            <a:spLocks noGrp="1" noChangeArrowheads="1"/>
          </p:cNvSpPr>
          <p:nvPr>
            <p:ph type="sldNum" sz="quarter" idx="12"/>
          </p:nvPr>
        </p:nvSpPr>
        <p:spPr>
          <a:ln/>
        </p:spPr>
        <p:txBody>
          <a:bodyPr/>
          <a:lstStyle>
            <a:lvl1pPr>
              <a:defRPr/>
            </a:lvl1pPr>
          </a:lstStyle>
          <a:p>
            <a:fld id="{0BEEBF11-21AB-413B-93EA-3E4F8135C147}" type="slidenum">
              <a:rPr lang="en-US" altLang="ko-KR"/>
              <a:pPr/>
              <a:t>‹#›</a:t>
            </a:fld>
            <a:endParaRPr lang="en-US" altLang="ko-KR"/>
          </a:p>
        </p:txBody>
      </p:sp>
    </p:spTree>
    <p:extLst>
      <p:ext uri="{BB962C8B-B14F-4D97-AF65-F5344CB8AC3E}">
        <p14:creationId xmlns:p14="http://schemas.microsoft.com/office/powerpoint/2010/main" val="41368952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3">
            <a:extLst>
              <a:ext uri="{FF2B5EF4-FFF2-40B4-BE49-F238E27FC236}">
                <a16:creationId xmlns:a16="http://schemas.microsoft.com/office/drawing/2014/main" id="{CF43F906-1293-4006-A8E1-407E285D6EC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4">
            <a:extLst>
              <a:ext uri="{FF2B5EF4-FFF2-40B4-BE49-F238E27FC236}">
                <a16:creationId xmlns:a16="http://schemas.microsoft.com/office/drawing/2014/main" id="{4476A9CE-8189-454D-97BE-74618D45EAD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829651E9-3195-46D0-B026-9261D0A3D140}"/>
              </a:ext>
            </a:extLst>
          </p:cNvPr>
          <p:cNvSpPr>
            <a:spLocks noGrp="1" noChangeArrowheads="1"/>
          </p:cNvSpPr>
          <p:nvPr>
            <p:ph type="sldNum" sz="quarter" idx="12"/>
          </p:nvPr>
        </p:nvSpPr>
        <p:spPr>
          <a:ln/>
        </p:spPr>
        <p:txBody>
          <a:bodyPr/>
          <a:lstStyle>
            <a:lvl1pPr>
              <a:defRPr/>
            </a:lvl1pPr>
          </a:lstStyle>
          <a:p>
            <a:fld id="{9AC29A7A-7977-482E-9EC4-1E99FE30DE2C}" type="slidenum">
              <a:rPr lang="en-US" altLang="ko-KR"/>
              <a:pPr/>
              <a:t>‹#›</a:t>
            </a:fld>
            <a:endParaRPr lang="en-US" altLang="ko-KR"/>
          </a:p>
        </p:txBody>
      </p:sp>
    </p:spTree>
    <p:extLst>
      <p:ext uri="{BB962C8B-B14F-4D97-AF65-F5344CB8AC3E}">
        <p14:creationId xmlns:p14="http://schemas.microsoft.com/office/powerpoint/2010/main" val="40864334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80">
            <a:extLst>
              <a:ext uri="{FF2B5EF4-FFF2-40B4-BE49-F238E27FC236}">
                <a16:creationId xmlns:a16="http://schemas.microsoft.com/office/drawing/2014/main" id="{86B0A960-5F49-49E0-8365-45556C42261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1">
            <a:extLst>
              <a:ext uri="{FF2B5EF4-FFF2-40B4-BE49-F238E27FC236}">
                <a16:creationId xmlns:a16="http://schemas.microsoft.com/office/drawing/2014/main" id="{D4944437-6568-40BF-AFE2-B94F7A9502E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2">
            <a:extLst>
              <a:ext uri="{FF2B5EF4-FFF2-40B4-BE49-F238E27FC236}">
                <a16:creationId xmlns:a16="http://schemas.microsoft.com/office/drawing/2014/main" id="{7E379325-6EFF-4642-9704-4D7C37EE585A}"/>
              </a:ext>
            </a:extLst>
          </p:cNvPr>
          <p:cNvSpPr>
            <a:spLocks noGrp="1" noChangeArrowheads="1"/>
          </p:cNvSpPr>
          <p:nvPr>
            <p:ph type="sldNum" sz="quarter" idx="12"/>
          </p:nvPr>
        </p:nvSpPr>
        <p:spPr>
          <a:ln/>
        </p:spPr>
        <p:txBody>
          <a:bodyPr/>
          <a:lstStyle>
            <a:lvl1pPr>
              <a:defRPr/>
            </a:lvl1pPr>
          </a:lstStyle>
          <a:p>
            <a:fld id="{372512B3-64B1-4CC7-B980-353029226528}" type="slidenum">
              <a:rPr lang="en-US" altLang="ko-KR"/>
              <a:pPr/>
              <a:t>‹#›</a:t>
            </a:fld>
            <a:endParaRPr lang="en-US" altLang="ko-KR"/>
          </a:p>
        </p:txBody>
      </p:sp>
    </p:spTree>
    <p:extLst>
      <p:ext uri="{BB962C8B-B14F-4D97-AF65-F5344CB8AC3E}">
        <p14:creationId xmlns:p14="http://schemas.microsoft.com/office/powerpoint/2010/main" val="64111254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97B2206-4823-457F-AA8E-E9295581A14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4">
            <a:extLst>
              <a:ext uri="{FF2B5EF4-FFF2-40B4-BE49-F238E27FC236}">
                <a16:creationId xmlns:a16="http://schemas.microsoft.com/office/drawing/2014/main" id="{02B64786-C21D-4FB2-81F5-DFE30EC8CFC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92B6F0B3-B485-4CF2-85B8-EA298F2A0C05}"/>
              </a:ext>
            </a:extLst>
          </p:cNvPr>
          <p:cNvSpPr>
            <a:spLocks noGrp="1" noChangeArrowheads="1"/>
          </p:cNvSpPr>
          <p:nvPr>
            <p:ph type="sldNum" sz="quarter" idx="12"/>
          </p:nvPr>
        </p:nvSpPr>
        <p:spPr>
          <a:ln/>
        </p:spPr>
        <p:txBody>
          <a:bodyPr/>
          <a:lstStyle>
            <a:lvl1pPr>
              <a:defRPr/>
            </a:lvl1pPr>
          </a:lstStyle>
          <a:p>
            <a:fld id="{E2F67EA7-FD3E-4E61-AB10-BF802D4349AE}" type="slidenum">
              <a:rPr lang="en-US" altLang="ko-KR"/>
              <a:pPr/>
              <a:t>‹#›</a:t>
            </a:fld>
            <a:endParaRPr lang="en-US" altLang="ko-KR"/>
          </a:p>
        </p:txBody>
      </p:sp>
    </p:spTree>
    <p:extLst>
      <p:ext uri="{BB962C8B-B14F-4D97-AF65-F5344CB8AC3E}">
        <p14:creationId xmlns:p14="http://schemas.microsoft.com/office/powerpoint/2010/main" val="4578343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3">
            <a:extLst>
              <a:ext uri="{FF2B5EF4-FFF2-40B4-BE49-F238E27FC236}">
                <a16:creationId xmlns:a16="http://schemas.microsoft.com/office/drawing/2014/main" id="{46B90EA9-7C4A-4DB1-98B4-AE40FD2E006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4">
            <a:extLst>
              <a:ext uri="{FF2B5EF4-FFF2-40B4-BE49-F238E27FC236}">
                <a16:creationId xmlns:a16="http://schemas.microsoft.com/office/drawing/2014/main" id="{EC60179F-0B56-4662-B4F5-886A37DCE3A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5">
            <a:extLst>
              <a:ext uri="{FF2B5EF4-FFF2-40B4-BE49-F238E27FC236}">
                <a16:creationId xmlns:a16="http://schemas.microsoft.com/office/drawing/2014/main" id="{12FB2B52-6F08-4FCE-B56E-4B0AF26E1121}"/>
              </a:ext>
            </a:extLst>
          </p:cNvPr>
          <p:cNvSpPr>
            <a:spLocks noGrp="1" noChangeArrowheads="1"/>
          </p:cNvSpPr>
          <p:nvPr>
            <p:ph type="sldNum" sz="quarter" idx="12"/>
          </p:nvPr>
        </p:nvSpPr>
        <p:spPr>
          <a:ln/>
        </p:spPr>
        <p:txBody>
          <a:bodyPr/>
          <a:lstStyle>
            <a:lvl1pPr>
              <a:defRPr/>
            </a:lvl1pPr>
          </a:lstStyle>
          <a:p>
            <a:fld id="{ADCB7956-9BA8-485B-B598-044BC220E861}" type="slidenum">
              <a:rPr lang="en-US" altLang="ko-KR"/>
              <a:pPr/>
              <a:t>‹#›</a:t>
            </a:fld>
            <a:endParaRPr lang="en-US" altLang="ko-KR"/>
          </a:p>
        </p:txBody>
      </p:sp>
    </p:spTree>
    <p:extLst>
      <p:ext uri="{BB962C8B-B14F-4D97-AF65-F5344CB8AC3E}">
        <p14:creationId xmlns:p14="http://schemas.microsoft.com/office/powerpoint/2010/main" val="40861388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3">
            <a:extLst>
              <a:ext uri="{FF2B5EF4-FFF2-40B4-BE49-F238E27FC236}">
                <a16:creationId xmlns:a16="http://schemas.microsoft.com/office/drawing/2014/main" id="{E5CAF1AC-65B6-4FB2-B9CB-F32E872E3FA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4">
            <a:extLst>
              <a:ext uri="{FF2B5EF4-FFF2-40B4-BE49-F238E27FC236}">
                <a16:creationId xmlns:a16="http://schemas.microsoft.com/office/drawing/2014/main" id="{4D53DDE6-2AF0-4069-965C-E56A04A2997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5">
            <a:extLst>
              <a:ext uri="{FF2B5EF4-FFF2-40B4-BE49-F238E27FC236}">
                <a16:creationId xmlns:a16="http://schemas.microsoft.com/office/drawing/2014/main" id="{8D3A310E-4855-4566-A46A-1FE0A2DF7ECA}"/>
              </a:ext>
            </a:extLst>
          </p:cNvPr>
          <p:cNvSpPr>
            <a:spLocks noGrp="1" noChangeArrowheads="1"/>
          </p:cNvSpPr>
          <p:nvPr>
            <p:ph type="sldNum" sz="quarter" idx="12"/>
          </p:nvPr>
        </p:nvSpPr>
        <p:spPr>
          <a:ln/>
        </p:spPr>
        <p:txBody>
          <a:bodyPr/>
          <a:lstStyle>
            <a:lvl1pPr>
              <a:defRPr/>
            </a:lvl1pPr>
          </a:lstStyle>
          <a:p>
            <a:fld id="{07C83FD3-02BC-4626-A7BD-4489E6867497}" type="slidenum">
              <a:rPr lang="en-US" altLang="ko-KR"/>
              <a:pPr/>
              <a:t>‹#›</a:t>
            </a:fld>
            <a:endParaRPr lang="en-US" altLang="ko-KR"/>
          </a:p>
        </p:txBody>
      </p:sp>
    </p:spTree>
    <p:extLst>
      <p:ext uri="{BB962C8B-B14F-4D97-AF65-F5344CB8AC3E}">
        <p14:creationId xmlns:p14="http://schemas.microsoft.com/office/powerpoint/2010/main" val="26527924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3">
            <a:extLst>
              <a:ext uri="{FF2B5EF4-FFF2-40B4-BE49-F238E27FC236}">
                <a16:creationId xmlns:a16="http://schemas.microsoft.com/office/drawing/2014/main" id="{8A2E1888-602A-40C8-9580-B59CF676021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4">
            <a:extLst>
              <a:ext uri="{FF2B5EF4-FFF2-40B4-BE49-F238E27FC236}">
                <a16:creationId xmlns:a16="http://schemas.microsoft.com/office/drawing/2014/main" id="{1D381D8C-7C87-4783-927E-D9B1CE1932E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9B9A30DF-D878-461F-A39E-563F42ECE413}"/>
              </a:ext>
            </a:extLst>
          </p:cNvPr>
          <p:cNvSpPr>
            <a:spLocks noGrp="1" noChangeArrowheads="1"/>
          </p:cNvSpPr>
          <p:nvPr>
            <p:ph type="sldNum" sz="quarter" idx="12"/>
          </p:nvPr>
        </p:nvSpPr>
        <p:spPr>
          <a:ln/>
        </p:spPr>
        <p:txBody>
          <a:bodyPr/>
          <a:lstStyle>
            <a:lvl1pPr>
              <a:defRPr/>
            </a:lvl1pPr>
          </a:lstStyle>
          <a:p>
            <a:fld id="{57353BEC-F129-48FF-8FBE-E30D74438E45}" type="slidenum">
              <a:rPr lang="en-US" altLang="ko-KR"/>
              <a:pPr/>
              <a:t>‹#›</a:t>
            </a:fld>
            <a:endParaRPr lang="en-US" altLang="ko-KR"/>
          </a:p>
        </p:txBody>
      </p:sp>
    </p:spTree>
    <p:extLst>
      <p:ext uri="{BB962C8B-B14F-4D97-AF65-F5344CB8AC3E}">
        <p14:creationId xmlns:p14="http://schemas.microsoft.com/office/powerpoint/2010/main" val="384069644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9529233" y="276225"/>
            <a:ext cx="2423584" cy="56007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2256367" y="276225"/>
            <a:ext cx="7069667" cy="56007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3">
            <a:extLst>
              <a:ext uri="{FF2B5EF4-FFF2-40B4-BE49-F238E27FC236}">
                <a16:creationId xmlns:a16="http://schemas.microsoft.com/office/drawing/2014/main" id="{4143576B-2349-4807-BB0D-29C6ABFCE9F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4">
            <a:extLst>
              <a:ext uri="{FF2B5EF4-FFF2-40B4-BE49-F238E27FC236}">
                <a16:creationId xmlns:a16="http://schemas.microsoft.com/office/drawing/2014/main" id="{D0584F58-0C97-46B6-ABD9-E8611FB75B2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4AD77E66-D25E-4903-8E1D-3431CF30FD74}"/>
              </a:ext>
            </a:extLst>
          </p:cNvPr>
          <p:cNvSpPr>
            <a:spLocks noGrp="1" noChangeArrowheads="1"/>
          </p:cNvSpPr>
          <p:nvPr>
            <p:ph type="sldNum" sz="quarter" idx="12"/>
          </p:nvPr>
        </p:nvSpPr>
        <p:spPr>
          <a:ln/>
        </p:spPr>
        <p:txBody>
          <a:bodyPr/>
          <a:lstStyle>
            <a:lvl1pPr>
              <a:defRPr/>
            </a:lvl1pPr>
          </a:lstStyle>
          <a:p>
            <a:fld id="{EE77932D-D1AF-40B6-814A-9D8191309762}" type="slidenum">
              <a:rPr lang="en-US" altLang="ko-KR"/>
              <a:pPr/>
              <a:t>‹#›</a:t>
            </a:fld>
            <a:endParaRPr lang="en-US" altLang="ko-KR"/>
          </a:p>
        </p:txBody>
      </p:sp>
    </p:spTree>
    <p:extLst>
      <p:ext uri="{BB962C8B-B14F-4D97-AF65-F5344CB8AC3E}">
        <p14:creationId xmlns:p14="http://schemas.microsoft.com/office/powerpoint/2010/main" val="327851445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날짜 개체 틀 3">
            <a:extLst>
              <a:ext uri="{FF2B5EF4-FFF2-40B4-BE49-F238E27FC236}">
                <a16:creationId xmlns:a16="http://schemas.microsoft.com/office/drawing/2014/main" id="{6071F658-533A-49F2-B7EE-D6B38DEFA121}"/>
              </a:ext>
            </a:extLst>
          </p:cNvPr>
          <p:cNvSpPr>
            <a:spLocks noGrp="1"/>
          </p:cNvSpPr>
          <p:nvPr>
            <p:ph type="dt" sz="half" idx="10"/>
          </p:nvPr>
        </p:nvSpPr>
        <p:spPr/>
        <p:txBody>
          <a:bodyPr/>
          <a:lstStyle>
            <a:lvl1pPr>
              <a:defRPr/>
            </a:lvl1pPr>
          </a:lstStyle>
          <a:p>
            <a:pPr>
              <a:defRPr/>
            </a:pPr>
            <a:endParaRPr lang="ko-KR" altLang="en-US"/>
          </a:p>
        </p:txBody>
      </p:sp>
      <p:sp>
        <p:nvSpPr>
          <p:cNvPr id="5" name="바닥글 개체 틀 4">
            <a:extLst>
              <a:ext uri="{FF2B5EF4-FFF2-40B4-BE49-F238E27FC236}">
                <a16:creationId xmlns:a16="http://schemas.microsoft.com/office/drawing/2014/main" id="{4DB901DD-CF12-4B50-B0A0-5C29DF2D841F}"/>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338B30B8-047A-4ADB-9ED8-A4D62723DBF3}"/>
              </a:ext>
            </a:extLst>
          </p:cNvPr>
          <p:cNvSpPr>
            <a:spLocks noGrp="1"/>
          </p:cNvSpPr>
          <p:nvPr>
            <p:ph type="sldNum" sz="quarter" idx="12"/>
          </p:nvPr>
        </p:nvSpPr>
        <p:spPr/>
        <p:txBody>
          <a:bodyPr/>
          <a:lstStyle>
            <a:lvl1pPr>
              <a:defRPr/>
            </a:lvl1pPr>
          </a:lstStyle>
          <a:p>
            <a:fld id="{3F9BB826-DFD7-4494-B5C5-2E586275E972}" type="slidenum">
              <a:rPr lang="ko-KR" altLang="en-US"/>
              <a:pPr/>
              <a:t>‹#›</a:t>
            </a:fld>
            <a:endParaRPr lang="ko-KR" altLang="en-US"/>
          </a:p>
        </p:txBody>
      </p:sp>
    </p:spTree>
    <p:extLst>
      <p:ext uri="{BB962C8B-B14F-4D97-AF65-F5344CB8AC3E}">
        <p14:creationId xmlns:p14="http://schemas.microsoft.com/office/powerpoint/2010/main" val="2695453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32027C71-CEB2-4F70-B037-BC579685C620}"/>
              </a:ext>
            </a:extLst>
          </p:cNvPr>
          <p:cNvSpPr>
            <a:spLocks noGrp="1"/>
          </p:cNvSpPr>
          <p:nvPr>
            <p:ph type="dt" sz="half" idx="10"/>
          </p:nvPr>
        </p:nvSpPr>
        <p:spPr/>
        <p:txBody>
          <a:bodyPr/>
          <a:lstStyle>
            <a:lvl1pPr>
              <a:defRPr/>
            </a:lvl1pPr>
          </a:lstStyle>
          <a:p>
            <a:pPr>
              <a:defRPr/>
            </a:pPr>
            <a:endParaRPr lang="ko-KR" altLang="en-US"/>
          </a:p>
        </p:txBody>
      </p:sp>
      <p:sp>
        <p:nvSpPr>
          <p:cNvPr id="5" name="바닥글 개체 틀 4">
            <a:extLst>
              <a:ext uri="{FF2B5EF4-FFF2-40B4-BE49-F238E27FC236}">
                <a16:creationId xmlns:a16="http://schemas.microsoft.com/office/drawing/2014/main" id="{DB806230-7B8A-4373-AF09-1B4F3C0861AE}"/>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1634727C-BAB9-4FB1-B7F0-98838B6723DF}"/>
              </a:ext>
            </a:extLst>
          </p:cNvPr>
          <p:cNvSpPr>
            <a:spLocks noGrp="1"/>
          </p:cNvSpPr>
          <p:nvPr>
            <p:ph type="sldNum" sz="quarter" idx="12"/>
          </p:nvPr>
        </p:nvSpPr>
        <p:spPr/>
        <p:txBody>
          <a:bodyPr/>
          <a:lstStyle>
            <a:lvl1pPr>
              <a:defRPr/>
            </a:lvl1pPr>
          </a:lstStyle>
          <a:p>
            <a:fld id="{4C704CB3-BA66-4B73-93B0-C2FC4A74DBAA}" type="slidenum">
              <a:rPr lang="ko-KR" altLang="en-US"/>
              <a:pPr/>
              <a:t>‹#›</a:t>
            </a:fld>
            <a:endParaRPr lang="ko-KR" altLang="en-US"/>
          </a:p>
        </p:txBody>
      </p:sp>
    </p:spTree>
    <p:extLst>
      <p:ext uri="{BB962C8B-B14F-4D97-AF65-F5344CB8AC3E}">
        <p14:creationId xmlns:p14="http://schemas.microsoft.com/office/powerpoint/2010/main" val="1183198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날짜 개체 틀 3">
            <a:extLst>
              <a:ext uri="{FF2B5EF4-FFF2-40B4-BE49-F238E27FC236}">
                <a16:creationId xmlns:a16="http://schemas.microsoft.com/office/drawing/2014/main" id="{EEF62E19-3ABF-4484-A41C-D550B5DB8C03}"/>
              </a:ext>
            </a:extLst>
          </p:cNvPr>
          <p:cNvSpPr>
            <a:spLocks noGrp="1"/>
          </p:cNvSpPr>
          <p:nvPr>
            <p:ph type="dt" sz="half" idx="10"/>
          </p:nvPr>
        </p:nvSpPr>
        <p:spPr/>
        <p:txBody>
          <a:bodyPr/>
          <a:lstStyle>
            <a:lvl1pPr>
              <a:defRPr/>
            </a:lvl1pPr>
          </a:lstStyle>
          <a:p>
            <a:pPr>
              <a:defRPr/>
            </a:pPr>
            <a:endParaRPr lang="ko-KR" altLang="en-US"/>
          </a:p>
        </p:txBody>
      </p:sp>
      <p:sp>
        <p:nvSpPr>
          <p:cNvPr id="5" name="바닥글 개체 틀 4">
            <a:extLst>
              <a:ext uri="{FF2B5EF4-FFF2-40B4-BE49-F238E27FC236}">
                <a16:creationId xmlns:a16="http://schemas.microsoft.com/office/drawing/2014/main" id="{ADA143FB-D2A6-4D10-86C7-DA2B41110A8F}"/>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C9CA5A4A-1F56-452C-B6A3-CE586EDDBCC8}"/>
              </a:ext>
            </a:extLst>
          </p:cNvPr>
          <p:cNvSpPr>
            <a:spLocks noGrp="1"/>
          </p:cNvSpPr>
          <p:nvPr>
            <p:ph type="sldNum" sz="quarter" idx="12"/>
          </p:nvPr>
        </p:nvSpPr>
        <p:spPr/>
        <p:txBody>
          <a:bodyPr/>
          <a:lstStyle>
            <a:lvl1pPr>
              <a:defRPr/>
            </a:lvl1pPr>
          </a:lstStyle>
          <a:p>
            <a:fld id="{B6A6BDAF-6F90-404F-981C-4EB5B3EDC287}" type="slidenum">
              <a:rPr lang="ko-KR" altLang="en-US"/>
              <a:pPr/>
              <a:t>‹#›</a:t>
            </a:fld>
            <a:endParaRPr lang="ko-KR" altLang="en-US"/>
          </a:p>
        </p:txBody>
      </p:sp>
    </p:spTree>
    <p:extLst>
      <p:ext uri="{BB962C8B-B14F-4D97-AF65-F5344CB8AC3E}">
        <p14:creationId xmlns:p14="http://schemas.microsoft.com/office/powerpoint/2010/main" val="3605360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a:extLst>
              <a:ext uri="{FF2B5EF4-FFF2-40B4-BE49-F238E27FC236}">
                <a16:creationId xmlns:a16="http://schemas.microsoft.com/office/drawing/2014/main" id="{2A5CAAB4-DC5C-442A-9113-7D13D4E48DFB}"/>
              </a:ext>
            </a:extLst>
          </p:cNvPr>
          <p:cNvSpPr>
            <a:spLocks noGrp="1"/>
          </p:cNvSpPr>
          <p:nvPr>
            <p:ph type="dt" sz="half" idx="10"/>
          </p:nvPr>
        </p:nvSpPr>
        <p:spPr/>
        <p:txBody>
          <a:bodyPr/>
          <a:lstStyle>
            <a:lvl1pPr>
              <a:defRPr/>
            </a:lvl1pPr>
          </a:lstStyle>
          <a:p>
            <a:pPr>
              <a:defRPr/>
            </a:pPr>
            <a:endParaRPr lang="ko-KR" altLang="en-US"/>
          </a:p>
        </p:txBody>
      </p:sp>
      <p:sp>
        <p:nvSpPr>
          <p:cNvPr id="6" name="바닥글 개체 틀 4">
            <a:extLst>
              <a:ext uri="{FF2B5EF4-FFF2-40B4-BE49-F238E27FC236}">
                <a16:creationId xmlns:a16="http://schemas.microsoft.com/office/drawing/2014/main" id="{8677FA94-7A19-475A-9417-C9AA1B32ED3A}"/>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FC986C55-F2EC-4184-88A2-0F29E23C8724}"/>
              </a:ext>
            </a:extLst>
          </p:cNvPr>
          <p:cNvSpPr>
            <a:spLocks noGrp="1"/>
          </p:cNvSpPr>
          <p:nvPr>
            <p:ph type="sldNum" sz="quarter" idx="12"/>
          </p:nvPr>
        </p:nvSpPr>
        <p:spPr/>
        <p:txBody>
          <a:bodyPr/>
          <a:lstStyle>
            <a:lvl1pPr>
              <a:defRPr/>
            </a:lvl1pPr>
          </a:lstStyle>
          <a:p>
            <a:fld id="{6F24D454-1AF9-4D87-BAC0-3E70C5CC7D60}" type="slidenum">
              <a:rPr lang="ko-KR" altLang="en-US"/>
              <a:pPr/>
              <a:t>‹#›</a:t>
            </a:fld>
            <a:endParaRPr lang="ko-KR" altLang="en-US"/>
          </a:p>
        </p:txBody>
      </p:sp>
    </p:spTree>
    <p:extLst>
      <p:ext uri="{BB962C8B-B14F-4D97-AF65-F5344CB8AC3E}">
        <p14:creationId xmlns:p14="http://schemas.microsoft.com/office/powerpoint/2010/main" val="1003993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a:extLst>
              <a:ext uri="{FF2B5EF4-FFF2-40B4-BE49-F238E27FC236}">
                <a16:creationId xmlns:a16="http://schemas.microsoft.com/office/drawing/2014/main" id="{0ECE085D-07B1-4139-9457-95707331E58A}"/>
              </a:ext>
            </a:extLst>
          </p:cNvPr>
          <p:cNvSpPr>
            <a:spLocks noGrp="1"/>
          </p:cNvSpPr>
          <p:nvPr>
            <p:ph type="dt" sz="half" idx="10"/>
          </p:nvPr>
        </p:nvSpPr>
        <p:spPr/>
        <p:txBody>
          <a:bodyPr/>
          <a:lstStyle>
            <a:lvl1pPr>
              <a:defRPr/>
            </a:lvl1pPr>
          </a:lstStyle>
          <a:p>
            <a:pPr>
              <a:defRPr/>
            </a:pPr>
            <a:endParaRPr lang="ko-KR" altLang="en-US"/>
          </a:p>
        </p:txBody>
      </p:sp>
      <p:sp>
        <p:nvSpPr>
          <p:cNvPr id="8" name="바닥글 개체 틀 4">
            <a:extLst>
              <a:ext uri="{FF2B5EF4-FFF2-40B4-BE49-F238E27FC236}">
                <a16:creationId xmlns:a16="http://schemas.microsoft.com/office/drawing/2014/main" id="{45B5173F-662D-409B-AFC0-2A40F3AED494}"/>
              </a:ext>
            </a:extLst>
          </p:cNvPr>
          <p:cNvSpPr>
            <a:spLocks noGrp="1"/>
          </p:cNvSpPr>
          <p:nvPr>
            <p:ph type="ftr" sz="quarter" idx="11"/>
          </p:nvPr>
        </p:nvSpPr>
        <p:spPr/>
        <p:txBody>
          <a:bodyPr/>
          <a:lstStyle>
            <a:lvl1pPr>
              <a:defRPr/>
            </a:lvl1pPr>
          </a:lstStyle>
          <a:p>
            <a:pPr>
              <a:defRPr/>
            </a:pPr>
            <a:endParaRPr lang="ko-KR" altLang="en-US"/>
          </a:p>
        </p:txBody>
      </p:sp>
      <p:sp>
        <p:nvSpPr>
          <p:cNvPr id="9" name="슬라이드 번호 개체 틀 5">
            <a:extLst>
              <a:ext uri="{FF2B5EF4-FFF2-40B4-BE49-F238E27FC236}">
                <a16:creationId xmlns:a16="http://schemas.microsoft.com/office/drawing/2014/main" id="{966AB8BE-EB8C-4019-88C9-6611126CFC92}"/>
              </a:ext>
            </a:extLst>
          </p:cNvPr>
          <p:cNvSpPr>
            <a:spLocks noGrp="1"/>
          </p:cNvSpPr>
          <p:nvPr>
            <p:ph type="sldNum" sz="quarter" idx="12"/>
          </p:nvPr>
        </p:nvSpPr>
        <p:spPr/>
        <p:txBody>
          <a:bodyPr/>
          <a:lstStyle>
            <a:lvl1pPr>
              <a:defRPr/>
            </a:lvl1pPr>
          </a:lstStyle>
          <a:p>
            <a:fld id="{1D8E7E73-F663-44F9-8331-0A592D21159F}" type="slidenum">
              <a:rPr lang="ko-KR" altLang="en-US"/>
              <a:pPr/>
              <a:t>‹#›</a:t>
            </a:fld>
            <a:endParaRPr lang="ko-KR" altLang="en-US"/>
          </a:p>
        </p:txBody>
      </p:sp>
    </p:spTree>
    <p:extLst>
      <p:ext uri="{BB962C8B-B14F-4D97-AF65-F5344CB8AC3E}">
        <p14:creationId xmlns:p14="http://schemas.microsoft.com/office/powerpoint/2010/main" val="15502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80">
            <a:extLst>
              <a:ext uri="{FF2B5EF4-FFF2-40B4-BE49-F238E27FC236}">
                <a16:creationId xmlns:a16="http://schemas.microsoft.com/office/drawing/2014/main" id="{1B5AFA69-24F6-4D29-870E-2567790C130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81">
            <a:extLst>
              <a:ext uri="{FF2B5EF4-FFF2-40B4-BE49-F238E27FC236}">
                <a16:creationId xmlns:a16="http://schemas.microsoft.com/office/drawing/2014/main" id="{41697A35-18E4-4D47-8F17-F2BAFB5D833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82">
            <a:extLst>
              <a:ext uri="{FF2B5EF4-FFF2-40B4-BE49-F238E27FC236}">
                <a16:creationId xmlns:a16="http://schemas.microsoft.com/office/drawing/2014/main" id="{26B475FE-E359-42A0-A8F8-0D17F1AD4631}"/>
              </a:ext>
            </a:extLst>
          </p:cNvPr>
          <p:cNvSpPr>
            <a:spLocks noGrp="1" noChangeArrowheads="1"/>
          </p:cNvSpPr>
          <p:nvPr>
            <p:ph type="sldNum" sz="quarter" idx="12"/>
          </p:nvPr>
        </p:nvSpPr>
        <p:spPr>
          <a:ln/>
        </p:spPr>
        <p:txBody>
          <a:bodyPr/>
          <a:lstStyle>
            <a:lvl1pPr>
              <a:defRPr/>
            </a:lvl1pPr>
          </a:lstStyle>
          <a:p>
            <a:fld id="{9E839DFE-960B-4D6E-9FA1-ED34B11D3FE4}" type="slidenum">
              <a:rPr lang="en-US" altLang="ko-KR"/>
              <a:pPr/>
              <a:t>‹#›</a:t>
            </a:fld>
            <a:endParaRPr lang="en-US" altLang="ko-KR"/>
          </a:p>
        </p:txBody>
      </p:sp>
    </p:spTree>
    <p:extLst>
      <p:ext uri="{BB962C8B-B14F-4D97-AF65-F5344CB8AC3E}">
        <p14:creationId xmlns:p14="http://schemas.microsoft.com/office/powerpoint/2010/main" val="30243402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3">
            <a:extLst>
              <a:ext uri="{FF2B5EF4-FFF2-40B4-BE49-F238E27FC236}">
                <a16:creationId xmlns:a16="http://schemas.microsoft.com/office/drawing/2014/main" id="{EAEE0256-E0B1-41D5-81E0-2A1E9404A151}"/>
              </a:ext>
            </a:extLst>
          </p:cNvPr>
          <p:cNvSpPr>
            <a:spLocks noGrp="1"/>
          </p:cNvSpPr>
          <p:nvPr>
            <p:ph type="dt" sz="half" idx="10"/>
          </p:nvPr>
        </p:nvSpPr>
        <p:spPr/>
        <p:txBody>
          <a:bodyPr/>
          <a:lstStyle>
            <a:lvl1pPr>
              <a:defRPr/>
            </a:lvl1pPr>
          </a:lstStyle>
          <a:p>
            <a:pPr>
              <a:defRPr/>
            </a:pPr>
            <a:endParaRPr lang="ko-KR" altLang="en-US"/>
          </a:p>
        </p:txBody>
      </p:sp>
      <p:sp>
        <p:nvSpPr>
          <p:cNvPr id="4" name="바닥글 개체 틀 4">
            <a:extLst>
              <a:ext uri="{FF2B5EF4-FFF2-40B4-BE49-F238E27FC236}">
                <a16:creationId xmlns:a16="http://schemas.microsoft.com/office/drawing/2014/main" id="{A5DE0CBE-5F19-438C-A039-9C98ED65D103}"/>
              </a:ext>
            </a:extLst>
          </p:cNvPr>
          <p:cNvSpPr>
            <a:spLocks noGrp="1"/>
          </p:cNvSpPr>
          <p:nvPr>
            <p:ph type="ftr" sz="quarter" idx="11"/>
          </p:nvPr>
        </p:nvSpPr>
        <p:spPr/>
        <p:txBody>
          <a:bodyPr/>
          <a:lstStyle>
            <a:lvl1pPr>
              <a:defRPr/>
            </a:lvl1pPr>
          </a:lstStyle>
          <a:p>
            <a:pPr>
              <a:defRPr/>
            </a:pPr>
            <a:endParaRPr lang="ko-KR" altLang="en-US"/>
          </a:p>
        </p:txBody>
      </p:sp>
      <p:sp>
        <p:nvSpPr>
          <p:cNvPr id="5" name="슬라이드 번호 개체 틀 5">
            <a:extLst>
              <a:ext uri="{FF2B5EF4-FFF2-40B4-BE49-F238E27FC236}">
                <a16:creationId xmlns:a16="http://schemas.microsoft.com/office/drawing/2014/main" id="{F3C95362-AF1D-4931-82C7-CD989CFA1F52}"/>
              </a:ext>
            </a:extLst>
          </p:cNvPr>
          <p:cNvSpPr>
            <a:spLocks noGrp="1"/>
          </p:cNvSpPr>
          <p:nvPr>
            <p:ph type="sldNum" sz="quarter" idx="12"/>
          </p:nvPr>
        </p:nvSpPr>
        <p:spPr/>
        <p:txBody>
          <a:bodyPr/>
          <a:lstStyle>
            <a:lvl1pPr>
              <a:defRPr/>
            </a:lvl1pPr>
          </a:lstStyle>
          <a:p>
            <a:fld id="{A49CC19B-152A-4347-ADF0-414960F39939}" type="slidenum">
              <a:rPr lang="ko-KR" altLang="en-US"/>
              <a:pPr/>
              <a:t>‹#›</a:t>
            </a:fld>
            <a:endParaRPr lang="ko-KR" altLang="en-US"/>
          </a:p>
        </p:txBody>
      </p:sp>
    </p:spTree>
    <p:extLst>
      <p:ext uri="{BB962C8B-B14F-4D97-AF65-F5344CB8AC3E}">
        <p14:creationId xmlns:p14="http://schemas.microsoft.com/office/powerpoint/2010/main" val="3090959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a:extLst>
              <a:ext uri="{FF2B5EF4-FFF2-40B4-BE49-F238E27FC236}">
                <a16:creationId xmlns:a16="http://schemas.microsoft.com/office/drawing/2014/main" id="{083E39FB-447C-4FDD-888A-BDF0A35F861B}"/>
              </a:ext>
            </a:extLst>
          </p:cNvPr>
          <p:cNvSpPr>
            <a:spLocks noGrp="1"/>
          </p:cNvSpPr>
          <p:nvPr>
            <p:ph type="dt" sz="half" idx="10"/>
          </p:nvPr>
        </p:nvSpPr>
        <p:spPr/>
        <p:txBody>
          <a:bodyPr/>
          <a:lstStyle>
            <a:lvl1pPr>
              <a:defRPr/>
            </a:lvl1pPr>
          </a:lstStyle>
          <a:p>
            <a:pPr>
              <a:defRPr/>
            </a:pPr>
            <a:endParaRPr lang="ko-KR" altLang="en-US"/>
          </a:p>
        </p:txBody>
      </p:sp>
      <p:sp>
        <p:nvSpPr>
          <p:cNvPr id="3" name="바닥글 개체 틀 4">
            <a:extLst>
              <a:ext uri="{FF2B5EF4-FFF2-40B4-BE49-F238E27FC236}">
                <a16:creationId xmlns:a16="http://schemas.microsoft.com/office/drawing/2014/main" id="{23D7B2DD-435B-4BED-A5D9-A5C8F67B9B0F}"/>
              </a:ext>
            </a:extLst>
          </p:cNvPr>
          <p:cNvSpPr>
            <a:spLocks noGrp="1"/>
          </p:cNvSpPr>
          <p:nvPr>
            <p:ph type="ftr" sz="quarter" idx="11"/>
          </p:nvPr>
        </p:nvSpPr>
        <p:spPr/>
        <p:txBody>
          <a:bodyPr/>
          <a:lstStyle>
            <a:lvl1pPr>
              <a:defRPr/>
            </a:lvl1pPr>
          </a:lstStyle>
          <a:p>
            <a:pPr>
              <a:defRPr/>
            </a:pPr>
            <a:endParaRPr lang="ko-KR" altLang="en-US"/>
          </a:p>
        </p:txBody>
      </p:sp>
      <p:sp>
        <p:nvSpPr>
          <p:cNvPr id="4" name="슬라이드 번호 개체 틀 5">
            <a:extLst>
              <a:ext uri="{FF2B5EF4-FFF2-40B4-BE49-F238E27FC236}">
                <a16:creationId xmlns:a16="http://schemas.microsoft.com/office/drawing/2014/main" id="{7A97FC12-04C9-4BBE-A76E-38127EB8BB99}"/>
              </a:ext>
            </a:extLst>
          </p:cNvPr>
          <p:cNvSpPr>
            <a:spLocks noGrp="1"/>
          </p:cNvSpPr>
          <p:nvPr>
            <p:ph type="sldNum" sz="quarter" idx="12"/>
          </p:nvPr>
        </p:nvSpPr>
        <p:spPr/>
        <p:txBody>
          <a:bodyPr/>
          <a:lstStyle>
            <a:lvl1pPr>
              <a:defRPr/>
            </a:lvl1pPr>
          </a:lstStyle>
          <a:p>
            <a:fld id="{96B0A745-2B01-42A0-8203-1D7A723F99C3}" type="slidenum">
              <a:rPr lang="ko-KR" altLang="en-US"/>
              <a:pPr/>
              <a:t>‹#›</a:t>
            </a:fld>
            <a:endParaRPr lang="ko-KR" altLang="en-US"/>
          </a:p>
        </p:txBody>
      </p:sp>
    </p:spTree>
    <p:extLst>
      <p:ext uri="{BB962C8B-B14F-4D97-AF65-F5344CB8AC3E}">
        <p14:creationId xmlns:p14="http://schemas.microsoft.com/office/powerpoint/2010/main" val="4244477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a:extLst>
              <a:ext uri="{FF2B5EF4-FFF2-40B4-BE49-F238E27FC236}">
                <a16:creationId xmlns:a16="http://schemas.microsoft.com/office/drawing/2014/main" id="{EFD90978-2D43-44C2-BC75-C8D268005065}"/>
              </a:ext>
            </a:extLst>
          </p:cNvPr>
          <p:cNvSpPr>
            <a:spLocks noGrp="1"/>
          </p:cNvSpPr>
          <p:nvPr>
            <p:ph type="dt" sz="half" idx="10"/>
          </p:nvPr>
        </p:nvSpPr>
        <p:spPr/>
        <p:txBody>
          <a:bodyPr/>
          <a:lstStyle>
            <a:lvl1pPr>
              <a:defRPr/>
            </a:lvl1pPr>
          </a:lstStyle>
          <a:p>
            <a:pPr>
              <a:defRPr/>
            </a:pPr>
            <a:endParaRPr lang="ko-KR" altLang="en-US"/>
          </a:p>
        </p:txBody>
      </p:sp>
      <p:sp>
        <p:nvSpPr>
          <p:cNvPr id="6" name="바닥글 개체 틀 4">
            <a:extLst>
              <a:ext uri="{FF2B5EF4-FFF2-40B4-BE49-F238E27FC236}">
                <a16:creationId xmlns:a16="http://schemas.microsoft.com/office/drawing/2014/main" id="{B02B7E4D-3606-4BD4-AFAD-93EF37C9DA8D}"/>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FDE9562D-5016-49A7-BEBA-D0FF045DED20}"/>
              </a:ext>
            </a:extLst>
          </p:cNvPr>
          <p:cNvSpPr>
            <a:spLocks noGrp="1"/>
          </p:cNvSpPr>
          <p:nvPr>
            <p:ph type="sldNum" sz="quarter" idx="12"/>
          </p:nvPr>
        </p:nvSpPr>
        <p:spPr/>
        <p:txBody>
          <a:bodyPr/>
          <a:lstStyle>
            <a:lvl1pPr>
              <a:defRPr/>
            </a:lvl1pPr>
          </a:lstStyle>
          <a:p>
            <a:fld id="{545DD7E8-D399-4B06-9714-EFF8C2CE1AF9}" type="slidenum">
              <a:rPr lang="ko-KR" altLang="en-US"/>
              <a:pPr/>
              <a:t>‹#›</a:t>
            </a:fld>
            <a:endParaRPr lang="ko-KR" altLang="en-US"/>
          </a:p>
        </p:txBody>
      </p:sp>
    </p:spTree>
    <p:extLst>
      <p:ext uri="{BB962C8B-B14F-4D97-AF65-F5344CB8AC3E}">
        <p14:creationId xmlns:p14="http://schemas.microsoft.com/office/powerpoint/2010/main" val="119969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a:extLst>
              <a:ext uri="{FF2B5EF4-FFF2-40B4-BE49-F238E27FC236}">
                <a16:creationId xmlns:a16="http://schemas.microsoft.com/office/drawing/2014/main" id="{A227B1FB-3074-4B7D-BF2F-EA4491F892DE}"/>
              </a:ext>
            </a:extLst>
          </p:cNvPr>
          <p:cNvSpPr>
            <a:spLocks noGrp="1"/>
          </p:cNvSpPr>
          <p:nvPr>
            <p:ph type="dt" sz="half" idx="10"/>
          </p:nvPr>
        </p:nvSpPr>
        <p:spPr/>
        <p:txBody>
          <a:bodyPr/>
          <a:lstStyle>
            <a:lvl1pPr>
              <a:defRPr/>
            </a:lvl1pPr>
          </a:lstStyle>
          <a:p>
            <a:pPr>
              <a:defRPr/>
            </a:pPr>
            <a:endParaRPr lang="ko-KR" altLang="en-US"/>
          </a:p>
        </p:txBody>
      </p:sp>
      <p:sp>
        <p:nvSpPr>
          <p:cNvPr id="6" name="바닥글 개체 틀 4">
            <a:extLst>
              <a:ext uri="{FF2B5EF4-FFF2-40B4-BE49-F238E27FC236}">
                <a16:creationId xmlns:a16="http://schemas.microsoft.com/office/drawing/2014/main" id="{B508DED0-940D-48F5-9C02-44A0E0624D1E}"/>
              </a:ext>
            </a:extLst>
          </p:cNvPr>
          <p:cNvSpPr>
            <a:spLocks noGrp="1"/>
          </p:cNvSpPr>
          <p:nvPr>
            <p:ph type="ftr" sz="quarter" idx="11"/>
          </p:nvPr>
        </p:nvSpPr>
        <p:spPr/>
        <p:txBody>
          <a:bodyPr/>
          <a:lstStyle>
            <a:lvl1pPr>
              <a:defRPr/>
            </a:lvl1pPr>
          </a:lstStyle>
          <a:p>
            <a:pPr>
              <a:defRPr/>
            </a:pPr>
            <a:endParaRPr lang="ko-KR" altLang="en-US"/>
          </a:p>
        </p:txBody>
      </p:sp>
      <p:sp>
        <p:nvSpPr>
          <p:cNvPr id="7" name="슬라이드 번호 개체 틀 5">
            <a:extLst>
              <a:ext uri="{FF2B5EF4-FFF2-40B4-BE49-F238E27FC236}">
                <a16:creationId xmlns:a16="http://schemas.microsoft.com/office/drawing/2014/main" id="{9E21C554-19DD-4FA5-86B5-16E7059F9BD7}"/>
              </a:ext>
            </a:extLst>
          </p:cNvPr>
          <p:cNvSpPr>
            <a:spLocks noGrp="1"/>
          </p:cNvSpPr>
          <p:nvPr>
            <p:ph type="sldNum" sz="quarter" idx="12"/>
          </p:nvPr>
        </p:nvSpPr>
        <p:spPr/>
        <p:txBody>
          <a:bodyPr/>
          <a:lstStyle>
            <a:lvl1pPr>
              <a:defRPr/>
            </a:lvl1pPr>
          </a:lstStyle>
          <a:p>
            <a:fld id="{77BC79D9-FBC8-48DC-8188-86B410A6AA5E}" type="slidenum">
              <a:rPr lang="ko-KR" altLang="en-US"/>
              <a:pPr/>
              <a:t>‹#›</a:t>
            </a:fld>
            <a:endParaRPr lang="ko-KR" altLang="en-US"/>
          </a:p>
        </p:txBody>
      </p:sp>
    </p:spTree>
    <p:extLst>
      <p:ext uri="{BB962C8B-B14F-4D97-AF65-F5344CB8AC3E}">
        <p14:creationId xmlns:p14="http://schemas.microsoft.com/office/powerpoint/2010/main" val="3195384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16097A1-DD14-4D6B-88F2-4AE58FD429EF}"/>
              </a:ext>
            </a:extLst>
          </p:cNvPr>
          <p:cNvSpPr>
            <a:spLocks noGrp="1"/>
          </p:cNvSpPr>
          <p:nvPr>
            <p:ph type="dt" sz="half" idx="10"/>
          </p:nvPr>
        </p:nvSpPr>
        <p:spPr/>
        <p:txBody>
          <a:bodyPr/>
          <a:lstStyle>
            <a:lvl1pPr>
              <a:defRPr/>
            </a:lvl1pPr>
          </a:lstStyle>
          <a:p>
            <a:pPr>
              <a:defRPr/>
            </a:pPr>
            <a:endParaRPr lang="ko-KR" altLang="en-US"/>
          </a:p>
        </p:txBody>
      </p:sp>
      <p:sp>
        <p:nvSpPr>
          <p:cNvPr id="5" name="바닥글 개체 틀 4">
            <a:extLst>
              <a:ext uri="{FF2B5EF4-FFF2-40B4-BE49-F238E27FC236}">
                <a16:creationId xmlns:a16="http://schemas.microsoft.com/office/drawing/2014/main" id="{AA1C6FDD-E790-4B28-93E9-F0D179991CDC}"/>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81F922A3-2214-4545-A0DE-E1BA169C0A26}"/>
              </a:ext>
            </a:extLst>
          </p:cNvPr>
          <p:cNvSpPr>
            <a:spLocks noGrp="1"/>
          </p:cNvSpPr>
          <p:nvPr>
            <p:ph type="sldNum" sz="quarter" idx="12"/>
          </p:nvPr>
        </p:nvSpPr>
        <p:spPr/>
        <p:txBody>
          <a:bodyPr/>
          <a:lstStyle>
            <a:lvl1pPr>
              <a:defRPr/>
            </a:lvl1pPr>
          </a:lstStyle>
          <a:p>
            <a:fld id="{3A99F08F-A298-43AA-87DB-94BFA4413F63}" type="slidenum">
              <a:rPr lang="ko-KR" altLang="en-US"/>
              <a:pPr/>
              <a:t>‹#›</a:t>
            </a:fld>
            <a:endParaRPr lang="ko-KR" altLang="en-US"/>
          </a:p>
        </p:txBody>
      </p:sp>
    </p:spTree>
    <p:extLst>
      <p:ext uri="{BB962C8B-B14F-4D97-AF65-F5344CB8AC3E}">
        <p14:creationId xmlns:p14="http://schemas.microsoft.com/office/powerpoint/2010/main" val="773468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90C341F-0F15-4ECC-AD55-A6E31CF0B54E}"/>
              </a:ext>
            </a:extLst>
          </p:cNvPr>
          <p:cNvSpPr>
            <a:spLocks noGrp="1"/>
          </p:cNvSpPr>
          <p:nvPr>
            <p:ph type="dt" sz="half" idx="10"/>
          </p:nvPr>
        </p:nvSpPr>
        <p:spPr/>
        <p:txBody>
          <a:bodyPr/>
          <a:lstStyle>
            <a:lvl1pPr>
              <a:defRPr/>
            </a:lvl1pPr>
          </a:lstStyle>
          <a:p>
            <a:pPr>
              <a:defRPr/>
            </a:pPr>
            <a:endParaRPr lang="ko-KR" altLang="en-US"/>
          </a:p>
        </p:txBody>
      </p:sp>
      <p:sp>
        <p:nvSpPr>
          <p:cNvPr id="5" name="바닥글 개체 틀 4">
            <a:extLst>
              <a:ext uri="{FF2B5EF4-FFF2-40B4-BE49-F238E27FC236}">
                <a16:creationId xmlns:a16="http://schemas.microsoft.com/office/drawing/2014/main" id="{C823B246-4D83-4DFC-AD3A-0DB4764AE2B5}"/>
              </a:ext>
            </a:extLst>
          </p:cNvPr>
          <p:cNvSpPr>
            <a:spLocks noGrp="1"/>
          </p:cNvSpPr>
          <p:nvPr>
            <p:ph type="ftr" sz="quarter" idx="11"/>
          </p:nvPr>
        </p:nvSpPr>
        <p:spPr/>
        <p:txBody>
          <a:bodyPr/>
          <a:lstStyle>
            <a:lvl1pPr>
              <a:defRPr/>
            </a:lvl1pPr>
          </a:lstStyle>
          <a:p>
            <a:pPr>
              <a:defRPr/>
            </a:pPr>
            <a:endParaRPr lang="ko-KR" altLang="en-US"/>
          </a:p>
        </p:txBody>
      </p:sp>
      <p:sp>
        <p:nvSpPr>
          <p:cNvPr id="6" name="슬라이드 번호 개체 틀 5">
            <a:extLst>
              <a:ext uri="{FF2B5EF4-FFF2-40B4-BE49-F238E27FC236}">
                <a16:creationId xmlns:a16="http://schemas.microsoft.com/office/drawing/2014/main" id="{1B62B149-7DC9-452F-97FF-6960FFAADBF6}"/>
              </a:ext>
            </a:extLst>
          </p:cNvPr>
          <p:cNvSpPr>
            <a:spLocks noGrp="1"/>
          </p:cNvSpPr>
          <p:nvPr>
            <p:ph type="sldNum" sz="quarter" idx="12"/>
          </p:nvPr>
        </p:nvSpPr>
        <p:spPr/>
        <p:txBody>
          <a:bodyPr/>
          <a:lstStyle>
            <a:lvl1pPr>
              <a:defRPr/>
            </a:lvl1pPr>
          </a:lstStyle>
          <a:p>
            <a:fld id="{23CC36B9-A992-44A4-977B-669A751AC88C}" type="slidenum">
              <a:rPr lang="ko-KR" altLang="en-US"/>
              <a:pPr/>
              <a:t>‹#›</a:t>
            </a:fld>
            <a:endParaRPr lang="ko-KR" altLang="en-US"/>
          </a:p>
        </p:txBody>
      </p:sp>
    </p:spTree>
    <p:extLst>
      <p:ext uri="{BB962C8B-B14F-4D97-AF65-F5344CB8AC3E}">
        <p14:creationId xmlns:p14="http://schemas.microsoft.com/office/powerpoint/2010/main" val="37639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80">
            <a:extLst>
              <a:ext uri="{FF2B5EF4-FFF2-40B4-BE49-F238E27FC236}">
                <a16:creationId xmlns:a16="http://schemas.microsoft.com/office/drawing/2014/main" id="{63F43F5B-E61D-4D07-8A06-07C3D2E5A80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81">
            <a:extLst>
              <a:ext uri="{FF2B5EF4-FFF2-40B4-BE49-F238E27FC236}">
                <a16:creationId xmlns:a16="http://schemas.microsoft.com/office/drawing/2014/main" id="{DCA189DF-B2AD-48E7-98B6-4AE171002A3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82">
            <a:extLst>
              <a:ext uri="{FF2B5EF4-FFF2-40B4-BE49-F238E27FC236}">
                <a16:creationId xmlns:a16="http://schemas.microsoft.com/office/drawing/2014/main" id="{D9B656AE-5D6F-4F79-9A38-1B16C7731B34}"/>
              </a:ext>
            </a:extLst>
          </p:cNvPr>
          <p:cNvSpPr>
            <a:spLocks noGrp="1" noChangeArrowheads="1"/>
          </p:cNvSpPr>
          <p:nvPr>
            <p:ph type="sldNum" sz="quarter" idx="12"/>
          </p:nvPr>
        </p:nvSpPr>
        <p:spPr>
          <a:ln/>
        </p:spPr>
        <p:txBody>
          <a:bodyPr/>
          <a:lstStyle>
            <a:lvl1pPr>
              <a:defRPr/>
            </a:lvl1pPr>
          </a:lstStyle>
          <a:p>
            <a:fld id="{2C7A86BD-DD3B-4FA5-925C-BA6A4EFB9442}" type="slidenum">
              <a:rPr lang="en-US" altLang="ko-KR"/>
              <a:pPr/>
              <a:t>‹#›</a:t>
            </a:fld>
            <a:endParaRPr lang="en-US" altLang="ko-KR"/>
          </a:p>
        </p:txBody>
      </p:sp>
    </p:spTree>
    <p:extLst>
      <p:ext uri="{BB962C8B-B14F-4D97-AF65-F5344CB8AC3E}">
        <p14:creationId xmlns:p14="http://schemas.microsoft.com/office/powerpoint/2010/main" val="40772330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80">
            <a:extLst>
              <a:ext uri="{FF2B5EF4-FFF2-40B4-BE49-F238E27FC236}">
                <a16:creationId xmlns:a16="http://schemas.microsoft.com/office/drawing/2014/main" id="{8963BFF1-B25A-4EE1-8D7C-703DF6D6B70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81">
            <a:extLst>
              <a:ext uri="{FF2B5EF4-FFF2-40B4-BE49-F238E27FC236}">
                <a16:creationId xmlns:a16="http://schemas.microsoft.com/office/drawing/2014/main" id="{A3EDAF14-CA9D-4A12-87B1-8827756EA6A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82">
            <a:extLst>
              <a:ext uri="{FF2B5EF4-FFF2-40B4-BE49-F238E27FC236}">
                <a16:creationId xmlns:a16="http://schemas.microsoft.com/office/drawing/2014/main" id="{D3D0E58D-7778-4F38-8D8A-9CBBAE63CDD9}"/>
              </a:ext>
            </a:extLst>
          </p:cNvPr>
          <p:cNvSpPr>
            <a:spLocks noGrp="1" noChangeArrowheads="1"/>
          </p:cNvSpPr>
          <p:nvPr>
            <p:ph type="sldNum" sz="quarter" idx="12"/>
          </p:nvPr>
        </p:nvSpPr>
        <p:spPr>
          <a:ln/>
        </p:spPr>
        <p:txBody>
          <a:bodyPr/>
          <a:lstStyle>
            <a:lvl1pPr>
              <a:defRPr/>
            </a:lvl1pPr>
          </a:lstStyle>
          <a:p>
            <a:fld id="{BEDA78B3-8722-4E2F-93FA-DF932DDB1868}" type="slidenum">
              <a:rPr lang="en-US" altLang="ko-KR"/>
              <a:pPr/>
              <a:t>‹#›</a:t>
            </a:fld>
            <a:endParaRPr lang="en-US" altLang="ko-KR"/>
          </a:p>
        </p:txBody>
      </p:sp>
    </p:spTree>
    <p:extLst>
      <p:ext uri="{BB962C8B-B14F-4D97-AF65-F5344CB8AC3E}">
        <p14:creationId xmlns:p14="http://schemas.microsoft.com/office/powerpoint/2010/main" val="9482800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80">
            <a:extLst>
              <a:ext uri="{FF2B5EF4-FFF2-40B4-BE49-F238E27FC236}">
                <a16:creationId xmlns:a16="http://schemas.microsoft.com/office/drawing/2014/main" id="{BBF4CB94-CCC6-4746-8E45-AB2387A36CB1}"/>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1">
            <a:extLst>
              <a:ext uri="{FF2B5EF4-FFF2-40B4-BE49-F238E27FC236}">
                <a16:creationId xmlns:a16="http://schemas.microsoft.com/office/drawing/2014/main" id="{E2D8559D-BD2F-4864-BF78-7F25B4D9278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2">
            <a:extLst>
              <a:ext uri="{FF2B5EF4-FFF2-40B4-BE49-F238E27FC236}">
                <a16:creationId xmlns:a16="http://schemas.microsoft.com/office/drawing/2014/main" id="{68D4AB01-7988-47BE-A6AA-AEBAC7A55931}"/>
              </a:ext>
            </a:extLst>
          </p:cNvPr>
          <p:cNvSpPr>
            <a:spLocks noGrp="1" noChangeArrowheads="1"/>
          </p:cNvSpPr>
          <p:nvPr>
            <p:ph type="sldNum" sz="quarter" idx="12"/>
          </p:nvPr>
        </p:nvSpPr>
        <p:spPr>
          <a:ln/>
        </p:spPr>
        <p:txBody>
          <a:bodyPr/>
          <a:lstStyle>
            <a:lvl1pPr>
              <a:defRPr/>
            </a:lvl1pPr>
          </a:lstStyle>
          <a:p>
            <a:fld id="{42EF2427-AEAB-4E2D-A5ED-9AC1C84FFF33}" type="slidenum">
              <a:rPr lang="en-US" altLang="ko-KR"/>
              <a:pPr/>
              <a:t>‹#›</a:t>
            </a:fld>
            <a:endParaRPr lang="en-US" altLang="ko-KR"/>
          </a:p>
        </p:txBody>
      </p:sp>
    </p:spTree>
    <p:extLst>
      <p:ext uri="{BB962C8B-B14F-4D97-AF65-F5344CB8AC3E}">
        <p14:creationId xmlns:p14="http://schemas.microsoft.com/office/powerpoint/2010/main" val="28320225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80">
            <a:extLst>
              <a:ext uri="{FF2B5EF4-FFF2-40B4-BE49-F238E27FC236}">
                <a16:creationId xmlns:a16="http://schemas.microsoft.com/office/drawing/2014/main" id="{1EA55055-A22B-4312-9CE9-EF195E225A7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81">
            <a:extLst>
              <a:ext uri="{FF2B5EF4-FFF2-40B4-BE49-F238E27FC236}">
                <a16:creationId xmlns:a16="http://schemas.microsoft.com/office/drawing/2014/main" id="{58A0B425-43F0-4303-9DFD-9CB77623609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2">
            <a:extLst>
              <a:ext uri="{FF2B5EF4-FFF2-40B4-BE49-F238E27FC236}">
                <a16:creationId xmlns:a16="http://schemas.microsoft.com/office/drawing/2014/main" id="{6F8247F9-258B-414A-958F-FFD326D5D0DC}"/>
              </a:ext>
            </a:extLst>
          </p:cNvPr>
          <p:cNvSpPr>
            <a:spLocks noGrp="1" noChangeArrowheads="1"/>
          </p:cNvSpPr>
          <p:nvPr>
            <p:ph type="sldNum" sz="quarter" idx="12"/>
          </p:nvPr>
        </p:nvSpPr>
        <p:spPr>
          <a:ln/>
        </p:spPr>
        <p:txBody>
          <a:bodyPr/>
          <a:lstStyle>
            <a:lvl1pPr>
              <a:defRPr/>
            </a:lvl1pPr>
          </a:lstStyle>
          <a:p>
            <a:fld id="{2D7AD50C-0AF0-4506-A9D9-BCD4D95FA778}" type="slidenum">
              <a:rPr lang="en-US" altLang="ko-KR"/>
              <a:pPr/>
              <a:t>‹#›</a:t>
            </a:fld>
            <a:endParaRPr lang="en-US" altLang="ko-KR"/>
          </a:p>
        </p:txBody>
      </p:sp>
    </p:spTree>
    <p:extLst>
      <p:ext uri="{BB962C8B-B14F-4D97-AF65-F5344CB8AC3E}">
        <p14:creationId xmlns:p14="http://schemas.microsoft.com/office/powerpoint/2010/main" val="11505778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18" Type="http://schemas.openxmlformats.org/officeDocument/2006/relationships/image" Target="../media/image1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9.png"/><Relationship Id="rId2" Type="http://schemas.openxmlformats.org/officeDocument/2006/relationships/slideLayout" Target="../slideLayouts/slideLayout35.xml"/><Relationship Id="rId16"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bg">
            <a:extLst>
              <a:ext uri="{FF2B5EF4-FFF2-40B4-BE49-F238E27FC236}">
                <a16:creationId xmlns:a16="http://schemas.microsoft.com/office/drawing/2014/main" id="{C6BFF1A6-009A-4F99-B7B0-D812C304A5B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suB">
            <a:extLst>
              <a:ext uri="{FF2B5EF4-FFF2-40B4-BE49-F238E27FC236}">
                <a16:creationId xmlns:a16="http://schemas.microsoft.com/office/drawing/2014/main" id="{BF3AF321-C41A-4992-9788-4848B32530E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71438"/>
            <a:ext cx="12192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79">
            <a:extLst>
              <a:ext uri="{FF2B5EF4-FFF2-40B4-BE49-F238E27FC236}">
                <a16:creationId xmlns:a16="http://schemas.microsoft.com/office/drawing/2014/main" id="{A301D690-D585-483A-BCCA-7CEED08CFA70}"/>
              </a:ext>
            </a:extLst>
          </p:cNvPr>
          <p:cNvSpPr>
            <a:spLocks noGrp="1" noChangeArrowheads="1"/>
          </p:cNvSpPr>
          <p:nvPr>
            <p:ph type="body" idx="1"/>
          </p:nvPr>
        </p:nvSpPr>
        <p:spPr bwMode="auto">
          <a:xfrm>
            <a:off x="609600" y="13414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04" name="Rectangle 80">
            <a:extLst>
              <a:ext uri="{FF2B5EF4-FFF2-40B4-BE49-F238E27FC236}">
                <a16:creationId xmlns:a16="http://schemas.microsoft.com/office/drawing/2014/main" id="{0EE5DCAC-F1AB-4246-9258-BDB6605FEAD7}"/>
              </a:ext>
            </a:extLst>
          </p:cNvPr>
          <p:cNvSpPr>
            <a:spLocks noGrp="1" noChangeArrowheads="1"/>
          </p:cNvSpPr>
          <p:nvPr>
            <p:ph type="dt" sz="half" idx="2"/>
          </p:nvPr>
        </p:nvSpPr>
        <p:spPr bwMode="auto">
          <a:xfrm>
            <a:off x="609600" y="61658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bg1"/>
                </a:solidFill>
                <a:latin typeface="굴림" charset="-127"/>
                <a:ea typeface="굴림" charset="-127"/>
              </a:defRPr>
            </a:lvl1pPr>
          </a:lstStyle>
          <a:p>
            <a:pPr>
              <a:defRPr/>
            </a:pPr>
            <a:endParaRPr lang="en-US" altLang="ko-KR"/>
          </a:p>
        </p:txBody>
      </p:sp>
      <p:sp>
        <p:nvSpPr>
          <p:cNvPr id="1105" name="Rectangle 81">
            <a:extLst>
              <a:ext uri="{FF2B5EF4-FFF2-40B4-BE49-F238E27FC236}">
                <a16:creationId xmlns:a16="http://schemas.microsoft.com/office/drawing/2014/main" id="{B54D4AF8-A503-4B31-B044-646553413E9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bg1"/>
                </a:solidFill>
                <a:latin typeface="굴림" charset="-127"/>
                <a:ea typeface="굴림" charset="-127"/>
              </a:defRPr>
            </a:lvl1pPr>
          </a:lstStyle>
          <a:p>
            <a:pPr>
              <a:defRPr/>
            </a:pPr>
            <a:endParaRPr lang="en-US" altLang="ko-KR"/>
          </a:p>
        </p:txBody>
      </p:sp>
      <p:sp>
        <p:nvSpPr>
          <p:cNvPr id="1106" name="Rectangle 82">
            <a:extLst>
              <a:ext uri="{FF2B5EF4-FFF2-40B4-BE49-F238E27FC236}">
                <a16:creationId xmlns:a16="http://schemas.microsoft.com/office/drawing/2014/main" id="{95273930-0FC6-4964-83A0-9C6250CD0E8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bg1"/>
                </a:solidFill>
              </a:defRPr>
            </a:lvl1pPr>
          </a:lstStyle>
          <a:p>
            <a:fld id="{507748C8-AB97-4584-A0CD-129F8563F838}" type="slidenum">
              <a:rPr lang="en-US" altLang="ko-KR"/>
              <a:pPr/>
              <a:t>‹#›</a:t>
            </a:fld>
            <a:endParaRPr lang="en-US" altLang="ko-KR"/>
          </a:p>
        </p:txBody>
      </p:sp>
      <p:grpSp>
        <p:nvGrpSpPr>
          <p:cNvPr id="1032" name="Group 189">
            <a:extLst>
              <a:ext uri="{FF2B5EF4-FFF2-40B4-BE49-F238E27FC236}">
                <a16:creationId xmlns:a16="http://schemas.microsoft.com/office/drawing/2014/main" id="{715FDD56-69ED-4A98-90E8-A7155E2E1E22}"/>
              </a:ext>
            </a:extLst>
          </p:cNvPr>
          <p:cNvGrpSpPr>
            <a:grpSpLocks/>
          </p:cNvGrpSpPr>
          <p:nvPr/>
        </p:nvGrpSpPr>
        <p:grpSpPr bwMode="auto">
          <a:xfrm>
            <a:off x="427567" y="6453189"/>
            <a:ext cx="3363384" cy="288925"/>
            <a:chOff x="3333" y="4073"/>
            <a:chExt cx="1589" cy="182"/>
          </a:xfrm>
        </p:grpSpPr>
        <p:sp>
          <p:nvSpPr>
            <p:cNvPr id="1035" name="WordArt 190">
              <a:extLst>
                <a:ext uri="{FF2B5EF4-FFF2-40B4-BE49-F238E27FC236}">
                  <a16:creationId xmlns:a16="http://schemas.microsoft.com/office/drawing/2014/main" id="{3B932A39-1B70-4C71-AA64-8C48BEBDE3BB}"/>
                </a:ext>
              </a:extLst>
            </p:cNvPr>
            <p:cNvSpPr>
              <a:spLocks noChangeArrowheads="1" noChangeShapeType="1" noTextEdit="1"/>
            </p:cNvSpPr>
            <p:nvPr/>
          </p:nvSpPr>
          <p:spPr bwMode="auto">
            <a:xfrm>
              <a:off x="3333" y="407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50195"/>
                    </a:schemeClr>
                  </a:solidFill>
                  <a:latin typeface="Impact" panose="020B0806030902050204" pitchFamily="34" charset="0"/>
                </a:rPr>
                <a:t>' LOGO '</a:t>
              </a:r>
              <a:endParaRPr lang="zh-CN" altLang="en-US" sz="1400" kern="10" spc="-70">
                <a:solidFill>
                  <a:schemeClr val="tx1">
                    <a:alpha val="50195"/>
                  </a:schemeClr>
                </a:solidFill>
                <a:latin typeface="Impact" panose="020B0806030902050204" pitchFamily="34" charset="0"/>
              </a:endParaRPr>
            </a:p>
          </p:txBody>
        </p:sp>
        <p:sp>
          <p:nvSpPr>
            <p:cNvPr id="1036" name="WordArt 191">
              <a:extLst>
                <a:ext uri="{FF2B5EF4-FFF2-40B4-BE49-F238E27FC236}">
                  <a16:creationId xmlns:a16="http://schemas.microsoft.com/office/drawing/2014/main" id="{985E226F-49CA-482D-83E6-E8C2BAEA55C5}"/>
                </a:ext>
              </a:extLst>
            </p:cNvPr>
            <p:cNvSpPr>
              <a:spLocks noChangeArrowheads="1" noChangeShapeType="1" noTextEdit="1"/>
            </p:cNvSpPr>
            <p:nvPr/>
          </p:nvSpPr>
          <p:spPr bwMode="auto">
            <a:xfrm>
              <a:off x="4014" y="420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50195"/>
                    </a:schemeClr>
                  </a:solidFill>
                  <a:latin typeface="Arial" panose="020B0604020202020204" pitchFamily="34" charset="0"/>
                  <a:cs typeface="Arial" panose="020B0604020202020204" pitchFamily="34" charset="0"/>
                </a:rPr>
                <a:t>COMPANY LOGOTYPE INSERT</a:t>
              </a:r>
              <a:endParaRPr lang="zh-CN" altLang="en-US" sz="800" b="1" kern="10" spc="-40">
                <a:solidFill>
                  <a:schemeClr val="tx1">
                    <a:alpha val="50195"/>
                  </a:schemeClr>
                </a:solidFill>
                <a:latin typeface="Arial" panose="020B0604020202020204" pitchFamily="34" charset="0"/>
                <a:cs typeface="Arial" panose="020B0604020202020204" pitchFamily="34" charset="0"/>
              </a:endParaRPr>
            </a:p>
          </p:txBody>
        </p:sp>
      </p:grpSp>
      <p:sp>
        <p:nvSpPr>
          <p:cNvPr id="1033" name="Rectangle 196">
            <a:extLst>
              <a:ext uri="{FF2B5EF4-FFF2-40B4-BE49-F238E27FC236}">
                <a16:creationId xmlns:a16="http://schemas.microsoft.com/office/drawing/2014/main" id="{47FD106F-71A1-4252-A909-60B0D6D84EF8}"/>
              </a:ext>
            </a:extLst>
          </p:cNvPr>
          <p:cNvSpPr>
            <a:spLocks noGrp="1" noChangeArrowheads="1"/>
          </p:cNvSpPr>
          <p:nvPr>
            <p:ph type="title"/>
          </p:nvPr>
        </p:nvSpPr>
        <p:spPr bwMode="auto">
          <a:xfrm>
            <a:off x="624418" y="203200"/>
            <a:ext cx="1104053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Title Style</a:t>
            </a:r>
          </a:p>
        </p:txBody>
      </p:sp>
      <p:pic>
        <p:nvPicPr>
          <p:cNvPr id="1034" name="Picture 22" descr="tree">
            <a:extLst>
              <a:ext uri="{FF2B5EF4-FFF2-40B4-BE49-F238E27FC236}">
                <a16:creationId xmlns:a16="http://schemas.microsoft.com/office/drawing/2014/main" id="{CB761B06-0B09-4C63-91EE-0FC5303234F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47918" y="57151"/>
            <a:ext cx="225636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6"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2000" fill="hold"/>
                                        <p:tgtEl>
                                          <p:spTgt spid="1027"/>
                                        </p:tgtEl>
                                        <p:attrNameLst>
                                          <p:attrName>ppt_w</p:attrName>
                                        </p:attrNameLst>
                                      </p:cBhvr>
                                      <p:tavLst>
                                        <p:tav tm="0">
                                          <p:val>
                                            <p:strVal val="#ppt_w+.3"/>
                                          </p:val>
                                        </p:tav>
                                        <p:tav tm="100000">
                                          <p:val>
                                            <p:strVal val="#ppt_w"/>
                                          </p:val>
                                        </p:tav>
                                      </p:tavLst>
                                    </p:anim>
                                    <p:anim calcmode="lin" valueType="num">
                                      <p:cBhvr>
                                        <p:cTn id="8" dur="2000" fill="hold"/>
                                        <p:tgtEl>
                                          <p:spTgt spid="1027"/>
                                        </p:tgtEl>
                                        <p:attrNameLst>
                                          <p:attrName>ppt_h</p:attrName>
                                        </p:attrNameLst>
                                      </p:cBhvr>
                                      <p:tavLst>
                                        <p:tav tm="0">
                                          <p:val>
                                            <p:strVal val="#ppt_h"/>
                                          </p:val>
                                        </p:tav>
                                        <p:tav tm="100000">
                                          <p:val>
                                            <p:strVal val="#ppt_h"/>
                                          </p:val>
                                        </p:tav>
                                      </p:tavLst>
                                    </p:anim>
                                    <p:animEffect transition="in" filter="fade">
                                      <p:cBhvr>
                                        <p:cTn id="9" dur="2000"/>
                                        <p:tgtEl>
                                          <p:spTgt spid="1027"/>
                                        </p:tgtEl>
                                      </p:cBhvr>
                                    </p:animEffect>
                                  </p:childTnLst>
                                </p:cTn>
                              </p:par>
                              <p:par>
                                <p:cTn id="10" presetID="42" presetClass="entr" presetSubtype="0" fill="hold" nodeType="with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1000"/>
                                        <p:tgtEl>
                                          <p:spTgt spid="1034"/>
                                        </p:tgtEl>
                                      </p:cBhvr>
                                    </p:animEffect>
                                    <p:anim calcmode="lin" valueType="num">
                                      <p:cBhvr>
                                        <p:cTn id="13" dur="1000" fill="hold"/>
                                        <p:tgtEl>
                                          <p:spTgt spid="1034"/>
                                        </p:tgtEl>
                                        <p:attrNameLst>
                                          <p:attrName>ppt_x</p:attrName>
                                        </p:attrNameLst>
                                      </p:cBhvr>
                                      <p:tavLst>
                                        <p:tav tm="0">
                                          <p:val>
                                            <p:strVal val="#ppt_x"/>
                                          </p:val>
                                        </p:tav>
                                        <p:tav tm="100000">
                                          <p:val>
                                            <p:strVal val="#ppt_x"/>
                                          </p:val>
                                        </p:tav>
                                      </p:tavLst>
                                    </p:anim>
                                    <p:anim calcmode="lin" valueType="num">
                                      <p:cBhvr>
                                        <p:cTn id="14" dur="1000" fill="hold"/>
                                        <p:tgtEl>
                                          <p:spTgt spid="103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1033"/>
                                        </p:tgtEl>
                                        <p:attrNameLst>
                                          <p:attrName>style.visibility</p:attrName>
                                        </p:attrNameLst>
                                      </p:cBhvr>
                                      <p:to>
                                        <p:strVal val="visible"/>
                                      </p:to>
                                    </p:set>
                                    <p:animEffect transition="in" filter="fade">
                                      <p:cBhvr>
                                        <p:cTn id="18" dur="1000"/>
                                        <p:tgtEl>
                                          <p:spTgt spid="1033"/>
                                        </p:tgtEl>
                                      </p:cBhvr>
                                    </p:animEffect>
                                    <p:anim calcmode="lin" valueType="num">
                                      <p:cBhvr>
                                        <p:cTn id="19" dur="1000" fill="hold"/>
                                        <p:tgtEl>
                                          <p:spTgt spid="1033"/>
                                        </p:tgtEl>
                                        <p:attrNameLst>
                                          <p:attrName>ppt_x</p:attrName>
                                        </p:attrNameLst>
                                      </p:cBhvr>
                                      <p:tavLst>
                                        <p:tav tm="0">
                                          <p:val>
                                            <p:strVal val="#ppt_x"/>
                                          </p:val>
                                        </p:tav>
                                        <p:tav tm="100000">
                                          <p:val>
                                            <p:strVal val="#ppt_x"/>
                                          </p:val>
                                        </p:tav>
                                      </p:tavLst>
                                    </p:anim>
                                    <p:anim calcmode="lin" valueType="num">
                                      <p:cBhvr>
                                        <p:cTn id="20" dur="1000" fill="hold"/>
                                        <p:tgtEl>
                                          <p:spTgt spid="103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28">
                                            <p:txEl>
                                              <p:pRg st="0" end="0"/>
                                            </p:txEl>
                                          </p:spTgt>
                                        </p:tgtEl>
                                        <p:attrNameLst>
                                          <p:attrName>style.visibility</p:attrName>
                                        </p:attrNameLst>
                                      </p:cBhvr>
                                      <p:to>
                                        <p:strVal val="visible"/>
                                      </p:to>
                                    </p:set>
                                    <p:animEffect transition="in" filter="fade">
                                      <p:cBhvr>
                                        <p:cTn id="24" dur="1000"/>
                                        <p:tgtEl>
                                          <p:spTgt spid="1028">
                                            <p:txEl>
                                              <p:pRg st="0" end="0"/>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028">
                                            <p:txEl>
                                              <p:pRg st="1" end="1"/>
                                            </p:txEl>
                                          </p:spTgt>
                                        </p:tgtEl>
                                        <p:attrNameLst>
                                          <p:attrName>style.visibility</p:attrName>
                                        </p:attrNameLst>
                                      </p:cBhvr>
                                      <p:to>
                                        <p:strVal val="visible"/>
                                      </p:to>
                                    </p:set>
                                    <p:animEffect transition="in" filter="fade">
                                      <p:cBhvr>
                                        <p:cTn id="28" dur="1000"/>
                                        <p:tgtEl>
                                          <p:spTgt spid="1028">
                                            <p:txEl>
                                              <p:pRg st="1" end="1"/>
                                            </p:txEl>
                                          </p:spTgt>
                                        </p:tgtEl>
                                      </p:cBhvr>
                                    </p:animEffect>
                                  </p:childTnLst>
                                </p:cTn>
                              </p:par>
                            </p:childTnLst>
                          </p:cTn>
                        </p:par>
                        <p:par>
                          <p:cTn id="29" fill="hold" nodeType="afterGroup">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1028">
                                            <p:txEl>
                                              <p:pRg st="2" end="2"/>
                                            </p:txEl>
                                          </p:spTgt>
                                        </p:tgtEl>
                                        <p:attrNameLst>
                                          <p:attrName>style.visibility</p:attrName>
                                        </p:attrNameLst>
                                      </p:cBhvr>
                                      <p:to>
                                        <p:strVal val="visible"/>
                                      </p:to>
                                    </p:set>
                                    <p:animEffect transition="in" filter="fade">
                                      <p:cBhvr>
                                        <p:cTn id="32" dur="1000"/>
                                        <p:tgtEl>
                                          <p:spTgt spid="1028">
                                            <p:txEl>
                                              <p:pRg st="2" end="2"/>
                                            </p:txEl>
                                          </p:spTgt>
                                        </p:tgtEl>
                                      </p:cBhvr>
                                    </p:animEffect>
                                  </p:childTnLst>
                                </p:cTn>
                              </p:par>
                            </p:childTnLst>
                          </p:cTn>
                        </p:par>
                        <p:par>
                          <p:cTn id="33" fill="hold" nodeType="afterGroup">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028">
                                            <p:txEl>
                                              <p:pRg st="3" end="3"/>
                                            </p:txEl>
                                          </p:spTgt>
                                        </p:tgtEl>
                                        <p:attrNameLst>
                                          <p:attrName>style.visibility</p:attrName>
                                        </p:attrNameLst>
                                      </p:cBhvr>
                                      <p:to>
                                        <p:strVal val="visible"/>
                                      </p:to>
                                    </p:set>
                                    <p:animEffect transition="in" filter="fade">
                                      <p:cBhvr>
                                        <p:cTn id="36" dur="1000"/>
                                        <p:tgtEl>
                                          <p:spTgt spid="1028">
                                            <p:txEl>
                                              <p:pRg st="3" end="3"/>
                                            </p:txEl>
                                          </p:spTgt>
                                        </p:tgtEl>
                                      </p:cBhvr>
                                    </p:animEffect>
                                  </p:childTnLst>
                                </p:cTn>
                              </p:par>
                            </p:childTnLst>
                          </p:cTn>
                        </p:par>
                        <p:par>
                          <p:cTn id="37" fill="hold" nodeType="afterGroup">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1028">
                                            <p:txEl>
                                              <p:pRg st="4" end="4"/>
                                            </p:txEl>
                                          </p:spTgt>
                                        </p:tgtEl>
                                        <p:attrNameLst>
                                          <p:attrName>style.visibility</p:attrName>
                                        </p:attrNameLst>
                                      </p:cBhvr>
                                      <p:to>
                                        <p:strVal val="visible"/>
                                      </p:to>
                                    </p:set>
                                    <p:animEffect transition="in" filter="fade">
                                      <p:cBhvr>
                                        <p:cTn id="40"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Lst>
      </p:bldP>
      <p:bldP spid="1033" grpId="0"/>
    </p:bldLst>
  </p:timing>
  <p:txStyles>
    <p:titleStyle>
      <a:lvl1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cs typeface="+mj-cs"/>
        </a:defRPr>
      </a:lvl1pPr>
      <a:lvl2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a:solidFill>
            <a:schemeClr val="tx1"/>
          </a:solidFill>
          <a:latin typeface="Times New Roman" pitchFamily="18" charset="0"/>
          <a:ea typeface="굴림" charset="-127"/>
        </a:defRPr>
      </a:lvl6pPr>
      <a:lvl7pPr marL="914400" algn="l" rtl="0" fontAlgn="base" latinLnBrk="1">
        <a:spcBef>
          <a:spcPct val="0"/>
        </a:spcBef>
        <a:spcAft>
          <a:spcPct val="0"/>
        </a:spcAft>
        <a:defRPr kumimoji="1" sz="3000" b="1">
          <a:solidFill>
            <a:schemeClr val="tx1"/>
          </a:solidFill>
          <a:latin typeface="Times New Roman" pitchFamily="18" charset="0"/>
          <a:ea typeface="굴림" charset="-127"/>
        </a:defRPr>
      </a:lvl7pPr>
      <a:lvl8pPr marL="1371600" algn="l" rtl="0" fontAlgn="base" latinLnBrk="1">
        <a:spcBef>
          <a:spcPct val="0"/>
        </a:spcBef>
        <a:spcAft>
          <a:spcPct val="0"/>
        </a:spcAft>
        <a:defRPr kumimoji="1" sz="3000" b="1">
          <a:solidFill>
            <a:schemeClr val="tx1"/>
          </a:solidFill>
          <a:latin typeface="Times New Roman" pitchFamily="18" charset="0"/>
          <a:ea typeface="굴림" charset="-127"/>
        </a:defRPr>
      </a:lvl8pPr>
      <a:lvl9pPr marL="1828800" algn="l" rtl="0" fontAlgn="base" latinLnBrk="1">
        <a:spcBef>
          <a:spcPct val="0"/>
        </a:spcBef>
        <a:spcAft>
          <a:spcPct val="0"/>
        </a:spcAft>
        <a:defRPr kumimoji="1" sz="3000" b="1">
          <a:solidFill>
            <a:schemeClr val="tx1"/>
          </a:solidFill>
          <a:latin typeface="Times New Roman" pitchFamily="18" charset="0"/>
          <a:ea typeface="굴림" charset="-127"/>
        </a:defRPr>
      </a:lvl9pPr>
    </p:titleStyle>
    <p:bodyStyle>
      <a:lvl1pPr marL="342900" indent="-342900" algn="l" rtl="0" eaLnBrk="0" fontAlgn="base" latinLnBrk="1" hangingPunct="0">
        <a:spcBef>
          <a:spcPct val="20000"/>
        </a:spcBef>
        <a:spcAft>
          <a:spcPct val="0"/>
        </a:spcAft>
        <a:buChar char="•"/>
        <a:defRPr kumimoji="1" sz="3200">
          <a:solidFill>
            <a:srgbClr val="333333"/>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rgbClr val="333333"/>
          </a:solidFill>
          <a:latin typeface="+mn-lt"/>
          <a:ea typeface="+mn-ea"/>
        </a:defRPr>
      </a:lvl2pPr>
      <a:lvl3pPr marL="1143000" indent="-228600" algn="l" rtl="0" eaLnBrk="0" fontAlgn="base" latinLnBrk="1" hangingPunct="0">
        <a:spcBef>
          <a:spcPct val="20000"/>
        </a:spcBef>
        <a:spcAft>
          <a:spcPct val="0"/>
        </a:spcAft>
        <a:buChar char="•"/>
        <a:defRPr kumimoji="1" sz="2400">
          <a:solidFill>
            <a:srgbClr val="333333"/>
          </a:solidFill>
          <a:latin typeface="+mn-lt"/>
          <a:ea typeface="+mn-ea"/>
        </a:defRPr>
      </a:lvl3pPr>
      <a:lvl4pPr marL="1600200" indent="-228600" algn="l" rtl="0" eaLnBrk="0" fontAlgn="base" latinLnBrk="1" hangingPunct="0">
        <a:spcBef>
          <a:spcPct val="20000"/>
        </a:spcBef>
        <a:spcAft>
          <a:spcPct val="0"/>
        </a:spcAft>
        <a:buChar char="–"/>
        <a:defRPr kumimoji="1" sz="2000">
          <a:solidFill>
            <a:srgbClr val="333333"/>
          </a:solidFill>
          <a:latin typeface="+mn-lt"/>
          <a:ea typeface="+mn-ea"/>
        </a:defRPr>
      </a:lvl4pPr>
      <a:lvl5pPr marL="2057400" indent="-228600" algn="l" rtl="0" eaLnBrk="0" fontAlgn="base" latinLnBrk="1" hangingPunct="0">
        <a:spcBef>
          <a:spcPct val="20000"/>
        </a:spcBef>
        <a:spcAft>
          <a:spcPct val="0"/>
        </a:spcAft>
        <a:buChar char="»"/>
        <a:defRPr kumimoji="1" sz="2000">
          <a:solidFill>
            <a:srgbClr val="333333"/>
          </a:solidFill>
          <a:latin typeface="+mn-lt"/>
          <a:ea typeface="+mn-ea"/>
        </a:defRPr>
      </a:lvl5pPr>
      <a:lvl6pPr marL="2514600" indent="-228600" algn="l" rtl="0" fontAlgn="base" latinLnBrk="1">
        <a:spcBef>
          <a:spcPct val="20000"/>
        </a:spcBef>
        <a:spcAft>
          <a:spcPct val="0"/>
        </a:spcAft>
        <a:buChar char="»"/>
        <a:defRPr kumimoji="1" sz="2000">
          <a:solidFill>
            <a:srgbClr val="333333"/>
          </a:solidFill>
          <a:latin typeface="+mn-lt"/>
          <a:ea typeface="+mn-ea"/>
        </a:defRPr>
      </a:lvl6pPr>
      <a:lvl7pPr marL="2971800" indent="-228600" algn="l" rtl="0" fontAlgn="base" latinLnBrk="1">
        <a:spcBef>
          <a:spcPct val="20000"/>
        </a:spcBef>
        <a:spcAft>
          <a:spcPct val="0"/>
        </a:spcAft>
        <a:buChar char="»"/>
        <a:defRPr kumimoji="1" sz="2000">
          <a:solidFill>
            <a:srgbClr val="333333"/>
          </a:solidFill>
          <a:latin typeface="+mn-lt"/>
          <a:ea typeface="+mn-ea"/>
        </a:defRPr>
      </a:lvl7pPr>
      <a:lvl8pPr marL="3429000" indent="-228600" algn="l" rtl="0" fontAlgn="base" latinLnBrk="1">
        <a:spcBef>
          <a:spcPct val="20000"/>
        </a:spcBef>
        <a:spcAft>
          <a:spcPct val="0"/>
        </a:spcAft>
        <a:buChar char="»"/>
        <a:defRPr kumimoji="1" sz="2000">
          <a:solidFill>
            <a:srgbClr val="333333"/>
          </a:solidFill>
          <a:latin typeface="+mn-lt"/>
          <a:ea typeface="+mn-ea"/>
        </a:defRPr>
      </a:lvl8pPr>
      <a:lvl9pPr marL="3886200" indent="-228600" algn="l" rtl="0" fontAlgn="base" latinLnBrk="1">
        <a:spcBef>
          <a:spcPct val="20000"/>
        </a:spcBef>
        <a:spcAft>
          <a:spcPct val="0"/>
        </a:spcAft>
        <a:buChar char="»"/>
        <a:defRPr kumimoji="1" sz="2000">
          <a:solidFill>
            <a:srgbClr val="333333"/>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3" descr="bg">
            <a:extLst>
              <a:ext uri="{FF2B5EF4-FFF2-40B4-BE49-F238E27FC236}">
                <a16:creationId xmlns:a16="http://schemas.microsoft.com/office/drawing/2014/main" id="{0055A07D-6C99-4447-87F9-9BFC7D0F4F6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descr="suB2">
            <a:extLst>
              <a:ext uri="{FF2B5EF4-FFF2-40B4-BE49-F238E27FC236}">
                <a16:creationId xmlns:a16="http://schemas.microsoft.com/office/drawing/2014/main" id="{F32DD497-8693-4BE3-90B3-9E85430AA4B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052514"/>
            <a:ext cx="12192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a:extLst>
              <a:ext uri="{FF2B5EF4-FFF2-40B4-BE49-F238E27FC236}">
                <a16:creationId xmlns:a16="http://schemas.microsoft.com/office/drawing/2014/main" id="{0A95FA3D-5163-4583-AFF7-ECF5B9D9BB61}"/>
              </a:ext>
            </a:extLst>
          </p:cNvPr>
          <p:cNvSpPr>
            <a:spLocks noGrp="1" noChangeArrowheads="1"/>
          </p:cNvSpPr>
          <p:nvPr>
            <p:ph type="title"/>
          </p:nvPr>
        </p:nvSpPr>
        <p:spPr bwMode="auto">
          <a:xfrm>
            <a:off x="624418" y="203200"/>
            <a:ext cx="1104053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Title Style</a:t>
            </a:r>
          </a:p>
        </p:txBody>
      </p:sp>
      <p:sp>
        <p:nvSpPr>
          <p:cNvPr id="2053" name="Rectangle 3">
            <a:extLst>
              <a:ext uri="{FF2B5EF4-FFF2-40B4-BE49-F238E27FC236}">
                <a16:creationId xmlns:a16="http://schemas.microsoft.com/office/drawing/2014/main" id="{9C292397-BD24-4A18-B6A9-83BAD5AA1386}"/>
              </a:ext>
            </a:extLst>
          </p:cNvPr>
          <p:cNvSpPr>
            <a:spLocks noGrp="1" noChangeArrowheads="1"/>
          </p:cNvSpPr>
          <p:nvPr>
            <p:ph type="body" idx="1"/>
          </p:nvPr>
        </p:nvSpPr>
        <p:spPr bwMode="auto">
          <a:xfrm>
            <a:off x="609600" y="14128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9220" name="Rectangle 4">
            <a:extLst>
              <a:ext uri="{FF2B5EF4-FFF2-40B4-BE49-F238E27FC236}">
                <a16:creationId xmlns:a16="http://schemas.microsoft.com/office/drawing/2014/main" id="{595A8A04-C8FD-4CC1-BE8B-885D1BF04CC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굴림" charset="-127"/>
                <a:ea typeface="굴림" charset="-127"/>
              </a:defRPr>
            </a:lvl1pPr>
          </a:lstStyle>
          <a:p>
            <a:pPr>
              <a:defRPr/>
            </a:pPr>
            <a:endParaRPr lang="en-US" altLang="ko-KR"/>
          </a:p>
        </p:txBody>
      </p:sp>
      <p:sp>
        <p:nvSpPr>
          <p:cNvPr id="9221" name="Rectangle 5">
            <a:extLst>
              <a:ext uri="{FF2B5EF4-FFF2-40B4-BE49-F238E27FC236}">
                <a16:creationId xmlns:a16="http://schemas.microsoft.com/office/drawing/2014/main" id="{476BFAB8-160E-4FF4-B8F6-83FB6ABC409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굴림" charset="-127"/>
                <a:ea typeface="굴림" charset="-127"/>
              </a:defRPr>
            </a:lvl1pPr>
          </a:lstStyle>
          <a:p>
            <a:pPr>
              <a:defRPr/>
            </a:pPr>
            <a:endParaRPr lang="en-US" altLang="ko-KR"/>
          </a:p>
        </p:txBody>
      </p:sp>
      <p:sp>
        <p:nvSpPr>
          <p:cNvPr id="9222" name="Rectangle 6">
            <a:extLst>
              <a:ext uri="{FF2B5EF4-FFF2-40B4-BE49-F238E27FC236}">
                <a16:creationId xmlns:a16="http://schemas.microsoft.com/office/drawing/2014/main" id="{64639BCC-8060-4323-A3AD-10BCA8F9FBA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9EEBC8DA-8358-490D-A47E-3CEE5CE83351}" type="slidenum">
              <a:rPr lang="en-US" altLang="ko-KR"/>
              <a:pPr/>
              <a:t>‹#›</a:t>
            </a:fld>
            <a:endParaRPr lang="en-US" altLang="ko-KR"/>
          </a:p>
        </p:txBody>
      </p:sp>
      <p:grpSp>
        <p:nvGrpSpPr>
          <p:cNvPr id="2057" name="Group 242">
            <a:extLst>
              <a:ext uri="{FF2B5EF4-FFF2-40B4-BE49-F238E27FC236}">
                <a16:creationId xmlns:a16="http://schemas.microsoft.com/office/drawing/2014/main" id="{E41D6555-588E-480E-9661-A553E7A49EF5}"/>
              </a:ext>
            </a:extLst>
          </p:cNvPr>
          <p:cNvGrpSpPr>
            <a:grpSpLocks/>
          </p:cNvGrpSpPr>
          <p:nvPr/>
        </p:nvGrpSpPr>
        <p:grpSpPr bwMode="auto">
          <a:xfrm>
            <a:off x="239184" y="6386514"/>
            <a:ext cx="3363383" cy="288925"/>
            <a:chOff x="3333" y="4073"/>
            <a:chExt cx="1589" cy="182"/>
          </a:xfrm>
        </p:grpSpPr>
        <p:sp>
          <p:nvSpPr>
            <p:cNvPr id="2059" name="WordArt 243">
              <a:extLst>
                <a:ext uri="{FF2B5EF4-FFF2-40B4-BE49-F238E27FC236}">
                  <a16:creationId xmlns:a16="http://schemas.microsoft.com/office/drawing/2014/main" id="{78DE3F4A-2334-4C2C-A464-1A3A5F1C06BD}"/>
                </a:ext>
              </a:extLst>
            </p:cNvPr>
            <p:cNvSpPr>
              <a:spLocks noChangeArrowheads="1" noChangeShapeType="1" noTextEdit="1"/>
            </p:cNvSpPr>
            <p:nvPr/>
          </p:nvSpPr>
          <p:spPr bwMode="auto">
            <a:xfrm>
              <a:off x="3333" y="407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50195"/>
                    </a:schemeClr>
                  </a:solidFill>
                  <a:latin typeface="Impact" panose="020B0806030902050204" pitchFamily="34" charset="0"/>
                </a:rPr>
                <a:t>' LOGO '</a:t>
              </a:r>
              <a:endParaRPr lang="zh-CN" altLang="en-US" sz="1400" kern="10" spc="-70">
                <a:solidFill>
                  <a:schemeClr val="tx1">
                    <a:alpha val="50195"/>
                  </a:schemeClr>
                </a:solidFill>
                <a:latin typeface="Impact" panose="020B0806030902050204" pitchFamily="34" charset="0"/>
              </a:endParaRPr>
            </a:p>
          </p:txBody>
        </p:sp>
        <p:sp>
          <p:nvSpPr>
            <p:cNvPr id="2060" name="WordArt 244">
              <a:extLst>
                <a:ext uri="{FF2B5EF4-FFF2-40B4-BE49-F238E27FC236}">
                  <a16:creationId xmlns:a16="http://schemas.microsoft.com/office/drawing/2014/main" id="{B32039EE-F116-4C2A-B93E-0EAABA0873F8}"/>
                </a:ext>
              </a:extLst>
            </p:cNvPr>
            <p:cNvSpPr>
              <a:spLocks noChangeArrowheads="1" noChangeShapeType="1" noTextEdit="1"/>
            </p:cNvSpPr>
            <p:nvPr/>
          </p:nvSpPr>
          <p:spPr bwMode="auto">
            <a:xfrm>
              <a:off x="4014" y="420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50195"/>
                    </a:schemeClr>
                  </a:solidFill>
                  <a:latin typeface="Arial" panose="020B0604020202020204" pitchFamily="34" charset="0"/>
                  <a:cs typeface="Arial" panose="020B0604020202020204" pitchFamily="34" charset="0"/>
                </a:rPr>
                <a:t>COMPANY LOGOTYPE INSERT</a:t>
              </a:r>
              <a:endParaRPr lang="zh-CN" altLang="en-US" sz="800" b="1" kern="10" spc="-40">
                <a:solidFill>
                  <a:schemeClr val="tx1">
                    <a:alpha val="50195"/>
                  </a:schemeClr>
                </a:solidFill>
                <a:latin typeface="Arial" panose="020B0604020202020204" pitchFamily="34" charset="0"/>
                <a:cs typeface="Arial" panose="020B0604020202020204" pitchFamily="34" charset="0"/>
              </a:endParaRPr>
            </a:p>
          </p:txBody>
        </p:sp>
      </p:grpSp>
      <p:pic>
        <p:nvPicPr>
          <p:cNvPr id="2058" name="Picture 15" descr="02">
            <a:extLst>
              <a:ext uri="{FF2B5EF4-FFF2-40B4-BE49-F238E27FC236}">
                <a16:creationId xmlns:a16="http://schemas.microsoft.com/office/drawing/2014/main" id="{98F25A6D-0277-4577-9E9D-732C2F9E032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01352" y="115888"/>
            <a:ext cx="1924049"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strVal val="#ppt_w+.3"/>
                                          </p:val>
                                        </p:tav>
                                        <p:tav tm="100000">
                                          <p:val>
                                            <p:strVal val="#ppt_w"/>
                                          </p:val>
                                        </p:tav>
                                      </p:tavLst>
                                    </p:anim>
                                    <p:anim calcmode="lin" valueType="num">
                                      <p:cBhvr>
                                        <p:cTn id="8" dur="2000" fill="hold"/>
                                        <p:tgtEl>
                                          <p:spTgt spid="2051"/>
                                        </p:tgtEl>
                                        <p:attrNameLst>
                                          <p:attrName>ppt_h</p:attrName>
                                        </p:attrNameLst>
                                      </p:cBhvr>
                                      <p:tavLst>
                                        <p:tav tm="0">
                                          <p:val>
                                            <p:strVal val="#ppt_h"/>
                                          </p:val>
                                        </p:tav>
                                        <p:tav tm="100000">
                                          <p:val>
                                            <p:strVal val="#ppt_h"/>
                                          </p:val>
                                        </p:tav>
                                      </p:tavLst>
                                    </p:anim>
                                    <p:animEffect transition="in" filter="fade">
                                      <p:cBhvr>
                                        <p:cTn id="9" dur="2000"/>
                                        <p:tgtEl>
                                          <p:spTgt spid="2051"/>
                                        </p:tgtEl>
                                      </p:cBhvr>
                                    </p:animEffect>
                                  </p:childTnLst>
                                </p:cTn>
                              </p:par>
                              <p:par>
                                <p:cTn id="10" presetID="42" presetClass="entr" presetSubtype="0"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anim calcmode="lin" valueType="num">
                                      <p:cBhvr>
                                        <p:cTn id="13" dur="1000" fill="hold"/>
                                        <p:tgtEl>
                                          <p:spTgt spid="2058"/>
                                        </p:tgtEl>
                                        <p:attrNameLst>
                                          <p:attrName>ppt_x</p:attrName>
                                        </p:attrNameLst>
                                      </p:cBhvr>
                                      <p:tavLst>
                                        <p:tav tm="0">
                                          <p:val>
                                            <p:strVal val="#ppt_x"/>
                                          </p:val>
                                        </p:tav>
                                        <p:tav tm="100000">
                                          <p:val>
                                            <p:strVal val="#ppt_x"/>
                                          </p:val>
                                        </p:tav>
                                      </p:tavLst>
                                    </p:anim>
                                    <p:anim calcmode="lin" valueType="num">
                                      <p:cBhvr>
                                        <p:cTn id="14" dur="1000" fill="hold"/>
                                        <p:tgtEl>
                                          <p:spTgt spid="205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053">
                                            <p:txEl>
                                              <p:pRg st="0" end="0"/>
                                            </p:txEl>
                                          </p:spTgt>
                                        </p:tgtEl>
                                        <p:attrNameLst>
                                          <p:attrName>style.visibility</p:attrName>
                                        </p:attrNameLst>
                                      </p:cBhvr>
                                      <p:to>
                                        <p:strVal val="visible"/>
                                      </p:to>
                                    </p:set>
                                    <p:animEffect transition="in" filter="fade">
                                      <p:cBhvr>
                                        <p:cTn id="24" dur="1000"/>
                                        <p:tgtEl>
                                          <p:spTgt spid="2053">
                                            <p:txEl>
                                              <p:pRg st="0" end="0"/>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053">
                                            <p:txEl>
                                              <p:pRg st="1" end="1"/>
                                            </p:txEl>
                                          </p:spTgt>
                                        </p:tgtEl>
                                        <p:attrNameLst>
                                          <p:attrName>style.visibility</p:attrName>
                                        </p:attrNameLst>
                                      </p:cBhvr>
                                      <p:to>
                                        <p:strVal val="visible"/>
                                      </p:to>
                                    </p:set>
                                    <p:animEffect transition="in" filter="fade">
                                      <p:cBhvr>
                                        <p:cTn id="28" dur="1000"/>
                                        <p:tgtEl>
                                          <p:spTgt spid="2053">
                                            <p:txEl>
                                              <p:pRg st="1" end="1"/>
                                            </p:txEl>
                                          </p:spTgt>
                                        </p:tgtEl>
                                      </p:cBhvr>
                                    </p:animEffect>
                                  </p:childTnLst>
                                </p:cTn>
                              </p:par>
                            </p:childTnLst>
                          </p:cTn>
                        </p:par>
                        <p:par>
                          <p:cTn id="29" fill="hold" nodeType="afterGroup">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053">
                                            <p:txEl>
                                              <p:pRg st="2" end="2"/>
                                            </p:txEl>
                                          </p:spTgt>
                                        </p:tgtEl>
                                        <p:attrNameLst>
                                          <p:attrName>style.visibility</p:attrName>
                                        </p:attrNameLst>
                                      </p:cBhvr>
                                      <p:to>
                                        <p:strVal val="visible"/>
                                      </p:to>
                                    </p:set>
                                    <p:animEffect transition="in" filter="fade">
                                      <p:cBhvr>
                                        <p:cTn id="32" dur="1000"/>
                                        <p:tgtEl>
                                          <p:spTgt spid="2053">
                                            <p:txEl>
                                              <p:pRg st="2" end="2"/>
                                            </p:txEl>
                                          </p:spTgt>
                                        </p:tgtEl>
                                      </p:cBhvr>
                                    </p:animEffect>
                                  </p:childTnLst>
                                </p:cTn>
                              </p:par>
                            </p:childTnLst>
                          </p:cTn>
                        </p:par>
                        <p:par>
                          <p:cTn id="33" fill="hold" nodeType="afterGroup">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053">
                                            <p:txEl>
                                              <p:pRg st="3" end="3"/>
                                            </p:txEl>
                                          </p:spTgt>
                                        </p:tgtEl>
                                        <p:attrNameLst>
                                          <p:attrName>style.visibility</p:attrName>
                                        </p:attrNameLst>
                                      </p:cBhvr>
                                      <p:to>
                                        <p:strVal val="visible"/>
                                      </p:to>
                                    </p:set>
                                    <p:animEffect transition="in" filter="fade">
                                      <p:cBhvr>
                                        <p:cTn id="36" dur="1000"/>
                                        <p:tgtEl>
                                          <p:spTgt spid="2053">
                                            <p:txEl>
                                              <p:pRg st="3" end="3"/>
                                            </p:txEl>
                                          </p:spTgt>
                                        </p:tgtEl>
                                      </p:cBhvr>
                                    </p:animEffect>
                                  </p:childTnLst>
                                </p:cTn>
                              </p:par>
                            </p:childTnLst>
                          </p:cTn>
                        </p:par>
                        <p:par>
                          <p:cTn id="37" fill="hold" nodeType="afterGroup">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2053">
                                            <p:txEl>
                                              <p:pRg st="4" end="4"/>
                                            </p:txEl>
                                          </p:spTgt>
                                        </p:tgtEl>
                                        <p:attrNameLst>
                                          <p:attrName>style.visibility</p:attrName>
                                        </p:attrNameLst>
                                      </p:cBhvr>
                                      <p:to>
                                        <p:strVal val="visible"/>
                                      </p:to>
                                    </p:set>
                                    <p:animEffect transition="in" filter="fade">
                                      <p:cBhvr>
                                        <p:cTn id="40" dur="1000"/>
                                        <p:tgtEl>
                                          <p:spTgt spid="20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uild="p">
        <p:tmplLst>
          <p:tmpl lvl="1">
            <p:tnLst>
              <p:par>
                <p:cTn presetID="10" presetClass="entr" presetSubtype="0"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1000"/>
                        <p:tgtEl>
                          <p:spTgt spid="205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1000"/>
                        <p:tgtEl>
                          <p:spTgt spid="205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1000"/>
                        <p:tgtEl>
                          <p:spTgt spid="205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1000"/>
                        <p:tgtEl>
                          <p:spTgt spid="205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053"/>
                        </p:tgtEl>
                        <p:attrNameLst>
                          <p:attrName>style.visibility</p:attrName>
                        </p:attrNameLst>
                      </p:cBhvr>
                      <p:to>
                        <p:strVal val="visible"/>
                      </p:to>
                    </p:set>
                    <p:animEffect transition="in" filter="fade">
                      <p:cBhvr>
                        <p:cTn dur="1000"/>
                        <p:tgtEl>
                          <p:spTgt spid="2053"/>
                        </p:tgtEl>
                      </p:cBhvr>
                    </p:animEffect>
                  </p:childTnLst>
                </p:cTn>
              </p:par>
            </p:tnLst>
          </p:tmpl>
        </p:tmplLst>
      </p:bldP>
    </p:bldLst>
  </p:timing>
  <p:txStyles>
    <p:titleStyle>
      <a:lvl1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cs typeface="+mj-cs"/>
        </a:defRPr>
      </a:lvl1pPr>
      <a:lvl2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a:solidFill>
            <a:schemeClr val="tx1"/>
          </a:solidFill>
          <a:latin typeface="Times New Roman" pitchFamily="18" charset="0"/>
          <a:ea typeface="굴림" charset="-127"/>
        </a:defRPr>
      </a:lvl6pPr>
      <a:lvl7pPr marL="914400" algn="l" rtl="0" fontAlgn="base" latinLnBrk="1">
        <a:spcBef>
          <a:spcPct val="0"/>
        </a:spcBef>
        <a:spcAft>
          <a:spcPct val="0"/>
        </a:spcAft>
        <a:defRPr kumimoji="1" sz="3000" b="1">
          <a:solidFill>
            <a:schemeClr val="tx1"/>
          </a:solidFill>
          <a:latin typeface="Times New Roman" pitchFamily="18" charset="0"/>
          <a:ea typeface="굴림" charset="-127"/>
        </a:defRPr>
      </a:lvl7pPr>
      <a:lvl8pPr marL="1371600" algn="l" rtl="0" fontAlgn="base" latinLnBrk="1">
        <a:spcBef>
          <a:spcPct val="0"/>
        </a:spcBef>
        <a:spcAft>
          <a:spcPct val="0"/>
        </a:spcAft>
        <a:defRPr kumimoji="1" sz="3000" b="1">
          <a:solidFill>
            <a:schemeClr val="tx1"/>
          </a:solidFill>
          <a:latin typeface="Times New Roman" pitchFamily="18" charset="0"/>
          <a:ea typeface="굴림" charset="-127"/>
        </a:defRPr>
      </a:lvl8pPr>
      <a:lvl9pPr marL="1828800" algn="l" rtl="0" fontAlgn="base" latinLnBrk="1">
        <a:spcBef>
          <a:spcPct val="0"/>
        </a:spcBef>
        <a:spcAft>
          <a:spcPct val="0"/>
        </a:spcAft>
        <a:defRPr kumimoji="1" sz="3000" b="1">
          <a:solidFill>
            <a:schemeClr val="tx1"/>
          </a:solidFill>
          <a:latin typeface="Times New Roman" pitchFamily="18" charset="0"/>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8" descr="bg">
            <a:extLst>
              <a:ext uri="{FF2B5EF4-FFF2-40B4-BE49-F238E27FC236}">
                <a16:creationId xmlns:a16="http://schemas.microsoft.com/office/drawing/2014/main" id="{7FCA4B33-1658-4712-9615-BD670A71927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7">
            <a:extLst>
              <a:ext uri="{FF2B5EF4-FFF2-40B4-BE49-F238E27FC236}">
                <a16:creationId xmlns:a16="http://schemas.microsoft.com/office/drawing/2014/main" id="{81149C98-2976-44F6-ADF9-157FFC2B9609}"/>
              </a:ext>
            </a:extLst>
          </p:cNvPr>
          <p:cNvSpPr>
            <a:spLocks noGrp="1" noChangeArrowheads="1"/>
          </p:cNvSpPr>
          <p:nvPr>
            <p:ph type="title"/>
          </p:nvPr>
        </p:nvSpPr>
        <p:spPr bwMode="auto">
          <a:xfrm>
            <a:off x="624417" y="200025"/>
            <a:ext cx="1094528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Title Style</a:t>
            </a:r>
          </a:p>
        </p:txBody>
      </p:sp>
      <p:sp>
        <p:nvSpPr>
          <p:cNvPr id="3076" name="Rectangle 4">
            <a:extLst>
              <a:ext uri="{FF2B5EF4-FFF2-40B4-BE49-F238E27FC236}">
                <a16:creationId xmlns:a16="http://schemas.microsoft.com/office/drawing/2014/main" id="{288782E3-2629-4CE8-BEA1-1BF665DC9095}"/>
              </a:ext>
            </a:extLst>
          </p:cNvPr>
          <p:cNvSpPr>
            <a:spLocks noGrp="1" noChangeArrowheads="1"/>
          </p:cNvSpPr>
          <p:nvPr>
            <p:ph type="body" idx="1"/>
          </p:nvPr>
        </p:nvSpPr>
        <p:spPr bwMode="auto">
          <a:xfrm>
            <a:off x="609600" y="13414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6805" name="Rectangle 5">
            <a:extLst>
              <a:ext uri="{FF2B5EF4-FFF2-40B4-BE49-F238E27FC236}">
                <a16:creationId xmlns:a16="http://schemas.microsoft.com/office/drawing/2014/main" id="{65DE4FDD-376D-4713-A186-C8D9F72B52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굴림" charset="-127"/>
                <a:ea typeface="굴림" charset="-127"/>
              </a:defRPr>
            </a:lvl1pPr>
          </a:lstStyle>
          <a:p>
            <a:pPr>
              <a:defRPr/>
            </a:pPr>
            <a:endParaRPr lang="en-US" altLang="ko-KR"/>
          </a:p>
        </p:txBody>
      </p:sp>
      <p:sp>
        <p:nvSpPr>
          <p:cNvPr id="76806" name="Rectangle 6">
            <a:extLst>
              <a:ext uri="{FF2B5EF4-FFF2-40B4-BE49-F238E27FC236}">
                <a16:creationId xmlns:a16="http://schemas.microsoft.com/office/drawing/2014/main" id="{D4A63DC0-1265-4DE7-AE1C-10E134EF057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굴림" charset="-127"/>
                <a:ea typeface="굴림" charset="-127"/>
              </a:defRPr>
            </a:lvl1pPr>
          </a:lstStyle>
          <a:p>
            <a:pPr>
              <a:defRPr/>
            </a:pPr>
            <a:endParaRPr lang="en-US" altLang="ko-KR"/>
          </a:p>
        </p:txBody>
      </p:sp>
      <p:sp>
        <p:nvSpPr>
          <p:cNvPr id="76807" name="Rectangle 7">
            <a:extLst>
              <a:ext uri="{FF2B5EF4-FFF2-40B4-BE49-F238E27FC236}">
                <a16:creationId xmlns:a16="http://schemas.microsoft.com/office/drawing/2014/main" id="{70B064D3-434F-40D8-A6E3-3EBE8AA993B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624D2490-B9CA-4BAE-B1AA-D0A92122B639}" type="slidenum">
              <a:rPr lang="en-US" altLang="ko-KR"/>
              <a:pPr/>
              <a:t>‹#›</a:t>
            </a:fld>
            <a:endParaRPr lang="en-US" altLang="ko-KR"/>
          </a:p>
        </p:txBody>
      </p:sp>
      <p:grpSp>
        <p:nvGrpSpPr>
          <p:cNvPr id="3080" name="Group 96">
            <a:extLst>
              <a:ext uri="{FF2B5EF4-FFF2-40B4-BE49-F238E27FC236}">
                <a16:creationId xmlns:a16="http://schemas.microsoft.com/office/drawing/2014/main" id="{A756CC98-4A8E-46E4-BB06-4056CA1AEA03}"/>
              </a:ext>
            </a:extLst>
          </p:cNvPr>
          <p:cNvGrpSpPr>
            <a:grpSpLocks/>
          </p:cNvGrpSpPr>
          <p:nvPr userDrawn="1"/>
        </p:nvGrpSpPr>
        <p:grpSpPr bwMode="auto">
          <a:xfrm>
            <a:off x="239184" y="6386514"/>
            <a:ext cx="3363383" cy="288925"/>
            <a:chOff x="3333" y="4073"/>
            <a:chExt cx="1589" cy="182"/>
          </a:xfrm>
        </p:grpSpPr>
        <p:sp>
          <p:nvSpPr>
            <p:cNvPr id="3082" name="WordArt 97">
              <a:extLst>
                <a:ext uri="{FF2B5EF4-FFF2-40B4-BE49-F238E27FC236}">
                  <a16:creationId xmlns:a16="http://schemas.microsoft.com/office/drawing/2014/main" id="{D1DE520B-EF64-4E3A-BE32-3BC3A5DD5AEF}"/>
                </a:ext>
              </a:extLst>
            </p:cNvPr>
            <p:cNvSpPr>
              <a:spLocks noChangeArrowheads="1" noChangeShapeType="1" noTextEdit="1"/>
            </p:cNvSpPr>
            <p:nvPr/>
          </p:nvSpPr>
          <p:spPr bwMode="auto">
            <a:xfrm>
              <a:off x="3333" y="407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50195"/>
                    </a:schemeClr>
                  </a:solidFill>
                  <a:latin typeface="Impact" panose="020B0806030902050204" pitchFamily="34" charset="0"/>
                </a:rPr>
                <a:t>' LOGO '</a:t>
              </a:r>
              <a:endParaRPr lang="zh-CN" altLang="en-US" sz="1400" kern="10" spc="-70">
                <a:solidFill>
                  <a:schemeClr val="tx1">
                    <a:alpha val="50195"/>
                  </a:schemeClr>
                </a:solidFill>
                <a:latin typeface="Impact" panose="020B0806030902050204" pitchFamily="34" charset="0"/>
              </a:endParaRPr>
            </a:p>
          </p:txBody>
        </p:sp>
        <p:sp>
          <p:nvSpPr>
            <p:cNvPr id="3083" name="WordArt 98">
              <a:extLst>
                <a:ext uri="{FF2B5EF4-FFF2-40B4-BE49-F238E27FC236}">
                  <a16:creationId xmlns:a16="http://schemas.microsoft.com/office/drawing/2014/main" id="{5FC39C74-3319-4DEB-BFEB-589652397B96}"/>
                </a:ext>
              </a:extLst>
            </p:cNvPr>
            <p:cNvSpPr>
              <a:spLocks noChangeArrowheads="1" noChangeShapeType="1" noTextEdit="1"/>
            </p:cNvSpPr>
            <p:nvPr/>
          </p:nvSpPr>
          <p:spPr bwMode="auto">
            <a:xfrm>
              <a:off x="4014" y="420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50195"/>
                    </a:schemeClr>
                  </a:solidFill>
                  <a:latin typeface="Arial" panose="020B0604020202020204" pitchFamily="34" charset="0"/>
                  <a:cs typeface="Arial" panose="020B0604020202020204" pitchFamily="34" charset="0"/>
                </a:rPr>
                <a:t>COMPANY LOGOTYPE INSERT</a:t>
              </a:r>
              <a:endParaRPr lang="zh-CN" altLang="en-US" sz="800" b="1" kern="10" spc="-40">
                <a:solidFill>
                  <a:schemeClr val="tx1">
                    <a:alpha val="50195"/>
                  </a:schemeClr>
                </a:solidFill>
                <a:latin typeface="Arial" panose="020B0604020202020204" pitchFamily="34" charset="0"/>
                <a:cs typeface="Arial" panose="020B0604020202020204" pitchFamily="34" charset="0"/>
              </a:endParaRPr>
            </a:p>
          </p:txBody>
        </p:sp>
      </p:grpSp>
      <p:pic>
        <p:nvPicPr>
          <p:cNvPr id="3081" name="Picture 11" descr="01">
            <a:extLst>
              <a:ext uri="{FF2B5EF4-FFF2-40B4-BE49-F238E27FC236}">
                <a16:creationId xmlns:a16="http://schemas.microsoft.com/office/drawing/2014/main" id="{78EB2979-D05A-492C-9B27-C7E243F547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35733" y="-242888"/>
            <a:ext cx="2178051" cy="164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1000"/>
                                        <p:tgtEl>
                                          <p:spTgt spid="3081"/>
                                        </p:tgtEl>
                                      </p:cBhvr>
                                    </p:animEffect>
                                    <p:anim calcmode="lin" valueType="num">
                                      <p:cBhvr>
                                        <p:cTn id="8" dur="1000" fill="hold"/>
                                        <p:tgtEl>
                                          <p:spTgt spid="3081"/>
                                        </p:tgtEl>
                                        <p:attrNameLst>
                                          <p:attrName>ppt_x</p:attrName>
                                        </p:attrNameLst>
                                      </p:cBhvr>
                                      <p:tavLst>
                                        <p:tav tm="0">
                                          <p:val>
                                            <p:strVal val="#ppt_x"/>
                                          </p:val>
                                        </p:tav>
                                        <p:tav tm="100000">
                                          <p:val>
                                            <p:strVal val="#ppt_x"/>
                                          </p:val>
                                        </p:tav>
                                      </p:tavLst>
                                    </p:anim>
                                    <p:anim calcmode="lin" valueType="num">
                                      <p:cBhvr>
                                        <p:cTn id="9" dur="1000" fill="hold"/>
                                        <p:tgtEl>
                                          <p:spTgt spid="308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76">
                                            <p:txEl>
                                              <p:pRg st="0" end="0"/>
                                            </p:txEl>
                                          </p:spTgt>
                                        </p:tgtEl>
                                        <p:attrNameLst>
                                          <p:attrName>style.visibility</p:attrName>
                                        </p:attrNameLst>
                                      </p:cBhvr>
                                      <p:to>
                                        <p:strVal val="visible"/>
                                      </p:to>
                                    </p:set>
                                    <p:animEffect transition="in" filter="fade">
                                      <p:cBhvr>
                                        <p:cTn id="19" dur="1000"/>
                                        <p:tgtEl>
                                          <p:spTgt spid="3076">
                                            <p:txEl>
                                              <p:pRg st="0" end="0"/>
                                            </p:txEl>
                                          </p:spTgt>
                                        </p:tgtEl>
                                      </p:cBhvr>
                                    </p:animEffect>
                                  </p:childTnLst>
                                </p:cTn>
                              </p:par>
                            </p:childTnLst>
                          </p:cTn>
                        </p:par>
                        <p:par>
                          <p:cTn id="20" fill="hold" nodeType="afterGroup">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076">
                                            <p:txEl>
                                              <p:pRg st="1" end="1"/>
                                            </p:txEl>
                                          </p:spTgt>
                                        </p:tgtEl>
                                        <p:attrNameLst>
                                          <p:attrName>style.visibility</p:attrName>
                                        </p:attrNameLst>
                                      </p:cBhvr>
                                      <p:to>
                                        <p:strVal val="visible"/>
                                      </p:to>
                                    </p:set>
                                    <p:animEffect transition="in" filter="fade">
                                      <p:cBhvr>
                                        <p:cTn id="23" dur="1000"/>
                                        <p:tgtEl>
                                          <p:spTgt spid="3076">
                                            <p:txEl>
                                              <p:pRg st="1" end="1"/>
                                            </p:txEl>
                                          </p:spTgt>
                                        </p:tgtEl>
                                      </p:cBhvr>
                                    </p:animEffect>
                                  </p:childTnLst>
                                </p:cTn>
                              </p:par>
                            </p:childTnLst>
                          </p:cTn>
                        </p:par>
                        <p:par>
                          <p:cTn id="24" fill="hold" nodeType="afterGroup">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076">
                                            <p:txEl>
                                              <p:pRg st="2" end="2"/>
                                            </p:txEl>
                                          </p:spTgt>
                                        </p:tgtEl>
                                        <p:attrNameLst>
                                          <p:attrName>style.visibility</p:attrName>
                                        </p:attrNameLst>
                                      </p:cBhvr>
                                      <p:to>
                                        <p:strVal val="visible"/>
                                      </p:to>
                                    </p:set>
                                    <p:animEffect transition="in" filter="fade">
                                      <p:cBhvr>
                                        <p:cTn id="27" dur="1000"/>
                                        <p:tgtEl>
                                          <p:spTgt spid="3076">
                                            <p:txEl>
                                              <p:pRg st="2" end="2"/>
                                            </p:txEl>
                                          </p:spTgt>
                                        </p:tgtEl>
                                      </p:cBhvr>
                                    </p:animEffect>
                                  </p:childTnLst>
                                </p:cTn>
                              </p:par>
                            </p:childTnLst>
                          </p:cTn>
                        </p:par>
                        <p:par>
                          <p:cTn id="28" fill="hold" nodeType="afterGroup">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3076">
                                            <p:txEl>
                                              <p:pRg st="3" end="3"/>
                                            </p:txEl>
                                          </p:spTgt>
                                        </p:tgtEl>
                                        <p:attrNameLst>
                                          <p:attrName>style.visibility</p:attrName>
                                        </p:attrNameLst>
                                      </p:cBhvr>
                                      <p:to>
                                        <p:strVal val="visible"/>
                                      </p:to>
                                    </p:set>
                                    <p:animEffect transition="in" filter="fade">
                                      <p:cBhvr>
                                        <p:cTn id="31" dur="1000"/>
                                        <p:tgtEl>
                                          <p:spTgt spid="3076">
                                            <p:txEl>
                                              <p:pRg st="3" end="3"/>
                                            </p:txEl>
                                          </p:spTgt>
                                        </p:tgtEl>
                                      </p:cBhvr>
                                    </p:animEffect>
                                  </p:childTnLst>
                                </p:cTn>
                              </p:par>
                            </p:childTnLst>
                          </p:cTn>
                        </p:par>
                        <p:par>
                          <p:cTn id="32" fill="hold" nodeType="afterGroup">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3076">
                                            <p:txEl>
                                              <p:pRg st="4" end="4"/>
                                            </p:txEl>
                                          </p:spTgt>
                                        </p:tgtEl>
                                        <p:attrNameLst>
                                          <p:attrName>style.visibility</p:attrName>
                                        </p:attrNameLst>
                                      </p:cBhvr>
                                      <p:to>
                                        <p:strVal val="visible"/>
                                      </p:to>
                                    </p:set>
                                    <p:animEffect transition="in" filter="fade">
                                      <p:cBhvr>
                                        <p:cTn id="35" dur="10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10"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childTnLst>
                </p:cTn>
              </p:par>
            </p:tnLst>
          </p:tmpl>
        </p:tmplLst>
      </p:bldP>
    </p:bldLst>
  </p:timing>
  <p:txStyles>
    <p:titleStyle>
      <a:lvl1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cs typeface="+mj-cs"/>
        </a:defRPr>
      </a:lvl1pPr>
      <a:lvl2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a:solidFill>
            <a:schemeClr val="tx1"/>
          </a:solidFill>
          <a:latin typeface="Times New Roman" pitchFamily="18" charset="0"/>
          <a:ea typeface="굴림" charset="-127"/>
        </a:defRPr>
      </a:lvl6pPr>
      <a:lvl7pPr marL="914400" algn="l" rtl="0" fontAlgn="base" latinLnBrk="1">
        <a:spcBef>
          <a:spcPct val="0"/>
        </a:spcBef>
        <a:spcAft>
          <a:spcPct val="0"/>
        </a:spcAft>
        <a:defRPr kumimoji="1" sz="3000" b="1">
          <a:solidFill>
            <a:schemeClr val="tx1"/>
          </a:solidFill>
          <a:latin typeface="Times New Roman" pitchFamily="18" charset="0"/>
          <a:ea typeface="굴림" charset="-127"/>
        </a:defRPr>
      </a:lvl7pPr>
      <a:lvl8pPr marL="1371600" algn="l" rtl="0" fontAlgn="base" latinLnBrk="1">
        <a:spcBef>
          <a:spcPct val="0"/>
        </a:spcBef>
        <a:spcAft>
          <a:spcPct val="0"/>
        </a:spcAft>
        <a:defRPr kumimoji="1" sz="3000" b="1">
          <a:solidFill>
            <a:schemeClr val="tx1"/>
          </a:solidFill>
          <a:latin typeface="Times New Roman" pitchFamily="18" charset="0"/>
          <a:ea typeface="굴림" charset="-127"/>
        </a:defRPr>
      </a:lvl8pPr>
      <a:lvl9pPr marL="1828800" algn="l" rtl="0" fontAlgn="base" latinLnBrk="1">
        <a:spcBef>
          <a:spcPct val="0"/>
        </a:spcBef>
        <a:spcAft>
          <a:spcPct val="0"/>
        </a:spcAft>
        <a:defRPr kumimoji="1" sz="3000" b="1">
          <a:solidFill>
            <a:schemeClr val="tx1"/>
          </a:solidFill>
          <a:latin typeface="Times New Roman" pitchFamily="18" charset="0"/>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6" descr="bg">
            <a:extLst>
              <a:ext uri="{FF2B5EF4-FFF2-40B4-BE49-F238E27FC236}">
                <a16:creationId xmlns:a16="http://schemas.microsoft.com/office/drawing/2014/main" id="{A7651F2A-B19E-44B8-9D11-30FE6FE1C54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1" descr="01">
            <a:extLst>
              <a:ext uri="{FF2B5EF4-FFF2-40B4-BE49-F238E27FC236}">
                <a16:creationId xmlns:a16="http://schemas.microsoft.com/office/drawing/2014/main" id="{61FB741B-7B2E-4063-A125-38CCBDA6BA8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9184" y="2924176"/>
            <a:ext cx="3810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tree">
            <a:extLst>
              <a:ext uri="{FF2B5EF4-FFF2-40B4-BE49-F238E27FC236}">
                <a16:creationId xmlns:a16="http://schemas.microsoft.com/office/drawing/2014/main" id="{57993D65-6D69-4844-A67A-046CD001498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410220">
            <a:off x="143933" y="2416176"/>
            <a:ext cx="1390651"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3" descr="02">
            <a:extLst>
              <a:ext uri="{FF2B5EF4-FFF2-40B4-BE49-F238E27FC236}">
                <a16:creationId xmlns:a16="http://schemas.microsoft.com/office/drawing/2014/main" id="{134809C9-E692-4DAA-868A-238118ABBA5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21152812">
            <a:off x="232834" y="5157788"/>
            <a:ext cx="16383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4" descr="03">
            <a:extLst>
              <a:ext uri="{FF2B5EF4-FFF2-40B4-BE49-F238E27FC236}">
                <a16:creationId xmlns:a16="http://schemas.microsoft.com/office/drawing/2014/main" id="{B42EC077-EC63-4A47-94CF-CC8EC3EB2D6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813654">
            <a:off x="527051" y="1762125"/>
            <a:ext cx="134408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5" descr="suB3">
            <a:extLst>
              <a:ext uri="{FF2B5EF4-FFF2-40B4-BE49-F238E27FC236}">
                <a16:creationId xmlns:a16="http://schemas.microsoft.com/office/drawing/2014/main" id="{9835844F-C23F-4A0F-9442-08E464AE1270}"/>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651000" y="1"/>
            <a:ext cx="10541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a:extLst>
              <a:ext uri="{FF2B5EF4-FFF2-40B4-BE49-F238E27FC236}">
                <a16:creationId xmlns:a16="http://schemas.microsoft.com/office/drawing/2014/main" id="{16F35F2C-4C7E-4FF1-960E-7CDDF9C22FF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굴림" charset="-127"/>
                <a:ea typeface="굴림" charset="-127"/>
              </a:defRPr>
            </a:lvl1pPr>
          </a:lstStyle>
          <a:p>
            <a:pPr>
              <a:defRPr/>
            </a:pPr>
            <a:endParaRPr lang="en-US" altLang="ko-KR"/>
          </a:p>
        </p:txBody>
      </p:sp>
      <p:sp>
        <p:nvSpPr>
          <p:cNvPr id="111620" name="Rectangle 4">
            <a:extLst>
              <a:ext uri="{FF2B5EF4-FFF2-40B4-BE49-F238E27FC236}">
                <a16:creationId xmlns:a16="http://schemas.microsoft.com/office/drawing/2014/main" id="{13CC1B2F-3AAB-40D1-B82A-ACB413A6837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굴림" charset="-127"/>
                <a:ea typeface="굴림" charset="-127"/>
              </a:defRPr>
            </a:lvl1pPr>
          </a:lstStyle>
          <a:p>
            <a:pPr>
              <a:defRPr/>
            </a:pPr>
            <a:endParaRPr lang="en-US" altLang="ko-KR"/>
          </a:p>
        </p:txBody>
      </p:sp>
      <p:sp>
        <p:nvSpPr>
          <p:cNvPr id="111621" name="Rectangle 5">
            <a:extLst>
              <a:ext uri="{FF2B5EF4-FFF2-40B4-BE49-F238E27FC236}">
                <a16:creationId xmlns:a16="http://schemas.microsoft.com/office/drawing/2014/main" id="{C5CC8EB5-1482-40EE-A90C-B48E4790816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4AA8B836-8059-435A-8C2C-4BCB24D25D20}" type="slidenum">
              <a:rPr lang="en-US" altLang="ko-KR"/>
              <a:pPr/>
              <a:t>‹#›</a:t>
            </a:fld>
            <a:endParaRPr lang="en-US" altLang="ko-KR"/>
          </a:p>
        </p:txBody>
      </p:sp>
      <p:sp>
        <p:nvSpPr>
          <p:cNvPr id="4107" name="Rectangle 17">
            <a:extLst>
              <a:ext uri="{FF2B5EF4-FFF2-40B4-BE49-F238E27FC236}">
                <a16:creationId xmlns:a16="http://schemas.microsoft.com/office/drawing/2014/main" id="{EEBA1768-9972-49D9-BE4B-23DD6E333CB8}"/>
              </a:ext>
            </a:extLst>
          </p:cNvPr>
          <p:cNvSpPr>
            <a:spLocks noGrp="1" noChangeArrowheads="1"/>
          </p:cNvSpPr>
          <p:nvPr>
            <p:ph type="body" idx="1"/>
          </p:nvPr>
        </p:nvSpPr>
        <p:spPr bwMode="auto">
          <a:xfrm>
            <a:off x="2351618" y="1125539"/>
            <a:ext cx="9230783"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108" name="Rectangle 21">
            <a:extLst>
              <a:ext uri="{FF2B5EF4-FFF2-40B4-BE49-F238E27FC236}">
                <a16:creationId xmlns:a16="http://schemas.microsoft.com/office/drawing/2014/main" id="{AB2F4104-659D-4754-A905-2074A630675E}"/>
              </a:ext>
            </a:extLst>
          </p:cNvPr>
          <p:cNvSpPr>
            <a:spLocks noGrp="1" noChangeArrowheads="1"/>
          </p:cNvSpPr>
          <p:nvPr>
            <p:ph type="title"/>
          </p:nvPr>
        </p:nvSpPr>
        <p:spPr bwMode="auto">
          <a:xfrm>
            <a:off x="2256367" y="276225"/>
            <a:ext cx="9696451"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Title Style</a:t>
            </a:r>
          </a:p>
        </p:txBody>
      </p:sp>
      <p:grpSp>
        <p:nvGrpSpPr>
          <p:cNvPr id="4109" name="Group 22">
            <a:extLst>
              <a:ext uri="{FF2B5EF4-FFF2-40B4-BE49-F238E27FC236}">
                <a16:creationId xmlns:a16="http://schemas.microsoft.com/office/drawing/2014/main" id="{C0D1613F-B273-4E1B-BAFF-16079F7898BC}"/>
              </a:ext>
            </a:extLst>
          </p:cNvPr>
          <p:cNvGrpSpPr>
            <a:grpSpLocks/>
          </p:cNvGrpSpPr>
          <p:nvPr/>
        </p:nvGrpSpPr>
        <p:grpSpPr bwMode="auto">
          <a:xfrm>
            <a:off x="8496301" y="6381751"/>
            <a:ext cx="3469217" cy="288925"/>
            <a:chOff x="742" y="3203"/>
            <a:chExt cx="1639" cy="182"/>
          </a:xfrm>
        </p:grpSpPr>
        <p:sp>
          <p:nvSpPr>
            <p:cNvPr id="4110" name="WordArt 23">
              <a:extLst>
                <a:ext uri="{FF2B5EF4-FFF2-40B4-BE49-F238E27FC236}">
                  <a16:creationId xmlns:a16="http://schemas.microsoft.com/office/drawing/2014/main" id="{12DA37CF-D97F-4CA8-800B-A4B0B87957C1}"/>
                </a:ext>
              </a:extLst>
            </p:cNvPr>
            <p:cNvSpPr>
              <a:spLocks noChangeArrowheads="1" noChangeShapeType="1" noTextEdit="1"/>
            </p:cNvSpPr>
            <p:nvPr/>
          </p:nvSpPr>
          <p:spPr bwMode="auto">
            <a:xfrm>
              <a:off x="1655" y="3203"/>
              <a:ext cx="726"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32156"/>
                    </a:schemeClr>
                  </a:solidFill>
                  <a:latin typeface="Impact" panose="020B0806030902050204" pitchFamily="34" charset="0"/>
                </a:rPr>
                <a:t>' LOGO '</a:t>
              </a:r>
              <a:endParaRPr lang="zh-CN" altLang="en-US" sz="1400" kern="10" spc="-70">
                <a:solidFill>
                  <a:schemeClr val="tx1">
                    <a:alpha val="32156"/>
                  </a:schemeClr>
                </a:solidFill>
                <a:latin typeface="Impact" panose="020B0806030902050204" pitchFamily="34" charset="0"/>
              </a:endParaRPr>
            </a:p>
          </p:txBody>
        </p:sp>
        <p:sp>
          <p:nvSpPr>
            <p:cNvPr id="4111" name="WordArt 24">
              <a:extLst>
                <a:ext uri="{FF2B5EF4-FFF2-40B4-BE49-F238E27FC236}">
                  <a16:creationId xmlns:a16="http://schemas.microsoft.com/office/drawing/2014/main" id="{CDA9AA7A-72FE-4F89-8C75-2FFF7E3CA9CA}"/>
                </a:ext>
              </a:extLst>
            </p:cNvPr>
            <p:cNvSpPr>
              <a:spLocks noChangeArrowheads="1" noChangeShapeType="1" noTextEdit="1"/>
            </p:cNvSpPr>
            <p:nvPr/>
          </p:nvSpPr>
          <p:spPr bwMode="auto">
            <a:xfrm>
              <a:off x="742" y="3339"/>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800" b="1" kern="10" spc="-40">
                  <a:solidFill>
                    <a:schemeClr val="tx1">
                      <a:alpha val="32156"/>
                    </a:schemeClr>
                  </a:solidFill>
                  <a:latin typeface="Arial" panose="020B0604020202020204" pitchFamily="34" charset="0"/>
                  <a:cs typeface="Arial" panose="020B0604020202020204" pitchFamily="34" charset="0"/>
                </a:rPr>
                <a:t>COMPANY LOGOTYPE INSERT</a:t>
              </a:r>
              <a:endParaRPr lang="zh-CN" altLang="en-US" sz="800" b="1" kern="10" spc="-40">
                <a:solidFill>
                  <a:schemeClr val="tx1">
                    <a:alpha val="32156"/>
                  </a:schemeClr>
                </a:solidFill>
                <a:latin typeface="Arial" panose="020B0604020202020204" pitchFamily="34" charset="0"/>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strVal val="#ppt_w*0.70"/>
                                          </p:val>
                                        </p:tav>
                                        <p:tav tm="100000">
                                          <p:val>
                                            <p:strVal val="#ppt_w"/>
                                          </p:val>
                                        </p:tav>
                                      </p:tavLst>
                                    </p:anim>
                                    <p:anim calcmode="lin" valueType="num">
                                      <p:cBhvr>
                                        <p:cTn id="8" dur="1000" fill="hold"/>
                                        <p:tgtEl>
                                          <p:spTgt spid="4103"/>
                                        </p:tgtEl>
                                        <p:attrNameLst>
                                          <p:attrName>ppt_h</p:attrName>
                                        </p:attrNameLst>
                                      </p:cBhvr>
                                      <p:tavLst>
                                        <p:tav tm="0">
                                          <p:val>
                                            <p:strVal val="#ppt_h"/>
                                          </p:val>
                                        </p:tav>
                                        <p:tav tm="100000">
                                          <p:val>
                                            <p:strVal val="#ppt_h"/>
                                          </p:val>
                                        </p:tav>
                                      </p:tavLst>
                                    </p:anim>
                                    <p:animEffect transition="in" filter="fade">
                                      <p:cBhvr>
                                        <p:cTn id="9" dur="1000"/>
                                        <p:tgtEl>
                                          <p:spTgt spid="4103"/>
                                        </p:tgtEl>
                                      </p:cBhvr>
                                    </p:animEffect>
                                  </p:childTnLst>
                                </p:cTn>
                              </p:par>
                            </p:childTnLst>
                          </p:cTn>
                        </p:par>
                        <p:par>
                          <p:cTn id="10" fill="hold" nodeType="afterGroup">
                            <p:stCondLst>
                              <p:cond delay="1000"/>
                            </p:stCondLst>
                            <p:childTnLst>
                              <p:par>
                                <p:cTn id="11" presetID="58" presetClass="entr" presetSubtype="0" accel="100000" fill="hold" nodeType="after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p:cTn id="13" dur="3000" fill="hold"/>
                                        <p:tgtEl>
                                          <p:spTgt spid="4101"/>
                                        </p:tgtEl>
                                        <p:attrNameLst>
                                          <p:attrName>ppt_w</p:attrName>
                                        </p:attrNameLst>
                                      </p:cBhvr>
                                      <p:tavLst>
                                        <p:tav tm="0">
                                          <p:val>
                                            <p:strVal val="#ppt_w*2.5"/>
                                          </p:val>
                                        </p:tav>
                                        <p:tav tm="100000">
                                          <p:val>
                                            <p:strVal val="#ppt_w"/>
                                          </p:val>
                                        </p:tav>
                                      </p:tavLst>
                                    </p:anim>
                                    <p:anim calcmode="lin" valueType="num">
                                      <p:cBhvr>
                                        <p:cTn id="14" dur="3000" fill="hold"/>
                                        <p:tgtEl>
                                          <p:spTgt spid="4101"/>
                                        </p:tgtEl>
                                        <p:attrNameLst>
                                          <p:attrName>ppt_h</p:attrName>
                                        </p:attrNameLst>
                                      </p:cBhvr>
                                      <p:tavLst>
                                        <p:tav tm="0">
                                          <p:val>
                                            <p:strVal val="#ppt_h*0.01"/>
                                          </p:val>
                                        </p:tav>
                                        <p:tav tm="100000">
                                          <p:val>
                                            <p:strVal val="#ppt_h"/>
                                          </p:val>
                                        </p:tav>
                                      </p:tavLst>
                                    </p:anim>
                                    <p:anim calcmode="lin" valueType="num">
                                      <p:cBhvr>
                                        <p:cTn id="15" dur="3000" fill="hold"/>
                                        <p:tgtEl>
                                          <p:spTgt spid="4101"/>
                                        </p:tgtEl>
                                        <p:attrNameLst>
                                          <p:attrName>ppt_x</p:attrName>
                                        </p:attrNameLst>
                                      </p:cBhvr>
                                      <p:tavLst>
                                        <p:tav tm="0">
                                          <p:val>
                                            <p:strVal val="#ppt_x"/>
                                          </p:val>
                                        </p:tav>
                                        <p:tav tm="100000">
                                          <p:val>
                                            <p:strVal val="#ppt_x"/>
                                          </p:val>
                                        </p:tav>
                                      </p:tavLst>
                                    </p:anim>
                                    <p:anim calcmode="lin" valueType="num">
                                      <p:cBhvr>
                                        <p:cTn id="16" dur="3000" fill="hold"/>
                                        <p:tgtEl>
                                          <p:spTgt spid="4101"/>
                                        </p:tgtEl>
                                        <p:attrNameLst>
                                          <p:attrName>ppt_y</p:attrName>
                                        </p:attrNameLst>
                                      </p:cBhvr>
                                      <p:tavLst>
                                        <p:tav tm="0">
                                          <p:val>
                                            <p:strVal val="#ppt_h+1"/>
                                          </p:val>
                                        </p:tav>
                                        <p:tav tm="100000">
                                          <p:val>
                                            <p:strVal val="#ppt_y"/>
                                          </p:val>
                                        </p:tav>
                                      </p:tavLst>
                                    </p:anim>
                                    <p:animEffect transition="in" filter="fade">
                                      <p:cBhvr>
                                        <p:cTn id="17" dur="3000"/>
                                        <p:tgtEl>
                                          <p:spTgt spid="4101"/>
                                        </p:tgtEl>
                                      </p:cBhvr>
                                    </p:animEffect>
                                  </p:childTnLst>
                                </p:cTn>
                              </p:par>
                              <p:par>
                                <p:cTn id="18" presetID="58" presetClass="entr" presetSubtype="0" accel="100000"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2000" fill="hold"/>
                                        <p:tgtEl>
                                          <p:spTgt spid="4099"/>
                                        </p:tgtEl>
                                        <p:attrNameLst>
                                          <p:attrName>ppt_w</p:attrName>
                                        </p:attrNameLst>
                                      </p:cBhvr>
                                      <p:tavLst>
                                        <p:tav tm="0">
                                          <p:val>
                                            <p:strVal val="#ppt_w*2.5"/>
                                          </p:val>
                                        </p:tav>
                                        <p:tav tm="100000">
                                          <p:val>
                                            <p:strVal val="#ppt_w"/>
                                          </p:val>
                                        </p:tav>
                                      </p:tavLst>
                                    </p:anim>
                                    <p:anim calcmode="lin" valueType="num">
                                      <p:cBhvr>
                                        <p:cTn id="21" dur="2000" fill="hold"/>
                                        <p:tgtEl>
                                          <p:spTgt spid="4099"/>
                                        </p:tgtEl>
                                        <p:attrNameLst>
                                          <p:attrName>ppt_h</p:attrName>
                                        </p:attrNameLst>
                                      </p:cBhvr>
                                      <p:tavLst>
                                        <p:tav tm="0">
                                          <p:val>
                                            <p:strVal val="#ppt_h*0.01"/>
                                          </p:val>
                                        </p:tav>
                                        <p:tav tm="100000">
                                          <p:val>
                                            <p:strVal val="#ppt_h"/>
                                          </p:val>
                                        </p:tav>
                                      </p:tavLst>
                                    </p:anim>
                                    <p:anim calcmode="lin" valueType="num">
                                      <p:cBhvr>
                                        <p:cTn id="22" dur="2000" fill="hold"/>
                                        <p:tgtEl>
                                          <p:spTgt spid="4099"/>
                                        </p:tgtEl>
                                        <p:attrNameLst>
                                          <p:attrName>ppt_x</p:attrName>
                                        </p:attrNameLst>
                                      </p:cBhvr>
                                      <p:tavLst>
                                        <p:tav tm="0">
                                          <p:val>
                                            <p:strVal val="#ppt_x"/>
                                          </p:val>
                                        </p:tav>
                                        <p:tav tm="100000">
                                          <p:val>
                                            <p:strVal val="#ppt_x"/>
                                          </p:val>
                                        </p:tav>
                                      </p:tavLst>
                                    </p:anim>
                                    <p:anim calcmode="lin" valueType="num">
                                      <p:cBhvr>
                                        <p:cTn id="23" dur="2000" fill="hold"/>
                                        <p:tgtEl>
                                          <p:spTgt spid="4099"/>
                                        </p:tgtEl>
                                        <p:attrNameLst>
                                          <p:attrName>ppt_y</p:attrName>
                                        </p:attrNameLst>
                                      </p:cBhvr>
                                      <p:tavLst>
                                        <p:tav tm="0">
                                          <p:val>
                                            <p:strVal val="#ppt_h+1"/>
                                          </p:val>
                                        </p:tav>
                                        <p:tav tm="100000">
                                          <p:val>
                                            <p:strVal val="#ppt_y"/>
                                          </p:val>
                                        </p:tav>
                                      </p:tavLst>
                                    </p:anim>
                                    <p:animEffect transition="in" filter="fade">
                                      <p:cBhvr>
                                        <p:cTn id="24" dur="2000"/>
                                        <p:tgtEl>
                                          <p:spTgt spid="4099"/>
                                        </p:tgtEl>
                                      </p:cBhvr>
                                    </p:animEffect>
                                  </p:childTnLst>
                                </p:cTn>
                              </p:par>
                              <p:par>
                                <p:cTn id="25" presetID="58" presetClass="entr" presetSubtype="0" accel="10000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1000" fill="hold"/>
                                        <p:tgtEl>
                                          <p:spTgt spid="4100"/>
                                        </p:tgtEl>
                                        <p:attrNameLst>
                                          <p:attrName>ppt_w</p:attrName>
                                        </p:attrNameLst>
                                      </p:cBhvr>
                                      <p:tavLst>
                                        <p:tav tm="0">
                                          <p:val>
                                            <p:strVal val="#ppt_w*2.5"/>
                                          </p:val>
                                        </p:tav>
                                        <p:tav tm="100000">
                                          <p:val>
                                            <p:strVal val="#ppt_w"/>
                                          </p:val>
                                        </p:tav>
                                      </p:tavLst>
                                    </p:anim>
                                    <p:anim calcmode="lin" valueType="num">
                                      <p:cBhvr>
                                        <p:cTn id="28" dur="1000" fill="hold"/>
                                        <p:tgtEl>
                                          <p:spTgt spid="4100"/>
                                        </p:tgtEl>
                                        <p:attrNameLst>
                                          <p:attrName>ppt_h</p:attrName>
                                        </p:attrNameLst>
                                      </p:cBhvr>
                                      <p:tavLst>
                                        <p:tav tm="0">
                                          <p:val>
                                            <p:strVal val="#ppt_h*0.01"/>
                                          </p:val>
                                        </p:tav>
                                        <p:tav tm="100000">
                                          <p:val>
                                            <p:strVal val="#ppt_h"/>
                                          </p:val>
                                        </p:tav>
                                      </p:tavLst>
                                    </p:anim>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h+1"/>
                                          </p:val>
                                        </p:tav>
                                        <p:tav tm="100000">
                                          <p:val>
                                            <p:strVal val="#ppt_y"/>
                                          </p:val>
                                        </p:tav>
                                      </p:tavLst>
                                    </p:anim>
                                    <p:animEffect transition="in" filter="fade">
                                      <p:cBhvr>
                                        <p:cTn id="31" dur="1000"/>
                                        <p:tgtEl>
                                          <p:spTgt spid="4100"/>
                                        </p:tgtEl>
                                      </p:cBhvr>
                                    </p:animEffect>
                                  </p:childTnLst>
                                </p:cTn>
                              </p:par>
                              <p:par>
                                <p:cTn id="32" presetID="58" presetClass="entr" presetSubtype="0" accel="100000" fill="hold" nodeType="withEffect">
                                  <p:stCondLst>
                                    <p:cond delay="0"/>
                                  </p:stCondLst>
                                  <p:childTnLst>
                                    <p:set>
                                      <p:cBhvr>
                                        <p:cTn id="33" dur="1" fill="hold">
                                          <p:stCondLst>
                                            <p:cond delay="0"/>
                                          </p:stCondLst>
                                        </p:cTn>
                                        <p:tgtEl>
                                          <p:spTgt spid="4102"/>
                                        </p:tgtEl>
                                        <p:attrNameLst>
                                          <p:attrName>style.visibility</p:attrName>
                                        </p:attrNameLst>
                                      </p:cBhvr>
                                      <p:to>
                                        <p:strVal val="visible"/>
                                      </p:to>
                                    </p:set>
                                    <p:anim calcmode="lin" valueType="num">
                                      <p:cBhvr>
                                        <p:cTn id="34" dur="500" fill="hold"/>
                                        <p:tgtEl>
                                          <p:spTgt spid="4102"/>
                                        </p:tgtEl>
                                        <p:attrNameLst>
                                          <p:attrName>ppt_w</p:attrName>
                                        </p:attrNameLst>
                                      </p:cBhvr>
                                      <p:tavLst>
                                        <p:tav tm="0">
                                          <p:val>
                                            <p:strVal val="#ppt_w*2.5"/>
                                          </p:val>
                                        </p:tav>
                                        <p:tav tm="100000">
                                          <p:val>
                                            <p:strVal val="#ppt_w"/>
                                          </p:val>
                                        </p:tav>
                                      </p:tavLst>
                                    </p:anim>
                                    <p:anim calcmode="lin" valueType="num">
                                      <p:cBhvr>
                                        <p:cTn id="35" dur="500" fill="hold"/>
                                        <p:tgtEl>
                                          <p:spTgt spid="4102"/>
                                        </p:tgtEl>
                                        <p:attrNameLst>
                                          <p:attrName>ppt_h</p:attrName>
                                        </p:attrNameLst>
                                      </p:cBhvr>
                                      <p:tavLst>
                                        <p:tav tm="0">
                                          <p:val>
                                            <p:strVal val="#ppt_h*0.01"/>
                                          </p:val>
                                        </p:tav>
                                        <p:tav tm="100000">
                                          <p:val>
                                            <p:strVal val="#ppt_h"/>
                                          </p:val>
                                        </p:tav>
                                      </p:tavLst>
                                    </p:anim>
                                    <p:anim calcmode="lin" valueType="num">
                                      <p:cBhvr>
                                        <p:cTn id="36" dur="500" fill="hold"/>
                                        <p:tgtEl>
                                          <p:spTgt spid="4102"/>
                                        </p:tgtEl>
                                        <p:attrNameLst>
                                          <p:attrName>ppt_x</p:attrName>
                                        </p:attrNameLst>
                                      </p:cBhvr>
                                      <p:tavLst>
                                        <p:tav tm="0">
                                          <p:val>
                                            <p:strVal val="#ppt_x"/>
                                          </p:val>
                                        </p:tav>
                                        <p:tav tm="100000">
                                          <p:val>
                                            <p:strVal val="#ppt_x"/>
                                          </p:val>
                                        </p:tav>
                                      </p:tavLst>
                                    </p:anim>
                                    <p:anim calcmode="lin" valueType="num">
                                      <p:cBhvr>
                                        <p:cTn id="37" dur="500" fill="hold"/>
                                        <p:tgtEl>
                                          <p:spTgt spid="4102"/>
                                        </p:tgtEl>
                                        <p:attrNameLst>
                                          <p:attrName>ppt_y</p:attrName>
                                        </p:attrNameLst>
                                      </p:cBhvr>
                                      <p:tavLst>
                                        <p:tav tm="0">
                                          <p:val>
                                            <p:strVal val="#ppt_h+1"/>
                                          </p:val>
                                        </p:tav>
                                        <p:tav tm="100000">
                                          <p:val>
                                            <p:strVal val="#ppt_y"/>
                                          </p:val>
                                        </p:tav>
                                      </p:tavLst>
                                    </p:anim>
                                    <p:animEffect transition="in" filter="fade">
                                      <p:cBhvr>
                                        <p:cTn id="38" dur="500"/>
                                        <p:tgtEl>
                                          <p:spTgt spid="4102"/>
                                        </p:tgtEl>
                                      </p:cBhvr>
                                    </p:animEffect>
                                  </p:childTnLst>
                                </p:cTn>
                              </p:par>
                            </p:childTnLst>
                          </p:cTn>
                        </p:par>
                        <p:par>
                          <p:cTn id="39" fill="hold" nodeType="afterGroup">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4108"/>
                                        </p:tgtEl>
                                        <p:attrNameLst>
                                          <p:attrName>style.visibility</p:attrName>
                                        </p:attrNameLst>
                                      </p:cBhvr>
                                      <p:to>
                                        <p:strVal val="visible"/>
                                      </p:to>
                                    </p:set>
                                    <p:animEffect transition="in" filter="fade">
                                      <p:cBhvr>
                                        <p:cTn id="42" dur="1000"/>
                                        <p:tgtEl>
                                          <p:spTgt spid="4108"/>
                                        </p:tgtEl>
                                      </p:cBhvr>
                                    </p:animEffect>
                                    <p:anim calcmode="lin" valueType="num">
                                      <p:cBhvr>
                                        <p:cTn id="43" dur="1000" fill="hold"/>
                                        <p:tgtEl>
                                          <p:spTgt spid="4108"/>
                                        </p:tgtEl>
                                        <p:attrNameLst>
                                          <p:attrName>ppt_x</p:attrName>
                                        </p:attrNameLst>
                                      </p:cBhvr>
                                      <p:tavLst>
                                        <p:tav tm="0">
                                          <p:val>
                                            <p:strVal val="#ppt_x"/>
                                          </p:val>
                                        </p:tav>
                                        <p:tav tm="100000">
                                          <p:val>
                                            <p:strVal val="#ppt_x"/>
                                          </p:val>
                                        </p:tav>
                                      </p:tavLst>
                                    </p:anim>
                                    <p:anim calcmode="lin" valueType="num">
                                      <p:cBhvr>
                                        <p:cTn id="44" dur="1000" fill="hold"/>
                                        <p:tgtEl>
                                          <p:spTgt spid="4108"/>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107">
                                            <p:txEl>
                                              <p:pRg st="0" end="0"/>
                                            </p:txEl>
                                          </p:spTgt>
                                        </p:tgtEl>
                                        <p:attrNameLst>
                                          <p:attrName>style.visibility</p:attrName>
                                        </p:attrNameLst>
                                      </p:cBhvr>
                                      <p:to>
                                        <p:strVal val="visible"/>
                                      </p:to>
                                    </p:set>
                                    <p:animEffect transition="in" filter="fade">
                                      <p:cBhvr>
                                        <p:cTn id="48" dur="1000"/>
                                        <p:tgtEl>
                                          <p:spTgt spid="4107">
                                            <p:txEl>
                                              <p:pRg st="0" end="0"/>
                                            </p:txEl>
                                          </p:spTgt>
                                        </p:tgtEl>
                                      </p:cBhvr>
                                    </p:animEffect>
                                  </p:childTnLst>
                                </p:cTn>
                              </p:par>
                            </p:childTnLst>
                          </p:cTn>
                        </p:par>
                        <p:par>
                          <p:cTn id="49" fill="hold" nodeType="afterGroup">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107">
                                            <p:txEl>
                                              <p:pRg st="1" end="1"/>
                                            </p:txEl>
                                          </p:spTgt>
                                        </p:tgtEl>
                                        <p:attrNameLst>
                                          <p:attrName>style.visibility</p:attrName>
                                        </p:attrNameLst>
                                      </p:cBhvr>
                                      <p:to>
                                        <p:strVal val="visible"/>
                                      </p:to>
                                    </p:set>
                                    <p:animEffect transition="in" filter="fade">
                                      <p:cBhvr>
                                        <p:cTn id="52" dur="1000"/>
                                        <p:tgtEl>
                                          <p:spTgt spid="4107">
                                            <p:txEl>
                                              <p:pRg st="1" end="1"/>
                                            </p:txEl>
                                          </p:spTgt>
                                        </p:tgtEl>
                                      </p:cBhvr>
                                    </p:animEffect>
                                  </p:childTnLst>
                                </p:cTn>
                              </p:par>
                            </p:childTnLst>
                          </p:cTn>
                        </p:par>
                        <p:par>
                          <p:cTn id="53" fill="hold" nodeType="afterGroup">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4107">
                                            <p:txEl>
                                              <p:pRg st="2" end="2"/>
                                            </p:txEl>
                                          </p:spTgt>
                                        </p:tgtEl>
                                        <p:attrNameLst>
                                          <p:attrName>style.visibility</p:attrName>
                                        </p:attrNameLst>
                                      </p:cBhvr>
                                      <p:to>
                                        <p:strVal val="visible"/>
                                      </p:to>
                                    </p:set>
                                    <p:animEffect transition="in" filter="fade">
                                      <p:cBhvr>
                                        <p:cTn id="56" dur="1000"/>
                                        <p:tgtEl>
                                          <p:spTgt spid="4107">
                                            <p:txEl>
                                              <p:pRg st="2" end="2"/>
                                            </p:txEl>
                                          </p:spTgt>
                                        </p:tgtEl>
                                      </p:cBhvr>
                                    </p:animEffect>
                                  </p:childTnLst>
                                </p:cTn>
                              </p:par>
                            </p:childTnLst>
                          </p:cTn>
                        </p:par>
                        <p:par>
                          <p:cTn id="57" fill="hold" nodeType="afterGroup">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4107">
                                            <p:txEl>
                                              <p:pRg st="3" end="3"/>
                                            </p:txEl>
                                          </p:spTgt>
                                        </p:tgtEl>
                                        <p:attrNameLst>
                                          <p:attrName>style.visibility</p:attrName>
                                        </p:attrNameLst>
                                      </p:cBhvr>
                                      <p:to>
                                        <p:strVal val="visible"/>
                                      </p:to>
                                    </p:set>
                                    <p:animEffect transition="in" filter="fade">
                                      <p:cBhvr>
                                        <p:cTn id="60" dur="1000"/>
                                        <p:tgtEl>
                                          <p:spTgt spid="4107">
                                            <p:txEl>
                                              <p:pRg st="3" end="3"/>
                                            </p:txEl>
                                          </p:spTgt>
                                        </p:tgtEl>
                                      </p:cBhvr>
                                    </p:animEffect>
                                  </p:childTnLst>
                                </p:cTn>
                              </p:par>
                            </p:childTnLst>
                          </p:cTn>
                        </p:par>
                        <p:par>
                          <p:cTn id="61" fill="hold" nodeType="afterGroup">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4107">
                                            <p:txEl>
                                              <p:pRg st="4" end="4"/>
                                            </p:txEl>
                                          </p:spTgt>
                                        </p:tgtEl>
                                        <p:attrNameLst>
                                          <p:attrName>style.visibility</p:attrName>
                                        </p:attrNameLst>
                                      </p:cBhvr>
                                      <p:to>
                                        <p:strVal val="visible"/>
                                      </p:to>
                                    </p:set>
                                    <p:animEffect transition="in" filter="fade">
                                      <p:cBhvr>
                                        <p:cTn id="64" dur="1000"/>
                                        <p:tgtEl>
                                          <p:spTgt spid="4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tmplLst>
          <p:tmpl lvl="1">
            <p:tnLst>
              <p:par>
                <p:cTn presetID="10" presetClass="entr" presetSubtype="0" fill="hold" nodeType="after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107"/>
                        </p:tgtEl>
                        <p:attrNameLst>
                          <p:attrName>style.visibility</p:attrName>
                        </p:attrNameLst>
                      </p:cBhvr>
                      <p:to>
                        <p:strVal val="visible"/>
                      </p:to>
                    </p:set>
                    <p:animEffect transition="in" filter="fade">
                      <p:cBhvr>
                        <p:cTn dur="1000"/>
                        <p:tgtEl>
                          <p:spTgt spid="4107"/>
                        </p:tgtEl>
                      </p:cBhvr>
                    </p:animEffect>
                  </p:childTnLst>
                </p:cTn>
              </p:par>
            </p:tnLst>
          </p:tmpl>
        </p:tmplLst>
      </p:bldP>
      <p:bldP spid="4108" grpId="0"/>
    </p:bldLst>
  </p:timing>
  <p:txStyles>
    <p:titleStyle>
      <a:lvl1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cs typeface="+mj-cs"/>
        </a:defRPr>
      </a:lvl1pPr>
      <a:lvl2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0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a:solidFill>
            <a:schemeClr val="tx1"/>
          </a:solidFill>
          <a:latin typeface="Times New Roman" pitchFamily="18" charset="0"/>
          <a:ea typeface="굴림" charset="-127"/>
        </a:defRPr>
      </a:lvl6pPr>
      <a:lvl7pPr marL="914400" algn="l" rtl="0" fontAlgn="base" latinLnBrk="1">
        <a:spcBef>
          <a:spcPct val="0"/>
        </a:spcBef>
        <a:spcAft>
          <a:spcPct val="0"/>
        </a:spcAft>
        <a:defRPr kumimoji="1" sz="3000" b="1">
          <a:solidFill>
            <a:schemeClr val="tx1"/>
          </a:solidFill>
          <a:latin typeface="Times New Roman" pitchFamily="18" charset="0"/>
          <a:ea typeface="굴림" charset="-127"/>
        </a:defRPr>
      </a:lvl7pPr>
      <a:lvl8pPr marL="1371600" algn="l" rtl="0" fontAlgn="base" latinLnBrk="1">
        <a:spcBef>
          <a:spcPct val="0"/>
        </a:spcBef>
        <a:spcAft>
          <a:spcPct val="0"/>
        </a:spcAft>
        <a:defRPr kumimoji="1" sz="3000" b="1">
          <a:solidFill>
            <a:schemeClr val="tx1"/>
          </a:solidFill>
          <a:latin typeface="Times New Roman" pitchFamily="18" charset="0"/>
          <a:ea typeface="굴림" charset="-127"/>
        </a:defRPr>
      </a:lvl8pPr>
      <a:lvl9pPr marL="1828800" algn="l" rtl="0" fontAlgn="base" latinLnBrk="1">
        <a:spcBef>
          <a:spcPct val="0"/>
        </a:spcBef>
        <a:spcAft>
          <a:spcPct val="0"/>
        </a:spcAft>
        <a:defRPr kumimoji="1" sz="3000" b="1">
          <a:solidFill>
            <a:schemeClr val="tx1"/>
          </a:solidFill>
          <a:latin typeface="Times New Roman" pitchFamily="18" charset="0"/>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제목 개체 틀 1">
            <a:extLst>
              <a:ext uri="{FF2B5EF4-FFF2-40B4-BE49-F238E27FC236}">
                <a16:creationId xmlns:a16="http://schemas.microsoft.com/office/drawing/2014/main" id="{D56F3185-F333-46F9-956B-B6F61EADECB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5123" name="텍스트 개체 틀 2">
            <a:extLst>
              <a:ext uri="{FF2B5EF4-FFF2-40B4-BE49-F238E27FC236}">
                <a16:creationId xmlns:a16="http://schemas.microsoft.com/office/drawing/2014/main" id="{94DEBBEF-A8F1-425D-805C-477BCC4A083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273F62F-7357-4A7E-B2C0-189DF9166D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i="0">
                <a:solidFill>
                  <a:schemeClr val="tx1">
                    <a:tint val="75000"/>
                  </a:schemeClr>
                </a:solidFill>
                <a:latin typeface="+mn-lt"/>
                <a:ea typeface="+mn-ea"/>
              </a:defRPr>
            </a:lvl1pPr>
          </a:lstStyle>
          <a:p>
            <a:pPr>
              <a:defRPr/>
            </a:pPr>
            <a:endParaRPr lang="ko-KR" altLang="en-US"/>
          </a:p>
        </p:txBody>
      </p:sp>
      <p:sp>
        <p:nvSpPr>
          <p:cNvPr id="5" name="바닥글 개체 틀 4">
            <a:extLst>
              <a:ext uri="{FF2B5EF4-FFF2-40B4-BE49-F238E27FC236}">
                <a16:creationId xmlns:a16="http://schemas.microsoft.com/office/drawing/2014/main" id="{3D486815-0302-45B6-83C7-71BA5A95A5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i="0">
                <a:solidFill>
                  <a:schemeClr val="tx1">
                    <a:tint val="75000"/>
                  </a:schemeClr>
                </a:solidFill>
                <a:latin typeface="+mn-lt"/>
                <a:ea typeface="+mn-ea"/>
              </a:defRPr>
            </a:lvl1pPr>
          </a:lstStyle>
          <a:p>
            <a:pPr>
              <a:defRPr/>
            </a:pPr>
            <a:endParaRPr lang="ko-KR" altLang="en-US"/>
          </a:p>
        </p:txBody>
      </p:sp>
      <p:sp>
        <p:nvSpPr>
          <p:cNvPr id="6" name="슬라이드 번호 개체 틀 5">
            <a:extLst>
              <a:ext uri="{FF2B5EF4-FFF2-40B4-BE49-F238E27FC236}">
                <a16:creationId xmlns:a16="http://schemas.microsoft.com/office/drawing/2014/main" id="{0EBAAE15-A2C3-4F40-99AE-121DD7AD135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i="0">
                <a:solidFill>
                  <a:srgbClr val="898989"/>
                </a:solidFill>
              </a:defRPr>
            </a:lvl1pPr>
          </a:lstStyle>
          <a:p>
            <a:fld id="{4B835637-D1FA-4968-A135-14D77FC1727D}" type="slidenum">
              <a:rPr lang="ko-KR" altLang="en-US"/>
              <a:pPr/>
              <a:t>‹#›</a:t>
            </a:fld>
            <a:endParaRPr lang="ko-KR" altLang="en-US"/>
          </a:p>
        </p:txBody>
      </p:sp>
      <p:pic>
        <p:nvPicPr>
          <p:cNvPr id="5127" name="Picture 2" descr="Untitled-1">
            <a:extLst>
              <a:ext uri="{FF2B5EF4-FFF2-40B4-BE49-F238E27FC236}">
                <a16:creationId xmlns:a16="http://schemas.microsoft.com/office/drawing/2014/main" id="{362D8911-A84D-4110-B63F-948FDCDBB5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latinLnBrk="1" hangingPunct="0">
        <a:spcBef>
          <a:spcPct val="0"/>
        </a:spcBef>
        <a:spcAft>
          <a:spcPct val="0"/>
        </a:spcAft>
        <a:defRPr kumimoji="1" sz="4400">
          <a:solidFill>
            <a:schemeClr val="tx1"/>
          </a:solidFill>
          <a:latin typeface="+mj-lt"/>
          <a:ea typeface="+mj-ea"/>
          <a:cs typeface="+mj-cs"/>
        </a:defRPr>
      </a:lvl1pPr>
      <a:lvl2pPr algn="ctr" rtl="0" eaLnBrk="0" fontAlgn="base" latinLnBrk="1" hangingPunct="0">
        <a:spcBef>
          <a:spcPct val="0"/>
        </a:spcBef>
        <a:spcAft>
          <a:spcPct val="0"/>
        </a:spcAft>
        <a:defRPr kumimoji="1" sz="4400">
          <a:solidFill>
            <a:schemeClr val="tx1"/>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1"/>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1"/>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1"/>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1"/>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1"/>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1"/>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1"/>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600" indent="-228600" algn="l" rtl="0" fontAlgn="base" latinLnBrk="1">
        <a:spcBef>
          <a:spcPct val="20000"/>
        </a:spcBef>
        <a:spcAft>
          <a:spcPct val="0"/>
        </a:spcAft>
        <a:buFont typeface="Arial" charset="0"/>
        <a:buChar char="»"/>
        <a:defRPr kumimoji="1" sz="2000">
          <a:solidFill>
            <a:schemeClr val="tx1"/>
          </a:solidFill>
          <a:latin typeface="+mn-lt"/>
          <a:ea typeface="+mn-ea"/>
        </a:defRPr>
      </a:lvl6pPr>
      <a:lvl7pPr marL="2971800" indent="-228600" algn="l" rtl="0" fontAlgn="base" latinLnBrk="1">
        <a:spcBef>
          <a:spcPct val="20000"/>
        </a:spcBef>
        <a:spcAft>
          <a:spcPct val="0"/>
        </a:spcAft>
        <a:buFont typeface="Arial" charset="0"/>
        <a:buChar char="»"/>
        <a:defRPr kumimoji="1" sz="2000">
          <a:solidFill>
            <a:schemeClr val="tx1"/>
          </a:solidFill>
          <a:latin typeface="+mn-lt"/>
          <a:ea typeface="+mn-ea"/>
        </a:defRPr>
      </a:lvl7pPr>
      <a:lvl8pPr marL="3429000" indent="-228600" algn="l" rtl="0" fontAlgn="base" latinLnBrk="1">
        <a:spcBef>
          <a:spcPct val="20000"/>
        </a:spcBef>
        <a:spcAft>
          <a:spcPct val="0"/>
        </a:spcAft>
        <a:buFont typeface="Arial" charset="0"/>
        <a:buChar char="»"/>
        <a:defRPr kumimoji="1" sz="2000">
          <a:solidFill>
            <a:schemeClr val="tx1"/>
          </a:solidFill>
          <a:latin typeface="+mn-lt"/>
          <a:ea typeface="+mn-ea"/>
        </a:defRPr>
      </a:lvl8pPr>
      <a:lvl9pPr marL="3886200" indent="-228600" algn="l" rtl="0" fontAlgn="base" latinLnBrk="1">
        <a:spcBef>
          <a:spcPct val="20000"/>
        </a:spcBef>
        <a:spcAft>
          <a:spcPct val="0"/>
        </a:spcAft>
        <a:buFont typeface="Arial" charset="0"/>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biaoge/" TargetMode="External"/><Relationship Id="rId2" Type="http://schemas.openxmlformats.org/officeDocument/2006/relationships/hyperlink" Target="http://www.1ppt.com/moban/" TargetMode="External"/><Relationship Id="rId1" Type="http://schemas.openxmlformats.org/officeDocument/2006/relationships/slideLayout" Target="../slideLayouts/slideLayout7.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0">
            <a:extLst>
              <a:ext uri="{FF2B5EF4-FFF2-40B4-BE49-F238E27FC236}">
                <a16:creationId xmlns:a16="http://schemas.microsoft.com/office/drawing/2014/main" id="{56AB11C6-1DB4-4C11-A311-3201382EE610}"/>
              </a:ext>
            </a:extLst>
          </p:cNvPr>
          <p:cNvSpPr>
            <a:spLocks noGrp="1" noChangeArrowheads="1"/>
          </p:cNvSpPr>
          <p:nvPr>
            <p:ph type="subTitle" idx="1"/>
          </p:nvPr>
        </p:nvSpPr>
        <p:spPr>
          <a:xfrm>
            <a:off x="551384" y="2420888"/>
            <a:ext cx="4444520" cy="504056"/>
          </a:xfrm>
        </p:spPr>
        <p:txBody>
          <a:bodyPr/>
          <a:lstStyle/>
          <a:p>
            <a:pPr algn="l" eaLnBrk="1" hangingPunct="1"/>
            <a:r>
              <a:rPr lang="en-US" altLang="ko-KR" sz="2000" dirty="0">
                <a:solidFill>
                  <a:schemeClr val="bg1">
                    <a:lumMod val="50000"/>
                  </a:schemeClr>
                </a:solidFill>
                <a:ea typeface="HY헤드라인M" pitchFamily="18" charset="-127"/>
                <a:cs typeface="Arial Unicode MS" pitchFamily="50" charset="-128"/>
              </a:rPr>
              <a:t>Insert the Subtitle of Your Presentation</a:t>
            </a:r>
          </a:p>
        </p:txBody>
      </p:sp>
      <p:sp>
        <p:nvSpPr>
          <p:cNvPr id="7172" name="Rectangle 68">
            <a:extLst>
              <a:ext uri="{FF2B5EF4-FFF2-40B4-BE49-F238E27FC236}">
                <a16:creationId xmlns:a16="http://schemas.microsoft.com/office/drawing/2014/main" id="{D6B91B69-FA4D-426F-8198-1104C57D60BA}"/>
              </a:ext>
            </a:extLst>
          </p:cNvPr>
          <p:cNvSpPr>
            <a:spLocks noChangeArrowheads="1"/>
          </p:cNvSpPr>
          <p:nvPr/>
        </p:nvSpPr>
        <p:spPr bwMode="auto">
          <a:xfrm>
            <a:off x="551384" y="332656"/>
            <a:ext cx="8531225" cy="190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lnSpc>
                <a:spcPts val="8800"/>
              </a:lnSpc>
              <a:spcBef>
                <a:spcPct val="0"/>
              </a:spcBef>
              <a:buNone/>
            </a:pPr>
            <a:r>
              <a:rPr lang="en-US" altLang="zh-CN" sz="4800" b="1" i="0" dirty="0">
                <a:solidFill>
                  <a:schemeClr val="tx1"/>
                </a:solidFill>
                <a:latin typeface="Abadi Extra Light" panose="020B0204020104020204" pitchFamily="34" charset="0"/>
                <a:ea typeface="Arial Unicode MS" pitchFamily="50" charset="-128"/>
              </a:rPr>
              <a:t>Cartoon</a:t>
            </a:r>
          </a:p>
          <a:p>
            <a:pPr eaLnBrk="1" hangingPunct="1">
              <a:lnSpc>
                <a:spcPts val="8800"/>
              </a:lnSpc>
              <a:spcBef>
                <a:spcPct val="0"/>
              </a:spcBef>
              <a:buNone/>
            </a:pPr>
            <a:r>
              <a:rPr lang="en-US" altLang="zh-CN" sz="7200" b="1" i="0" dirty="0">
                <a:solidFill>
                  <a:schemeClr val="tx1"/>
                </a:solidFill>
                <a:latin typeface="Abadi Extra Light" panose="020B0204020104020204" pitchFamily="34" charset="0"/>
                <a:ea typeface="Arial Unicode MS" pitchFamily="50" charset="-128"/>
              </a:rPr>
              <a:t>PPT</a:t>
            </a:r>
            <a:r>
              <a:rPr lang="zh-CN" altLang="en-US" sz="7200" b="1" i="0" dirty="0">
                <a:solidFill>
                  <a:schemeClr val="tx1"/>
                </a:solidFill>
                <a:latin typeface="Abadi Extra Light" panose="020B0204020104020204" pitchFamily="34" charset="0"/>
                <a:ea typeface="Arial Unicode MS" pitchFamily="50" charset="-128"/>
              </a:rPr>
              <a:t> </a:t>
            </a:r>
            <a:r>
              <a:rPr lang="en-US" altLang="zh-CN" sz="7200" b="1" i="0" dirty="0">
                <a:solidFill>
                  <a:schemeClr val="tx1"/>
                </a:solidFill>
                <a:latin typeface="Abadi Extra Light" panose="020B0204020104020204" pitchFamily="34" charset="0"/>
                <a:ea typeface="Arial Unicode MS" pitchFamily="50" charset="-128"/>
              </a:rPr>
              <a:t>templates</a:t>
            </a:r>
            <a:endParaRPr lang="en-US" altLang="ko-KR" sz="7200" b="1" i="0" dirty="0">
              <a:solidFill>
                <a:schemeClr val="tx1"/>
              </a:solidFill>
              <a:latin typeface="Abadi Extra Light" panose="020B0204020104020204" pitchFamily="34" charset="0"/>
              <a:ea typeface="Arial Unicode MS" pitchFamily="50" charset="-128"/>
            </a:endParaRPr>
          </a:p>
        </p:txBody>
      </p:sp>
      <p:sp>
        <p:nvSpPr>
          <p:cNvPr id="7" name="TextBox 3">
            <a:hlinkClick r:id="rId2"/>
            <a:extLst>
              <a:ext uri="{FF2B5EF4-FFF2-40B4-BE49-F238E27FC236}">
                <a16:creationId xmlns:a16="http://schemas.microsoft.com/office/drawing/2014/main" id="{E15A5AA1-CD62-4286-AFB9-014B6567DBEA}"/>
              </a:ext>
            </a:extLst>
          </p:cNvPr>
          <p:cNvSpPr txBox="1"/>
          <p:nvPr/>
        </p:nvSpPr>
        <p:spPr>
          <a:xfrm>
            <a:off x="5238424" y="6402234"/>
            <a:ext cx="5169613" cy="246221"/>
          </a:xfrm>
          <a:prstGeom prst="rect">
            <a:avLst/>
          </a:prstGeom>
          <a:noFill/>
        </p:spPr>
        <p:txBody>
          <a:bodyPr wrap="square" rtlCol="0">
            <a:spAutoFit/>
          </a:bodyPr>
          <a:lstStyle/>
          <a:p>
            <a:pPr algn="ctr"/>
            <a:r>
              <a:rPr lang="en-US" altLang="zh-CN" sz="1000" dirty="0">
                <a:solidFill>
                  <a:schemeClr val="bg1">
                    <a:lumMod val="85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lumMod val="85000"/>
                </a:schemeClr>
              </a:solidFill>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anim calcmode="lin" valueType="num">
                                      <p:cBhvr>
                                        <p:cTn id="8" dur="2000" fill="hold"/>
                                        <p:tgtEl>
                                          <p:spTgt spid="7172"/>
                                        </p:tgtEl>
                                        <p:attrNameLst>
                                          <p:attrName>ppt_x</p:attrName>
                                        </p:attrNameLst>
                                      </p:cBhvr>
                                      <p:tavLst>
                                        <p:tav tm="0">
                                          <p:val>
                                            <p:strVal val="#ppt_x"/>
                                          </p:val>
                                        </p:tav>
                                        <p:tav tm="100000">
                                          <p:val>
                                            <p:strVal val="#ppt_x"/>
                                          </p:val>
                                        </p:tav>
                                      </p:tavLst>
                                    </p:anim>
                                    <p:anim calcmode="lin" valueType="num">
                                      <p:cBhvr>
                                        <p:cTn id="9" dur="2000" fill="hold"/>
                                        <p:tgtEl>
                                          <p:spTgt spid="717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2" presetClass="entr" presetSubtype="1"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slide(fromTop)">
                                      <p:cBhvr>
                                        <p:cTn id="13"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a:extLst>
              <a:ext uri="{FF2B5EF4-FFF2-40B4-BE49-F238E27FC236}">
                <a16:creationId xmlns:a16="http://schemas.microsoft.com/office/drawing/2014/main" id="{52C421F0-3B9A-483E-800E-9D7387B40184}"/>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39">
            <a:extLst>
              <a:ext uri="{FF2B5EF4-FFF2-40B4-BE49-F238E27FC236}">
                <a16:creationId xmlns:a16="http://schemas.microsoft.com/office/drawing/2014/main" id="{4ADD32EB-C951-47EA-8DF1-6E41BAA0C6A8}"/>
              </a:ext>
            </a:extLst>
          </p:cNvPr>
          <p:cNvGrpSpPr>
            <a:grpSpLocks/>
          </p:cNvGrpSpPr>
          <p:nvPr/>
        </p:nvGrpSpPr>
        <p:grpSpPr bwMode="auto">
          <a:xfrm>
            <a:off x="2208213" y="1538288"/>
            <a:ext cx="7810500" cy="1981200"/>
            <a:chOff x="431" y="969"/>
            <a:chExt cx="4920" cy="1248"/>
          </a:xfrm>
        </p:grpSpPr>
        <p:sp>
          <p:nvSpPr>
            <p:cNvPr id="36" name="AutoShape 19">
              <a:extLst>
                <a:ext uri="{FF2B5EF4-FFF2-40B4-BE49-F238E27FC236}">
                  <a16:creationId xmlns:a16="http://schemas.microsoft.com/office/drawing/2014/main" id="{7BFD15E5-664D-4A1F-B5B1-4EB521DD592E}"/>
                </a:ext>
              </a:extLst>
            </p:cNvPr>
            <p:cNvSpPr>
              <a:spLocks noChangeArrowheads="1"/>
            </p:cNvSpPr>
            <p:nvPr/>
          </p:nvSpPr>
          <p:spPr bwMode="auto">
            <a:xfrm>
              <a:off x="3780" y="1944"/>
              <a:ext cx="153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35" name="AutoShape 19">
              <a:extLst>
                <a:ext uri="{FF2B5EF4-FFF2-40B4-BE49-F238E27FC236}">
                  <a16:creationId xmlns:a16="http://schemas.microsoft.com/office/drawing/2014/main" id="{234B829A-B939-4268-9F2C-527EBD788BF2}"/>
                </a:ext>
              </a:extLst>
            </p:cNvPr>
            <p:cNvSpPr>
              <a:spLocks noChangeArrowheads="1"/>
            </p:cNvSpPr>
            <p:nvPr/>
          </p:nvSpPr>
          <p:spPr bwMode="auto">
            <a:xfrm>
              <a:off x="2115" y="1944"/>
              <a:ext cx="153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34" name="AutoShape 19">
              <a:extLst>
                <a:ext uri="{FF2B5EF4-FFF2-40B4-BE49-F238E27FC236}">
                  <a16:creationId xmlns:a16="http://schemas.microsoft.com/office/drawing/2014/main" id="{3F7EDD7F-9B8C-4DF1-9040-F14831126218}"/>
                </a:ext>
              </a:extLst>
            </p:cNvPr>
            <p:cNvSpPr>
              <a:spLocks noChangeArrowheads="1"/>
            </p:cNvSpPr>
            <p:nvPr/>
          </p:nvSpPr>
          <p:spPr bwMode="auto">
            <a:xfrm>
              <a:off x="450" y="1944"/>
              <a:ext cx="153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6403" name="AutoShape 7">
              <a:extLst>
                <a:ext uri="{FF2B5EF4-FFF2-40B4-BE49-F238E27FC236}">
                  <a16:creationId xmlns:a16="http://schemas.microsoft.com/office/drawing/2014/main" id="{E6CE5124-6C5E-46F8-8A21-54A2FF2F9927}"/>
                </a:ext>
              </a:extLst>
            </p:cNvPr>
            <p:cNvSpPr>
              <a:spLocks noChangeArrowheads="1"/>
            </p:cNvSpPr>
            <p:nvPr/>
          </p:nvSpPr>
          <p:spPr bwMode="auto">
            <a:xfrm>
              <a:off x="431" y="1036"/>
              <a:ext cx="1564" cy="998"/>
            </a:xfrm>
            <a:prstGeom prst="roundRect">
              <a:avLst>
                <a:gd name="adj" fmla="val 11417"/>
              </a:avLst>
            </a:prstGeom>
            <a:gradFill rotWithShape="1">
              <a:gsLst>
                <a:gs pos="0">
                  <a:schemeClr val="bg1"/>
                </a:gs>
                <a:gs pos="100000">
                  <a:srgbClr val="DDDDDD"/>
                </a:gs>
              </a:gsLst>
              <a:lin ang="5400000" scaled="1"/>
            </a:gradFill>
            <a:ln w="9525">
              <a:round/>
              <a:headEnd/>
              <a:tailEnd/>
            </a:ln>
            <a:scene3d>
              <a:camera prst="legacyObliqueBottom"/>
              <a:lightRig rig="legacyFlat3" dir="b"/>
            </a:scene3d>
            <a:sp3d extrusionH="201600" prstMaterial="legacyMatte">
              <a:bevelT w="13500" h="13500" prst="angle"/>
              <a:bevelB w="13500" h="13500" prst="angle"/>
              <a:extrusionClr>
                <a:srgbClr val="D8E7EC"/>
              </a:extrusionClr>
              <a:contourClr>
                <a:schemeClr val="bg1"/>
              </a:contourClr>
            </a:sp3d>
          </p:spPr>
          <p:txBody>
            <a:bodyPr>
              <a:flatTx/>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76136" name="AutoShape 8">
              <a:extLst>
                <a:ext uri="{FF2B5EF4-FFF2-40B4-BE49-F238E27FC236}">
                  <a16:creationId xmlns:a16="http://schemas.microsoft.com/office/drawing/2014/main" id="{2122755E-7258-478F-AF6C-9DCA9DAD3174}"/>
                </a:ext>
              </a:extLst>
            </p:cNvPr>
            <p:cNvSpPr>
              <a:spLocks noChangeArrowheads="1"/>
            </p:cNvSpPr>
            <p:nvPr/>
          </p:nvSpPr>
          <p:spPr bwMode="auto">
            <a:xfrm>
              <a:off x="431" y="969"/>
              <a:ext cx="1564" cy="589"/>
            </a:xfrm>
            <a:prstGeom prst="roundRect">
              <a:avLst>
                <a:gd name="adj" fmla="val 11417"/>
              </a:avLst>
            </a:prstGeom>
            <a:gradFill rotWithShape="1">
              <a:gsLst>
                <a:gs pos="0">
                  <a:schemeClr val="bg1">
                    <a:lumMod val="75000"/>
                  </a:schemeClr>
                </a:gs>
                <a:gs pos="100000">
                  <a:schemeClr val="bg1">
                    <a:lumMod val="75000"/>
                  </a:schemeClr>
                </a:gs>
              </a:gsLst>
              <a:lin ang="5400000" scaled="1"/>
            </a:gradFill>
            <a:ln w="9525" algn="ctr">
              <a:noFill/>
              <a:round/>
              <a:headEnd/>
              <a:tailEnd/>
            </a:ln>
            <a:effectLst/>
            <a:scene3d>
              <a:camera prst="legacyObliqueBottom"/>
              <a:lightRig rig="legacyFlat3" dir="b"/>
            </a:scene3d>
            <a:sp3d extrusionH="201600" prstMaterial="legacyMatte">
              <a:bevelT w="13500" h="13500" prst="angle"/>
              <a:bevelB w="13500" h="13500" prst="angle"/>
              <a:extrusionClr>
                <a:srgbClr val="D8E7EC"/>
              </a:extrusionClr>
            </a:sp3d>
          </p:spPr>
          <p:txBody>
            <a:bodyPr>
              <a:flatTx/>
            </a:bodyPr>
            <a:lstStyle/>
            <a:p>
              <a:pPr>
                <a:defRPr/>
              </a:pPr>
              <a:endParaRPr lang="ko-KR" altLang="en-US">
                <a:latin typeface="굴림" charset="-127"/>
                <a:ea typeface="굴림" charset="-127"/>
              </a:endParaRPr>
            </a:p>
          </p:txBody>
        </p:sp>
        <p:sp>
          <p:nvSpPr>
            <p:cNvPr id="16405" name="AutoShape 9">
              <a:extLst>
                <a:ext uri="{FF2B5EF4-FFF2-40B4-BE49-F238E27FC236}">
                  <a16:creationId xmlns:a16="http://schemas.microsoft.com/office/drawing/2014/main" id="{B1BC77E5-360D-4E2E-A385-A6CBCF7FC318}"/>
                </a:ext>
              </a:extLst>
            </p:cNvPr>
            <p:cNvSpPr>
              <a:spLocks noChangeArrowheads="1"/>
            </p:cNvSpPr>
            <p:nvPr/>
          </p:nvSpPr>
          <p:spPr bwMode="auto">
            <a:xfrm>
              <a:off x="454" y="991"/>
              <a:ext cx="1519" cy="544"/>
            </a:xfrm>
            <a:prstGeom prst="roundRect">
              <a:avLst>
                <a:gd name="adj" fmla="val 11417"/>
              </a:avLst>
            </a:prstGeom>
            <a:gradFill rotWithShape="1">
              <a:gsLst>
                <a:gs pos="0">
                  <a:srgbClr val="698E00"/>
                </a:gs>
                <a:gs pos="50000">
                  <a:srgbClr val="8FC100"/>
                </a:gs>
                <a:gs pos="100000">
                  <a:srgbClr val="698E00"/>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6406" name="AutoShape 10">
              <a:extLst>
                <a:ext uri="{FF2B5EF4-FFF2-40B4-BE49-F238E27FC236}">
                  <a16:creationId xmlns:a16="http://schemas.microsoft.com/office/drawing/2014/main" id="{18DC6ECE-AB1B-4E2F-BCE9-D7DE9C5069A2}"/>
                </a:ext>
              </a:extLst>
            </p:cNvPr>
            <p:cNvSpPr>
              <a:spLocks noChangeArrowheads="1"/>
            </p:cNvSpPr>
            <p:nvPr/>
          </p:nvSpPr>
          <p:spPr bwMode="auto">
            <a:xfrm>
              <a:off x="2109" y="1036"/>
              <a:ext cx="1564" cy="998"/>
            </a:xfrm>
            <a:prstGeom prst="roundRect">
              <a:avLst>
                <a:gd name="adj" fmla="val 11417"/>
              </a:avLst>
            </a:prstGeom>
            <a:gradFill rotWithShape="1">
              <a:gsLst>
                <a:gs pos="0">
                  <a:schemeClr val="bg1"/>
                </a:gs>
                <a:gs pos="100000">
                  <a:srgbClr val="DDDDDD"/>
                </a:gs>
              </a:gsLst>
              <a:lin ang="5400000" scaled="1"/>
            </a:gradFill>
            <a:ln w="9525">
              <a:round/>
              <a:headEnd/>
              <a:tailEnd/>
            </a:ln>
            <a:scene3d>
              <a:camera prst="legacyObliqueBottom"/>
              <a:lightRig rig="legacyFlat3" dir="b"/>
            </a:scene3d>
            <a:sp3d extrusionH="201600" prstMaterial="legacyMatte">
              <a:bevelT w="13500" h="13500" prst="angle"/>
              <a:bevelB w="13500" h="13500" prst="angle"/>
              <a:extrusionClr>
                <a:srgbClr val="D8E7EC"/>
              </a:extrusionClr>
              <a:contourClr>
                <a:schemeClr val="bg1"/>
              </a:contourClr>
            </a:sp3d>
          </p:spPr>
          <p:txBody>
            <a:bodyPr>
              <a:flatTx/>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76139" name="AutoShape 11">
              <a:extLst>
                <a:ext uri="{FF2B5EF4-FFF2-40B4-BE49-F238E27FC236}">
                  <a16:creationId xmlns:a16="http://schemas.microsoft.com/office/drawing/2014/main" id="{9A021849-10B9-483F-9149-0F7128B3F148}"/>
                </a:ext>
              </a:extLst>
            </p:cNvPr>
            <p:cNvSpPr>
              <a:spLocks noChangeArrowheads="1"/>
            </p:cNvSpPr>
            <p:nvPr/>
          </p:nvSpPr>
          <p:spPr bwMode="auto">
            <a:xfrm>
              <a:off x="2109" y="969"/>
              <a:ext cx="1564" cy="589"/>
            </a:xfrm>
            <a:prstGeom prst="roundRect">
              <a:avLst>
                <a:gd name="adj" fmla="val 11417"/>
              </a:avLst>
            </a:prstGeom>
            <a:gradFill rotWithShape="1">
              <a:gsLst>
                <a:gs pos="0">
                  <a:schemeClr val="bg1">
                    <a:lumMod val="75000"/>
                  </a:schemeClr>
                </a:gs>
                <a:gs pos="100000">
                  <a:schemeClr val="bg1">
                    <a:lumMod val="75000"/>
                  </a:schemeClr>
                </a:gs>
              </a:gsLst>
              <a:lin ang="5400000" scaled="1"/>
            </a:gradFill>
            <a:ln w="9525" algn="ctr">
              <a:noFill/>
              <a:round/>
              <a:headEnd/>
              <a:tailEnd/>
            </a:ln>
            <a:effectLst/>
            <a:scene3d>
              <a:camera prst="legacyObliqueBottom"/>
              <a:lightRig rig="legacyFlat3" dir="b"/>
            </a:scene3d>
            <a:sp3d extrusionH="201600" prstMaterial="legacyMatte">
              <a:bevelT w="13500" h="13500" prst="angle"/>
              <a:bevelB w="13500" h="13500" prst="angle"/>
              <a:extrusionClr>
                <a:srgbClr val="D8E7EC"/>
              </a:extrusionClr>
            </a:sp3d>
          </p:spPr>
          <p:txBody>
            <a:bodyPr>
              <a:flatTx/>
            </a:bodyPr>
            <a:lstStyle/>
            <a:p>
              <a:pPr>
                <a:defRPr/>
              </a:pPr>
              <a:endParaRPr lang="ko-KR" altLang="en-US">
                <a:latin typeface="굴림" charset="-127"/>
                <a:ea typeface="굴림" charset="-127"/>
              </a:endParaRPr>
            </a:p>
          </p:txBody>
        </p:sp>
        <p:sp>
          <p:nvSpPr>
            <p:cNvPr id="16408" name="AutoShape 12">
              <a:extLst>
                <a:ext uri="{FF2B5EF4-FFF2-40B4-BE49-F238E27FC236}">
                  <a16:creationId xmlns:a16="http://schemas.microsoft.com/office/drawing/2014/main" id="{6A09741C-70EB-455F-94C9-6F8D8E8083F1}"/>
                </a:ext>
              </a:extLst>
            </p:cNvPr>
            <p:cNvSpPr>
              <a:spLocks noChangeArrowheads="1"/>
            </p:cNvSpPr>
            <p:nvPr/>
          </p:nvSpPr>
          <p:spPr bwMode="auto">
            <a:xfrm>
              <a:off x="2132" y="991"/>
              <a:ext cx="1519" cy="544"/>
            </a:xfrm>
            <a:prstGeom prst="roundRect">
              <a:avLst>
                <a:gd name="adj" fmla="val 11417"/>
              </a:avLst>
            </a:prstGeom>
            <a:gradFill rotWithShape="1">
              <a:gsLst>
                <a:gs pos="0">
                  <a:srgbClr val="003070"/>
                </a:gs>
                <a:gs pos="50000">
                  <a:srgbClr val="004CB1"/>
                </a:gs>
                <a:gs pos="100000">
                  <a:srgbClr val="003070"/>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6409" name="AutoShape 13">
              <a:extLst>
                <a:ext uri="{FF2B5EF4-FFF2-40B4-BE49-F238E27FC236}">
                  <a16:creationId xmlns:a16="http://schemas.microsoft.com/office/drawing/2014/main" id="{FE1E3948-7CE9-495A-B462-BF290A8344A7}"/>
                </a:ext>
              </a:extLst>
            </p:cNvPr>
            <p:cNvSpPr>
              <a:spLocks noChangeArrowheads="1"/>
            </p:cNvSpPr>
            <p:nvPr/>
          </p:nvSpPr>
          <p:spPr bwMode="auto">
            <a:xfrm>
              <a:off x="3787" y="1036"/>
              <a:ext cx="1564" cy="998"/>
            </a:xfrm>
            <a:prstGeom prst="roundRect">
              <a:avLst>
                <a:gd name="adj" fmla="val 11417"/>
              </a:avLst>
            </a:prstGeom>
            <a:gradFill rotWithShape="1">
              <a:gsLst>
                <a:gs pos="0">
                  <a:schemeClr val="bg1"/>
                </a:gs>
                <a:gs pos="100000">
                  <a:srgbClr val="DDDDDD"/>
                </a:gs>
              </a:gsLst>
              <a:lin ang="5400000" scaled="1"/>
            </a:gradFill>
            <a:ln w="9525">
              <a:round/>
              <a:headEnd/>
              <a:tailEnd/>
            </a:ln>
            <a:scene3d>
              <a:camera prst="legacyObliqueBottom"/>
              <a:lightRig rig="legacyFlat3" dir="b"/>
            </a:scene3d>
            <a:sp3d extrusionH="201600" prstMaterial="legacyMatte">
              <a:bevelT w="13500" h="13500" prst="angle"/>
              <a:bevelB w="13500" h="13500" prst="angle"/>
              <a:extrusionClr>
                <a:srgbClr val="D8E7EC"/>
              </a:extrusionClr>
              <a:contourClr>
                <a:schemeClr val="bg1"/>
              </a:contourClr>
            </a:sp3d>
          </p:spPr>
          <p:txBody>
            <a:bodyPr>
              <a:flatTx/>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76142" name="AutoShape 14">
              <a:extLst>
                <a:ext uri="{FF2B5EF4-FFF2-40B4-BE49-F238E27FC236}">
                  <a16:creationId xmlns:a16="http://schemas.microsoft.com/office/drawing/2014/main" id="{A8894CDE-E089-4BB4-99B1-BDAACCCE5D29}"/>
                </a:ext>
              </a:extLst>
            </p:cNvPr>
            <p:cNvSpPr>
              <a:spLocks noChangeArrowheads="1"/>
            </p:cNvSpPr>
            <p:nvPr/>
          </p:nvSpPr>
          <p:spPr bwMode="auto">
            <a:xfrm>
              <a:off x="3787" y="969"/>
              <a:ext cx="1564" cy="589"/>
            </a:xfrm>
            <a:prstGeom prst="roundRect">
              <a:avLst>
                <a:gd name="adj" fmla="val 11417"/>
              </a:avLst>
            </a:prstGeom>
            <a:gradFill rotWithShape="1">
              <a:gsLst>
                <a:gs pos="0">
                  <a:schemeClr val="bg1">
                    <a:lumMod val="75000"/>
                  </a:schemeClr>
                </a:gs>
                <a:gs pos="100000">
                  <a:schemeClr val="bg1">
                    <a:lumMod val="75000"/>
                  </a:schemeClr>
                </a:gs>
              </a:gsLst>
              <a:lin ang="5400000" scaled="1"/>
            </a:gradFill>
            <a:ln w="9525" algn="ctr">
              <a:noFill/>
              <a:round/>
              <a:headEnd/>
              <a:tailEnd/>
            </a:ln>
            <a:effectLst/>
            <a:scene3d>
              <a:camera prst="legacyObliqueBottom"/>
              <a:lightRig rig="legacyFlat3" dir="b"/>
            </a:scene3d>
            <a:sp3d extrusionH="201600" prstMaterial="legacyMatte">
              <a:bevelT w="13500" h="13500" prst="angle"/>
              <a:bevelB w="13500" h="13500" prst="angle"/>
              <a:extrusionClr>
                <a:srgbClr val="D8E7EC"/>
              </a:extrusionClr>
            </a:sp3d>
          </p:spPr>
          <p:txBody>
            <a:bodyPr>
              <a:flatTx/>
            </a:bodyPr>
            <a:lstStyle/>
            <a:p>
              <a:pPr>
                <a:defRPr/>
              </a:pPr>
              <a:endParaRPr lang="ko-KR" altLang="en-US">
                <a:latin typeface="굴림" charset="-127"/>
                <a:ea typeface="굴림" charset="-127"/>
              </a:endParaRPr>
            </a:p>
          </p:txBody>
        </p:sp>
        <p:sp>
          <p:nvSpPr>
            <p:cNvPr id="16411" name="AutoShape 15">
              <a:extLst>
                <a:ext uri="{FF2B5EF4-FFF2-40B4-BE49-F238E27FC236}">
                  <a16:creationId xmlns:a16="http://schemas.microsoft.com/office/drawing/2014/main" id="{52360B21-E63B-4D07-8433-1153B7068FB3}"/>
                </a:ext>
              </a:extLst>
            </p:cNvPr>
            <p:cNvSpPr>
              <a:spLocks noChangeArrowheads="1"/>
            </p:cNvSpPr>
            <p:nvPr/>
          </p:nvSpPr>
          <p:spPr bwMode="auto">
            <a:xfrm>
              <a:off x="3810" y="991"/>
              <a:ext cx="1519" cy="544"/>
            </a:xfrm>
            <a:prstGeom prst="roundRect">
              <a:avLst>
                <a:gd name="adj" fmla="val 11417"/>
              </a:avLst>
            </a:prstGeom>
            <a:gradFill rotWithShape="1">
              <a:gsLst>
                <a:gs pos="0">
                  <a:srgbClr val="698E00"/>
                </a:gs>
                <a:gs pos="50000">
                  <a:srgbClr val="8FC100"/>
                </a:gs>
                <a:gs pos="100000">
                  <a:srgbClr val="698E00"/>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grpSp>
          <p:nvGrpSpPr>
            <p:cNvPr id="16412" name="Group 21">
              <a:extLst>
                <a:ext uri="{FF2B5EF4-FFF2-40B4-BE49-F238E27FC236}">
                  <a16:creationId xmlns:a16="http://schemas.microsoft.com/office/drawing/2014/main" id="{BD205C45-2992-4CC6-A9B4-66126CB76738}"/>
                </a:ext>
              </a:extLst>
            </p:cNvPr>
            <p:cNvGrpSpPr>
              <a:grpSpLocks/>
            </p:cNvGrpSpPr>
            <p:nvPr/>
          </p:nvGrpSpPr>
          <p:grpSpPr bwMode="auto">
            <a:xfrm>
              <a:off x="567" y="1104"/>
              <a:ext cx="1316" cy="272"/>
              <a:chOff x="475" y="552"/>
              <a:chExt cx="1316" cy="272"/>
            </a:xfrm>
          </p:grpSpPr>
          <p:sp>
            <p:nvSpPr>
              <p:cNvPr id="16422" name="WordArt 22">
                <a:extLst>
                  <a:ext uri="{FF2B5EF4-FFF2-40B4-BE49-F238E27FC236}">
                    <a16:creationId xmlns:a16="http://schemas.microsoft.com/office/drawing/2014/main" id="{B2CD8D2C-97D6-43A4-BB66-FBCECB3EA500}"/>
                  </a:ext>
                </a:extLst>
              </p:cNvPr>
              <p:cNvSpPr>
                <a:spLocks noChangeArrowheads="1" noChangeShapeType="1" noTextEdit="1"/>
              </p:cNvSpPr>
              <p:nvPr/>
            </p:nvSpPr>
            <p:spPr bwMode="auto">
              <a:xfrm>
                <a:off x="566" y="552"/>
                <a:ext cx="108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16423" name="WordArt 23">
                <a:extLst>
                  <a:ext uri="{FF2B5EF4-FFF2-40B4-BE49-F238E27FC236}">
                    <a16:creationId xmlns:a16="http://schemas.microsoft.com/office/drawing/2014/main" id="{E8E2D80F-F529-4481-99BA-4719FA36EAC2}"/>
                  </a:ext>
                </a:extLst>
              </p:cNvPr>
              <p:cNvSpPr>
                <a:spLocks noChangeArrowheads="1" noChangeShapeType="1" noTextEdit="1"/>
              </p:cNvSpPr>
              <p:nvPr/>
            </p:nvSpPr>
            <p:spPr bwMode="auto">
              <a:xfrm>
                <a:off x="475" y="740"/>
                <a:ext cx="1316"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6413" name="Group 24">
              <a:extLst>
                <a:ext uri="{FF2B5EF4-FFF2-40B4-BE49-F238E27FC236}">
                  <a16:creationId xmlns:a16="http://schemas.microsoft.com/office/drawing/2014/main" id="{4194BFB3-9FDC-4E64-A541-FFADF15F7CDB}"/>
                </a:ext>
              </a:extLst>
            </p:cNvPr>
            <p:cNvGrpSpPr>
              <a:grpSpLocks/>
            </p:cNvGrpSpPr>
            <p:nvPr/>
          </p:nvGrpSpPr>
          <p:grpSpPr bwMode="auto">
            <a:xfrm>
              <a:off x="2245" y="1104"/>
              <a:ext cx="1316" cy="272"/>
              <a:chOff x="475" y="552"/>
              <a:chExt cx="1316" cy="272"/>
            </a:xfrm>
          </p:grpSpPr>
          <p:sp>
            <p:nvSpPr>
              <p:cNvPr id="16420" name="WordArt 25">
                <a:extLst>
                  <a:ext uri="{FF2B5EF4-FFF2-40B4-BE49-F238E27FC236}">
                    <a16:creationId xmlns:a16="http://schemas.microsoft.com/office/drawing/2014/main" id="{466721B8-BD4F-4D7C-BD8D-C448A9A1D0A4}"/>
                  </a:ext>
                </a:extLst>
              </p:cNvPr>
              <p:cNvSpPr>
                <a:spLocks noChangeArrowheads="1" noChangeShapeType="1" noTextEdit="1"/>
              </p:cNvSpPr>
              <p:nvPr/>
            </p:nvSpPr>
            <p:spPr bwMode="auto">
              <a:xfrm>
                <a:off x="566" y="552"/>
                <a:ext cx="108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16421" name="WordArt 26">
                <a:extLst>
                  <a:ext uri="{FF2B5EF4-FFF2-40B4-BE49-F238E27FC236}">
                    <a16:creationId xmlns:a16="http://schemas.microsoft.com/office/drawing/2014/main" id="{943A576D-983C-4462-B2E2-B465A464BB15}"/>
                  </a:ext>
                </a:extLst>
              </p:cNvPr>
              <p:cNvSpPr>
                <a:spLocks noChangeArrowheads="1" noChangeShapeType="1" noTextEdit="1"/>
              </p:cNvSpPr>
              <p:nvPr/>
            </p:nvSpPr>
            <p:spPr bwMode="auto">
              <a:xfrm>
                <a:off x="475" y="740"/>
                <a:ext cx="1316"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6414" name="Group 27">
              <a:extLst>
                <a:ext uri="{FF2B5EF4-FFF2-40B4-BE49-F238E27FC236}">
                  <a16:creationId xmlns:a16="http://schemas.microsoft.com/office/drawing/2014/main" id="{70BC4B76-4887-449D-A9F4-FAA00BCF393D}"/>
                </a:ext>
              </a:extLst>
            </p:cNvPr>
            <p:cNvGrpSpPr>
              <a:grpSpLocks/>
            </p:cNvGrpSpPr>
            <p:nvPr/>
          </p:nvGrpSpPr>
          <p:grpSpPr bwMode="auto">
            <a:xfrm>
              <a:off x="3923" y="1104"/>
              <a:ext cx="1316" cy="272"/>
              <a:chOff x="475" y="552"/>
              <a:chExt cx="1316" cy="272"/>
            </a:xfrm>
          </p:grpSpPr>
          <p:sp>
            <p:nvSpPr>
              <p:cNvPr id="16418" name="WordArt 28">
                <a:extLst>
                  <a:ext uri="{FF2B5EF4-FFF2-40B4-BE49-F238E27FC236}">
                    <a16:creationId xmlns:a16="http://schemas.microsoft.com/office/drawing/2014/main" id="{5A3E8AB2-C96B-47E6-80A9-51C963DD3CF3}"/>
                  </a:ext>
                </a:extLst>
              </p:cNvPr>
              <p:cNvSpPr>
                <a:spLocks noChangeArrowheads="1" noChangeShapeType="1" noTextEdit="1"/>
              </p:cNvSpPr>
              <p:nvPr/>
            </p:nvSpPr>
            <p:spPr bwMode="auto">
              <a:xfrm>
                <a:off x="566" y="552"/>
                <a:ext cx="108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16419" name="WordArt 29">
                <a:extLst>
                  <a:ext uri="{FF2B5EF4-FFF2-40B4-BE49-F238E27FC236}">
                    <a16:creationId xmlns:a16="http://schemas.microsoft.com/office/drawing/2014/main" id="{7E9917C3-4247-40A5-B60D-C6EBCA41A9AD}"/>
                  </a:ext>
                </a:extLst>
              </p:cNvPr>
              <p:cNvSpPr>
                <a:spLocks noChangeArrowheads="1" noChangeShapeType="1" noTextEdit="1"/>
              </p:cNvSpPr>
              <p:nvPr/>
            </p:nvSpPr>
            <p:spPr bwMode="auto">
              <a:xfrm>
                <a:off x="475" y="740"/>
                <a:ext cx="1316"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6415" name="WordArt 30">
              <a:extLst>
                <a:ext uri="{FF2B5EF4-FFF2-40B4-BE49-F238E27FC236}">
                  <a16:creationId xmlns:a16="http://schemas.microsoft.com/office/drawing/2014/main" id="{782C7839-23EA-4F0D-96C0-3E03B09D4BCF}"/>
                </a:ext>
              </a:extLst>
            </p:cNvPr>
            <p:cNvSpPr>
              <a:spLocks noChangeArrowheads="1" noChangeShapeType="1" noTextEdit="1"/>
            </p:cNvSpPr>
            <p:nvPr/>
          </p:nvSpPr>
          <p:spPr bwMode="auto">
            <a:xfrm>
              <a:off x="884" y="1739"/>
              <a:ext cx="590" cy="1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0195"/>
                    </a:schemeClr>
                  </a:solidFill>
                  <a:latin typeface="Arial Black" panose="020B0A04020102020204" pitchFamily="34" charset="0"/>
                </a:rPr>
                <a:t>TEXT</a:t>
              </a:r>
              <a:endParaRPr lang="zh-CN" altLang="en-US" sz="1400" kern="10" spc="-70">
                <a:solidFill>
                  <a:schemeClr val="tx1">
                    <a:alpha val="70195"/>
                  </a:schemeClr>
                </a:solidFill>
                <a:latin typeface="Arial Black" panose="020B0A04020102020204" pitchFamily="34" charset="0"/>
              </a:endParaRPr>
            </a:p>
          </p:txBody>
        </p:sp>
        <p:sp>
          <p:nvSpPr>
            <p:cNvPr id="16416" name="WordArt 31">
              <a:extLst>
                <a:ext uri="{FF2B5EF4-FFF2-40B4-BE49-F238E27FC236}">
                  <a16:creationId xmlns:a16="http://schemas.microsoft.com/office/drawing/2014/main" id="{B1B0C885-AEE1-4048-9145-6C7B0E59BB0E}"/>
                </a:ext>
              </a:extLst>
            </p:cNvPr>
            <p:cNvSpPr>
              <a:spLocks noChangeArrowheads="1" noChangeShapeType="1" noTextEdit="1"/>
            </p:cNvSpPr>
            <p:nvPr/>
          </p:nvSpPr>
          <p:spPr bwMode="auto">
            <a:xfrm>
              <a:off x="2608" y="1739"/>
              <a:ext cx="590" cy="1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0195"/>
                    </a:schemeClr>
                  </a:solidFill>
                  <a:latin typeface="Arial Black" panose="020B0A04020102020204" pitchFamily="34" charset="0"/>
                </a:rPr>
                <a:t>TEXT</a:t>
              </a:r>
              <a:endParaRPr lang="zh-CN" altLang="en-US" sz="1400" kern="10" spc="-70">
                <a:solidFill>
                  <a:schemeClr val="tx1">
                    <a:alpha val="70195"/>
                  </a:schemeClr>
                </a:solidFill>
                <a:latin typeface="Arial Black" panose="020B0A04020102020204" pitchFamily="34" charset="0"/>
              </a:endParaRPr>
            </a:p>
          </p:txBody>
        </p:sp>
        <p:sp>
          <p:nvSpPr>
            <p:cNvPr id="16417" name="WordArt 32">
              <a:extLst>
                <a:ext uri="{FF2B5EF4-FFF2-40B4-BE49-F238E27FC236}">
                  <a16:creationId xmlns:a16="http://schemas.microsoft.com/office/drawing/2014/main" id="{77F63F28-CC9A-4DA3-AF9B-8B201611397D}"/>
                </a:ext>
              </a:extLst>
            </p:cNvPr>
            <p:cNvSpPr>
              <a:spLocks noChangeArrowheads="1" noChangeShapeType="1" noTextEdit="1"/>
            </p:cNvSpPr>
            <p:nvPr/>
          </p:nvSpPr>
          <p:spPr bwMode="auto">
            <a:xfrm>
              <a:off x="4286" y="1739"/>
              <a:ext cx="590" cy="1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0195"/>
                    </a:schemeClr>
                  </a:solidFill>
                  <a:latin typeface="Arial Black" panose="020B0A04020102020204" pitchFamily="34" charset="0"/>
                </a:rPr>
                <a:t>TEXT</a:t>
              </a:r>
              <a:endParaRPr lang="zh-CN" altLang="en-US" sz="1400" kern="10" spc="-70">
                <a:solidFill>
                  <a:schemeClr val="tx1">
                    <a:alpha val="70195"/>
                  </a:schemeClr>
                </a:solidFill>
                <a:latin typeface="Arial Black" panose="020B0A04020102020204" pitchFamily="34" charset="0"/>
              </a:endParaRPr>
            </a:p>
          </p:txBody>
        </p:sp>
      </p:grpSp>
      <p:grpSp>
        <p:nvGrpSpPr>
          <p:cNvPr id="6" name="Group 40">
            <a:extLst>
              <a:ext uri="{FF2B5EF4-FFF2-40B4-BE49-F238E27FC236}">
                <a16:creationId xmlns:a16="http://schemas.microsoft.com/office/drawing/2014/main" id="{3B1E74C8-A770-46FA-8C0C-0BEAFFE74358}"/>
              </a:ext>
            </a:extLst>
          </p:cNvPr>
          <p:cNvGrpSpPr>
            <a:grpSpLocks/>
          </p:cNvGrpSpPr>
          <p:nvPr/>
        </p:nvGrpSpPr>
        <p:grpSpPr bwMode="auto">
          <a:xfrm>
            <a:off x="1955800" y="3609976"/>
            <a:ext cx="8280400" cy="2676525"/>
            <a:chOff x="272" y="2274"/>
            <a:chExt cx="5216" cy="1686"/>
          </a:xfrm>
        </p:grpSpPr>
        <p:sp>
          <p:nvSpPr>
            <p:cNvPr id="16390" name="AutoShape 16">
              <a:extLst>
                <a:ext uri="{FF2B5EF4-FFF2-40B4-BE49-F238E27FC236}">
                  <a16:creationId xmlns:a16="http://schemas.microsoft.com/office/drawing/2014/main" id="{1F8621D4-0DBF-4B4C-94FA-738C6C73BE69}"/>
                </a:ext>
              </a:extLst>
            </p:cNvPr>
            <p:cNvSpPr>
              <a:spLocks noChangeArrowheads="1"/>
            </p:cNvSpPr>
            <p:nvPr/>
          </p:nvSpPr>
          <p:spPr bwMode="auto">
            <a:xfrm>
              <a:off x="272" y="2274"/>
              <a:ext cx="5216" cy="1686"/>
            </a:xfrm>
            <a:prstGeom prst="roundRect">
              <a:avLst>
                <a:gd name="adj" fmla="val 5620"/>
              </a:avLst>
            </a:prstGeom>
            <a:solidFill>
              <a:schemeClr val="bg1">
                <a:alpha val="39999"/>
              </a:schemeClr>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6391" name="AutoShape 17">
              <a:extLst>
                <a:ext uri="{FF2B5EF4-FFF2-40B4-BE49-F238E27FC236}">
                  <a16:creationId xmlns:a16="http://schemas.microsoft.com/office/drawing/2014/main" id="{054DAF0A-BF6D-45AF-A354-2FCC39C9796A}"/>
                </a:ext>
              </a:extLst>
            </p:cNvPr>
            <p:cNvSpPr>
              <a:spLocks noChangeArrowheads="1"/>
            </p:cNvSpPr>
            <p:nvPr/>
          </p:nvSpPr>
          <p:spPr bwMode="auto">
            <a:xfrm>
              <a:off x="431" y="3510"/>
              <a:ext cx="4898" cy="225"/>
            </a:xfrm>
            <a:prstGeom prst="roundRect">
              <a:avLst>
                <a:gd name="adj" fmla="val 50000"/>
              </a:avLst>
            </a:prstGeom>
            <a:gradFill rotWithShape="1">
              <a:gsLst>
                <a:gs pos="0">
                  <a:srgbClr val="6D4811"/>
                </a:gs>
                <a:gs pos="50000">
                  <a:srgbClr val="9F6919"/>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tx1"/>
                </a:solidFill>
                <a:latin typeface="HY헤드라인M" pitchFamily="18" charset="-127"/>
                <a:ea typeface="HY헤드라인M" pitchFamily="18" charset="-127"/>
              </a:endParaRPr>
            </a:p>
          </p:txBody>
        </p:sp>
        <p:sp>
          <p:nvSpPr>
            <p:cNvPr id="16392" name="AutoShape 18">
              <a:extLst>
                <a:ext uri="{FF2B5EF4-FFF2-40B4-BE49-F238E27FC236}">
                  <a16:creationId xmlns:a16="http://schemas.microsoft.com/office/drawing/2014/main" id="{D40D772D-2584-4471-BC8D-FA8878BB352D}"/>
                </a:ext>
              </a:extLst>
            </p:cNvPr>
            <p:cNvSpPr>
              <a:spLocks noChangeArrowheads="1"/>
            </p:cNvSpPr>
            <p:nvPr/>
          </p:nvSpPr>
          <p:spPr bwMode="auto">
            <a:xfrm>
              <a:off x="431" y="3262"/>
              <a:ext cx="4898" cy="225"/>
            </a:xfrm>
            <a:prstGeom prst="roundRect">
              <a:avLst>
                <a:gd name="adj" fmla="val 50000"/>
              </a:avLst>
            </a:prstGeom>
            <a:gradFill rotWithShape="1">
              <a:gsLst>
                <a:gs pos="0">
                  <a:srgbClr val="6D4811"/>
                </a:gs>
                <a:gs pos="50000">
                  <a:srgbClr val="9F6919"/>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tx1"/>
                </a:solidFill>
                <a:latin typeface="HY헤드라인M" pitchFamily="18" charset="-127"/>
                <a:ea typeface="HY헤드라인M" pitchFamily="18" charset="-127"/>
              </a:endParaRPr>
            </a:p>
          </p:txBody>
        </p:sp>
        <p:sp>
          <p:nvSpPr>
            <p:cNvPr id="16393" name="AutoShape 19">
              <a:extLst>
                <a:ext uri="{FF2B5EF4-FFF2-40B4-BE49-F238E27FC236}">
                  <a16:creationId xmlns:a16="http://schemas.microsoft.com/office/drawing/2014/main" id="{8A337EA0-1381-4421-A623-CF7D02E69CAC}"/>
                </a:ext>
              </a:extLst>
            </p:cNvPr>
            <p:cNvSpPr>
              <a:spLocks noChangeArrowheads="1"/>
            </p:cNvSpPr>
            <p:nvPr/>
          </p:nvSpPr>
          <p:spPr bwMode="auto">
            <a:xfrm>
              <a:off x="431" y="3013"/>
              <a:ext cx="4898" cy="225"/>
            </a:xfrm>
            <a:prstGeom prst="roundRect">
              <a:avLst>
                <a:gd name="adj" fmla="val 50000"/>
              </a:avLst>
            </a:prstGeom>
            <a:gradFill rotWithShape="1">
              <a:gsLst>
                <a:gs pos="0">
                  <a:srgbClr val="6D4811"/>
                </a:gs>
                <a:gs pos="50000">
                  <a:srgbClr val="9F6919"/>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tx1"/>
                </a:solidFill>
                <a:latin typeface="HY헤드라인M" pitchFamily="18" charset="-127"/>
                <a:ea typeface="HY헤드라인M" pitchFamily="18" charset="-127"/>
              </a:endParaRPr>
            </a:p>
          </p:txBody>
        </p:sp>
        <p:sp>
          <p:nvSpPr>
            <p:cNvPr id="16394" name="AutoShape 20">
              <a:extLst>
                <a:ext uri="{FF2B5EF4-FFF2-40B4-BE49-F238E27FC236}">
                  <a16:creationId xmlns:a16="http://schemas.microsoft.com/office/drawing/2014/main" id="{7D6A7960-C799-482B-BD9C-C5DBE0F46086}"/>
                </a:ext>
              </a:extLst>
            </p:cNvPr>
            <p:cNvSpPr>
              <a:spLocks noChangeArrowheads="1"/>
            </p:cNvSpPr>
            <p:nvPr/>
          </p:nvSpPr>
          <p:spPr bwMode="auto">
            <a:xfrm>
              <a:off x="431" y="2763"/>
              <a:ext cx="4898" cy="225"/>
            </a:xfrm>
            <a:prstGeom prst="roundRect">
              <a:avLst>
                <a:gd name="adj" fmla="val 50000"/>
              </a:avLst>
            </a:prstGeom>
            <a:gradFill rotWithShape="1">
              <a:gsLst>
                <a:gs pos="0">
                  <a:srgbClr val="6D4811"/>
                </a:gs>
                <a:gs pos="50000">
                  <a:srgbClr val="9F6919"/>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tx1"/>
                </a:solidFill>
                <a:latin typeface="HY헤드라인M" pitchFamily="18" charset="-127"/>
                <a:ea typeface="HY헤드라인M" pitchFamily="18" charset="-127"/>
              </a:endParaRPr>
            </a:p>
          </p:txBody>
        </p:sp>
        <p:sp>
          <p:nvSpPr>
            <p:cNvPr id="16395" name="WordArt 33">
              <a:extLst>
                <a:ext uri="{FF2B5EF4-FFF2-40B4-BE49-F238E27FC236}">
                  <a16:creationId xmlns:a16="http://schemas.microsoft.com/office/drawing/2014/main" id="{460729CD-4833-4535-91D0-86C509AC9D07}"/>
                </a:ext>
              </a:extLst>
            </p:cNvPr>
            <p:cNvSpPr>
              <a:spLocks noChangeArrowheads="1" noChangeShapeType="1" noTextEdit="1"/>
            </p:cNvSpPr>
            <p:nvPr/>
          </p:nvSpPr>
          <p:spPr bwMode="auto">
            <a:xfrm>
              <a:off x="2245" y="2442"/>
              <a:ext cx="1270" cy="1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65097"/>
                    </a:schemeClr>
                  </a:solidFill>
                  <a:latin typeface="Arial Black" panose="020B0A04020102020204" pitchFamily="34" charset="0"/>
                </a:rPr>
                <a:t>TITLE LIST</a:t>
              </a:r>
              <a:endParaRPr lang="zh-CN" altLang="en-US" sz="1400" kern="10" spc="-70">
                <a:solidFill>
                  <a:schemeClr val="tx1">
                    <a:alpha val="65097"/>
                  </a:schemeClr>
                </a:solidFill>
                <a:latin typeface="Arial Black" panose="020B0A04020102020204" pitchFamily="34" charset="0"/>
              </a:endParaRPr>
            </a:p>
          </p:txBody>
        </p:sp>
        <p:sp>
          <p:nvSpPr>
            <p:cNvPr id="16396" name="WordArt 34">
              <a:extLst>
                <a:ext uri="{FF2B5EF4-FFF2-40B4-BE49-F238E27FC236}">
                  <a16:creationId xmlns:a16="http://schemas.microsoft.com/office/drawing/2014/main" id="{7F5CB75C-D2C6-4ED1-9041-6F01F0393D5C}"/>
                </a:ext>
              </a:extLst>
            </p:cNvPr>
            <p:cNvSpPr>
              <a:spLocks noChangeArrowheads="1" noChangeShapeType="1" noTextEdit="1"/>
            </p:cNvSpPr>
            <p:nvPr/>
          </p:nvSpPr>
          <p:spPr bwMode="auto">
            <a:xfrm>
              <a:off x="2109" y="2805"/>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sp>
          <p:nvSpPr>
            <p:cNvPr id="16397" name="WordArt 35">
              <a:extLst>
                <a:ext uri="{FF2B5EF4-FFF2-40B4-BE49-F238E27FC236}">
                  <a16:creationId xmlns:a16="http://schemas.microsoft.com/office/drawing/2014/main" id="{0D8B5018-0EDC-4A13-9169-5B31592AB7C7}"/>
                </a:ext>
              </a:extLst>
            </p:cNvPr>
            <p:cNvSpPr>
              <a:spLocks noChangeArrowheads="1" noChangeShapeType="1" noTextEdit="1"/>
            </p:cNvSpPr>
            <p:nvPr/>
          </p:nvSpPr>
          <p:spPr bwMode="auto">
            <a:xfrm>
              <a:off x="2109" y="3077"/>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sp>
          <p:nvSpPr>
            <p:cNvPr id="16398" name="WordArt 36">
              <a:extLst>
                <a:ext uri="{FF2B5EF4-FFF2-40B4-BE49-F238E27FC236}">
                  <a16:creationId xmlns:a16="http://schemas.microsoft.com/office/drawing/2014/main" id="{F5B2763B-1B5A-4768-8C49-E5457DA39948}"/>
                </a:ext>
              </a:extLst>
            </p:cNvPr>
            <p:cNvSpPr>
              <a:spLocks noChangeArrowheads="1" noChangeShapeType="1" noTextEdit="1"/>
            </p:cNvSpPr>
            <p:nvPr/>
          </p:nvSpPr>
          <p:spPr bwMode="auto">
            <a:xfrm>
              <a:off x="2109" y="3304"/>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sp>
          <p:nvSpPr>
            <p:cNvPr id="16399" name="WordArt 37">
              <a:extLst>
                <a:ext uri="{FF2B5EF4-FFF2-40B4-BE49-F238E27FC236}">
                  <a16:creationId xmlns:a16="http://schemas.microsoft.com/office/drawing/2014/main" id="{C2F306C4-D195-4FC5-808E-B5F550EC709C}"/>
                </a:ext>
              </a:extLst>
            </p:cNvPr>
            <p:cNvSpPr>
              <a:spLocks noChangeArrowheads="1" noChangeShapeType="1" noTextEdit="1"/>
            </p:cNvSpPr>
            <p:nvPr/>
          </p:nvSpPr>
          <p:spPr bwMode="auto">
            <a:xfrm>
              <a:off x="2109" y="3576"/>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1000"/>
                                        <p:tgtEl>
                                          <p:spTgt spid="16389"/>
                                        </p:tgtEl>
                                      </p:cBhvr>
                                    </p:animEffect>
                                    <p:anim calcmode="lin" valueType="num">
                                      <p:cBhvr>
                                        <p:cTn id="8" dur="1000" fill="hold"/>
                                        <p:tgtEl>
                                          <p:spTgt spid="16389"/>
                                        </p:tgtEl>
                                        <p:attrNameLst>
                                          <p:attrName>ppt_x</p:attrName>
                                        </p:attrNameLst>
                                      </p:cBhvr>
                                      <p:tavLst>
                                        <p:tav tm="0">
                                          <p:val>
                                            <p:strVal val="#ppt_x"/>
                                          </p:val>
                                        </p:tav>
                                        <p:tav tm="100000">
                                          <p:val>
                                            <p:strVal val="#ppt_x"/>
                                          </p:val>
                                        </p:tav>
                                      </p:tavLst>
                                    </p:anim>
                                    <p:anim calcmode="lin" valueType="num">
                                      <p:cBhvr>
                                        <p:cTn id="9" dur="1000" fill="hold"/>
                                        <p:tgtEl>
                                          <p:spTgt spid="1638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Top)">
                                      <p:cBhvr>
                                        <p:cTn id="13" dur="1000"/>
                                        <p:tgtEl>
                                          <p:spTgt spid="2"/>
                                        </p:tgtEl>
                                      </p:cBhvr>
                                    </p:animEffect>
                                  </p:childTnLst>
                                </p:cTn>
                              </p:par>
                            </p:childTnLst>
                          </p:cTn>
                        </p:par>
                        <p:par>
                          <p:cTn id="14" fill="hold" nodeType="afterGroup">
                            <p:stCondLst>
                              <p:cond delay="2000"/>
                            </p:stCondLst>
                            <p:childTnLst>
                              <p:par>
                                <p:cTn id="15" presetID="1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Top)">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4EA5B5E-91CF-4199-83B0-985AEC5D3C63}"/>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83">
            <a:extLst>
              <a:ext uri="{FF2B5EF4-FFF2-40B4-BE49-F238E27FC236}">
                <a16:creationId xmlns:a16="http://schemas.microsoft.com/office/drawing/2014/main" id="{63BFE78F-08C4-447E-97E3-7697D291AF2C}"/>
              </a:ext>
            </a:extLst>
          </p:cNvPr>
          <p:cNvGrpSpPr>
            <a:grpSpLocks/>
          </p:cNvGrpSpPr>
          <p:nvPr/>
        </p:nvGrpSpPr>
        <p:grpSpPr bwMode="auto">
          <a:xfrm>
            <a:off x="4354514" y="1341439"/>
            <a:ext cx="3254375" cy="1150937"/>
            <a:chOff x="1783" y="845"/>
            <a:chExt cx="2050" cy="725"/>
          </a:xfrm>
        </p:grpSpPr>
        <p:sp>
          <p:nvSpPr>
            <p:cNvPr id="17451" name="AutoShape 43">
              <a:extLst>
                <a:ext uri="{FF2B5EF4-FFF2-40B4-BE49-F238E27FC236}">
                  <a16:creationId xmlns:a16="http://schemas.microsoft.com/office/drawing/2014/main" id="{0AB42460-26ED-425F-BFB9-554BAB5429A7}"/>
                </a:ext>
              </a:extLst>
            </p:cNvPr>
            <p:cNvSpPr>
              <a:spLocks noChangeArrowheads="1"/>
            </p:cNvSpPr>
            <p:nvPr/>
          </p:nvSpPr>
          <p:spPr bwMode="auto">
            <a:xfrm>
              <a:off x="1783" y="1297"/>
              <a:ext cx="2050" cy="273"/>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17443" name="AutoShape 44">
              <a:extLst>
                <a:ext uri="{FF2B5EF4-FFF2-40B4-BE49-F238E27FC236}">
                  <a16:creationId xmlns:a16="http://schemas.microsoft.com/office/drawing/2014/main" id="{541487D4-9BAA-485C-A797-B976B6575B8C}"/>
                </a:ext>
              </a:extLst>
            </p:cNvPr>
            <p:cNvSpPr>
              <a:spLocks noChangeArrowheads="1"/>
            </p:cNvSpPr>
            <p:nvPr/>
          </p:nvSpPr>
          <p:spPr bwMode="auto">
            <a:xfrm>
              <a:off x="1985" y="845"/>
              <a:ext cx="1601" cy="612"/>
            </a:xfrm>
            <a:prstGeom prst="roundRect">
              <a:avLst>
                <a:gd name="adj" fmla="val 11764"/>
              </a:avLst>
            </a:prstGeom>
            <a:solidFill>
              <a:srgbClr val="D9D9D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200" i="0">
                <a:latin typeface="HY헤드라인M" pitchFamily="18" charset="-127"/>
                <a:ea typeface="HY헤드라인M" pitchFamily="18" charset="-127"/>
              </a:endParaRPr>
            </a:p>
          </p:txBody>
        </p:sp>
        <p:sp>
          <p:nvSpPr>
            <p:cNvPr id="17444" name="AutoShape 45">
              <a:extLst>
                <a:ext uri="{FF2B5EF4-FFF2-40B4-BE49-F238E27FC236}">
                  <a16:creationId xmlns:a16="http://schemas.microsoft.com/office/drawing/2014/main" id="{24F78926-81D5-427A-9B90-99B3EA3FC768}"/>
                </a:ext>
              </a:extLst>
            </p:cNvPr>
            <p:cNvSpPr>
              <a:spLocks noChangeArrowheads="1"/>
            </p:cNvSpPr>
            <p:nvPr/>
          </p:nvSpPr>
          <p:spPr bwMode="auto">
            <a:xfrm>
              <a:off x="2068" y="1049"/>
              <a:ext cx="1437" cy="363"/>
            </a:xfrm>
            <a:prstGeom prst="roundRect">
              <a:avLst>
                <a:gd name="adj" fmla="val 15806"/>
              </a:avLst>
            </a:prstGeom>
            <a:gradFill rotWithShape="1">
              <a:gsLst>
                <a:gs pos="0">
                  <a:srgbClr val="003070"/>
                </a:gs>
                <a:gs pos="100000">
                  <a:srgbClr val="00275C"/>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7445" name="WordArt 54">
              <a:extLst>
                <a:ext uri="{FF2B5EF4-FFF2-40B4-BE49-F238E27FC236}">
                  <a16:creationId xmlns:a16="http://schemas.microsoft.com/office/drawing/2014/main" id="{D077810C-FA02-48E8-85AD-E2E241B7113D}"/>
                </a:ext>
              </a:extLst>
            </p:cNvPr>
            <p:cNvSpPr>
              <a:spLocks noChangeArrowheads="1" noChangeShapeType="1" noTextEdit="1"/>
            </p:cNvSpPr>
            <p:nvPr/>
          </p:nvSpPr>
          <p:spPr bwMode="auto">
            <a:xfrm>
              <a:off x="2291" y="116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17446" name="WordArt 63">
              <a:extLst>
                <a:ext uri="{FF2B5EF4-FFF2-40B4-BE49-F238E27FC236}">
                  <a16:creationId xmlns:a16="http://schemas.microsoft.com/office/drawing/2014/main" id="{56F74C1D-0D34-453A-B119-ABBC41498CA8}"/>
                </a:ext>
              </a:extLst>
            </p:cNvPr>
            <p:cNvSpPr>
              <a:spLocks noChangeArrowheads="1" noChangeShapeType="1" noTextEdit="1"/>
            </p:cNvSpPr>
            <p:nvPr/>
          </p:nvSpPr>
          <p:spPr bwMode="auto">
            <a:xfrm>
              <a:off x="2563" y="890"/>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TEXT</a:t>
              </a:r>
              <a:endParaRPr lang="zh-CN" altLang="en-US" sz="1400" kern="10" spc="-70">
                <a:solidFill>
                  <a:schemeClr val="tx1">
                    <a:alpha val="79999"/>
                  </a:schemeClr>
                </a:solidFill>
                <a:latin typeface="Arial Black" panose="020B0A04020102020204" pitchFamily="34" charset="0"/>
              </a:endParaRPr>
            </a:p>
          </p:txBody>
        </p:sp>
      </p:grpSp>
      <p:grpSp>
        <p:nvGrpSpPr>
          <p:cNvPr id="3" name="Group 85">
            <a:extLst>
              <a:ext uri="{FF2B5EF4-FFF2-40B4-BE49-F238E27FC236}">
                <a16:creationId xmlns:a16="http://schemas.microsoft.com/office/drawing/2014/main" id="{5786BE3D-1B8B-4891-8DEA-BF293ECC5FE7}"/>
              </a:ext>
            </a:extLst>
          </p:cNvPr>
          <p:cNvGrpSpPr>
            <a:grpSpLocks/>
          </p:cNvGrpSpPr>
          <p:nvPr/>
        </p:nvGrpSpPr>
        <p:grpSpPr bwMode="auto">
          <a:xfrm>
            <a:off x="3216275" y="1844675"/>
            <a:ext cx="5545138" cy="1441450"/>
            <a:chOff x="1066" y="1162"/>
            <a:chExt cx="3493" cy="908"/>
          </a:xfrm>
        </p:grpSpPr>
        <p:sp>
          <p:nvSpPr>
            <p:cNvPr id="17438" name="WordArt 61">
              <a:extLst>
                <a:ext uri="{FF2B5EF4-FFF2-40B4-BE49-F238E27FC236}">
                  <a16:creationId xmlns:a16="http://schemas.microsoft.com/office/drawing/2014/main" id="{82D2BF77-BCE8-4A82-9366-62AF165D4C5B}"/>
                </a:ext>
              </a:extLst>
            </p:cNvPr>
            <p:cNvSpPr>
              <a:spLocks noChangeArrowheads="1" noChangeShapeType="1" noTextEdit="1"/>
            </p:cNvSpPr>
            <p:nvPr/>
          </p:nvSpPr>
          <p:spPr bwMode="auto">
            <a:xfrm>
              <a:off x="1112" y="1208"/>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TEXT</a:t>
              </a:r>
              <a:endParaRPr lang="zh-CN" altLang="en-US" sz="1400" kern="10" spc="-70">
                <a:latin typeface="Arial Black" panose="020B0A04020102020204" pitchFamily="34" charset="0"/>
              </a:endParaRPr>
            </a:p>
          </p:txBody>
        </p:sp>
        <p:sp>
          <p:nvSpPr>
            <p:cNvPr id="17439" name="WordArt 62">
              <a:extLst>
                <a:ext uri="{FF2B5EF4-FFF2-40B4-BE49-F238E27FC236}">
                  <a16:creationId xmlns:a16="http://schemas.microsoft.com/office/drawing/2014/main" id="{E38D7B8F-4254-4B30-9861-6D9CABD8B420}"/>
                </a:ext>
              </a:extLst>
            </p:cNvPr>
            <p:cNvSpPr>
              <a:spLocks noChangeArrowheads="1" noChangeShapeType="1" noTextEdit="1"/>
            </p:cNvSpPr>
            <p:nvPr/>
          </p:nvSpPr>
          <p:spPr bwMode="auto">
            <a:xfrm>
              <a:off x="4106" y="1208"/>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TEXT</a:t>
              </a:r>
              <a:endParaRPr lang="zh-CN" altLang="en-US" sz="1400" kern="10" spc="-70">
                <a:latin typeface="Arial Black" panose="020B0A04020102020204" pitchFamily="34" charset="0"/>
              </a:endParaRPr>
            </a:p>
          </p:txBody>
        </p:sp>
        <p:sp>
          <p:nvSpPr>
            <p:cNvPr id="17440" name="Freeform 64">
              <a:extLst>
                <a:ext uri="{FF2B5EF4-FFF2-40B4-BE49-F238E27FC236}">
                  <a16:creationId xmlns:a16="http://schemas.microsoft.com/office/drawing/2014/main" id="{CEA13145-84FC-4994-9713-6A2B140B48CE}"/>
                </a:ext>
              </a:extLst>
            </p:cNvPr>
            <p:cNvSpPr>
              <a:spLocks/>
            </p:cNvSpPr>
            <p:nvPr/>
          </p:nvSpPr>
          <p:spPr bwMode="auto">
            <a:xfrm>
              <a:off x="1066" y="1162"/>
              <a:ext cx="862" cy="908"/>
            </a:xfrm>
            <a:custGeom>
              <a:avLst/>
              <a:gdLst>
                <a:gd name="T0" fmla="*/ 0 w 1315"/>
                <a:gd name="T1" fmla="*/ 1516 h 544"/>
                <a:gd name="T2" fmla="*/ 0 w 1315"/>
                <a:gd name="T3" fmla="*/ 0 h 544"/>
                <a:gd name="T4" fmla="*/ 565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25400"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441" name="Freeform 71">
              <a:extLst>
                <a:ext uri="{FF2B5EF4-FFF2-40B4-BE49-F238E27FC236}">
                  <a16:creationId xmlns:a16="http://schemas.microsoft.com/office/drawing/2014/main" id="{F4B850B1-B1BF-4700-B596-32307B65EA9B}"/>
                </a:ext>
              </a:extLst>
            </p:cNvPr>
            <p:cNvSpPr>
              <a:spLocks/>
            </p:cNvSpPr>
            <p:nvPr/>
          </p:nvSpPr>
          <p:spPr bwMode="auto">
            <a:xfrm flipH="1">
              <a:off x="3629" y="1162"/>
              <a:ext cx="930" cy="908"/>
            </a:xfrm>
            <a:custGeom>
              <a:avLst/>
              <a:gdLst>
                <a:gd name="T0" fmla="*/ 0 w 1315"/>
                <a:gd name="T1" fmla="*/ 1516 h 544"/>
                <a:gd name="T2" fmla="*/ 0 w 1315"/>
                <a:gd name="T3" fmla="*/ 0 h 544"/>
                <a:gd name="T4" fmla="*/ 65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25400"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4" name="Group 89">
            <a:extLst>
              <a:ext uri="{FF2B5EF4-FFF2-40B4-BE49-F238E27FC236}">
                <a16:creationId xmlns:a16="http://schemas.microsoft.com/office/drawing/2014/main" id="{45BA6A5B-436D-4597-9CCD-A2447D4A6147}"/>
              </a:ext>
            </a:extLst>
          </p:cNvPr>
          <p:cNvGrpSpPr>
            <a:grpSpLocks/>
          </p:cNvGrpSpPr>
          <p:nvPr/>
        </p:nvGrpSpPr>
        <p:grpSpPr bwMode="auto">
          <a:xfrm>
            <a:off x="2351088" y="2678113"/>
            <a:ext cx="7345362" cy="2963862"/>
            <a:chOff x="521" y="1687"/>
            <a:chExt cx="4627" cy="1867"/>
          </a:xfrm>
        </p:grpSpPr>
        <p:sp>
          <p:nvSpPr>
            <p:cNvPr id="17496" name="AutoShape 88">
              <a:extLst>
                <a:ext uri="{FF2B5EF4-FFF2-40B4-BE49-F238E27FC236}">
                  <a16:creationId xmlns:a16="http://schemas.microsoft.com/office/drawing/2014/main" id="{7AD4936D-EAFC-4B19-98D1-3415989483AA}"/>
                </a:ext>
              </a:extLst>
            </p:cNvPr>
            <p:cNvSpPr>
              <a:spLocks noChangeArrowheads="1"/>
            </p:cNvSpPr>
            <p:nvPr/>
          </p:nvSpPr>
          <p:spPr bwMode="auto">
            <a:xfrm>
              <a:off x="4105" y="2931"/>
              <a:ext cx="1043" cy="273"/>
            </a:xfrm>
            <a:prstGeom prst="roundRect">
              <a:avLst>
                <a:gd name="adj" fmla="val 50000"/>
              </a:avLst>
            </a:prstGeom>
            <a:gradFill rotWithShape="1">
              <a:gsLst>
                <a:gs pos="0">
                  <a:schemeClr val="tx1">
                    <a:alpha val="42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17455" name="Oval 47">
              <a:extLst>
                <a:ext uri="{FF2B5EF4-FFF2-40B4-BE49-F238E27FC236}">
                  <a16:creationId xmlns:a16="http://schemas.microsoft.com/office/drawing/2014/main" id="{CE29F044-011F-49CB-86FC-8D876D7266EE}"/>
                </a:ext>
              </a:extLst>
            </p:cNvPr>
            <p:cNvSpPr>
              <a:spLocks noChangeArrowheads="1"/>
            </p:cNvSpPr>
            <p:nvPr/>
          </p:nvSpPr>
          <p:spPr bwMode="auto">
            <a:xfrm>
              <a:off x="1973" y="2908"/>
              <a:ext cx="1456" cy="646"/>
            </a:xfrm>
            <a:prstGeom prst="ellipse">
              <a:avLst/>
            </a:prstGeom>
            <a:gradFill rotWithShape="1">
              <a:gsLst>
                <a:gs pos="0">
                  <a:schemeClr val="tx1">
                    <a:alpha val="42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lgn="ctr">
                <a:defRPr/>
              </a:pPr>
              <a:endParaRPr lang="ko-KR" altLang="en-US" i="0">
                <a:latin typeface="굴림" pitchFamily="50" charset="-127"/>
                <a:ea typeface="굴림" pitchFamily="50" charset="-127"/>
              </a:endParaRPr>
            </a:p>
          </p:txBody>
        </p:sp>
        <p:sp>
          <p:nvSpPr>
            <p:cNvPr id="17417" name="Oval 48">
              <a:extLst>
                <a:ext uri="{FF2B5EF4-FFF2-40B4-BE49-F238E27FC236}">
                  <a16:creationId xmlns:a16="http://schemas.microsoft.com/office/drawing/2014/main" id="{2A08186A-703B-438B-872A-6ED6AC54849D}"/>
                </a:ext>
              </a:extLst>
            </p:cNvPr>
            <p:cNvSpPr>
              <a:spLocks noChangeArrowheads="1"/>
            </p:cNvSpPr>
            <p:nvPr/>
          </p:nvSpPr>
          <p:spPr bwMode="auto">
            <a:xfrm>
              <a:off x="1994" y="1687"/>
              <a:ext cx="1571" cy="1570"/>
            </a:xfrm>
            <a:prstGeom prst="ellipse">
              <a:avLst/>
            </a:prstGeom>
            <a:gradFill rotWithShape="1">
              <a:gsLst>
                <a:gs pos="0">
                  <a:srgbClr val="698E00"/>
                </a:gs>
                <a:gs pos="100000">
                  <a:srgbClr val="496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7418" name="Line 41">
              <a:extLst>
                <a:ext uri="{FF2B5EF4-FFF2-40B4-BE49-F238E27FC236}">
                  <a16:creationId xmlns:a16="http://schemas.microsoft.com/office/drawing/2014/main" id="{63F7790B-493E-4498-870A-361E89B081EE}"/>
                </a:ext>
              </a:extLst>
            </p:cNvPr>
            <p:cNvSpPr>
              <a:spLocks noChangeShapeType="1"/>
            </p:cNvSpPr>
            <p:nvPr/>
          </p:nvSpPr>
          <p:spPr bwMode="auto">
            <a:xfrm>
              <a:off x="3625" y="2477"/>
              <a:ext cx="499" cy="0"/>
            </a:xfrm>
            <a:prstGeom prst="line">
              <a:avLst/>
            </a:prstGeom>
            <a:noFill/>
            <a:ln w="101600">
              <a:solidFill>
                <a:srgbClr val="6D481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17419" name="Line 42">
              <a:extLst>
                <a:ext uri="{FF2B5EF4-FFF2-40B4-BE49-F238E27FC236}">
                  <a16:creationId xmlns:a16="http://schemas.microsoft.com/office/drawing/2014/main" id="{BC002D14-B7A5-4C4B-8CDE-0130C5DA8BA3}"/>
                </a:ext>
              </a:extLst>
            </p:cNvPr>
            <p:cNvSpPr>
              <a:spLocks noChangeShapeType="1"/>
            </p:cNvSpPr>
            <p:nvPr/>
          </p:nvSpPr>
          <p:spPr bwMode="auto">
            <a:xfrm>
              <a:off x="1539" y="2477"/>
              <a:ext cx="454" cy="0"/>
            </a:xfrm>
            <a:prstGeom prst="line">
              <a:avLst/>
            </a:prstGeom>
            <a:noFill/>
            <a:ln w="101600">
              <a:solidFill>
                <a:srgbClr val="6D4811"/>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17458" name="Oval 50">
              <a:extLst>
                <a:ext uri="{FF2B5EF4-FFF2-40B4-BE49-F238E27FC236}">
                  <a16:creationId xmlns:a16="http://schemas.microsoft.com/office/drawing/2014/main" id="{D6EB076B-CCD6-4465-A4EF-91FDF650A979}"/>
                </a:ext>
              </a:extLst>
            </p:cNvPr>
            <p:cNvSpPr>
              <a:spLocks noChangeArrowheads="1"/>
            </p:cNvSpPr>
            <p:nvPr/>
          </p:nvSpPr>
          <p:spPr bwMode="auto">
            <a:xfrm>
              <a:off x="2269" y="1842"/>
              <a:ext cx="250" cy="250"/>
            </a:xfrm>
            <a:prstGeom prst="ellipse">
              <a:avLst/>
            </a:prstGeom>
            <a:gradFill rotWithShape="1">
              <a:gsLst>
                <a:gs pos="0">
                  <a:schemeClr val="bg1">
                    <a:alpha val="50000"/>
                  </a:schemeClr>
                </a:gs>
                <a:gs pos="100000">
                  <a:schemeClr val="bg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grpSp>
          <p:nvGrpSpPr>
            <p:cNvPr id="17421" name="Group 51">
              <a:extLst>
                <a:ext uri="{FF2B5EF4-FFF2-40B4-BE49-F238E27FC236}">
                  <a16:creationId xmlns:a16="http://schemas.microsoft.com/office/drawing/2014/main" id="{C46EC39B-B84A-467A-92C3-8D8337727CF3}"/>
                </a:ext>
              </a:extLst>
            </p:cNvPr>
            <p:cNvGrpSpPr>
              <a:grpSpLocks/>
            </p:cNvGrpSpPr>
            <p:nvPr/>
          </p:nvGrpSpPr>
          <p:grpSpPr bwMode="auto">
            <a:xfrm>
              <a:off x="2355" y="2160"/>
              <a:ext cx="862" cy="568"/>
              <a:chOff x="3878" y="2406"/>
              <a:chExt cx="728" cy="480"/>
            </a:xfrm>
          </p:grpSpPr>
          <p:sp>
            <p:nvSpPr>
              <p:cNvPr id="17436" name="WordArt 52">
                <a:extLst>
                  <a:ext uri="{FF2B5EF4-FFF2-40B4-BE49-F238E27FC236}">
                    <a16:creationId xmlns:a16="http://schemas.microsoft.com/office/drawing/2014/main" id="{9158E5E0-ADD8-4883-B7A2-1F52EFCD68A6}"/>
                  </a:ext>
                </a:extLst>
              </p:cNvPr>
              <p:cNvSpPr>
                <a:spLocks noChangeArrowheads="1" noChangeShapeType="1" noTextEdit="1"/>
              </p:cNvSpPr>
              <p:nvPr/>
            </p:nvSpPr>
            <p:spPr bwMode="auto">
              <a:xfrm>
                <a:off x="3971" y="2406"/>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7437" name="WordArt 53">
                <a:extLst>
                  <a:ext uri="{FF2B5EF4-FFF2-40B4-BE49-F238E27FC236}">
                    <a16:creationId xmlns:a16="http://schemas.microsoft.com/office/drawing/2014/main" id="{72355883-3380-490B-A97A-71E4874A90DD}"/>
                  </a:ext>
                </a:extLst>
              </p:cNvPr>
              <p:cNvSpPr>
                <a:spLocks noChangeArrowheads="1" noChangeShapeType="1" noTextEdit="1"/>
              </p:cNvSpPr>
              <p:nvPr/>
            </p:nvSpPr>
            <p:spPr bwMode="auto">
              <a:xfrm>
                <a:off x="3878" y="2613"/>
                <a:ext cx="728" cy="2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01. ADD CONTENTS</a:t>
                </a:r>
              </a:p>
              <a:p>
                <a:pPr algn="ctr"/>
                <a:r>
                  <a:rPr lang="en-US" altLang="zh-CN" sz="800" b="1" kern="10" spc="-40">
                    <a:solidFill>
                      <a:schemeClr val="bg1"/>
                    </a:solidFill>
                    <a:latin typeface="Arial" panose="020B0604020202020204" pitchFamily="34" charset="0"/>
                    <a:cs typeface="Arial" panose="020B0604020202020204" pitchFamily="34" charset="0"/>
                  </a:rPr>
                  <a:t>02. ADD CONTENTS</a:t>
                </a:r>
              </a:p>
              <a:p>
                <a:pPr algn="ctr"/>
                <a:r>
                  <a:rPr lang="en-US" altLang="zh-CN" sz="800" b="1" kern="10" spc="-40">
                    <a:solidFill>
                      <a:schemeClr val="bg1"/>
                    </a:solidFill>
                    <a:latin typeface="Arial" panose="020B0604020202020204" pitchFamily="34" charset="0"/>
                    <a:cs typeface="Arial" panose="020B0604020202020204" pitchFamily="34" charset="0"/>
                  </a:rPr>
                  <a:t>03. 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7464" name="AutoShape 56">
              <a:extLst>
                <a:ext uri="{FF2B5EF4-FFF2-40B4-BE49-F238E27FC236}">
                  <a16:creationId xmlns:a16="http://schemas.microsoft.com/office/drawing/2014/main" id="{C424969D-F719-4C64-9FC9-B0245B00C3FC}"/>
                </a:ext>
              </a:extLst>
            </p:cNvPr>
            <p:cNvSpPr>
              <a:spLocks noChangeArrowheads="1"/>
            </p:cNvSpPr>
            <p:nvPr/>
          </p:nvSpPr>
          <p:spPr bwMode="auto">
            <a:xfrm>
              <a:off x="586" y="2931"/>
              <a:ext cx="1043" cy="273"/>
            </a:xfrm>
            <a:prstGeom prst="roundRect">
              <a:avLst>
                <a:gd name="adj" fmla="val 50000"/>
              </a:avLst>
            </a:prstGeom>
            <a:gradFill rotWithShape="1">
              <a:gsLst>
                <a:gs pos="0">
                  <a:schemeClr val="tx1">
                    <a:alpha val="42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grpSp>
          <p:nvGrpSpPr>
            <p:cNvPr id="17423" name="Group 58">
              <a:extLst>
                <a:ext uri="{FF2B5EF4-FFF2-40B4-BE49-F238E27FC236}">
                  <a16:creationId xmlns:a16="http://schemas.microsoft.com/office/drawing/2014/main" id="{BF0B893D-C927-467E-A1EA-D705BA5760B1}"/>
                </a:ext>
              </a:extLst>
            </p:cNvPr>
            <p:cNvGrpSpPr>
              <a:grpSpLocks/>
            </p:cNvGrpSpPr>
            <p:nvPr/>
          </p:nvGrpSpPr>
          <p:grpSpPr bwMode="auto">
            <a:xfrm>
              <a:off x="746" y="2250"/>
              <a:ext cx="635" cy="227"/>
              <a:chOff x="2560" y="618"/>
              <a:chExt cx="728" cy="265"/>
            </a:xfrm>
          </p:grpSpPr>
          <p:sp>
            <p:nvSpPr>
              <p:cNvPr id="17434" name="WordArt 59">
                <a:extLst>
                  <a:ext uri="{FF2B5EF4-FFF2-40B4-BE49-F238E27FC236}">
                    <a16:creationId xmlns:a16="http://schemas.microsoft.com/office/drawing/2014/main" id="{98310AB5-CD51-48DF-BA81-E2926E5EFFF5}"/>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7435" name="WordArt 60">
                <a:extLst>
                  <a:ext uri="{FF2B5EF4-FFF2-40B4-BE49-F238E27FC236}">
                    <a16:creationId xmlns:a16="http://schemas.microsoft.com/office/drawing/2014/main" id="{642D8003-7636-4F46-B84C-B38AE600454C}"/>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7424" name="AutoShape 15">
              <a:extLst>
                <a:ext uri="{FF2B5EF4-FFF2-40B4-BE49-F238E27FC236}">
                  <a16:creationId xmlns:a16="http://schemas.microsoft.com/office/drawing/2014/main" id="{3DA518D0-69D6-4F80-907D-4605D95FE886}"/>
                </a:ext>
              </a:extLst>
            </p:cNvPr>
            <p:cNvSpPr>
              <a:spLocks noChangeArrowheads="1"/>
            </p:cNvSpPr>
            <p:nvPr/>
          </p:nvSpPr>
          <p:spPr bwMode="auto">
            <a:xfrm>
              <a:off x="521" y="1871"/>
              <a:ext cx="1111" cy="1174"/>
            </a:xfrm>
            <a:prstGeom prst="roundRect">
              <a:avLst>
                <a:gd name="adj" fmla="val 11764"/>
              </a:avLst>
            </a:prstGeom>
            <a:gradFill rotWithShape="1">
              <a:gsLst>
                <a:gs pos="0">
                  <a:srgbClr val="956217"/>
                </a:gs>
                <a:gs pos="100000">
                  <a:srgbClr val="6D4811"/>
                </a:gs>
              </a:gsLst>
              <a:lin ang="5400000" scaled="1"/>
            </a:gradFill>
            <a:ln w="158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bg1"/>
                </a:solidFill>
                <a:latin typeface="HY헤드라인M" pitchFamily="18" charset="-127"/>
                <a:ea typeface="HY헤드라인M" pitchFamily="18" charset="-127"/>
              </a:endParaRPr>
            </a:p>
          </p:txBody>
        </p:sp>
        <p:sp>
          <p:nvSpPr>
            <p:cNvPr id="195603" name="AutoShape 19">
              <a:extLst>
                <a:ext uri="{FF2B5EF4-FFF2-40B4-BE49-F238E27FC236}">
                  <a16:creationId xmlns:a16="http://schemas.microsoft.com/office/drawing/2014/main" id="{C1D62431-32CD-44CB-941D-960ECF7CBA3D}"/>
                </a:ext>
              </a:extLst>
            </p:cNvPr>
            <p:cNvSpPr>
              <a:spLocks noChangeArrowheads="1"/>
            </p:cNvSpPr>
            <p:nvPr/>
          </p:nvSpPr>
          <p:spPr bwMode="auto">
            <a:xfrm>
              <a:off x="582" y="1934"/>
              <a:ext cx="989" cy="339"/>
            </a:xfrm>
            <a:prstGeom prst="roundRect">
              <a:avLst>
                <a:gd name="adj" fmla="val 21685"/>
              </a:avLst>
            </a:prstGeom>
            <a:gradFill rotWithShape="1">
              <a:gsLst>
                <a:gs pos="0">
                  <a:schemeClr val="bg1">
                    <a:alpha val="50000"/>
                  </a:schemeClr>
                </a:gs>
                <a:gs pos="100000">
                  <a:schemeClr val="bg1">
                    <a:gamma/>
                    <a:tint val="0"/>
                    <a:invGamma/>
                    <a:alpha val="0"/>
                  </a:schemeClr>
                </a:gs>
              </a:gsLst>
              <a:lin ang="5400000" scaled="1"/>
            </a:gradFill>
            <a:ln w="9525">
              <a:noFill/>
              <a:round/>
              <a:headEnd/>
              <a:tailEnd/>
            </a:ln>
            <a:effectLst/>
          </p:spPr>
          <p:txBody>
            <a:bodyPr wrap="none" anchor="ctr"/>
            <a:lstStyle/>
            <a:p>
              <a:pPr>
                <a:defRPr/>
              </a:pPr>
              <a:endParaRPr lang="ko-KR" altLang="en-US">
                <a:latin typeface="굴림" charset="-127"/>
                <a:ea typeface="굴림" charset="-127"/>
              </a:endParaRPr>
            </a:p>
          </p:txBody>
        </p:sp>
        <p:grpSp>
          <p:nvGrpSpPr>
            <p:cNvPr id="17426" name="Group 26">
              <a:extLst>
                <a:ext uri="{FF2B5EF4-FFF2-40B4-BE49-F238E27FC236}">
                  <a16:creationId xmlns:a16="http://schemas.microsoft.com/office/drawing/2014/main" id="{3E6B2AE7-957A-4867-B524-58957439B441}"/>
                </a:ext>
              </a:extLst>
            </p:cNvPr>
            <p:cNvGrpSpPr>
              <a:grpSpLocks/>
            </p:cNvGrpSpPr>
            <p:nvPr/>
          </p:nvGrpSpPr>
          <p:grpSpPr bwMode="auto">
            <a:xfrm>
              <a:off x="643" y="2304"/>
              <a:ext cx="865" cy="309"/>
              <a:chOff x="2560" y="618"/>
              <a:chExt cx="728" cy="265"/>
            </a:xfrm>
          </p:grpSpPr>
          <p:sp>
            <p:nvSpPr>
              <p:cNvPr id="17432" name="WordArt 27">
                <a:extLst>
                  <a:ext uri="{FF2B5EF4-FFF2-40B4-BE49-F238E27FC236}">
                    <a16:creationId xmlns:a16="http://schemas.microsoft.com/office/drawing/2014/main" id="{BA8091FE-EE1F-4513-9E86-CC189C26743D}"/>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7433" name="WordArt 28">
                <a:extLst>
                  <a:ext uri="{FF2B5EF4-FFF2-40B4-BE49-F238E27FC236}">
                    <a16:creationId xmlns:a16="http://schemas.microsoft.com/office/drawing/2014/main" id="{BDC52FD9-C01D-4A97-B3C7-19E9D79E8B9F}"/>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7427" name="AutoShape 15">
              <a:extLst>
                <a:ext uri="{FF2B5EF4-FFF2-40B4-BE49-F238E27FC236}">
                  <a16:creationId xmlns:a16="http://schemas.microsoft.com/office/drawing/2014/main" id="{71759E95-A76D-4A16-BB6A-566D99D2F72D}"/>
                </a:ext>
              </a:extLst>
            </p:cNvPr>
            <p:cNvSpPr>
              <a:spLocks noChangeArrowheads="1"/>
            </p:cNvSpPr>
            <p:nvPr/>
          </p:nvSpPr>
          <p:spPr bwMode="auto">
            <a:xfrm>
              <a:off x="4011" y="1865"/>
              <a:ext cx="1111" cy="1174"/>
            </a:xfrm>
            <a:prstGeom prst="roundRect">
              <a:avLst>
                <a:gd name="adj" fmla="val 11764"/>
              </a:avLst>
            </a:prstGeom>
            <a:gradFill rotWithShape="1">
              <a:gsLst>
                <a:gs pos="0">
                  <a:srgbClr val="956217"/>
                </a:gs>
                <a:gs pos="100000">
                  <a:srgbClr val="6D4811"/>
                </a:gs>
              </a:gsLst>
              <a:lin ang="5400000" scaled="1"/>
            </a:gradFill>
            <a:ln w="158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400" i="0">
                <a:solidFill>
                  <a:schemeClr val="bg1"/>
                </a:solidFill>
                <a:latin typeface="HY헤드라인M" pitchFamily="18" charset="-127"/>
                <a:ea typeface="HY헤드라인M" pitchFamily="18" charset="-127"/>
              </a:endParaRPr>
            </a:p>
          </p:txBody>
        </p:sp>
        <p:sp>
          <p:nvSpPr>
            <p:cNvPr id="39" name="AutoShape 19">
              <a:extLst>
                <a:ext uri="{FF2B5EF4-FFF2-40B4-BE49-F238E27FC236}">
                  <a16:creationId xmlns:a16="http://schemas.microsoft.com/office/drawing/2014/main" id="{F7D09B39-9C83-4BFD-B5AF-76C4C81906BF}"/>
                </a:ext>
              </a:extLst>
            </p:cNvPr>
            <p:cNvSpPr>
              <a:spLocks noChangeArrowheads="1"/>
            </p:cNvSpPr>
            <p:nvPr/>
          </p:nvSpPr>
          <p:spPr bwMode="auto">
            <a:xfrm>
              <a:off x="4072" y="1928"/>
              <a:ext cx="989" cy="339"/>
            </a:xfrm>
            <a:prstGeom prst="roundRect">
              <a:avLst>
                <a:gd name="adj" fmla="val 21685"/>
              </a:avLst>
            </a:prstGeom>
            <a:gradFill rotWithShape="1">
              <a:gsLst>
                <a:gs pos="0">
                  <a:schemeClr val="bg1">
                    <a:alpha val="50000"/>
                  </a:schemeClr>
                </a:gs>
                <a:gs pos="100000">
                  <a:schemeClr val="bg1">
                    <a:gamma/>
                    <a:tint val="0"/>
                    <a:invGamma/>
                    <a:alpha val="0"/>
                  </a:schemeClr>
                </a:gs>
              </a:gsLst>
              <a:lin ang="5400000" scaled="1"/>
            </a:gradFill>
            <a:ln w="9525">
              <a:noFill/>
              <a:round/>
              <a:headEnd/>
              <a:tailEnd/>
            </a:ln>
            <a:effectLst/>
          </p:spPr>
          <p:txBody>
            <a:bodyPr wrap="none" anchor="ctr"/>
            <a:lstStyle/>
            <a:p>
              <a:pPr>
                <a:defRPr/>
              </a:pPr>
              <a:endParaRPr lang="ko-KR" altLang="en-US">
                <a:latin typeface="굴림" charset="-127"/>
                <a:ea typeface="굴림" charset="-127"/>
              </a:endParaRPr>
            </a:p>
          </p:txBody>
        </p:sp>
        <p:grpSp>
          <p:nvGrpSpPr>
            <p:cNvPr id="17429" name="Group 26">
              <a:extLst>
                <a:ext uri="{FF2B5EF4-FFF2-40B4-BE49-F238E27FC236}">
                  <a16:creationId xmlns:a16="http://schemas.microsoft.com/office/drawing/2014/main" id="{A8150308-A7F4-4C3F-977F-8C142786391F}"/>
                </a:ext>
              </a:extLst>
            </p:cNvPr>
            <p:cNvGrpSpPr>
              <a:grpSpLocks/>
            </p:cNvGrpSpPr>
            <p:nvPr/>
          </p:nvGrpSpPr>
          <p:grpSpPr bwMode="auto">
            <a:xfrm>
              <a:off x="4133" y="2298"/>
              <a:ext cx="865" cy="309"/>
              <a:chOff x="2560" y="618"/>
              <a:chExt cx="728" cy="265"/>
            </a:xfrm>
          </p:grpSpPr>
          <p:sp>
            <p:nvSpPr>
              <p:cNvPr id="17430" name="WordArt 27">
                <a:extLst>
                  <a:ext uri="{FF2B5EF4-FFF2-40B4-BE49-F238E27FC236}">
                    <a16:creationId xmlns:a16="http://schemas.microsoft.com/office/drawing/2014/main" id="{1A20FF11-CF23-43F2-A734-F0CB96E1AFFA}"/>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7431" name="WordArt 28">
                <a:extLst>
                  <a:ext uri="{FF2B5EF4-FFF2-40B4-BE49-F238E27FC236}">
                    <a16:creationId xmlns:a16="http://schemas.microsoft.com/office/drawing/2014/main" id="{E1538439-DC6F-4B5A-A8C7-C71812F3222A}"/>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2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C5567E3-5252-4E50-8070-4DEF0CFFC46D}"/>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34">
            <a:extLst>
              <a:ext uri="{FF2B5EF4-FFF2-40B4-BE49-F238E27FC236}">
                <a16:creationId xmlns:a16="http://schemas.microsoft.com/office/drawing/2014/main" id="{640D9577-FCEA-47DD-AD7C-ECB1FDFBD8AD}"/>
              </a:ext>
            </a:extLst>
          </p:cNvPr>
          <p:cNvGrpSpPr>
            <a:grpSpLocks/>
          </p:cNvGrpSpPr>
          <p:nvPr/>
        </p:nvGrpSpPr>
        <p:grpSpPr bwMode="auto">
          <a:xfrm>
            <a:off x="1993900" y="1500188"/>
            <a:ext cx="8243888" cy="4572000"/>
            <a:chOff x="296" y="945"/>
            <a:chExt cx="5193" cy="2880"/>
          </a:xfrm>
        </p:grpSpPr>
        <p:sp>
          <p:nvSpPr>
            <p:cNvPr id="18437" name="AutoShape 6">
              <a:extLst>
                <a:ext uri="{FF2B5EF4-FFF2-40B4-BE49-F238E27FC236}">
                  <a16:creationId xmlns:a16="http://schemas.microsoft.com/office/drawing/2014/main" id="{EFA2B61D-66D5-4E37-BCB0-8FD0E8CF6135}"/>
                </a:ext>
              </a:extLst>
            </p:cNvPr>
            <p:cNvSpPr>
              <a:spLocks noChangeArrowheads="1"/>
            </p:cNvSpPr>
            <p:nvPr/>
          </p:nvSpPr>
          <p:spPr bwMode="auto">
            <a:xfrm>
              <a:off x="340" y="1353"/>
              <a:ext cx="5104" cy="613"/>
            </a:xfrm>
            <a:custGeom>
              <a:avLst/>
              <a:gdLst>
                <a:gd name="T0" fmla="*/ 28333508 w 21600"/>
                <a:gd name="T1" fmla="*/ 49085 h 21600"/>
                <a:gd name="T2" fmla="*/ 28333508 w 21600"/>
                <a:gd name="T3" fmla="*/ 49085 h 21600"/>
                <a:gd name="T4" fmla="*/ 28333508 w 21600"/>
                <a:gd name="T5" fmla="*/ 49085 h 21600"/>
                <a:gd name="T6" fmla="*/ 28333508 w 21600"/>
                <a:gd name="T7" fmla="*/ 0 h 21600"/>
                <a:gd name="T8" fmla="*/ 0 60000 65536"/>
                <a:gd name="T9" fmla="*/ 0 60000 65536"/>
                <a:gd name="T10" fmla="*/ 0 60000 65536"/>
                <a:gd name="T11" fmla="*/ 0 60000 65536"/>
                <a:gd name="T12" fmla="*/ 2958 w 21600"/>
                <a:gd name="T13" fmla="*/ 2960 h 21600"/>
                <a:gd name="T14" fmla="*/ 18642 w 21600"/>
                <a:gd name="T15" fmla="*/ 18640 h 21600"/>
              </a:gdLst>
              <a:ahLst/>
              <a:cxnLst>
                <a:cxn ang="T8">
                  <a:pos x="T0" y="T1"/>
                </a:cxn>
                <a:cxn ang="T9">
                  <a:pos x="T2" y="T3"/>
                </a:cxn>
                <a:cxn ang="T10">
                  <a:pos x="T4" y="T5"/>
                </a:cxn>
                <a:cxn ang="T11">
                  <a:pos x="T6" y="T7"/>
                </a:cxn>
              </a:cxnLst>
              <a:rect l="T12" t="T13" r="T14" b="T15"/>
              <a:pathLst>
                <a:path w="21600" h="21600">
                  <a:moveTo>
                    <a:pt x="0" y="0"/>
                  </a:moveTo>
                  <a:lnTo>
                    <a:pt x="2315" y="21600"/>
                  </a:lnTo>
                  <a:lnTo>
                    <a:pt x="19285" y="21600"/>
                  </a:lnTo>
                  <a:lnTo>
                    <a:pt x="21600" y="0"/>
                  </a:lnTo>
                  <a:lnTo>
                    <a:pt x="0" y="0"/>
                  </a:lnTo>
                  <a:close/>
                </a:path>
              </a:pathLst>
            </a:custGeom>
            <a:gradFill rotWithShape="1">
              <a:gsLst>
                <a:gs pos="0">
                  <a:srgbClr val="698E00"/>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8438" name="AutoShape 7">
              <a:extLst>
                <a:ext uri="{FF2B5EF4-FFF2-40B4-BE49-F238E27FC236}">
                  <a16:creationId xmlns:a16="http://schemas.microsoft.com/office/drawing/2014/main" id="{31B2CEB9-EB5F-4C33-88F4-D8050FFB49F6}"/>
                </a:ext>
              </a:extLst>
            </p:cNvPr>
            <p:cNvSpPr>
              <a:spLocks noChangeArrowheads="1"/>
            </p:cNvSpPr>
            <p:nvPr/>
          </p:nvSpPr>
          <p:spPr bwMode="auto">
            <a:xfrm>
              <a:off x="296" y="945"/>
              <a:ext cx="5193" cy="522"/>
            </a:xfrm>
            <a:prstGeom prst="roundRect">
              <a:avLst>
                <a:gd name="adj" fmla="val 50000"/>
              </a:avLst>
            </a:prstGeom>
            <a:solidFill>
              <a:srgbClr val="698E00"/>
            </a:solidFill>
            <a:ln>
              <a:noFill/>
            </a:ln>
            <a:extLst>
              <a:ext uri="{91240B29-F687-4F45-9708-019B960494DF}">
                <a14:hiddenLine xmlns:a14="http://schemas.microsoft.com/office/drawing/2010/main" w="1587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82280" name="Freeform 8">
              <a:extLst>
                <a:ext uri="{FF2B5EF4-FFF2-40B4-BE49-F238E27FC236}">
                  <a16:creationId xmlns:a16="http://schemas.microsoft.com/office/drawing/2014/main" id="{8E0DABBE-200F-415E-9602-21EF034D072D}"/>
                </a:ext>
              </a:extLst>
            </p:cNvPr>
            <p:cNvSpPr>
              <a:spLocks/>
            </p:cNvSpPr>
            <p:nvPr/>
          </p:nvSpPr>
          <p:spPr bwMode="auto">
            <a:xfrm>
              <a:off x="318" y="968"/>
              <a:ext cx="5148" cy="272"/>
            </a:xfrm>
            <a:custGeom>
              <a:avLst/>
              <a:gdLst/>
              <a:ahLst/>
              <a:cxnLst>
                <a:cxn ang="0">
                  <a:pos x="12020" y="636"/>
                </a:cxn>
                <a:cxn ang="0">
                  <a:pos x="12016" y="570"/>
                </a:cxn>
                <a:cxn ang="0">
                  <a:pos x="12006" y="508"/>
                </a:cxn>
                <a:cxn ang="0">
                  <a:pos x="11990" y="446"/>
                </a:cxn>
                <a:cxn ang="0">
                  <a:pos x="11970" y="388"/>
                </a:cxn>
                <a:cxn ang="0">
                  <a:pos x="11942" y="332"/>
                </a:cxn>
                <a:cxn ang="0">
                  <a:pos x="11910" y="280"/>
                </a:cxn>
                <a:cxn ang="0">
                  <a:pos x="11874" y="230"/>
                </a:cxn>
                <a:cxn ang="0">
                  <a:pos x="11832" y="186"/>
                </a:cxn>
                <a:cxn ang="0">
                  <a:pos x="11788" y="144"/>
                </a:cxn>
                <a:cxn ang="0">
                  <a:pos x="11738" y="108"/>
                </a:cxn>
                <a:cxn ang="0">
                  <a:pos x="11686" y="76"/>
                </a:cxn>
                <a:cxn ang="0">
                  <a:pos x="11630" y="50"/>
                </a:cxn>
                <a:cxn ang="0">
                  <a:pos x="11572" y="28"/>
                </a:cxn>
                <a:cxn ang="0">
                  <a:pos x="11512" y="12"/>
                </a:cxn>
                <a:cxn ang="0">
                  <a:pos x="11448" y="2"/>
                </a:cxn>
                <a:cxn ang="0">
                  <a:pos x="11384" y="0"/>
                </a:cxn>
                <a:cxn ang="0">
                  <a:pos x="636" y="0"/>
                </a:cxn>
                <a:cxn ang="0">
                  <a:pos x="572" y="2"/>
                </a:cxn>
                <a:cxn ang="0">
                  <a:pos x="508" y="12"/>
                </a:cxn>
                <a:cxn ang="0">
                  <a:pos x="448" y="28"/>
                </a:cxn>
                <a:cxn ang="0">
                  <a:pos x="390" y="50"/>
                </a:cxn>
                <a:cxn ang="0">
                  <a:pos x="334" y="76"/>
                </a:cxn>
                <a:cxn ang="0">
                  <a:pos x="282" y="108"/>
                </a:cxn>
                <a:cxn ang="0">
                  <a:pos x="232" y="144"/>
                </a:cxn>
                <a:cxn ang="0">
                  <a:pos x="188" y="186"/>
                </a:cxn>
                <a:cxn ang="0">
                  <a:pos x="146" y="230"/>
                </a:cxn>
                <a:cxn ang="0">
                  <a:pos x="110" y="280"/>
                </a:cxn>
                <a:cxn ang="0">
                  <a:pos x="78" y="332"/>
                </a:cxn>
                <a:cxn ang="0">
                  <a:pos x="50" y="388"/>
                </a:cxn>
                <a:cxn ang="0">
                  <a:pos x="30" y="446"/>
                </a:cxn>
                <a:cxn ang="0">
                  <a:pos x="14" y="508"/>
                </a:cxn>
                <a:cxn ang="0">
                  <a:pos x="4" y="570"/>
                </a:cxn>
                <a:cxn ang="0">
                  <a:pos x="0" y="636"/>
                </a:cxn>
              </a:cxnLst>
              <a:rect l="0" t="0" r="r" b="b"/>
              <a:pathLst>
                <a:path w="12020" h="636">
                  <a:moveTo>
                    <a:pt x="12020" y="636"/>
                  </a:moveTo>
                  <a:lnTo>
                    <a:pt x="12020" y="636"/>
                  </a:lnTo>
                  <a:lnTo>
                    <a:pt x="12018" y="604"/>
                  </a:lnTo>
                  <a:lnTo>
                    <a:pt x="12016" y="570"/>
                  </a:lnTo>
                  <a:lnTo>
                    <a:pt x="12012" y="540"/>
                  </a:lnTo>
                  <a:lnTo>
                    <a:pt x="12006" y="508"/>
                  </a:lnTo>
                  <a:lnTo>
                    <a:pt x="12000" y="476"/>
                  </a:lnTo>
                  <a:lnTo>
                    <a:pt x="11990" y="446"/>
                  </a:lnTo>
                  <a:lnTo>
                    <a:pt x="11980" y="418"/>
                  </a:lnTo>
                  <a:lnTo>
                    <a:pt x="11970" y="388"/>
                  </a:lnTo>
                  <a:lnTo>
                    <a:pt x="11956" y="360"/>
                  </a:lnTo>
                  <a:lnTo>
                    <a:pt x="11942" y="332"/>
                  </a:lnTo>
                  <a:lnTo>
                    <a:pt x="11928" y="306"/>
                  </a:lnTo>
                  <a:lnTo>
                    <a:pt x="11910" y="280"/>
                  </a:lnTo>
                  <a:lnTo>
                    <a:pt x="11892" y="254"/>
                  </a:lnTo>
                  <a:lnTo>
                    <a:pt x="11874" y="230"/>
                  </a:lnTo>
                  <a:lnTo>
                    <a:pt x="11854" y="208"/>
                  </a:lnTo>
                  <a:lnTo>
                    <a:pt x="11832" y="186"/>
                  </a:lnTo>
                  <a:lnTo>
                    <a:pt x="11810" y="164"/>
                  </a:lnTo>
                  <a:lnTo>
                    <a:pt x="11788" y="144"/>
                  </a:lnTo>
                  <a:lnTo>
                    <a:pt x="11764" y="126"/>
                  </a:lnTo>
                  <a:lnTo>
                    <a:pt x="11738" y="108"/>
                  </a:lnTo>
                  <a:lnTo>
                    <a:pt x="11712" y="92"/>
                  </a:lnTo>
                  <a:lnTo>
                    <a:pt x="11686" y="76"/>
                  </a:lnTo>
                  <a:lnTo>
                    <a:pt x="11658" y="62"/>
                  </a:lnTo>
                  <a:lnTo>
                    <a:pt x="11630" y="50"/>
                  </a:lnTo>
                  <a:lnTo>
                    <a:pt x="11602" y="38"/>
                  </a:lnTo>
                  <a:lnTo>
                    <a:pt x="11572" y="28"/>
                  </a:lnTo>
                  <a:lnTo>
                    <a:pt x="11542" y="20"/>
                  </a:lnTo>
                  <a:lnTo>
                    <a:pt x="11512" y="12"/>
                  </a:lnTo>
                  <a:lnTo>
                    <a:pt x="11480" y="6"/>
                  </a:lnTo>
                  <a:lnTo>
                    <a:pt x="11448" y="2"/>
                  </a:lnTo>
                  <a:lnTo>
                    <a:pt x="11416" y="0"/>
                  </a:lnTo>
                  <a:lnTo>
                    <a:pt x="11384" y="0"/>
                  </a:lnTo>
                  <a:lnTo>
                    <a:pt x="636" y="0"/>
                  </a:lnTo>
                  <a:lnTo>
                    <a:pt x="636" y="0"/>
                  </a:lnTo>
                  <a:lnTo>
                    <a:pt x="604" y="0"/>
                  </a:lnTo>
                  <a:lnTo>
                    <a:pt x="572" y="2"/>
                  </a:lnTo>
                  <a:lnTo>
                    <a:pt x="540" y="6"/>
                  </a:lnTo>
                  <a:lnTo>
                    <a:pt x="508" y="12"/>
                  </a:lnTo>
                  <a:lnTo>
                    <a:pt x="478" y="20"/>
                  </a:lnTo>
                  <a:lnTo>
                    <a:pt x="448" y="28"/>
                  </a:lnTo>
                  <a:lnTo>
                    <a:pt x="418" y="38"/>
                  </a:lnTo>
                  <a:lnTo>
                    <a:pt x="390" y="50"/>
                  </a:lnTo>
                  <a:lnTo>
                    <a:pt x="362" y="62"/>
                  </a:lnTo>
                  <a:lnTo>
                    <a:pt x="334" y="76"/>
                  </a:lnTo>
                  <a:lnTo>
                    <a:pt x="308" y="92"/>
                  </a:lnTo>
                  <a:lnTo>
                    <a:pt x="282" y="108"/>
                  </a:lnTo>
                  <a:lnTo>
                    <a:pt x="256" y="126"/>
                  </a:lnTo>
                  <a:lnTo>
                    <a:pt x="232" y="144"/>
                  </a:lnTo>
                  <a:lnTo>
                    <a:pt x="210" y="164"/>
                  </a:lnTo>
                  <a:lnTo>
                    <a:pt x="188" y="186"/>
                  </a:lnTo>
                  <a:lnTo>
                    <a:pt x="166" y="208"/>
                  </a:lnTo>
                  <a:lnTo>
                    <a:pt x="146" y="230"/>
                  </a:lnTo>
                  <a:lnTo>
                    <a:pt x="128" y="254"/>
                  </a:lnTo>
                  <a:lnTo>
                    <a:pt x="110" y="280"/>
                  </a:lnTo>
                  <a:lnTo>
                    <a:pt x="92" y="306"/>
                  </a:lnTo>
                  <a:lnTo>
                    <a:pt x="78" y="332"/>
                  </a:lnTo>
                  <a:lnTo>
                    <a:pt x="64" y="360"/>
                  </a:lnTo>
                  <a:lnTo>
                    <a:pt x="50" y="388"/>
                  </a:lnTo>
                  <a:lnTo>
                    <a:pt x="40" y="418"/>
                  </a:lnTo>
                  <a:lnTo>
                    <a:pt x="30" y="446"/>
                  </a:lnTo>
                  <a:lnTo>
                    <a:pt x="20" y="476"/>
                  </a:lnTo>
                  <a:lnTo>
                    <a:pt x="14" y="508"/>
                  </a:lnTo>
                  <a:lnTo>
                    <a:pt x="8" y="540"/>
                  </a:lnTo>
                  <a:lnTo>
                    <a:pt x="4" y="570"/>
                  </a:lnTo>
                  <a:lnTo>
                    <a:pt x="2" y="604"/>
                  </a:lnTo>
                  <a:lnTo>
                    <a:pt x="0" y="636"/>
                  </a:lnTo>
                  <a:lnTo>
                    <a:pt x="12020" y="636"/>
                  </a:lnTo>
                  <a:close/>
                </a:path>
              </a:pathLst>
            </a:custGeom>
            <a:gradFill rotWithShape="1">
              <a:gsLst>
                <a:gs pos="0">
                  <a:schemeClr val="bg1">
                    <a:alpha val="58000"/>
                  </a:schemeClr>
                </a:gs>
                <a:gs pos="100000">
                  <a:schemeClr val="bg1">
                    <a:gamma/>
                    <a:tint val="0"/>
                    <a:invGamma/>
                    <a:alpha val="0"/>
                  </a:schemeClr>
                </a:gs>
              </a:gsLst>
              <a:lin ang="5400000" scaled="1"/>
            </a:gradFill>
            <a:ln w="9525">
              <a:noFill/>
              <a:round/>
              <a:headEnd/>
              <a:tailEnd/>
            </a:ln>
          </p:spPr>
          <p:txBody>
            <a:bodyPr/>
            <a:lstStyle/>
            <a:p>
              <a:pPr>
                <a:defRPr/>
              </a:pPr>
              <a:endParaRPr lang="ko-KR" altLang="en-US">
                <a:latin typeface="굴림" charset="-127"/>
                <a:ea typeface="굴림" charset="-127"/>
              </a:endParaRPr>
            </a:p>
          </p:txBody>
        </p:sp>
        <p:sp>
          <p:nvSpPr>
            <p:cNvPr id="18440" name="AutoShape 9">
              <a:extLst>
                <a:ext uri="{FF2B5EF4-FFF2-40B4-BE49-F238E27FC236}">
                  <a16:creationId xmlns:a16="http://schemas.microsoft.com/office/drawing/2014/main" id="{106FA65B-DF88-4D8D-8E71-5671CD5E0368}"/>
                </a:ext>
              </a:extLst>
            </p:cNvPr>
            <p:cNvSpPr>
              <a:spLocks noChangeArrowheads="1"/>
            </p:cNvSpPr>
            <p:nvPr/>
          </p:nvSpPr>
          <p:spPr bwMode="auto">
            <a:xfrm>
              <a:off x="339" y="2895"/>
              <a:ext cx="5104" cy="930"/>
            </a:xfrm>
            <a:prstGeom prst="roundRect">
              <a:avLst>
                <a:gd name="adj" fmla="val 16667"/>
              </a:avLst>
            </a:prstGeom>
            <a:solidFill>
              <a:schemeClr val="bg1">
                <a:alpha val="50195"/>
              </a:schemeClr>
            </a:solidFill>
            <a:ln w="19050" cap="rnd">
              <a:solidFill>
                <a:schemeClr val="bg1"/>
              </a:solidFill>
              <a:prstDash val="sysDot"/>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82282" name="AutoShape 10">
              <a:extLst>
                <a:ext uri="{FF2B5EF4-FFF2-40B4-BE49-F238E27FC236}">
                  <a16:creationId xmlns:a16="http://schemas.microsoft.com/office/drawing/2014/main" id="{B3ED19B7-EC52-48D0-B327-26F7BFA248B4}"/>
                </a:ext>
              </a:extLst>
            </p:cNvPr>
            <p:cNvSpPr>
              <a:spLocks noChangeArrowheads="1"/>
            </p:cNvSpPr>
            <p:nvPr/>
          </p:nvSpPr>
          <p:spPr bwMode="auto">
            <a:xfrm>
              <a:off x="318" y="1925"/>
              <a:ext cx="5148" cy="771"/>
            </a:xfrm>
            <a:prstGeom prst="roundRect">
              <a:avLst>
                <a:gd name="adj" fmla="val 50000"/>
              </a:avLst>
            </a:prstGeom>
            <a:gradFill rotWithShape="1">
              <a:gsLst>
                <a:gs pos="0">
                  <a:schemeClr val="bg1"/>
                </a:gs>
                <a:gs pos="100000">
                  <a:schemeClr val="bg1">
                    <a:gamma/>
                    <a:shade val="0"/>
                    <a:invGamma/>
                    <a:alpha val="50000"/>
                  </a:schemeClr>
                </a:gs>
              </a:gsLst>
              <a:lin ang="5400000" scaled="1"/>
            </a:gradFill>
            <a:ln w="9525">
              <a:noFill/>
              <a:round/>
              <a:headEnd/>
              <a:tailEnd/>
            </a:ln>
            <a:effectLst/>
          </p:spPr>
          <p:txBody>
            <a:bodyPr wrap="none" anchor="ctr"/>
            <a:lstStyle/>
            <a:p>
              <a:pPr>
                <a:defRPr/>
              </a:pPr>
              <a:endParaRPr lang="ko-KR" altLang="en-US">
                <a:latin typeface="굴림" charset="-127"/>
                <a:ea typeface="굴림" charset="-127"/>
              </a:endParaRPr>
            </a:p>
          </p:txBody>
        </p:sp>
        <p:sp>
          <p:nvSpPr>
            <p:cNvPr id="182283" name="AutoShape 11">
              <a:extLst>
                <a:ext uri="{FF2B5EF4-FFF2-40B4-BE49-F238E27FC236}">
                  <a16:creationId xmlns:a16="http://schemas.microsoft.com/office/drawing/2014/main" id="{0E58EF06-0435-4AAE-8D00-C2CB575D0C71}"/>
                </a:ext>
              </a:extLst>
            </p:cNvPr>
            <p:cNvSpPr>
              <a:spLocks noChangeArrowheads="1"/>
            </p:cNvSpPr>
            <p:nvPr/>
          </p:nvSpPr>
          <p:spPr bwMode="auto">
            <a:xfrm>
              <a:off x="318" y="2447"/>
              <a:ext cx="1837" cy="236"/>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2284" name="AutoShape 12">
              <a:extLst>
                <a:ext uri="{FF2B5EF4-FFF2-40B4-BE49-F238E27FC236}">
                  <a16:creationId xmlns:a16="http://schemas.microsoft.com/office/drawing/2014/main" id="{CF748764-FB19-4C4C-8536-4FBDFF9ABE7E}"/>
                </a:ext>
              </a:extLst>
            </p:cNvPr>
            <p:cNvSpPr>
              <a:spLocks noChangeArrowheads="1"/>
            </p:cNvSpPr>
            <p:nvPr/>
          </p:nvSpPr>
          <p:spPr bwMode="auto">
            <a:xfrm>
              <a:off x="454" y="2038"/>
              <a:ext cx="1564" cy="522"/>
            </a:xfrm>
            <a:prstGeom prst="roundRect">
              <a:avLst>
                <a:gd name="adj" fmla="val 50000"/>
              </a:avLst>
            </a:prstGeom>
            <a:gradFill rotWithShape="1">
              <a:gsLst>
                <a:gs pos="0">
                  <a:schemeClr val="bg1">
                    <a:lumMod val="85000"/>
                  </a:schemeClr>
                </a:gs>
                <a:gs pos="100000">
                  <a:srgbClr val="D8E7EC">
                    <a:gamma/>
                    <a:shade val="66667"/>
                    <a:invGamma/>
                  </a:srgb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444" name="AutoShape 13">
              <a:extLst>
                <a:ext uri="{FF2B5EF4-FFF2-40B4-BE49-F238E27FC236}">
                  <a16:creationId xmlns:a16="http://schemas.microsoft.com/office/drawing/2014/main" id="{790E347A-0756-47E1-8627-F0D3E3F0EEBA}"/>
                </a:ext>
              </a:extLst>
            </p:cNvPr>
            <p:cNvSpPr>
              <a:spLocks noChangeArrowheads="1"/>
            </p:cNvSpPr>
            <p:nvPr/>
          </p:nvSpPr>
          <p:spPr bwMode="auto">
            <a:xfrm>
              <a:off x="500" y="2084"/>
              <a:ext cx="1473" cy="431"/>
            </a:xfrm>
            <a:prstGeom prst="roundRect">
              <a:avLst>
                <a:gd name="adj" fmla="val 50000"/>
              </a:avLst>
            </a:prstGeom>
            <a:gradFill rotWithShape="1">
              <a:gsLst>
                <a:gs pos="0">
                  <a:srgbClr val="003070"/>
                </a:gs>
                <a:gs pos="100000">
                  <a:srgbClr val="004CB1"/>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600" i="0">
                <a:solidFill>
                  <a:schemeClr val="bg1"/>
                </a:solidFill>
                <a:latin typeface="HY헤드라인M" pitchFamily="18" charset="-127"/>
                <a:ea typeface="HY헤드라인M" pitchFamily="18" charset="-127"/>
              </a:endParaRPr>
            </a:p>
          </p:txBody>
        </p:sp>
        <p:sp>
          <p:nvSpPr>
            <p:cNvPr id="18445" name="AutoShape 14">
              <a:extLst>
                <a:ext uri="{FF2B5EF4-FFF2-40B4-BE49-F238E27FC236}">
                  <a16:creationId xmlns:a16="http://schemas.microsoft.com/office/drawing/2014/main" id="{BF435661-AA9D-4DE5-BB39-5E5A8C84F465}"/>
                </a:ext>
              </a:extLst>
            </p:cNvPr>
            <p:cNvSpPr>
              <a:spLocks noChangeArrowheads="1"/>
            </p:cNvSpPr>
            <p:nvPr/>
          </p:nvSpPr>
          <p:spPr bwMode="auto">
            <a:xfrm>
              <a:off x="2176" y="2698"/>
              <a:ext cx="1430" cy="272"/>
            </a:xfrm>
            <a:prstGeom prst="downArrow">
              <a:avLst>
                <a:gd name="adj1" fmla="val 49926"/>
                <a:gd name="adj2" fmla="val 68213"/>
              </a:avLst>
            </a:prstGeom>
            <a:solidFill>
              <a:schemeClr val="tx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82287" name="AutoShape 15">
              <a:extLst>
                <a:ext uri="{FF2B5EF4-FFF2-40B4-BE49-F238E27FC236}">
                  <a16:creationId xmlns:a16="http://schemas.microsoft.com/office/drawing/2014/main" id="{611FE114-B73C-403F-9900-6F43DAB838BF}"/>
                </a:ext>
              </a:extLst>
            </p:cNvPr>
            <p:cNvSpPr>
              <a:spLocks noChangeArrowheads="1"/>
            </p:cNvSpPr>
            <p:nvPr/>
          </p:nvSpPr>
          <p:spPr bwMode="auto">
            <a:xfrm>
              <a:off x="1973" y="2446"/>
              <a:ext cx="1837" cy="236"/>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2288" name="AutoShape 16">
              <a:extLst>
                <a:ext uri="{FF2B5EF4-FFF2-40B4-BE49-F238E27FC236}">
                  <a16:creationId xmlns:a16="http://schemas.microsoft.com/office/drawing/2014/main" id="{6685E8BF-DE3C-4C89-B79A-C2E0D19F3086}"/>
                </a:ext>
              </a:extLst>
            </p:cNvPr>
            <p:cNvSpPr>
              <a:spLocks noChangeArrowheads="1"/>
            </p:cNvSpPr>
            <p:nvPr/>
          </p:nvSpPr>
          <p:spPr bwMode="auto">
            <a:xfrm>
              <a:off x="2109" y="2038"/>
              <a:ext cx="1564" cy="522"/>
            </a:xfrm>
            <a:prstGeom prst="roundRect">
              <a:avLst>
                <a:gd name="adj" fmla="val 50000"/>
              </a:avLst>
            </a:prstGeom>
            <a:gradFill rotWithShape="1">
              <a:gsLst>
                <a:gs pos="0">
                  <a:schemeClr val="bg1">
                    <a:lumMod val="85000"/>
                  </a:schemeClr>
                </a:gs>
                <a:gs pos="100000">
                  <a:srgbClr val="D8E7EC">
                    <a:gamma/>
                    <a:shade val="66667"/>
                    <a:invGamma/>
                  </a:srgb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448" name="AutoShape 17">
              <a:extLst>
                <a:ext uri="{FF2B5EF4-FFF2-40B4-BE49-F238E27FC236}">
                  <a16:creationId xmlns:a16="http://schemas.microsoft.com/office/drawing/2014/main" id="{8DA4B3A0-4FBA-4230-A26B-B60F98D3B0F7}"/>
                </a:ext>
              </a:extLst>
            </p:cNvPr>
            <p:cNvSpPr>
              <a:spLocks noChangeArrowheads="1"/>
            </p:cNvSpPr>
            <p:nvPr/>
          </p:nvSpPr>
          <p:spPr bwMode="auto">
            <a:xfrm>
              <a:off x="2155" y="2084"/>
              <a:ext cx="1473" cy="431"/>
            </a:xfrm>
            <a:prstGeom prst="roundRect">
              <a:avLst>
                <a:gd name="adj" fmla="val 50000"/>
              </a:avLst>
            </a:prstGeom>
            <a:gradFill rotWithShape="1">
              <a:gsLst>
                <a:gs pos="0">
                  <a:srgbClr val="003070"/>
                </a:gs>
                <a:gs pos="100000">
                  <a:srgbClr val="004CB1"/>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600" i="0">
                <a:solidFill>
                  <a:schemeClr val="bg1"/>
                </a:solidFill>
                <a:latin typeface="HY헤드라인M" pitchFamily="18" charset="-127"/>
                <a:ea typeface="HY헤드라인M" pitchFamily="18" charset="-127"/>
              </a:endParaRPr>
            </a:p>
          </p:txBody>
        </p:sp>
        <p:sp>
          <p:nvSpPr>
            <p:cNvPr id="182290" name="AutoShape 18">
              <a:extLst>
                <a:ext uri="{FF2B5EF4-FFF2-40B4-BE49-F238E27FC236}">
                  <a16:creationId xmlns:a16="http://schemas.microsoft.com/office/drawing/2014/main" id="{1B251EB6-81C2-4828-85D6-91FBC01DA0C1}"/>
                </a:ext>
              </a:extLst>
            </p:cNvPr>
            <p:cNvSpPr>
              <a:spLocks noChangeArrowheads="1"/>
            </p:cNvSpPr>
            <p:nvPr/>
          </p:nvSpPr>
          <p:spPr bwMode="auto">
            <a:xfrm>
              <a:off x="3651" y="2447"/>
              <a:ext cx="1837" cy="236"/>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2291" name="AutoShape 19">
              <a:extLst>
                <a:ext uri="{FF2B5EF4-FFF2-40B4-BE49-F238E27FC236}">
                  <a16:creationId xmlns:a16="http://schemas.microsoft.com/office/drawing/2014/main" id="{0E35C1ED-6E3B-4D20-91E7-7746D4FCF1A7}"/>
                </a:ext>
              </a:extLst>
            </p:cNvPr>
            <p:cNvSpPr>
              <a:spLocks noChangeArrowheads="1"/>
            </p:cNvSpPr>
            <p:nvPr/>
          </p:nvSpPr>
          <p:spPr bwMode="auto">
            <a:xfrm>
              <a:off x="3765" y="2038"/>
              <a:ext cx="1564" cy="522"/>
            </a:xfrm>
            <a:prstGeom prst="roundRect">
              <a:avLst>
                <a:gd name="adj" fmla="val 50000"/>
              </a:avLst>
            </a:prstGeom>
            <a:gradFill rotWithShape="1">
              <a:gsLst>
                <a:gs pos="0">
                  <a:schemeClr val="bg1">
                    <a:lumMod val="85000"/>
                  </a:schemeClr>
                </a:gs>
                <a:gs pos="100000">
                  <a:srgbClr val="D8E7EC">
                    <a:gamma/>
                    <a:shade val="66667"/>
                    <a:invGamma/>
                  </a:srgb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8451" name="AutoShape 20">
              <a:extLst>
                <a:ext uri="{FF2B5EF4-FFF2-40B4-BE49-F238E27FC236}">
                  <a16:creationId xmlns:a16="http://schemas.microsoft.com/office/drawing/2014/main" id="{83FA570C-0FC9-4FE8-B83B-47105FDCFF30}"/>
                </a:ext>
              </a:extLst>
            </p:cNvPr>
            <p:cNvSpPr>
              <a:spLocks noChangeArrowheads="1"/>
            </p:cNvSpPr>
            <p:nvPr/>
          </p:nvSpPr>
          <p:spPr bwMode="auto">
            <a:xfrm>
              <a:off x="3811" y="2084"/>
              <a:ext cx="1473" cy="431"/>
            </a:xfrm>
            <a:prstGeom prst="roundRect">
              <a:avLst>
                <a:gd name="adj" fmla="val 50000"/>
              </a:avLst>
            </a:prstGeom>
            <a:gradFill rotWithShape="1">
              <a:gsLst>
                <a:gs pos="0">
                  <a:srgbClr val="003070"/>
                </a:gs>
                <a:gs pos="100000">
                  <a:srgbClr val="004CB1"/>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600" i="0">
                <a:solidFill>
                  <a:schemeClr val="bg1"/>
                </a:solidFill>
                <a:latin typeface="HY헤드라인M" pitchFamily="18" charset="-127"/>
                <a:ea typeface="HY헤드라인M" pitchFamily="18" charset="-127"/>
              </a:endParaRPr>
            </a:p>
          </p:txBody>
        </p:sp>
        <p:sp>
          <p:nvSpPr>
            <p:cNvPr id="18452" name="AutoShape 21">
              <a:extLst>
                <a:ext uri="{FF2B5EF4-FFF2-40B4-BE49-F238E27FC236}">
                  <a16:creationId xmlns:a16="http://schemas.microsoft.com/office/drawing/2014/main" id="{A82C61DD-0224-4577-BDA9-82B3A7FBB34F}"/>
                </a:ext>
              </a:extLst>
            </p:cNvPr>
            <p:cNvSpPr>
              <a:spLocks noChangeArrowheads="1"/>
            </p:cNvSpPr>
            <p:nvPr/>
          </p:nvSpPr>
          <p:spPr bwMode="auto">
            <a:xfrm>
              <a:off x="476" y="3031"/>
              <a:ext cx="4831" cy="295"/>
            </a:xfrm>
            <a:prstGeom prst="roundRect">
              <a:avLst>
                <a:gd name="adj" fmla="val 50000"/>
              </a:avLst>
            </a:prstGeom>
            <a:gradFill rotWithShape="1">
              <a:gsLst>
                <a:gs pos="0">
                  <a:srgbClr val="6D4811"/>
                </a:gs>
                <a:gs pos="50000">
                  <a:srgbClr val="956217"/>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18453" name="AutoShape 22">
              <a:extLst>
                <a:ext uri="{FF2B5EF4-FFF2-40B4-BE49-F238E27FC236}">
                  <a16:creationId xmlns:a16="http://schemas.microsoft.com/office/drawing/2014/main" id="{0F72A160-E09A-4081-8F03-0456ABF6CC36}"/>
                </a:ext>
              </a:extLst>
            </p:cNvPr>
            <p:cNvSpPr>
              <a:spLocks noChangeArrowheads="1"/>
            </p:cNvSpPr>
            <p:nvPr/>
          </p:nvSpPr>
          <p:spPr bwMode="auto">
            <a:xfrm>
              <a:off x="476" y="3394"/>
              <a:ext cx="4831" cy="295"/>
            </a:xfrm>
            <a:prstGeom prst="roundRect">
              <a:avLst>
                <a:gd name="adj" fmla="val 50000"/>
              </a:avLst>
            </a:prstGeom>
            <a:gradFill rotWithShape="1">
              <a:gsLst>
                <a:gs pos="0">
                  <a:srgbClr val="6D4811"/>
                </a:gs>
                <a:gs pos="50000">
                  <a:srgbClr val="956217"/>
                </a:gs>
                <a:gs pos="100000">
                  <a:srgbClr val="6D4811"/>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18454" name="WordArt 23">
              <a:extLst>
                <a:ext uri="{FF2B5EF4-FFF2-40B4-BE49-F238E27FC236}">
                  <a16:creationId xmlns:a16="http://schemas.microsoft.com/office/drawing/2014/main" id="{F7E51174-D1DD-49FF-BA2D-92C71BC4BB67}"/>
                </a:ext>
              </a:extLst>
            </p:cNvPr>
            <p:cNvSpPr>
              <a:spLocks noChangeArrowheads="1" noChangeShapeType="1" noTextEdit="1"/>
            </p:cNvSpPr>
            <p:nvPr/>
          </p:nvSpPr>
          <p:spPr bwMode="auto">
            <a:xfrm>
              <a:off x="2383" y="1080"/>
              <a:ext cx="996" cy="2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alpha val="94901"/>
                    </a:schemeClr>
                  </a:solidFill>
                  <a:latin typeface="Arial Black" panose="020B0A04020102020204" pitchFamily="34" charset="0"/>
                </a:rPr>
                <a:t>TITLE</a:t>
              </a:r>
              <a:endParaRPr lang="zh-CN" altLang="en-US" sz="1400" kern="10" spc="-70">
                <a:solidFill>
                  <a:schemeClr val="bg1">
                    <a:alpha val="94901"/>
                  </a:schemeClr>
                </a:solidFill>
                <a:latin typeface="Arial Black" panose="020B0A04020102020204" pitchFamily="34" charset="0"/>
              </a:endParaRPr>
            </a:p>
          </p:txBody>
        </p:sp>
        <p:grpSp>
          <p:nvGrpSpPr>
            <p:cNvPr id="18455" name="Group 24">
              <a:extLst>
                <a:ext uri="{FF2B5EF4-FFF2-40B4-BE49-F238E27FC236}">
                  <a16:creationId xmlns:a16="http://schemas.microsoft.com/office/drawing/2014/main" id="{771E1D9F-C6B3-4AB4-8230-0E6EE2A0890B}"/>
                </a:ext>
              </a:extLst>
            </p:cNvPr>
            <p:cNvGrpSpPr>
              <a:grpSpLocks/>
            </p:cNvGrpSpPr>
            <p:nvPr/>
          </p:nvGrpSpPr>
          <p:grpSpPr bwMode="auto">
            <a:xfrm>
              <a:off x="930" y="2174"/>
              <a:ext cx="635" cy="227"/>
              <a:chOff x="2560" y="618"/>
              <a:chExt cx="728" cy="265"/>
            </a:xfrm>
          </p:grpSpPr>
          <p:sp>
            <p:nvSpPr>
              <p:cNvPr id="18464" name="WordArt 25">
                <a:extLst>
                  <a:ext uri="{FF2B5EF4-FFF2-40B4-BE49-F238E27FC236}">
                    <a16:creationId xmlns:a16="http://schemas.microsoft.com/office/drawing/2014/main" id="{E8FA5994-F75C-4E9B-9A5D-AAF2941BB15A}"/>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8465" name="WordArt 26">
                <a:extLst>
                  <a:ext uri="{FF2B5EF4-FFF2-40B4-BE49-F238E27FC236}">
                    <a16:creationId xmlns:a16="http://schemas.microsoft.com/office/drawing/2014/main" id="{FD7D5E81-EFE9-40D4-A61B-18B82C32EF4A}"/>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8456" name="Group 27">
              <a:extLst>
                <a:ext uri="{FF2B5EF4-FFF2-40B4-BE49-F238E27FC236}">
                  <a16:creationId xmlns:a16="http://schemas.microsoft.com/office/drawing/2014/main" id="{E6A81A31-B6D7-4045-A993-CAA031BDA0C3}"/>
                </a:ext>
              </a:extLst>
            </p:cNvPr>
            <p:cNvGrpSpPr>
              <a:grpSpLocks/>
            </p:cNvGrpSpPr>
            <p:nvPr/>
          </p:nvGrpSpPr>
          <p:grpSpPr bwMode="auto">
            <a:xfrm>
              <a:off x="2562" y="2174"/>
              <a:ext cx="635" cy="227"/>
              <a:chOff x="2560" y="618"/>
              <a:chExt cx="728" cy="265"/>
            </a:xfrm>
          </p:grpSpPr>
          <p:sp>
            <p:nvSpPr>
              <p:cNvPr id="18462" name="WordArt 28">
                <a:extLst>
                  <a:ext uri="{FF2B5EF4-FFF2-40B4-BE49-F238E27FC236}">
                    <a16:creationId xmlns:a16="http://schemas.microsoft.com/office/drawing/2014/main" id="{3E7FCFF5-7AB2-47E7-BF32-F3A94B00550C}"/>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8463" name="WordArt 29">
                <a:extLst>
                  <a:ext uri="{FF2B5EF4-FFF2-40B4-BE49-F238E27FC236}">
                    <a16:creationId xmlns:a16="http://schemas.microsoft.com/office/drawing/2014/main" id="{04EEED61-7128-4E93-914B-006D3376EAB8}"/>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8457" name="Group 30">
              <a:extLst>
                <a:ext uri="{FF2B5EF4-FFF2-40B4-BE49-F238E27FC236}">
                  <a16:creationId xmlns:a16="http://schemas.microsoft.com/office/drawing/2014/main" id="{4ACD3EB7-F12A-4CA3-A636-76985B663EE3}"/>
                </a:ext>
              </a:extLst>
            </p:cNvPr>
            <p:cNvGrpSpPr>
              <a:grpSpLocks/>
            </p:cNvGrpSpPr>
            <p:nvPr/>
          </p:nvGrpSpPr>
          <p:grpSpPr bwMode="auto">
            <a:xfrm>
              <a:off x="4241" y="2174"/>
              <a:ext cx="635" cy="227"/>
              <a:chOff x="2560" y="618"/>
              <a:chExt cx="728" cy="265"/>
            </a:xfrm>
          </p:grpSpPr>
          <p:sp>
            <p:nvSpPr>
              <p:cNvPr id="18460" name="WordArt 31">
                <a:extLst>
                  <a:ext uri="{FF2B5EF4-FFF2-40B4-BE49-F238E27FC236}">
                    <a16:creationId xmlns:a16="http://schemas.microsoft.com/office/drawing/2014/main" id="{38E2C2B7-15F2-4CE4-8168-A7F0C7158913}"/>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8461" name="WordArt 32">
                <a:extLst>
                  <a:ext uri="{FF2B5EF4-FFF2-40B4-BE49-F238E27FC236}">
                    <a16:creationId xmlns:a16="http://schemas.microsoft.com/office/drawing/2014/main" id="{E5C6F39D-3B54-4EEE-BDBA-AB1A8512D008}"/>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8458" name="WordArt 33">
              <a:extLst>
                <a:ext uri="{FF2B5EF4-FFF2-40B4-BE49-F238E27FC236}">
                  <a16:creationId xmlns:a16="http://schemas.microsoft.com/office/drawing/2014/main" id="{3DF09BD3-BBB0-4558-8448-5332B7B935F5}"/>
                </a:ext>
              </a:extLst>
            </p:cNvPr>
            <p:cNvSpPr>
              <a:spLocks noChangeArrowheads="1" noChangeShapeType="1" noTextEdit="1"/>
            </p:cNvSpPr>
            <p:nvPr/>
          </p:nvSpPr>
          <p:spPr bwMode="auto">
            <a:xfrm>
              <a:off x="2154" y="3121"/>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sp>
          <p:nvSpPr>
            <p:cNvPr id="18459" name="WordArt 34">
              <a:extLst>
                <a:ext uri="{FF2B5EF4-FFF2-40B4-BE49-F238E27FC236}">
                  <a16:creationId xmlns:a16="http://schemas.microsoft.com/office/drawing/2014/main" id="{B644F3B6-FE58-4FC3-A306-3819F8FC52A8}"/>
                </a:ext>
              </a:extLst>
            </p:cNvPr>
            <p:cNvSpPr>
              <a:spLocks noChangeArrowheads="1" noChangeShapeType="1" noTextEdit="1"/>
            </p:cNvSpPr>
            <p:nvPr/>
          </p:nvSpPr>
          <p:spPr bwMode="auto">
            <a:xfrm>
              <a:off x="2154" y="3484"/>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4" name="Rectangle 2">
            <a:extLst>
              <a:ext uri="{FF2B5EF4-FFF2-40B4-BE49-F238E27FC236}">
                <a16:creationId xmlns:a16="http://schemas.microsoft.com/office/drawing/2014/main" id="{1A6B653A-2011-4C1C-B273-B061E5131706}"/>
              </a:ext>
            </a:extLst>
          </p:cNvPr>
          <p:cNvSpPr>
            <a:spLocks noGrp="1" noChangeArrowheads="1"/>
          </p:cNvSpPr>
          <p:nvPr>
            <p:ph type="title" idx="4294967295"/>
          </p:nvPr>
        </p:nvSpPr>
        <p:spPr/>
        <p:txBody>
          <a:bodyPr/>
          <a:lstStyle/>
          <a:p>
            <a:pPr eaLnBrk="1" hangingPunct="1"/>
            <a:r>
              <a:rPr lang="en-US" altLang="ko-KR"/>
              <a:t>Click To Edit Title Style</a:t>
            </a:r>
          </a:p>
        </p:txBody>
      </p:sp>
      <p:sp>
        <p:nvSpPr>
          <p:cNvPr id="19503" name="AutoShape 47">
            <a:extLst>
              <a:ext uri="{FF2B5EF4-FFF2-40B4-BE49-F238E27FC236}">
                <a16:creationId xmlns:a16="http://schemas.microsoft.com/office/drawing/2014/main" id="{B8834734-EAC0-4722-988A-970CA1009CC7}"/>
              </a:ext>
            </a:extLst>
          </p:cNvPr>
          <p:cNvSpPr>
            <a:spLocks noChangeArrowheads="1"/>
          </p:cNvSpPr>
          <p:nvPr/>
        </p:nvSpPr>
        <p:spPr bwMode="auto">
          <a:xfrm>
            <a:off x="1776413" y="1196976"/>
            <a:ext cx="8496300" cy="4824413"/>
          </a:xfrm>
          <a:prstGeom prst="roundRect">
            <a:avLst>
              <a:gd name="adj" fmla="val 6444"/>
            </a:avLst>
          </a:prstGeom>
          <a:solidFill>
            <a:srgbClr val="6D4811">
              <a:alpha val="47842"/>
            </a:srgbClr>
          </a:solidFill>
          <a:ln w="19050" algn="ctr">
            <a:solidFill>
              <a:srgbClr val="C0C0C0"/>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grpSp>
        <p:nvGrpSpPr>
          <p:cNvPr id="2" name="Group 102">
            <a:extLst>
              <a:ext uri="{FF2B5EF4-FFF2-40B4-BE49-F238E27FC236}">
                <a16:creationId xmlns:a16="http://schemas.microsoft.com/office/drawing/2014/main" id="{0F1B41AF-D5A6-4B55-B9E8-55F6E027E345}"/>
              </a:ext>
            </a:extLst>
          </p:cNvPr>
          <p:cNvGrpSpPr>
            <a:grpSpLocks/>
          </p:cNvGrpSpPr>
          <p:nvPr/>
        </p:nvGrpSpPr>
        <p:grpSpPr bwMode="auto">
          <a:xfrm>
            <a:off x="2081213" y="1412876"/>
            <a:ext cx="7848600" cy="4392613"/>
            <a:chOff x="351" y="890"/>
            <a:chExt cx="4944" cy="2767"/>
          </a:xfrm>
        </p:grpSpPr>
        <p:sp>
          <p:nvSpPr>
            <p:cNvPr id="19462" name="AutoShape 48">
              <a:extLst>
                <a:ext uri="{FF2B5EF4-FFF2-40B4-BE49-F238E27FC236}">
                  <a16:creationId xmlns:a16="http://schemas.microsoft.com/office/drawing/2014/main" id="{352175DF-1385-4628-905C-FE9A6733A785}"/>
                </a:ext>
              </a:extLst>
            </p:cNvPr>
            <p:cNvSpPr>
              <a:spLocks noChangeArrowheads="1"/>
            </p:cNvSpPr>
            <p:nvPr/>
          </p:nvSpPr>
          <p:spPr bwMode="auto">
            <a:xfrm>
              <a:off x="1602" y="890"/>
              <a:ext cx="1190" cy="499"/>
            </a:xfrm>
            <a:prstGeom prst="roundRect">
              <a:avLst>
                <a:gd name="adj" fmla="val 12343"/>
              </a:avLst>
            </a:prstGeom>
            <a:gradFill rotWithShape="1">
              <a:gsLst>
                <a:gs pos="0">
                  <a:srgbClr val="003070"/>
                </a:gs>
                <a:gs pos="100000">
                  <a:srgbClr val="00275C"/>
                </a:gs>
              </a:gsLst>
              <a:lin ang="5400000" scaled="1"/>
            </a:gra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3" name="AutoShape 49">
              <a:extLst>
                <a:ext uri="{FF2B5EF4-FFF2-40B4-BE49-F238E27FC236}">
                  <a16:creationId xmlns:a16="http://schemas.microsoft.com/office/drawing/2014/main" id="{29356D88-62D4-400D-8598-0103783D7F6C}"/>
                </a:ext>
              </a:extLst>
            </p:cNvPr>
            <p:cNvSpPr>
              <a:spLocks noChangeArrowheads="1"/>
            </p:cNvSpPr>
            <p:nvPr/>
          </p:nvSpPr>
          <p:spPr bwMode="auto">
            <a:xfrm>
              <a:off x="2853" y="890"/>
              <a:ext cx="1190" cy="499"/>
            </a:xfrm>
            <a:prstGeom prst="roundRect">
              <a:avLst>
                <a:gd name="adj" fmla="val 12343"/>
              </a:avLst>
            </a:prstGeom>
            <a:solidFill>
              <a:srgbClr val="6D4811"/>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3" name="AutoShape 50">
              <a:extLst>
                <a:ext uri="{FF2B5EF4-FFF2-40B4-BE49-F238E27FC236}">
                  <a16:creationId xmlns:a16="http://schemas.microsoft.com/office/drawing/2014/main" id="{A34E63F2-28D0-41E2-87F2-29EE7F1C6AF5}"/>
                </a:ext>
              </a:extLst>
            </p:cNvPr>
            <p:cNvSpPr>
              <a:spLocks noChangeArrowheads="1"/>
            </p:cNvSpPr>
            <p:nvPr/>
          </p:nvSpPr>
          <p:spPr bwMode="auto">
            <a:xfrm>
              <a:off x="4105" y="890"/>
              <a:ext cx="1190" cy="499"/>
            </a:xfrm>
            <a:prstGeom prst="roundRect">
              <a:avLst>
                <a:gd name="adj" fmla="val 12343"/>
              </a:avLst>
            </a:prstGeom>
            <a:gradFill rotWithShape="1">
              <a:gsLst>
                <a:gs pos="0">
                  <a:srgbClr val="698E00"/>
                </a:gs>
                <a:gs pos="100000">
                  <a:srgbClr val="567400"/>
                </a:gs>
              </a:gsLst>
              <a:lin ang="5400000" scaled="1"/>
            </a:gra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5" name="AutoShape 51">
              <a:extLst>
                <a:ext uri="{FF2B5EF4-FFF2-40B4-BE49-F238E27FC236}">
                  <a16:creationId xmlns:a16="http://schemas.microsoft.com/office/drawing/2014/main" id="{A0363E7C-D80A-45D0-8ACB-37217B5D3C27}"/>
                </a:ext>
              </a:extLst>
            </p:cNvPr>
            <p:cNvSpPr>
              <a:spLocks noChangeArrowheads="1"/>
            </p:cNvSpPr>
            <p:nvPr/>
          </p:nvSpPr>
          <p:spPr bwMode="auto">
            <a:xfrm>
              <a:off x="351" y="890"/>
              <a:ext cx="1190" cy="499"/>
            </a:xfrm>
            <a:prstGeom prst="roundRect">
              <a:avLst>
                <a:gd name="adj" fmla="val 12343"/>
              </a:avLst>
            </a:prstGeom>
            <a:solidFill>
              <a:srgbClr val="808080"/>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6" name="AutoShape 52">
              <a:extLst>
                <a:ext uri="{FF2B5EF4-FFF2-40B4-BE49-F238E27FC236}">
                  <a16:creationId xmlns:a16="http://schemas.microsoft.com/office/drawing/2014/main" id="{2C1C667A-AD66-4CD2-B7E1-E03418AFFB01}"/>
                </a:ext>
              </a:extLst>
            </p:cNvPr>
            <p:cNvSpPr>
              <a:spLocks noChangeArrowheads="1"/>
            </p:cNvSpPr>
            <p:nvPr/>
          </p:nvSpPr>
          <p:spPr bwMode="auto">
            <a:xfrm>
              <a:off x="351" y="1457"/>
              <a:ext cx="1190" cy="499"/>
            </a:xfrm>
            <a:prstGeom prst="roundRect">
              <a:avLst>
                <a:gd name="adj" fmla="val 12343"/>
              </a:avLst>
            </a:prstGeom>
            <a:solidFill>
              <a:srgbClr val="C0C0C0"/>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7" name="AutoShape 53">
              <a:extLst>
                <a:ext uri="{FF2B5EF4-FFF2-40B4-BE49-F238E27FC236}">
                  <a16:creationId xmlns:a16="http://schemas.microsoft.com/office/drawing/2014/main" id="{0BE2FEDA-EEAB-4C43-A492-DA9A2F462414}"/>
                </a:ext>
              </a:extLst>
            </p:cNvPr>
            <p:cNvSpPr>
              <a:spLocks noChangeArrowheads="1"/>
            </p:cNvSpPr>
            <p:nvPr/>
          </p:nvSpPr>
          <p:spPr bwMode="auto">
            <a:xfrm>
              <a:off x="351" y="2024"/>
              <a:ext cx="1190" cy="499"/>
            </a:xfrm>
            <a:prstGeom prst="roundRect">
              <a:avLst>
                <a:gd name="adj" fmla="val 12343"/>
              </a:avLst>
            </a:prstGeom>
            <a:solidFill>
              <a:srgbClr val="C0C0C0"/>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8" name="AutoShape 54">
              <a:extLst>
                <a:ext uri="{FF2B5EF4-FFF2-40B4-BE49-F238E27FC236}">
                  <a16:creationId xmlns:a16="http://schemas.microsoft.com/office/drawing/2014/main" id="{D0B54D55-E016-47A0-A068-76E5F624F5CE}"/>
                </a:ext>
              </a:extLst>
            </p:cNvPr>
            <p:cNvSpPr>
              <a:spLocks noChangeArrowheads="1"/>
            </p:cNvSpPr>
            <p:nvPr/>
          </p:nvSpPr>
          <p:spPr bwMode="auto">
            <a:xfrm>
              <a:off x="351" y="2591"/>
              <a:ext cx="1190" cy="499"/>
            </a:xfrm>
            <a:prstGeom prst="roundRect">
              <a:avLst>
                <a:gd name="adj" fmla="val 12343"/>
              </a:avLst>
            </a:prstGeom>
            <a:solidFill>
              <a:srgbClr val="C0C0C0"/>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69" name="AutoShape 55">
              <a:extLst>
                <a:ext uri="{FF2B5EF4-FFF2-40B4-BE49-F238E27FC236}">
                  <a16:creationId xmlns:a16="http://schemas.microsoft.com/office/drawing/2014/main" id="{318420D1-9AFA-484C-9923-FB801858B9DD}"/>
                </a:ext>
              </a:extLst>
            </p:cNvPr>
            <p:cNvSpPr>
              <a:spLocks noChangeArrowheads="1"/>
            </p:cNvSpPr>
            <p:nvPr/>
          </p:nvSpPr>
          <p:spPr bwMode="auto">
            <a:xfrm>
              <a:off x="351" y="3158"/>
              <a:ext cx="1190" cy="499"/>
            </a:xfrm>
            <a:prstGeom prst="roundRect">
              <a:avLst>
                <a:gd name="adj" fmla="val 12343"/>
              </a:avLst>
            </a:prstGeom>
            <a:solidFill>
              <a:srgbClr val="C0C0C0"/>
            </a:solidFill>
            <a:ln w="3810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0" name="AutoShape 57">
              <a:extLst>
                <a:ext uri="{FF2B5EF4-FFF2-40B4-BE49-F238E27FC236}">
                  <a16:creationId xmlns:a16="http://schemas.microsoft.com/office/drawing/2014/main" id="{32718684-786B-4CC1-A55D-003257D162E5}"/>
                </a:ext>
              </a:extLst>
            </p:cNvPr>
            <p:cNvSpPr>
              <a:spLocks noChangeArrowheads="1"/>
            </p:cNvSpPr>
            <p:nvPr/>
          </p:nvSpPr>
          <p:spPr bwMode="auto">
            <a:xfrm>
              <a:off x="1602" y="1457"/>
              <a:ext cx="1190" cy="499"/>
            </a:xfrm>
            <a:prstGeom prst="roundRect">
              <a:avLst>
                <a:gd name="adj" fmla="val 12343"/>
              </a:avLst>
            </a:prstGeom>
            <a:solidFill>
              <a:srgbClr val="C9E0FF"/>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1" name="AutoShape 58">
              <a:extLst>
                <a:ext uri="{FF2B5EF4-FFF2-40B4-BE49-F238E27FC236}">
                  <a16:creationId xmlns:a16="http://schemas.microsoft.com/office/drawing/2014/main" id="{A1AFC821-CF1B-414C-BDD1-FFE2DBA2108F}"/>
                </a:ext>
              </a:extLst>
            </p:cNvPr>
            <p:cNvSpPr>
              <a:spLocks noChangeArrowheads="1"/>
            </p:cNvSpPr>
            <p:nvPr/>
          </p:nvSpPr>
          <p:spPr bwMode="auto">
            <a:xfrm>
              <a:off x="2853" y="1457"/>
              <a:ext cx="1190" cy="499"/>
            </a:xfrm>
            <a:prstGeom prst="roundRect">
              <a:avLst>
                <a:gd name="adj" fmla="val 12343"/>
              </a:avLst>
            </a:prstGeom>
            <a:solidFill>
              <a:srgbClr val="F8E8D0"/>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2" name="AutoShape 59">
              <a:extLst>
                <a:ext uri="{FF2B5EF4-FFF2-40B4-BE49-F238E27FC236}">
                  <a16:creationId xmlns:a16="http://schemas.microsoft.com/office/drawing/2014/main" id="{FA22121D-64A2-475C-9EF9-3E52E003DB63}"/>
                </a:ext>
              </a:extLst>
            </p:cNvPr>
            <p:cNvSpPr>
              <a:spLocks noChangeArrowheads="1"/>
            </p:cNvSpPr>
            <p:nvPr/>
          </p:nvSpPr>
          <p:spPr bwMode="auto">
            <a:xfrm>
              <a:off x="4105" y="1457"/>
              <a:ext cx="1190" cy="499"/>
            </a:xfrm>
            <a:prstGeom prst="roundRect">
              <a:avLst>
                <a:gd name="adj" fmla="val 12343"/>
              </a:avLst>
            </a:prstGeom>
            <a:solidFill>
              <a:srgbClr val="F4FFD5"/>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3" name="AutoShape 61">
              <a:extLst>
                <a:ext uri="{FF2B5EF4-FFF2-40B4-BE49-F238E27FC236}">
                  <a16:creationId xmlns:a16="http://schemas.microsoft.com/office/drawing/2014/main" id="{43DE95DD-4B3B-44EF-9F75-CB15A2BFBBEF}"/>
                </a:ext>
              </a:extLst>
            </p:cNvPr>
            <p:cNvSpPr>
              <a:spLocks noChangeArrowheads="1"/>
            </p:cNvSpPr>
            <p:nvPr/>
          </p:nvSpPr>
          <p:spPr bwMode="auto">
            <a:xfrm>
              <a:off x="1602" y="2024"/>
              <a:ext cx="1190" cy="499"/>
            </a:xfrm>
            <a:prstGeom prst="roundRect">
              <a:avLst>
                <a:gd name="adj" fmla="val 12343"/>
              </a:avLst>
            </a:prstGeom>
            <a:solidFill>
              <a:srgbClr val="C9E0FF"/>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4" name="AutoShape 62">
              <a:extLst>
                <a:ext uri="{FF2B5EF4-FFF2-40B4-BE49-F238E27FC236}">
                  <a16:creationId xmlns:a16="http://schemas.microsoft.com/office/drawing/2014/main" id="{38FA60B7-4ABD-4FED-9AA2-A9EEF5E8F939}"/>
                </a:ext>
              </a:extLst>
            </p:cNvPr>
            <p:cNvSpPr>
              <a:spLocks noChangeArrowheads="1"/>
            </p:cNvSpPr>
            <p:nvPr/>
          </p:nvSpPr>
          <p:spPr bwMode="auto">
            <a:xfrm>
              <a:off x="2853" y="2024"/>
              <a:ext cx="1190" cy="499"/>
            </a:xfrm>
            <a:prstGeom prst="roundRect">
              <a:avLst>
                <a:gd name="adj" fmla="val 12343"/>
              </a:avLst>
            </a:prstGeom>
            <a:solidFill>
              <a:srgbClr val="F8E8D0"/>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5" name="AutoShape 63">
              <a:extLst>
                <a:ext uri="{FF2B5EF4-FFF2-40B4-BE49-F238E27FC236}">
                  <a16:creationId xmlns:a16="http://schemas.microsoft.com/office/drawing/2014/main" id="{9991F50B-E1F6-4714-80DC-788B2667C8D1}"/>
                </a:ext>
              </a:extLst>
            </p:cNvPr>
            <p:cNvSpPr>
              <a:spLocks noChangeArrowheads="1"/>
            </p:cNvSpPr>
            <p:nvPr/>
          </p:nvSpPr>
          <p:spPr bwMode="auto">
            <a:xfrm>
              <a:off x="4105" y="2024"/>
              <a:ext cx="1190" cy="499"/>
            </a:xfrm>
            <a:prstGeom prst="roundRect">
              <a:avLst>
                <a:gd name="adj" fmla="val 12343"/>
              </a:avLst>
            </a:prstGeom>
            <a:solidFill>
              <a:srgbClr val="F4FFD5"/>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6" name="AutoShape 65">
              <a:extLst>
                <a:ext uri="{FF2B5EF4-FFF2-40B4-BE49-F238E27FC236}">
                  <a16:creationId xmlns:a16="http://schemas.microsoft.com/office/drawing/2014/main" id="{86C8E558-24F1-4F0D-975D-5220B9A37700}"/>
                </a:ext>
              </a:extLst>
            </p:cNvPr>
            <p:cNvSpPr>
              <a:spLocks noChangeArrowheads="1"/>
            </p:cNvSpPr>
            <p:nvPr/>
          </p:nvSpPr>
          <p:spPr bwMode="auto">
            <a:xfrm>
              <a:off x="1602" y="2591"/>
              <a:ext cx="1190" cy="499"/>
            </a:xfrm>
            <a:prstGeom prst="roundRect">
              <a:avLst>
                <a:gd name="adj" fmla="val 12343"/>
              </a:avLst>
            </a:prstGeom>
            <a:solidFill>
              <a:srgbClr val="C9E0FF"/>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7" name="AutoShape 66">
              <a:extLst>
                <a:ext uri="{FF2B5EF4-FFF2-40B4-BE49-F238E27FC236}">
                  <a16:creationId xmlns:a16="http://schemas.microsoft.com/office/drawing/2014/main" id="{C5E21BF2-3380-4F3D-A45F-8EA06D2E3952}"/>
                </a:ext>
              </a:extLst>
            </p:cNvPr>
            <p:cNvSpPr>
              <a:spLocks noChangeArrowheads="1"/>
            </p:cNvSpPr>
            <p:nvPr/>
          </p:nvSpPr>
          <p:spPr bwMode="auto">
            <a:xfrm>
              <a:off x="2853" y="2591"/>
              <a:ext cx="1190" cy="499"/>
            </a:xfrm>
            <a:prstGeom prst="roundRect">
              <a:avLst>
                <a:gd name="adj" fmla="val 12343"/>
              </a:avLst>
            </a:prstGeom>
            <a:solidFill>
              <a:srgbClr val="F8E8D0"/>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8" name="AutoShape 67">
              <a:extLst>
                <a:ext uri="{FF2B5EF4-FFF2-40B4-BE49-F238E27FC236}">
                  <a16:creationId xmlns:a16="http://schemas.microsoft.com/office/drawing/2014/main" id="{FB6791DE-D0F8-4BAB-8D3B-4DBF192B6D0A}"/>
                </a:ext>
              </a:extLst>
            </p:cNvPr>
            <p:cNvSpPr>
              <a:spLocks noChangeArrowheads="1"/>
            </p:cNvSpPr>
            <p:nvPr/>
          </p:nvSpPr>
          <p:spPr bwMode="auto">
            <a:xfrm>
              <a:off x="4105" y="2591"/>
              <a:ext cx="1190" cy="499"/>
            </a:xfrm>
            <a:prstGeom prst="roundRect">
              <a:avLst>
                <a:gd name="adj" fmla="val 12343"/>
              </a:avLst>
            </a:prstGeom>
            <a:solidFill>
              <a:srgbClr val="F4FFD5"/>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79" name="AutoShape 69">
              <a:extLst>
                <a:ext uri="{FF2B5EF4-FFF2-40B4-BE49-F238E27FC236}">
                  <a16:creationId xmlns:a16="http://schemas.microsoft.com/office/drawing/2014/main" id="{4CE479B5-48A0-46BF-BC40-4B7F57BD11AC}"/>
                </a:ext>
              </a:extLst>
            </p:cNvPr>
            <p:cNvSpPr>
              <a:spLocks noChangeArrowheads="1"/>
            </p:cNvSpPr>
            <p:nvPr/>
          </p:nvSpPr>
          <p:spPr bwMode="auto">
            <a:xfrm>
              <a:off x="1602" y="3158"/>
              <a:ext cx="1190" cy="499"/>
            </a:xfrm>
            <a:prstGeom prst="roundRect">
              <a:avLst>
                <a:gd name="adj" fmla="val 12343"/>
              </a:avLst>
            </a:prstGeom>
            <a:solidFill>
              <a:srgbClr val="C9E0FF"/>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80" name="AutoShape 70">
              <a:extLst>
                <a:ext uri="{FF2B5EF4-FFF2-40B4-BE49-F238E27FC236}">
                  <a16:creationId xmlns:a16="http://schemas.microsoft.com/office/drawing/2014/main" id="{EA363EC6-19AC-4B84-926F-B28881F141CC}"/>
                </a:ext>
              </a:extLst>
            </p:cNvPr>
            <p:cNvSpPr>
              <a:spLocks noChangeArrowheads="1"/>
            </p:cNvSpPr>
            <p:nvPr/>
          </p:nvSpPr>
          <p:spPr bwMode="auto">
            <a:xfrm>
              <a:off x="2853" y="3158"/>
              <a:ext cx="1190" cy="499"/>
            </a:xfrm>
            <a:prstGeom prst="roundRect">
              <a:avLst>
                <a:gd name="adj" fmla="val 12343"/>
              </a:avLst>
            </a:prstGeom>
            <a:solidFill>
              <a:srgbClr val="F8E8D0"/>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81" name="AutoShape 71">
              <a:extLst>
                <a:ext uri="{FF2B5EF4-FFF2-40B4-BE49-F238E27FC236}">
                  <a16:creationId xmlns:a16="http://schemas.microsoft.com/office/drawing/2014/main" id="{FB31BD2A-5051-4B4A-9279-96241517C375}"/>
                </a:ext>
              </a:extLst>
            </p:cNvPr>
            <p:cNvSpPr>
              <a:spLocks noChangeArrowheads="1"/>
            </p:cNvSpPr>
            <p:nvPr/>
          </p:nvSpPr>
          <p:spPr bwMode="auto">
            <a:xfrm>
              <a:off x="4105" y="3158"/>
              <a:ext cx="1190" cy="499"/>
            </a:xfrm>
            <a:prstGeom prst="roundRect">
              <a:avLst>
                <a:gd name="adj" fmla="val 12343"/>
              </a:avLst>
            </a:prstGeom>
            <a:solidFill>
              <a:srgbClr val="F4FFD5"/>
            </a:solidFill>
            <a:ln w="19050" algn="ctr">
              <a:solidFill>
                <a:srgbClr val="969696"/>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9482" name="WordArt 72">
              <a:extLst>
                <a:ext uri="{FF2B5EF4-FFF2-40B4-BE49-F238E27FC236}">
                  <a16:creationId xmlns:a16="http://schemas.microsoft.com/office/drawing/2014/main" id="{D87BD1C6-A13A-44CA-8EDD-F7F00926D9E3}"/>
                </a:ext>
              </a:extLst>
            </p:cNvPr>
            <p:cNvSpPr>
              <a:spLocks noChangeArrowheads="1" noChangeShapeType="1" noTextEdit="1"/>
            </p:cNvSpPr>
            <p:nvPr/>
          </p:nvSpPr>
          <p:spPr bwMode="auto">
            <a:xfrm>
              <a:off x="610" y="1054"/>
              <a:ext cx="667" cy="16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TITLE</a:t>
              </a:r>
              <a:endParaRPr lang="zh-CN" altLang="en-US" sz="1400" kern="10" spc="-70">
                <a:solidFill>
                  <a:schemeClr val="bg1"/>
                </a:solidFill>
                <a:latin typeface="Arial Black" panose="020B0A04020102020204" pitchFamily="34" charset="0"/>
              </a:endParaRPr>
            </a:p>
          </p:txBody>
        </p:sp>
        <p:grpSp>
          <p:nvGrpSpPr>
            <p:cNvPr id="19483" name="Group 73">
              <a:extLst>
                <a:ext uri="{FF2B5EF4-FFF2-40B4-BE49-F238E27FC236}">
                  <a16:creationId xmlns:a16="http://schemas.microsoft.com/office/drawing/2014/main" id="{85923928-A4CA-4109-B2D2-DDAE1C0F9CDE}"/>
                </a:ext>
              </a:extLst>
            </p:cNvPr>
            <p:cNvGrpSpPr>
              <a:grpSpLocks/>
            </p:cNvGrpSpPr>
            <p:nvPr/>
          </p:nvGrpSpPr>
          <p:grpSpPr bwMode="auto">
            <a:xfrm>
              <a:off x="1874" y="1026"/>
              <a:ext cx="635" cy="227"/>
              <a:chOff x="2560" y="618"/>
              <a:chExt cx="728" cy="265"/>
            </a:xfrm>
          </p:grpSpPr>
          <p:sp>
            <p:nvSpPr>
              <p:cNvPr id="19510" name="WordArt 74">
                <a:extLst>
                  <a:ext uri="{FF2B5EF4-FFF2-40B4-BE49-F238E27FC236}">
                    <a16:creationId xmlns:a16="http://schemas.microsoft.com/office/drawing/2014/main" id="{B33D9C47-C0B2-46C0-91F8-C06ED4448081}"/>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9511" name="WordArt 75">
                <a:extLst>
                  <a:ext uri="{FF2B5EF4-FFF2-40B4-BE49-F238E27FC236}">
                    <a16:creationId xmlns:a16="http://schemas.microsoft.com/office/drawing/2014/main" id="{48369B6D-B86C-49A4-AC33-1E7186340DBA}"/>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9484" name="Group 76">
              <a:extLst>
                <a:ext uri="{FF2B5EF4-FFF2-40B4-BE49-F238E27FC236}">
                  <a16:creationId xmlns:a16="http://schemas.microsoft.com/office/drawing/2014/main" id="{B104942C-95CC-4DF6-A706-EEF3122154FA}"/>
                </a:ext>
              </a:extLst>
            </p:cNvPr>
            <p:cNvGrpSpPr>
              <a:grpSpLocks/>
            </p:cNvGrpSpPr>
            <p:nvPr/>
          </p:nvGrpSpPr>
          <p:grpSpPr bwMode="auto">
            <a:xfrm>
              <a:off x="3107" y="1026"/>
              <a:ext cx="635" cy="227"/>
              <a:chOff x="2560" y="618"/>
              <a:chExt cx="728" cy="265"/>
            </a:xfrm>
          </p:grpSpPr>
          <p:sp>
            <p:nvSpPr>
              <p:cNvPr id="19508" name="WordArt 77">
                <a:extLst>
                  <a:ext uri="{FF2B5EF4-FFF2-40B4-BE49-F238E27FC236}">
                    <a16:creationId xmlns:a16="http://schemas.microsoft.com/office/drawing/2014/main" id="{BE70CC31-7F73-4387-A368-7AF358940DFD}"/>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9509" name="WordArt 78">
                <a:extLst>
                  <a:ext uri="{FF2B5EF4-FFF2-40B4-BE49-F238E27FC236}">
                    <a16:creationId xmlns:a16="http://schemas.microsoft.com/office/drawing/2014/main" id="{CA816C0C-9DF7-4908-8EB9-3818DAE4C0E8}"/>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9485" name="Group 79">
              <a:extLst>
                <a:ext uri="{FF2B5EF4-FFF2-40B4-BE49-F238E27FC236}">
                  <a16:creationId xmlns:a16="http://schemas.microsoft.com/office/drawing/2014/main" id="{90D0D352-A03A-48FE-AF0A-BB75D8EDAE56}"/>
                </a:ext>
              </a:extLst>
            </p:cNvPr>
            <p:cNvGrpSpPr>
              <a:grpSpLocks/>
            </p:cNvGrpSpPr>
            <p:nvPr/>
          </p:nvGrpSpPr>
          <p:grpSpPr bwMode="auto">
            <a:xfrm>
              <a:off x="4356" y="1026"/>
              <a:ext cx="635" cy="227"/>
              <a:chOff x="2560" y="618"/>
              <a:chExt cx="728" cy="265"/>
            </a:xfrm>
          </p:grpSpPr>
          <p:sp>
            <p:nvSpPr>
              <p:cNvPr id="19506" name="WordArt 80">
                <a:extLst>
                  <a:ext uri="{FF2B5EF4-FFF2-40B4-BE49-F238E27FC236}">
                    <a16:creationId xmlns:a16="http://schemas.microsoft.com/office/drawing/2014/main" id="{C8121962-ACF8-4D5D-8672-8CA55A439AFD}"/>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9507" name="WordArt 81">
                <a:extLst>
                  <a:ext uri="{FF2B5EF4-FFF2-40B4-BE49-F238E27FC236}">
                    <a16:creationId xmlns:a16="http://schemas.microsoft.com/office/drawing/2014/main" id="{8D3C0786-1161-45BD-B176-73C590514FBB}"/>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9486" name="Group 82">
              <a:extLst>
                <a:ext uri="{FF2B5EF4-FFF2-40B4-BE49-F238E27FC236}">
                  <a16:creationId xmlns:a16="http://schemas.microsoft.com/office/drawing/2014/main" id="{F10E8DFA-8333-4049-A293-DD7C6DACE217}"/>
                </a:ext>
              </a:extLst>
            </p:cNvPr>
            <p:cNvGrpSpPr>
              <a:grpSpLocks/>
            </p:cNvGrpSpPr>
            <p:nvPr/>
          </p:nvGrpSpPr>
          <p:grpSpPr bwMode="auto">
            <a:xfrm>
              <a:off x="1873" y="1661"/>
              <a:ext cx="634" cy="1788"/>
              <a:chOff x="1882" y="1752"/>
              <a:chExt cx="634" cy="1788"/>
            </a:xfrm>
          </p:grpSpPr>
          <p:sp>
            <p:nvSpPr>
              <p:cNvPr id="19502" name="WordArt 83">
                <a:extLst>
                  <a:ext uri="{FF2B5EF4-FFF2-40B4-BE49-F238E27FC236}">
                    <a16:creationId xmlns:a16="http://schemas.microsoft.com/office/drawing/2014/main" id="{3C0DF15C-BB39-4BBE-92D9-01125AD812BC}"/>
                  </a:ext>
                </a:extLst>
              </p:cNvPr>
              <p:cNvSpPr>
                <a:spLocks noChangeArrowheads="1" noChangeShapeType="1" noTextEdit="1"/>
              </p:cNvSpPr>
              <p:nvPr/>
            </p:nvSpPr>
            <p:spPr bwMode="auto">
              <a:xfrm>
                <a:off x="1882" y="1752"/>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4" name="WordArt 84">
                <a:extLst>
                  <a:ext uri="{FF2B5EF4-FFF2-40B4-BE49-F238E27FC236}">
                    <a16:creationId xmlns:a16="http://schemas.microsoft.com/office/drawing/2014/main" id="{A069F994-55C5-4CDA-BA3F-34F22CB4D86B}"/>
                  </a:ext>
                </a:extLst>
              </p:cNvPr>
              <p:cNvSpPr>
                <a:spLocks noChangeArrowheads="1" noChangeShapeType="1" noTextEdit="1"/>
              </p:cNvSpPr>
              <p:nvPr/>
            </p:nvSpPr>
            <p:spPr bwMode="auto">
              <a:xfrm>
                <a:off x="1882" y="2318"/>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504" name="WordArt 85">
                <a:extLst>
                  <a:ext uri="{FF2B5EF4-FFF2-40B4-BE49-F238E27FC236}">
                    <a16:creationId xmlns:a16="http://schemas.microsoft.com/office/drawing/2014/main" id="{0928A8A0-410D-419E-B736-8EB5EFCEBAE6}"/>
                  </a:ext>
                </a:extLst>
              </p:cNvPr>
              <p:cNvSpPr>
                <a:spLocks noChangeArrowheads="1" noChangeShapeType="1" noTextEdit="1"/>
              </p:cNvSpPr>
              <p:nvPr/>
            </p:nvSpPr>
            <p:spPr bwMode="auto">
              <a:xfrm>
                <a:off x="1882" y="288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505" name="WordArt 86">
                <a:extLst>
                  <a:ext uri="{FF2B5EF4-FFF2-40B4-BE49-F238E27FC236}">
                    <a16:creationId xmlns:a16="http://schemas.microsoft.com/office/drawing/2014/main" id="{44121797-0298-4E5E-BE9D-BDDDDE72FF6C}"/>
                  </a:ext>
                </a:extLst>
              </p:cNvPr>
              <p:cNvSpPr>
                <a:spLocks noChangeArrowheads="1" noChangeShapeType="1" noTextEdit="1"/>
              </p:cNvSpPr>
              <p:nvPr/>
            </p:nvSpPr>
            <p:spPr bwMode="auto">
              <a:xfrm>
                <a:off x="1882" y="3450"/>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grpSp>
        <p:grpSp>
          <p:nvGrpSpPr>
            <p:cNvPr id="19487" name="Group 87">
              <a:extLst>
                <a:ext uri="{FF2B5EF4-FFF2-40B4-BE49-F238E27FC236}">
                  <a16:creationId xmlns:a16="http://schemas.microsoft.com/office/drawing/2014/main" id="{4786E618-E637-43FE-8723-5D3FC31A9507}"/>
                </a:ext>
              </a:extLst>
            </p:cNvPr>
            <p:cNvGrpSpPr>
              <a:grpSpLocks/>
            </p:cNvGrpSpPr>
            <p:nvPr/>
          </p:nvGrpSpPr>
          <p:grpSpPr bwMode="auto">
            <a:xfrm>
              <a:off x="610" y="1661"/>
              <a:ext cx="634" cy="1788"/>
              <a:chOff x="1882" y="1752"/>
              <a:chExt cx="634" cy="1788"/>
            </a:xfrm>
          </p:grpSpPr>
          <p:sp>
            <p:nvSpPr>
              <p:cNvPr id="19498" name="WordArt 88">
                <a:extLst>
                  <a:ext uri="{FF2B5EF4-FFF2-40B4-BE49-F238E27FC236}">
                    <a16:creationId xmlns:a16="http://schemas.microsoft.com/office/drawing/2014/main" id="{EE32E4C6-AA36-4C8B-87B7-FA92D8A4966B}"/>
                  </a:ext>
                </a:extLst>
              </p:cNvPr>
              <p:cNvSpPr>
                <a:spLocks noChangeArrowheads="1" noChangeShapeType="1" noTextEdit="1"/>
              </p:cNvSpPr>
              <p:nvPr/>
            </p:nvSpPr>
            <p:spPr bwMode="auto">
              <a:xfrm>
                <a:off x="1882" y="1752"/>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9" name="WordArt 89">
                <a:extLst>
                  <a:ext uri="{FF2B5EF4-FFF2-40B4-BE49-F238E27FC236}">
                    <a16:creationId xmlns:a16="http://schemas.microsoft.com/office/drawing/2014/main" id="{B9210AED-00E4-4DE3-B587-213ECE4A5EE8}"/>
                  </a:ext>
                </a:extLst>
              </p:cNvPr>
              <p:cNvSpPr>
                <a:spLocks noChangeArrowheads="1" noChangeShapeType="1" noTextEdit="1"/>
              </p:cNvSpPr>
              <p:nvPr/>
            </p:nvSpPr>
            <p:spPr bwMode="auto">
              <a:xfrm>
                <a:off x="1882" y="2318"/>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500" name="WordArt 90">
                <a:extLst>
                  <a:ext uri="{FF2B5EF4-FFF2-40B4-BE49-F238E27FC236}">
                    <a16:creationId xmlns:a16="http://schemas.microsoft.com/office/drawing/2014/main" id="{B89EFF48-4CA2-448B-8257-D819807E592E}"/>
                  </a:ext>
                </a:extLst>
              </p:cNvPr>
              <p:cNvSpPr>
                <a:spLocks noChangeArrowheads="1" noChangeShapeType="1" noTextEdit="1"/>
              </p:cNvSpPr>
              <p:nvPr/>
            </p:nvSpPr>
            <p:spPr bwMode="auto">
              <a:xfrm>
                <a:off x="1882" y="288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501" name="WordArt 91">
                <a:extLst>
                  <a:ext uri="{FF2B5EF4-FFF2-40B4-BE49-F238E27FC236}">
                    <a16:creationId xmlns:a16="http://schemas.microsoft.com/office/drawing/2014/main" id="{2F7F381F-ACBF-4B8C-9930-593A9D62C556}"/>
                  </a:ext>
                </a:extLst>
              </p:cNvPr>
              <p:cNvSpPr>
                <a:spLocks noChangeArrowheads="1" noChangeShapeType="1" noTextEdit="1"/>
              </p:cNvSpPr>
              <p:nvPr/>
            </p:nvSpPr>
            <p:spPr bwMode="auto">
              <a:xfrm>
                <a:off x="1882" y="3450"/>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grpSp>
        <p:grpSp>
          <p:nvGrpSpPr>
            <p:cNvPr id="19488" name="Group 92">
              <a:extLst>
                <a:ext uri="{FF2B5EF4-FFF2-40B4-BE49-F238E27FC236}">
                  <a16:creationId xmlns:a16="http://schemas.microsoft.com/office/drawing/2014/main" id="{D9444C65-1AF2-4202-9C66-A6DC0F5E0D4F}"/>
                </a:ext>
              </a:extLst>
            </p:cNvPr>
            <p:cNvGrpSpPr>
              <a:grpSpLocks/>
            </p:cNvGrpSpPr>
            <p:nvPr/>
          </p:nvGrpSpPr>
          <p:grpSpPr bwMode="auto">
            <a:xfrm>
              <a:off x="3107" y="1661"/>
              <a:ext cx="634" cy="1788"/>
              <a:chOff x="1882" y="1752"/>
              <a:chExt cx="634" cy="1788"/>
            </a:xfrm>
          </p:grpSpPr>
          <p:sp>
            <p:nvSpPr>
              <p:cNvPr id="19494" name="WordArt 93">
                <a:extLst>
                  <a:ext uri="{FF2B5EF4-FFF2-40B4-BE49-F238E27FC236}">
                    <a16:creationId xmlns:a16="http://schemas.microsoft.com/office/drawing/2014/main" id="{61353DDD-ABC0-4C0C-85FB-5B7286473654}"/>
                  </a:ext>
                </a:extLst>
              </p:cNvPr>
              <p:cNvSpPr>
                <a:spLocks noChangeArrowheads="1" noChangeShapeType="1" noTextEdit="1"/>
              </p:cNvSpPr>
              <p:nvPr/>
            </p:nvSpPr>
            <p:spPr bwMode="auto">
              <a:xfrm>
                <a:off x="1882" y="1752"/>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5" name="WordArt 94">
                <a:extLst>
                  <a:ext uri="{FF2B5EF4-FFF2-40B4-BE49-F238E27FC236}">
                    <a16:creationId xmlns:a16="http://schemas.microsoft.com/office/drawing/2014/main" id="{27DE3897-F2CB-430C-9BD1-105F020D48FD}"/>
                  </a:ext>
                </a:extLst>
              </p:cNvPr>
              <p:cNvSpPr>
                <a:spLocks noChangeArrowheads="1" noChangeShapeType="1" noTextEdit="1"/>
              </p:cNvSpPr>
              <p:nvPr/>
            </p:nvSpPr>
            <p:spPr bwMode="auto">
              <a:xfrm>
                <a:off x="1882" y="2318"/>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6" name="WordArt 95">
                <a:extLst>
                  <a:ext uri="{FF2B5EF4-FFF2-40B4-BE49-F238E27FC236}">
                    <a16:creationId xmlns:a16="http://schemas.microsoft.com/office/drawing/2014/main" id="{33152992-8BB6-4A32-A0AC-48E29B283CD4}"/>
                  </a:ext>
                </a:extLst>
              </p:cNvPr>
              <p:cNvSpPr>
                <a:spLocks noChangeArrowheads="1" noChangeShapeType="1" noTextEdit="1"/>
              </p:cNvSpPr>
              <p:nvPr/>
            </p:nvSpPr>
            <p:spPr bwMode="auto">
              <a:xfrm>
                <a:off x="1882" y="288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7" name="WordArt 96">
                <a:extLst>
                  <a:ext uri="{FF2B5EF4-FFF2-40B4-BE49-F238E27FC236}">
                    <a16:creationId xmlns:a16="http://schemas.microsoft.com/office/drawing/2014/main" id="{D9A85B8B-21DA-43DE-A442-7FDD8D1F4080}"/>
                  </a:ext>
                </a:extLst>
              </p:cNvPr>
              <p:cNvSpPr>
                <a:spLocks noChangeArrowheads="1" noChangeShapeType="1" noTextEdit="1"/>
              </p:cNvSpPr>
              <p:nvPr/>
            </p:nvSpPr>
            <p:spPr bwMode="auto">
              <a:xfrm>
                <a:off x="1882" y="3450"/>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grpSp>
        <p:grpSp>
          <p:nvGrpSpPr>
            <p:cNvPr id="19489" name="Group 97">
              <a:extLst>
                <a:ext uri="{FF2B5EF4-FFF2-40B4-BE49-F238E27FC236}">
                  <a16:creationId xmlns:a16="http://schemas.microsoft.com/office/drawing/2014/main" id="{49AE4ED3-16D6-47DD-A1E4-9930909775C9}"/>
                </a:ext>
              </a:extLst>
            </p:cNvPr>
            <p:cNvGrpSpPr>
              <a:grpSpLocks/>
            </p:cNvGrpSpPr>
            <p:nvPr/>
          </p:nvGrpSpPr>
          <p:grpSpPr bwMode="auto">
            <a:xfrm>
              <a:off x="4386" y="1661"/>
              <a:ext cx="634" cy="1788"/>
              <a:chOff x="1882" y="1752"/>
              <a:chExt cx="634" cy="1788"/>
            </a:xfrm>
          </p:grpSpPr>
          <p:sp>
            <p:nvSpPr>
              <p:cNvPr id="19490" name="WordArt 98">
                <a:extLst>
                  <a:ext uri="{FF2B5EF4-FFF2-40B4-BE49-F238E27FC236}">
                    <a16:creationId xmlns:a16="http://schemas.microsoft.com/office/drawing/2014/main" id="{BB3FC597-F1B6-4B39-878C-91B991752C7D}"/>
                  </a:ext>
                </a:extLst>
              </p:cNvPr>
              <p:cNvSpPr>
                <a:spLocks noChangeArrowheads="1" noChangeShapeType="1" noTextEdit="1"/>
              </p:cNvSpPr>
              <p:nvPr/>
            </p:nvSpPr>
            <p:spPr bwMode="auto">
              <a:xfrm>
                <a:off x="1882" y="1752"/>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1" name="WordArt 99">
                <a:extLst>
                  <a:ext uri="{FF2B5EF4-FFF2-40B4-BE49-F238E27FC236}">
                    <a16:creationId xmlns:a16="http://schemas.microsoft.com/office/drawing/2014/main" id="{17C79CE0-C497-4F9D-ACEA-FACAE104A648}"/>
                  </a:ext>
                </a:extLst>
              </p:cNvPr>
              <p:cNvSpPr>
                <a:spLocks noChangeArrowheads="1" noChangeShapeType="1" noTextEdit="1"/>
              </p:cNvSpPr>
              <p:nvPr/>
            </p:nvSpPr>
            <p:spPr bwMode="auto">
              <a:xfrm>
                <a:off x="1882" y="2318"/>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2" name="WordArt 100">
                <a:extLst>
                  <a:ext uri="{FF2B5EF4-FFF2-40B4-BE49-F238E27FC236}">
                    <a16:creationId xmlns:a16="http://schemas.microsoft.com/office/drawing/2014/main" id="{348752A6-3B58-42EF-A5B9-A4F7DD9FCA77}"/>
                  </a:ext>
                </a:extLst>
              </p:cNvPr>
              <p:cNvSpPr>
                <a:spLocks noChangeArrowheads="1" noChangeShapeType="1" noTextEdit="1"/>
              </p:cNvSpPr>
              <p:nvPr/>
            </p:nvSpPr>
            <p:spPr bwMode="auto">
              <a:xfrm>
                <a:off x="1882" y="288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sp>
            <p:nvSpPr>
              <p:cNvPr id="19493" name="WordArt 101">
                <a:extLst>
                  <a:ext uri="{FF2B5EF4-FFF2-40B4-BE49-F238E27FC236}">
                    <a16:creationId xmlns:a16="http://schemas.microsoft.com/office/drawing/2014/main" id="{59786703-E00A-4873-8476-97F26913563C}"/>
                  </a:ext>
                </a:extLst>
              </p:cNvPr>
              <p:cNvSpPr>
                <a:spLocks noChangeArrowheads="1" noChangeShapeType="1" noTextEdit="1"/>
              </p:cNvSpPr>
              <p:nvPr/>
            </p:nvSpPr>
            <p:spPr bwMode="auto">
              <a:xfrm>
                <a:off x="1882" y="3450"/>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rgbClr val="333333">
                        <a:alpha val="74901"/>
                      </a:srgbClr>
                    </a:solidFill>
                    <a:latin typeface="Arial Black" panose="020B0A04020102020204" pitchFamily="34" charset="0"/>
                  </a:rPr>
                  <a:t>CONTENTS</a:t>
                </a:r>
                <a:endParaRPr lang="zh-CN" altLang="en-US" sz="1400" kern="10" spc="-70">
                  <a:solidFill>
                    <a:srgbClr val="333333">
                      <a:alpha val="74901"/>
                    </a:srgbClr>
                  </a:solidFill>
                  <a:latin typeface="Arial Black" panose="020B0A040201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1000"/>
                                        <p:tgtEl>
                                          <p:spTgt spid="19464"/>
                                        </p:tgtEl>
                                      </p:cBhvr>
                                    </p:animEffect>
                                    <p:anim calcmode="lin" valueType="num">
                                      <p:cBhvr>
                                        <p:cTn id="8" dur="1000" fill="hold"/>
                                        <p:tgtEl>
                                          <p:spTgt spid="19464"/>
                                        </p:tgtEl>
                                        <p:attrNameLst>
                                          <p:attrName>ppt_x</p:attrName>
                                        </p:attrNameLst>
                                      </p:cBhvr>
                                      <p:tavLst>
                                        <p:tav tm="0">
                                          <p:val>
                                            <p:strVal val="#ppt_x"/>
                                          </p:val>
                                        </p:tav>
                                        <p:tav tm="100000">
                                          <p:val>
                                            <p:strVal val="#ppt_x"/>
                                          </p:val>
                                        </p:tav>
                                      </p:tavLst>
                                    </p:anim>
                                    <p:anim calcmode="lin" valueType="num">
                                      <p:cBhvr>
                                        <p:cTn id="9" dur="1000" fill="hold"/>
                                        <p:tgtEl>
                                          <p:spTgt spid="1946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19503"/>
                                        </p:tgtEl>
                                        <p:attrNameLst>
                                          <p:attrName>style.visibility</p:attrName>
                                        </p:attrNameLst>
                                      </p:cBhvr>
                                      <p:to>
                                        <p:strVal val="visible"/>
                                      </p:to>
                                    </p:set>
                                    <p:animEffect transition="in" filter="wedge">
                                      <p:cBhvr>
                                        <p:cTn id="13" dur="1000"/>
                                        <p:tgtEl>
                                          <p:spTgt spid="19503"/>
                                        </p:tgtEl>
                                      </p:cBhvr>
                                    </p:animEffect>
                                  </p:childTnLst>
                                </p:cTn>
                              </p:par>
                            </p:childTnLst>
                          </p:cTn>
                        </p:par>
                        <p:par>
                          <p:cTn id="14" fill="hold" nodeType="afterGroup">
                            <p:stCondLst>
                              <p:cond delay="20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50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9" name="Rectangle 2">
            <a:extLst>
              <a:ext uri="{FF2B5EF4-FFF2-40B4-BE49-F238E27FC236}">
                <a16:creationId xmlns:a16="http://schemas.microsoft.com/office/drawing/2014/main" id="{73E8B221-E8E8-4C3B-8314-349E05BA00BC}"/>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105">
            <a:extLst>
              <a:ext uri="{FF2B5EF4-FFF2-40B4-BE49-F238E27FC236}">
                <a16:creationId xmlns:a16="http://schemas.microsoft.com/office/drawing/2014/main" id="{85FC3A6F-E0BB-4700-BCD1-43606B460A38}"/>
              </a:ext>
            </a:extLst>
          </p:cNvPr>
          <p:cNvGrpSpPr>
            <a:grpSpLocks/>
          </p:cNvGrpSpPr>
          <p:nvPr/>
        </p:nvGrpSpPr>
        <p:grpSpPr bwMode="auto">
          <a:xfrm>
            <a:off x="1955800" y="2420938"/>
            <a:ext cx="8280400" cy="3313112"/>
            <a:chOff x="272" y="1525"/>
            <a:chExt cx="5216" cy="2087"/>
          </a:xfrm>
        </p:grpSpPr>
        <p:sp>
          <p:nvSpPr>
            <p:cNvPr id="20488" name="AutoShape 60">
              <a:extLst>
                <a:ext uri="{FF2B5EF4-FFF2-40B4-BE49-F238E27FC236}">
                  <a16:creationId xmlns:a16="http://schemas.microsoft.com/office/drawing/2014/main" id="{18518683-1C09-4E41-9136-8378D4ED75C4}"/>
                </a:ext>
              </a:extLst>
            </p:cNvPr>
            <p:cNvSpPr>
              <a:spLocks noChangeArrowheads="1"/>
            </p:cNvSpPr>
            <p:nvPr/>
          </p:nvSpPr>
          <p:spPr bwMode="auto">
            <a:xfrm>
              <a:off x="272" y="1525"/>
              <a:ext cx="1043" cy="1020"/>
            </a:xfrm>
            <a:prstGeom prst="roundRect">
              <a:avLst>
                <a:gd name="adj" fmla="val 12343"/>
              </a:avLst>
            </a:prstGeom>
            <a:gradFill rotWithShape="1">
              <a:gsLst>
                <a:gs pos="0">
                  <a:srgbClr val="003070"/>
                </a:gs>
                <a:gs pos="100000">
                  <a:srgbClr val="00275C"/>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3" name="AutoShape 61">
              <a:extLst>
                <a:ext uri="{FF2B5EF4-FFF2-40B4-BE49-F238E27FC236}">
                  <a16:creationId xmlns:a16="http://schemas.microsoft.com/office/drawing/2014/main" id="{77393C7F-9B53-43F8-940A-289A1CE331D9}"/>
                </a:ext>
              </a:extLst>
            </p:cNvPr>
            <p:cNvSpPr>
              <a:spLocks noChangeArrowheads="1"/>
            </p:cNvSpPr>
            <p:nvPr/>
          </p:nvSpPr>
          <p:spPr bwMode="auto">
            <a:xfrm>
              <a:off x="272" y="2591"/>
              <a:ext cx="1043" cy="1020"/>
            </a:xfrm>
            <a:prstGeom prst="roundRect">
              <a:avLst>
                <a:gd name="adj" fmla="val 12343"/>
              </a:avLst>
            </a:prstGeom>
            <a:gradFill rotWithShape="1">
              <a:gsLst>
                <a:gs pos="0">
                  <a:srgbClr val="003070"/>
                </a:gs>
                <a:gs pos="100000">
                  <a:srgbClr val="00275C"/>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0" name="AutoShape 62">
              <a:extLst>
                <a:ext uri="{FF2B5EF4-FFF2-40B4-BE49-F238E27FC236}">
                  <a16:creationId xmlns:a16="http://schemas.microsoft.com/office/drawing/2014/main" id="{E2FA2A54-BAC6-40D8-B053-D447908B20F6}"/>
                </a:ext>
              </a:extLst>
            </p:cNvPr>
            <p:cNvSpPr>
              <a:spLocks noChangeArrowheads="1"/>
            </p:cNvSpPr>
            <p:nvPr/>
          </p:nvSpPr>
          <p:spPr bwMode="auto">
            <a:xfrm>
              <a:off x="1360" y="1525"/>
              <a:ext cx="1043" cy="1020"/>
            </a:xfrm>
            <a:prstGeom prst="roundRect">
              <a:avLst>
                <a:gd name="adj" fmla="val 12343"/>
              </a:avLst>
            </a:prstGeom>
            <a:gradFill rotWithShape="1">
              <a:gsLst>
                <a:gs pos="0">
                  <a:srgbClr val="6D4811"/>
                </a:gs>
                <a:gs pos="100000">
                  <a:srgbClr val="593B0E"/>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1" name="AutoShape 63">
              <a:extLst>
                <a:ext uri="{FF2B5EF4-FFF2-40B4-BE49-F238E27FC236}">
                  <a16:creationId xmlns:a16="http://schemas.microsoft.com/office/drawing/2014/main" id="{5E7099B7-D560-47A5-BAAC-CB5D5EB54273}"/>
                </a:ext>
              </a:extLst>
            </p:cNvPr>
            <p:cNvSpPr>
              <a:spLocks noChangeArrowheads="1"/>
            </p:cNvSpPr>
            <p:nvPr/>
          </p:nvSpPr>
          <p:spPr bwMode="auto">
            <a:xfrm>
              <a:off x="1360" y="2591"/>
              <a:ext cx="1043" cy="1020"/>
            </a:xfrm>
            <a:prstGeom prst="roundRect">
              <a:avLst>
                <a:gd name="adj" fmla="val 12343"/>
              </a:avLst>
            </a:prstGeom>
            <a:gradFill rotWithShape="1">
              <a:gsLst>
                <a:gs pos="0">
                  <a:srgbClr val="6D4811"/>
                </a:gs>
                <a:gs pos="100000">
                  <a:srgbClr val="593B0E"/>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2" name="AutoShape 64">
              <a:extLst>
                <a:ext uri="{FF2B5EF4-FFF2-40B4-BE49-F238E27FC236}">
                  <a16:creationId xmlns:a16="http://schemas.microsoft.com/office/drawing/2014/main" id="{D48EFE50-243A-455D-9026-9F22F919FBF6}"/>
                </a:ext>
              </a:extLst>
            </p:cNvPr>
            <p:cNvSpPr>
              <a:spLocks noChangeArrowheads="1"/>
            </p:cNvSpPr>
            <p:nvPr/>
          </p:nvSpPr>
          <p:spPr bwMode="auto">
            <a:xfrm>
              <a:off x="2449" y="1525"/>
              <a:ext cx="1043" cy="1020"/>
            </a:xfrm>
            <a:prstGeom prst="roundRect">
              <a:avLst>
                <a:gd name="adj" fmla="val 12343"/>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3" name="AutoShape 65">
              <a:extLst>
                <a:ext uri="{FF2B5EF4-FFF2-40B4-BE49-F238E27FC236}">
                  <a16:creationId xmlns:a16="http://schemas.microsoft.com/office/drawing/2014/main" id="{07615FCC-7BCD-4898-AA6D-E0D48C8CB254}"/>
                </a:ext>
              </a:extLst>
            </p:cNvPr>
            <p:cNvSpPr>
              <a:spLocks noChangeArrowheads="1"/>
            </p:cNvSpPr>
            <p:nvPr/>
          </p:nvSpPr>
          <p:spPr bwMode="auto">
            <a:xfrm>
              <a:off x="2449" y="2591"/>
              <a:ext cx="1043" cy="1020"/>
            </a:xfrm>
            <a:prstGeom prst="roundRect">
              <a:avLst>
                <a:gd name="adj" fmla="val 12343"/>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4" name="AutoShape 66">
              <a:extLst>
                <a:ext uri="{FF2B5EF4-FFF2-40B4-BE49-F238E27FC236}">
                  <a16:creationId xmlns:a16="http://schemas.microsoft.com/office/drawing/2014/main" id="{81F75A6A-9401-49B0-92D3-69561EF25DBF}"/>
                </a:ext>
              </a:extLst>
            </p:cNvPr>
            <p:cNvSpPr>
              <a:spLocks noChangeArrowheads="1"/>
            </p:cNvSpPr>
            <p:nvPr/>
          </p:nvSpPr>
          <p:spPr bwMode="auto">
            <a:xfrm>
              <a:off x="3765" y="1525"/>
              <a:ext cx="1723" cy="2087"/>
            </a:xfrm>
            <a:prstGeom prst="roundRect">
              <a:avLst>
                <a:gd name="adj" fmla="val 5403"/>
              </a:avLst>
            </a:prstGeom>
            <a:gradFill rotWithShape="1">
              <a:gsLst>
                <a:gs pos="0">
                  <a:srgbClr val="8FC100"/>
                </a:gs>
                <a:gs pos="100000">
                  <a:srgbClr val="DAEAAA"/>
                </a:gs>
              </a:gsLst>
              <a:lin ang="5400000" scaled="1"/>
            </a:gradFill>
            <a:ln w="9525">
              <a:round/>
              <a:headEnd/>
              <a:tailEnd/>
            </a:ln>
            <a:scene3d>
              <a:camera prst="legacyObliqueBottom"/>
              <a:lightRig rig="legacyFlat3" dir="b"/>
            </a:scene3d>
            <a:sp3d extrusionH="201600" prstMaterial="legacyMatte">
              <a:bevelT w="13500" h="13500" prst="angle"/>
              <a:bevelB w="13500" h="13500" prst="angle"/>
              <a:extrusionClr>
                <a:srgbClr val="8FC100"/>
              </a:extrusionClr>
              <a:contourClr>
                <a:srgbClr val="8FC100"/>
              </a:contourClr>
            </a:sp3d>
          </p:spPr>
          <p:txBody>
            <a:bodyPr wrap="none" anchor="ctr">
              <a:flatTx/>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5" name="AutoShape 67">
              <a:extLst>
                <a:ext uri="{FF2B5EF4-FFF2-40B4-BE49-F238E27FC236}">
                  <a16:creationId xmlns:a16="http://schemas.microsoft.com/office/drawing/2014/main" id="{74106046-A6E2-4514-BC00-2B53E1E12593}"/>
                </a:ext>
              </a:extLst>
            </p:cNvPr>
            <p:cNvSpPr>
              <a:spLocks noChangeArrowheads="1"/>
            </p:cNvSpPr>
            <p:nvPr/>
          </p:nvSpPr>
          <p:spPr bwMode="auto">
            <a:xfrm rot="5400000">
              <a:off x="2925" y="2455"/>
              <a:ext cx="1430" cy="249"/>
            </a:xfrm>
            <a:prstGeom prst="triangle">
              <a:avLst>
                <a:gd name="adj" fmla="val 50000"/>
              </a:avLst>
            </a:prstGeom>
            <a:gradFill rotWithShape="1">
              <a:gsLst>
                <a:gs pos="0">
                  <a:srgbClr val="416483"/>
                </a:gs>
                <a:gs pos="100000">
                  <a:srgbClr val="1E2E3D">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6" name="AutoShape 68">
              <a:extLst>
                <a:ext uri="{FF2B5EF4-FFF2-40B4-BE49-F238E27FC236}">
                  <a16:creationId xmlns:a16="http://schemas.microsoft.com/office/drawing/2014/main" id="{8D6E5E24-33F6-4192-BA86-4516CC9CD600}"/>
                </a:ext>
              </a:extLst>
            </p:cNvPr>
            <p:cNvSpPr>
              <a:spLocks noChangeArrowheads="1"/>
            </p:cNvSpPr>
            <p:nvPr/>
          </p:nvSpPr>
          <p:spPr bwMode="auto">
            <a:xfrm>
              <a:off x="317" y="1570"/>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7" name="AutoShape 69">
              <a:extLst>
                <a:ext uri="{FF2B5EF4-FFF2-40B4-BE49-F238E27FC236}">
                  <a16:creationId xmlns:a16="http://schemas.microsoft.com/office/drawing/2014/main" id="{9B337A41-1347-48C5-B8DB-6DE53A2BDA9E}"/>
                </a:ext>
              </a:extLst>
            </p:cNvPr>
            <p:cNvSpPr>
              <a:spLocks noChangeArrowheads="1"/>
            </p:cNvSpPr>
            <p:nvPr/>
          </p:nvSpPr>
          <p:spPr bwMode="auto">
            <a:xfrm>
              <a:off x="1406" y="1570"/>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8" name="AutoShape 70">
              <a:extLst>
                <a:ext uri="{FF2B5EF4-FFF2-40B4-BE49-F238E27FC236}">
                  <a16:creationId xmlns:a16="http://schemas.microsoft.com/office/drawing/2014/main" id="{284213DC-1564-4FEC-8A75-D09F13679290}"/>
                </a:ext>
              </a:extLst>
            </p:cNvPr>
            <p:cNvSpPr>
              <a:spLocks noChangeArrowheads="1"/>
            </p:cNvSpPr>
            <p:nvPr/>
          </p:nvSpPr>
          <p:spPr bwMode="auto">
            <a:xfrm>
              <a:off x="2494" y="1570"/>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99" name="AutoShape 71">
              <a:extLst>
                <a:ext uri="{FF2B5EF4-FFF2-40B4-BE49-F238E27FC236}">
                  <a16:creationId xmlns:a16="http://schemas.microsoft.com/office/drawing/2014/main" id="{A658AA7D-FCFA-4E99-BA53-A66EB41BE7F8}"/>
                </a:ext>
              </a:extLst>
            </p:cNvPr>
            <p:cNvSpPr>
              <a:spLocks noChangeArrowheads="1"/>
            </p:cNvSpPr>
            <p:nvPr/>
          </p:nvSpPr>
          <p:spPr bwMode="auto">
            <a:xfrm>
              <a:off x="317" y="2636"/>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500" name="AutoShape 72">
              <a:extLst>
                <a:ext uri="{FF2B5EF4-FFF2-40B4-BE49-F238E27FC236}">
                  <a16:creationId xmlns:a16="http://schemas.microsoft.com/office/drawing/2014/main" id="{FFB41805-E994-4C34-9998-183921D06BF5}"/>
                </a:ext>
              </a:extLst>
            </p:cNvPr>
            <p:cNvSpPr>
              <a:spLocks noChangeArrowheads="1"/>
            </p:cNvSpPr>
            <p:nvPr/>
          </p:nvSpPr>
          <p:spPr bwMode="auto">
            <a:xfrm>
              <a:off x="1406" y="2636"/>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501" name="AutoShape 73">
              <a:extLst>
                <a:ext uri="{FF2B5EF4-FFF2-40B4-BE49-F238E27FC236}">
                  <a16:creationId xmlns:a16="http://schemas.microsoft.com/office/drawing/2014/main" id="{E1929891-F96B-4FF4-8592-7EF8EC8F6DFC}"/>
                </a:ext>
              </a:extLst>
            </p:cNvPr>
            <p:cNvSpPr>
              <a:spLocks noChangeArrowheads="1"/>
            </p:cNvSpPr>
            <p:nvPr/>
          </p:nvSpPr>
          <p:spPr bwMode="auto">
            <a:xfrm>
              <a:off x="2494" y="2636"/>
              <a:ext cx="953" cy="656"/>
            </a:xfrm>
            <a:prstGeom prst="roundRect">
              <a:avLst>
                <a:gd name="adj" fmla="val 12343"/>
              </a:avLst>
            </a:prstGeom>
            <a:solidFill>
              <a:schemeClr val="bg1">
                <a:alpha val="85097"/>
              </a:schemeClr>
            </a:solidFill>
            <a:ln w="15875"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502" name="AutoShape 74">
              <a:extLst>
                <a:ext uri="{FF2B5EF4-FFF2-40B4-BE49-F238E27FC236}">
                  <a16:creationId xmlns:a16="http://schemas.microsoft.com/office/drawing/2014/main" id="{61C20CEB-1B7B-4791-A827-208F8D8B4C11}"/>
                </a:ext>
              </a:extLst>
            </p:cNvPr>
            <p:cNvSpPr>
              <a:spLocks noChangeArrowheads="1"/>
            </p:cNvSpPr>
            <p:nvPr/>
          </p:nvSpPr>
          <p:spPr bwMode="auto">
            <a:xfrm>
              <a:off x="3810" y="1570"/>
              <a:ext cx="1633" cy="1157"/>
            </a:xfrm>
            <a:prstGeom prst="roundRect">
              <a:avLst>
                <a:gd name="adj" fmla="val 8213"/>
              </a:avLst>
            </a:prstGeom>
            <a:solidFill>
              <a:schemeClr val="bg1"/>
            </a:solidFill>
            <a:ln w="15875" algn="ctr">
              <a:solidFill>
                <a:srgbClr val="808080"/>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503" name="WordArt 75">
              <a:extLst>
                <a:ext uri="{FF2B5EF4-FFF2-40B4-BE49-F238E27FC236}">
                  <a16:creationId xmlns:a16="http://schemas.microsoft.com/office/drawing/2014/main" id="{A5689400-BE01-4DF6-8E03-9C34EBF0D12D}"/>
                </a:ext>
              </a:extLst>
            </p:cNvPr>
            <p:cNvSpPr>
              <a:spLocks noChangeArrowheads="1" noChangeShapeType="1" noTextEdit="1"/>
            </p:cNvSpPr>
            <p:nvPr/>
          </p:nvSpPr>
          <p:spPr bwMode="auto">
            <a:xfrm>
              <a:off x="431" y="1843"/>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4" name="WordArt 76">
              <a:extLst>
                <a:ext uri="{FF2B5EF4-FFF2-40B4-BE49-F238E27FC236}">
                  <a16:creationId xmlns:a16="http://schemas.microsoft.com/office/drawing/2014/main" id="{057777B0-D0BB-4BBD-9A77-693FC102022D}"/>
                </a:ext>
              </a:extLst>
            </p:cNvPr>
            <p:cNvSpPr>
              <a:spLocks noChangeArrowheads="1" noChangeShapeType="1" noTextEdit="1"/>
            </p:cNvSpPr>
            <p:nvPr/>
          </p:nvSpPr>
          <p:spPr bwMode="auto">
            <a:xfrm>
              <a:off x="1519" y="1843"/>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5" name="WordArt 77">
              <a:extLst>
                <a:ext uri="{FF2B5EF4-FFF2-40B4-BE49-F238E27FC236}">
                  <a16:creationId xmlns:a16="http://schemas.microsoft.com/office/drawing/2014/main" id="{A5792E7A-C54A-40DA-AF25-6B21238683D3}"/>
                </a:ext>
              </a:extLst>
            </p:cNvPr>
            <p:cNvSpPr>
              <a:spLocks noChangeArrowheads="1" noChangeShapeType="1" noTextEdit="1"/>
            </p:cNvSpPr>
            <p:nvPr/>
          </p:nvSpPr>
          <p:spPr bwMode="auto">
            <a:xfrm>
              <a:off x="4150" y="2024"/>
              <a:ext cx="998"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6" name="WordArt 78">
              <a:extLst>
                <a:ext uri="{FF2B5EF4-FFF2-40B4-BE49-F238E27FC236}">
                  <a16:creationId xmlns:a16="http://schemas.microsoft.com/office/drawing/2014/main" id="{C0370A8D-730D-47FE-B52E-6E34AF4FD4CB}"/>
                </a:ext>
              </a:extLst>
            </p:cNvPr>
            <p:cNvSpPr>
              <a:spLocks noChangeArrowheads="1" noChangeShapeType="1" noTextEdit="1"/>
            </p:cNvSpPr>
            <p:nvPr/>
          </p:nvSpPr>
          <p:spPr bwMode="auto">
            <a:xfrm>
              <a:off x="431" y="2886"/>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7" name="WordArt 79">
              <a:extLst>
                <a:ext uri="{FF2B5EF4-FFF2-40B4-BE49-F238E27FC236}">
                  <a16:creationId xmlns:a16="http://schemas.microsoft.com/office/drawing/2014/main" id="{9E6A7B78-6A47-4C6C-9897-B25E9B293385}"/>
                </a:ext>
              </a:extLst>
            </p:cNvPr>
            <p:cNvSpPr>
              <a:spLocks noChangeArrowheads="1" noChangeShapeType="1" noTextEdit="1"/>
            </p:cNvSpPr>
            <p:nvPr/>
          </p:nvSpPr>
          <p:spPr bwMode="auto">
            <a:xfrm>
              <a:off x="1519" y="2886"/>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8" name="WordArt 80">
              <a:extLst>
                <a:ext uri="{FF2B5EF4-FFF2-40B4-BE49-F238E27FC236}">
                  <a16:creationId xmlns:a16="http://schemas.microsoft.com/office/drawing/2014/main" id="{C478EB6D-0171-4A28-A265-A5C1F7D36E04}"/>
                </a:ext>
              </a:extLst>
            </p:cNvPr>
            <p:cNvSpPr>
              <a:spLocks noChangeArrowheads="1" noChangeShapeType="1" noTextEdit="1"/>
            </p:cNvSpPr>
            <p:nvPr/>
          </p:nvSpPr>
          <p:spPr bwMode="auto">
            <a:xfrm>
              <a:off x="2608" y="2886"/>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0509" name="WordArt 81">
              <a:extLst>
                <a:ext uri="{FF2B5EF4-FFF2-40B4-BE49-F238E27FC236}">
                  <a16:creationId xmlns:a16="http://schemas.microsoft.com/office/drawing/2014/main" id="{E520C1C3-80D7-4D37-B2FF-CE0991D0DECE}"/>
                </a:ext>
              </a:extLst>
            </p:cNvPr>
            <p:cNvSpPr>
              <a:spLocks noChangeArrowheads="1" noChangeShapeType="1" noTextEdit="1"/>
            </p:cNvSpPr>
            <p:nvPr/>
          </p:nvSpPr>
          <p:spPr bwMode="auto">
            <a:xfrm>
              <a:off x="2608" y="1843"/>
              <a:ext cx="725" cy="1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grpSp>
          <p:nvGrpSpPr>
            <p:cNvPr id="20510" name="Group 82">
              <a:extLst>
                <a:ext uri="{FF2B5EF4-FFF2-40B4-BE49-F238E27FC236}">
                  <a16:creationId xmlns:a16="http://schemas.microsoft.com/office/drawing/2014/main" id="{B62800DF-7FEC-4BD4-9924-D5E83EFA45B7}"/>
                </a:ext>
              </a:extLst>
            </p:cNvPr>
            <p:cNvGrpSpPr>
              <a:grpSpLocks/>
            </p:cNvGrpSpPr>
            <p:nvPr/>
          </p:nvGrpSpPr>
          <p:grpSpPr bwMode="auto">
            <a:xfrm>
              <a:off x="521" y="2297"/>
              <a:ext cx="544" cy="174"/>
              <a:chOff x="2560" y="618"/>
              <a:chExt cx="728" cy="265"/>
            </a:xfrm>
          </p:grpSpPr>
          <p:sp>
            <p:nvSpPr>
              <p:cNvPr id="20529" name="WordArt 83">
                <a:extLst>
                  <a:ext uri="{FF2B5EF4-FFF2-40B4-BE49-F238E27FC236}">
                    <a16:creationId xmlns:a16="http://schemas.microsoft.com/office/drawing/2014/main" id="{006DEA84-803C-49A2-9A26-E7152A3B8EC1}"/>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30" name="WordArt 84">
                <a:extLst>
                  <a:ext uri="{FF2B5EF4-FFF2-40B4-BE49-F238E27FC236}">
                    <a16:creationId xmlns:a16="http://schemas.microsoft.com/office/drawing/2014/main" id="{C1FEBEEF-51A5-45F4-A3A5-230ADD36FD64}"/>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1" name="Group 85">
              <a:extLst>
                <a:ext uri="{FF2B5EF4-FFF2-40B4-BE49-F238E27FC236}">
                  <a16:creationId xmlns:a16="http://schemas.microsoft.com/office/drawing/2014/main" id="{612160E4-9F7A-4C5B-A3E1-D2AE3A648801}"/>
                </a:ext>
              </a:extLst>
            </p:cNvPr>
            <p:cNvGrpSpPr>
              <a:grpSpLocks/>
            </p:cNvGrpSpPr>
            <p:nvPr/>
          </p:nvGrpSpPr>
          <p:grpSpPr bwMode="auto">
            <a:xfrm>
              <a:off x="1610" y="2297"/>
              <a:ext cx="544" cy="174"/>
              <a:chOff x="2560" y="618"/>
              <a:chExt cx="728" cy="265"/>
            </a:xfrm>
          </p:grpSpPr>
          <p:sp>
            <p:nvSpPr>
              <p:cNvPr id="20527" name="WordArt 86">
                <a:extLst>
                  <a:ext uri="{FF2B5EF4-FFF2-40B4-BE49-F238E27FC236}">
                    <a16:creationId xmlns:a16="http://schemas.microsoft.com/office/drawing/2014/main" id="{50028B42-8328-4441-9A16-CE37B5495F6F}"/>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28" name="WordArt 87">
                <a:extLst>
                  <a:ext uri="{FF2B5EF4-FFF2-40B4-BE49-F238E27FC236}">
                    <a16:creationId xmlns:a16="http://schemas.microsoft.com/office/drawing/2014/main" id="{76574D7F-EB28-428C-AE1F-0C0BB352D0C2}"/>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2" name="Group 88">
              <a:extLst>
                <a:ext uri="{FF2B5EF4-FFF2-40B4-BE49-F238E27FC236}">
                  <a16:creationId xmlns:a16="http://schemas.microsoft.com/office/drawing/2014/main" id="{AC696F90-B098-4873-ADA8-9F2D0A95B2EB}"/>
                </a:ext>
              </a:extLst>
            </p:cNvPr>
            <p:cNvGrpSpPr>
              <a:grpSpLocks/>
            </p:cNvGrpSpPr>
            <p:nvPr/>
          </p:nvGrpSpPr>
          <p:grpSpPr bwMode="auto">
            <a:xfrm>
              <a:off x="2699" y="2297"/>
              <a:ext cx="544" cy="174"/>
              <a:chOff x="2560" y="618"/>
              <a:chExt cx="728" cy="265"/>
            </a:xfrm>
          </p:grpSpPr>
          <p:sp>
            <p:nvSpPr>
              <p:cNvPr id="20525" name="WordArt 89">
                <a:extLst>
                  <a:ext uri="{FF2B5EF4-FFF2-40B4-BE49-F238E27FC236}">
                    <a16:creationId xmlns:a16="http://schemas.microsoft.com/office/drawing/2014/main" id="{BCECDDF0-CC7D-451C-A318-C4853943EDB2}"/>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26" name="WordArt 90">
                <a:extLst>
                  <a:ext uri="{FF2B5EF4-FFF2-40B4-BE49-F238E27FC236}">
                    <a16:creationId xmlns:a16="http://schemas.microsoft.com/office/drawing/2014/main" id="{91AF0B1F-44F7-4C92-A1A8-4BECF35A34E7}"/>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3" name="Group 91">
              <a:extLst>
                <a:ext uri="{FF2B5EF4-FFF2-40B4-BE49-F238E27FC236}">
                  <a16:creationId xmlns:a16="http://schemas.microsoft.com/office/drawing/2014/main" id="{CF62CB04-EE41-469E-A0C4-3E8058CEBCE4}"/>
                </a:ext>
              </a:extLst>
            </p:cNvPr>
            <p:cNvGrpSpPr>
              <a:grpSpLocks/>
            </p:cNvGrpSpPr>
            <p:nvPr/>
          </p:nvGrpSpPr>
          <p:grpSpPr bwMode="auto">
            <a:xfrm>
              <a:off x="521" y="3340"/>
              <a:ext cx="544" cy="174"/>
              <a:chOff x="2560" y="618"/>
              <a:chExt cx="728" cy="265"/>
            </a:xfrm>
          </p:grpSpPr>
          <p:sp>
            <p:nvSpPr>
              <p:cNvPr id="20523" name="WordArt 92">
                <a:extLst>
                  <a:ext uri="{FF2B5EF4-FFF2-40B4-BE49-F238E27FC236}">
                    <a16:creationId xmlns:a16="http://schemas.microsoft.com/office/drawing/2014/main" id="{3009524D-C45D-4438-8FAC-FC25F639C8A7}"/>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24" name="WordArt 93">
                <a:extLst>
                  <a:ext uri="{FF2B5EF4-FFF2-40B4-BE49-F238E27FC236}">
                    <a16:creationId xmlns:a16="http://schemas.microsoft.com/office/drawing/2014/main" id="{51CEABD4-A90B-45BE-949E-489A363B9FC0}"/>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4" name="Group 94">
              <a:extLst>
                <a:ext uri="{FF2B5EF4-FFF2-40B4-BE49-F238E27FC236}">
                  <a16:creationId xmlns:a16="http://schemas.microsoft.com/office/drawing/2014/main" id="{7476FA2F-13A7-4D4D-AE4A-FDE8789552AF}"/>
                </a:ext>
              </a:extLst>
            </p:cNvPr>
            <p:cNvGrpSpPr>
              <a:grpSpLocks/>
            </p:cNvGrpSpPr>
            <p:nvPr/>
          </p:nvGrpSpPr>
          <p:grpSpPr bwMode="auto">
            <a:xfrm>
              <a:off x="1610" y="3340"/>
              <a:ext cx="544" cy="174"/>
              <a:chOff x="2560" y="618"/>
              <a:chExt cx="728" cy="265"/>
            </a:xfrm>
          </p:grpSpPr>
          <p:sp>
            <p:nvSpPr>
              <p:cNvPr id="20521" name="WordArt 95">
                <a:extLst>
                  <a:ext uri="{FF2B5EF4-FFF2-40B4-BE49-F238E27FC236}">
                    <a16:creationId xmlns:a16="http://schemas.microsoft.com/office/drawing/2014/main" id="{4B2DE873-0A2E-48BF-BF31-BF61120F39AC}"/>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22" name="WordArt 96">
                <a:extLst>
                  <a:ext uri="{FF2B5EF4-FFF2-40B4-BE49-F238E27FC236}">
                    <a16:creationId xmlns:a16="http://schemas.microsoft.com/office/drawing/2014/main" id="{CE70E154-A639-4677-998E-C9EFB05BF724}"/>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5" name="Group 97">
              <a:extLst>
                <a:ext uri="{FF2B5EF4-FFF2-40B4-BE49-F238E27FC236}">
                  <a16:creationId xmlns:a16="http://schemas.microsoft.com/office/drawing/2014/main" id="{745CBC50-3525-4318-A214-9512FF1DB58F}"/>
                </a:ext>
              </a:extLst>
            </p:cNvPr>
            <p:cNvGrpSpPr>
              <a:grpSpLocks/>
            </p:cNvGrpSpPr>
            <p:nvPr/>
          </p:nvGrpSpPr>
          <p:grpSpPr bwMode="auto">
            <a:xfrm>
              <a:off x="2699" y="3340"/>
              <a:ext cx="544" cy="174"/>
              <a:chOff x="2560" y="618"/>
              <a:chExt cx="728" cy="265"/>
            </a:xfrm>
          </p:grpSpPr>
          <p:sp>
            <p:nvSpPr>
              <p:cNvPr id="20519" name="WordArt 98">
                <a:extLst>
                  <a:ext uri="{FF2B5EF4-FFF2-40B4-BE49-F238E27FC236}">
                    <a16:creationId xmlns:a16="http://schemas.microsoft.com/office/drawing/2014/main" id="{6D21B1D0-13CB-4474-A2E4-A159E3CED6B0}"/>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0520" name="WordArt 99">
                <a:extLst>
                  <a:ext uri="{FF2B5EF4-FFF2-40B4-BE49-F238E27FC236}">
                    <a16:creationId xmlns:a16="http://schemas.microsoft.com/office/drawing/2014/main" id="{D05DEA02-4A31-46A5-884E-2EB6951D5CD3}"/>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0516" name="Group 100">
              <a:extLst>
                <a:ext uri="{FF2B5EF4-FFF2-40B4-BE49-F238E27FC236}">
                  <a16:creationId xmlns:a16="http://schemas.microsoft.com/office/drawing/2014/main" id="{17A33B7D-28E2-4D87-860B-E8BF6B68367B}"/>
                </a:ext>
              </a:extLst>
            </p:cNvPr>
            <p:cNvGrpSpPr>
              <a:grpSpLocks/>
            </p:cNvGrpSpPr>
            <p:nvPr/>
          </p:nvGrpSpPr>
          <p:grpSpPr bwMode="auto">
            <a:xfrm>
              <a:off x="4150" y="2970"/>
              <a:ext cx="998" cy="370"/>
              <a:chOff x="2560" y="618"/>
              <a:chExt cx="728" cy="265"/>
            </a:xfrm>
          </p:grpSpPr>
          <p:sp>
            <p:nvSpPr>
              <p:cNvPr id="20517" name="WordArt 101">
                <a:extLst>
                  <a:ext uri="{FF2B5EF4-FFF2-40B4-BE49-F238E27FC236}">
                    <a16:creationId xmlns:a16="http://schemas.microsoft.com/office/drawing/2014/main" id="{4CC6F884-73F2-49A4-8DB1-3BB8AE4470AE}"/>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TEXT</a:t>
                </a:r>
                <a:endParaRPr lang="zh-CN" altLang="en-US" sz="1400" kern="10" spc="-70">
                  <a:solidFill>
                    <a:schemeClr val="tx1">
                      <a:alpha val="79999"/>
                    </a:schemeClr>
                  </a:solidFill>
                  <a:latin typeface="Arial Black" panose="020B0A04020102020204" pitchFamily="34" charset="0"/>
                </a:endParaRPr>
              </a:p>
            </p:txBody>
          </p:sp>
          <p:sp>
            <p:nvSpPr>
              <p:cNvPr id="20518" name="WordArt 102">
                <a:extLst>
                  <a:ext uri="{FF2B5EF4-FFF2-40B4-BE49-F238E27FC236}">
                    <a16:creationId xmlns:a16="http://schemas.microsoft.com/office/drawing/2014/main" id="{0C0B0436-B10B-4770-89A4-2C8FC8C471BA}"/>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ADD CONTENTS</a:t>
                </a:r>
                <a:endParaRPr lang="zh-CN" altLang="en-US" sz="1400" kern="10" spc="-70">
                  <a:solidFill>
                    <a:schemeClr val="tx1">
                      <a:alpha val="79999"/>
                    </a:schemeClr>
                  </a:solidFill>
                  <a:latin typeface="Arial Black" panose="020B0A04020102020204" pitchFamily="34" charset="0"/>
                </a:endParaRPr>
              </a:p>
            </p:txBody>
          </p:sp>
        </p:grpSp>
      </p:grpSp>
      <p:grpSp>
        <p:nvGrpSpPr>
          <p:cNvPr id="10" name="Group 104">
            <a:extLst>
              <a:ext uri="{FF2B5EF4-FFF2-40B4-BE49-F238E27FC236}">
                <a16:creationId xmlns:a16="http://schemas.microsoft.com/office/drawing/2014/main" id="{95334EA7-A1E7-4F06-B92C-5126CBA7ACA4}"/>
              </a:ext>
            </a:extLst>
          </p:cNvPr>
          <p:cNvGrpSpPr>
            <a:grpSpLocks/>
          </p:cNvGrpSpPr>
          <p:nvPr/>
        </p:nvGrpSpPr>
        <p:grpSpPr bwMode="auto">
          <a:xfrm>
            <a:off x="1992313" y="1557339"/>
            <a:ext cx="8280400" cy="649287"/>
            <a:chOff x="295" y="981"/>
            <a:chExt cx="5216" cy="409"/>
          </a:xfrm>
        </p:grpSpPr>
        <p:sp>
          <p:nvSpPr>
            <p:cNvPr id="20486" name="AutoShape 59">
              <a:extLst>
                <a:ext uri="{FF2B5EF4-FFF2-40B4-BE49-F238E27FC236}">
                  <a16:creationId xmlns:a16="http://schemas.microsoft.com/office/drawing/2014/main" id="{22145695-1853-46F0-9E4F-0D63CF275014}"/>
                </a:ext>
              </a:extLst>
            </p:cNvPr>
            <p:cNvSpPr>
              <a:spLocks noChangeArrowheads="1"/>
            </p:cNvSpPr>
            <p:nvPr/>
          </p:nvSpPr>
          <p:spPr bwMode="auto">
            <a:xfrm>
              <a:off x="295" y="981"/>
              <a:ext cx="5216" cy="409"/>
            </a:xfrm>
            <a:prstGeom prst="roundRect">
              <a:avLst>
                <a:gd name="adj" fmla="val 50000"/>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0487" name="WordArt 103">
              <a:extLst>
                <a:ext uri="{FF2B5EF4-FFF2-40B4-BE49-F238E27FC236}">
                  <a16:creationId xmlns:a16="http://schemas.microsoft.com/office/drawing/2014/main" id="{64ACDF51-D845-421C-B364-EAE92935F4C6}"/>
                </a:ext>
              </a:extLst>
            </p:cNvPr>
            <p:cNvSpPr>
              <a:spLocks noChangeArrowheads="1" noChangeShapeType="1" noTextEdit="1"/>
            </p:cNvSpPr>
            <p:nvPr/>
          </p:nvSpPr>
          <p:spPr bwMode="auto">
            <a:xfrm>
              <a:off x="1740" y="1089"/>
              <a:ext cx="2455" cy="1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anim calcmode="lin" valueType="num">
                                      <p:cBhvr>
                                        <p:cTn id="8" dur="1000" fill="hold"/>
                                        <p:tgtEl>
                                          <p:spTgt spid="20489"/>
                                        </p:tgtEl>
                                        <p:attrNameLst>
                                          <p:attrName>ppt_x</p:attrName>
                                        </p:attrNameLst>
                                      </p:cBhvr>
                                      <p:tavLst>
                                        <p:tav tm="0">
                                          <p:val>
                                            <p:strVal val="#ppt_x"/>
                                          </p:val>
                                        </p:tav>
                                        <p:tav tm="100000">
                                          <p:val>
                                            <p:strVal val="#ppt_x"/>
                                          </p:val>
                                        </p:tav>
                                      </p:tavLst>
                                    </p:anim>
                                    <p:anim calcmode="lin" valueType="num">
                                      <p:cBhvr>
                                        <p:cTn id="9" dur="1000" fill="hold"/>
                                        <p:tgtEl>
                                          <p:spTgt spid="2048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B22E89C7-9ABA-4702-9A90-4D67346E3620}"/>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74">
            <a:extLst>
              <a:ext uri="{FF2B5EF4-FFF2-40B4-BE49-F238E27FC236}">
                <a16:creationId xmlns:a16="http://schemas.microsoft.com/office/drawing/2014/main" id="{775E248B-BD53-4F58-A55E-E05F5659E274}"/>
              </a:ext>
            </a:extLst>
          </p:cNvPr>
          <p:cNvGrpSpPr>
            <a:grpSpLocks/>
          </p:cNvGrpSpPr>
          <p:nvPr/>
        </p:nvGrpSpPr>
        <p:grpSpPr bwMode="auto">
          <a:xfrm>
            <a:off x="2352676" y="1052514"/>
            <a:ext cx="7127875" cy="4897437"/>
            <a:chOff x="522" y="663"/>
            <a:chExt cx="4490" cy="3085"/>
          </a:xfrm>
        </p:grpSpPr>
        <p:sp>
          <p:nvSpPr>
            <p:cNvPr id="3" name="Arc 15">
              <a:extLst>
                <a:ext uri="{FF2B5EF4-FFF2-40B4-BE49-F238E27FC236}">
                  <a16:creationId xmlns:a16="http://schemas.microsoft.com/office/drawing/2014/main" id="{92081057-E1B3-4B35-A046-77A5D2C5DBB2}"/>
                </a:ext>
              </a:extLst>
            </p:cNvPr>
            <p:cNvSpPr>
              <a:spLocks/>
            </p:cNvSpPr>
            <p:nvPr/>
          </p:nvSpPr>
          <p:spPr bwMode="auto">
            <a:xfrm rot="7501686">
              <a:off x="2538" y="2235"/>
              <a:ext cx="1201" cy="976"/>
            </a:xfrm>
            <a:custGeom>
              <a:avLst/>
              <a:gdLst>
                <a:gd name="T0" fmla="*/ 369145 w 21600"/>
                <a:gd name="T1" fmla="*/ 0 h 15695"/>
                <a:gd name="T2" fmla="*/ 369145 w 21600"/>
                <a:gd name="T3" fmla="*/ 516411 h 15695"/>
                <a:gd name="T4" fmla="*/ 0 w 21600"/>
                <a:gd name="T5" fmla="*/ 516411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0" name="Arc 16">
              <a:extLst>
                <a:ext uri="{FF2B5EF4-FFF2-40B4-BE49-F238E27FC236}">
                  <a16:creationId xmlns:a16="http://schemas.microsoft.com/office/drawing/2014/main" id="{B8DE3652-D8C2-4295-8876-3D09314E0EC1}"/>
                </a:ext>
              </a:extLst>
            </p:cNvPr>
            <p:cNvSpPr>
              <a:spLocks/>
            </p:cNvSpPr>
            <p:nvPr/>
          </p:nvSpPr>
          <p:spPr bwMode="auto">
            <a:xfrm rot="-2853595">
              <a:off x="2168" y="667"/>
              <a:ext cx="639" cy="632"/>
            </a:xfrm>
            <a:custGeom>
              <a:avLst/>
              <a:gdLst>
                <a:gd name="T0" fmla="*/ 55600 w 21600"/>
                <a:gd name="T1" fmla="*/ 0 h 21356"/>
                <a:gd name="T2" fmla="*/ 55600 w 21600"/>
                <a:gd name="T3" fmla="*/ 55657 h 21356"/>
                <a:gd name="T4" fmla="*/ 0 w 21600"/>
                <a:gd name="T5" fmla="*/ 5565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11" name="Arc 17">
              <a:extLst>
                <a:ext uri="{FF2B5EF4-FFF2-40B4-BE49-F238E27FC236}">
                  <a16:creationId xmlns:a16="http://schemas.microsoft.com/office/drawing/2014/main" id="{E2254EB2-9D0E-4134-BAB1-03E6B1EB920D}"/>
                </a:ext>
              </a:extLst>
            </p:cNvPr>
            <p:cNvSpPr>
              <a:spLocks/>
            </p:cNvSpPr>
            <p:nvPr/>
          </p:nvSpPr>
          <p:spPr bwMode="auto">
            <a:xfrm rot="256945">
              <a:off x="4351" y="1690"/>
              <a:ext cx="391" cy="566"/>
            </a:xfrm>
            <a:custGeom>
              <a:avLst/>
              <a:gdLst>
                <a:gd name="T0" fmla="*/ 12738 w 21600"/>
                <a:gd name="T1" fmla="*/ 0 h 31203"/>
                <a:gd name="T2" fmla="*/ 12738 w 21600"/>
                <a:gd name="T3" fmla="*/ 12817 h 31203"/>
                <a:gd name="T4" fmla="*/ 0 w 21600"/>
                <a:gd name="T5" fmla="*/ 1281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21512" name="Group 78">
              <a:extLst>
                <a:ext uri="{FF2B5EF4-FFF2-40B4-BE49-F238E27FC236}">
                  <a16:creationId xmlns:a16="http://schemas.microsoft.com/office/drawing/2014/main" id="{90DA887D-B44F-41ED-A712-15D4265B75F0}"/>
                </a:ext>
              </a:extLst>
            </p:cNvPr>
            <p:cNvGrpSpPr>
              <a:grpSpLocks/>
            </p:cNvGrpSpPr>
            <p:nvPr/>
          </p:nvGrpSpPr>
          <p:grpSpPr bwMode="auto">
            <a:xfrm>
              <a:off x="522" y="1000"/>
              <a:ext cx="2160" cy="2160"/>
              <a:chOff x="522" y="1000"/>
              <a:chExt cx="2160" cy="2160"/>
            </a:xfrm>
          </p:grpSpPr>
          <p:sp>
            <p:nvSpPr>
              <p:cNvPr id="21528" name="Oval 13">
                <a:extLst>
                  <a:ext uri="{FF2B5EF4-FFF2-40B4-BE49-F238E27FC236}">
                    <a16:creationId xmlns:a16="http://schemas.microsoft.com/office/drawing/2014/main" id="{CF63CEB2-DD7E-47D3-9538-92707174FF2F}"/>
                  </a:ext>
                </a:extLst>
              </p:cNvPr>
              <p:cNvSpPr>
                <a:spLocks noChangeArrowheads="1"/>
              </p:cNvSpPr>
              <p:nvPr/>
            </p:nvSpPr>
            <p:spPr bwMode="auto">
              <a:xfrm>
                <a:off x="765" y="1229"/>
                <a:ext cx="1702" cy="1710"/>
              </a:xfrm>
              <a:prstGeom prst="ellipse">
                <a:avLst/>
              </a:prstGeom>
              <a:gradFill rotWithShape="1">
                <a:gsLst>
                  <a:gs pos="0">
                    <a:srgbClr val="8FC10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93545" name="Freeform 9">
                <a:extLst>
                  <a:ext uri="{FF2B5EF4-FFF2-40B4-BE49-F238E27FC236}">
                    <a16:creationId xmlns:a16="http://schemas.microsoft.com/office/drawing/2014/main" id="{BB8C6BCC-4B6F-4090-B596-8525FBCD6890}"/>
                  </a:ext>
                </a:extLst>
              </p:cNvPr>
              <p:cNvSpPr>
                <a:spLocks noEditPoints="1"/>
              </p:cNvSpPr>
              <p:nvPr/>
            </p:nvSpPr>
            <p:spPr bwMode="auto">
              <a:xfrm rot="21275257">
                <a:off x="522" y="1000"/>
                <a:ext cx="2160" cy="2160"/>
              </a:xfrm>
              <a:custGeom>
                <a:avLst/>
                <a:gdLst/>
                <a:ahLst/>
                <a:cxnLst>
                  <a:cxn ang="0">
                    <a:pos x="2512" y="1152"/>
                  </a:cxn>
                  <a:cxn ang="0">
                    <a:pos x="2460" y="930"/>
                  </a:cxn>
                  <a:cxn ang="0">
                    <a:pos x="2412" y="594"/>
                  </a:cxn>
                  <a:cxn ang="0">
                    <a:pos x="2216" y="508"/>
                  </a:cxn>
                  <a:cxn ang="0">
                    <a:pos x="2048" y="352"/>
                  </a:cxn>
                  <a:cxn ang="0">
                    <a:pos x="1854" y="230"/>
                  </a:cxn>
                  <a:cxn ang="0">
                    <a:pos x="1582" y="26"/>
                  </a:cxn>
                  <a:cxn ang="0">
                    <a:pos x="1382" y="104"/>
                  </a:cxn>
                  <a:cxn ang="0">
                    <a:pos x="1154" y="112"/>
                  </a:cxn>
                  <a:cxn ang="0">
                    <a:pos x="930" y="162"/>
                  </a:cxn>
                  <a:cxn ang="0">
                    <a:pos x="594" y="212"/>
                  </a:cxn>
                  <a:cxn ang="0">
                    <a:pos x="508" y="406"/>
                  </a:cxn>
                  <a:cxn ang="0">
                    <a:pos x="352" y="574"/>
                  </a:cxn>
                  <a:cxn ang="0">
                    <a:pos x="230" y="768"/>
                  </a:cxn>
                  <a:cxn ang="0">
                    <a:pos x="26" y="1040"/>
                  </a:cxn>
                  <a:cxn ang="0">
                    <a:pos x="104" y="1240"/>
                  </a:cxn>
                  <a:cxn ang="0">
                    <a:pos x="112" y="1470"/>
                  </a:cxn>
                  <a:cxn ang="0">
                    <a:pos x="164" y="1692"/>
                  </a:cxn>
                  <a:cxn ang="0">
                    <a:pos x="212" y="2028"/>
                  </a:cxn>
                  <a:cxn ang="0">
                    <a:pos x="408" y="2116"/>
                  </a:cxn>
                  <a:cxn ang="0">
                    <a:pos x="576" y="2272"/>
                  </a:cxn>
                  <a:cxn ang="0">
                    <a:pos x="770" y="2394"/>
                  </a:cxn>
                  <a:cxn ang="0">
                    <a:pos x="1042" y="2596"/>
                  </a:cxn>
                  <a:cxn ang="0">
                    <a:pos x="1240" y="2520"/>
                  </a:cxn>
                  <a:cxn ang="0">
                    <a:pos x="1470" y="2512"/>
                  </a:cxn>
                  <a:cxn ang="0">
                    <a:pos x="1694" y="2460"/>
                  </a:cxn>
                  <a:cxn ang="0">
                    <a:pos x="2028" y="2412"/>
                  </a:cxn>
                  <a:cxn ang="0">
                    <a:pos x="2116" y="2216"/>
                  </a:cxn>
                  <a:cxn ang="0">
                    <a:pos x="2272" y="2048"/>
                  </a:cxn>
                  <a:cxn ang="0">
                    <a:pos x="2394" y="1854"/>
                  </a:cxn>
                  <a:cxn ang="0">
                    <a:pos x="2596" y="1582"/>
                  </a:cxn>
                  <a:cxn ang="0">
                    <a:pos x="2520" y="1382"/>
                  </a:cxn>
                  <a:cxn ang="0">
                    <a:pos x="1142" y="2408"/>
                  </a:cxn>
                  <a:cxn ang="0">
                    <a:pos x="830" y="2312"/>
                  </a:cxn>
                  <a:cxn ang="0">
                    <a:pos x="566" y="2132"/>
                  </a:cxn>
                  <a:cxn ang="0">
                    <a:pos x="362" y="1886"/>
                  </a:cxn>
                  <a:cxn ang="0">
                    <a:pos x="238" y="1588"/>
                  </a:cxn>
                  <a:cxn ang="0">
                    <a:pos x="202" y="1312"/>
                  </a:cxn>
                  <a:cxn ang="0">
                    <a:pos x="252" y="982"/>
                  </a:cxn>
                  <a:cxn ang="0">
                    <a:pos x="392" y="692"/>
                  </a:cxn>
                  <a:cxn ang="0">
                    <a:pos x="606" y="456"/>
                  </a:cxn>
                  <a:cxn ang="0">
                    <a:pos x="880" y="290"/>
                  </a:cxn>
                  <a:cxn ang="0">
                    <a:pos x="1198" y="208"/>
                  </a:cxn>
                  <a:cxn ang="0">
                    <a:pos x="1480" y="214"/>
                  </a:cxn>
                  <a:cxn ang="0">
                    <a:pos x="1792" y="312"/>
                  </a:cxn>
                  <a:cxn ang="0">
                    <a:pos x="2058" y="490"/>
                  </a:cxn>
                  <a:cxn ang="0">
                    <a:pos x="2260" y="736"/>
                  </a:cxn>
                  <a:cxn ang="0">
                    <a:pos x="2386" y="1034"/>
                  </a:cxn>
                  <a:cxn ang="0">
                    <a:pos x="2422" y="1312"/>
                  </a:cxn>
                  <a:cxn ang="0">
                    <a:pos x="2372" y="1642"/>
                  </a:cxn>
                  <a:cxn ang="0">
                    <a:pos x="2232" y="1932"/>
                  </a:cxn>
                  <a:cxn ang="0">
                    <a:pos x="2018" y="2168"/>
                  </a:cxn>
                  <a:cxn ang="0">
                    <a:pos x="1744" y="2334"/>
                  </a:cxn>
                  <a:cxn ang="0">
                    <a:pos x="1426" y="2416"/>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solidFill>
                <a:schemeClr val="bg2">
                  <a:lumMod val="60000"/>
                  <a:lumOff val="40000"/>
                </a:schemeClr>
              </a:solidFill>
              <a:ln w="19050" cap="rnd">
                <a:noFill/>
                <a:prstDash val="sysDot"/>
                <a:round/>
                <a:headEnd/>
                <a:tailEnd/>
              </a:ln>
              <a:effectLst>
                <a:outerShdw dist="35921" dir="2700000" algn="ctr" rotWithShape="0">
                  <a:schemeClr val="tx1">
                    <a:alpha val="50000"/>
                  </a:schemeClr>
                </a:outerShdw>
              </a:effectLst>
            </p:spPr>
            <p:txBody>
              <a:bodyPr/>
              <a:lstStyle/>
              <a:p>
                <a:pPr>
                  <a:defRPr/>
                </a:pPr>
                <a:endParaRPr lang="ko-KR" altLang="en-US">
                  <a:latin typeface="굴림" charset="-127"/>
                  <a:ea typeface="굴림" charset="-127"/>
                </a:endParaRPr>
              </a:p>
            </p:txBody>
          </p:sp>
          <p:grpSp>
            <p:nvGrpSpPr>
              <p:cNvPr id="21530" name="Group 18">
                <a:extLst>
                  <a:ext uri="{FF2B5EF4-FFF2-40B4-BE49-F238E27FC236}">
                    <a16:creationId xmlns:a16="http://schemas.microsoft.com/office/drawing/2014/main" id="{C001A227-F7A0-4C54-9E78-9CEE4FF7FE26}"/>
                  </a:ext>
                </a:extLst>
              </p:cNvPr>
              <p:cNvGrpSpPr>
                <a:grpSpLocks/>
              </p:cNvGrpSpPr>
              <p:nvPr/>
            </p:nvGrpSpPr>
            <p:grpSpPr bwMode="auto">
              <a:xfrm>
                <a:off x="1293" y="1797"/>
                <a:ext cx="635" cy="568"/>
                <a:chOff x="3969" y="3294"/>
                <a:chExt cx="635" cy="568"/>
              </a:xfrm>
            </p:grpSpPr>
            <p:sp>
              <p:nvSpPr>
                <p:cNvPr id="21531" name="WordArt 19">
                  <a:extLst>
                    <a:ext uri="{FF2B5EF4-FFF2-40B4-BE49-F238E27FC236}">
                      <a16:creationId xmlns:a16="http://schemas.microsoft.com/office/drawing/2014/main" id="{9B863529-83B4-41F2-8068-8C8D6C45C8E1}"/>
                    </a:ext>
                  </a:extLst>
                </p:cNvPr>
                <p:cNvSpPr>
                  <a:spLocks noChangeArrowheads="1" noChangeShapeType="1" noTextEdit="1"/>
                </p:cNvSpPr>
                <p:nvPr/>
              </p:nvSpPr>
              <p:spPr bwMode="auto">
                <a:xfrm>
                  <a:off x="3969" y="3294"/>
                  <a:ext cx="635"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1532" name="WordArt 20">
                  <a:extLst>
                    <a:ext uri="{FF2B5EF4-FFF2-40B4-BE49-F238E27FC236}">
                      <a16:creationId xmlns:a16="http://schemas.microsoft.com/office/drawing/2014/main" id="{F77C67BE-716D-48DF-8FA8-93A57668583B}"/>
                    </a:ext>
                  </a:extLst>
                </p:cNvPr>
                <p:cNvSpPr>
                  <a:spLocks noChangeArrowheads="1" noChangeShapeType="1" noTextEdit="1"/>
                </p:cNvSpPr>
                <p:nvPr/>
              </p:nvSpPr>
              <p:spPr bwMode="auto">
                <a:xfrm>
                  <a:off x="3969" y="3539"/>
                  <a:ext cx="635" cy="3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altLang="zh-CN" sz="800" b="1" kern="10" spc="-40">
                      <a:solidFill>
                        <a:schemeClr val="bg1"/>
                      </a:solidFill>
                      <a:latin typeface="Arial" panose="020B0604020202020204" pitchFamily="34" charset="0"/>
                      <a:cs typeface="Arial" panose="020B0604020202020204" pitchFamily="34" charset="0"/>
                    </a:rPr>
                    <a:t>01. CONTENTS</a:t>
                  </a:r>
                </a:p>
                <a:p>
                  <a:pPr algn="ctr"/>
                  <a:r>
                    <a:rPr lang="fr-FR" altLang="zh-CN" sz="800" b="1" kern="10" spc="-40">
                      <a:solidFill>
                        <a:schemeClr val="bg1"/>
                      </a:solidFill>
                      <a:latin typeface="Arial" panose="020B0604020202020204" pitchFamily="34" charset="0"/>
                      <a:cs typeface="Arial" panose="020B0604020202020204" pitchFamily="34" charset="0"/>
                    </a:rPr>
                    <a:t>02. CONTENTS</a:t>
                  </a:r>
                </a:p>
                <a:p>
                  <a:pPr algn="ctr"/>
                  <a:r>
                    <a:rPr lang="fr-FR" altLang="zh-CN" sz="800" b="1" kern="10" spc="-40">
                      <a:solidFill>
                        <a:schemeClr val="bg1"/>
                      </a:solidFill>
                      <a:latin typeface="Arial" panose="020B0604020202020204" pitchFamily="34" charset="0"/>
                      <a:cs typeface="Arial" panose="020B0604020202020204" pitchFamily="34" charset="0"/>
                    </a:rPr>
                    <a:t>03.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grpSp>
          <p:nvGrpSpPr>
            <p:cNvPr id="21513" name="Group 84">
              <a:extLst>
                <a:ext uri="{FF2B5EF4-FFF2-40B4-BE49-F238E27FC236}">
                  <a16:creationId xmlns:a16="http://schemas.microsoft.com/office/drawing/2014/main" id="{F74F3A6A-6906-4924-A7E2-0F36D1641E77}"/>
                </a:ext>
              </a:extLst>
            </p:cNvPr>
            <p:cNvGrpSpPr>
              <a:grpSpLocks/>
            </p:cNvGrpSpPr>
            <p:nvPr/>
          </p:nvGrpSpPr>
          <p:grpSpPr bwMode="auto">
            <a:xfrm>
              <a:off x="2578" y="956"/>
              <a:ext cx="1656" cy="1657"/>
              <a:chOff x="2578" y="956"/>
              <a:chExt cx="1656" cy="1657"/>
            </a:xfrm>
          </p:grpSpPr>
          <p:sp>
            <p:nvSpPr>
              <p:cNvPr id="21523" name="Oval 6">
                <a:extLst>
                  <a:ext uri="{FF2B5EF4-FFF2-40B4-BE49-F238E27FC236}">
                    <a16:creationId xmlns:a16="http://schemas.microsoft.com/office/drawing/2014/main" id="{BCC086BB-B6B2-4865-966E-C27411E58187}"/>
                  </a:ext>
                </a:extLst>
              </p:cNvPr>
              <p:cNvSpPr>
                <a:spLocks noChangeArrowheads="1"/>
              </p:cNvSpPr>
              <p:nvPr/>
            </p:nvSpPr>
            <p:spPr bwMode="auto">
              <a:xfrm>
                <a:off x="2835" y="1229"/>
                <a:ext cx="1170" cy="1130"/>
              </a:xfrm>
              <a:prstGeom prst="ellipse">
                <a:avLst/>
              </a:prstGeom>
              <a:gradFill rotWithShape="1">
                <a:gsLst>
                  <a:gs pos="0">
                    <a:srgbClr val="004CB1"/>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93543" name="Freeform 7">
                <a:extLst>
                  <a:ext uri="{FF2B5EF4-FFF2-40B4-BE49-F238E27FC236}">
                    <a16:creationId xmlns:a16="http://schemas.microsoft.com/office/drawing/2014/main" id="{9F5D52AB-1DBA-4267-A671-9C5F8F34DAE2}"/>
                  </a:ext>
                </a:extLst>
              </p:cNvPr>
              <p:cNvSpPr>
                <a:spLocks noEditPoints="1"/>
              </p:cNvSpPr>
              <p:nvPr/>
            </p:nvSpPr>
            <p:spPr bwMode="auto">
              <a:xfrm rot="21275257">
                <a:off x="2578" y="956"/>
                <a:ext cx="1656" cy="1657"/>
              </a:xfrm>
              <a:custGeom>
                <a:avLst/>
                <a:gdLst/>
                <a:ahLst/>
                <a:cxnLst>
                  <a:cxn ang="0">
                    <a:pos x="1706" y="792"/>
                  </a:cxn>
                  <a:cxn ang="0">
                    <a:pos x="1718" y="494"/>
                  </a:cxn>
                  <a:cxn ang="0">
                    <a:pos x="1552" y="424"/>
                  </a:cxn>
                  <a:cxn ang="0">
                    <a:pos x="1426" y="290"/>
                  </a:cxn>
                  <a:cxn ang="0">
                    <a:pos x="1320" y="96"/>
                  </a:cxn>
                  <a:cxn ang="0">
                    <a:pos x="1066" y="116"/>
                  </a:cxn>
                  <a:cxn ang="0">
                    <a:pos x="836" y="104"/>
                  </a:cxn>
                  <a:cxn ang="0">
                    <a:pos x="666" y="138"/>
                  </a:cxn>
                  <a:cxn ang="0">
                    <a:pos x="496" y="214"/>
                  </a:cxn>
                  <a:cxn ang="0">
                    <a:pos x="216" y="316"/>
                  </a:cxn>
                  <a:cxn ang="0">
                    <a:pos x="214" y="496"/>
                  </a:cxn>
                  <a:cxn ang="0">
                    <a:pos x="138" y="666"/>
                  </a:cxn>
                  <a:cxn ang="0">
                    <a:pos x="0" y="836"/>
                  </a:cxn>
                  <a:cxn ang="0">
                    <a:pos x="116" y="1066"/>
                  </a:cxn>
                  <a:cxn ang="0">
                    <a:pos x="192" y="1280"/>
                  </a:cxn>
                  <a:cxn ang="0">
                    <a:pos x="288" y="1426"/>
                  </a:cxn>
                  <a:cxn ang="0">
                    <a:pos x="424" y="1554"/>
                  </a:cxn>
                  <a:cxn ang="0">
                    <a:pos x="626" y="1774"/>
                  </a:cxn>
                  <a:cxn ang="0">
                    <a:pos x="792" y="1706"/>
                  </a:cxn>
                  <a:cxn ang="0">
                    <a:pos x="978" y="1712"/>
                  </a:cxn>
                  <a:cxn ang="0">
                    <a:pos x="1188" y="1774"/>
                  </a:cxn>
                  <a:cxn ang="0">
                    <a:pos x="1356" y="1578"/>
                  </a:cxn>
                  <a:cxn ang="0">
                    <a:pos x="1526" y="1426"/>
                  </a:cxn>
                  <a:cxn ang="0">
                    <a:pos x="1622" y="1280"/>
                  </a:cxn>
                  <a:cxn ang="0">
                    <a:pos x="1688" y="1108"/>
                  </a:cxn>
                  <a:cxn ang="0">
                    <a:pos x="908" y="1614"/>
                  </a:cxn>
                  <a:cxn ang="0">
                    <a:pos x="766" y="1600"/>
                  </a:cxn>
                  <a:cxn ang="0">
                    <a:pos x="602" y="1544"/>
                  </a:cxn>
                  <a:cxn ang="0">
                    <a:pos x="458" y="1452"/>
                  </a:cxn>
                  <a:cxn ang="0">
                    <a:pos x="342" y="1330"/>
                  </a:cxn>
                  <a:cxn ang="0">
                    <a:pos x="256" y="1182"/>
                  </a:cxn>
                  <a:cxn ang="0">
                    <a:pos x="210" y="1016"/>
                  </a:cxn>
                  <a:cxn ang="0">
                    <a:pos x="202" y="872"/>
                  </a:cxn>
                  <a:cxn ang="0">
                    <a:pos x="234" y="698"/>
                  </a:cxn>
                  <a:cxn ang="0">
                    <a:pos x="304" y="542"/>
                  </a:cxn>
                  <a:cxn ang="0">
                    <a:pos x="408" y="408"/>
                  </a:cxn>
                  <a:cxn ang="0">
                    <a:pos x="542" y="304"/>
                  </a:cxn>
                  <a:cxn ang="0">
                    <a:pos x="698" y="234"/>
                  </a:cxn>
                  <a:cxn ang="0">
                    <a:pos x="872" y="202"/>
                  </a:cxn>
                  <a:cxn ang="0">
                    <a:pos x="1014" y="210"/>
                  </a:cxn>
                  <a:cxn ang="0">
                    <a:pos x="1182" y="258"/>
                  </a:cxn>
                  <a:cxn ang="0">
                    <a:pos x="1330" y="342"/>
                  </a:cxn>
                  <a:cxn ang="0">
                    <a:pos x="1452" y="458"/>
                  </a:cxn>
                  <a:cxn ang="0">
                    <a:pos x="1544" y="602"/>
                  </a:cxn>
                  <a:cxn ang="0">
                    <a:pos x="1598" y="766"/>
                  </a:cxn>
                  <a:cxn ang="0">
                    <a:pos x="1614" y="908"/>
                  </a:cxn>
                  <a:cxn ang="0">
                    <a:pos x="1592" y="1084"/>
                  </a:cxn>
                  <a:cxn ang="0">
                    <a:pos x="1528" y="1244"/>
                  </a:cxn>
                  <a:cxn ang="0">
                    <a:pos x="1430" y="1382"/>
                  </a:cxn>
                  <a:cxn ang="0">
                    <a:pos x="1302" y="1492"/>
                  </a:cxn>
                  <a:cxn ang="0">
                    <a:pos x="1150" y="1570"/>
                  </a:cxn>
                  <a:cxn ang="0">
                    <a:pos x="980" y="1610"/>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solidFill>
                <a:schemeClr val="bg2">
                  <a:lumMod val="60000"/>
                  <a:lumOff val="40000"/>
                </a:schemeClr>
              </a:solidFill>
              <a:ln w="19050" cap="rnd">
                <a:noFill/>
                <a:prstDash val="sysDot"/>
                <a:round/>
                <a:headEnd/>
                <a:tailEnd/>
              </a:ln>
              <a:effectLst>
                <a:outerShdw dist="35921" dir="2700000" algn="ctr" rotWithShape="0">
                  <a:schemeClr val="tx1">
                    <a:alpha val="50000"/>
                  </a:schemeClr>
                </a:outerShdw>
              </a:effectLst>
            </p:spPr>
            <p:txBody>
              <a:bodyPr/>
              <a:lstStyle/>
              <a:p>
                <a:pPr>
                  <a:defRPr/>
                </a:pPr>
                <a:endParaRPr lang="ko-KR" altLang="en-US">
                  <a:latin typeface="굴림" charset="-127"/>
                  <a:ea typeface="굴림" charset="-127"/>
                </a:endParaRPr>
              </a:p>
            </p:txBody>
          </p:sp>
          <p:grpSp>
            <p:nvGrpSpPr>
              <p:cNvPr id="21525" name="Group 21">
                <a:extLst>
                  <a:ext uri="{FF2B5EF4-FFF2-40B4-BE49-F238E27FC236}">
                    <a16:creationId xmlns:a16="http://schemas.microsoft.com/office/drawing/2014/main" id="{FAB04F92-1A72-4D74-85D8-27137DDC095D}"/>
                  </a:ext>
                </a:extLst>
              </p:cNvPr>
              <p:cNvGrpSpPr>
                <a:grpSpLocks/>
              </p:cNvGrpSpPr>
              <p:nvPr/>
            </p:nvGrpSpPr>
            <p:grpSpPr bwMode="auto">
              <a:xfrm>
                <a:off x="3108" y="1525"/>
                <a:ext cx="635" cy="568"/>
                <a:chOff x="3969" y="3294"/>
                <a:chExt cx="635" cy="568"/>
              </a:xfrm>
            </p:grpSpPr>
            <p:sp>
              <p:nvSpPr>
                <p:cNvPr id="21526" name="WordArt 22">
                  <a:extLst>
                    <a:ext uri="{FF2B5EF4-FFF2-40B4-BE49-F238E27FC236}">
                      <a16:creationId xmlns:a16="http://schemas.microsoft.com/office/drawing/2014/main" id="{41FB869D-E0DB-430B-80F2-69A3BCBC98A1}"/>
                    </a:ext>
                  </a:extLst>
                </p:cNvPr>
                <p:cNvSpPr>
                  <a:spLocks noChangeArrowheads="1" noChangeShapeType="1" noTextEdit="1"/>
                </p:cNvSpPr>
                <p:nvPr/>
              </p:nvSpPr>
              <p:spPr bwMode="auto">
                <a:xfrm>
                  <a:off x="3969" y="3294"/>
                  <a:ext cx="635"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1527" name="WordArt 23">
                  <a:extLst>
                    <a:ext uri="{FF2B5EF4-FFF2-40B4-BE49-F238E27FC236}">
                      <a16:creationId xmlns:a16="http://schemas.microsoft.com/office/drawing/2014/main" id="{978BFBD4-94E0-4394-8F0D-18A3369A41EA}"/>
                    </a:ext>
                  </a:extLst>
                </p:cNvPr>
                <p:cNvSpPr>
                  <a:spLocks noChangeArrowheads="1" noChangeShapeType="1" noTextEdit="1"/>
                </p:cNvSpPr>
                <p:nvPr/>
              </p:nvSpPr>
              <p:spPr bwMode="auto">
                <a:xfrm>
                  <a:off x="3969" y="3539"/>
                  <a:ext cx="635" cy="3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altLang="zh-CN" sz="800" b="1" kern="10" spc="-40">
                      <a:solidFill>
                        <a:schemeClr val="bg1"/>
                      </a:solidFill>
                      <a:latin typeface="Arial" panose="020B0604020202020204" pitchFamily="34" charset="0"/>
                      <a:cs typeface="Arial" panose="020B0604020202020204" pitchFamily="34" charset="0"/>
                    </a:rPr>
                    <a:t>01. CONTENTS</a:t>
                  </a:r>
                </a:p>
                <a:p>
                  <a:pPr algn="ctr"/>
                  <a:r>
                    <a:rPr lang="fr-FR" altLang="zh-CN" sz="800" b="1" kern="10" spc="-40">
                      <a:solidFill>
                        <a:schemeClr val="bg1"/>
                      </a:solidFill>
                      <a:latin typeface="Arial" panose="020B0604020202020204" pitchFamily="34" charset="0"/>
                      <a:cs typeface="Arial" panose="020B0604020202020204" pitchFamily="34" charset="0"/>
                    </a:rPr>
                    <a:t>02. CONTENTS</a:t>
                  </a:r>
                </a:p>
                <a:p>
                  <a:pPr algn="ctr"/>
                  <a:r>
                    <a:rPr lang="fr-FR" altLang="zh-CN" sz="800" b="1" kern="10" spc="-40">
                      <a:solidFill>
                        <a:schemeClr val="bg1"/>
                      </a:solidFill>
                      <a:latin typeface="Arial" panose="020B0604020202020204" pitchFamily="34" charset="0"/>
                      <a:cs typeface="Arial" panose="020B0604020202020204" pitchFamily="34" charset="0"/>
                    </a:rPr>
                    <a:t>03.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grpSp>
          <p:nvGrpSpPr>
            <p:cNvPr id="21514" name="Group 90">
              <a:extLst>
                <a:ext uri="{FF2B5EF4-FFF2-40B4-BE49-F238E27FC236}">
                  <a16:creationId xmlns:a16="http://schemas.microsoft.com/office/drawing/2014/main" id="{84384600-E13C-4AEA-A0B6-1EDAC1919EFE}"/>
                </a:ext>
              </a:extLst>
            </p:cNvPr>
            <p:cNvGrpSpPr>
              <a:grpSpLocks/>
            </p:cNvGrpSpPr>
            <p:nvPr/>
          </p:nvGrpSpPr>
          <p:grpSpPr bwMode="auto">
            <a:xfrm>
              <a:off x="3516" y="2296"/>
              <a:ext cx="1451" cy="1452"/>
              <a:chOff x="3516" y="2277"/>
              <a:chExt cx="1451" cy="1452"/>
            </a:xfrm>
          </p:grpSpPr>
          <p:sp>
            <p:nvSpPr>
              <p:cNvPr id="26" name="Oval 6">
                <a:extLst>
                  <a:ext uri="{FF2B5EF4-FFF2-40B4-BE49-F238E27FC236}">
                    <a16:creationId xmlns:a16="http://schemas.microsoft.com/office/drawing/2014/main" id="{48F33815-5BB2-4953-AB8F-7CE86BD9AD36}"/>
                  </a:ext>
                </a:extLst>
              </p:cNvPr>
              <p:cNvSpPr>
                <a:spLocks noChangeArrowheads="1"/>
              </p:cNvSpPr>
              <p:nvPr/>
            </p:nvSpPr>
            <p:spPr bwMode="auto">
              <a:xfrm>
                <a:off x="3755" y="2510"/>
                <a:ext cx="1028" cy="993"/>
              </a:xfrm>
              <a:prstGeom prst="ellipse">
                <a:avLst/>
              </a:prstGeom>
              <a:gradFill rotWithShape="1">
                <a:gsLst>
                  <a:gs pos="0">
                    <a:srgbClr val="956217"/>
                  </a:gs>
                  <a:gs pos="100000">
                    <a:schemeClr val="bg2">
                      <a:lumMod val="50000"/>
                    </a:schemeClr>
                  </a:gs>
                </a:gsLst>
                <a:lin ang="5400000" scaled="1"/>
              </a:gradFill>
              <a:ln w="9525" algn="ctr">
                <a:noFill/>
                <a:round/>
                <a:headEnd/>
                <a:tailEnd/>
              </a:ln>
              <a:effectLst/>
            </p:spPr>
            <p:txBody>
              <a:bodyPr wrap="none" anchor="ctr"/>
              <a:lstStyle/>
              <a:p>
                <a:pPr algn="ctr">
                  <a:defRPr/>
                </a:pPr>
                <a:endParaRPr lang="ko-KR" altLang="ko-KR" i="0">
                  <a:latin typeface="굴림" charset="-127"/>
                  <a:ea typeface="굴림" charset="-127"/>
                </a:endParaRPr>
              </a:p>
            </p:txBody>
          </p:sp>
          <p:sp>
            <p:nvSpPr>
              <p:cNvPr id="193549" name="Freeform 13">
                <a:extLst>
                  <a:ext uri="{FF2B5EF4-FFF2-40B4-BE49-F238E27FC236}">
                    <a16:creationId xmlns:a16="http://schemas.microsoft.com/office/drawing/2014/main" id="{6543BB5B-64BD-47CD-9438-94B863907D7F}"/>
                  </a:ext>
                </a:extLst>
              </p:cNvPr>
              <p:cNvSpPr>
                <a:spLocks noEditPoints="1"/>
              </p:cNvSpPr>
              <p:nvPr/>
            </p:nvSpPr>
            <p:spPr bwMode="auto">
              <a:xfrm rot="21275257">
                <a:off x="3516" y="2277"/>
                <a:ext cx="1451" cy="1452"/>
              </a:xfrm>
              <a:custGeom>
                <a:avLst/>
                <a:gdLst/>
                <a:ahLst/>
                <a:cxnLst>
                  <a:cxn ang="0">
                    <a:pos x="1706" y="792"/>
                  </a:cxn>
                  <a:cxn ang="0">
                    <a:pos x="1718" y="494"/>
                  </a:cxn>
                  <a:cxn ang="0">
                    <a:pos x="1552" y="424"/>
                  </a:cxn>
                  <a:cxn ang="0">
                    <a:pos x="1426" y="290"/>
                  </a:cxn>
                  <a:cxn ang="0">
                    <a:pos x="1320" y="96"/>
                  </a:cxn>
                  <a:cxn ang="0">
                    <a:pos x="1066" y="116"/>
                  </a:cxn>
                  <a:cxn ang="0">
                    <a:pos x="836" y="104"/>
                  </a:cxn>
                  <a:cxn ang="0">
                    <a:pos x="666" y="138"/>
                  </a:cxn>
                  <a:cxn ang="0">
                    <a:pos x="496" y="214"/>
                  </a:cxn>
                  <a:cxn ang="0">
                    <a:pos x="216" y="316"/>
                  </a:cxn>
                  <a:cxn ang="0">
                    <a:pos x="214" y="496"/>
                  </a:cxn>
                  <a:cxn ang="0">
                    <a:pos x="138" y="666"/>
                  </a:cxn>
                  <a:cxn ang="0">
                    <a:pos x="0" y="836"/>
                  </a:cxn>
                  <a:cxn ang="0">
                    <a:pos x="116" y="1066"/>
                  </a:cxn>
                  <a:cxn ang="0">
                    <a:pos x="192" y="1280"/>
                  </a:cxn>
                  <a:cxn ang="0">
                    <a:pos x="288" y="1426"/>
                  </a:cxn>
                  <a:cxn ang="0">
                    <a:pos x="424" y="1554"/>
                  </a:cxn>
                  <a:cxn ang="0">
                    <a:pos x="626" y="1774"/>
                  </a:cxn>
                  <a:cxn ang="0">
                    <a:pos x="792" y="1706"/>
                  </a:cxn>
                  <a:cxn ang="0">
                    <a:pos x="978" y="1712"/>
                  </a:cxn>
                  <a:cxn ang="0">
                    <a:pos x="1188" y="1774"/>
                  </a:cxn>
                  <a:cxn ang="0">
                    <a:pos x="1356" y="1578"/>
                  </a:cxn>
                  <a:cxn ang="0">
                    <a:pos x="1526" y="1426"/>
                  </a:cxn>
                  <a:cxn ang="0">
                    <a:pos x="1622" y="1280"/>
                  </a:cxn>
                  <a:cxn ang="0">
                    <a:pos x="1688" y="1108"/>
                  </a:cxn>
                  <a:cxn ang="0">
                    <a:pos x="908" y="1614"/>
                  </a:cxn>
                  <a:cxn ang="0">
                    <a:pos x="766" y="1600"/>
                  </a:cxn>
                  <a:cxn ang="0">
                    <a:pos x="602" y="1544"/>
                  </a:cxn>
                  <a:cxn ang="0">
                    <a:pos x="458" y="1452"/>
                  </a:cxn>
                  <a:cxn ang="0">
                    <a:pos x="342" y="1330"/>
                  </a:cxn>
                  <a:cxn ang="0">
                    <a:pos x="256" y="1182"/>
                  </a:cxn>
                  <a:cxn ang="0">
                    <a:pos x="210" y="1016"/>
                  </a:cxn>
                  <a:cxn ang="0">
                    <a:pos x="202" y="872"/>
                  </a:cxn>
                  <a:cxn ang="0">
                    <a:pos x="234" y="698"/>
                  </a:cxn>
                  <a:cxn ang="0">
                    <a:pos x="304" y="542"/>
                  </a:cxn>
                  <a:cxn ang="0">
                    <a:pos x="408" y="408"/>
                  </a:cxn>
                  <a:cxn ang="0">
                    <a:pos x="542" y="304"/>
                  </a:cxn>
                  <a:cxn ang="0">
                    <a:pos x="698" y="234"/>
                  </a:cxn>
                  <a:cxn ang="0">
                    <a:pos x="872" y="202"/>
                  </a:cxn>
                  <a:cxn ang="0">
                    <a:pos x="1014" y="210"/>
                  </a:cxn>
                  <a:cxn ang="0">
                    <a:pos x="1182" y="258"/>
                  </a:cxn>
                  <a:cxn ang="0">
                    <a:pos x="1330" y="342"/>
                  </a:cxn>
                  <a:cxn ang="0">
                    <a:pos x="1452" y="458"/>
                  </a:cxn>
                  <a:cxn ang="0">
                    <a:pos x="1544" y="602"/>
                  </a:cxn>
                  <a:cxn ang="0">
                    <a:pos x="1598" y="766"/>
                  </a:cxn>
                  <a:cxn ang="0">
                    <a:pos x="1614" y="908"/>
                  </a:cxn>
                  <a:cxn ang="0">
                    <a:pos x="1592" y="1084"/>
                  </a:cxn>
                  <a:cxn ang="0">
                    <a:pos x="1528" y="1244"/>
                  </a:cxn>
                  <a:cxn ang="0">
                    <a:pos x="1430" y="1382"/>
                  </a:cxn>
                  <a:cxn ang="0">
                    <a:pos x="1302" y="1492"/>
                  </a:cxn>
                  <a:cxn ang="0">
                    <a:pos x="1150" y="1570"/>
                  </a:cxn>
                  <a:cxn ang="0">
                    <a:pos x="980" y="1610"/>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solidFill>
                <a:schemeClr val="bg2">
                  <a:lumMod val="40000"/>
                  <a:lumOff val="60000"/>
                </a:schemeClr>
              </a:solidFill>
              <a:ln w="19050" cap="rnd">
                <a:noFill/>
                <a:prstDash val="sysDot"/>
                <a:round/>
                <a:headEnd/>
                <a:tailEnd/>
              </a:ln>
              <a:effectLst>
                <a:outerShdw dist="35921" dir="2700000" algn="ctr" rotWithShape="0">
                  <a:schemeClr val="tx1">
                    <a:alpha val="50000"/>
                  </a:schemeClr>
                </a:outerShdw>
              </a:effectLst>
            </p:spPr>
            <p:txBody>
              <a:bodyPr/>
              <a:lstStyle/>
              <a:p>
                <a:pPr>
                  <a:defRPr/>
                </a:pPr>
                <a:endParaRPr lang="ko-KR" altLang="en-US">
                  <a:latin typeface="굴림" charset="-127"/>
                  <a:ea typeface="굴림" charset="-127"/>
                </a:endParaRPr>
              </a:p>
            </p:txBody>
          </p:sp>
          <p:grpSp>
            <p:nvGrpSpPr>
              <p:cNvPr id="21520" name="Group 24">
                <a:extLst>
                  <a:ext uri="{FF2B5EF4-FFF2-40B4-BE49-F238E27FC236}">
                    <a16:creationId xmlns:a16="http://schemas.microsoft.com/office/drawing/2014/main" id="{10F1128B-29FD-4B6F-A747-6BFDFDB08303}"/>
                  </a:ext>
                </a:extLst>
              </p:cNvPr>
              <p:cNvGrpSpPr>
                <a:grpSpLocks/>
              </p:cNvGrpSpPr>
              <p:nvPr/>
            </p:nvGrpSpPr>
            <p:grpSpPr bwMode="auto">
              <a:xfrm>
                <a:off x="4001" y="2795"/>
                <a:ext cx="499" cy="446"/>
                <a:chOff x="3969" y="3294"/>
                <a:chExt cx="635" cy="568"/>
              </a:xfrm>
            </p:grpSpPr>
            <p:sp>
              <p:nvSpPr>
                <p:cNvPr id="21521" name="WordArt 25">
                  <a:extLst>
                    <a:ext uri="{FF2B5EF4-FFF2-40B4-BE49-F238E27FC236}">
                      <a16:creationId xmlns:a16="http://schemas.microsoft.com/office/drawing/2014/main" id="{D6944D25-53F2-4DE8-9315-72F79086A7E9}"/>
                    </a:ext>
                  </a:extLst>
                </p:cNvPr>
                <p:cNvSpPr>
                  <a:spLocks noChangeArrowheads="1" noChangeShapeType="1" noTextEdit="1"/>
                </p:cNvSpPr>
                <p:nvPr/>
              </p:nvSpPr>
              <p:spPr bwMode="auto">
                <a:xfrm>
                  <a:off x="3969" y="3294"/>
                  <a:ext cx="635"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1522" name="WordArt 26">
                  <a:extLst>
                    <a:ext uri="{FF2B5EF4-FFF2-40B4-BE49-F238E27FC236}">
                      <a16:creationId xmlns:a16="http://schemas.microsoft.com/office/drawing/2014/main" id="{1EBD9F4C-3114-45B3-BFA0-73A2B20A5DBE}"/>
                    </a:ext>
                  </a:extLst>
                </p:cNvPr>
                <p:cNvSpPr>
                  <a:spLocks noChangeArrowheads="1" noChangeShapeType="1" noTextEdit="1"/>
                </p:cNvSpPr>
                <p:nvPr/>
              </p:nvSpPr>
              <p:spPr bwMode="auto">
                <a:xfrm>
                  <a:off x="3969" y="3539"/>
                  <a:ext cx="635" cy="3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FR" altLang="zh-CN" sz="800" b="1" kern="10" spc="-40">
                      <a:solidFill>
                        <a:schemeClr val="bg1"/>
                      </a:solidFill>
                      <a:latin typeface="Arial" panose="020B0604020202020204" pitchFamily="34" charset="0"/>
                      <a:cs typeface="Arial" panose="020B0604020202020204" pitchFamily="34" charset="0"/>
                    </a:rPr>
                    <a:t>01. CONTENTS</a:t>
                  </a:r>
                </a:p>
                <a:p>
                  <a:pPr algn="ctr"/>
                  <a:r>
                    <a:rPr lang="fr-FR" altLang="zh-CN" sz="800" b="1" kern="10" spc="-40">
                      <a:solidFill>
                        <a:schemeClr val="bg1"/>
                      </a:solidFill>
                      <a:latin typeface="Arial" panose="020B0604020202020204" pitchFamily="34" charset="0"/>
                      <a:cs typeface="Arial" panose="020B0604020202020204" pitchFamily="34" charset="0"/>
                    </a:rPr>
                    <a:t>02. CONTENTS</a:t>
                  </a:r>
                </a:p>
                <a:p>
                  <a:pPr algn="ctr"/>
                  <a:r>
                    <a:rPr lang="fr-FR" altLang="zh-CN" sz="800" b="1" kern="10" spc="-40">
                      <a:solidFill>
                        <a:schemeClr val="bg1"/>
                      </a:solidFill>
                      <a:latin typeface="Arial" panose="020B0604020202020204" pitchFamily="34" charset="0"/>
                      <a:cs typeface="Arial" panose="020B0604020202020204" pitchFamily="34" charset="0"/>
                    </a:rPr>
                    <a:t>03.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sp>
          <p:nvSpPr>
            <p:cNvPr id="21515" name="WordArt 27">
              <a:extLst>
                <a:ext uri="{FF2B5EF4-FFF2-40B4-BE49-F238E27FC236}">
                  <a16:creationId xmlns:a16="http://schemas.microsoft.com/office/drawing/2014/main" id="{EE23F24B-41AD-4870-8566-4B5929771AE2}"/>
                </a:ext>
              </a:extLst>
            </p:cNvPr>
            <p:cNvSpPr>
              <a:spLocks noChangeArrowheads="1" noChangeShapeType="1" noTextEdit="1"/>
            </p:cNvSpPr>
            <p:nvPr/>
          </p:nvSpPr>
          <p:spPr bwMode="auto">
            <a:xfrm>
              <a:off x="2790" y="2931"/>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TEXT</a:t>
              </a:r>
              <a:endParaRPr lang="zh-CN" altLang="en-US" sz="1400" kern="10" spc="-70">
                <a:latin typeface="Arial Black" panose="020B0A04020102020204" pitchFamily="34" charset="0"/>
              </a:endParaRPr>
            </a:p>
          </p:txBody>
        </p:sp>
        <p:sp>
          <p:nvSpPr>
            <p:cNvPr id="21516" name="WordArt 28">
              <a:extLst>
                <a:ext uri="{FF2B5EF4-FFF2-40B4-BE49-F238E27FC236}">
                  <a16:creationId xmlns:a16="http://schemas.microsoft.com/office/drawing/2014/main" id="{51FE66EC-9FF4-41B2-9D20-29F5C5E72435}"/>
                </a:ext>
              </a:extLst>
            </p:cNvPr>
            <p:cNvSpPr>
              <a:spLocks noChangeArrowheads="1" noChangeShapeType="1" noTextEdit="1"/>
            </p:cNvSpPr>
            <p:nvPr/>
          </p:nvSpPr>
          <p:spPr bwMode="auto">
            <a:xfrm>
              <a:off x="2336" y="935"/>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TEXT</a:t>
              </a:r>
              <a:endParaRPr lang="zh-CN" altLang="en-US" sz="1400" kern="10" spc="-70">
                <a:latin typeface="Arial Black" panose="020B0A04020102020204" pitchFamily="34" charset="0"/>
              </a:endParaRPr>
            </a:p>
          </p:txBody>
        </p:sp>
        <p:sp>
          <p:nvSpPr>
            <p:cNvPr id="21517" name="WordArt 29">
              <a:extLst>
                <a:ext uri="{FF2B5EF4-FFF2-40B4-BE49-F238E27FC236}">
                  <a16:creationId xmlns:a16="http://schemas.microsoft.com/office/drawing/2014/main" id="{C93D7210-06E3-4C6A-A9B2-21CC24A6A1DA}"/>
                </a:ext>
              </a:extLst>
            </p:cNvPr>
            <p:cNvSpPr>
              <a:spLocks noChangeArrowheads="1" noChangeShapeType="1" noTextEdit="1"/>
            </p:cNvSpPr>
            <p:nvPr/>
          </p:nvSpPr>
          <p:spPr bwMode="auto">
            <a:xfrm>
              <a:off x="4604" y="1525"/>
              <a:ext cx="408" cy="12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TEXT</a:t>
              </a:r>
              <a:endParaRPr lang="zh-CN" altLang="en-US" sz="1400" kern="10" spc="-70">
                <a:latin typeface="Arial Black" panose="020B0A040201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1000"/>
                                        <p:tgtEl>
                                          <p:spTgt spid="21509"/>
                                        </p:tgtEl>
                                      </p:cBhvr>
                                    </p:animEffect>
                                    <p:anim calcmode="lin" valueType="num">
                                      <p:cBhvr>
                                        <p:cTn id="8" dur="1000" fill="hold"/>
                                        <p:tgtEl>
                                          <p:spTgt spid="21509"/>
                                        </p:tgtEl>
                                        <p:attrNameLst>
                                          <p:attrName>ppt_x</p:attrName>
                                        </p:attrNameLst>
                                      </p:cBhvr>
                                      <p:tavLst>
                                        <p:tav tm="0">
                                          <p:val>
                                            <p:strVal val="#ppt_x"/>
                                          </p:val>
                                        </p:tav>
                                        <p:tav tm="100000">
                                          <p:val>
                                            <p:strVal val="#ppt_x"/>
                                          </p:val>
                                        </p:tav>
                                      </p:tavLst>
                                    </p:anim>
                                    <p:anim calcmode="lin" valueType="num">
                                      <p:cBhvr>
                                        <p:cTn id="9" dur="1000" fill="hold"/>
                                        <p:tgtEl>
                                          <p:spTgt spid="2150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0DC5A0-D7AE-4618-B4CF-4DB5B61FB2C0}"/>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25">
            <a:extLst>
              <a:ext uri="{FF2B5EF4-FFF2-40B4-BE49-F238E27FC236}">
                <a16:creationId xmlns:a16="http://schemas.microsoft.com/office/drawing/2014/main" id="{70B77990-B140-47B4-B30B-C32C122B8C80}"/>
              </a:ext>
            </a:extLst>
          </p:cNvPr>
          <p:cNvGrpSpPr>
            <a:grpSpLocks/>
          </p:cNvGrpSpPr>
          <p:nvPr/>
        </p:nvGrpSpPr>
        <p:grpSpPr bwMode="auto">
          <a:xfrm>
            <a:off x="1847850" y="1520826"/>
            <a:ext cx="8496300" cy="3095625"/>
            <a:chOff x="204" y="958"/>
            <a:chExt cx="5352" cy="1950"/>
          </a:xfrm>
        </p:grpSpPr>
        <p:sp>
          <p:nvSpPr>
            <p:cNvPr id="192519" name="AutoShape 7">
              <a:extLst>
                <a:ext uri="{FF2B5EF4-FFF2-40B4-BE49-F238E27FC236}">
                  <a16:creationId xmlns:a16="http://schemas.microsoft.com/office/drawing/2014/main" id="{ADA9384F-CD4F-4812-B5FB-FCADF5EFADDF}"/>
                </a:ext>
              </a:extLst>
            </p:cNvPr>
            <p:cNvSpPr>
              <a:spLocks noChangeArrowheads="1"/>
            </p:cNvSpPr>
            <p:nvPr/>
          </p:nvSpPr>
          <p:spPr bwMode="auto">
            <a:xfrm>
              <a:off x="204" y="1093"/>
              <a:ext cx="5352" cy="1815"/>
            </a:xfrm>
            <a:prstGeom prst="roundRect">
              <a:avLst>
                <a:gd name="adj" fmla="val 6444"/>
              </a:avLst>
            </a:prstGeom>
            <a:gradFill rotWithShape="1">
              <a:gsLst>
                <a:gs pos="0">
                  <a:schemeClr val="bg2">
                    <a:lumMod val="40000"/>
                    <a:lumOff val="60000"/>
                  </a:schemeClr>
                </a:gs>
                <a:gs pos="100000">
                  <a:srgbClr val="B5CBE5">
                    <a:alpha val="0"/>
                  </a:srgb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22544" name="AutoShape 8">
              <a:extLst>
                <a:ext uri="{FF2B5EF4-FFF2-40B4-BE49-F238E27FC236}">
                  <a16:creationId xmlns:a16="http://schemas.microsoft.com/office/drawing/2014/main" id="{1D5E951E-BFF0-430B-9C1B-8BF39F89742E}"/>
                </a:ext>
              </a:extLst>
            </p:cNvPr>
            <p:cNvSpPr>
              <a:spLocks noChangeArrowheads="1"/>
            </p:cNvSpPr>
            <p:nvPr/>
          </p:nvSpPr>
          <p:spPr bwMode="auto">
            <a:xfrm>
              <a:off x="974" y="958"/>
              <a:ext cx="3834" cy="249"/>
            </a:xfrm>
            <a:prstGeom prst="roundRect">
              <a:avLst>
                <a:gd name="adj" fmla="val 50000"/>
              </a:avLst>
            </a:prstGeom>
            <a:gradFill rotWithShape="1">
              <a:gsLst>
                <a:gs pos="0">
                  <a:srgbClr val="004CB1"/>
                </a:gs>
                <a:gs pos="100000">
                  <a:srgbClr val="002060"/>
                </a:gs>
              </a:gsLst>
              <a:lin ang="5400000" scaled="1"/>
            </a:gradFill>
            <a:ln>
              <a:noFill/>
            </a:ln>
            <a:extLst>
              <a:ext uri="{91240B29-F687-4F45-9708-019B960494DF}">
                <a14:hiddenLine xmlns:a14="http://schemas.microsoft.com/office/drawing/2010/main" w="1587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600" i="0">
                <a:solidFill>
                  <a:schemeClr val="bg1"/>
                </a:solidFill>
                <a:latin typeface="HY헤드라인M" pitchFamily="18" charset="-127"/>
                <a:ea typeface="HY헤드라인M" pitchFamily="18" charset="-127"/>
              </a:endParaRPr>
            </a:p>
          </p:txBody>
        </p:sp>
        <p:sp>
          <p:nvSpPr>
            <p:cNvPr id="192521" name="AutoShape 9">
              <a:extLst>
                <a:ext uri="{FF2B5EF4-FFF2-40B4-BE49-F238E27FC236}">
                  <a16:creationId xmlns:a16="http://schemas.microsoft.com/office/drawing/2014/main" id="{41FBC057-30C5-44DC-A659-E8A70995304D}"/>
                </a:ext>
              </a:extLst>
            </p:cNvPr>
            <p:cNvSpPr>
              <a:spLocks noChangeArrowheads="1"/>
            </p:cNvSpPr>
            <p:nvPr/>
          </p:nvSpPr>
          <p:spPr bwMode="auto">
            <a:xfrm>
              <a:off x="363" y="1298"/>
              <a:ext cx="2472" cy="1519"/>
            </a:xfrm>
            <a:prstGeom prst="roundRect">
              <a:avLst>
                <a:gd name="adj" fmla="val 6963"/>
              </a:avLst>
            </a:prstGeom>
            <a:gradFill rotWithShape="1">
              <a:gsLst>
                <a:gs pos="0">
                  <a:schemeClr val="tx2">
                    <a:lumMod val="50000"/>
                    <a:lumOff val="50000"/>
                  </a:schemeClr>
                </a:gs>
                <a:gs pos="100000">
                  <a:schemeClr val="bg2">
                    <a:lumMod val="60000"/>
                    <a:lumOff val="40000"/>
                  </a:schemeClr>
                </a:gs>
              </a:gsLst>
              <a:lin ang="5400000" scaled="1"/>
            </a:gradFill>
            <a:ln w="19050" algn="ctr">
              <a:solidFill>
                <a:schemeClr val="bg1"/>
              </a:solidFill>
              <a:round/>
              <a:headEnd/>
              <a:tailEnd/>
            </a:ln>
            <a:effectLst/>
          </p:spPr>
          <p:txBody>
            <a:bodyPr wrap="none" anchor="ctr"/>
            <a:lstStyle/>
            <a:p>
              <a:pPr>
                <a:defRPr/>
              </a:pPr>
              <a:endParaRPr lang="ko-KR" altLang="en-US">
                <a:latin typeface="굴림" charset="-127"/>
                <a:ea typeface="굴림" charset="-127"/>
              </a:endParaRPr>
            </a:p>
          </p:txBody>
        </p:sp>
        <p:sp>
          <p:nvSpPr>
            <p:cNvPr id="192522" name="AutoShape 10">
              <a:extLst>
                <a:ext uri="{FF2B5EF4-FFF2-40B4-BE49-F238E27FC236}">
                  <a16:creationId xmlns:a16="http://schemas.microsoft.com/office/drawing/2014/main" id="{82732FF6-E9A2-4CC1-9D9C-AC55D708BAB6}"/>
                </a:ext>
              </a:extLst>
            </p:cNvPr>
            <p:cNvSpPr>
              <a:spLocks noChangeArrowheads="1"/>
            </p:cNvSpPr>
            <p:nvPr/>
          </p:nvSpPr>
          <p:spPr bwMode="auto">
            <a:xfrm>
              <a:off x="2925" y="1298"/>
              <a:ext cx="2472" cy="1519"/>
            </a:xfrm>
            <a:prstGeom prst="roundRect">
              <a:avLst>
                <a:gd name="adj" fmla="val 6134"/>
              </a:avLst>
            </a:prstGeom>
            <a:gradFill rotWithShape="1">
              <a:gsLst>
                <a:gs pos="0">
                  <a:schemeClr val="tx2">
                    <a:lumMod val="50000"/>
                    <a:lumOff val="50000"/>
                  </a:schemeClr>
                </a:gs>
                <a:gs pos="100000">
                  <a:schemeClr val="bg2">
                    <a:lumMod val="60000"/>
                    <a:lumOff val="40000"/>
                  </a:schemeClr>
                </a:gs>
              </a:gsLst>
              <a:lin ang="5400000" scaled="1"/>
            </a:gradFill>
            <a:ln w="19050" algn="ctr">
              <a:solidFill>
                <a:schemeClr val="bg1"/>
              </a:solidFill>
              <a:round/>
              <a:headEnd/>
              <a:tailEnd/>
            </a:ln>
            <a:effectLst/>
          </p:spPr>
          <p:txBody>
            <a:bodyPr wrap="none" anchor="ctr"/>
            <a:lstStyle/>
            <a:p>
              <a:pPr>
                <a:defRPr/>
              </a:pPr>
              <a:endParaRPr lang="ko-KR" altLang="en-US">
                <a:latin typeface="굴림" charset="-127"/>
                <a:ea typeface="굴림" charset="-127"/>
              </a:endParaRPr>
            </a:p>
          </p:txBody>
        </p:sp>
        <p:sp>
          <p:nvSpPr>
            <p:cNvPr id="22547" name="AutoShape 11">
              <a:extLst>
                <a:ext uri="{FF2B5EF4-FFF2-40B4-BE49-F238E27FC236}">
                  <a16:creationId xmlns:a16="http://schemas.microsoft.com/office/drawing/2014/main" id="{36C56879-C258-41D3-9F0F-4EED8B6CE55E}"/>
                </a:ext>
              </a:extLst>
            </p:cNvPr>
            <p:cNvSpPr>
              <a:spLocks noChangeArrowheads="1"/>
            </p:cNvSpPr>
            <p:nvPr/>
          </p:nvSpPr>
          <p:spPr bwMode="auto">
            <a:xfrm>
              <a:off x="431" y="1366"/>
              <a:ext cx="2336" cy="1020"/>
            </a:xfrm>
            <a:prstGeom prst="roundRect">
              <a:avLst>
                <a:gd name="adj" fmla="val 5616"/>
              </a:avLst>
            </a:prstGeom>
            <a:solidFill>
              <a:schemeClr val="bg1"/>
            </a:solidFill>
            <a:ln>
              <a:noFill/>
            </a:ln>
            <a:effectLst>
              <a:outerShdw dist="28398" dir="3806097" algn="ctr" rotWithShape="0">
                <a:schemeClr val="tx1">
                  <a:alpha val="50000"/>
                </a:schemeClr>
              </a:outerShdw>
            </a:effectLst>
            <a:extLst>
              <a:ext uri="{91240B29-F687-4F45-9708-019B960494DF}">
                <a14:hiddenLine xmlns:a14="http://schemas.microsoft.com/office/drawing/2010/main" w="1587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2548" name="AutoShape 12">
              <a:extLst>
                <a:ext uri="{FF2B5EF4-FFF2-40B4-BE49-F238E27FC236}">
                  <a16:creationId xmlns:a16="http://schemas.microsoft.com/office/drawing/2014/main" id="{3B06C6D2-B51E-4A41-8E76-C26D719B2D5D}"/>
                </a:ext>
              </a:extLst>
            </p:cNvPr>
            <p:cNvSpPr>
              <a:spLocks noChangeArrowheads="1"/>
            </p:cNvSpPr>
            <p:nvPr/>
          </p:nvSpPr>
          <p:spPr bwMode="auto">
            <a:xfrm>
              <a:off x="2993" y="1366"/>
              <a:ext cx="2336" cy="1020"/>
            </a:xfrm>
            <a:prstGeom prst="roundRect">
              <a:avLst>
                <a:gd name="adj" fmla="val 5616"/>
              </a:avLst>
            </a:prstGeom>
            <a:solidFill>
              <a:schemeClr val="bg1"/>
            </a:solidFill>
            <a:ln>
              <a:noFill/>
            </a:ln>
            <a:effectLst>
              <a:outerShdw dist="28398" dir="3806097" algn="ctr" rotWithShape="0">
                <a:schemeClr val="tx1">
                  <a:alpha val="50000"/>
                </a:schemeClr>
              </a:outerShdw>
            </a:effectLst>
            <a:extLst>
              <a:ext uri="{91240B29-F687-4F45-9708-019B960494DF}">
                <a14:hiddenLine xmlns:a14="http://schemas.microsoft.com/office/drawing/2010/main" w="1587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2549" name="WordArt 17">
              <a:extLst>
                <a:ext uri="{FF2B5EF4-FFF2-40B4-BE49-F238E27FC236}">
                  <a16:creationId xmlns:a16="http://schemas.microsoft.com/office/drawing/2014/main" id="{7974E91D-BB7F-4556-B735-CD7243A9C6AF}"/>
                </a:ext>
              </a:extLst>
            </p:cNvPr>
            <p:cNvSpPr>
              <a:spLocks noChangeArrowheads="1" noChangeShapeType="1" noTextEdit="1"/>
            </p:cNvSpPr>
            <p:nvPr/>
          </p:nvSpPr>
          <p:spPr bwMode="auto">
            <a:xfrm>
              <a:off x="2381" y="1025"/>
              <a:ext cx="998"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TITLE LIST</a:t>
              </a:r>
              <a:endParaRPr lang="zh-CN" altLang="en-US" sz="1400" kern="10" spc="-70">
                <a:solidFill>
                  <a:schemeClr val="bg1"/>
                </a:solidFill>
                <a:latin typeface="Arial Black" panose="020B0A04020102020204" pitchFamily="34" charset="0"/>
              </a:endParaRPr>
            </a:p>
          </p:txBody>
        </p:sp>
        <p:sp>
          <p:nvSpPr>
            <p:cNvPr id="22550" name="WordArt 18">
              <a:extLst>
                <a:ext uri="{FF2B5EF4-FFF2-40B4-BE49-F238E27FC236}">
                  <a16:creationId xmlns:a16="http://schemas.microsoft.com/office/drawing/2014/main" id="{54DBE2CD-05BE-4B83-9498-1995568A7241}"/>
                </a:ext>
              </a:extLst>
            </p:cNvPr>
            <p:cNvSpPr>
              <a:spLocks noChangeArrowheads="1" noChangeShapeType="1" noTextEdit="1"/>
            </p:cNvSpPr>
            <p:nvPr/>
          </p:nvSpPr>
          <p:spPr bwMode="auto">
            <a:xfrm>
              <a:off x="1111" y="252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2551" name="WordArt 19">
              <a:extLst>
                <a:ext uri="{FF2B5EF4-FFF2-40B4-BE49-F238E27FC236}">
                  <a16:creationId xmlns:a16="http://schemas.microsoft.com/office/drawing/2014/main" id="{4A178483-8CE1-45A6-8D06-758CAD36D813}"/>
                </a:ext>
              </a:extLst>
            </p:cNvPr>
            <p:cNvSpPr>
              <a:spLocks noChangeArrowheads="1" noChangeShapeType="1" noTextEdit="1"/>
            </p:cNvSpPr>
            <p:nvPr/>
          </p:nvSpPr>
          <p:spPr bwMode="auto">
            <a:xfrm>
              <a:off x="3696" y="252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2552" name="WordArt 20">
              <a:extLst>
                <a:ext uri="{FF2B5EF4-FFF2-40B4-BE49-F238E27FC236}">
                  <a16:creationId xmlns:a16="http://schemas.microsoft.com/office/drawing/2014/main" id="{967FF3EA-0D4D-42DF-8AB1-8D2CFA656B59}"/>
                </a:ext>
              </a:extLst>
            </p:cNvPr>
            <p:cNvSpPr>
              <a:spLocks noChangeArrowheads="1" noChangeShapeType="1" noTextEdit="1"/>
            </p:cNvSpPr>
            <p:nvPr/>
          </p:nvSpPr>
          <p:spPr bwMode="auto">
            <a:xfrm>
              <a:off x="1111" y="1797"/>
              <a:ext cx="998"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sp>
          <p:nvSpPr>
            <p:cNvPr id="22553" name="WordArt 21">
              <a:extLst>
                <a:ext uri="{FF2B5EF4-FFF2-40B4-BE49-F238E27FC236}">
                  <a16:creationId xmlns:a16="http://schemas.microsoft.com/office/drawing/2014/main" id="{E0543A2C-0C06-44C0-9FD0-AA61AD316832}"/>
                </a:ext>
              </a:extLst>
            </p:cNvPr>
            <p:cNvSpPr>
              <a:spLocks noChangeArrowheads="1" noChangeShapeType="1" noTextEdit="1"/>
            </p:cNvSpPr>
            <p:nvPr/>
          </p:nvSpPr>
          <p:spPr bwMode="auto">
            <a:xfrm>
              <a:off x="3696" y="1797"/>
              <a:ext cx="998"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PICTURE</a:t>
              </a:r>
              <a:endParaRPr lang="zh-CN" altLang="en-US" sz="1400" kern="10" spc="-70">
                <a:solidFill>
                  <a:schemeClr val="tx1">
                    <a:alpha val="79999"/>
                  </a:schemeClr>
                </a:solidFill>
                <a:latin typeface="Arial Black" panose="020B0A04020102020204" pitchFamily="34" charset="0"/>
              </a:endParaRPr>
            </a:p>
          </p:txBody>
        </p:sp>
      </p:grpSp>
      <p:grpSp>
        <p:nvGrpSpPr>
          <p:cNvPr id="3" name="Group 26">
            <a:extLst>
              <a:ext uri="{FF2B5EF4-FFF2-40B4-BE49-F238E27FC236}">
                <a16:creationId xmlns:a16="http://schemas.microsoft.com/office/drawing/2014/main" id="{4AE458C2-D2A6-4461-B505-A85D20696DD5}"/>
              </a:ext>
            </a:extLst>
          </p:cNvPr>
          <p:cNvGrpSpPr>
            <a:grpSpLocks/>
          </p:cNvGrpSpPr>
          <p:nvPr/>
        </p:nvGrpSpPr>
        <p:grpSpPr bwMode="auto">
          <a:xfrm>
            <a:off x="1847850" y="4652964"/>
            <a:ext cx="8496300" cy="1728787"/>
            <a:chOff x="204" y="2931"/>
            <a:chExt cx="5352" cy="1089"/>
          </a:xfrm>
        </p:grpSpPr>
        <p:sp>
          <p:nvSpPr>
            <p:cNvPr id="192518" name="AutoShape 6">
              <a:extLst>
                <a:ext uri="{FF2B5EF4-FFF2-40B4-BE49-F238E27FC236}">
                  <a16:creationId xmlns:a16="http://schemas.microsoft.com/office/drawing/2014/main" id="{079D2F47-2905-4A3A-9FFF-ED76F93A0284}"/>
                </a:ext>
              </a:extLst>
            </p:cNvPr>
            <p:cNvSpPr>
              <a:spLocks noChangeArrowheads="1"/>
            </p:cNvSpPr>
            <p:nvPr/>
          </p:nvSpPr>
          <p:spPr bwMode="auto">
            <a:xfrm>
              <a:off x="204" y="2931"/>
              <a:ext cx="5352" cy="1089"/>
            </a:xfrm>
            <a:prstGeom prst="roundRect">
              <a:avLst>
                <a:gd name="adj" fmla="val 10139"/>
              </a:avLst>
            </a:prstGeom>
            <a:gradFill rotWithShape="1">
              <a:gsLst>
                <a:gs pos="0">
                  <a:schemeClr val="bg2">
                    <a:lumMod val="20000"/>
                    <a:lumOff val="80000"/>
                  </a:schemeClr>
                </a:gs>
                <a:gs pos="100000">
                  <a:srgbClr val="B5CBE5">
                    <a:alpha val="0"/>
                  </a:srgb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92525" name="AutoShape 13">
              <a:extLst>
                <a:ext uri="{FF2B5EF4-FFF2-40B4-BE49-F238E27FC236}">
                  <a16:creationId xmlns:a16="http://schemas.microsoft.com/office/drawing/2014/main" id="{32865F54-D149-4ED5-9FEE-1825ABDA65D9}"/>
                </a:ext>
              </a:extLst>
            </p:cNvPr>
            <p:cNvSpPr>
              <a:spLocks noChangeArrowheads="1"/>
            </p:cNvSpPr>
            <p:nvPr/>
          </p:nvSpPr>
          <p:spPr bwMode="auto">
            <a:xfrm>
              <a:off x="363" y="3022"/>
              <a:ext cx="2472" cy="771"/>
            </a:xfrm>
            <a:prstGeom prst="roundRect">
              <a:avLst>
                <a:gd name="adj" fmla="val 12412"/>
              </a:avLst>
            </a:prstGeom>
            <a:gradFill rotWithShape="1">
              <a:gsLst>
                <a:gs pos="0">
                  <a:srgbClr val="9FD4D5">
                    <a:gamma/>
                    <a:tint val="0"/>
                    <a:invGamma/>
                  </a:srgbClr>
                </a:gs>
                <a:gs pos="100000">
                  <a:schemeClr val="bg2">
                    <a:lumMod val="60000"/>
                    <a:lumOff val="40000"/>
                  </a:schemeClr>
                </a:gs>
              </a:gsLst>
              <a:lin ang="5400000" scaled="1"/>
            </a:gradFill>
            <a:ln w="9525" algn="ctr">
              <a:noFill/>
              <a:round/>
              <a:headEnd/>
              <a:tailEnd/>
            </a:ln>
            <a:effectLst/>
            <a:scene3d>
              <a:camera prst="legacyObliqueBottom"/>
              <a:lightRig rig="legacyFlat3" dir="b"/>
            </a:scene3d>
            <a:sp3d extrusionH="125400" prstMaterial="legacyMatte">
              <a:bevelT w="13500" h="13500" prst="angle"/>
              <a:bevelB w="13500" h="13500" prst="angle"/>
              <a:extrusionClr>
                <a:schemeClr val="bg2">
                  <a:lumMod val="50000"/>
                </a:schemeClr>
              </a:extrusionClr>
            </a:sp3d>
          </p:spPr>
          <p:txBody>
            <a:bodyPr wrap="none" anchor="ctr">
              <a:flatTx/>
            </a:bodyPr>
            <a:lstStyle/>
            <a:p>
              <a:pPr>
                <a:defRPr/>
              </a:pPr>
              <a:endParaRPr lang="ko-KR" altLang="en-US">
                <a:latin typeface="굴림" charset="-127"/>
                <a:ea typeface="굴림" charset="-127"/>
              </a:endParaRPr>
            </a:p>
          </p:txBody>
        </p:sp>
        <p:sp>
          <p:nvSpPr>
            <p:cNvPr id="22536" name="AutoShape 14">
              <a:extLst>
                <a:ext uri="{FF2B5EF4-FFF2-40B4-BE49-F238E27FC236}">
                  <a16:creationId xmlns:a16="http://schemas.microsoft.com/office/drawing/2014/main" id="{5EAAAB4B-44A4-476B-84CC-48F7E280D496}"/>
                </a:ext>
              </a:extLst>
            </p:cNvPr>
            <p:cNvSpPr>
              <a:spLocks noChangeArrowheads="1"/>
            </p:cNvSpPr>
            <p:nvPr/>
          </p:nvSpPr>
          <p:spPr bwMode="auto">
            <a:xfrm>
              <a:off x="408" y="3067"/>
              <a:ext cx="2381" cy="204"/>
            </a:xfrm>
            <a:prstGeom prst="roundRect">
              <a:avLst>
                <a:gd name="adj" fmla="val 50000"/>
              </a:avLst>
            </a:prstGeom>
            <a:gradFill rotWithShape="1">
              <a:gsLst>
                <a:gs pos="0">
                  <a:srgbClr val="8FC100"/>
                </a:gs>
                <a:gs pos="100000">
                  <a:srgbClr val="698E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192527" name="AutoShape 15">
              <a:extLst>
                <a:ext uri="{FF2B5EF4-FFF2-40B4-BE49-F238E27FC236}">
                  <a16:creationId xmlns:a16="http://schemas.microsoft.com/office/drawing/2014/main" id="{FDB08861-ED69-46F8-B1D1-887771C92E39}"/>
                </a:ext>
              </a:extLst>
            </p:cNvPr>
            <p:cNvSpPr>
              <a:spLocks noChangeArrowheads="1"/>
            </p:cNvSpPr>
            <p:nvPr/>
          </p:nvSpPr>
          <p:spPr bwMode="auto">
            <a:xfrm>
              <a:off x="2925" y="3022"/>
              <a:ext cx="2472" cy="771"/>
            </a:xfrm>
            <a:prstGeom prst="roundRect">
              <a:avLst>
                <a:gd name="adj" fmla="val 12412"/>
              </a:avLst>
            </a:prstGeom>
            <a:gradFill rotWithShape="1">
              <a:gsLst>
                <a:gs pos="0">
                  <a:srgbClr val="9FD4D5">
                    <a:gamma/>
                    <a:tint val="0"/>
                    <a:invGamma/>
                  </a:srgbClr>
                </a:gs>
                <a:gs pos="100000">
                  <a:schemeClr val="bg2">
                    <a:lumMod val="60000"/>
                    <a:lumOff val="40000"/>
                  </a:schemeClr>
                </a:gs>
              </a:gsLst>
              <a:lin ang="5400000" scaled="1"/>
            </a:gradFill>
            <a:ln w="9525" algn="ctr">
              <a:noFill/>
              <a:round/>
              <a:headEnd/>
              <a:tailEnd/>
            </a:ln>
            <a:effectLst/>
            <a:scene3d>
              <a:camera prst="legacyObliqueBottom"/>
              <a:lightRig rig="legacyFlat3" dir="b"/>
            </a:scene3d>
            <a:sp3d extrusionH="125400" prstMaterial="legacyMatte">
              <a:bevelT w="13500" h="13500" prst="angle"/>
              <a:bevelB w="13500" h="13500" prst="angle"/>
              <a:extrusionClr>
                <a:schemeClr val="bg2">
                  <a:lumMod val="50000"/>
                </a:schemeClr>
              </a:extrusionClr>
            </a:sp3d>
          </p:spPr>
          <p:txBody>
            <a:bodyPr wrap="none" anchor="ctr">
              <a:flatTx/>
            </a:bodyPr>
            <a:lstStyle/>
            <a:p>
              <a:pPr>
                <a:defRPr/>
              </a:pPr>
              <a:endParaRPr lang="ko-KR" altLang="en-US">
                <a:latin typeface="굴림" charset="-127"/>
                <a:ea typeface="굴림" charset="-127"/>
              </a:endParaRPr>
            </a:p>
          </p:txBody>
        </p:sp>
        <p:sp>
          <p:nvSpPr>
            <p:cNvPr id="22538" name="AutoShape 16">
              <a:extLst>
                <a:ext uri="{FF2B5EF4-FFF2-40B4-BE49-F238E27FC236}">
                  <a16:creationId xmlns:a16="http://schemas.microsoft.com/office/drawing/2014/main" id="{37D9FAB5-9D24-4560-AAA2-39A7D9ECAC41}"/>
                </a:ext>
              </a:extLst>
            </p:cNvPr>
            <p:cNvSpPr>
              <a:spLocks noChangeArrowheads="1"/>
            </p:cNvSpPr>
            <p:nvPr/>
          </p:nvSpPr>
          <p:spPr bwMode="auto">
            <a:xfrm>
              <a:off x="2970" y="3067"/>
              <a:ext cx="2381" cy="204"/>
            </a:xfrm>
            <a:prstGeom prst="roundRect">
              <a:avLst>
                <a:gd name="adj" fmla="val 50000"/>
              </a:avLst>
            </a:prstGeom>
            <a:gradFill rotWithShape="1">
              <a:gsLst>
                <a:gs pos="0">
                  <a:srgbClr val="8FC100"/>
                </a:gs>
                <a:gs pos="100000">
                  <a:srgbClr val="698E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solidFill>
                  <a:schemeClr val="tx1"/>
                </a:solidFill>
              </a:endParaRPr>
            </a:p>
          </p:txBody>
        </p:sp>
        <p:sp>
          <p:nvSpPr>
            <p:cNvPr id="22539" name="WordArt 22">
              <a:extLst>
                <a:ext uri="{FF2B5EF4-FFF2-40B4-BE49-F238E27FC236}">
                  <a16:creationId xmlns:a16="http://schemas.microsoft.com/office/drawing/2014/main" id="{F3F2DE9F-5CD7-48B0-AA21-F336A534E345}"/>
                </a:ext>
              </a:extLst>
            </p:cNvPr>
            <p:cNvSpPr>
              <a:spLocks noChangeArrowheads="1" noChangeShapeType="1" noTextEdit="1"/>
            </p:cNvSpPr>
            <p:nvPr/>
          </p:nvSpPr>
          <p:spPr bwMode="auto">
            <a:xfrm>
              <a:off x="1066" y="311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2540" name="WordArt 23">
              <a:extLst>
                <a:ext uri="{FF2B5EF4-FFF2-40B4-BE49-F238E27FC236}">
                  <a16:creationId xmlns:a16="http://schemas.microsoft.com/office/drawing/2014/main" id="{235102B2-AE2B-4F6F-9A20-EADE047FEA30}"/>
                </a:ext>
              </a:extLst>
            </p:cNvPr>
            <p:cNvSpPr>
              <a:spLocks noChangeArrowheads="1" noChangeShapeType="1" noTextEdit="1"/>
            </p:cNvSpPr>
            <p:nvPr/>
          </p:nvSpPr>
          <p:spPr bwMode="auto">
            <a:xfrm>
              <a:off x="3742" y="311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2541" name="WordArt 24">
              <a:extLst>
                <a:ext uri="{FF2B5EF4-FFF2-40B4-BE49-F238E27FC236}">
                  <a16:creationId xmlns:a16="http://schemas.microsoft.com/office/drawing/2014/main" id="{54931FFA-B2EF-463D-9132-63BF5B7E9A79}"/>
                </a:ext>
              </a:extLst>
            </p:cNvPr>
            <p:cNvSpPr>
              <a:spLocks noChangeArrowheads="1" noChangeShapeType="1" noTextEdit="1"/>
            </p:cNvSpPr>
            <p:nvPr/>
          </p:nvSpPr>
          <p:spPr bwMode="auto">
            <a:xfrm>
              <a:off x="1156" y="3380"/>
              <a:ext cx="862" cy="3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01. ADD CONTENTS</a:t>
              </a:r>
            </a:p>
            <a:p>
              <a:pPr algn="ctr"/>
              <a:r>
                <a:rPr lang="en-US" altLang="zh-CN" sz="1400" kern="10" spc="-70">
                  <a:solidFill>
                    <a:schemeClr val="tx1">
                      <a:alpha val="79999"/>
                    </a:schemeClr>
                  </a:solidFill>
                  <a:latin typeface="Arial Black" panose="020B0A04020102020204" pitchFamily="34" charset="0"/>
                </a:rPr>
                <a:t>02. ADD CONTENTS</a:t>
              </a:r>
            </a:p>
            <a:p>
              <a:pPr algn="ctr"/>
              <a:r>
                <a:rPr lang="en-US" altLang="zh-CN" sz="1400" kern="10" spc="-70">
                  <a:solidFill>
                    <a:schemeClr val="tx1">
                      <a:alpha val="79999"/>
                    </a:schemeClr>
                  </a:solidFill>
                  <a:latin typeface="Arial Black" panose="020B0A04020102020204" pitchFamily="34" charset="0"/>
                </a:rPr>
                <a:t>03. ADD CONTENTS</a:t>
              </a:r>
              <a:endParaRPr lang="zh-CN" altLang="en-US" sz="1400" kern="10" spc="-70">
                <a:solidFill>
                  <a:schemeClr val="tx1">
                    <a:alpha val="79999"/>
                  </a:schemeClr>
                </a:solidFill>
                <a:latin typeface="Arial Black" panose="020B0A04020102020204" pitchFamily="34" charset="0"/>
              </a:endParaRPr>
            </a:p>
          </p:txBody>
        </p:sp>
        <p:sp>
          <p:nvSpPr>
            <p:cNvPr id="22542" name="WordArt 25">
              <a:extLst>
                <a:ext uri="{FF2B5EF4-FFF2-40B4-BE49-F238E27FC236}">
                  <a16:creationId xmlns:a16="http://schemas.microsoft.com/office/drawing/2014/main" id="{53695542-689C-437B-B33F-8D152E644F9F}"/>
                </a:ext>
              </a:extLst>
            </p:cNvPr>
            <p:cNvSpPr>
              <a:spLocks noChangeArrowheads="1" noChangeShapeType="1" noTextEdit="1"/>
            </p:cNvSpPr>
            <p:nvPr/>
          </p:nvSpPr>
          <p:spPr bwMode="auto">
            <a:xfrm>
              <a:off x="3742" y="3380"/>
              <a:ext cx="862" cy="3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tx1">
                      <a:alpha val="79999"/>
                    </a:schemeClr>
                  </a:solidFill>
                  <a:latin typeface="Arial Black" panose="020B0A04020102020204" pitchFamily="34" charset="0"/>
                </a:rPr>
                <a:t>01. ADD CONTENTS</a:t>
              </a:r>
            </a:p>
            <a:p>
              <a:pPr algn="ctr"/>
              <a:r>
                <a:rPr lang="en-US" altLang="zh-CN" sz="1400" kern="10" spc="-70">
                  <a:solidFill>
                    <a:schemeClr val="tx1">
                      <a:alpha val="79999"/>
                    </a:schemeClr>
                  </a:solidFill>
                  <a:latin typeface="Arial Black" panose="020B0A04020102020204" pitchFamily="34" charset="0"/>
                </a:rPr>
                <a:t>02. ADD CONTENTS</a:t>
              </a:r>
            </a:p>
            <a:p>
              <a:pPr algn="ctr"/>
              <a:r>
                <a:rPr lang="en-US" altLang="zh-CN" sz="1400" kern="10" spc="-70">
                  <a:solidFill>
                    <a:schemeClr val="tx1">
                      <a:alpha val="79999"/>
                    </a:schemeClr>
                  </a:solidFill>
                  <a:latin typeface="Arial Black" panose="020B0A04020102020204" pitchFamily="34" charset="0"/>
                </a:rPr>
                <a:t>03. ADD CONTENTS</a:t>
              </a:r>
              <a:endParaRPr lang="zh-CN" altLang="en-US" sz="1400" kern="10" spc="-70">
                <a:solidFill>
                  <a:schemeClr val="tx1">
                    <a:alpha val="79999"/>
                  </a:schemeClr>
                </a:solidFill>
                <a:latin typeface="Arial Black" panose="020B0A040201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Top)">
                                      <p:cBhvr>
                                        <p:cTn id="13" dur="1000"/>
                                        <p:tgtEl>
                                          <p:spTgt spid="2"/>
                                        </p:tgtEl>
                                      </p:cBhvr>
                                    </p:animEffect>
                                  </p:childTnLst>
                                </p:cTn>
                              </p:par>
                            </p:childTnLst>
                          </p:cTn>
                        </p:par>
                        <p:par>
                          <p:cTn id="14" fill="hold" nodeType="afterGroup">
                            <p:stCondLst>
                              <p:cond delay="2000"/>
                            </p:stCondLst>
                            <p:childTnLst>
                              <p:par>
                                <p:cTn id="15" presetID="1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Top)">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35FDC96D-A5C4-4B9D-99D0-B6E4550B8834}"/>
              </a:ext>
            </a:extLst>
          </p:cNvPr>
          <p:cNvSpPr>
            <a:spLocks noGrp="1" noChangeArrowheads="1"/>
          </p:cNvSpPr>
          <p:nvPr>
            <p:ph type="title" idx="4294967295"/>
          </p:nvPr>
        </p:nvSpPr>
        <p:spPr/>
        <p:txBody>
          <a:bodyPr/>
          <a:lstStyle/>
          <a:p>
            <a:pPr eaLnBrk="1" hangingPunct="1"/>
            <a:r>
              <a:rPr lang="en-US" altLang="ko-KR"/>
              <a:t>Click To Edit Title Style</a:t>
            </a:r>
          </a:p>
        </p:txBody>
      </p:sp>
      <p:sp>
        <p:nvSpPr>
          <p:cNvPr id="23583" name="AutoShape 31">
            <a:extLst>
              <a:ext uri="{FF2B5EF4-FFF2-40B4-BE49-F238E27FC236}">
                <a16:creationId xmlns:a16="http://schemas.microsoft.com/office/drawing/2014/main" id="{23F90834-C221-480E-B814-1E9B0C45B80D}"/>
              </a:ext>
            </a:extLst>
          </p:cNvPr>
          <p:cNvSpPr>
            <a:spLocks noChangeArrowheads="1"/>
          </p:cNvSpPr>
          <p:nvPr/>
        </p:nvSpPr>
        <p:spPr bwMode="auto">
          <a:xfrm>
            <a:off x="3935413" y="1339851"/>
            <a:ext cx="6337300" cy="4392613"/>
          </a:xfrm>
          <a:prstGeom prst="roundRect">
            <a:avLst>
              <a:gd name="adj" fmla="val 4171"/>
            </a:avLst>
          </a:prstGeom>
          <a:solidFill>
            <a:schemeClr val="bg2">
              <a:alpha val="39999"/>
            </a:schemeClr>
          </a:solidFill>
          <a:ln w="19050" algn="ctr">
            <a:solidFill>
              <a:schemeClr val="bg2"/>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93" name="AutoShape 41">
            <a:extLst>
              <a:ext uri="{FF2B5EF4-FFF2-40B4-BE49-F238E27FC236}">
                <a16:creationId xmlns:a16="http://schemas.microsoft.com/office/drawing/2014/main" id="{5C36F023-0374-4AF1-B2FD-A4CBB81A196E}"/>
              </a:ext>
            </a:extLst>
          </p:cNvPr>
          <p:cNvSpPr>
            <a:spLocks noChangeArrowheads="1"/>
          </p:cNvSpPr>
          <p:nvPr/>
        </p:nvSpPr>
        <p:spPr bwMode="auto">
          <a:xfrm>
            <a:off x="1847851" y="1268413"/>
            <a:ext cx="2016125" cy="4608512"/>
          </a:xfrm>
          <a:prstGeom prst="upArrow">
            <a:avLst>
              <a:gd name="adj1" fmla="val 66296"/>
              <a:gd name="adj2" fmla="val 58426"/>
            </a:avLst>
          </a:prstGeom>
          <a:gradFill rotWithShape="1">
            <a:gsLst>
              <a:gs pos="0">
                <a:schemeClr val="bg2">
                  <a:alpha val="50000"/>
                </a:schemeClr>
              </a:gs>
              <a:gs pos="100000">
                <a:schemeClr val="bg2">
                  <a:gamma/>
                  <a:shade val="46275"/>
                  <a:invGamma/>
                  <a:alpha val="0"/>
                </a:schemeClr>
              </a:gs>
            </a:gsLst>
            <a:lin ang="5400000" scaled="1"/>
          </a:gradFill>
          <a:ln w="9525" algn="ctr">
            <a:noFill/>
            <a:miter lim="800000"/>
            <a:headEnd/>
            <a:tailEnd/>
          </a:ln>
          <a:effectLst/>
        </p:spPr>
        <p:txBody>
          <a:bodyPr wrap="none" anchor="ctr"/>
          <a:lstStyle/>
          <a:p>
            <a:pPr>
              <a:defRPr/>
            </a:pPr>
            <a:endParaRPr lang="ko-KR" altLang="en-US">
              <a:latin typeface="굴림" pitchFamily="50" charset="-127"/>
              <a:ea typeface="굴림" pitchFamily="50" charset="-127"/>
            </a:endParaRPr>
          </a:p>
        </p:txBody>
      </p:sp>
      <p:grpSp>
        <p:nvGrpSpPr>
          <p:cNvPr id="2" name="Group 73">
            <a:extLst>
              <a:ext uri="{FF2B5EF4-FFF2-40B4-BE49-F238E27FC236}">
                <a16:creationId xmlns:a16="http://schemas.microsoft.com/office/drawing/2014/main" id="{A138B242-E69C-4714-B094-A37933CF429C}"/>
              </a:ext>
            </a:extLst>
          </p:cNvPr>
          <p:cNvGrpSpPr>
            <a:grpSpLocks/>
          </p:cNvGrpSpPr>
          <p:nvPr/>
        </p:nvGrpSpPr>
        <p:grpSpPr bwMode="auto">
          <a:xfrm>
            <a:off x="2389189" y="2543175"/>
            <a:ext cx="7793037" cy="990600"/>
            <a:chOff x="545" y="1602"/>
            <a:chExt cx="4909" cy="624"/>
          </a:xfrm>
        </p:grpSpPr>
        <p:sp>
          <p:nvSpPr>
            <p:cNvPr id="23586" name="AutoShape 34">
              <a:extLst>
                <a:ext uri="{FF2B5EF4-FFF2-40B4-BE49-F238E27FC236}">
                  <a16:creationId xmlns:a16="http://schemas.microsoft.com/office/drawing/2014/main" id="{D58D05DB-381C-4D57-90B2-E39B143619EA}"/>
                </a:ext>
              </a:extLst>
            </p:cNvPr>
            <p:cNvSpPr>
              <a:spLocks noChangeArrowheads="1"/>
            </p:cNvSpPr>
            <p:nvPr/>
          </p:nvSpPr>
          <p:spPr bwMode="auto">
            <a:xfrm>
              <a:off x="1743" y="2024"/>
              <a:ext cx="3658" cy="20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6" name="AutoShape 36">
              <a:extLst>
                <a:ext uri="{FF2B5EF4-FFF2-40B4-BE49-F238E27FC236}">
                  <a16:creationId xmlns:a16="http://schemas.microsoft.com/office/drawing/2014/main" id="{2EE7868D-F49E-49CB-A62A-860B40192672}"/>
                </a:ext>
              </a:extLst>
            </p:cNvPr>
            <p:cNvSpPr>
              <a:spLocks noChangeArrowheads="1"/>
            </p:cNvSpPr>
            <p:nvPr/>
          </p:nvSpPr>
          <p:spPr bwMode="auto">
            <a:xfrm>
              <a:off x="1588" y="1661"/>
              <a:ext cx="3866" cy="454"/>
            </a:xfrm>
            <a:prstGeom prst="roundRect">
              <a:avLst>
                <a:gd name="adj" fmla="val 50000"/>
              </a:avLst>
            </a:prstGeom>
            <a:gradFill rotWithShape="1">
              <a:gsLst>
                <a:gs pos="0">
                  <a:srgbClr val="9F6919"/>
                </a:gs>
                <a:gs pos="100000">
                  <a:srgbClr val="825614"/>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7" name="AutoShape 39">
              <a:extLst>
                <a:ext uri="{FF2B5EF4-FFF2-40B4-BE49-F238E27FC236}">
                  <a16:creationId xmlns:a16="http://schemas.microsoft.com/office/drawing/2014/main" id="{7E7EDC0D-7BA2-4F94-96E7-1C2CB6DF661D}"/>
                </a:ext>
              </a:extLst>
            </p:cNvPr>
            <p:cNvSpPr>
              <a:spLocks noChangeArrowheads="1"/>
            </p:cNvSpPr>
            <p:nvPr/>
          </p:nvSpPr>
          <p:spPr bwMode="auto">
            <a:xfrm>
              <a:off x="1740" y="1733"/>
              <a:ext cx="3584" cy="309"/>
            </a:xfrm>
            <a:prstGeom prst="roundRect">
              <a:avLst>
                <a:gd name="adj" fmla="val 50000"/>
              </a:avLst>
            </a:prstGeom>
            <a:solidFill>
              <a:schemeClr val="bg1">
                <a:alpha val="18039"/>
              </a:schemeClr>
            </a:soli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87" name="Oval 49">
              <a:extLst>
                <a:ext uri="{FF2B5EF4-FFF2-40B4-BE49-F238E27FC236}">
                  <a16:creationId xmlns:a16="http://schemas.microsoft.com/office/drawing/2014/main" id="{9136B2D7-172C-410A-808E-BB726664F0AB}"/>
                </a:ext>
              </a:extLst>
            </p:cNvPr>
            <p:cNvSpPr>
              <a:spLocks noChangeArrowheads="1"/>
            </p:cNvSpPr>
            <p:nvPr/>
          </p:nvSpPr>
          <p:spPr bwMode="auto">
            <a:xfrm>
              <a:off x="545" y="1602"/>
              <a:ext cx="569" cy="571"/>
            </a:xfrm>
            <a:prstGeom prst="ellipse">
              <a:avLst/>
            </a:prstGeom>
            <a:gradFill rotWithShape="1">
              <a:gsLst>
                <a:gs pos="0">
                  <a:srgbClr val="9F6919"/>
                </a:gs>
                <a:gs pos="100000">
                  <a:srgbClr val="825614"/>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solidFill>
                  <a:schemeClr val="bg1"/>
                </a:solidFill>
                <a:latin typeface="Arial Black" panose="020B0A04020102020204" pitchFamily="34" charset="0"/>
              </a:endParaRPr>
            </a:p>
          </p:txBody>
        </p:sp>
        <p:sp>
          <p:nvSpPr>
            <p:cNvPr id="23588" name="Oval 50">
              <a:extLst>
                <a:ext uri="{FF2B5EF4-FFF2-40B4-BE49-F238E27FC236}">
                  <a16:creationId xmlns:a16="http://schemas.microsoft.com/office/drawing/2014/main" id="{858E3416-7857-42F5-8DEA-9154B0F03A84}"/>
                </a:ext>
              </a:extLst>
            </p:cNvPr>
            <p:cNvSpPr>
              <a:spLocks noChangeArrowheads="1"/>
            </p:cNvSpPr>
            <p:nvPr/>
          </p:nvSpPr>
          <p:spPr bwMode="auto">
            <a:xfrm>
              <a:off x="746" y="1614"/>
              <a:ext cx="152" cy="15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p>
          </p:txBody>
        </p:sp>
        <p:sp>
          <p:nvSpPr>
            <p:cNvPr id="23589" name="Line 51">
              <a:extLst>
                <a:ext uri="{FF2B5EF4-FFF2-40B4-BE49-F238E27FC236}">
                  <a16:creationId xmlns:a16="http://schemas.microsoft.com/office/drawing/2014/main" id="{12792DB3-927E-49FF-9D4D-967B95CE7444}"/>
                </a:ext>
              </a:extLst>
            </p:cNvPr>
            <p:cNvSpPr>
              <a:spLocks noChangeShapeType="1"/>
            </p:cNvSpPr>
            <p:nvPr/>
          </p:nvSpPr>
          <p:spPr bwMode="auto">
            <a:xfrm flipH="1">
              <a:off x="1164" y="1887"/>
              <a:ext cx="725" cy="0"/>
            </a:xfrm>
            <a:prstGeom prst="line">
              <a:avLst/>
            </a:prstGeom>
            <a:noFill/>
            <a:ln w="317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3590" name="WordArt 55">
              <a:extLst>
                <a:ext uri="{FF2B5EF4-FFF2-40B4-BE49-F238E27FC236}">
                  <a16:creationId xmlns:a16="http://schemas.microsoft.com/office/drawing/2014/main" id="{2C1E60C2-AF04-4C00-853B-8126C2FB0B79}"/>
                </a:ext>
              </a:extLst>
            </p:cNvPr>
            <p:cNvSpPr>
              <a:spLocks noChangeArrowheads="1" noChangeShapeType="1" noTextEdit="1"/>
            </p:cNvSpPr>
            <p:nvPr/>
          </p:nvSpPr>
          <p:spPr bwMode="auto">
            <a:xfrm>
              <a:off x="638" y="1801"/>
              <a:ext cx="373" cy="1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3591" name="WordArt 56">
              <a:extLst>
                <a:ext uri="{FF2B5EF4-FFF2-40B4-BE49-F238E27FC236}">
                  <a16:creationId xmlns:a16="http://schemas.microsoft.com/office/drawing/2014/main" id="{A0C35F65-3149-440D-A7B6-C28E15A92360}"/>
                </a:ext>
              </a:extLst>
            </p:cNvPr>
            <p:cNvSpPr>
              <a:spLocks noChangeArrowheads="1" noChangeShapeType="1" noTextEdit="1"/>
            </p:cNvSpPr>
            <p:nvPr/>
          </p:nvSpPr>
          <p:spPr bwMode="auto">
            <a:xfrm>
              <a:off x="574" y="1920"/>
              <a:ext cx="499" cy="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23592" name="WordArt 63">
              <a:extLst>
                <a:ext uri="{FF2B5EF4-FFF2-40B4-BE49-F238E27FC236}">
                  <a16:creationId xmlns:a16="http://schemas.microsoft.com/office/drawing/2014/main" id="{612CA810-0CB1-4039-A574-180CC9A6D080}"/>
                </a:ext>
              </a:extLst>
            </p:cNvPr>
            <p:cNvSpPr>
              <a:spLocks noChangeArrowheads="1" noChangeShapeType="1" noTextEdit="1"/>
            </p:cNvSpPr>
            <p:nvPr/>
          </p:nvSpPr>
          <p:spPr bwMode="auto">
            <a:xfrm>
              <a:off x="2088" y="1836"/>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grpSp>
        <p:nvGrpSpPr>
          <p:cNvPr id="3" name="Group 74">
            <a:extLst>
              <a:ext uri="{FF2B5EF4-FFF2-40B4-BE49-F238E27FC236}">
                <a16:creationId xmlns:a16="http://schemas.microsoft.com/office/drawing/2014/main" id="{4E79BC77-096E-474A-882E-7261C773BA72}"/>
              </a:ext>
            </a:extLst>
          </p:cNvPr>
          <p:cNvGrpSpPr>
            <a:grpSpLocks/>
          </p:cNvGrpSpPr>
          <p:nvPr/>
        </p:nvGrpSpPr>
        <p:grpSpPr bwMode="auto">
          <a:xfrm>
            <a:off x="2389189" y="3622675"/>
            <a:ext cx="7793037" cy="977900"/>
            <a:chOff x="545" y="2282"/>
            <a:chExt cx="4909" cy="616"/>
          </a:xfrm>
        </p:grpSpPr>
        <p:sp>
          <p:nvSpPr>
            <p:cNvPr id="23584" name="AutoShape 32">
              <a:extLst>
                <a:ext uri="{FF2B5EF4-FFF2-40B4-BE49-F238E27FC236}">
                  <a16:creationId xmlns:a16="http://schemas.microsoft.com/office/drawing/2014/main" id="{D5C35F4B-9608-494F-9DA8-413EA781D81A}"/>
                </a:ext>
              </a:extLst>
            </p:cNvPr>
            <p:cNvSpPr>
              <a:spLocks noChangeArrowheads="1"/>
            </p:cNvSpPr>
            <p:nvPr/>
          </p:nvSpPr>
          <p:spPr bwMode="auto">
            <a:xfrm>
              <a:off x="1653" y="2696"/>
              <a:ext cx="3658" cy="20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3576" name="AutoShape 37">
              <a:extLst>
                <a:ext uri="{FF2B5EF4-FFF2-40B4-BE49-F238E27FC236}">
                  <a16:creationId xmlns:a16="http://schemas.microsoft.com/office/drawing/2014/main" id="{CEEAD3E4-2053-44E1-802C-1128C219E328}"/>
                </a:ext>
              </a:extLst>
            </p:cNvPr>
            <p:cNvSpPr>
              <a:spLocks noChangeArrowheads="1"/>
            </p:cNvSpPr>
            <p:nvPr/>
          </p:nvSpPr>
          <p:spPr bwMode="auto">
            <a:xfrm>
              <a:off x="1588" y="2341"/>
              <a:ext cx="3866" cy="454"/>
            </a:xfrm>
            <a:prstGeom prst="roundRect">
              <a:avLst>
                <a:gd name="adj" fmla="val 50000"/>
              </a:avLst>
            </a:prstGeom>
            <a:gradFill rotWithShape="1">
              <a:gsLst>
                <a:gs pos="0">
                  <a:srgbClr val="8FC100"/>
                </a:gs>
                <a:gs pos="100000">
                  <a:srgbClr val="759E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77" name="AutoShape 40">
              <a:extLst>
                <a:ext uri="{FF2B5EF4-FFF2-40B4-BE49-F238E27FC236}">
                  <a16:creationId xmlns:a16="http://schemas.microsoft.com/office/drawing/2014/main" id="{E2A3A255-04E5-49AA-9678-02CA0E272320}"/>
                </a:ext>
              </a:extLst>
            </p:cNvPr>
            <p:cNvSpPr>
              <a:spLocks noChangeArrowheads="1"/>
            </p:cNvSpPr>
            <p:nvPr/>
          </p:nvSpPr>
          <p:spPr bwMode="auto">
            <a:xfrm>
              <a:off x="1740" y="2413"/>
              <a:ext cx="3584" cy="309"/>
            </a:xfrm>
            <a:prstGeom prst="roundRect">
              <a:avLst>
                <a:gd name="adj" fmla="val 50000"/>
              </a:avLst>
            </a:prstGeom>
            <a:solidFill>
              <a:schemeClr val="bg1">
                <a:alpha val="14902"/>
              </a:schemeClr>
            </a:soli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78" name="Oval 46">
              <a:extLst>
                <a:ext uri="{FF2B5EF4-FFF2-40B4-BE49-F238E27FC236}">
                  <a16:creationId xmlns:a16="http://schemas.microsoft.com/office/drawing/2014/main" id="{15C47E85-4823-41BB-9733-BBAC39DF8575}"/>
                </a:ext>
              </a:extLst>
            </p:cNvPr>
            <p:cNvSpPr>
              <a:spLocks noChangeArrowheads="1"/>
            </p:cNvSpPr>
            <p:nvPr/>
          </p:nvSpPr>
          <p:spPr bwMode="auto">
            <a:xfrm>
              <a:off x="545" y="2282"/>
              <a:ext cx="569" cy="571"/>
            </a:xfrm>
            <a:prstGeom prst="ellipse">
              <a:avLst/>
            </a:prstGeom>
            <a:gradFill rotWithShape="1">
              <a:gsLst>
                <a:gs pos="0">
                  <a:srgbClr val="698E00"/>
                </a:gs>
                <a:gs pos="100000">
                  <a:srgbClr val="567400"/>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solidFill>
                  <a:schemeClr val="bg1"/>
                </a:solidFill>
                <a:latin typeface="Arial Black" panose="020B0A04020102020204" pitchFamily="34" charset="0"/>
              </a:endParaRPr>
            </a:p>
          </p:txBody>
        </p:sp>
        <p:sp>
          <p:nvSpPr>
            <p:cNvPr id="23579" name="Oval 47">
              <a:extLst>
                <a:ext uri="{FF2B5EF4-FFF2-40B4-BE49-F238E27FC236}">
                  <a16:creationId xmlns:a16="http://schemas.microsoft.com/office/drawing/2014/main" id="{FF265A7D-9F22-4291-AB8E-87B6370226C4}"/>
                </a:ext>
              </a:extLst>
            </p:cNvPr>
            <p:cNvSpPr>
              <a:spLocks noChangeArrowheads="1"/>
            </p:cNvSpPr>
            <p:nvPr/>
          </p:nvSpPr>
          <p:spPr bwMode="auto">
            <a:xfrm>
              <a:off x="746" y="2294"/>
              <a:ext cx="152" cy="15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p>
          </p:txBody>
        </p:sp>
        <p:sp>
          <p:nvSpPr>
            <p:cNvPr id="23580" name="Line 52">
              <a:extLst>
                <a:ext uri="{FF2B5EF4-FFF2-40B4-BE49-F238E27FC236}">
                  <a16:creationId xmlns:a16="http://schemas.microsoft.com/office/drawing/2014/main" id="{30A0A1CE-DAE3-4DA4-AB0A-E8EC48756272}"/>
                </a:ext>
              </a:extLst>
            </p:cNvPr>
            <p:cNvSpPr>
              <a:spLocks noChangeShapeType="1"/>
            </p:cNvSpPr>
            <p:nvPr/>
          </p:nvSpPr>
          <p:spPr bwMode="auto">
            <a:xfrm flipH="1">
              <a:off x="1164" y="2568"/>
              <a:ext cx="725" cy="0"/>
            </a:xfrm>
            <a:prstGeom prst="line">
              <a:avLst/>
            </a:prstGeom>
            <a:noFill/>
            <a:ln w="317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3581" name="WordArt 58">
              <a:extLst>
                <a:ext uri="{FF2B5EF4-FFF2-40B4-BE49-F238E27FC236}">
                  <a16:creationId xmlns:a16="http://schemas.microsoft.com/office/drawing/2014/main" id="{F83A5325-9607-4865-BDB5-EDE0CBE4A430}"/>
                </a:ext>
              </a:extLst>
            </p:cNvPr>
            <p:cNvSpPr>
              <a:spLocks noChangeArrowheads="1" noChangeShapeType="1" noTextEdit="1"/>
            </p:cNvSpPr>
            <p:nvPr/>
          </p:nvSpPr>
          <p:spPr bwMode="auto">
            <a:xfrm>
              <a:off x="638" y="2481"/>
              <a:ext cx="373" cy="1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3582" name="WordArt 59">
              <a:extLst>
                <a:ext uri="{FF2B5EF4-FFF2-40B4-BE49-F238E27FC236}">
                  <a16:creationId xmlns:a16="http://schemas.microsoft.com/office/drawing/2014/main" id="{01A232C0-8EAF-4AAA-A5EA-BDBC14964A05}"/>
                </a:ext>
              </a:extLst>
            </p:cNvPr>
            <p:cNvSpPr>
              <a:spLocks noChangeArrowheads="1" noChangeShapeType="1" noTextEdit="1"/>
            </p:cNvSpPr>
            <p:nvPr/>
          </p:nvSpPr>
          <p:spPr bwMode="auto">
            <a:xfrm>
              <a:off x="574" y="2600"/>
              <a:ext cx="499" cy="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8" name="WordArt 64">
              <a:extLst>
                <a:ext uri="{FF2B5EF4-FFF2-40B4-BE49-F238E27FC236}">
                  <a16:creationId xmlns:a16="http://schemas.microsoft.com/office/drawing/2014/main" id="{E248ED4F-B315-4F4E-8AEB-73D4BD1F2503}"/>
                </a:ext>
              </a:extLst>
            </p:cNvPr>
            <p:cNvSpPr>
              <a:spLocks noChangeArrowheads="1" noChangeShapeType="1" noTextEdit="1"/>
            </p:cNvSpPr>
            <p:nvPr/>
          </p:nvSpPr>
          <p:spPr bwMode="auto">
            <a:xfrm>
              <a:off x="2087" y="2516"/>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grpSp>
        <p:nvGrpSpPr>
          <p:cNvPr id="4" name="Group 75">
            <a:extLst>
              <a:ext uri="{FF2B5EF4-FFF2-40B4-BE49-F238E27FC236}">
                <a16:creationId xmlns:a16="http://schemas.microsoft.com/office/drawing/2014/main" id="{5BD04A02-1B84-4396-A7CF-8D8B72E72E04}"/>
              </a:ext>
            </a:extLst>
          </p:cNvPr>
          <p:cNvGrpSpPr>
            <a:grpSpLocks/>
          </p:cNvGrpSpPr>
          <p:nvPr/>
        </p:nvGrpSpPr>
        <p:grpSpPr bwMode="auto">
          <a:xfrm>
            <a:off x="2389189" y="4703763"/>
            <a:ext cx="7793037" cy="938212"/>
            <a:chOff x="545" y="2963"/>
            <a:chExt cx="4909" cy="591"/>
          </a:xfrm>
        </p:grpSpPr>
        <p:sp>
          <p:nvSpPr>
            <p:cNvPr id="23585" name="AutoShape 33">
              <a:extLst>
                <a:ext uri="{FF2B5EF4-FFF2-40B4-BE49-F238E27FC236}">
                  <a16:creationId xmlns:a16="http://schemas.microsoft.com/office/drawing/2014/main" id="{2971C9B0-73A9-471C-B708-79CA1E9A9844}"/>
                </a:ext>
              </a:extLst>
            </p:cNvPr>
            <p:cNvSpPr>
              <a:spLocks noChangeArrowheads="1"/>
            </p:cNvSpPr>
            <p:nvPr/>
          </p:nvSpPr>
          <p:spPr bwMode="auto">
            <a:xfrm>
              <a:off x="1714" y="3352"/>
              <a:ext cx="3658" cy="20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3567" name="AutoShape 35">
              <a:extLst>
                <a:ext uri="{FF2B5EF4-FFF2-40B4-BE49-F238E27FC236}">
                  <a16:creationId xmlns:a16="http://schemas.microsoft.com/office/drawing/2014/main" id="{84EF6E83-3E05-4694-A609-9BBD1AED2C87}"/>
                </a:ext>
              </a:extLst>
            </p:cNvPr>
            <p:cNvSpPr>
              <a:spLocks noChangeArrowheads="1"/>
            </p:cNvSpPr>
            <p:nvPr/>
          </p:nvSpPr>
          <p:spPr bwMode="auto">
            <a:xfrm>
              <a:off x="1588" y="3021"/>
              <a:ext cx="3866" cy="454"/>
            </a:xfrm>
            <a:prstGeom prst="roundRect">
              <a:avLst>
                <a:gd name="adj" fmla="val 50000"/>
              </a:avLst>
            </a:prstGeom>
            <a:gradFill rotWithShape="1">
              <a:gsLst>
                <a:gs pos="0">
                  <a:srgbClr val="003070"/>
                </a:gs>
                <a:gs pos="100000">
                  <a:srgbClr val="00275C"/>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68" name="AutoShape 38">
              <a:extLst>
                <a:ext uri="{FF2B5EF4-FFF2-40B4-BE49-F238E27FC236}">
                  <a16:creationId xmlns:a16="http://schemas.microsoft.com/office/drawing/2014/main" id="{3EC88CBF-38E6-4FB3-B8B1-18CED2436F47}"/>
                </a:ext>
              </a:extLst>
            </p:cNvPr>
            <p:cNvSpPr>
              <a:spLocks noChangeArrowheads="1"/>
            </p:cNvSpPr>
            <p:nvPr/>
          </p:nvSpPr>
          <p:spPr bwMode="auto">
            <a:xfrm>
              <a:off x="1740" y="3094"/>
              <a:ext cx="3584" cy="309"/>
            </a:xfrm>
            <a:prstGeom prst="roundRect">
              <a:avLst>
                <a:gd name="adj" fmla="val 50000"/>
              </a:avLst>
            </a:prstGeom>
            <a:solidFill>
              <a:schemeClr val="bg1">
                <a:alpha val="14902"/>
              </a:schemeClr>
            </a:soli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3569" name="Oval 43">
              <a:extLst>
                <a:ext uri="{FF2B5EF4-FFF2-40B4-BE49-F238E27FC236}">
                  <a16:creationId xmlns:a16="http://schemas.microsoft.com/office/drawing/2014/main" id="{4E2E296E-16D8-4A65-B975-F375A3962563}"/>
                </a:ext>
              </a:extLst>
            </p:cNvPr>
            <p:cNvSpPr>
              <a:spLocks noChangeArrowheads="1"/>
            </p:cNvSpPr>
            <p:nvPr/>
          </p:nvSpPr>
          <p:spPr bwMode="auto">
            <a:xfrm>
              <a:off x="545" y="2963"/>
              <a:ext cx="569" cy="571"/>
            </a:xfrm>
            <a:prstGeom prst="ellipse">
              <a:avLst/>
            </a:prstGeom>
            <a:gradFill rotWithShape="1">
              <a:gsLst>
                <a:gs pos="0">
                  <a:srgbClr val="003070"/>
                </a:gs>
                <a:gs pos="100000">
                  <a:srgbClr val="00275C"/>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solidFill>
                  <a:schemeClr val="bg1"/>
                </a:solidFill>
                <a:latin typeface="Arial Black" panose="020B0A04020102020204" pitchFamily="34" charset="0"/>
              </a:endParaRPr>
            </a:p>
          </p:txBody>
        </p:sp>
        <p:sp>
          <p:nvSpPr>
            <p:cNvPr id="23570" name="Oval 44">
              <a:extLst>
                <a:ext uri="{FF2B5EF4-FFF2-40B4-BE49-F238E27FC236}">
                  <a16:creationId xmlns:a16="http://schemas.microsoft.com/office/drawing/2014/main" id="{12AEDCF7-BA55-4FE7-9285-03897BE5DD50}"/>
                </a:ext>
              </a:extLst>
            </p:cNvPr>
            <p:cNvSpPr>
              <a:spLocks noChangeArrowheads="1"/>
            </p:cNvSpPr>
            <p:nvPr/>
          </p:nvSpPr>
          <p:spPr bwMode="auto">
            <a:xfrm>
              <a:off x="746" y="2975"/>
              <a:ext cx="152" cy="15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p>
          </p:txBody>
        </p:sp>
        <p:sp>
          <p:nvSpPr>
            <p:cNvPr id="23571" name="Line 53">
              <a:extLst>
                <a:ext uri="{FF2B5EF4-FFF2-40B4-BE49-F238E27FC236}">
                  <a16:creationId xmlns:a16="http://schemas.microsoft.com/office/drawing/2014/main" id="{B1F7B314-941F-4168-B816-85E330E6B434}"/>
                </a:ext>
              </a:extLst>
            </p:cNvPr>
            <p:cNvSpPr>
              <a:spLocks noChangeShapeType="1"/>
            </p:cNvSpPr>
            <p:nvPr/>
          </p:nvSpPr>
          <p:spPr bwMode="auto">
            <a:xfrm flipH="1">
              <a:off x="1164" y="3248"/>
              <a:ext cx="725" cy="0"/>
            </a:xfrm>
            <a:prstGeom prst="line">
              <a:avLst/>
            </a:prstGeom>
            <a:noFill/>
            <a:ln w="317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3572" name="WordArt 61">
              <a:extLst>
                <a:ext uri="{FF2B5EF4-FFF2-40B4-BE49-F238E27FC236}">
                  <a16:creationId xmlns:a16="http://schemas.microsoft.com/office/drawing/2014/main" id="{5F40B5F2-AF8F-439E-B914-B1CC1D23F75A}"/>
                </a:ext>
              </a:extLst>
            </p:cNvPr>
            <p:cNvSpPr>
              <a:spLocks noChangeArrowheads="1" noChangeShapeType="1" noTextEdit="1"/>
            </p:cNvSpPr>
            <p:nvPr/>
          </p:nvSpPr>
          <p:spPr bwMode="auto">
            <a:xfrm>
              <a:off x="638" y="3162"/>
              <a:ext cx="373" cy="1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3573" name="WordArt 62">
              <a:extLst>
                <a:ext uri="{FF2B5EF4-FFF2-40B4-BE49-F238E27FC236}">
                  <a16:creationId xmlns:a16="http://schemas.microsoft.com/office/drawing/2014/main" id="{5C4DF132-EDE6-4F37-AAC1-A38115C94001}"/>
                </a:ext>
              </a:extLst>
            </p:cNvPr>
            <p:cNvSpPr>
              <a:spLocks noChangeArrowheads="1" noChangeShapeType="1" noTextEdit="1"/>
            </p:cNvSpPr>
            <p:nvPr/>
          </p:nvSpPr>
          <p:spPr bwMode="auto">
            <a:xfrm>
              <a:off x="574" y="3281"/>
              <a:ext cx="499" cy="5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23574" name="WordArt 65">
              <a:extLst>
                <a:ext uri="{FF2B5EF4-FFF2-40B4-BE49-F238E27FC236}">
                  <a16:creationId xmlns:a16="http://schemas.microsoft.com/office/drawing/2014/main" id="{25544472-A168-4D59-A0DC-B3C373B48F5C}"/>
                </a:ext>
              </a:extLst>
            </p:cNvPr>
            <p:cNvSpPr>
              <a:spLocks noChangeArrowheads="1" noChangeShapeType="1" noTextEdit="1"/>
            </p:cNvSpPr>
            <p:nvPr/>
          </p:nvSpPr>
          <p:spPr bwMode="auto">
            <a:xfrm>
              <a:off x="2086" y="3197"/>
              <a:ext cx="1542" cy="1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solidFill>
                    <a:schemeClr val="bg1"/>
                  </a:solidFill>
                  <a:latin typeface="Arial" panose="020B0604020202020204" pitchFamily="34" charset="0"/>
                  <a:cs typeface="Arial" panose="020B0604020202020204" pitchFamily="34" charset="0"/>
                </a:rPr>
                <a:t>CLICK TO ADD CONTENTS</a:t>
              </a:r>
              <a:endParaRPr lang="zh-CN" altLang="en-US" sz="1000" b="1" kern="10" spc="-50">
                <a:solidFill>
                  <a:schemeClr val="bg1"/>
                </a:solidFill>
                <a:latin typeface="Arial" panose="020B0604020202020204" pitchFamily="34" charset="0"/>
                <a:cs typeface="Arial" panose="020B0604020202020204" pitchFamily="34" charset="0"/>
              </a:endParaRPr>
            </a:p>
          </p:txBody>
        </p:sp>
      </p:grpSp>
      <p:grpSp>
        <p:nvGrpSpPr>
          <p:cNvPr id="5" name="Group 70">
            <a:extLst>
              <a:ext uri="{FF2B5EF4-FFF2-40B4-BE49-F238E27FC236}">
                <a16:creationId xmlns:a16="http://schemas.microsoft.com/office/drawing/2014/main" id="{6CAF75E8-939F-4AF4-9328-5299B5ED2A29}"/>
              </a:ext>
            </a:extLst>
          </p:cNvPr>
          <p:cNvGrpSpPr>
            <a:grpSpLocks/>
          </p:cNvGrpSpPr>
          <p:nvPr/>
        </p:nvGrpSpPr>
        <p:grpSpPr bwMode="auto">
          <a:xfrm>
            <a:off x="4125914" y="1497013"/>
            <a:ext cx="5976937" cy="850900"/>
            <a:chOff x="1639" y="943"/>
            <a:chExt cx="3765" cy="536"/>
          </a:xfrm>
        </p:grpSpPr>
        <p:sp>
          <p:nvSpPr>
            <p:cNvPr id="23562" name="AutoShape 66">
              <a:extLst>
                <a:ext uri="{FF2B5EF4-FFF2-40B4-BE49-F238E27FC236}">
                  <a16:creationId xmlns:a16="http://schemas.microsoft.com/office/drawing/2014/main" id="{841CE495-27BD-4E38-8C32-FF04D7596513}"/>
                </a:ext>
              </a:extLst>
            </p:cNvPr>
            <p:cNvSpPr>
              <a:spLocks noChangeArrowheads="1"/>
            </p:cNvSpPr>
            <p:nvPr/>
          </p:nvSpPr>
          <p:spPr bwMode="auto">
            <a:xfrm>
              <a:off x="1639" y="943"/>
              <a:ext cx="3765" cy="536"/>
            </a:xfrm>
            <a:prstGeom prst="roundRect">
              <a:avLst>
                <a:gd name="adj" fmla="val 17352"/>
              </a:avLst>
            </a:prstGeom>
            <a:solidFill>
              <a:schemeClr val="bg1"/>
            </a:solidFill>
            <a:ln w="19050" algn="ctr">
              <a:solidFill>
                <a:srgbClr val="C0C0C0"/>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grpSp>
          <p:nvGrpSpPr>
            <p:cNvPr id="23563" name="Group 67">
              <a:extLst>
                <a:ext uri="{FF2B5EF4-FFF2-40B4-BE49-F238E27FC236}">
                  <a16:creationId xmlns:a16="http://schemas.microsoft.com/office/drawing/2014/main" id="{382589A9-54F4-4009-8FAE-14EFBB68DF41}"/>
                </a:ext>
              </a:extLst>
            </p:cNvPr>
            <p:cNvGrpSpPr>
              <a:grpSpLocks/>
            </p:cNvGrpSpPr>
            <p:nvPr/>
          </p:nvGrpSpPr>
          <p:grpSpPr bwMode="auto">
            <a:xfrm>
              <a:off x="2880" y="1079"/>
              <a:ext cx="1316" cy="272"/>
              <a:chOff x="475" y="552"/>
              <a:chExt cx="1316" cy="272"/>
            </a:xfrm>
          </p:grpSpPr>
          <p:sp>
            <p:nvSpPr>
              <p:cNvPr id="23564" name="WordArt 68">
                <a:extLst>
                  <a:ext uri="{FF2B5EF4-FFF2-40B4-BE49-F238E27FC236}">
                    <a16:creationId xmlns:a16="http://schemas.microsoft.com/office/drawing/2014/main" id="{25F1378D-F6E2-4E4D-86E8-70504348AB89}"/>
                  </a:ext>
                </a:extLst>
              </p:cNvPr>
              <p:cNvSpPr>
                <a:spLocks noChangeArrowheads="1" noChangeShapeType="1" noTextEdit="1"/>
              </p:cNvSpPr>
              <p:nvPr/>
            </p:nvSpPr>
            <p:spPr bwMode="auto">
              <a:xfrm>
                <a:off x="566" y="552"/>
                <a:ext cx="108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CONTENTS</a:t>
                </a:r>
                <a:endParaRPr lang="zh-CN" altLang="en-US" sz="1400" kern="10" spc="-70">
                  <a:latin typeface="Arial Black" panose="020B0A04020102020204" pitchFamily="34" charset="0"/>
                </a:endParaRPr>
              </a:p>
            </p:txBody>
          </p:sp>
          <p:sp>
            <p:nvSpPr>
              <p:cNvPr id="23565" name="WordArt 69">
                <a:extLst>
                  <a:ext uri="{FF2B5EF4-FFF2-40B4-BE49-F238E27FC236}">
                    <a16:creationId xmlns:a16="http://schemas.microsoft.com/office/drawing/2014/main" id="{E2FF4E89-9FFB-4587-BF7D-06888DAD5B13}"/>
                  </a:ext>
                </a:extLst>
              </p:cNvPr>
              <p:cNvSpPr>
                <a:spLocks noChangeArrowheads="1" noChangeShapeType="1" noTextEdit="1"/>
              </p:cNvSpPr>
              <p:nvPr/>
            </p:nvSpPr>
            <p:spPr bwMode="auto">
              <a:xfrm>
                <a:off x="475" y="740"/>
                <a:ext cx="1316"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latin typeface="Arial" panose="020B0604020202020204" pitchFamily="34" charset="0"/>
                    <a:cs typeface="Arial" panose="020B0604020202020204" pitchFamily="34" charset="0"/>
                  </a:rPr>
                  <a:t>CLICK TO ADD CONTENTS !</a:t>
                </a:r>
                <a:endParaRPr lang="zh-CN" altLang="en-US" sz="800" b="1" kern="10" spc="-40">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1000"/>
                                        <p:tgtEl>
                                          <p:spTgt spid="23557"/>
                                        </p:tgtEl>
                                      </p:cBhvr>
                                    </p:animEffect>
                                    <p:anim calcmode="lin" valueType="num">
                                      <p:cBhvr>
                                        <p:cTn id="8" dur="1000" fill="hold"/>
                                        <p:tgtEl>
                                          <p:spTgt spid="23557"/>
                                        </p:tgtEl>
                                        <p:attrNameLst>
                                          <p:attrName>ppt_x</p:attrName>
                                        </p:attrNameLst>
                                      </p:cBhvr>
                                      <p:tavLst>
                                        <p:tav tm="0">
                                          <p:val>
                                            <p:strVal val="#ppt_x"/>
                                          </p:val>
                                        </p:tav>
                                        <p:tav tm="100000">
                                          <p:val>
                                            <p:strVal val="#ppt_x"/>
                                          </p:val>
                                        </p:tav>
                                      </p:tavLst>
                                    </p:anim>
                                    <p:anim calcmode="lin" valueType="num">
                                      <p:cBhvr>
                                        <p:cTn id="9" dur="1000" fill="hold"/>
                                        <p:tgtEl>
                                          <p:spTgt spid="235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583"/>
                                        </p:tgtEl>
                                        <p:attrNameLst>
                                          <p:attrName>style.visibility</p:attrName>
                                        </p:attrNameLst>
                                      </p:cBhvr>
                                      <p:to>
                                        <p:strVal val="visible"/>
                                      </p:to>
                                    </p:set>
                                    <p:animEffect transition="in" filter="fade">
                                      <p:cBhvr>
                                        <p:cTn id="13" dur="1000"/>
                                        <p:tgtEl>
                                          <p:spTgt spid="2358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2000"/>
                            </p:stCondLst>
                            <p:childTnLst>
                              <p:par>
                                <p:cTn id="18" presetID="47"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7"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4000"/>
                            </p:stCondLst>
                            <p:childTnLst>
                              <p:par>
                                <p:cTn id="30" presetID="4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23593"/>
                                        </p:tgtEl>
                                        <p:attrNameLst>
                                          <p:attrName>style.visibility</p:attrName>
                                        </p:attrNameLst>
                                      </p:cBhvr>
                                      <p:to>
                                        <p:strVal val="visible"/>
                                      </p:to>
                                    </p:set>
                                    <p:animEffect transition="in" filter="fade">
                                      <p:cBhvr>
                                        <p:cTn id="38" dur="1000"/>
                                        <p:tgtEl>
                                          <p:spTgt spid="23593"/>
                                        </p:tgtEl>
                                      </p:cBhvr>
                                    </p:animEffect>
                                    <p:anim calcmode="lin" valueType="num">
                                      <p:cBhvr>
                                        <p:cTn id="39" dur="1000" fill="hold"/>
                                        <p:tgtEl>
                                          <p:spTgt spid="23593"/>
                                        </p:tgtEl>
                                        <p:attrNameLst>
                                          <p:attrName>ppt_x</p:attrName>
                                        </p:attrNameLst>
                                      </p:cBhvr>
                                      <p:tavLst>
                                        <p:tav tm="0">
                                          <p:val>
                                            <p:strVal val="#ppt_x"/>
                                          </p:val>
                                        </p:tav>
                                        <p:tav tm="100000">
                                          <p:val>
                                            <p:strVal val="#ppt_x"/>
                                          </p:val>
                                        </p:tav>
                                      </p:tavLst>
                                    </p:anim>
                                    <p:anim calcmode="lin" valueType="num">
                                      <p:cBhvr>
                                        <p:cTn id="40" dur="1000" fill="hold"/>
                                        <p:tgtEl>
                                          <p:spTgt spid="23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83" grpId="0" animBg="1"/>
      <p:bldP spid="2359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A6F016-E013-47C0-9CAA-881939033A0D}"/>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79">
            <a:extLst>
              <a:ext uri="{FF2B5EF4-FFF2-40B4-BE49-F238E27FC236}">
                <a16:creationId xmlns:a16="http://schemas.microsoft.com/office/drawing/2014/main" id="{7D798F8B-906A-4D77-AA27-4015526B53AF}"/>
              </a:ext>
            </a:extLst>
          </p:cNvPr>
          <p:cNvGrpSpPr>
            <a:grpSpLocks/>
          </p:cNvGrpSpPr>
          <p:nvPr/>
        </p:nvGrpSpPr>
        <p:grpSpPr bwMode="auto">
          <a:xfrm>
            <a:off x="2279650" y="1412875"/>
            <a:ext cx="7405688" cy="4541838"/>
            <a:chOff x="476" y="890"/>
            <a:chExt cx="4665" cy="2861"/>
          </a:xfrm>
        </p:grpSpPr>
        <p:sp>
          <p:nvSpPr>
            <p:cNvPr id="24581" name="Rectangle 44">
              <a:extLst>
                <a:ext uri="{FF2B5EF4-FFF2-40B4-BE49-F238E27FC236}">
                  <a16:creationId xmlns:a16="http://schemas.microsoft.com/office/drawing/2014/main" id="{38CB75C7-7FF2-4022-84C4-21110240AB09}"/>
                </a:ext>
              </a:extLst>
            </p:cNvPr>
            <p:cNvSpPr>
              <a:spLocks noChangeArrowheads="1"/>
            </p:cNvSpPr>
            <p:nvPr/>
          </p:nvSpPr>
          <p:spPr bwMode="auto">
            <a:xfrm>
              <a:off x="487" y="1639"/>
              <a:ext cx="1497" cy="1338"/>
            </a:xfrm>
            <a:prstGeom prst="rect">
              <a:avLst/>
            </a:prstGeom>
            <a:solidFill>
              <a:srgbClr val="969696">
                <a:alpha val="2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82" name="Oval 45">
              <a:extLst>
                <a:ext uri="{FF2B5EF4-FFF2-40B4-BE49-F238E27FC236}">
                  <a16:creationId xmlns:a16="http://schemas.microsoft.com/office/drawing/2014/main" id="{11E55362-D74C-439C-83F6-2E9B91E4D936}"/>
                </a:ext>
              </a:extLst>
            </p:cNvPr>
            <p:cNvSpPr>
              <a:spLocks noChangeArrowheads="1"/>
            </p:cNvSpPr>
            <p:nvPr/>
          </p:nvSpPr>
          <p:spPr bwMode="auto">
            <a:xfrm>
              <a:off x="476" y="890"/>
              <a:ext cx="1497" cy="1497"/>
            </a:xfrm>
            <a:prstGeom prst="ellipse">
              <a:avLst/>
            </a:prstGeom>
            <a:gradFill rotWithShape="1">
              <a:gsLst>
                <a:gs pos="0">
                  <a:srgbClr val="748EB1"/>
                </a:gs>
                <a:gs pos="100000">
                  <a:srgbClr val="003070"/>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83" name="Freeform 46">
              <a:extLst>
                <a:ext uri="{FF2B5EF4-FFF2-40B4-BE49-F238E27FC236}">
                  <a16:creationId xmlns:a16="http://schemas.microsoft.com/office/drawing/2014/main" id="{AE50C4C6-DE9F-4251-90C3-087A6EDE03BA}"/>
                </a:ext>
              </a:extLst>
            </p:cNvPr>
            <p:cNvSpPr>
              <a:spLocks/>
            </p:cNvSpPr>
            <p:nvPr/>
          </p:nvSpPr>
          <p:spPr bwMode="auto">
            <a:xfrm>
              <a:off x="484" y="3164"/>
              <a:ext cx="1503" cy="587"/>
            </a:xfrm>
            <a:custGeom>
              <a:avLst/>
              <a:gdLst>
                <a:gd name="T0" fmla="*/ 2248 w 1005"/>
                <a:gd name="T1" fmla="*/ 305 h 754"/>
                <a:gd name="T2" fmla="*/ 2242 w 1005"/>
                <a:gd name="T3" fmla="*/ 320 h 754"/>
                <a:gd name="T4" fmla="*/ 2225 w 1005"/>
                <a:gd name="T5" fmla="*/ 336 h 754"/>
                <a:gd name="T6" fmla="*/ 2197 w 1005"/>
                <a:gd name="T7" fmla="*/ 350 h 754"/>
                <a:gd name="T8" fmla="*/ 2158 w 1005"/>
                <a:gd name="T9" fmla="*/ 364 h 754"/>
                <a:gd name="T10" fmla="*/ 2112 w 1005"/>
                <a:gd name="T11" fmla="*/ 378 h 754"/>
                <a:gd name="T12" fmla="*/ 2055 w 1005"/>
                <a:gd name="T13" fmla="*/ 390 h 754"/>
                <a:gd name="T14" fmla="*/ 1919 w 1005"/>
                <a:gd name="T15" fmla="*/ 413 h 754"/>
                <a:gd name="T16" fmla="*/ 1751 w 1005"/>
                <a:gd name="T17" fmla="*/ 431 h 754"/>
                <a:gd name="T18" fmla="*/ 1563 w 1005"/>
                <a:gd name="T19" fmla="*/ 445 h 754"/>
                <a:gd name="T20" fmla="*/ 1350 w 1005"/>
                <a:gd name="T21" fmla="*/ 453 h 754"/>
                <a:gd name="T22" fmla="*/ 1125 w 1005"/>
                <a:gd name="T23" fmla="*/ 457 h 754"/>
                <a:gd name="T24" fmla="*/ 1008 w 1005"/>
                <a:gd name="T25" fmla="*/ 455 h 754"/>
                <a:gd name="T26" fmla="*/ 791 w 1005"/>
                <a:gd name="T27" fmla="*/ 450 h 754"/>
                <a:gd name="T28" fmla="*/ 588 w 1005"/>
                <a:gd name="T29" fmla="*/ 438 h 754"/>
                <a:gd name="T30" fmla="*/ 410 w 1005"/>
                <a:gd name="T31" fmla="*/ 422 h 754"/>
                <a:gd name="T32" fmla="*/ 257 w 1005"/>
                <a:gd name="T33" fmla="*/ 401 h 754"/>
                <a:gd name="T34" fmla="*/ 163 w 1005"/>
                <a:gd name="T35" fmla="*/ 384 h 754"/>
                <a:gd name="T36" fmla="*/ 114 w 1005"/>
                <a:gd name="T37" fmla="*/ 371 h 754"/>
                <a:gd name="T38" fmla="*/ 69 w 1005"/>
                <a:gd name="T39" fmla="*/ 357 h 754"/>
                <a:gd name="T40" fmla="*/ 37 w 1005"/>
                <a:gd name="T41" fmla="*/ 343 h 754"/>
                <a:gd name="T42" fmla="*/ 15 w 1005"/>
                <a:gd name="T43" fmla="*/ 328 h 754"/>
                <a:gd name="T44" fmla="*/ 1 w 1005"/>
                <a:gd name="T45" fmla="*/ 313 h 754"/>
                <a:gd name="T46" fmla="*/ 0 w 1005"/>
                <a:gd name="T47" fmla="*/ 153 h 754"/>
                <a:gd name="T48" fmla="*/ 1 w 1005"/>
                <a:gd name="T49" fmla="*/ 144 h 754"/>
                <a:gd name="T50" fmla="*/ 15 w 1005"/>
                <a:gd name="T51" fmla="*/ 129 h 754"/>
                <a:gd name="T52" fmla="*/ 37 w 1005"/>
                <a:gd name="T53" fmla="*/ 114 h 754"/>
                <a:gd name="T54" fmla="*/ 69 w 1005"/>
                <a:gd name="T55" fmla="*/ 100 h 754"/>
                <a:gd name="T56" fmla="*/ 114 w 1005"/>
                <a:gd name="T57" fmla="*/ 86 h 754"/>
                <a:gd name="T58" fmla="*/ 163 w 1005"/>
                <a:gd name="T59" fmla="*/ 73 h 754"/>
                <a:gd name="T60" fmla="*/ 257 w 1005"/>
                <a:gd name="T61" fmla="*/ 55 h 754"/>
                <a:gd name="T62" fmla="*/ 410 w 1005"/>
                <a:gd name="T63" fmla="*/ 35 h 754"/>
                <a:gd name="T64" fmla="*/ 588 w 1005"/>
                <a:gd name="T65" fmla="*/ 19 h 754"/>
                <a:gd name="T66" fmla="*/ 791 w 1005"/>
                <a:gd name="T67" fmla="*/ 7 h 754"/>
                <a:gd name="T68" fmla="*/ 1008 w 1005"/>
                <a:gd name="T69" fmla="*/ 1 h 754"/>
                <a:gd name="T70" fmla="*/ 1125 w 1005"/>
                <a:gd name="T71" fmla="*/ 0 h 754"/>
                <a:gd name="T72" fmla="*/ 1350 w 1005"/>
                <a:gd name="T73" fmla="*/ 3 h 754"/>
                <a:gd name="T74" fmla="*/ 1563 w 1005"/>
                <a:gd name="T75" fmla="*/ 12 h 754"/>
                <a:gd name="T76" fmla="*/ 1751 w 1005"/>
                <a:gd name="T77" fmla="*/ 26 h 754"/>
                <a:gd name="T78" fmla="*/ 1919 w 1005"/>
                <a:gd name="T79" fmla="*/ 45 h 754"/>
                <a:gd name="T80" fmla="*/ 2055 w 1005"/>
                <a:gd name="T81" fmla="*/ 67 h 754"/>
                <a:gd name="T82" fmla="*/ 2112 w 1005"/>
                <a:gd name="T83" fmla="*/ 80 h 754"/>
                <a:gd name="T84" fmla="*/ 2158 w 1005"/>
                <a:gd name="T85" fmla="*/ 93 h 754"/>
                <a:gd name="T86" fmla="*/ 2197 w 1005"/>
                <a:gd name="T87" fmla="*/ 107 h 754"/>
                <a:gd name="T88" fmla="*/ 2225 w 1005"/>
                <a:gd name="T89" fmla="*/ 121 h 754"/>
                <a:gd name="T90" fmla="*/ 2242 w 1005"/>
                <a:gd name="T91" fmla="*/ 136 h 754"/>
                <a:gd name="T92" fmla="*/ 2248 w 1005"/>
                <a:gd name="T93" fmla="*/ 153 h 7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754"/>
                <a:gd name="T143" fmla="*/ 1005 w 1005"/>
                <a:gd name="T144" fmla="*/ 754 h 7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698E00"/>
                </a:gs>
                <a:gs pos="100000">
                  <a:srgbClr val="293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4" name="Freeform 47">
              <a:extLst>
                <a:ext uri="{FF2B5EF4-FFF2-40B4-BE49-F238E27FC236}">
                  <a16:creationId xmlns:a16="http://schemas.microsoft.com/office/drawing/2014/main" id="{325859C1-A1A5-4453-B674-C8BA86DA9122}"/>
                </a:ext>
              </a:extLst>
            </p:cNvPr>
            <p:cNvSpPr>
              <a:spLocks/>
            </p:cNvSpPr>
            <p:nvPr/>
          </p:nvSpPr>
          <p:spPr bwMode="auto">
            <a:xfrm>
              <a:off x="484" y="3164"/>
              <a:ext cx="1503" cy="391"/>
            </a:xfrm>
            <a:custGeom>
              <a:avLst/>
              <a:gdLst>
                <a:gd name="T0" fmla="*/ 2248 w 1005"/>
                <a:gd name="T1" fmla="*/ 152 h 503"/>
                <a:gd name="T2" fmla="*/ 2242 w 1005"/>
                <a:gd name="T3" fmla="*/ 167 h 503"/>
                <a:gd name="T4" fmla="*/ 2225 w 1005"/>
                <a:gd name="T5" fmla="*/ 182 h 503"/>
                <a:gd name="T6" fmla="*/ 2197 w 1005"/>
                <a:gd name="T7" fmla="*/ 197 h 503"/>
                <a:gd name="T8" fmla="*/ 2158 w 1005"/>
                <a:gd name="T9" fmla="*/ 211 h 503"/>
                <a:gd name="T10" fmla="*/ 2112 w 1005"/>
                <a:gd name="T11" fmla="*/ 225 h 503"/>
                <a:gd name="T12" fmla="*/ 2055 w 1005"/>
                <a:gd name="T13" fmla="*/ 237 h 503"/>
                <a:gd name="T14" fmla="*/ 1919 w 1005"/>
                <a:gd name="T15" fmla="*/ 260 h 503"/>
                <a:gd name="T16" fmla="*/ 1751 w 1005"/>
                <a:gd name="T17" fmla="*/ 278 h 503"/>
                <a:gd name="T18" fmla="*/ 1563 w 1005"/>
                <a:gd name="T19" fmla="*/ 292 h 503"/>
                <a:gd name="T20" fmla="*/ 1350 w 1005"/>
                <a:gd name="T21" fmla="*/ 300 h 503"/>
                <a:gd name="T22" fmla="*/ 1125 w 1005"/>
                <a:gd name="T23" fmla="*/ 304 h 503"/>
                <a:gd name="T24" fmla="*/ 1008 w 1005"/>
                <a:gd name="T25" fmla="*/ 303 h 503"/>
                <a:gd name="T26" fmla="*/ 791 w 1005"/>
                <a:gd name="T27" fmla="*/ 297 h 503"/>
                <a:gd name="T28" fmla="*/ 588 w 1005"/>
                <a:gd name="T29" fmla="*/ 285 h 503"/>
                <a:gd name="T30" fmla="*/ 410 w 1005"/>
                <a:gd name="T31" fmla="*/ 269 h 503"/>
                <a:gd name="T32" fmla="*/ 257 w 1005"/>
                <a:gd name="T33" fmla="*/ 248 h 503"/>
                <a:gd name="T34" fmla="*/ 163 w 1005"/>
                <a:gd name="T35" fmla="*/ 231 h 503"/>
                <a:gd name="T36" fmla="*/ 114 w 1005"/>
                <a:gd name="T37" fmla="*/ 218 h 503"/>
                <a:gd name="T38" fmla="*/ 69 w 1005"/>
                <a:gd name="T39" fmla="*/ 204 h 503"/>
                <a:gd name="T40" fmla="*/ 37 w 1005"/>
                <a:gd name="T41" fmla="*/ 190 h 503"/>
                <a:gd name="T42" fmla="*/ 15 w 1005"/>
                <a:gd name="T43" fmla="*/ 175 h 503"/>
                <a:gd name="T44" fmla="*/ 1 w 1005"/>
                <a:gd name="T45" fmla="*/ 160 h 503"/>
                <a:gd name="T46" fmla="*/ 0 w 1005"/>
                <a:gd name="T47" fmla="*/ 152 h 503"/>
                <a:gd name="T48" fmla="*/ 6 w 1005"/>
                <a:gd name="T49" fmla="*/ 136 h 503"/>
                <a:gd name="T50" fmla="*/ 24 w 1005"/>
                <a:gd name="T51" fmla="*/ 121 h 503"/>
                <a:gd name="T52" fmla="*/ 49 w 1005"/>
                <a:gd name="T53" fmla="*/ 107 h 503"/>
                <a:gd name="T54" fmla="*/ 87 w 1005"/>
                <a:gd name="T55" fmla="*/ 93 h 503"/>
                <a:gd name="T56" fmla="*/ 135 w 1005"/>
                <a:gd name="T57" fmla="*/ 80 h 503"/>
                <a:gd name="T58" fmla="*/ 193 w 1005"/>
                <a:gd name="T59" fmla="*/ 67 h 503"/>
                <a:gd name="T60" fmla="*/ 331 w 1005"/>
                <a:gd name="T61" fmla="*/ 45 h 503"/>
                <a:gd name="T62" fmla="*/ 500 w 1005"/>
                <a:gd name="T63" fmla="*/ 26 h 503"/>
                <a:gd name="T64" fmla="*/ 686 w 1005"/>
                <a:gd name="T65" fmla="*/ 12 h 503"/>
                <a:gd name="T66" fmla="*/ 899 w 1005"/>
                <a:gd name="T67" fmla="*/ 3 h 503"/>
                <a:gd name="T68" fmla="*/ 1125 w 1005"/>
                <a:gd name="T69" fmla="*/ 0 h 503"/>
                <a:gd name="T70" fmla="*/ 1240 w 1005"/>
                <a:gd name="T71" fmla="*/ 1 h 503"/>
                <a:gd name="T72" fmla="*/ 1458 w 1005"/>
                <a:gd name="T73" fmla="*/ 7 h 503"/>
                <a:gd name="T74" fmla="*/ 1662 w 1005"/>
                <a:gd name="T75" fmla="*/ 19 h 503"/>
                <a:gd name="T76" fmla="*/ 1838 w 1005"/>
                <a:gd name="T77" fmla="*/ 35 h 503"/>
                <a:gd name="T78" fmla="*/ 1994 w 1005"/>
                <a:gd name="T79" fmla="*/ 55 h 503"/>
                <a:gd name="T80" fmla="*/ 2086 w 1005"/>
                <a:gd name="T81" fmla="*/ 73 h 503"/>
                <a:gd name="T82" fmla="*/ 2136 w 1005"/>
                <a:gd name="T83" fmla="*/ 86 h 503"/>
                <a:gd name="T84" fmla="*/ 2180 w 1005"/>
                <a:gd name="T85" fmla="*/ 99 h 503"/>
                <a:gd name="T86" fmla="*/ 2212 w 1005"/>
                <a:gd name="T87" fmla="*/ 114 h 503"/>
                <a:gd name="T88" fmla="*/ 2234 w 1005"/>
                <a:gd name="T89" fmla="*/ 129 h 503"/>
                <a:gd name="T90" fmla="*/ 2248 w 1005"/>
                <a:gd name="T91" fmla="*/ 144 h 503"/>
                <a:gd name="T92" fmla="*/ 2248 w 1005"/>
                <a:gd name="T93" fmla="*/ 152 h 5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503"/>
                <a:gd name="T143" fmla="*/ 1005 w 1005"/>
                <a:gd name="T144" fmla="*/ 503 h 5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9C9C9C"/>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5" name="Oval 48">
              <a:extLst>
                <a:ext uri="{FF2B5EF4-FFF2-40B4-BE49-F238E27FC236}">
                  <a16:creationId xmlns:a16="http://schemas.microsoft.com/office/drawing/2014/main" id="{59EB7F9E-5AAD-4537-8229-8C003DCAABC2}"/>
                </a:ext>
              </a:extLst>
            </p:cNvPr>
            <p:cNvSpPr>
              <a:spLocks noChangeArrowheads="1"/>
            </p:cNvSpPr>
            <p:nvPr/>
          </p:nvSpPr>
          <p:spPr bwMode="auto">
            <a:xfrm>
              <a:off x="555" y="3471"/>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86" name="Freeform 49">
              <a:extLst>
                <a:ext uri="{FF2B5EF4-FFF2-40B4-BE49-F238E27FC236}">
                  <a16:creationId xmlns:a16="http://schemas.microsoft.com/office/drawing/2014/main" id="{24FD2A6B-1ECB-45BC-92E7-B84BEA21AF04}"/>
                </a:ext>
              </a:extLst>
            </p:cNvPr>
            <p:cNvSpPr>
              <a:spLocks/>
            </p:cNvSpPr>
            <p:nvPr/>
          </p:nvSpPr>
          <p:spPr bwMode="auto">
            <a:xfrm>
              <a:off x="484" y="2940"/>
              <a:ext cx="1503" cy="587"/>
            </a:xfrm>
            <a:custGeom>
              <a:avLst/>
              <a:gdLst>
                <a:gd name="T0" fmla="*/ 2248 w 1005"/>
                <a:gd name="T1" fmla="*/ 305 h 754"/>
                <a:gd name="T2" fmla="*/ 2242 w 1005"/>
                <a:gd name="T3" fmla="*/ 320 h 754"/>
                <a:gd name="T4" fmla="*/ 2225 w 1005"/>
                <a:gd name="T5" fmla="*/ 336 h 754"/>
                <a:gd name="T6" fmla="*/ 2197 w 1005"/>
                <a:gd name="T7" fmla="*/ 350 h 754"/>
                <a:gd name="T8" fmla="*/ 2158 w 1005"/>
                <a:gd name="T9" fmla="*/ 364 h 754"/>
                <a:gd name="T10" fmla="*/ 2112 w 1005"/>
                <a:gd name="T11" fmla="*/ 378 h 754"/>
                <a:gd name="T12" fmla="*/ 2055 w 1005"/>
                <a:gd name="T13" fmla="*/ 390 h 754"/>
                <a:gd name="T14" fmla="*/ 1919 w 1005"/>
                <a:gd name="T15" fmla="*/ 413 h 754"/>
                <a:gd name="T16" fmla="*/ 1751 w 1005"/>
                <a:gd name="T17" fmla="*/ 431 h 754"/>
                <a:gd name="T18" fmla="*/ 1563 w 1005"/>
                <a:gd name="T19" fmla="*/ 445 h 754"/>
                <a:gd name="T20" fmla="*/ 1350 w 1005"/>
                <a:gd name="T21" fmla="*/ 453 h 754"/>
                <a:gd name="T22" fmla="*/ 1125 w 1005"/>
                <a:gd name="T23" fmla="*/ 457 h 754"/>
                <a:gd name="T24" fmla="*/ 1008 w 1005"/>
                <a:gd name="T25" fmla="*/ 455 h 754"/>
                <a:gd name="T26" fmla="*/ 791 w 1005"/>
                <a:gd name="T27" fmla="*/ 450 h 754"/>
                <a:gd name="T28" fmla="*/ 588 w 1005"/>
                <a:gd name="T29" fmla="*/ 438 h 754"/>
                <a:gd name="T30" fmla="*/ 410 w 1005"/>
                <a:gd name="T31" fmla="*/ 422 h 754"/>
                <a:gd name="T32" fmla="*/ 257 w 1005"/>
                <a:gd name="T33" fmla="*/ 401 h 754"/>
                <a:gd name="T34" fmla="*/ 163 w 1005"/>
                <a:gd name="T35" fmla="*/ 384 h 754"/>
                <a:gd name="T36" fmla="*/ 114 w 1005"/>
                <a:gd name="T37" fmla="*/ 371 h 754"/>
                <a:gd name="T38" fmla="*/ 69 w 1005"/>
                <a:gd name="T39" fmla="*/ 357 h 754"/>
                <a:gd name="T40" fmla="*/ 37 w 1005"/>
                <a:gd name="T41" fmla="*/ 343 h 754"/>
                <a:gd name="T42" fmla="*/ 15 w 1005"/>
                <a:gd name="T43" fmla="*/ 328 h 754"/>
                <a:gd name="T44" fmla="*/ 1 w 1005"/>
                <a:gd name="T45" fmla="*/ 313 h 754"/>
                <a:gd name="T46" fmla="*/ 0 w 1005"/>
                <a:gd name="T47" fmla="*/ 153 h 754"/>
                <a:gd name="T48" fmla="*/ 1 w 1005"/>
                <a:gd name="T49" fmla="*/ 144 h 754"/>
                <a:gd name="T50" fmla="*/ 15 w 1005"/>
                <a:gd name="T51" fmla="*/ 129 h 754"/>
                <a:gd name="T52" fmla="*/ 37 w 1005"/>
                <a:gd name="T53" fmla="*/ 114 h 754"/>
                <a:gd name="T54" fmla="*/ 69 w 1005"/>
                <a:gd name="T55" fmla="*/ 100 h 754"/>
                <a:gd name="T56" fmla="*/ 114 w 1005"/>
                <a:gd name="T57" fmla="*/ 86 h 754"/>
                <a:gd name="T58" fmla="*/ 163 w 1005"/>
                <a:gd name="T59" fmla="*/ 73 h 754"/>
                <a:gd name="T60" fmla="*/ 257 w 1005"/>
                <a:gd name="T61" fmla="*/ 55 h 754"/>
                <a:gd name="T62" fmla="*/ 410 w 1005"/>
                <a:gd name="T63" fmla="*/ 35 h 754"/>
                <a:gd name="T64" fmla="*/ 588 w 1005"/>
                <a:gd name="T65" fmla="*/ 19 h 754"/>
                <a:gd name="T66" fmla="*/ 791 w 1005"/>
                <a:gd name="T67" fmla="*/ 7 h 754"/>
                <a:gd name="T68" fmla="*/ 1008 w 1005"/>
                <a:gd name="T69" fmla="*/ 1 h 754"/>
                <a:gd name="T70" fmla="*/ 1125 w 1005"/>
                <a:gd name="T71" fmla="*/ 0 h 754"/>
                <a:gd name="T72" fmla="*/ 1350 w 1005"/>
                <a:gd name="T73" fmla="*/ 3 h 754"/>
                <a:gd name="T74" fmla="*/ 1563 w 1005"/>
                <a:gd name="T75" fmla="*/ 12 h 754"/>
                <a:gd name="T76" fmla="*/ 1751 w 1005"/>
                <a:gd name="T77" fmla="*/ 26 h 754"/>
                <a:gd name="T78" fmla="*/ 1919 w 1005"/>
                <a:gd name="T79" fmla="*/ 45 h 754"/>
                <a:gd name="T80" fmla="*/ 2055 w 1005"/>
                <a:gd name="T81" fmla="*/ 67 h 754"/>
                <a:gd name="T82" fmla="*/ 2112 w 1005"/>
                <a:gd name="T83" fmla="*/ 80 h 754"/>
                <a:gd name="T84" fmla="*/ 2158 w 1005"/>
                <a:gd name="T85" fmla="*/ 93 h 754"/>
                <a:gd name="T86" fmla="*/ 2197 w 1005"/>
                <a:gd name="T87" fmla="*/ 107 h 754"/>
                <a:gd name="T88" fmla="*/ 2225 w 1005"/>
                <a:gd name="T89" fmla="*/ 121 h 754"/>
                <a:gd name="T90" fmla="*/ 2242 w 1005"/>
                <a:gd name="T91" fmla="*/ 136 h 754"/>
                <a:gd name="T92" fmla="*/ 2248 w 1005"/>
                <a:gd name="T93" fmla="*/ 153 h 7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754"/>
                <a:gd name="T143" fmla="*/ 1005 w 1005"/>
                <a:gd name="T144" fmla="*/ 754 h 7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9F6919"/>
                </a:gs>
                <a:gs pos="100000">
                  <a:srgbClr val="3E290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7" name="Freeform 50">
              <a:extLst>
                <a:ext uri="{FF2B5EF4-FFF2-40B4-BE49-F238E27FC236}">
                  <a16:creationId xmlns:a16="http://schemas.microsoft.com/office/drawing/2014/main" id="{350D81AA-543D-4044-BFFC-A4234CD8C5D2}"/>
                </a:ext>
              </a:extLst>
            </p:cNvPr>
            <p:cNvSpPr>
              <a:spLocks/>
            </p:cNvSpPr>
            <p:nvPr/>
          </p:nvSpPr>
          <p:spPr bwMode="auto">
            <a:xfrm>
              <a:off x="484" y="2940"/>
              <a:ext cx="1503" cy="391"/>
            </a:xfrm>
            <a:custGeom>
              <a:avLst/>
              <a:gdLst>
                <a:gd name="T0" fmla="*/ 2248 w 1005"/>
                <a:gd name="T1" fmla="*/ 152 h 503"/>
                <a:gd name="T2" fmla="*/ 2242 w 1005"/>
                <a:gd name="T3" fmla="*/ 167 h 503"/>
                <a:gd name="T4" fmla="*/ 2225 w 1005"/>
                <a:gd name="T5" fmla="*/ 182 h 503"/>
                <a:gd name="T6" fmla="*/ 2197 w 1005"/>
                <a:gd name="T7" fmla="*/ 197 h 503"/>
                <a:gd name="T8" fmla="*/ 2158 w 1005"/>
                <a:gd name="T9" fmla="*/ 211 h 503"/>
                <a:gd name="T10" fmla="*/ 2112 w 1005"/>
                <a:gd name="T11" fmla="*/ 225 h 503"/>
                <a:gd name="T12" fmla="*/ 2055 w 1005"/>
                <a:gd name="T13" fmla="*/ 237 h 503"/>
                <a:gd name="T14" fmla="*/ 1919 w 1005"/>
                <a:gd name="T15" fmla="*/ 260 h 503"/>
                <a:gd name="T16" fmla="*/ 1751 w 1005"/>
                <a:gd name="T17" fmla="*/ 278 h 503"/>
                <a:gd name="T18" fmla="*/ 1563 w 1005"/>
                <a:gd name="T19" fmla="*/ 292 h 503"/>
                <a:gd name="T20" fmla="*/ 1350 w 1005"/>
                <a:gd name="T21" fmla="*/ 300 h 503"/>
                <a:gd name="T22" fmla="*/ 1125 w 1005"/>
                <a:gd name="T23" fmla="*/ 304 h 503"/>
                <a:gd name="T24" fmla="*/ 1008 w 1005"/>
                <a:gd name="T25" fmla="*/ 303 h 503"/>
                <a:gd name="T26" fmla="*/ 791 w 1005"/>
                <a:gd name="T27" fmla="*/ 297 h 503"/>
                <a:gd name="T28" fmla="*/ 588 w 1005"/>
                <a:gd name="T29" fmla="*/ 285 h 503"/>
                <a:gd name="T30" fmla="*/ 410 w 1005"/>
                <a:gd name="T31" fmla="*/ 269 h 503"/>
                <a:gd name="T32" fmla="*/ 257 w 1005"/>
                <a:gd name="T33" fmla="*/ 248 h 503"/>
                <a:gd name="T34" fmla="*/ 163 w 1005"/>
                <a:gd name="T35" fmla="*/ 231 h 503"/>
                <a:gd name="T36" fmla="*/ 114 w 1005"/>
                <a:gd name="T37" fmla="*/ 218 h 503"/>
                <a:gd name="T38" fmla="*/ 69 w 1005"/>
                <a:gd name="T39" fmla="*/ 204 h 503"/>
                <a:gd name="T40" fmla="*/ 37 w 1005"/>
                <a:gd name="T41" fmla="*/ 190 h 503"/>
                <a:gd name="T42" fmla="*/ 15 w 1005"/>
                <a:gd name="T43" fmla="*/ 175 h 503"/>
                <a:gd name="T44" fmla="*/ 1 w 1005"/>
                <a:gd name="T45" fmla="*/ 160 h 503"/>
                <a:gd name="T46" fmla="*/ 0 w 1005"/>
                <a:gd name="T47" fmla="*/ 152 h 503"/>
                <a:gd name="T48" fmla="*/ 6 w 1005"/>
                <a:gd name="T49" fmla="*/ 136 h 503"/>
                <a:gd name="T50" fmla="*/ 24 w 1005"/>
                <a:gd name="T51" fmla="*/ 121 h 503"/>
                <a:gd name="T52" fmla="*/ 49 w 1005"/>
                <a:gd name="T53" fmla="*/ 107 h 503"/>
                <a:gd name="T54" fmla="*/ 87 w 1005"/>
                <a:gd name="T55" fmla="*/ 93 h 503"/>
                <a:gd name="T56" fmla="*/ 135 w 1005"/>
                <a:gd name="T57" fmla="*/ 80 h 503"/>
                <a:gd name="T58" fmla="*/ 193 w 1005"/>
                <a:gd name="T59" fmla="*/ 67 h 503"/>
                <a:gd name="T60" fmla="*/ 331 w 1005"/>
                <a:gd name="T61" fmla="*/ 45 h 503"/>
                <a:gd name="T62" fmla="*/ 500 w 1005"/>
                <a:gd name="T63" fmla="*/ 26 h 503"/>
                <a:gd name="T64" fmla="*/ 686 w 1005"/>
                <a:gd name="T65" fmla="*/ 12 h 503"/>
                <a:gd name="T66" fmla="*/ 899 w 1005"/>
                <a:gd name="T67" fmla="*/ 3 h 503"/>
                <a:gd name="T68" fmla="*/ 1125 w 1005"/>
                <a:gd name="T69" fmla="*/ 0 h 503"/>
                <a:gd name="T70" fmla="*/ 1240 w 1005"/>
                <a:gd name="T71" fmla="*/ 1 h 503"/>
                <a:gd name="T72" fmla="*/ 1458 w 1005"/>
                <a:gd name="T73" fmla="*/ 7 h 503"/>
                <a:gd name="T74" fmla="*/ 1662 w 1005"/>
                <a:gd name="T75" fmla="*/ 19 h 503"/>
                <a:gd name="T76" fmla="*/ 1838 w 1005"/>
                <a:gd name="T77" fmla="*/ 35 h 503"/>
                <a:gd name="T78" fmla="*/ 1994 w 1005"/>
                <a:gd name="T79" fmla="*/ 55 h 503"/>
                <a:gd name="T80" fmla="*/ 2086 w 1005"/>
                <a:gd name="T81" fmla="*/ 73 h 503"/>
                <a:gd name="T82" fmla="*/ 2136 w 1005"/>
                <a:gd name="T83" fmla="*/ 86 h 503"/>
                <a:gd name="T84" fmla="*/ 2180 w 1005"/>
                <a:gd name="T85" fmla="*/ 99 h 503"/>
                <a:gd name="T86" fmla="*/ 2212 w 1005"/>
                <a:gd name="T87" fmla="*/ 114 h 503"/>
                <a:gd name="T88" fmla="*/ 2234 w 1005"/>
                <a:gd name="T89" fmla="*/ 129 h 503"/>
                <a:gd name="T90" fmla="*/ 2248 w 1005"/>
                <a:gd name="T91" fmla="*/ 144 h 503"/>
                <a:gd name="T92" fmla="*/ 2248 w 1005"/>
                <a:gd name="T93" fmla="*/ 152 h 5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503"/>
                <a:gd name="T143" fmla="*/ 1005 w 1005"/>
                <a:gd name="T144" fmla="*/ 503 h 5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9C9C9C"/>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8" name="Oval 51">
              <a:extLst>
                <a:ext uri="{FF2B5EF4-FFF2-40B4-BE49-F238E27FC236}">
                  <a16:creationId xmlns:a16="http://schemas.microsoft.com/office/drawing/2014/main" id="{E19E4152-1AC0-422E-8EC6-0664999CAEA8}"/>
                </a:ext>
              </a:extLst>
            </p:cNvPr>
            <p:cNvSpPr>
              <a:spLocks noChangeArrowheads="1"/>
            </p:cNvSpPr>
            <p:nvPr/>
          </p:nvSpPr>
          <p:spPr bwMode="auto">
            <a:xfrm>
              <a:off x="555" y="3247"/>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89" name="Freeform 52">
              <a:extLst>
                <a:ext uri="{FF2B5EF4-FFF2-40B4-BE49-F238E27FC236}">
                  <a16:creationId xmlns:a16="http://schemas.microsoft.com/office/drawing/2014/main" id="{64EA6C54-75BC-4B10-8376-17B32F315C83}"/>
                </a:ext>
              </a:extLst>
            </p:cNvPr>
            <p:cNvSpPr>
              <a:spLocks/>
            </p:cNvSpPr>
            <p:nvPr/>
          </p:nvSpPr>
          <p:spPr bwMode="auto">
            <a:xfrm>
              <a:off x="484" y="2715"/>
              <a:ext cx="1503" cy="587"/>
            </a:xfrm>
            <a:custGeom>
              <a:avLst/>
              <a:gdLst>
                <a:gd name="T0" fmla="*/ 2248 w 1005"/>
                <a:gd name="T1" fmla="*/ 305 h 754"/>
                <a:gd name="T2" fmla="*/ 2242 w 1005"/>
                <a:gd name="T3" fmla="*/ 320 h 754"/>
                <a:gd name="T4" fmla="*/ 2225 w 1005"/>
                <a:gd name="T5" fmla="*/ 336 h 754"/>
                <a:gd name="T6" fmla="*/ 2197 w 1005"/>
                <a:gd name="T7" fmla="*/ 350 h 754"/>
                <a:gd name="T8" fmla="*/ 2158 w 1005"/>
                <a:gd name="T9" fmla="*/ 364 h 754"/>
                <a:gd name="T10" fmla="*/ 2112 w 1005"/>
                <a:gd name="T11" fmla="*/ 378 h 754"/>
                <a:gd name="T12" fmla="*/ 2055 w 1005"/>
                <a:gd name="T13" fmla="*/ 390 h 754"/>
                <a:gd name="T14" fmla="*/ 1919 w 1005"/>
                <a:gd name="T15" fmla="*/ 413 h 754"/>
                <a:gd name="T16" fmla="*/ 1751 w 1005"/>
                <a:gd name="T17" fmla="*/ 431 h 754"/>
                <a:gd name="T18" fmla="*/ 1563 w 1005"/>
                <a:gd name="T19" fmla="*/ 445 h 754"/>
                <a:gd name="T20" fmla="*/ 1350 w 1005"/>
                <a:gd name="T21" fmla="*/ 453 h 754"/>
                <a:gd name="T22" fmla="*/ 1125 w 1005"/>
                <a:gd name="T23" fmla="*/ 457 h 754"/>
                <a:gd name="T24" fmla="*/ 1008 w 1005"/>
                <a:gd name="T25" fmla="*/ 455 h 754"/>
                <a:gd name="T26" fmla="*/ 791 w 1005"/>
                <a:gd name="T27" fmla="*/ 450 h 754"/>
                <a:gd name="T28" fmla="*/ 588 w 1005"/>
                <a:gd name="T29" fmla="*/ 438 h 754"/>
                <a:gd name="T30" fmla="*/ 410 w 1005"/>
                <a:gd name="T31" fmla="*/ 422 h 754"/>
                <a:gd name="T32" fmla="*/ 257 w 1005"/>
                <a:gd name="T33" fmla="*/ 401 h 754"/>
                <a:gd name="T34" fmla="*/ 163 w 1005"/>
                <a:gd name="T35" fmla="*/ 384 h 754"/>
                <a:gd name="T36" fmla="*/ 114 w 1005"/>
                <a:gd name="T37" fmla="*/ 371 h 754"/>
                <a:gd name="T38" fmla="*/ 69 w 1005"/>
                <a:gd name="T39" fmla="*/ 357 h 754"/>
                <a:gd name="T40" fmla="*/ 37 w 1005"/>
                <a:gd name="T41" fmla="*/ 343 h 754"/>
                <a:gd name="T42" fmla="*/ 15 w 1005"/>
                <a:gd name="T43" fmla="*/ 328 h 754"/>
                <a:gd name="T44" fmla="*/ 1 w 1005"/>
                <a:gd name="T45" fmla="*/ 313 h 754"/>
                <a:gd name="T46" fmla="*/ 0 w 1005"/>
                <a:gd name="T47" fmla="*/ 153 h 754"/>
                <a:gd name="T48" fmla="*/ 1 w 1005"/>
                <a:gd name="T49" fmla="*/ 144 h 754"/>
                <a:gd name="T50" fmla="*/ 15 w 1005"/>
                <a:gd name="T51" fmla="*/ 129 h 754"/>
                <a:gd name="T52" fmla="*/ 37 w 1005"/>
                <a:gd name="T53" fmla="*/ 114 h 754"/>
                <a:gd name="T54" fmla="*/ 69 w 1005"/>
                <a:gd name="T55" fmla="*/ 100 h 754"/>
                <a:gd name="T56" fmla="*/ 114 w 1005"/>
                <a:gd name="T57" fmla="*/ 86 h 754"/>
                <a:gd name="T58" fmla="*/ 163 w 1005"/>
                <a:gd name="T59" fmla="*/ 73 h 754"/>
                <a:gd name="T60" fmla="*/ 257 w 1005"/>
                <a:gd name="T61" fmla="*/ 55 h 754"/>
                <a:gd name="T62" fmla="*/ 410 w 1005"/>
                <a:gd name="T63" fmla="*/ 35 h 754"/>
                <a:gd name="T64" fmla="*/ 588 w 1005"/>
                <a:gd name="T65" fmla="*/ 19 h 754"/>
                <a:gd name="T66" fmla="*/ 791 w 1005"/>
                <a:gd name="T67" fmla="*/ 7 h 754"/>
                <a:gd name="T68" fmla="*/ 1008 w 1005"/>
                <a:gd name="T69" fmla="*/ 1 h 754"/>
                <a:gd name="T70" fmla="*/ 1125 w 1005"/>
                <a:gd name="T71" fmla="*/ 0 h 754"/>
                <a:gd name="T72" fmla="*/ 1350 w 1005"/>
                <a:gd name="T73" fmla="*/ 3 h 754"/>
                <a:gd name="T74" fmla="*/ 1563 w 1005"/>
                <a:gd name="T75" fmla="*/ 12 h 754"/>
                <a:gd name="T76" fmla="*/ 1751 w 1005"/>
                <a:gd name="T77" fmla="*/ 26 h 754"/>
                <a:gd name="T78" fmla="*/ 1919 w 1005"/>
                <a:gd name="T79" fmla="*/ 45 h 754"/>
                <a:gd name="T80" fmla="*/ 2055 w 1005"/>
                <a:gd name="T81" fmla="*/ 67 h 754"/>
                <a:gd name="T82" fmla="*/ 2112 w 1005"/>
                <a:gd name="T83" fmla="*/ 80 h 754"/>
                <a:gd name="T84" fmla="*/ 2158 w 1005"/>
                <a:gd name="T85" fmla="*/ 93 h 754"/>
                <a:gd name="T86" fmla="*/ 2197 w 1005"/>
                <a:gd name="T87" fmla="*/ 107 h 754"/>
                <a:gd name="T88" fmla="*/ 2225 w 1005"/>
                <a:gd name="T89" fmla="*/ 121 h 754"/>
                <a:gd name="T90" fmla="*/ 2242 w 1005"/>
                <a:gd name="T91" fmla="*/ 136 h 754"/>
                <a:gd name="T92" fmla="*/ 2248 w 1005"/>
                <a:gd name="T93" fmla="*/ 153 h 7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754"/>
                <a:gd name="T143" fmla="*/ 1005 w 1005"/>
                <a:gd name="T144" fmla="*/ 754 h 7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003070"/>
                </a:gs>
                <a:gs pos="100000">
                  <a:srgbClr val="00132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0" name="Freeform 53">
              <a:extLst>
                <a:ext uri="{FF2B5EF4-FFF2-40B4-BE49-F238E27FC236}">
                  <a16:creationId xmlns:a16="http://schemas.microsoft.com/office/drawing/2014/main" id="{404DEE36-1528-437A-9B70-F14132C404BF}"/>
                </a:ext>
              </a:extLst>
            </p:cNvPr>
            <p:cNvSpPr>
              <a:spLocks/>
            </p:cNvSpPr>
            <p:nvPr/>
          </p:nvSpPr>
          <p:spPr bwMode="auto">
            <a:xfrm>
              <a:off x="484" y="2715"/>
              <a:ext cx="1503" cy="391"/>
            </a:xfrm>
            <a:custGeom>
              <a:avLst/>
              <a:gdLst>
                <a:gd name="T0" fmla="*/ 2248 w 1005"/>
                <a:gd name="T1" fmla="*/ 152 h 503"/>
                <a:gd name="T2" fmla="*/ 2242 w 1005"/>
                <a:gd name="T3" fmla="*/ 167 h 503"/>
                <a:gd name="T4" fmla="*/ 2225 w 1005"/>
                <a:gd name="T5" fmla="*/ 182 h 503"/>
                <a:gd name="T6" fmla="*/ 2197 w 1005"/>
                <a:gd name="T7" fmla="*/ 197 h 503"/>
                <a:gd name="T8" fmla="*/ 2158 w 1005"/>
                <a:gd name="T9" fmla="*/ 211 h 503"/>
                <a:gd name="T10" fmla="*/ 2112 w 1005"/>
                <a:gd name="T11" fmla="*/ 225 h 503"/>
                <a:gd name="T12" fmla="*/ 2055 w 1005"/>
                <a:gd name="T13" fmla="*/ 237 h 503"/>
                <a:gd name="T14" fmla="*/ 1919 w 1005"/>
                <a:gd name="T15" fmla="*/ 260 h 503"/>
                <a:gd name="T16" fmla="*/ 1751 w 1005"/>
                <a:gd name="T17" fmla="*/ 278 h 503"/>
                <a:gd name="T18" fmla="*/ 1563 w 1005"/>
                <a:gd name="T19" fmla="*/ 292 h 503"/>
                <a:gd name="T20" fmla="*/ 1350 w 1005"/>
                <a:gd name="T21" fmla="*/ 300 h 503"/>
                <a:gd name="T22" fmla="*/ 1125 w 1005"/>
                <a:gd name="T23" fmla="*/ 304 h 503"/>
                <a:gd name="T24" fmla="*/ 1008 w 1005"/>
                <a:gd name="T25" fmla="*/ 303 h 503"/>
                <a:gd name="T26" fmla="*/ 791 w 1005"/>
                <a:gd name="T27" fmla="*/ 297 h 503"/>
                <a:gd name="T28" fmla="*/ 588 w 1005"/>
                <a:gd name="T29" fmla="*/ 285 h 503"/>
                <a:gd name="T30" fmla="*/ 410 w 1005"/>
                <a:gd name="T31" fmla="*/ 269 h 503"/>
                <a:gd name="T32" fmla="*/ 257 w 1005"/>
                <a:gd name="T33" fmla="*/ 248 h 503"/>
                <a:gd name="T34" fmla="*/ 163 w 1005"/>
                <a:gd name="T35" fmla="*/ 231 h 503"/>
                <a:gd name="T36" fmla="*/ 114 w 1005"/>
                <a:gd name="T37" fmla="*/ 218 h 503"/>
                <a:gd name="T38" fmla="*/ 69 w 1005"/>
                <a:gd name="T39" fmla="*/ 204 h 503"/>
                <a:gd name="T40" fmla="*/ 37 w 1005"/>
                <a:gd name="T41" fmla="*/ 190 h 503"/>
                <a:gd name="T42" fmla="*/ 15 w 1005"/>
                <a:gd name="T43" fmla="*/ 175 h 503"/>
                <a:gd name="T44" fmla="*/ 1 w 1005"/>
                <a:gd name="T45" fmla="*/ 160 h 503"/>
                <a:gd name="T46" fmla="*/ 0 w 1005"/>
                <a:gd name="T47" fmla="*/ 152 h 503"/>
                <a:gd name="T48" fmla="*/ 6 w 1005"/>
                <a:gd name="T49" fmla="*/ 136 h 503"/>
                <a:gd name="T50" fmla="*/ 24 w 1005"/>
                <a:gd name="T51" fmla="*/ 121 h 503"/>
                <a:gd name="T52" fmla="*/ 49 w 1005"/>
                <a:gd name="T53" fmla="*/ 107 h 503"/>
                <a:gd name="T54" fmla="*/ 87 w 1005"/>
                <a:gd name="T55" fmla="*/ 93 h 503"/>
                <a:gd name="T56" fmla="*/ 135 w 1005"/>
                <a:gd name="T57" fmla="*/ 80 h 503"/>
                <a:gd name="T58" fmla="*/ 193 w 1005"/>
                <a:gd name="T59" fmla="*/ 67 h 503"/>
                <a:gd name="T60" fmla="*/ 331 w 1005"/>
                <a:gd name="T61" fmla="*/ 45 h 503"/>
                <a:gd name="T62" fmla="*/ 500 w 1005"/>
                <a:gd name="T63" fmla="*/ 26 h 503"/>
                <a:gd name="T64" fmla="*/ 686 w 1005"/>
                <a:gd name="T65" fmla="*/ 12 h 503"/>
                <a:gd name="T66" fmla="*/ 899 w 1005"/>
                <a:gd name="T67" fmla="*/ 3 h 503"/>
                <a:gd name="T68" fmla="*/ 1125 w 1005"/>
                <a:gd name="T69" fmla="*/ 0 h 503"/>
                <a:gd name="T70" fmla="*/ 1240 w 1005"/>
                <a:gd name="T71" fmla="*/ 1 h 503"/>
                <a:gd name="T72" fmla="*/ 1458 w 1005"/>
                <a:gd name="T73" fmla="*/ 7 h 503"/>
                <a:gd name="T74" fmla="*/ 1662 w 1005"/>
                <a:gd name="T75" fmla="*/ 19 h 503"/>
                <a:gd name="T76" fmla="*/ 1838 w 1005"/>
                <a:gd name="T77" fmla="*/ 35 h 503"/>
                <a:gd name="T78" fmla="*/ 1994 w 1005"/>
                <a:gd name="T79" fmla="*/ 55 h 503"/>
                <a:gd name="T80" fmla="*/ 2086 w 1005"/>
                <a:gd name="T81" fmla="*/ 73 h 503"/>
                <a:gd name="T82" fmla="*/ 2136 w 1005"/>
                <a:gd name="T83" fmla="*/ 86 h 503"/>
                <a:gd name="T84" fmla="*/ 2180 w 1005"/>
                <a:gd name="T85" fmla="*/ 99 h 503"/>
                <a:gd name="T86" fmla="*/ 2212 w 1005"/>
                <a:gd name="T87" fmla="*/ 114 h 503"/>
                <a:gd name="T88" fmla="*/ 2234 w 1005"/>
                <a:gd name="T89" fmla="*/ 129 h 503"/>
                <a:gd name="T90" fmla="*/ 2248 w 1005"/>
                <a:gd name="T91" fmla="*/ 144 h 503"/>
                <a:gd name="T92" fmla="*/ 2248 w 1005"/>
                <a:gd name="T93" fmla="*/ 152 h 5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5"/>
                <a:gd name="T142" fmla="*/ 0 h 503"/>
                <a:gd name="T143" fmla="*/ 1005 w 1005"/>
                <a:gd name="T144" fmla="*/ 503 h 5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9C9C9C"/>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1" name="Oval 54">
              <a:extLst>
                <a:ext uri="{FF2B5EF4-FFF2-40B4-BE49-F238E27FC236}">
                  <a16:creationId xmlns:a16="http://schemas.microsoft.com/office/drawing/2014/main" id="{03649416-826F-4550-AA18-2FEDE2123B93}"/>
                </a:ext>
              </a:extLst>
            </p:cNvPr>
            <p:cNvSpPr>
              <a:spLocks noChangeArrowheads="1"/>
            </p:cNvSpPr>
            <p:nvPr/>
          </p:nvSpPr>
          <p:spPr bwMode="auto">
            <a:xfrm>
              <a:off x="555" y="3022"/>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92" name="Freeform 55">
              <a:extLst>
                <a:ext uri="{FF2B5EF4-FFF2-40B4-BE49-F238E27FC236}">
                  <a16:creationId xmlns:a16="http://schemas.microsoft.com/office/drawing/2014/main" id="{D73F43B9-035C-46B6-AAB4-7708B9E18CFB}"/>
                </a:ext>
              </a:extLst>
            </p:cNvPr>
            <p:cNvSpPr>
              <a:spLocks/>
            </p:cNvSpPr>
            <p:nvPr/>
          </p:nvSpPr>
          <p:spPr bwMode="auto">
            <a:xfrm rot="10800000">
              <a:off x="476" y="2946"/>
              <a:ext cx="1520" cy="153"/>
            </a:xfrm>
            <a:custGeom>
              <a:avLst/>
              <a:gdLst>
                <a:gd name="T0" fmla="*/ 0 w 4756"/>
                <a:gd name="T1" fmla="*/ 15 h 1576"/>
                <a:gd name="T2" fmla="*/ 5 w 4756"/>
                <a:gd name="T3" fmla="*/ 14 h 1576"/>
                <a:gd name="T4" fmla="*/ 11 w 4756"/>
                <a:gd name="T5" fmla="*/ 13 h 1576"/>
                <a:gd name="T6" fmla="*/ 17 w 4756"/>
                <a:gd name="T7" fmla="*/ 12 h 1576"/>
                <a:gd name="T8" fmla="*/ 24 w 4756"/>
                <a:gd name="T9" fmla="*/ 11 h 1576"/>
                <a:gd name="T10" fmla="*/ 32 w 4756"/>
                <a:gd name="T11" fmla="*/ 10 h 1576"/>
                <a:gd name="T12" fmla="*/ 39 w 4756"/>
                <a:gd name="T13" fmla="*/ 9 h 1576"/>
                <a:gd name="T14" fmla="*/ 48 w 4756"/>
                <a:gd name="T15" fmla="*/ 8 h 1576"/>
                <a:gd name="T16" fmla="*/ 56 w 4756"/>
                <a:gd name="T17" fmla="*/ 7 h 1576"/>
                <a:gd name="T18" fmla="*/ 61 w 4756"/>
                <a:gd name="T19" fmla="*/ 7 h 1576"/>
                <a:gd name="T20" fmla="*/ 70 w 4756"/>
                <a:gd name="T21" fmla="*/ 6 h 1576"/>
                <a:gd name="T22" fmla="*/ 80 w 4756"/>
                <a:gd name="T23" fmla="*/ 5 h 1576"/>
                <a:gd name="T24" fmla="*/ 90 w 4756"/>
                <a:gd name="T25" fmla="*/ 4 h 1576"/>
                <a:gd name="T26" fmla="*/ 101 w 4756"/>
                <a:gd name="T27" fmla="*/ 4 h 1576"/>
                <a:gd name="T28" fmla="*/ 112 w 4756"/>
                <a:gd name="T29" fmla="*/ 3 h 1576"/>
                <a:gd name="T30" fmla="*/ 123 w 4756"/>
                <a:gd name="T31" fmla="*/ 3 h 1576"/>
                <a:gd name="T32" fmla="*/ 135 w 4756"/>
                <a:gd name="T33" fmla="*/ 2 h 1576"/>
                <a:gd name="T34" fmla="*/ 140 w 4756"/>
                <a:gd name="T35" fmla="*/ 2 h 1576"/>
                <a:gd name="T36" fmla="*/ 152 w 4756"/>
                <a:gd name="T37" fmla="*/ 1 h 1576"/>
                <a:gd name="T38" fmla="*/ 165 w 4756"/>
                <a:gd name="T39" fmla="*/ 1 h 1576"/>
                <a:gd name="T40" fmla="*/ 177 w 4756"/>
                <a:gd name="T41" fmla="*/ 1 h 1576"/>
                <a:gd name="T42" fmla="*/ 190 w 4756"/>
                <a:gd name="T43" fmla="*/ 0 h 1576"/>
                <a:gd name="T44" fmla="*/ 203 w 4756"/>
                <a:gd name="T45" fmla="*/ 0 h 1576"/>
                <a:gd name="T46" fmla="*/ 216 w 4756"/>
                <a:gd name="T47" fmla="*/ 0 h 1576"/>
                <a:gd name="T48" fmla="*/ 229 w 4756"/>
                <a:gd name="T49" fmla="*/ 0 h 1576"/>
                <a:gd name="T50" fmla="*/ 243 w 4756"/>
                <a:gd name="T51" fmla="*/ 0 h 1576"/>
                <a:gd name="T52" fmla="*/ 250 w 4756"/>
                <a:gd name="T53" fmla="*/ 0 h 1576"/>
                <a:gd name="T54" fmla="*/ 263 w 4756"/>
                <a:gd name="T55" fmla="*/ 0 h 1576"/>
                <a:gd name="T56" fmla="*/ 276 w 4756"/>
                <a:gd name="T57" fmla="*/ 0 h 1576"/>
                <a:gd name="T58" fmla="*/ 290 w 4756"/>
                <a:gd name="T59" fmla="*/ 0 h 1576"/>
                <a:gd name="T60" fmla="*/ 303 w 4756"/>
                <a:gd name="T61" fmla="*/ 1 h 1576"/>
                <a:gd name="T62" fmla="*/ 315 w 4756"/>
                <a:gd name="T63" fmla="*/ 1 h 1576"/>
                <a:gd name="T64" fmla="*/ 328 w 4756"/>
                <a:gd name="T65" fmla="*/ 1 h 1576"/>
                <a:gd name="T66" fmla="*/ 339 w 4756"/>
                <a:gd name="T67" fmla="*/ 2 h 1576"/>
                <a:gd name="T68" fmla="*/ 345 w 4756"/>
                <a:gd name="T69" fmla="*/ 2 h 1576"/>
                <a:gd name="T70" fmla="*/ 357 w 4756"/>
                <a:gd name="T71" fmla="*/ 2 h 1576"/>
                <a:gd name="T72" fmla="*/ 368 w 4756"/>
                <a:gd name="T73" fmla="*/ 3 h 1576"/>
                <a:gd name="T74" fmla="*/ 380 w 4756"/>
                <a:gd name="T75" fmla="*/ 3 h 1576"/>
                <a:gd name="T76" fmla="*/ 390 w 4756"/>
                <a:gd name="T77" fmla="*/ 4 h 1576"/>
                <a:gd name="T78" fmla="*/ 400 w 4756"/>
                <a:gd name="T79" fmla="*/ 5 h 1576"/>
                <a:gd name="T80" fmla="*/ 411 w 4756"/>
                <a:gd name="T81" fmla="*/ 6 h 1576"/>
                <a:gd name="T82" fmla="*/ 420 w 4756"/>
                <a:gd name="T83" fmla="*/ 6 h 1576"/>
                <a:gd name="T84" fmla="*/ 430 w 4756"/>
                <a:gd name="T85" fmla="*/ 7 h 1576"/>
                <a:gd name="T86" fmla="*/ 434 w 4756"/>
                <a:gd name="T87" fmla="*/ 8 h 1576"/>
                <a:gd name="T88" fmla="*/ 442 w 4756"/>
                <a:gd name="T89" fmla="*/ 8 h 1576"/>
                <a:gd name="T90" fmla="*/ 450 w 4756"/>
                <a:gd name="T91" fmla="*/ 9 h 1576"/>
                <a:gd name="T92" fmla="*/ 458 w 4756"/>
                <a:gd name="T93" fmla="*/ 10 h 1576"/>
                <a:gd name="T94" fmla="*/ 465 w 4756"/>
                <a:gd name="T95" fmla="*/ 11 h 1576"/>
                <a:gd name="T96" fmla="*/ 472 w 4756"/>
                <a:gd name="T97" fmla="*/ 12 h 1576"/>
                <a:gd name="T98" fmla="*/ 478 w 4756"/>
                <a:gd name="T99" fmla="*/ 13 h 1576"/>
                <a:gd name="T100" fmla="*/ 483 w 4756"/>
                <a:gd name="T101" fmla="*/ 14 h 1576"/>
                <a:gd name="T102" fmla="*/ 0 w 4756"/>
                <a:gd name="T103" fmla="*/ 1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24593" name="Arc 56">
              <a:extLst>
                <a:ext uri="{FF2B5EF4-FFF2-40B4-BE49-F238E27FC236}">
                  <a16:creationId xmlns:a16="http://schemas.microsoft.com/office/drawing/2014/main" id="{7EB10752-A84D-4007-8FC0-4A2C59FC2080}"/>
                </a:ext>
              </a:extLst>
            </p:cNvPr>
            <p:cNvSpPr>
              <a:spLocks/>
            </p:cNvSpPr>
            <p:nvPr/>
          </p:nvSpPr>
          <p:spPr bwMode="auto">
            <a:xfrm>
              <a:off x="1236" y="890"/>
              <a:ext cx="748" cy="748"/>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9E8560"/>
                </a:gs>
                <a:gs pos="100000">
                  <a:srgbClr val="6D4811"/>
                </a:gs>
              </a:gsLst>
              <a:lin ang="54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zh-CN" altLang="en-US"/>
            </a:p>
          </p:txBody>
        </p:sp>
        <p:sp>
          <p:nvSpPr>
            <p:cNvPr id="24594" name="Arc 57">
              <a:extLst>
                <a:ext uri="{FF2B5EF4-FFF2-40B4-BE49-F238E27FC236}">
                  <a16:creationId xmlns:a16="http://schemas.microsoft.com/office/drawing/2014/main" id="{860D9135-4CFE-47B9-85B9-7868C8C867E8}"/>
                </a:ext>
              </a:extLst>
            </p:cNvPr>
            <p:cNvSpPr>
              <a:spLocks/>
            </p:cNvSpPr>
            <p:nvPr/>
          </p:nvSpPr>
          <p:spPr bwMode="auto">
            <a:xfrm>
              <a:off x="1236" y="1608"/>
              <a:ext cx="748" cy="412"/>
            </a:xfrm>
            <a:custGeom>
              <a:avLst/>
              <a:gdLst>
                <a:gd name="T0" fmla="*/ 1 w 21600"/>
                <a:gd name="T1" fmla="*/ 0 h 11907"/>
                <a:gd name="T2" fmla="*/ 1 w 21600"/>
                <a:gd name="T3" fmla="*/ 0 h 11907"/>
                <a:gd name="T4" fmla="*/ 0 w 21600"/>
                <a:gd name="T5" fmla="*/ 0 h 11907"/>
                <a:gd name="T6" fmla="*/ 0 60000 65536"/>
                <a:gd name="T7" fmla="*/ 0 60000 65536"/>
                <a:gd name="T8" fmla="*/ 0 60000 65536"/>
                <a:gd name="T9" fmla="*/ 0 w 21600"/>
                <a:gd name="T10" fmla="*/ 0 h 11907"/>
                <a:gd name="T11" fmla="*/ 21600 w 21600"/>
                <a:gd name="T12" fmla="*/ 11907 h 11907"/>
              </a:gdLst>
              <a:ahLst/>
              <a:cxnLst>
                <a:cxn ang="T6">
                  <a:pos x="T0" y="T1"/>
                </a:cxn>
                <a:cxn ang="T7">
                  <a:pos x="T2" y="T3"/>
                </a:cxn>
                <a:cxn ang="T8">
                  <a:pos x="T4" y="T5"/>
                </a:cxn>
              </a:cxnLst>
              <a:rect l="T9" t="T10" r="T11" b="T12"/>
              <a:pathLst>
                <a:path w="21600" h="11907" fill="none" extrusionOk="0">
                  <a:moveTo>
                    <a:pt x="21580" y="-1"/>
                  </a:moveTo>
                  <a:cubicBezTo>
                    <a:pt x="21593" y="307"/>
                    <a:pt x="21600" y="614"/>
                    <a:pt x="21600" y="922"/>
                  </a:cubicBezTo>
                  <a:cubicBezTo>
                    <a:pt x="21600" y="4786"/>
                    <a:pt x="20563" y="8579"/>
                    <a:pt x="18598" y="11907"/>
                  </a:cubicBezTo>
                </a:path>
                <a:path w="21600" h="11907" stroke="0" extrusionOk="0">
                  <a:moveTo>
                    <a:pt x="21580" y="-1"/>
                  </a:moveTo>
                  <a:cubicBezTo>
                    <a:pt x="21593" y="307"/>
                    <a:pt x="21600" y="614"/>
                    <a:pt x="21600" y="922"/>
                  </a:cubicBezTo>
                  <a:cubicBezTo>
                    <a:pt x="21600" y="4786"/>
                    <a:pt x="20563" y="8579"/>
                    <a:pt x="18598" y="11907"/>
                  </a:cubicBezTo>
                  <a:lnTo>
                    <a:pt x="0" y="922"/>
                  </a:lnTo>
                  <a:lnTo>
                    <a:pt x="21580" y="-1"/>
                  </a:lnTo>
                  <a:close/>
                </a:path>
              </a:pathLst>
            </a:custGeom>
            <a:gradFill rotWithShape="1">
              <a:gsLst>
                <a:gs pos="0">
                  <a:srgbClr val="698E00"/>
                </a:gs>
                <a:gs pos="100000">
                  <a:srgbClr val="567400"/>
                </a:gs>
              </a:gsLst>
              <a:lin ang="5400000" scaled="1"/>
            </a:gradFill>
            <a:ln w="19050">
              <a:solidFill>
                <a:schemeClr val="bg1"/>
              </a:solidFill>
              <a:round/>
              <a:headEnd/>
              <a:tailEnd/>
            </a:ln>
          </p:spPr>
          <p:txBody>
            <a:bodyPr wrap="none" anchor="ctr"/>
            <a:lstStyle/>
            <a:p>
              <a:endParaRPr lang="zh-CN" altLang="en-US"/>
            </a:p>
          </p:txBody>
        </p:sp>
        <p:sp>
          <p:nvSpPr>
            <p:cNvPr id="24595" name="Oval 58">
              <a:extLst>
                <a:ext uri="{FF2B5EF4-FFF2-40B4-BE49-F238E27FC236}">
                  <a16:creationId xmlns:a16="http://schemas.microsoft.com/office/drawing/2014/main" id="{0C548AC9-7578-4C66-9700-7C527E27B6DF}"/>
                </a:ext>
              </a:extLst>
            </p:cNvPr>
            <p:cNvSpPr>
              <a:spLocks noChangeArrowheads="1"/>
            </p:cNvSpPr>
            <p:nvPr/>
          </p:nvSpPr>
          <p:spPr bwMode="auto">
            <a:xfrm>
              <a:off x="487" y="890"/>
              <a:ext cx="1497" cy="1497"/>
            </a:xfrm>
            <a:prstGeom prst="ellipse">
              <a:avLst/>
            </a:prstGeom>
            <a:noFill/>
            <a:ln w="1905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596" name="Line 59">
              <a:extLst>
                <a:ext uri="{FF2B5EF4-FFF2-40B4-BE49-F238E27FC236}">
                  <a16:creationId xmlns:a16="http://schemas.microsoft.com/office/drawing/2014/main" id="{014E005C-6F06-4FBF-A14B-F3D2508843C0}"/>
                </a:ext>
              </a:extLst>
            </p:cNvPr>
            <p:cNvSpPr>
              <a:spLocks noChangeShapeType="1"/>
            </p:cNvSpPr>
            <p:nvPr/>
          </p:nvSpPr>
          <p:spPr bwMode="auto">
            <a:xfrm flipV="1">
              <a:off x="487" y="1616"/>
              <a:ext cx="0" cy="1293"/>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7" name="Line 60">
              <a:extLst>
                <a:ext uri="{FF2B5EF4-FFF2-40B4-BE49-F238E27FC236}">
                  <a16:creationId xmlns:a16="http://schemas.microsoft.com/office/drawing/2014/main" id="{64C99E94-971D-4CDE-9A65-47E0340075ED}"/>
                </a:ext>
              </a:extLst>
            </p:cNvPr>
            <p:cNvSpPr>
              <a:spLocks noChangeShapeType="1"/>
            </p:cNvSpPr>
            <p:nvPr/>
          </p:nvSpPr>
          <p:spPr bwMode="auto">
            <a:xfrm flipV="1">
              <a:off x="1984" y="1616"/>
              <a:ext cx="0" cy="1293"/>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8" name="Freeform 61">
              <a:extLst>
                <a:ext uri="{FF2B5EF4-FFF2-40B4-BE49-F238E27FC236}">
                  <a16:creationId xmlns:a16="http://schemas.microsoft.com/office/drawing/2014/main" id="{AD555AF5-DB00-40EB-86CD-6629543BEE86}"/>
                </a:ext>
              </a:extLst>
            </p:cNvPr>
            <p:cNvSpPr>
              <a:spLocks/>
            </p:cNvSpPr>
            <p:nvPr/>
          </p:nvSpPr>
          <p:spPr bwMode="auto">
            <a:xfrm>
              <a:off x="555" y="921"/>
              <a:ext cx="1361" cy="491"/>
            </a:xfrm>
            <a:custGeom>
              <a:avLst/>
              <a:gdLst>
                <a:gd name="T0" fmla="*/ 0 w 4756"/>
                <a:gd name="T1" fmla="*/ 153 h 1576"/>
                <a:gd name="T2" fmla="*/ 4 w 4756"/>
                <a:gd name="T3" fmla="*/ 142 h 1576"/>
                <a:gd name="T4" fmla="*/ 9 w 4756"/>
                <a:gd name="T5" fmla="*/ 131 h 1576"/>
                <a:gd name="T6" fmla="*/ 14 w 4756"/>
                <a:gd name="T7" fmla="*/ 121 h 1576"/>
                <a:gd name="T8" fmla="*/ 19 w 4756"/>
                <a:gd name="T9" fmla="*/ 111 h 1576"/>
                <a:gd name="T10" fmla="*/ 25 w 4756"/>
                <a:gd name="T11" fmla="*/ 101 h 1576"/>
                <a:gd name="T12" fmla="*/ 31 w 4756"/>
                <a:gd name="T13" fmla="*/ 91 h 1576"/>
                <a:gd name="T14" fmla="*/ 38 w 4756"/>
                <a:gd name="T15" fmla="*/ 82 h 1576"/>
                <a:gd name="T16" fmla="*/ 45 w 4756"/>
                <a:gd name="T17" fmla="*/ 74 h 1576"/>
                <a:gd name="T18" fmla="*/ 49 w 4756"/>
                <a:gd name="T19" fmla="*/ 69 h 1576"/>
                <a:gd name="T20" fmla="*/ 56 w 4756"/>
                <a:gd name="T21" fmla="*/ 61 h 1576"/>
                <a:gd name="T22" fmla="*/ 64 w 4756"/>
                <a:gd name="T23" fmla="*/ 53 h 1576"/>
                <a:gd name="T24" fmla="*/ 72 w 4756"/>
                <a:gd name="T25" fmla="*/ 46 h 1576"/>
                <a:gd name="T26" fmla="*/ 81 w 4756"/>
                <a:gd name="T27" fmla="*/ 39 h 1576"/>
                <a:gd name="T28" fmla="*/ 89 w 4756"/>
                <a:gd name="T29" fmla="*/ 33 h 1576"/>
                <a:gd name="T30" fmla="*/ 98 w 4756"/>
                <a:gd name="T31" fmla="*/ 27 h 1576"/>
                <a:gd name="T32" fmla="*/ 108 w 4756"/>
                <a:gd name="T33" fmla="*/ 22 h 1576"/>
                <a:gd name="T34" fmla="*/ 112 w 4756"/>
                <a:gd name="T35" fmla="*/ 20 h 1576"/>
                <a:gd name="T36" fmla="*/ 122 w 4756"/>
                <a:gd name="T37" fmla="*/ 15 h 1576"/>
                <a:gd name="T38" fmla="*/ 132 w 4756"/>
                <a:gd name="T39" fmla="*/ 11 h 1576"/>
                <a:gd name="T40" fmla="*/ 142 w 4756"/>
                <a:gd name="T41" fmla="*/ 8 h 1576"/>
                <a:gd name="T42" fmla="*/ 152 w 4756"/>
                <a:gd name="T43" fmla="*/ 5 h 1576"/>
                <a:gd name="T44" fmla="*/ 163 w 4756"/>
                <a:gd name="T45" fmla="*/ 3 h 1576"/>
                <a:gd name="T46" fmla="*/ 173 w 4756"/>
                <a:gd name="T47" fmla="*/ 1 h 1576"/>
                <a:gd name="T48" fmla="*/ 184 w 4756"/>
                <a:gd name="T49" fmla="*/ 0 h 1576"/>
                <a:gd name="T50" fmla="*/ 195 w 4756"/>
                <a:gd name="T51" fmla="*/ 0 h 1576"/>
                <a:gd name="T52" fmla="*/ 200 w 4756"/>
                <a:gd name="T53" fmla="*/ 0 h 1576"/>
                <a:gd name="T54" fmla="*/ 211 w 4756"/>
                <a:gd name="T55" fmla="*/ 1 h 1576"/>
                <a:gd name="T56" fmla="*/ 221 w 4756"/>
                <a:gd name="T57" fmla="*/ 2 h 1576"/>
                <a:gd name="T58" fmla="*/ 232 w 4756"/>
                <a:gd name="T59" fmla="*/ 4 h 1576"/>
                <a:gd name="T60" fmla="*/ 243 w 4756"/>
                <a:gd name="T61" fmla="*/ 7 h 1576"/>
                <a:gd name="T62" fmla="*/ 253 w 4756"/>
                <a:gd name="T63" fmla="*/ 10 h 1576"/>
                <a:gd name="T64" fmla="*/ 262 w 4756"/>
                <a:gd name="T65" fmla="*/ 13 h 1576"/>
                <a:gd name="T66" fmla="*/ 272 w 4756"/>
                <a:gd name="T67" fmla="*/ 17 h 1576"/>
                <a:gd name="T68" fmla="*/ 277 w 4756"/>
                <a:gd name="T69" fmla="*/ 20 h 1576"/>
                <a:gd name="T70" fmla="*/ 286 w 4756"/>
                <a:gd name="T71" fmla="*/ 25 h 1576"/>
                <a:gd name="T72" fmla="*/ 295 w 4756"/>
                <a:gd name="T73" fmla="*/ 30 h 1576"/>
                <a:gd name="T74" fmla="*/ 304 w 4756"/>
                <a:gd name="T75" fmla="*/ 36 h 1576"/>
                <a:gd name="T76" fmla="*/ 313 w 4756"/>
                <a:gd name="T77" fmla="*/ 43 h 1576"/>
                <a:gd name="T78" fmla="*/ 321 w 4756"/>
                <a:gd name="T79" fmla="*/ 50 h 1576"/>
                <a:gd name="T80" fmla="*/ 329 w 4756"/>
                <a:gd name="T81" fmla="*/ 57 h 1576"/>
                <a:gd name="T82" fmla="*/ 337 w 4756"/>
                <a:gd name="T83" fmla="*/ 65 h 1576"/>
                <a:gd name="T84" fmla="*/ 344 w 4756"/>
                <a:gd name="T85" fmla="*/ 74 h 1576"/>
                <a:gd name="T86" fmla="*/ 348 w 4756"/>
                <a:gd name="T87" fmla="*/ 78 h 1576"/>
                <a:gd name="T88" fmla="*/ 355 w 4756"/>
                <a:gd name="T89" fmla="*/ 87 h 1576"/>
                <a:gd name="T90" fmla="*/ 361 w 4756"/>
                <a:gd name="T91" fmla="*/ 96 h 1576"/>
                <a:gd name="T92" fmla="*/ 367 w 4756"/>
                <a:gd name="T93" fmla="*/ 105 h 1576"/>
                <a:gd name="T94" fmla="*/ 373 w 4756"/>
                <a:gd name="T95" fmla="*/ 116 h 1576"/>
                <a:gd name="T96" fmla="*/ 378 w 4756"/>
                <a:gd name="T97" fmla="*/ 126 h 1576"/>
                <a:gd name="T98" fmla="*/ 383 w 4756"/>
                <a:gd name="T99" fmla="*/ 136 h 1576"/>
                <a:gd name="T100" fmla="*/ 387 w 4756"/>
                <a:gd name="T101" fmla="*/ 147 h 1576"/>
                <a:gd name="T102" fmla="*/ 0 w 4756"/>
                <a:gd name="T103" fmla="*/ 153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24599" name="WordArt 62">
              <a:extLst>
                <a:ext uri="{FF2B5EF4-FFF2-40B4-BE49-F238E27FC236}">
                  <a16:creationId xmlns:a16="http://schemas.microsoft.com/office/drawing/2014/main" id="{4CB57E69-504E-4ECA-8262-01FD2E793165}"/>
                </a:ext>
              </a:extLst>
            </p:cNvPr>
            <p:cNvSpPr>
              <a:spLocks noChangeArrowheads="1" noChangeShapeType="1" noTextEdit="1"/>
            </p:cNvSpPr>
            <p:nvPr/>
          </p:nvSpPr>
          <p:spPr bwMode="auto">
            <a:xfrm>
              <a:off x="759" y="3113"/>
              <a:ext cx="95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altLang="zh-CN" sz="800" kern="10">
                  <a:solidFill>
                    <a:schemeClr val="bg1"/>
                  </a:solidFill>
                  <a:latin typeface="Arial Black" panose="020B0A04020102020204" pitchFamily="34" charset="0"/>
                </a:rPr>
                <a:t>Design Inspiration</a:t>
              </a:r>
              <a:endParaRPr lang="zh-CN" altLang="en-US" sz="800" kern="10">
                <a:solidFill>
                  <a:schemeClr val="bg1"/>
                </a:solidFill>
                <a:latin typeface="Arial Black" panose="020B0A04020102020204" pitchFamily="34" charset="0"/>
              </a:endParaRPr>
            </a:p>
          </p:txBody>
        </p:sp>
        <p:sp>
          <p:nvSpPr>
            <p:cNvPr id="24600" name="WordArt 63">
              <a:extLst>
                <a:ext uri="{FF2B5EF4-FFF2-40B4-BE49-F238E27FC236}">
                  <a16:creationId xmlns:a16="http://schemas.microsoft.com/office/drawing/2014/main" id="{AA2E2D6B-621E-49F2-9989-8B205775B5CC}"/>
                </a:ext>
              </a:extLst>
            </p:cNvPr>
            <p:cNvSpPr>
              <a:spLocks noChangeArrowheads="1" noChangeShapeType="1" noTextEdit="1"/>
            </p:cNvSpPr>
            <p:nvPr/>
          </p:nvSpPr>
          <p:spPr bwMode="auto">
            <a:xfrm>
              <a:off x="804" y="3340"/>
              <a:ext cx="86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altLang="zh-CN" sz="800" kern="10">
                  <a:solidFill>
                    <a:schemeClr val="bg1"/>
                  </a:solidFill>
                  <a:latin typeface="Arial Black" panose="020B0A04020102020204" pitchFamily="34" charset="0"/>
                </a:rPr>
                <a:t>Clarity &amp; Impact</a:t>
              </a:r>
              <a:endParaRPr lang="zh-CN" altLang="en-US" sz="800" kern="10">
                <a:solidFill>
                  <a:schemeClr val="bg1"/>
                </a:solidFill>
                <a:latin typeface="Arial Black" panose="020B0A04020102020204" pitchFamily="34" charset="0"/>
              </a:endParaRPr>
            </a:p>
          </p:txBody>
        </p:sp>
        <p:sp>
          <p:nvSpPr>
            <p:cNvPr id="24601" name="WordArt 64">
              <a:extLst>
                <a:ext uri="{FF2B5EF4-FFF2-40B4-BE49-F238E27FC236}">
                  <a16:creationId xmlns:a16="http://schemas.microsoft.com/office/drawing/2014/main" id="{D7EC5D27-0DDC-452D-A261-0D4677201F68}"/>
                </a:ext>
              </a:extLst>
            </p:cNvPr>
            <p:cNvSpPr>
              <a:spLocks noChangeArrowheads="1" noChangeShapeType="1" noTextEdit="1"/>
            </p:cNvSpPr>
            <p:nvPr/>
          </p:nvSpPr>
          <p:spPr bwMode="auto">
            <a:xfrm>
              <a:off x="804" y="3566"/>
              <a:ext cx="86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altLang="zh-CN" sz="800" kern="10">
                  <a:solidFill>
                    <a:schemeClr val="bg1"/>
                  </a:solidFill>
                  <a:latin typeface="Arial Black" panose="020B0A04020102020204" pitchFamily="34" charset="0"/>
                </a:rPr>
                <a:t>Premium Design</a:t>
              </a:r>
              <a:endParaRPr lang="zh-CN" altLang="en-US" sz="800" kern="10">
                <a:solidFill>
                  <a:schemeClr val="bg1"/>
                </a:solidFill>
                <a:latin typeface="Arial Black" panose="020B0A04020102020204" pitchFamily="34" charset="0"/>
              </a:endParaRPr>
            </a:p>
          </p:txBody>
        </p:sp>
        <p:sp>
          <p:nvSpPr>
            <p:cNvPr id="24602" name="Freeform 65">
              <a:extLst>
                <a:ext uri="{FF2B5EF4-FFF2-40B4-BE49-F238E27FC236}">
                  <a16:creationId xmlns:a16="http://schemas.microsoft.com/office/drawing/2014/main" id="{902D72A2-AF5D-496E-A35A-FD4A53AA17CE}"/>
                </a:ext>
              </a:extLst>
            </p:cNvPr>
            <p:cNvSpPr>
              <a:spLocks/>
            </p:cNvSpPr>
            <p:nvPr/>
          </p:nvSpPr>
          <p:spPr bwMode="auto">
            <a:xfrm>
              <a:off x="1575" y="958"/>
              <a:ext cx="3562" cy="363"/>
            </a:xfrm>
            <a:custGeom>
              <a:avLst/>
              <a:gdLst>
                <a:gd name="T0" fmla="*/ 0 w 3198"/>
                <a:gd name="T1" fmla="*/ 363 h 363"/>
                <a:gd name="T2" fmla="*/ 450 w 3198"/>
                <a:gd name="T3" fmla="*/ 0 h 363"/>
                <a:gd name="T4" fmla="*/ 3967 w 3198"/>
                <a:gd name="T5" fmla="*/ 0 h 363"/>
                <a:gd name="T6" fmla="*/ 0 60000 65536"/>
                <a:gd name="T7" fmla="*/ 0 60000 65536"/>
                <a:gd name="T8" fmla="*/ 0 60000 65536"/>
                <a:gd name="T9" fmla="*/ 0 w 3198"/>
                <a:gd name="T10" fmla="*/ 0 h 363"/>
                <a:gd name="T11" fmla="*/ 3198 w 3198"/>
                <a:gd name="T12" fmla="*/ 363 h 363"/>
              </a:gdLst>
              <a:ahLst/>
              <a:cxnLst>
                <a:cxn ang="T6">
                  <a:pos x="T0" y="T1"/>
                </a:cxn>
                <a:cxn ang="T7">
                  <a:pos x="T2" y="T3"/>
                </a:cxn>
                <a:cxn ang="T8">
                  <a:pos x="T4" y="T5"/>
                </a:cxn>
              </a:cxnLst>
              <a:rect l="T9" t="T10" r="T11" b="T12"/>
              <a:pathLst>
                <a:path w="3198" h="363">
                  <a:moveTo>
                    <a:pt x="0" y="363"/>
                  </a:moveTo>
                  <a:lnTo>
                    <a:pt x="363" y="0"/>
                  </a:lnTo>
                  <a:lnTo>
                    <a:pt x="3198" y="0"/>
                  </a:lnTo>
                </a:path>
              </a:pathLst>
            </a:custGeom>
            <a:noFill/>
            <a:ln w="25400">
              <a:solidFill>
                <a:srgbClr val="333333"/>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603" name="Line 66">
              <a:extLst>
                <a:ext uri="{FF2B5EF4-FFF2-40B4-BE49-F238E27FC236}">
                  <a16:creationId xmlns:a16="http://schemas.microsoft.com/office/drawing/2014/main" id="{CC8D183D-F635-4FAD-9F67-3F329765DF57}"/>
                </a:ext>
              </a:extLst>
            </p:cNvPr>
            <p:cNvSpPr>
              <a:spLocks noChangeShapeType="1"/>
            </p:cNvSpPr>
            <p:nvPr/>
          </p:nvSpPr>
          <p:spPr bwMode="auto">
            <a:xfrm>
              <a:off x="1803" y="1775"/>
              <a:ext cx="3334" cy="0"/>
            </a:xfrm>
            <a:prstGeom prst="line">
              <a:avLst/>
            </a:prstGeom>
            <a:noFill/>
            <a:ln w="25400">
              <a:solidFill>
                <a:srgbClr val="333333"/>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604" name="Freeform 67">
              <a:extLst>
                <a:ext uri="{FF2B5EF4-FFF2-40B4-BE49-F238E27FC236}">
                  <a16:creationId xmlns:a16="http://schemas.microsoft.com/office/drawing/2014/main" id="{4D1AF649-26ED-49F6-9C95-F466FB75994F}"/>
                </a:ext>
              </a:extLst>
            </p:cNvPr>
            <p:cNvSpPr>
              <a:spLocks/>
            </p:cNvSpPr>
            <p:nvPr/>
          </p:nvSpPr>
          <p:spPr bwMode="auto">
            <a:xfrm>
              <a:off x="1376" y="2074"/>
              <a:ext cx="3765" cy="385"/>
            </a:xfrm>
            <a:custGeom>
              <a:avLst/>
              <a:gdLst>
                <a:gd name="T0" fmla="*/ 0 w 3356"/>
                <a:gd name="T1" fmla="*/ 0 h 385"/>
                <a:gd name="T2" fmla="*/ 485 w 3356"/>
                <a:gd name="T3" fmla="*/ 385 h 385"/>
                <a:gd name="T4" fmla="*/ 4224 w 3356"/>
                <a:gd name="T5" fmla="*/ 385 h 385"/>
                <a:gd name="T6" fmla="*/ 0 60000 65536"/>
                <a:gd name="T7" fmla="*/ 0 60000 65536"/>
                <a:gd name="T8" fmla="*/ 0 60000 65536"/>
                <a:gd name="T9" fmla="*/ 0 w 3356"/>
                <a:gd name="T10" fmla="*/ 0 h 385"/>
                <a:gd name="T11" fmla="*/ 3356 w 3356"/>
                <a:gd name="T12" fmla="*/ 385 h 385"/>
              </a:gdLst>
              <a:ahLst/>
              <a:cxnLst>
                <a:cxn ang="T6">
                  <a:pos x="T0" y="T1"/>
                </a:cxn>
                <a:cxn ang="T7">
                  <a:pos x="T2" y="T3"/>
                </a:cxn>
                <a:cxn ang="T8">
                  <a:pos x="T4" y="T5"/>
                </a:cxn>
              </a:cxnLst>
              <a:rect l="T9" t="T10" r="T11" b="T12"/>
              <a:pathLst>
                <a:path w="3356" h="385">
                  <a:moveTo>
                    <a:pt x="0" y="0"/>
                  </a:moveTo>
                  <a:lnTo>
                    <a:pt x="385" y="385"/>
                  </a:lnTo>
                  <a:lnTo>
                    <a:pt x="3356" y="385"/>
                  </a:lnTo>
                </a:path>
              </a:pathLst>
            </a:custGeom>
            <a:noFill/>
            <a:ln w="25400">
              <a:solidFill>
                <a:srgbClr val="333333"/>
              </a:solidFill>
              <a:round/>
              <a:headEnd type="oval"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605" name="Text Box 68">
              <a:extLst>
                <a:ext uri="{FF2B5EF4-FFF2-40B4-BE49-F238E27FC236}">
                  <a16:creationId xmlns:a16="http://schemas.microsoft.com/office/drawing/2014/main" id="{6118A0FE-13B4-45F2-B390-156CDBC3E249}"/>
                </a:ext>
              </a:extLst>
            </p:cNvPr>
            <p:cNvSpPr txBox="1">
              <a:spLocks noChangeArrowheads="1"/>
            </p:cNvSpPr>
            <p:nvPr/>
          </p:nvSpPr>
          <p:spPr bwMode="auto">
            <a:xfrm>
              <a:off x="3100" y="1004"/>
              <a:ext cx="20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b="1" i="0">
                  <a:latin typeface="Arial" panose="020B0604020202020204" pitchFamily="34" charset="0"/>
                </a:rPr>
                <a:t>Stylish templates can be</a:t>
              </a:r>
            </a:p>
            <a:p>
              <a:pPr algn="r" eaLnBrk="1" hangingPunct="1">
                <a:spcBef>
                  <a:spcPct val="0"/>
                </a:spcBef>
                <a:buFontTx/>
                <a:buNone/>
              </a:pPr>
              <a:r>
                <a:rPr lang="en-US" altLang="ko-KR" sz="1200" b="1" i="0">
                  <a:latin typeface="Arial" panose="020B0604020202020204" pitchFamily="34" charset="0"/>
                </a:rPr>
                <a:t>a valuable aid to creative professionals</a:t>
              </a:r>
            </a:p>
          </p:txBody>
        </p:sp>
        <p:sp>
          <p:nvSpPr>
            <p:cNvPr id="24606" name="Text Box 69">
              <a:extLst>
                <a:ext uri="{FF2B5EF4-FFF2-40B4-BE49-F238E27FC236}">
                  <a16:creationId xmlns:a16="http://schemas.microsoft.com/office/drawing/2014/main" id="{4F9B3510-7A51-495B-AC10-827F39B62AEA}"/>
                </a:ext>
              </a:extLst>
            </p:cNvPr>
            <p:cNvSpPr txBox="1">
              <a:spLocks noChangeArrowheads="1"/>
            </p:cNvSpPr>
            <p:nvPr/>
          </p:nvSpPr>
          <p:spPr bwMode="auto">
            <a:xfrm>
              <a:off x="2971" y="1480"/>
              <a:ext cx="21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b="1" i="0">
                  <a:latin typeface="Arial" panose="020B0604020202020204" pitchFamily="34" charset="0"/>
                </a:rPr>
                <a:t>Enrich your powerpoint Presentations and</a:t>
              </a:r>
            </a:p>
            <a:p>
              <a:pPr algn="r" eaLnBrk="1" hangingPunct="1">
                <a:spcBef>
                  <a:spcPct val="0"/>
                </a:spcBef>
                <a:buFontTx/>
                <a:buNone/>
              </a:pPr>
              <a:r>
                <a:rPr lang="en-US" altLang="ko-KR" sz="1200" b="1" i="0">
                  <a:latin typeface="Arial" panose="020B0604020202020204" pitchFamily="34" charset="0"/>
                </a:rPr>
                <a:t> captivate your viewing audience</a:t>
              </a:r>
            </a:p>
          </p:txBody>
        </p:sp>
        <p:sp>
          <p:nvSpPr>
            <p:cNvPr id="24607" name="Text Box 70">
              <a:extLst>
                <a:ext uri="{FF2B5EF4-FFF2-40B4-BE49-F238E27FC236}">
                  <a16:creationId xmlns:a16="http://schemas.microsoft.com/office/drawing/2014/main" id="{FCA89B13-E2C7-4189-8C53-9F8B77FF79CC}"/>
                </a:ext>
              </a:extLst>
            </p:cNvPr>
            <p:cNvSpPr txBox="1">
              <a:spLocks noChangeArrowheads="1"/>
            </p:cNvSpPr>
            <p:nvPr/>
          </p:nvSpPr>
          <p:spPr bwMode="auto">
            <a:xfrm>
              <a:off x="2971" y="2160"/>
              <a:ext cx="21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b="1" i="0">
                  <a:latin typeface="Arial" panose="020B0604020202020204" pitchFamily="34" charset="0"/>
                </a:rPr>
                <a:t>Each work is featured with simplicity</a:t>
              </a:r>
            </a:p>
            <a:p>
              <a:pPr algn="r" eaLnBrk="1" hangingPunct="1">
                <a:spcBef>
                  <a:spcPct val="0"/>
                </a:spcBef>
                <a:buFontTx/>
                <a:buNone/>
              </a:pPr>
              <a:r>
                <a:rPr lang="en-US" altLang="ko-KR" sz="1200" b="1" i="0">
                  <a:latin typeface="Arial" panose="020B0604020202020204" pitchFamily="34" charset="0"/>
                </a:rPr>
                <a:t>but supreme beauty</a:t>
              </a:r>
            </a:p>
          </p:txBody>
        </p:sp>
        <p:sp>
          <p:nvSpPr>
            <p:cNvPr id="24608" name="AutoShape 72">
              <a:extLst>
                <a:ext uri="{FF2B5EF4-FFF2-40B4-BE49-F238E27FC236}">
                  <a16:creationId xmlns:a16="http://schemas.microsoft.com/office/drawing/2014/main" id="{C096F678-D857-4EF5-9229-4E3FEA2F5BBB}"/>
                </a:ext>
              </a:extLst>
            </p:cNvPr>
            <p:cNvSpPr>
              <a:spLocks noChangeArrowheads="1"/>
            </p:cNvSpPr>
            <p:nvPr/>
          </p:nvSpPr>
          <p:spPr bwMode="auto">
            <a:xfrm>
              <a:off x="2294" y="2568"/>
              <a:ext cx="2812" cy="1134"/>
            </a:xfrm>
            <a:prstGeom prst="roundRect">
              <a:avLst>
                <a:gd name="adj" fmla="val 4171"/>
              </a:avLst>
            </a:prstGeom>
            <a:solidFill>
              <a:schemeClr val="tx1">
                <a:alpha val="23921"/>
              </a:schemeClr>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609" name="AutoShape 73">
              <a:extLst>
                <a:ext uri="{FF2B5EF4-FFF2-40B4-BE49-F238E27FC236}">
                  <a16:creationId xmlns:a16="http://schemas.microsoft.com/office/drawing/2014/main" id="{3CC6EB02-713C-43EC-B45D-8B79CB5042C2}"/>
                </a:ext>
              </a:extLst>
            </p:cNvPr>
            <p:cNvSpPr>
              <a:spLocks noChangeArrowheads="1"/>
            </p:cNvSpPr>
            <p:nvPr/>
          </p:nvSpPr>
          <p:spPr bwMode="auto">
            <a:xfrm>
              <a:off x="2369" y="2699"/>
              <a:ext cx="2652" cy="249"/>
            </a:xfrm>
            <a:prstGeom prst="roundRect">
              <a:avLst>
                <a:gd name="adj" fmla="val 5000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610" name="AutoShape 74">
              <a:extLst>
                <a:ext uri="{FF2B5EF4-FFF2-40B4-BE49-F238E27FC236}">
                  <a16:creationId xmlns:a16="http://schemas.microsoft.com/office/drawing/2014/main" id="{DF785D06-760B-4721-A5FE-16181F19162A}"/>
                </a:ext>
              </a:extLst>
            </p:cNvPr>
            <p:cNvSpPr>
              <a:spLocks noChangeArrowheads="1"/>
            </p:cNvSpPr>
            <p:nvPr/>
          </p:nvSpPr>
          <p:spPr bwMode="auto">
            <a:xfrm>
              <a:off x="2369" y="3158"/>
              <a:ext cx="2652" cy="249"/>
            </a:xfrm>
            <a:prstGeom prst="roundRect">
              <a:avLst>
                <a:gd name="adj" fmla="val 50000"/>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sp>
          <p:nvSpPr>
            <p:cNvPr id="24611" name="Text Box 75">
              <a:extLst>
                <a:ext uri="{FF2B5EF4-FFF2-40B4-BE49-F238E27FC236}">
                  <a16:creationId xmlns:a16="http://schemas.microsoft.com/office/drawing/2014/main" id="{AF4E5F41-0AA9-4CE3-B97C-0A57F7E0391A}"/>
                </a:ext>
              </a:extLst>
            </p:cNvPr>
            <p:cNvSpPr txBox="1">
              <a:spLocks noChangeArrowheads="1"/>
            </p:cNvSpPr>
            <p:nvPr/>
          </p:nvSpPr>
          <p:spPr bwMode="auto">
            <a:xfrm>
              <a:off x="2438" y="3420"/>
              <a:ext cx="27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200" i="0">
                  <a:latin typeface="Arial" panose="020B0604020202020204" pitchFamily="34" charset="0"/>
                </a:rPr>
                <a:t>Catch The feel of Design in contemporary colors and styles.</a:t>
              </a:r>
            </a:p>
          </p:txBody>
        </p:sp>
        <p:sp>
          <p:nvSpPr>
            <p:cNvPr id="24612" name="Rectangle 76">
              <a:extLst>
                <a:ext uri="{FF2B5EF4-FFF2-40B4-BE49-F238E27FC236}">
                  <a16:creationId xmlns:a16="http://schemas.microsoft.com/office/drawing/2014/main" id="{85DEB0CF-8786-41F9-A776-CC5542B66D01}"/>
                </a:ext>
              </a:extLst>
            </p:cNvPr>
            <p:cNvSpPr>
              <a:spLocks noChangeArrowheads="1"/>
            </p:cNvSpPr>
            <p:nvPr/>
          </p:nvSpPr>
          <p:spPr bwMode="auto">
            <a:xfrm>
              <a:off x="2438" y="2941"/>
              <a:ext cx="20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200" i="0">
                  <a:latin typeface="Arial" panose="020B0604020202020204" pitchFamily="34" charset="0"/>
                </a:rPr>
                <a:t>Feel the touch of Design on the cutting edge.</a:t>
              </a:r>
            </a:p>
          </p:txBody>
        </p:sp>
        <p:sp>
          <p:nvSpPr>
            <p:cNvPr id="24613" name="Rectangle 77">
              <a:extLst>
                <a:ext uri="{FF2B5EF4-FFF2-40B4-BE49-F238E27FC236}">
                  <a16:creationId xmlns:a16="http://schemas.microsoft.com/office/drawing/2014/main" id="{7AD60760-E328-46BE-803A-005251EFCA69}"/>
                </a:ext>
              </a:extLst>
            </p:cNvPr>
            <p:cNvSpPr>
              <a:spLocks noChangeArrowheads="1"/>
            </p:cNvSpPr>
            <p:nvPr/>
          </p:nvSpPr>
          <p:spPr bwMode="auto">
            <a:xfrm>
              <a:off x="2420" y="2704"/>
              <a:ext cx="1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800" i="0">
                  <a:latin typeface="Arial Black" panose="020B0A04020102020204" pitchFamily="34" charset="0"/>
                </a:rPr>
                <a:t>Creative Visual Aids!</a:t>
              </a:r>
            </a:p>
          </p:txBody>
        </p:sp>
        <p:sp>
          <p:nvSpPr>
            <p:cNvPr id="24614" name="Rectangle 78">
              <a:extLst>
                <a:ext uri="{FF2B5EF4-FFF2-40B4-BE49-F238E27FC236}">
                  <a16:creationId xmlns:a16="http://schemas.microsoft.com/office/drawing/2014/main" id="{4E2DD5AA-A721-4A99-8860-546A07D92A51}"/>
                </a:ext>
              </a:extLst>
            </p:cNvPr>
            <p:cNvSpPr>
              <a:spLocks noChangeArrowheads="1"/>
            </p:cNvSpPr>
            <p:nvPr/>
          </p:nvSpPr>
          <p:spPr bwMode="auto">
            <a:xfrm>
              <a:off x="2419" y="3178"/>
              <a:ext cx="237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800" i="0">
                  <a:latin typeface="Arial Black" panose="020B0A04020102020204" pitchFamily="34" charset="0"/>
                </a:rPr>
                <a:t>Pictures speak 1,000 words!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C7D3E6-1CD4-4EA1-A59A-D11D1D31A07B}"/>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77">
            <a:extLst>
              <a:ext uri="{FF2B5EF4-FFF2-40B4-BE49-F238E27FC236}">
                <a16:creationId xmlns:a16="http://schemas.microsoft.com/office/drawing/2014/main" id="{E9EDF9DB-741B-4D93-9DFD-674FF6BD99DE}"/>
              </a:ext>
            </a:extLst>
          </p:cNvPr>
          <p:cNvGrpSpPr>
            <a:grpSpLocks/>
          </p:cNvGrpSpPr>
          <p:nvPr/>
        </p:nvGrpSpPr>
        <p:grpSpPr bwMode="auto">
          <a:xfrm>
            <a:off x="1738314" y="1196975"/>
            <a:ext cx="8605837" cy="4997450"/>
            <a:chOff x="135" y="754"/>
            <a:chExt cx="5421" cy="3148"/>
          </a:xfrm>
        </p:grpSpPr>
        <p:sp>
          <p:nvSpPr>
            <p:cNvPr id="25639" name="AutoShape 39">
              <a:extLst>
                <a:ext uri="{FF2B5EF4-FFF2-40B4-BE49-F238E27FC236}">
                  <a16:creationId xmlns:a16="http://schemas.microsoft.com/office/drawing/2014/main" id="{CB970549-D5BB-4D41-8030-6C0283888439}"/>
                </a:ext>
              </a:extLst>
            </p:cNvPr>
            <p:cNvSpPr>
              <a:spLocks noChangeArrowheads="1"/>
            </p:cNvSpPr>
            <p:nvPr/>
          </p:nvSpPr>
          <p:spPr bwMode="auto">
            <a:xfrm>
              <a:off x="135" y="2266"/>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40" name="AutoShape 40">
              <a:extLst>
                <a:ext uri="{FF2B5EF4-FFF2-40B4-BE49-F238E27FC236}">
                  <a16:creationId xmlns:a16="http://schemas.microsoft.com/office/drawing/2014/main" id="{FFAC6C2C-8B6F-4AD8-AF03-69CB38A40F5C}"/>
                </a:ext>
              </a:extLst>
            </p:cNvPr>
            <p:cNvSpPr>
              <a:spLocks noChangeArrowheads="1"/>
            </p:cNvSpPr>
            <p:nvPr/>
          </p:nvSpPr>
          <p:spPr bwMode="auto">
            <a:xfrm>
              <a:off x="1215" y="1024"/>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15" name="AutoShape 41">
              <a:extLst>
                <a:ext uri="{FF2B5EF4-FFF2-40B4-BE49-F238E27FC236}">
                  <a16:creationId xmlns:a16="http://schemas.microsoft.com/office/drawing/2014/main" id="{83980061-40C2-4381-A0EE-745B045702B8}"/>
                </a:ext>
              </a:extLst>
            </p:cNvPr>
            <p:cNvSpPr>
              <a:spLocks noChangeArrowheads="1"/>
            </p:cNvSpPr>
            <p:nvPr/>
          </p:nvSpPr>
          <p:spPr bwMode="auto">
            <a:xfrm>
              <a:off x="1395" y="754"/>
              <a:ext cx="1351" cy="430"/>
            </a:xfrm>
            <a:prstGeom prst="roundRect">
              <a:avLst>
                <a:gd name="adj" fmla="val 50000"/>
              </a:avLst>
            </a:prstGeom>
            <a:gradFill rotWithShape="1">
              <a:gsLst>
                <a:gs pos="0">
                  <a:srgbClr val="F5E0CF"/>
                </a:gs>
                <a:gs pos="100000">
                  <a:srgbClr val="A3958A"/>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16" name="AutoShape 42">
              <a:extLst>
                <a:ext uri="{FF2B5EF4-FFF2-40B4-BE49-F238E27FC236}">
                  <a16:creationId xmlns:a16="http://schemas.microsoft.com/office/drawing/2014/main" id="{DBE915C4-5F8B-47A5-BC19-C7B5DFD2ADBD}"/>
                </a:ext>
              </a:extLst>
            </p:cNvPr>
            <p:cNvSpPr>
              <a:spLocks noChangeArrowheads="1"/>
            </p:cNvSpPr>
            <p:nvPr/>
          </p:nvSpPr>
          <p:spPr bwMode="auto">
            <a:xfrm>
              <a:off x="1456" y="811"/>
              <a:ext cx="1231" cy="312"/>
            </a:xfrm>
            <a:prstGeom prst="roundRect">
              <a:avLst>
                <a:gd name="adj" fmla="val 50000"/>
              </a:avLst>
            </a:prstGeom>
            <a:gradFill rotWithShape="1">
              <a:gsLst>
                <a:gs pos="0">
                  <a:srgbClr val="6D4811"/>
                </a:gs>
                <a:gs pos="100000">
                  <a:srgbClr val="593B0E"/>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43" name="AutoShape 43">
              <a:extLst>
                <a:ext uri="{FF2B5EF4-FFF2-40B4-BE49-F238E27FC236}">
                  <a16:creationId xmlns:a16="http://schemas.microsoft.com/office/drawing/2014/main" id="{0E79A8DC-1B96-4F08-9054-0CA25B3F14C4}"/>
                </a:ext>
              </a:extLst>
            </p:cNvPr>
            <p:cNvSpPr>
              <a:spLocks noChangeArrowheads="1"/>
            </p:cNvSpPr>
            <p:nvPr/>
          </p:nvSpPr>
          <p:spPr bwMode="auto">
            <a:xfrm>
              <a:off x="2774" y="1024"/>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18" name="AutoShape 44">
              <a:extLst>
                <a:ext uri="{FF2B5EF4-FFF2-40B4-BE49-F238E27FC236}">
                  <a16:creationId xmlns:a16="http://schemas.microsoft.com/office/drawing/2014/main" id="{FA1C4295-E2F4-4377-AA5A-D521148BB81A}"/>
                </a:ext>
              </a:extLst>
            </p:cNvPr>
            <p:cNvSpPr>
              <a:spLocks noChangeArrowheads="1"/>
            </p:cNvSpPr>
            <p:nvPr/>
          </p:nvSpPr>
          <p:spPr bwMode="auto">
            <a:xfrm>
              <a:off x="2865" y="754"/>
              <a:ext cx="1318" cy="430"/>
            </a:xfrm>
            <a:prstGeom prst="roundRect">
              <a:avLst>
                <a:gd name="adj" fmla="val 50000"/>
              </a:avLst>
            </a:prstGeom>
            <a:gradFill rotWithShape="1">
              <a:gsLst>
                <a:gs pos="0">
                  <a:srgbClr val="E3F6C2"/>
                </a:gs>
                <a:gs pos="100000">
                  <a:srgbClr val="97A48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19" name="AutoShape 45">
              <a:extLst>
                <a:ext uri="{FF2B5EF4-FFF2-40B4-BE49-F238E27FC236}">
                  <a16:creationId xmlns:a16="http://schemas.microsoft.com/office/drawing/2014/main" id="{E09BB8AC-7EA5-474E-A14F-75D073EB0655}"/>
                </a:ext>
              </a:extLst>
            </p:cNvPr>
            <p:cNvSpPr>
              <a:spLocks noChangeArrowheads="1"/>
            </p:cNvSpPr>
            <p:nvPr/>
          </p:nvSpPr>
          <p:spPr bwMode="auto">
            <a:xfrm>
              <a:off x="2925" y="811"/>
              <a:ext cx="1199" cy="312"/>
            </a:xfrm>
            <a:prstGeom prst="roundRect">
              <a:avLst>
                <a:gd name="adj" fmla="val 50000"/>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47" name="AutoShape 47">
              <a:extLst>
                <a:ext uri="{FF2B5EF4-FFF2-40B4-BE49-F238E27FC236}">
                  <a16:creationId xmlns:a16="http://schemas.microsoft.com/office/drawing/2014/main" id="{D2D24A69-4991-41FF-BD4C-8E9F4F4B0A59}"/>
                </a:ext>
              </a:extLst>
            </p:cNvPr>
            <p:cNvSpPr>
              <a:spLocks noChangeArrowheads="1"/>
            </p:cNvSpPr>
            <p:nvPr/>
          </p:nvSpPr>
          <p:spPr bwMode="auto">
            <a:xfrm>
              <a:off x="1215" y="3590"/>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21" name="AutoShape 48">
              <a:extLst>
                <a:ext uri="{FF2B5EF4-FFF2-40B4-BE49-F238E27FC236}">
                  <a16:creationId xmlns:a16="http://schemas.microsoft.com/office/drawing/2014/main" id="{ADA1206C-B671-442D-91A2-F2E1AF421953}"/>
                </a:ext>
              </a:extLst>
            </p:cNvPr>
            <p:cNvSpPr>
              <a:spLocks noChangeArrowheads="1"/>
            </p:cNvSpPr>
            <p:nvPr/>
          </p:nvSpPr>
          <p:spPr bwMode="auto">
            <a:xfrm>
              <a:off x="1395" y="3320"/>
              <a:ext cx="1351" cy="430"/>
            </a:xfrm>
            <a:prstGeom prst="roundRect">
              <a:avLst>
                <a:gd name="adj" fmla="val 50000"/>
              </a:avLst>
            </a:prstGeom>
            <a:gradFill rotWithShape="1">
              <a:gsLst>
                <a:gs pos="0">
                  <a:srgbClr val="E3F6C2"/>
                </a:gs>
                <a:gs pos="100000">
                  <a:srgbClr val="97A48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22" name="AutoShape 49">
              <a:extLst>
                <a:ext uri="{FF2B5EF4-FFF2-40B4-BE49-F238E27FC236}">
                  <a16:creationId xmlns:a16="http://schemas.microsoft.com/office/drawing/2014/main" id="{759B0AE7-570C-41B4-982A-8AA7376D032E}"/>
                </a:ext>
              </a:extLst>
            </p:cNvPr>
            <p:cNvSpPr>
              <a:spLocks noChangeArrowheads="1"/>
            </p:cNvSpPr>
            <p:nvPr/>
          </p:nvSpPr>
          <p:spPr bwMode="auto">
            <a:xfrm>
              <a:off x="1456" y="3377"/>
              <a:ext cx="1231" cy="312"/>
            </a:xfrm>
            <a:prstGeom prst="roundRect">
              <a:avLst>
                <a:gd name="adj" fmla="val 50000"/>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50" name="AutoShape 50">
              <a:extLst>
                <a:ext uri="{FF2B5EF4-FFF2-40B4-BE49-F238E27FC236}">
                  <a16:creationId xmlns:a16="http://schemas.microsoft.com/office/drawing/2014/main" id="{89C96264-286D-4614-98C9-8EAED31B2FB6}"/>
                </a:ext>
              </a:extLst>
            </p:cNvPr>
            <p:cNvSpPr>
              <a:spLocks noChangeArrowheads="1"/>
            </p:cNvSpPr>
            <p:nvPr/>
          </p:nvSpPr>
          <p:spPr bwMode="auto">
            <a:xfrm>
              <a:off x="2774" y="3590"/>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24" name="AutoShape 51">
              <a:extLst>
                <a:ext uri="{FF2B5EF4-FFF2-40B4-BE49-F238E27FC236}">
                  <a16:creationId xmlns:a16="http://schemas.microsoft.com/office/drawing/2014/main" id="{7A494B19-4D42-4FD3-A826-B0E61D025AD2}"/>
                </a:ext>
              </a:extLst>
            </p:cNvPr>
            <p:cNvSpPr>
              <a:spLocks noChangeArrowheads="1"/>
            </p:cNvSpPr>
            <p:nvPr/>
          </p:nvSpPr>
          <p:spPr bwMode="auto">
            <a:xfrm>
              <a:off x="2865" y="3320"/>
              <a:ext cx="1318" cy="430"/>
            </a:xfrm>
            <a:prstGeom prst="roundRect">
              <a:avLst>
                <a:gd name="adj" fmla="val 50000"/>
              </a:avLst>
            </a:prstGeom>
            <a:gradFill rotWithShape="1">
              <a:gsLst>
                <a:gs pos="0">
                  <a:srgbClr val="F5E0CF"/>
                </a:gs>
                <a:gs pos="100000">
                  <a:srgbClr val="A3958A"/>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25" name="AutoShape 52">
              <a:extLst>
                <a:ext uri="{FF2B5EF4-FFF2-40B4-BE49-F238E27FC236}">
                  <a16:creationId xmlns:a16="http://schemas.microsoft.com/office/drawing/2014/main" id="{98370F47-5177-4FDD-81EC-8369FBE42E65}"/>
                </a:ext>
              </a:extLst>
            </p:cNvPr>
            <p:cNvSpPr>
              <a:spLocks noChangeArrowheads="1"/>
            </p:cNvSpPr>
            <p:nvPr/>
          </p:nvSpPr>
          <p:spPr bwMode="auto">
            <a:xfrm>
              <a:off x="2925" y="3377"/>
              <a:ext cx="1199" cy="312"/>
            </a:xfrm>
            <a:prstGeom prst="roundRect">
              <a:avLst>
                <a:gd name="adj" fmla="val 50000"/>
              </a:avLst>
            </a:prstGeom>
            <a:gradFill rotWithShape="1">
              <a:gsLst>
                <a:gs pos="0">
                  <a:srgbClr val="6D4811"/>
                </a:gs>
                <a:gs pos="100000">
                  <a:srgbClr val="593B0E"/>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26" name="AutoShape 53">
              <a:extLst>
                <a:ext uri="{FF2B5EF4-FFF2-40B4-BE49-F238E27FC236}">
                  <a16:creationId xmlns:a16="http://schemas.microsoft.com/office/drawing/2014/main" id="{4B9C18B6-26D1-410A-8CB6-2F72288027C0}"/>
                </a:ext>
              </a:extLst>
            </p:cNvPr>
            <p:cNvSpPr>
              <a:spLocks noChangeArrowheads="1"/>
            </p:cNvSpPr>
            <p:nvPr/>
          </p:nvSpPr>
          <p:spPr bwMode="auto">
            <a:xfrm>
              <a:off x="293" y="1996"/>
              <a:ext cx="1351" cy="430"/>
            </a:xfrm>
            <a:prstGeom prst="roundRect">
              <a:avLst>
                <a:gd name="adj" fmla="val 50000"/>
              </a:avLst>
            </a:prstGeom>
            <a:gradFill rotWithShape="1">
              <a:gsLst>
                <a:gs pos="0">
                  <a:srgbClr val="E3F6C2"/>
                </a:gs>
                <a:gs pos="100000">
                  <a:srgbClr val="97A48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27" name="AutoShape 54">
              <a:extLst>
                <a:ext uri="{FF2B5EF4-FFF2-40B4-BE49-F238E27FC236}">
                  <a16:creationId xmlns:a16="http://schemas.microsoft.com/office/drawing/2014/main" id="{47DBD0ED-744B-401A-BC7F-5110C2084861}"/>
                </a:ext>
              </a:extLst>
            </p:cNvPr>
            <p:cNvSpPr>
              <a:spLocks noChangeArrowheads="1"/>
            </p:cNvSpPr>
            <p:nvPr/>
          </p:nvSpPr>
          <p:spPr bwMode="auto">
            <a:xfrm>
              <a:off x="354" y="2053"/>
              <a:ext cx="1231" cy="312"/>
            </a:xfrm>
            <a:prstGeom prst="roundRect">
              <a:avLst>
                <a:gd name="adj" fmla="val 50000"/>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55" name="AutoShape 55">
              <a:extLst>
                <a:ext uri="{FF2B5EF4-FFF2-40B4-BE49-F238E27FC236}">
                  <a16:creationId xmlns:a16="http://schemas.microsoft.com/office/drawing/2014/main" id="{207203C8-A0DD-409A-A506-CDE82CFE7D50}"/>
                </a:ext>
              </a:extLst>
            </p:cNvPr>
            <p:cNvSpPr>
              <a:spLocks noChangeArrowheads="1"/>
            </p:cNvSpPr>
            <p:nvPr/>
          </p:nvSpPr>
          <p:spPr bwMode="auto">
            <a:xfrm>
              <a:off x="3877" y="2266"/>
              <a:ext cx="1679" cy="312"/>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29" name="AutoShape 56">
              <a:extLst>
                <a:ext uri="{FF2B5EF4-FFF2-40B4-BE49-F238E27FC236}">
                  <a16:creationId xmlns:a16="http://schemas.microsoft.com/office/drawing/2014/main" id="{1D08BD9F-26AC-4A35-A09B-575E8F195B12}"/>
                </a:ext>
              </a:extLst>
            </p:cNvPr>
            <p:cNvSpPr>
              <a:spLocks noChangeArrowheads="1"/>
            </p:cNvSpPr>
            <p:nvPr/>
          </p:nvSpPr>
          <p:spPr bwMode="auto">
            <a:xfrm>
              <a:off x="3968" y="1996"/>
              <a:ext cx="1318" cy="430"/>
            </a:xfrm>
            <a:prstGeom prst="roundRect">
              <a:avLst>
                <a:gd name="adj" fmla="val 50000"/>
              </a:avLst>
            </a:prstGeom>
            <a:gradFill rotWithShape="1">
              <a:gsLst>
                <a:gs pos="0">
                  <a:srgbClr val="E3F6C2"/>
                </a:gs>
                <a:gs pos="100000">
                  <a:srgbClr val="97A48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30" name="AutoShape 57">
              <a:extLst>
                <a:ext uri="{FF2B5EF4-FFF2-40B4-BE49-F238E27FC236}">
                  <a16:creationId xmlns:a16="http://schemas.microsoft.com/office/drawing/2014/main" id="{7C72688A-8EDB-4A2B-AC9B-0423B438D03B}"/>
                </a:ext>
              </a:extLst>
            </p:cNvPr>
            <p:cNvSpPr>
              <a:spLocks noChangeArrowheads="1"/>
            </p:cNvSpPr>
            <p:nvPr/>
          </p:nvSpPr>
          <p:spPr bwMode="auto">
            <a:xfrm>
              <a:off x="4028" y="2053"/>
              <a:ext cx="1199" cy="312"/>
            </a:xfrm>
            <a:prstGeom prst="roundRect">
              <a:avLst>
                <a:gd name="adj" fmla="val 50000"/>
              </a:avLst>
            </a:prstGeom>
            <a:gradFill rotWithShape="1">
              <a:gsLst>
                <a:gs pos="0">
                  <a:srgbClr val="698E00"/>
                </a:gs>
                <a:gs pos="100000">
                  <a:srgbClr val="5674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31" name="AutoShape 58">
              <a:extLst>
                <a:ext uri="{FF2B5EF4-FFF2-40B4-BE49-F238E27FC236}">
                  <a16:creationId xmlns:a16="http://schemas.microsoft.com/office/drawing/2014/main" id="{585B2BD1-76F8-4DC0-B8E6-3B6A1502CB4E}"/>
                </a:ext>
              </a:extLst>
            </p:cNvPr>
            <p:cNvSpPr>
              <a:spLocks noChangeArrowheads="1"/>
            </p:cNvSpPr>
            <p:nvPr/>
          </p:nvSpPr>
          <p:spPr bwMode="auto">
            <a:xfrm rot="10800000">
              <a:off x="1664" y="1962"/>
              <a:ext cx="453" cy="544"/>
            </a:xfrm>
            <a:prstGeom prst="rightArrow">
              <a:avLst>
                <a:gd name="adj1" fmla="val 50000"/>
                <a:gd name="adj2" fmla="val 46139"/>
              </a:avLst>
            </a:prstGeom>
            <a:gradFill rotWithShape="1">
              <a:gsLst>
                <a:gs pos="0">
                  <a:srgbClr val="001634">
                    <a:alpha val="0"/>
                  </a:srgbClr>
                </a:gs>
                <a:gs pos="100000">
                  <a:srgbClr val="003070">
                    <a:alpha val="5000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32" name="AutoShape 59">
              <a:extLst>
                <a:ext uri="{FF2B5EF4-FFF2-40B4-BE49-F238E27FC236}">
                  <a16:creationId xmlns:a16="http://schemas.microsoft.com/office/drawing/2014/main" id="{CF8DF6D1-EA21-4D56-93AD-B6DA475C2DDC}"/>
                </a:ext>
              </a:extLst>
            </p:cNvPr>
            <p:cNvSpPr>
              <a:spLocks noChangeArrowheads="1"/>
            </p:cNvSpPr>
            <p:nvPr/>
          </p:nvSpPr>
          <p:spPr bwMode="auto">
            <a:xfrm>
              <a:off x="3483" y="1962"/>
              <a:ext cx="453" cy="544"/>
            </a:xfrm>
            <a:prstGeom prst="rightArrow">
              <a:avLst>
                <a:gd name="adj1" fmla="val 50000"/>
                <a:gd name="adj2" fmla="val 46139"/>
              </a:avLst>
            </a:prstGeom>
            <a:gradFill rotWithShape="1">
              <a:gsLst>
                <a:gs pos="0">
                  <a:srgbClr val="001634">
                    <a:alpha val="0"/>
                  </a:srgbClr>
                </a:gs>
                <a:gs pos="100000">
                  <a:srgbClr val="003070">
                    <a:alpha val="5000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5633" name="WordArt 60">
              <a:extLst>
                <a:ext uri="{FF2B5EF4-FFF2-40B4-BE49-F238E27FC236}">
                  <a16:creationId xmlns:a16="http://schemas.microsoft.com/office/drawing/2014/main" id="{8C2DC071-1D99-436B-B048-82E268D55417}"/>
                </a:ext>
              </a:extLst>
            </p:cNvPr>
            <p:cNvSpPr>
              <a:spLocks noChangeArrowheads="1" noChangeShapeType="1" noTextEdit="1"/>
            </p:cNvSpPr>
            <p:nvPr/>
          </p:nvSpPr>
          <p:spPr bwMode="auto">
            <a:xfrm>
              <a:off x="490" y="2143"/>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5634" name="WordArt 61">
              <a:extLst>
                <a:ext uri="{FF2B5EF4-FFF2-40B4-BE49-F238E27FC236}">
                  <a16:creationId xmlns:a16="http://schemas.microsoft.com/office/drawing/2014/main" id="{2CAA3B1A-F501-4AF9-9E67-D9380315B9E4}"/>
                </a:ext>
              </a:extLst>
            </p:cNvPr>
            <p:cNvSpPr>
              <a:spLocks noChangeArrowheads="1" noChangeShapeType="1" noTextEdit="1"/>
            </p:cNvSpPr>
            <p:nvPr/>
          </p:nvSpPr>
          <p:spPr bwMode="auto">
            <a:xfrm>
              <a:off x="1578" y="347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5635" name="WordArt 62">
              <a:extLst>
                <a:ext uri="{FF2B5EF4-FFF2-40B4-BE49-F238E27FC236}">
                  <a16:creationId xmlns:a16="http://schemas.microsoft.com/office/drawing/2014/main" id="{36A62AB0-4D6B-4F2B-8A51-3DAEC22BE715}"/>
                </a:ext>
              </a:extLst>
            </p:cNvPr>
            <p:cNvSpPr>
              <a:spLocks noChangeArrowheads="1" noChangeShapeType="1" noTextEdit="1"/>
            </p:cNvSpPr>
            <p:nvPr/>
          </p:nvSpPr>
          <p:spPr bwMode="auto">
            <a:xfrm>
              <a:off x="3030" y="3472"/>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5636" name="WordArt 63">
              <a:extLst>
                <a:ext uri="{FF2B5EF4-FFF2-40B4-BE49-F238E27FC236}">
                  <a16:creationId xmlns:a16="http://schemas.microsoft.com/office/drawing/2014/main" id="{D4736D78-5C4F-4D4C-9329-7A19EE78CA2B}"/>
                </a:ext>
              </a:extLst>
            </p:cNvPr>
            <p:cNvSpPr>
              <a:spLocks noChangeArrowheads="1" noChangeShapeType="1" noTextEdit="1"/>
            </p:cNvSpPr>
            <p:nvPr/>
          </p:nvSpPr>
          <p:spPr bwMode="auto">
            <a:xfrm>
              <a:off x="1578" y="890"/>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5637" name="WordArt 64">
              <a:extLst>
                <a:ext uri="{FF2B5EF4-FFF2-40B4-BE49-F238E27FC236}">
                  <a16:creationId xmlns:a16="http://schemas.microsoft.com/office/drawing/2014/main" id="{01BFA3AA-571D-4DF8-B786-6DBCDF4CF521}"/>
                </a:ext>
              </a:extLst>
            </p:cNvPr>
            <p:cNvSpPr>
              <a:spLocks noChangeArrowheads="1" noChangeShapeType="1" noTextEdit="1"/>
            </p:cNvSpPr>
            <p:nvPr/>
          </p:nvSpPr>
          <p:spPr bwMode="auto">
            <a:xfrm>
              <a:off x="3030" y="890"/>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25638" name="WordArt 65">
              <a:extLst>
                <a:ext uri="{FF2B5EF4-FFF2-40B4-BE49-F238E27FC236}">
                  <a16:creationId xmlns:a16="http://schemas.microsoft.com/office/drawing/2014/main" id="{C9AB1394-881D-4420-969C-5952C30DA782}"/>
                </a:ext>
              </a:extLst>
            </p:cNvPr>
            <p:cNvSpPr>
              <a:spLocks noChangeArrowheads="1" noChangeShapeType="1" noTextEdit="1"/>
            </p:cNvSpPr>
            <p:nvPr/>
          </p:nvSpPr>
          <p:spPr bwMode="auto">
            <a:xfrm>
              <a:off x="4118" y="2143"/>
              <a:ext cx="997"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4" name="Freeform 66">
              <a:extLst>
                <a:ext uri="{FF2B5EF4-FFF2-40B4-BE49-F238E27FC236}">
                  <a16:creationId xmlns:a16="http://schemas.microsoft.com/office/drawing/2014/main" id="{A1745B0D-1A6F-4F5A-A724-3E5E8AE89523}"/>
                </a:ext>
              </a:extLst>
            </p:cNvPr>
            <p:cNvSpPr>
              <a:spLocks/>
            </p:cNvSpPr>
            <p:nvPr/>
          </p:nvSpPr>
          <p:spPr bwMode="auto">
            <a:xfrm rot="1800000">
              <a:off x="2902" y="1246"/>
              <a:ext cx="676" cy="480"/>
            </a:xfrm>
            <a:custGeom>
              <a:avLst/>
              <a:gdLst>
                <a:gd name="T0" fmla="*/ 103 w 2216"/>
                <a:gd name="T1" fmla="*/ 0 h 2586"/>
                <a:gd name="T2" fmla="*/ 0 w 2216"/>
                <a:gd name="T3" fmla="*/ 38 h 2586"/>
                <a:gd name="T4" fmla="*/ 52 w 2216"/>
                <a:gd name="T5" fmla="*/ 38 h 2586"/>
                <a:gd name="T6" fmla="*/ 65 w 2216"/>
                <a:gd name="T7" fmla="*/ 89 h 2586"/>
                <a:gd name="T8" fmla="*/ 141 w 2216"/>
                <a:gd name="T9" fmla="*/ 89 h 2586"/>
                <a:gd name="T10" fmla="*/ 155 w 2216"/>
                <a:gd name="T11" fmla="*/ 38 h 2586"/>
                <a:gd name="T12" fmla="*/ 206 w 2216"/>
                <a:gd name="T13" fmla="*/ 38 h 2586"/>
                <a:gd name="T14" fmla="*/ 103 w 2216"/>
                <a:gd name="T15" fmla="*/ 0 h 2586"/>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2586"/>
                <a:gd name="T26" fmla="*/ 2216 w 2216"/>
                <a:gd name="T27" fmla="*/ 2586 h 2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2586">
                  <a:moveTo>
                    <a:pt x="1108" y="0"/>
                  </a:moveTo>
                  <a:lnTo>
                    <a:pt x="0" y="1108"/>
                  </a:lnTo>
                  <a:lnTo>
                    <a:pt x="554" y="1108"/>
                  </a:lnTo>
                  <a:lnTo>
                    <a:pt x="696" y="2586"/>
                  </a:lnTo>
                  <a:lnTo>
                    <a:pt x="1518" y="2586"/>
                  </a:lnTo>
                  <a:lnTo>
                    <a:pt x="1662" y="1108"/>
                  </a:lnTo>
                  <a:lnTo>
                    <a:pt x="2216" y="1108"/>
                  </a:lnTo>
                  <a:lnTo>
                    <a:pt x="1108" y="0"/>
                  </a:lnTo>
                  <a:close/>
                </a:path>
              </a:pathLst>
            </a:custGeom>
            <a:gradFill rotWithShape="1">
              <a:gsLst>
                <a:gs pos="0">
                  <a:srgbClr val="003070">
                    <a:alpha val="50000"/>
                  </a:srgbClr>
                </a:gs>
                <a:gs pos="100000">
                  <a:srgbClr val="001634">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5" name="Freeform 67">
              <a:extLst>
                <a:ext uri="{FF2B5EF4-FFF2-40B4-BE49-F238E27FC236}">
                  <a16:creationId xmlns:a16="http://schemas.microsoft.com/office/drawing/2014/main" id="{50BB3D04-8D04-466C-BBFB-4DC3EFA91BBA}"/>
                </a:ext>
              </a:extLst>
            </p:cNvPr>
            <p:cNvSpPr>
              <a:spLocks/>
            </p:cNvSpPr>
            <p:nvPr/>
          </p:nvSpPr>
          <p:spPr bwMode="auto">
            <a:xfrm rot="-900000">
              <a:off x="2040" y="1210"/>
              <a:ext cx="676" cy="480"/>
            </a:xfrm>
            <a:custGeom>
              <a:avLst/>
              <a:gdLst>
                <a:gd name="T0" fmla="*/ 103 w 2216"/>
                <a:gd name="T1" fmla="*/ 0 h 2586"/>
                <a:gd name="T2" fmla="*/ 0 w 2216"/>
                <a:gd name="T3" fmla="*/ 38 h 2586"/>
                <a:gd name="T4" fmla="*/ 52 w 2216"/>
                <a:gd name="T5" fmla="*/ 38 h 2586"/>
                <a:gd name="T6" fmla="*/ 65 w 2216"/>
                <a:gd name="T7" fmla="*/ 89 h 2586"/>
                <a:gd name="T8" fmla="*/ 141 w 2216"/>
                <a:gd name="T9" fmla="*/ 89 h 2586"/>
                <a:gd name="T10" fmla="*/ 155 w 2216"/>
                <a:gd name="T11" fmla="*/ 38 h 2586"/>
                <a:gd name="T12" fmla="*/ 206 w 2216"/>
                <a:gd name="T13" fmla="*/ 38 h 2586"/>
                <a:gd name="T14" fmla="*/ 103 w 2216"/>
                <a:gd name="T15" fmla="*/ 0 h 2586"/>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2586"/>
                <a:gd name="T26" fmla="*/ 2216 w 2216"/>
                <a:gd name="T27" fmla="*/ 2586 h 2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2586">
                  <a:moveTo>
                    <a:pt x="1108" y="0"/>
                  </a:moveTo>
                  <a:lnTo>
                    <a:pt x="0" y="1108"/>
                  </a:lnTo>
                  <a:lnTo>
                    <a:pt x="554" y="1108"/>
                  </a:lnTo>
                  <a:lnTo>
                    <a:pt x="696" y="2586"/>
                  </a:lnTo>
                  <a:lnTo>
                    <a:pt x="1518" y="2586"/>
                  </a:lnTo>
                  <a:lnTo>
                    <a:pt x="1662" y="1108"/>
                  </a:lnTo>
                  <a:lnTo>
                    <a:pt x="2216" y="1108"/>
                  </a:lnTo>
                  <a:lnTo>
                    <a:pt x="1108" y="0"/>
                  </a:lnTo>
                  <a:close/>
                </a:path>
              </a:pathLst>
            </a:custGeom>
            <a:gradFill rotWithShape="1">
              <a:gsLst>
                <a:gs pos="0">
                  <a:srgbClr val="003070">
                    <a:alpha val="50000"/>
                  </a:srgbClr>
                </a:gs>
                <a:gs pos="100000">
                  <a:srgbClr val="001634">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5641" name="Freeform 68">
              <a:extLst>
                <a:ext uri="{FF2B5EF4-FFF2-40B4-BE49-F238E27FC236}">
                  <a16:creationId xmlns:a16="http://schemas.microsoft.com/office/drawing/2014/main" id="{7F70926C-3AF6-4976-A4D4-EC37E17D19AD}"/>
                </a:ext>
              </a:extLst>
            </p:cNvPr>
            <p:cNvSpPr>
              <a:spLocks/>
            </p:cNvSpPr>
            <p:nvPr/>
          </p:nvSpPr>
          <p:spPr bwMode="auto">
            <a:xfrm rot="9000000">
              <a:off x="3083" y="2788"/>
              <a:ext cx="676" cy="480"/>
            </a:xfrm>
            <a:custGeom>
              <a:avLst/>
              <a:gdLst>
                <a:gd name="T0" fmla="*/ 103 w 2216"/>
                <a:gd name="T1" fmla="*/ 0 h 2586"/>
                <a:gd name="T2" fmla="*/ 0 w 2216"/>
                <a:gd name="T3" fmla="*/ 38 h 2586"/>
                <a:gd name="T4" fmla="*/ 52 w 2216"/>
                <a:gd name="T5" fmla="*/ 38 h 2586"/>
                <a:gd name="T6" fmla="*/ 65 w 2216"/>
                <a:gd name="T7" fmla="*/ 89 h 2586"/>
                <a:gd name="T8" fmla="*/ 141 w 2216"/>
                <a:gd name="T9" fmla="*/ 89 h 2586"/>
                <a:gd name="T10" fmla="*/ 155 w 2216"/>
                <a:gd name="T11" fmla="*/ 38 h 2586"/>
                <a:gd name="T12" fmla="*/ 206 w 2216"/>
                <a:gd name="T13" fmla="*/ 38 h 2586"/>
                <a:gd name="T14" fmla="*/ 103 w 2216"/>
                <a:gd name="T15" fmla="*/ 0 h 2586"/>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2586"/>
                <a:gd name="T26" fmla="*/ 2216 w 2216"/>
                <a:gd name="T27" fmla="*/ 2586 h 2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2586">
                  <a:moveTo>
                    <a:pt x="1108" y="0"/>
                  </a:moveTo>
                  <a:lnTo>
                    <a:pt x="0" y="1108"/>
                  </a:lnTo>
                  <a:lnTo>
                    <a:pt x="554" y="1108"/>
                  </a:lnTo>
                  <a:lnTo>
                    <a:pt x="696" y="2586"/>
                  </a:lnTo>
                  <a:lnTo>
                    <a:pt x="1518" y="2586"/>
                  </a:lnTo>
                  <a:lnTo>
                    <a:pt x="1662" y="1108"/>
                  </a:lnTo>
                  <a:lnTo>
                    <a:pt x="2216" y="1108"/>
                  </a:lnTo>
                  <a:lnTo>
                    <a:pt x="1108" y="0"/>
                  </a:lnTo>
                  <a:close/>
                </a:path>
              </a:pathLst>
            </a:custGeom>
            <a:gradFill rotWithShape="1">
              <a:gsLst>
                <a:gs pos="0">
                  <a:srgbClr val="003070">
                    <a:alpha val="50000"/>
                  </a:srgbClr>
                </a:gs>
                <a:gs pos="100000">
                  <a:srgbClr val="001634">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5642" name="Freeform 69">
              <a:extLst>
                <a:ext uri="{FF2B5EF4-FFF2-40B4-BE49-F238E27FC236}">
                  <a16:creationId xmlns:a16="http://schemas.microsoft.com/office/drawing/2014/main" id="{A503544C-242A-4C93-B106-61E7C5CC265D}"/>
                </a:ext>
              </a:extLst>
            </p:cNvPr>
            <p:cNvSpPr>
              <a:spLocks/>
            </p:cNvSpPr>
            <p:nvPr/>
          </p:nvSpPr>
          <p:spPr bwMode="auto">
            <a:xfrm rot="-9000000">
              <a:off x="1823" y="2788"/>
              <a:ext cx="676" cy="480"/>
            </a:xfrm>
            <a:custGeom>
              <a:avLst/>
              <a:gdLst>
                <a:gd name="T0" fmla="*/ 103 w 2216"/>
                <a:gd name="T1" fmla="*/ 0 h 2586"/>
                <a:gd name="T2" fmla="*/ 0 w 2216"/>
                <a:gd name="T3" fmla="*/ 38 h 2586"/>
                <a:gd name="T4" fmla="*/ 52 w 2216"/>
                <a:gd name="T5" fmla="*/ 38 h 2586"/>
                <a:gd name="T6" fmla="*/ 65 w 2216"/>
                <a:gd name="T7" fmla="*/ 89 h 2586"/>
                <a:gd name="T8" fmla="*/ 141 w 2216"/>
                <a:gd name="T9" fmla="*/ 89 h 2586"/>
                <a:gd name="T10" fmla="*/ 155 w 2216"/>
                <a:gd name="T11" fmla="*/ 38 h 2586"/>
                <a:gd name="T12" fmla="*/ 206 w 2216"/>
                <a:gd name="T13" fmla="*/ 38 h 2586"/>
                <a:gd name="T14" fmla="*/ 103 w 2216"/>
                <a:gd name="T15" fmla="*/ 0 h 2586"/>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2586"/>
                <a:gd name="T26" fmla="*/ 2216 w 2216"/>
                <a:gd name="T27" fmla="*/ 2586 h 25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2586">
                  <a:moveTo>
                    <a:pt x="1108" y="0"/>
                  </a:moveTo>
                  <a:lnTo>
                    <a:pt x="0" y="1108"/>
                  </a:lnTo>
                  <a:lnTo>
                    <a:pt x="554" y="1108"/>
                  </a:lnTo>
                  <a:lnTo>
                    <a:pt x="696" y="2586"/>
                  </a:lnTo>
                  <a:lnTo>
                    <a:pt x="1518" y="2586"/>
                  </a:lnTo>
                  <a:lnTo>
                    <a:pt x="1662" y="1108"/>
                  </a:lnTo>
                  <a:lnTo>
                    <a:pt x="2216" y="1108"/>
                  </a:lnTo>
                  <a:lnTo>
                    <a:pt x="1108" y="0"/>
                  </a:lnTo>
                  <a:close/>
                </a:path>
              </a:pathLst>
            </a:custGeom>
            <a:gradFill rotWithShape="1">
              <a:gsLst>
                <a:gs pos="0">
                  <a:srgbClr val="003070">
                    <a:alpha val="50000"/>
                  </a:srgbClr>
                </a:gs>
                <a:gs pos="100000">
                  <a:srgbClr val="001634">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grpSp>
        <p:nvGrpSpPr>
          <p:cNvPr id="3" name="Group 76">
            <a:extLst>
              <a:ext uri="{FF2B5EF4-FFF2-40B4-BE49-F238E27FC236}">
                <a16:creationId xmlns:a16="http://schemas.microsoft.com/office/drawing/2014/main" id="{6B4FAD90-C520-46DF-BA02-4650A92783BA}"/>
              </a:ext>
            </a:extLst>
          </p:cNvPr>
          <p:cNvGrpSpPr>
            <a:grpSpLocks/>
          </p:cNvGrpSpPr>
          <p:nvPr/>
        </p:nvGrpSpPr>
        <p:grpSpPr bwMode="auto">
          <a:xfrm>
            <a:off x="4511676" y="2184401"/>
            <a:ext cx="2855913" cy="3389313"/>
            <a:chOff x="1882" y="1376"/>
            <a:chExt cx="1799" cy="2135"/>
          </a:xfrm>
        </p:grpSpPr>
        <p:sp>
          <p:nvSpPr>
            <p:cNvPr id="25646" name="Oval 46">
              <a:extLst>
                <a:ext uri="{FF2B5EF4-FFF2-40B4-BE49-F238E27FC236}">
                  <a16:creationId xmlns:a16="http://schemas.microsoft.com/office/drawing/2014/main" id="{A1F34D0B-E362-47B6-A32E-7BB7CBAFAF70}"/>
                </a:ext>
              </a:extLst>
            </p:cNvPr>
            <p:cNvSpPr>
              <a:spLocks noChangeArrowheads="1"/>
            </p:cNvSpPr>
            <p:nvPr/>
          </p:nvSpPr>
          <p:spPr bwMode="auto">
            <a:xfrm>
              <a:off x="1904" y="2784"/>
              <a:ext cx="1777" cy="727"/>
            </a:xfrm>
            <a:prstGeom prst="ellipse">
              <a:avLst/>
            </a:prstGeom>
            <a:gradFill rotWithShape="1">
              <a:gsLst>
                <a:gs pos="0">
                  <a:schemeClr val="tx2">
                    <a:alpha val="83000"/>
                  </a:schemeClr>
                </a:gs>
                <a:gs pos="100000">
                  <a:schemeClr val="tx2">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25607" name="Oval 70">
              <a:extLst>
                <a:ext uri="{FF2B5EF4-FFF2-40B4-BE49-F238E27FC236}">
                  <a16:creationId xmlns:a16="http://schemas.microsoft.com/office/drawing/2014/main" id="{D3D7482E-40F5-4045-A9D9-CAD5DC9CA62D}"/>
                </a:ext>
              </a:extLst>
            </p:cNvPr>
            <p:cNvSpPr>
              <a:spLocks noChangeArrowheads="1"/>
            </p:cNvSpPr>
            <p:nvPr/>
          </p:nvSpPr>
          <p:spPr bwMode="auto">
            <a:xfrm>
              <a:off x="1904" y="1382"/>
              <a:ext cx="1766" cy="1775"/>
            </a:xfrm>
            <a:prstGeom prst="ellipse">
              <a:avLst/>
            </a:prstGeom>
            <a:gradFill rotWithShape="1">
              <a:gsLst>
                <a:gs pos="0">
                  <a:srgbClr val="003070"/>
                </a:gs>
                <a:gs pos="100000">
                  <a:srgbClr val="00275C"/>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solidFill>
                  <a:schemeClr val="bg1"/>
                </a:solidFill>
                <a:latin typeface="Arial Black" panose="020B0A04020102020204" pitchFamily="34" charset="0"/>
              </a:endParaRPr>
            </a:p>
          </p:txBody>
        </p:sp>
        <p:pic>
          <p:nvPicPr>
            <p:cNvPr id="25608" name="Picture 71" descr="그림1">
              <a:extLst>
                <a:ext uri="{FF2B5EF4-FFF2-40B4-BE49-F238E27FC236}">
                  <a16:creationId xmlns:a16="http://schemas.microsoft.com/office/drawing/2014/main" id="{E945A503-1EDF-4C65-8595-53CADEE33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 y="1376"/>
              <a:ext cx="177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Oval 72">
              <a:extLst>
                <a:ext uri="{FF2B5EF4-FFF2-40B4-BE49-F238E27FC236}">
                  <a16:creationId xmlns:a16="http://schemas.microsoft.com/office/drawing/2014/main" id="{724E2505-A41C-487A-9D7D-9A2ABB56410B}"/>
                </a:ext>
              </a:extLst>
            </p:cNvPr>
            <p:cNvSpPr>
              <a:spLocks noChangeArrowheads="1"/>
            </p:cNvSpPr>
            <p:nvPr/>
          </p:nvSpPr>
          <p:spPr bwMode="auto">
            <a:xfrm>
              <a:off x="2625" y="1402"/>
              <a:ext cx="309" cy="30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p>
          </p:txBody>
        </p:sp>
        <p:grpSp>
          <p:nvGrpSpPr>
            <p:cNvPr id="25610" name="Group 73">
              <a:extLst>
                <a:ext uri="{FF2B5EF4-FFF2-40B4-BE49-F238E27FC236}">
                  <a16:creationId xmlns:a16="http://schemas.microsoft.com/office/drawing/2014/main" id="{4C9E7FF3-9839-40EB-9C35-F7E827ABDA37}"/>
                </a:ext>
              </a:extLst>
            </p:cNvPr>
            <p:cNvGrpSpPr>
              <a:grpSpLocks/>
            </p:cNvGrpSpPr>
            <p:nvPr/>
          </p:nvGrpSpPr>
          <p:grpSpPr bwMode="auto">
            <a:xfrm>
              <a:off x="2259" y="1917"/>
              <a:ext cx="1043" cy="687"/>
              <a:chOff x="3878" y="2406"/>
              <a:chExt cx="728" cy="480"/>
            </a:xfrm>
          </p:grpSpPr>
          <p:sp>
            <p:nvSpPr>
              <p:cNvPr id="25611" name="WordArt 74">
                <a:extLst>
                  <a:ext uri="{FF2B5EF4-FFF2-40B4-BE49-F238E27FC236}">
                    <a16:creationId xmlns:a16="http://schemas.microsoft.com/office/drawing/2014/main" id="{6F12843E-610B-4DD9-A05D-2D8C137B1FBE}"/>
                  </a:ext>
                </a:extLst>
              </p:cNvPr>
              <p:cNvSpPr>
                <a:spLocks noChangeArrowheads="1" noChangeShapeType="1" noTextEdit="1"/>
              </p:cNvSpPr>
              <p:nvPr/>
            </p:nvSpPr>
            <p:spPr bwMode="auto">
              <a:xfrm>
                <a:off x="3971" y="2406"/>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5612" name="WordArt 75">
                <a:extLst>
                  <a:ext uri="{FF2B5EF4-FFF2-40B4-BE49-F238E27FC236}">
                    <a16:creationId xmlns:a16="http://schemas.microsoft.com/office/drawing/2014/main" id="{015A1C98-1F1F-4A9A-AB8E-56340DBDF030}"/>
                  </a:ext>
                </a:extLst>
              </p:cNvPr>
              <p:cNvSpPr>
                <a:spLocks noChangeArrowheads="1" noChangeShapeType="1" noTextEdit="1"/>
              </p:cNvSpPr>
              <p:nvPr/>
            </p:nvSpPr>
            <p:spPr bwMode="auto">
              <a:xfrm>
                <a:off x="3878" y="2613"/>
                <a:ext cx="728" cy="2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01. ADD CONTENTS</a:t>
                </a:r>
              </a:p>
              <a:p>
                <a:pPr algn="ctr"/>
                <a:r>
                  <a:rPr lang="en-US" altLang="zh-CN" sz="800" b="1" kern="10" spc="-40">
                    <a:solidFill>
                      <a:schemeClr val="bg1"/>
                    </a:solidFill>
                    <a:latin typeface="Arial" panose="020B0604020202020204" pitchFamily="34" charset="0"/>
                    <a:cs typeface="Arial" panose="020B0604020202020204" pitchFamily="34" charset="0"/>
                  </a:rPr>
                  <a:t>02. ADD CONTENTS</a:t>
                </a:r>
              </a:p>
              <a:p>
                <a:pPr algn="ctr"/>
                <a:r>
                  <a:rPr lang="en-US" altLang="zh-CN" sz="800" b="1" kern="10" spc="-40">
                    <a:solidFill>
                      <a:schemeClr val="bg1"/>
                    </a:solidFill>
                    <a:latin typeface="Arial" panose="020B0604020202020204" pitchFamily="34" charset="0"/>
                    <a:cs typeface="Arial" panose="020B0604020202020204" pitchFamily="34" charset="0"/>
                  </a:rPr>
                  <a:t>03. 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a:extLst>
              <a:ext uri="{FF2B5EF4-FFF2-40B4-BE49-F238E27FC236}">
                <a16:creationId xmlns:a16="http://schemas.microsoft.com/office/drawing/2014/main" id="{8CB9BFD1-0060-45C8-9D9A-026E3A503D2B}"/>
              </a:ext>
            </a:extLst>
          </p:cNvPr>
          <p:cNvSpPr>
            <a:spLocks noGrp="1" noChangeArrowheads="1"/>
          </p:cNvSpPr>
          <p:nvPr>
            <p:ph type="title"/>
          </p:nvPr>
        </p:nvSpPr>
        <p:spPr>
          <a:xfrm>
            <a:off x="1990725" y="203200"/>
            <a:ext cx="8280400" cy="488950"/>
          </a:xfrm>
          <a:noFill/>
        </p:spPr>
        <p:txBody>
          <a:bodyPr/>
          <a:lstStyle/>
          <a:p>
            <a:pPr eaLnBrk="1" hangingPunct="1"/>
            <a:r>
              <a:rPr lang="en-US" altLang="ko-KR"/>
              <a:t>Click To Edit Title Style</a:t>
            </a:r>
          </a:p>
        </p:txBody>
      </p:sp>
      <p:sp>
        <p:nvSpPr>
          <p:cNvPr id="8195" name="Rectangle 14">
            <a:extLst>
              <a:ext uri="{FF2B5EF4-FFF2-40B4-BE49-F238E27FC236}">
                <a16:creationId xmlns:a16="http://schemas.microsoft.com/office/drawing/2014/main" id="{5DD2B64D-E348-4D4A-A2CA-61688F28C913}"/>
              </a:ext>
            </a:extLst>
          </p:cNvPr>
          <p:cNvSpPr>
            <a:spLocks noGrp="1" noChangeArrowheads="1"/>
          </p:cNvSpPr>
          <p:nvPr>
            <p:ph type="body" idx="1"/>
          </p:nvPr>
        </p:nvSpPr>
        <p:spPr>
          <a:xfrm>
            <a:off x="1981201" y="1381126"/>
            <a:ext cx="8291513" cy="4784725"/>
          </a:xfrm>
          <a:noFill/>
        </p:spPr>
        <p:txBody>
          <a:bodyPr/>
          <a:lstStyle/>
          <a:p>
            <a:pPr eaLnBrk="1" hangingPunct="1">
              <a:lnSpc>
                <a:spcPct val="110000"/>
              </a:lnSpc>
              <a:spcBef>
                <a:spcPct val="0"/>
              </a:spcBef>
              <a:buFontTx/>
              <a:buNone/>
            </a:pPr>
            <a:r>
              <a:rPr lang="en-US" altLang="ko-KR" sz="2400" b="1">
                <a:solidFill>
                  <a:schemeClr val="tx1"/>
                </a:solidFill>
                <a:latin typeface="Arial Black" panose="020B0A04020102020204" pitchFamily="34" charset="0"/>
              </a:rPr>
              <a:t>Design Inspiration for Presentation</a:t>
            </a:r>
          </a:p>
          <a:p>
            <a:pPr eaLnBrk="1" hangingPunct="1">
              <a:lnSpc>
                <a:spcPct val="110000"/>
              </a:lnSpc>
              <a:spcBef>
                <a:spcPct val="0"/>
              </a:spcBef>
              <a:buFontTx/>
              <a:buNone/>
            </a:pPr>
            <a:endParaRPr lang="en-US" altLang="ko-KR" sz="2400">
              <a:solidFill>
                <a:schemeClr val="tx1"/>
              </a:solidFill>
              <a:latin typeface="Arial" panose="020B0604020202020204" pitchFamily="34" charset="0"/>
            </a:endParaRPr>
          </a:p>
          <a:p>
            <a:pPr eaLnBrk="1" hangingPunct="1">
              <a:lnSpc>
                <a:spcPct val="110000"/>
              </a:lnSpc>
              <a:spcBef>
                <a:spcPct val="0"/>
              </a:spcBef>
            </a:pPr>
            <a:r>
              <a:rPr lang="en-US" altLang="ko-KR" sz="1400">
                <a:solidFill>
                  <a:schemeClr val="tx1"/>
                </a:solidFill>
                <a:latin typeface="Arial" panose="020B0604020202020204" pitchFamily="34" charset="0"/>
              </a:rPr>
              <a:t>Lorem ipsum dolor sit amet, consectetur adipiscing elit, set eiusmod tempor incidunt et labore et dolore magna aliquam. Ut enim ad minim veniam, quis nostrud exerc. Irure dolor in reprehend incididunt ut labore et dolore magna aliqua.</a:t>
            </a:r>
            <a:br>
              <a:rPr lang="en-US" altLang="ko-KR" sz="1400">
                <a:solidFill>
                  <a:schemeClr val="tx1"/>
                </a:solidFill>
                <a:latin typeface="Arial" panose="020B0604020202020204" pitchFamily="34" charset="0"/>
              </a:rPr>
            </a:br>
            <a:r>
              <a:rPr lang="en-US" altLang="ko-KR" sz="1400">
                <a:solidFill>
                  <a:schemeClr val="tx1"/>
                </a:solidFill>
                <a:latin typeface="Arial" panose="020B0604020202020204" pitchFamily="34" charset="0"/>
              </a:rPr>
              <a:t> </a:t>
            </a:r>
          </a:p>
          <a:p>
            <a:pPr eaLnBrk="1" hangingPunct="1">
              <a:lnSpc>
                <a:spcPct val="110000"/>
              </a:lnSpc>
              <a:spcBef>
                <a:spcPct val="0"/>
              </a:spcBef>
            </a:pPr>
            <a:r>
              <a:rPr lang="en-US" altLang="ko-KR" sz="1400">
                <a:solidFill>
                  <a:schemeClr val="tx1"/>
                </a:solidFill>
                <a:latin typeface="Arial" panose="020B0604020202020204" pitchFamily="34" charset="0"/>
              </a:rPr>
              <a:t>Ut enim ad minim veniam, quis nostrud exercitation ullamco laboris nisi ut aliquip ex ea commodo consequat. </a:t>
            </a:r>
          </a:p>
          <a:p>
            <a:pPr eaLnBrk="1" hangingPunct="1">
              <a:lnSpc>
                <a:spcPct val="110000"/>
              </a:lnSpc>
              <a:spcBef>
                <a:spcPct val="0"/>
              </a:spcBef>
            </a:pPr>
            <a:endParaRPr lang="en-US" altLang="ko-KR" sz="1400">
              <a:solidFill>
                <a:schemeClr val="tx1"/>
              </a:solidFill>
              <a:latin typeface="Arial" panose="020B0604020202020204" pitchFamily="34" charset="0"/>
            </a:endParaRPr>
          </a:p>
          <a:p>
            <a:pPr eaLnBrk="1" hangingPunct="1">
              <a:lnSpc>
                <a:spcPct val="110000"/>
              </a:lnSpc>
              <a:spcBef>
                <a:spcPct val="0"/>
              </a:spcBef>
            </a:pPr>
            <a:r>
              <a:rPr lang="en-US" altLang="ko-KR" sz="1400">
                <a:solidFill>
                  <a:schemeClr val="tx1"/>
                </a:solidFill>
                <a:latin typeface="Arial" panose="020B0604020202020204" pitchFamily="34" charset="0"/>
              </a:rPr>
              <a:t>Ut enim ad minim veniam, quis nostrud exerc. Irure dolor in reprehend incididunt ut labore et dolore magna aliqua. Ut enim ad minim veniam, quis nostrud exerci </a:t>
            </a:r>
          </a:p>
          <a:p>
            <a:pPr eaLnBrk="1" hangingPunct="1">
              <a:lnSpc>
                <a:spcPct val="110000"/>
              </a:lnSpc>
              <a:spcBef>
                <a:spcPct val="0"/>
              </a:spcBef>
            </a:pPr>
            <a:endParaRPr lang="en-US" altLang="ko-KR" sz="1400">
              <a:solidFill>
                <a:schemeClr val="tx1"/>
              </a:solidFill>
              <a:latin typeface="Arial" panose="020B0604020202020204" pitchFamily="34" charset="0"/>
            </a:endParaRPr>
          </a:p>
          <a:p>
            <a:pPr eaLnBrk="1" hangingPunct="1">
              <a:lnSpc>
                <a:spcPct val="110000"/>
              </a:lnSpc>
              <a:spcBef>
                <a:spcPct val="0"/>
              </a:spcBef>
            </a:pPr>
            <a:endParaRPr lang="en-US" altLang="ko-KR" sz="1400">
              <a:solidFill>
                <a:schemeClr val="tx1"/>
              </a:solidFill>
              <a:latin typeface="Arial" panose="020B0604020202020204" pitchFamily="34" charset="0"/>
            </a:endParaRPr>
          </a:p>
          <a:p>
            <a:pPr eaLnBrk="1" hangingPunct="1">
              <a:lnSpc>
                <a:spcPct val="110000"/>
              </a:lnSpc>
              <a:spcBef>
                <a:spcPct val="0"/>
              </a:spcBef>
              <a:buFontTx/>
              <a:buNone/>
            </a:pPr>
            <a:r>
              <a:rPr lang="en-US" altLang="ko-KR" sz="1400">
                <a:solidFill>
                  <a:schemeClr val="tx1"/>
                </a:solidFill>
                <a:latin typeface="Arial" panose="020B0604020202020204" pitchFamily="34" charset="0"/>
              </a:rPr>
              <a:t>       </a:t>
            </a:r>
            <a:r>
              <a:rPr lang="en-US" altLang="ko-KR" sz="1400">
                <a:solidFill>
                  <a:schemeClr val="tx1"/>
                </a:solidFill>
                <a:latin typeface="Arial Black" panose="020B0A04020102020204" pitchFamily="34" charset="0"/>
              </a:rPr>
              <a:t>Stylish templates can be a valuable aid to creative professionals.</a:t>
            </a:r>
          </a:p>
          <a:p>
            <a:pPr eaLnBrk="1" hangingPunct="1">
              <a:lnSpc>
                <a:spcPct val="110000"/>
              </a:lnSpc>
              <a:spcBef>
                <a:spcPct val="0"/>
              </a:spcBef>
              <a:buFontTx/>
              <a:buNone/>
            </a:pPr>
            <a:r>
              <a:rPr lang="en-US" altLang="ko-KR" sz="1400">
                <a:solidFill>
                  <a:schemeClr val="tx1"/>
                </a:solidFill>
                <a:latin typeface="Arial Black" panose="020B0A04020102020204" pitchFamily="34" charset="0"/>
              </a:rPr>
              <a:t>      Each work is featured with simplicity but supreme beauty.</a:t>
            </a:r>
          </a:p>
          <a:p>
            <a:pPr eaLnBrk="1" hangingPunct="1">
              <a:lnSpc>
                <a:spcPct val="80000"/>
              </a:lnSpc>
            </a:pPr>
            <a:endParaRPr lang="en-US" altLang="ko-KR" sz="1600">
              <a:solidFill>
                <a:schemeClr val="tx1"/>
              </a:solidFill>
              <a:latin typeface="Arial Black" panose="020B0A04020102020204" pitchFamily="34" charset="0"/>
            </a:endParaRPr>
          </a:p>
          <a:p>
            <a:pPr eaLnBrk="1" hangingPunct="1">
              <a:lnSpc>
                <a:spcPct val="90000"/>
              </a:lnSpc>
            </a:pPr>
            <a:endParaRPr lang="en-US" altLang="ko-KR">
              <a:solidFill>
                <a:schemeClr val="tx1"/>
              </a:solidFill>
            </a:endParaRPr>
          </a:p>
          <a:p>
            <a:pPr eaLnBrk="1" hangingPunct="1">
              <a:lnSpc>
                <a:spcPct val="110000"/>
              </a:lnSpc>
              <a:spcBef>
                <a:spcPct val="0"/>
              </a:spcBef>
            </a:pPr>
            <a:endParaRPr lang="en-US" altLang="ko-KR" sz="700" b="1">
              <a:solidFill>
                <a:schemeClr val="tx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3" name="Rectangle 2">
            <a:extLst>
              <a:ext uri="{FF2B5EF4-FFF2-40B4-BE49-F238E27FC236}">
                <a16:creationId xmlns:a16="http://schemas.microsoft.com/office/drawing/2014/main" id="{2E20FFC2-431D-4EEA-B621-3C004BBA8006}"/>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sp>
        <p:nvSpPr>
          <p:cNvPr id="26651" name="AutoShape 27">
            <a:extLst>
              <a:ext uri="{FF2B5EF4-FFF2-40B4-BE49-F238E27FC236}">
                <a16:creationId xmlns:a16="http://schemas.microsoft.com/office/drawing/2014/main" id="{288A5181-8539-4DCB-8822-B5D3474EAD0A}"/>
              </a:ext>
            </a:extLst>
          </p:cNvPr>
          <p:cNvSpPr>
            <a:spLocks noChangeArrowheads="1"/>
          </p:cNvSpPr>
          <p:nvPr/>
        </p:nvSpPr>
        <p:spPr bwMode="auto">
          <a:xfrm>
            <a:off x="1524001" y="2366964"/>
            <a:ext cx="8532813" cy="1800225"/>
          </a:xfrm>
          <a:prstGeom prst="rightArrow">
            <a:avLst>
              <a:gd name="adj1" fmla="val 46843"/>
              <a:gd name="adj2" fmla="val 58283"/>
            </a:avLst>
          </a:prstGeom>
          <a:gradFill rotWithShape="1">
            <a:gsLst>
              <a:gs pos="0">
                <a:srgbClr val="698E00"/>
              </a:gs>
              <a:gs pos="100000">
                <a:srgbClr val="567400"/>
              </a:gs>
            </a:gsLst>
            <a:lin ang="5400000" scaled="1"/>
          </a:gradFill>
          <a:ln w="19050" algn="ctr">
            <a:solidFill>
              <a:schemeClr val="bg1"/>
            </a:solidFill>
            <a:miter lim="800000"/>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grpSp>
        <p:nvGrpSpPr>
          <p:cNvPr id="2" name="Group 55">
            <a:extLst>
              <a:ext uri="{FF2B5EF4-FFF2-40B4-BE49-F238E27FC236}">
                <a16:creationId xmlns:a16="http://schemas.microsoft.com/office/drawing/2014/main" id="{7036E240-39A3-4E73-995A-604B01BA9BF9}"/>
              </a:ext>
            </a:extLst>
          </p:cNvPr>
          <p:cNvGrpSpPr>
            <a:grpSpLocks/>
          </p:cNvGrpSpPr>
          <p:nvPr/>
        </p:nvGrpSpPr>
        <p:grpSpPr bwMode="auto">
          <a:xfrm>
            <a:off x="1789113" y="1557338"/>
            <a:ext cx="8316912" cy="4481512"/>
            <a:chOff x="167" y="981"/>
            <a:chExt cx="5239" cy="2823"/>
          </a:xfrm>
        </p:grpSpPr>
        <p:sp>
          <p:nvSpPr>
            <p:cNvPr id="26630" name="WordArt 74">
              <a:extLst>
                <a:ext uri="{FF2B5EF4-FFF2-40B4-BE49-F238E27FC236}">
                  <a16:creationId xmlns:a16="http://schemas.microsoft.com/office/drawing/2014/main" id="{E310D101-6D43-442B-9EDF-A3C4580AA596}"/>
                </a:ext>
              </a:extLst>
            </p:cNvPr>
            <p:cNvSpPr>
              <a:spLocks noChangeArrowheads="1" noChangeShapeType="1" noTextEdit="1"/>
            </p:cNvSpPr>
            <p:nvPr/>
          </p:nvSpPr>
          <p:spPr bwMode="auto">
            <a:xfrm>
              <a:off x="167" y="2024"/>
              <a:ext cx="544"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2F1F07"/>
                  </a:solidFill>
                  <a:latin typeface="Arial Black" panose="020B0A04020102020204" pitchFamily="34" charset="0"/>
                </a:rPr>
                <a:t>HISTORY</a:t>
              </a:r>
              <a:endParaRPr lang="zh-CN" altLang="en-US" kern="10" spc="-45">
                <a:solidFill>
                  <a:srgbClr val="2F1F07"/>
                </a:solidFill>
                <a:latin typeface="Arial Black" panose="020B0A04020102020204" pitchFamily="34" charset="0"/>
              </a:endParaRPr>
            </a:p>
          </p:txBody>
        </p:sp>
        <p:sp>
          <p:nvSpPr>
            <p:cNvPr id="26631" name="WordArt 75">
              <a:extLst>
                <a:ext uri="{FF2B5EF4-FFF2-40B4-BE49-F238E27FC236}">
                  <a16:creationId xmlns:a16="http://schemas.microsoft.com/office/drawing/2014/main" id="{44327B53-2F1F-4727-9D6D-968413BD2EC4}"/>
                </a:ext>
              </a:extLst>
            </p:cNvPr>
            <p:cNvSpPr>
              <a:spLocks noChangeArrowheads="1" noChangeShapeType="1" noTextEdit="1"/>
            </p:cNvSpPr>
            <p:nvPr/>
          </p:nvSpPr>
          <p:spPr bwMode="auto">
            <a:xfrm>
              <a:off x="1006" y="2000"/>
              <a:ext cx="499" cy="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chemeClr val="bg1"/>
                  </a:solidFill>
                  <a:latin typeface="Arial Black" panose="020B0A04020102020204" pitchFamily="34" charset="0"/>
                </a:rPr>
                <a:t>1980</a:t>
              </a:r>
              <a:endParaRPr lang="zh-CN" altLang="en-US" kern="10" spc="-45">
                <a:solidFill>
                  <a:schemeClr val="bg1"/>
                </a:solidFill>
                <a:latin typeface="Arial Black" panose="020B0A04020102020204" pitchFamily="34" charset="0"/>
              </a:endParaRPr>
            </a:p>
          </p:txBody>
        </p:sp>
        <p:sp>
          <p:nvSpPr>
            <p:cNvPr id="26632" name="WordArt 76">
              <a:extLst>
                <a:ext uri="{FF2B5EF4-FFF2-40B4-BE49-F238E27FC236}">
                  <a16:creationId xmlns:a16="http://schemas.microsoft.com/office/drawing/2014/main" id="{FB2CDB78-57BA-404C-A1F4-6AC4263E25C0}"/>
                </a:ext>
              </a:extLst>
            </p:cNvPr>
            <p:cNvSpPr>
              <a:spLocks noChangeArrowheads="1" noChangeShapeType="1" noTextEdit="1"/>
            </p:cNvSpPr>
            <p:nvPr/>
          </p:nvSpPr>
          <p:spPr bwMode="auto">
            <a:xfrm>
              <a:off x="1732" y="2000"/>
              <a:ext cx="499" cy="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chemeClr val="bg1"/>
                  </a:solidFill>
                  <a:latin typeface="Arial Black" panose="020B0A04020102020204" pitchFamily="34" charset="0"/>
                </a:rPr>
                <a:t>1990</a:t>
              </a:r>
              <a:endParaRPr lang="zh-CN" altLang="en-US" kern="10" spc="-45">
                <a:solidFill>
                  <a:schemeClr val="bg1"/>
                </a:solidFill>
                <a:latin typeface="Arial Black" panose="020B0A04020102020204" pitchFamily="34" charset="0"/>
              </a:endParaRPr>
            </a:p>
          </p:txBody>
        </p:sp>
        <p:sp>
          <p:nvSpPr>
            <p:cNvPr id="3" name="WordArt 77">
              <a:extLst>
                <a:ext uri="{FF2B5EF4-FFF2-40B4-BE49-F238E27FC236}">
                  <a16:creationId xmlns:a16="http://schemas.microsoft.com/office/drawing/2014/main" id="{2BCC8F81-C6DB-4B53-ABBF-0509475AC7AA}"/>
                </a:ext>
              </a:extLst>
            </p:cNvPr>
            <p:cNvSpPr>
              <a:spLocks noChangeArrowheads="1" noChangeShapeType="1" noTextEdit="1"/>
            </p:cNvSpPr>
            <p:nvPr/>
          </p:nvSpPr>
          <p:spPr bwMode="auto">
            <a:xfrm>
              <a:off x="2458" y="2000"/>
              <a:ext cx="499" cy="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chemeClr val="bg1"/>
                  </a:solidFill>
                  <a:latin typeface="Arial Black" panose="020B0A04020102020204" pitchFamily="34" charset="0"/>
                </a:rPr>
                <a:t>2000</a:t>
              </a:r>
              <a:endParaRPr lang="zh-CN" altLang="en-US" kern="10" spc="-45">
                <a:solidFill>
                  <a:schemeClr val="bg1"/>
                </a:solidFill>
                <a:latin typeface="Arial Black" panose="020B0A04020102020204" pitchFamily="34" charset="0"/>
              </a:endParaRPr>
            </a:p>
          </p:txBody>
        </p:sp>
        <p:sp>
          <p:nvSpPr>
            <p:cNvPr id="26634" name="WordArt 78">
              <a:extLst>
                <a:ext uri="{FF2B5EF4-FFF2-40B4-BE49-F238E27FC236}">
                  <a16:creationId xmlns:a16="http://schemas.microsoft.com/office/drawing/2014/main" id="{B1551EC9-069A-4686-BBC4-5B95CCF9B361}"/>
                </a:ext>
              </a:extLst>
            </p:cNvPr>
            <p:cNvSpPr>
              <a:spLocks noChangeArrowheads="1" noChangeShapeType="1" noTextEdit="1"/>
            </p:cNvSpPr>
            <p:nvPr/>
          </p:nvSpPr>
          <p:spPr bwMode="auto">
            <a:xfrm>
              <a:off x="3183" y="2000"/>
              <a:ext cx="499" cy="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chemeClr val="bg1"/>
                  </a:solidFill>
                  <a:latin typeface="Arial Black" panose="020B0A04020102020204" pitchFamily="34" charset="0"/>
                </a:rPr>
                <a:t>2010</a:t>
              </a:r>
              <a:endParaRPr lang="zh-CN" altLang="en-US" kern="10" spc="-45">
                <a:solidFill>
                  <a:schemeClr val="bg1"/>
                </a:solidFill>
                <a:latin typeface="Arial Black" panose="020B0A04020102020204" pitchFamily="34" charset="0"/>
              </a:endParaRPr>
            </a:p>
          </p:txBody>
        </p:sp>
        <p:sp>
          <p:nvSpPr>
            <p:cNvPr id="26635" name="WordArt 79">
              <a:extLst>
                <a:ext uri="{FF2B5EF4-FFF2-40B4-BE49-F238E27FC236}">
                  <a16:creationId xmlns:a16="http://schemas.microsoft.com/office/drawing/2014/main" id="{2AF86044-C28C-4A6A-96DC-3A2B8E46EE6A}"/>
                </a:ext>
              </a:extLst>
            </p:cNvPr>
            <p:cNvSpPr>
              <a:spLocks noChangeArrowheads="1" noChangeShapeType="1" noTextEdit="1"/>
            </p:cNvSpPr>
            <p:nvPr/>
          </p:nvSpPr>
          <p:spPr bwMode="auto">
            <a:xfrm>
              <a:off x="3909" y="2000"/>
              <a:ext cx="499" cy="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chemeClr val="bg1"/>
                  </a:solidFill>
                  <a:latin typeface="Arial Black" panose="020B0A04020102020204" pitchFamily="34" charset="0"/>
                </a:rPr>
                <a:t>2020</a:t>
              </a:r>
              <a:endParaRPr lang="zh-CN" altLang="en-US" kern="10" spc="-45">
                <a:solidFill>
                  <a:schemeClr val="bg1"/>
                </a:solidFill>
                <a:latin typeface="Arial Black" panose="020B0A04020102020204" pitchFamily="34" charset="0"/>
              </a:endParaRPr>
            </a:p>
          </p:txBody>
        </p:sp>
        <p:sp>
          <p:nvSpPr>
            <p:cNvPr id="26636" name="Line 80">
              <a:extLst>
                <a:ext uri="{FF2B5EF4-FFF2-40B4-BE49-F238E27FC236}">
                  <a16:creationId xmlns:a16="http://schemas.microsoft.com/office/drawing/2014/main" id="{7C8D8561-723A-4D3D-94D8-9D638B29D0B4}"/>
                </a:ext>
              </a:extLst>
            </p:cNvPr>
            <p:cNvSpPr>
              <a:spLocks noChangeShapeType="1"/>
            </p:cNvSpPr>
            <p:nvPr/>
          </p:nvSpPr>
          <p:spPr bwMode="auto">
            <a:xfrm flipV="1">
              <a:off x="1256" y="1004"/>
              <a:ext cx="0" cy="862"/>
            </a:xfrm>
            <a:prstGeom prst="line">
              <a:avLst/>
            </a:prstGeom>
            <a:noFill/>
            <a:ln w="190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6637" name="Line 81">
              <a:extLst>
                <a:ext uri="{FF2B5EF4-FFF2-40B4-BE49-F238E27FC236}">
                  <a16:creationId xmlns:a16="http://schemas.microsoft.com/office/drawing/2014/main" id="{8D59B4EC-44F2-45A5-B59F-C05B876EF6C5}"/>
                </a:ext>
              </a:extLst>
            </p:cNvPr>
            <p:cNvSpPr>
              <a:spLocks noChangeShapeType="1"/>
            </p:cNvSpPr>
            <p:nvPr/>
          </p:nvSpPr>
          <p:spPr bwMode="auto">
            <a:xfrm flipV="1">
              <a:off x="2707" y="1004"/>
              <a:ext cx="0" cy="862"/>
            </a:xfrm>
            <a:prstGeom prst="line">
              <a:avLst/>
            </a:prstGeom>
            <a:noFill/>
            <a:ln w="190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6638" name="Line 82">
              <a:extLst>
                <a:ext uri="{FF2B5EF4-FFF2-40B4-BE49-F238E27FC236}">
                  <a16:creationId xmlns:a16="http://schemas.microsoft.com/office/drawing/2014/main" id="{DD746DE8-8405-423A-A8E3-F57303F3431C}"/>
                </a:ext>
              </a:extLst>
            </p:cNvPr>
            <p:cNvSpPr>
              <a:spLocks noChangeShapeType="1"/>
            </p:cNvSpPr>
            <p:nvPr/>
          </p:nvSpPr>
          <p:spPr bwMode="auto">
            <a:xfrm flipV="1">
              <a:off x="4159" y="1004"/>
              <a:ext cx="0" cy="862"/>
            </a:xfrm>
            <a:prstGeom prst="line">
              <a:avLst/>
            </a:prstGeom>
            <a:noFill/>
            <a:ln w="19050" cap="rnd">
              <a:solidFill>
                <a:srgbClr val="333333"/>
              </a:solidFill>
              <a:prstDash val="sysDot"/>
              <a:round/>
              <a:headEnd type="oval"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6639" name="Line 83">
              <a:extLst>
                <a:ext uri="{FF2B5EF4-FFF2-40B4-BE49-F238E27FC236}">
                  <a16:creationId xmlns:a16="http://schemas.microsoft.com/office/drawing/2014/main" id="{AE493FDC-E6AE-4A2B-9A95-C15682239AB3}"/>
                </a:ext>
              </a:extLst>
            </p:cNvPr>
            <p:cNvSpPr>
              <a:spLocks noChangeShapeType="1"/>
            </p:cNvSpPr>
            <p:nvPr/>
          </p:nvSpPr>
          <p:spPr bwMode="auto">
            <a:xfrm flipV="1">
              <a:off x="3433" y="2274"/>
              <a:ext cx="0" cy="794"/>
            </a:xfrm>
            <a:prstGeom prst="line">
              <a:avLst/>
            </a:prstGeom>
            <a:noFill/>
            <a:ln w="19050" cap="rnd">
              <a:solidFill>
                <a:srgbClr val="333333"/>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640" name="AutoShape 84">
              <a:extLst>
                <a:ext uri="{FF2B5EF4-FFF2-40B4-BE49-F238E27FC236}">
                  <a16:creationId xmlns:a16="http://schemas.microsoft.com/office/drawing/2014/main" id="{89225C90-4B5F-423E-8020-0CF516957758}"/>
                </a:ext>
              </a:extLst>
            </p:cNvPr>
            <p:cNvSpPr>
              <a:spLocks noChangeArrowheads="1"/>
            </p:cNvSpPr>
            <p:nvPr/>
          </p:nvSpPr>
          <p:spPr bwMode="auto">
            <a:xfrm>
              <a:off x="326" y="2433"/>
              <a:ext cx="1497" cy="1371"/>
            </a:xfrm>
            <a:prstGeom prst="roundRect">
              <a:avLst>
                <a:gd name="adj" fmla="val 5528"/>
              </a:avLst>
            </a:prstGeom>
            <a:solidFill>
              <a:srgbClr val="6D4811">
                <a:alpha val="36862"/>
              </a:srgbClr>
            </a:solidFill>
            <a:ln w="19050" algn="ctr">
              <a:solidFill>
                <a:srgbClr val="C0C0C0"/>
              </a:solidFill>
              <a:round/>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i="0">
                <a:solidFill>
                  <a:schemeClr val="tx1"/>
                </a:solidFill>
              </a:endParaRPr>
            </a:p>
          </p:txBody>
        </p:sp>
        <p:sp>
          <p:nvSpPr>
            <p:cNvPr id="26641" name="Text Box 85">
              <a:extLst>
                <a:ext uri="{FF2B5EF4-FFF2-40B4-BE49-F238E27FC236}">
                  <a16:creationId xmlns:a16="http://schemas.microsoft.com/office/drawing/2014/main" id="{E8DCEC73-EC8E-414D-B130-5E0E6BF6AF30}"/>
                </a:ext>
              </a:extLst>
            </p:cNvPr>
            <p:cNvSpPr txBox="1">
              <a:spLocks noChangeArrowheads="1"/>
            </p:cNvSpPr>
            <p:nvPr/>
          </p:nvSpPr>
          <p:spPr bwMode="auto">
            <a:xfrm>
              <a:off x="1278" y="981"/>
              <a:ext cx="122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400" i="0">
                  <a:solidFill>
                    <a:schemeClr val="tx1"/>
                  </a:solidFill>
                  <a:latin typeface="Arial Black" panose="020B0A04020102020204" pitchFamily="34" charset="0"/>
                </a:rPr>
                <a:t>Visual Appealing</a:t>
              </a:r>
            </a:p>
            <a:p>
              <a:pPr eaLnBrk="1" hangingPunct="1">
                <a:spcBef>
                  <a:spcPct val="0"/>
                </a:spcBef>
                <a:buFontTx/>
                <a:buNone/>
              </a:pPr>
              <a:r>
                <a:rPr lang="en-US" altLang="ko-KR" sz="1000" i="0">
                  <a:solidFill>
                    <a:schemeClr val="tx1"/>
                  </a:solidFill>
                  <a:latin typeface="Arial" panose="020B0604020202020204" pitchFamily="34" charset="0"/>
                </a:rPr>
                <a:t>Captivate your viewing audience - PowerPoint Templates &amp; Backgrounds, Sleek Diagram &amp; Charts For Your Presentation</a:t>
              </a:r>
              <a:endParaRPr lang="ko-KR" altLang="ko-KR" sz="1800" i="0">
                <a:solidFill>
                  <a:schemeClr val="tx1"/>
                </a:solidFill>
              </a:endParaRPr>
            </a:p>
          </p:txBody>
        </p:sp>
        <p:sp>
          <p:nvSpPr>
            <p:cNvPr id="26642" name="Text Box 86">
              <a:extLst>
                <a:ext uri="{FF2B5EF4-FFF2-40B4-BE49-F238E27FC236}">
                  <a16:creationId xmlns:a16="http://schemas.microsoft.com/office/drawing/2014/main" id="{66A31D7E-DB99-4C7D-AF92-91615256E2C5}"/>
                </a:ext>
              </a:extLst>
            </p:cNvPr>
            <p:cNvSpPr txBox="1">
              <a:spLocks noChangeArrowheads="1"/>
            </p:cNvSpPr>
            <p:nvPr/>
          </p:nvSpPr>
          <p:spPr bwMode="auto">
            <a:xfrm>
              <a:off x="2730" y="981"/>
              <a:ext cx="12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400" i="0">
                  <a:solidFill>
                    <a:schemeClr val="tx1"/>
                  </a:solidFill>
                  <a:latin typeface="Arial Black" panose="020B0A04020102020204" pitchFamily="34" charset="0"/>
                </a:rPr>
                <a:t>Subtle Touch</a:t>
              </a:r>
            </a:p>
            <a:p>
              <a:pPr eaLnBrk="1" hangingPunct="1">
                <a:spcBef>
                  <a:spcPct val="0"/>
                </a:spcBef>
                <a:buFontTx/>
                <a:buNone/>
              </a:pPr>
              <a:r>
                <a:rPr lang="en-US" altLang="ko-KR" sz="1000" i="0">
                  <a:solidFill>
                    <a:schemeClr val="tx1"/>
                  </a:solidFill>
                  <a:latin typeface="Arial" panose="020B0604020202020204" pitchFamily="34" charset="0"/>
                </a:rPr>
                <a:t>Trendy Design in contemporary colors and styles - PowerPoint Templates &amp; Backgrounds, PowerPoint Diagrams &amp; Charts for your Presentation</a:t>
              </a:r>
              <a:endParaRPr lang="ko-KR" altLang="ko-KR" sz="1800" i="0">
                <a:solidFill>
                  <a:schemeClr val="tx1"/>
                </a:solidFill>
              </a:endParaRPr>
            </a:p>
          </p:txBody>
        </p:sp>
        <p:sp>
          <p:nvSpPr>
            <p:cNvPr id="26643" name="Text Box 87">
              <a:extLst>
                <a:ext uri="{FF2B5EF4-FFF2-40B4-BE49-F238E27FC236}">
                  <a16:creationId xmlns:a16="http://schemas.microsoft.com/office/drawing/2014/main" id="{C3356605-11B0-4017-B91D-738335CE921E}"/>
                </a:ext>
              </a:extLst>
            </p:cNvPr>
            <p:cNvSpPr txBox="1">
              <a:spLocks noChangeArrowheads="1"/>
            </p:cNvSpPr>
            <p:nvPr/>
          </p:nvSpPr>
          <p:spPr bwMode="auto">
            <a:xfrm>
              <a:off x="4181" y="981"/>
              <a:ext cx="1225"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400" i="0">
                  <a:solidFill>
                    <a:srgbClr val="698E00"/>
                  </a:solidFill>
                  <a:latin typeface="Arial Black" panose="020B0A04020102020204" pitchFamily="34" charset="0"/>
                </a:rPr>
                <a:t>Animation PowerPoint</a:t>
              </a:r>
            </a:p>
            <a:p>
              <a:pPr eaLnBrk="1" hangingPunct="1">
                <a:spcBef>
                  <a:spcPct val="0"/>
                </a:spcBef>
                <a:buFontTx/>
                <a:buNone/>
              </a:pPr>
              <a:r>
                <a:rPr lang="en-US" altLang="ko-KR" sz="1000" i="0">
                  <a:solidFill>
                    <a:schemeClr val="tx1"/>
                  </a:solidFill>
                  <a:latin typeface="Arial" panose="020B0604020202020204" pitchFamily="34" charset="0"/>
                </a:rPr>
                <a:t>Animation PowerPoint Templates &amp; Backgrounds for Your Impressive Presentation</a:t>
              </a:r>
              <a:endParaRPr lang="ko-KR" altLang="ko-KR" sz="1800" i="0">
                <a:solidFill>
                  <a:schemeClr val="tx1"/>
                </a:solidFill>
              </a:endParaRPr>
            </a:p>
          </p:txBody>
        </p:sp>
        <p:sp>
          <p:nvSpPr>
            <p:cNvPr id="26644" name="Text Box 88">
              <a:extLst>
                <a:ext uri="{FF2B5EF4-FFF2-40B4-BE49-F238E27FC236}">
                  <a16:creationId xmlns:a16="http://schemas.microsoft.com/office/drawing/2014/main" id="{E7C868F1-215A-4F24-82B6-8829BAA7F2E5}"/>
                </a:ext>
              </a:extLst>
            </p:cNvPr>
            <p:cNvSpPr txBox="1">
              <a:spLocks noChangeArrowheads="1"/>
            </p:cNvSpPr>
            <p:nvPr/>
          </p:nvSpPr>
          <p:spPr bwMode="auto">
            <a:xfrm>
              <a:off x="2004" y="2387"/>
              <a:ext cx="122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400" i="0">
                  <a:solidFill>
                    <a:schemeClr val="tx1"/>
                  </a:solidFill>
                  <a:latin typeface="Arial Black" panose="020B0A04020102020204" pitchFamily="34" charset="0"/>
                </a:rPr>
                <a:t>Ready to Use</a:t>
              </a:r>
            </a:p>
            <a:p>
              <a:pPr eaLnBrk="1" hangingPunct="1">
                <a:spcBef>
                  <a:spcPct val="0"/>
                </a:spcBef>
                <a:buFontTx/>
                <a:buNone/>
              </a:pPr>
              <a:r>
                <a:rPr lang="en-US" altLang="ko-KR" sz="1000" i="0">
                  <a:solidFill>
                    <a:schemeClr val="tx1"/>
                  </a:solidFill>
                  <a:latin typeface="Arial" panose="020B0604020202020204" pitchFamily="34" charset="0"/>
                </a:rPr>
                <a:t>Immense visual appeal - Premade PowerPoint Templates, Professional quality templates in a couple of clicks away!</a:t>
              </a:r>
              <a:endParaRPr lang="ko-KR" altLang="ko-KR" sz="1800" i="0">
                <a:solidFill>
                  <a:schemeClr val="tx1"/>
                </a:solidFill>
              </a:endParaRPr>
            </a:p>
          </p:txBody>
        </p:sp>
        <p:sp>
          <p:nvSpPr>
            <p:cNvPr id="26645" name="Text Box 89">
              <a:extLst>
                <a:ext uri="{FF2B5EF4-FFF2-40B4-BE49-F238E27FC236}">
                  <a16:creationId xmlns:a16="http://schemas.microsoft.com/office/drawing/2014/main" id="{C43DADAE-996F-46C9-B115-A632B3AEB805}"/>
                </a:ext>
              </a:extLst>
            </p:cNvPr>
            <p:cNvSpPr txBox="1">
              <a:spLocks noChangeArrowheads="1"/>
            </p:cNvSpPr>
            <p:nvPr/>
          </p:nvSpPr>
          <p:spPr bwMode="auto">
            <a:xfrm>
              <a:off x="3455" y="2387"/>
              <a:ext cx="1225"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400" i="0">
                  <a:solidFill>
                    <a:schemeClr val="tx1"/>
                  </a:solidFill>
                  <a:latin typeface="Arial Black" panose="020B0A04020102020204" pitchFamily="34" charset="0"/>
                </a:rPr>
                <a:t>Diversity of Culture</a:t>
              </a:r>
            </a:p>
            <a:p>
              <a:pPr eaLnBrk="1" hangingPunct="1">
                <a:spcBef>
                  <a:spcPct val="0"/>
                </a:spcBef>
                <a:buFontTx/>
                <a:buNone/>
              </a:pPr>
              <a:r>
                <a:rPr lang="en-US" altLang="ko-KR" sz="1000" i="0">
                  <a:solidFill>
                    <a:schemeClr val="tx1"/>
                  </a:solidFill>
                  <a:latin typeface="Arial" panose="020B0604020202020204" pitchFamily="34" charset="0"/>
                </a:rPr>
                <a:t>Experience the diversity of arts and culture - predesigned PowerPoint Design Templates &amp; Diagrams and Layout Slides</a:t>
              </a:r>
              <a:endParaRPr lang="ko-KR" altLang="ko-KR" sz="1800" i="0">
                <a:solidFill>
                  <a:schemeClr val="tx1"/>
                </a:solidFill>
              </a:endParaRPr>
            </a:p>
          </p:txBody>
        </p:sp>
        <p:sp>
          <p:nvSpPr>
            <p:cNvPr id="26646" name="WordArt 90">
              <a:extLst>
                <a:ext uri="{FF2B5EF4-FFF2-40B4-BE49-F238E27FC236}">
                  <a16:creationId xmlns:a16="http://schemas.microsoft.com/office/drawing/2014/main" id="{AF3947D0-C68D-4E3B-B192-8FD99B94976F}"/>
                </a:ext>
              </a:extLst>
            </p:cNvPr>
            <p:cNvSpPr>
              <a:spLocks noChangeArrowheads="1" noChangeShapeType="1" noTextEdit="1"/>
            </p:cNvSpPr>
            <p:nvPr/>
          </p:nvSpPr>
          <p:spPr bwMode="auto">
            <a:xfrm>
              <a:off x="439" y="2556"/>
              <a:ext cx="318"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333333"/>
                  </a:solidFill>
                  <a:latin typeface="Arial Black" panose="020B0A04020102020204" pitchFamily="34" charset="0"/>
                </a:rPr>
                <a:t>1980</a:t>
              </a:r>
              <a:endParaRPr lang="zh-CN" altLang="en-US" kern="10" spc="-45">
                <a:solidFill>
                  <a:srgbClr val="333333"/>
                </a:solidFill>
                <a:latin typeface="Arial Black" panose="020B0A04020102020204" pitchFamily="34" charset="0"/>
              </a:endParaRPr>
            </a:p>
          </p:txBody>
        </p:sp>
        <p:sp>
          <p:nvSpPr>
            <p:cNvPr id="26647" name="WordArt 91">
              <a:extLst>
                <a:ext uri="{FF2B5EF4-FFF2-40B4-BE49-F238E27FC236}">
                  <a16:creationId xmlns:a16="http://schemas.microsoft.com/office/drawing/2014/main" id="{67CF7518-8FCE-4D7A-97FD-8E02BE592E13}"/>
                </a:ext>
              </a:extLst>
            </p:cNvPr>
            <p:cNvSpPr>
              <a:spLocks noChangeArrowheads="1" noChangeShapeType="1" noTextEdit="1"/>
            </p:cNvSpPr>
            <p:nvPr/>
          </p:nvSpPr>
          <p:spPr bwMode="auto">
            <a:xfrm>
              <a:off x="439" y="2742"/>
              <a:ext cx="318"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333333"/>
                  </a:solidFill>
                  <a:latin typeface="Arial Black" panose="020B0A04020102020204" pitchFamily="34" charset="0"/>
                </a:rPr>
                <a:t>1990</a:t>
              </a:r>
              <a:endParaRPr lang="zh-CN" altLang="en-US" kern="10" spc="-45">
                <a:solidFill>
                  <a:srgbClr val="333333"/>
                </a:solidFill>
                <a:latin typeface="Arial Black" panose="020B0A04020102020204" pitchFamily="34" charset="0"/>
              </a:endParaRPr>
            </a:p>
          </p:txBody>
        </p:sp>
        <p:sp>
          <p:nvSpPr>
            <p:cNvPr id="26648" name="WordArt 92">
              <a:extLst>
                <a:ext uri="{FF2B5EF4-FFF2-40B4-BE49-F238E27FC236}">
                  <a16:creationId xmlns:a16="http://schemas.microsoft.com/office/drawing/2014/main" id="{ACA43A9F-C963-4787-B292-88C23181AC9B}"/>
                </a:ext>
              </a:extLst>
            </p:cNvPr>
            <p:cNvSpPr>
              <a:spLocks noChangeArrowheads="1" noChangeShapeType="1" noTextEdit="1"/>
            </p:cNvSpPr>
            <p:nvPr/>
          </p:nvSpPr>
          <p:spPr bwMode="auto">
            <a:xfrm>
              <a:off x="439" y="2928"/>
              <a:ext cx="318"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333333"/>
                  </a:solidFill>
                  <a:latin typeface="Arial Black" panose="020B0A04020102020204" pitchFamily="34" charset="0"/>
                </a:rPr>
                <a:t>2000</a:t>
              </a:r>
              <a:endParaRPr lang="zh-CN" altLang="en-US" kern="10" spc="-45">
                <a:solidFill>
                  <a:srgbClr val="333333"/>
                </a:solidFill>
                <a:latin typeface="Arial Black" panose="020B0A04020102020204" pitchFamily="34" charset="0"/>
              </a:endParaRPr>
            </a:p>
          </p:txBody>
        </p:sp>
        <p:sp>
          <p:nvSpPr>
            <p:cNvPr id="26649" name="WordArt 93">
              <a:extLst>
                <a:ext uri="{FF2B5EF4-FFF2-40B4-BE49-F238E27FC236}">
                  <a16:creationId xmlns:a16="http://schemas.microsoft.com/office/drawing/2014/main" id="{E06026AB-F15C-465C-80C9-931672F6F026}"/>
                </a:ext>
              </a:extLst>
            </p:cNvPr>
            <p:cNvSpPr>
              <a:spLocks noChangeArrowheads="1" noChangeShapeType="1" noTextEdit="1"/>
            </p:cNvSpPr>
            <p:nvPr/>
          </p:nvSpPr>
          <p:spPr bwMode="auto">
            <a:xfrm>
              <a:off x="439" y="3114"/>
              <a:ext cx="318"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333333"/>
                  </a:solidFill>
                  <a:latin typeface="Arial Black" panose="020B0A04020102020204" pitchFamily="34" charset="0"/>
                </a:rPr>
                <a:t>2010</a:t>
              </a:r>
              <a:endParaRPr lang="zh-CN" altLang="en-US" kern="10" spc="-45">
                <a:solidFill>
                  <a:srgbClr val="333333"/>
                </a:solidFill>
                <a:latin typeface="Arial Black" panose="020B0A04020102020204" pitchFamily="34" charset="0"/>
              </a:endParaRPr>
            </a:p>
          </p:txBody>
        </p:sp>
        <p:sp>
          <p:nvSpPr>
            <p:cNvPr id="26650" name="WordArt 94">
              <a:extLst>
                <a:ext uri="{FF2B5EF4-FFF2-40B4-BE49-F238E27FC236}">
                  <a16:creationId xmlns:a16="http://schemas.microsoft.com/office/drawing/2014/main" id="{6DAAE0DE-51CD-4D56-ABBC-D6F53563382B}"/>
                </a:ext>
              </a:extLst>
            </p:cNvPr>
            <p:cNvSpPr>
              <a:spLocks noChangeArrowheads="1" noChangeShapeType="1" noTextEdit="1"/>
            </p:cNvSpPr>
            <p:nvPr/>
          </p:nvSpPr>
          <p:spPr bwMode="auto">
            <a:xfrm>
              <a:off x="439" y="3300"/>
              <a:ext cx="318"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kern="10" spc="-45">
                  <a:solidFill>
                    <a:srgbClr val="6D4811"/>
                  </a:solidFill>
                  <a:latin typeface="Arial Black" panose="020B0A04020102020204" pitchFamily="34" charset="0"/>
                </a:rPr>
                <a:t>2020</a:t>
              </a:r>
              <a:endParaRPr lang="zh-CN" altLang="en-US" kern="10" spc="-45">
                <a:solidFill>
                  <a:srgbClr val="6D4811"/>
                </a:solidFill>
                <a:latin typeface="Arial Black" panose="020B0A04020102020204" pitchFamily="34" charset="0"/>
              </a:endParaRPr>
            </a:p>
          </p:txBody>
        </p:sp>
        <p:sp>
          <p:nvSpPr>
            <p:cNvPr id="4" name="Text Box 95">
              <a:extLst>
                <a:ext uri="{FF2B5EF4-FFF2-40B4-BE49-F238E27FC236}">
                  <a16:creationId xmlns:a16="http://schemas.microsoft.com/office/drawing/2014/main" id="{3C26082B-9F13-4302-AB93-8E58E60CBB89}"/>
                </a:ext>
              </a:extLst>
            </p:cNvPr>
            <p:cNvSpPr txBox="1">
              <a:spLocks noChangeArrowheads="1"/>
            </p:cNvSpPr>
            <p:nvPr/>
          </p:nvSpPr>
          <p:spPr bwMode="auto">
            <a:xfrm>
              <a:off x="780" y="2508"/>
              <a:ext cx="907"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000" i="0">
                  <a:solidFill>
                    <a:srgbClr val="002533"/>
                  </a:solidFill>
                  <a:latin typeface="Arial" panose="020B0604020202020204" pitchFamily="34" charset="0"/>
                </a:rPr>
                <a:t>Visual Appealing</a:t>
              </a:r>
            </a:p>
            <a:p>
              <a:pPr eaLnBrk="1" hangingPunct="1">
                <a:spcBef>
                  <a:spcPct val="0"/>
                </a:spcBef>
                <a:buFontTx/>
                <a:buNone/>
              </a:pPr>
              <a:endParaRPr lang="en-US" altLang="ko-KR" sz="1000" i="0">
                <a:solidFill>
                  <a:srgbClr val="002533"/>
                </a:solidFill>
                <a:latin typeface="Arial" panose="020B0604020202020204" pitchFamily="34" charset="0"/>
              </a:endParaRPr>
            </a:p>
            <a:p>
              <a:pPr eaLnBrk="1" hangingPunct="1">
                <a:spcBef>
                  <a:spcPct val="0"/>
                </a:spcBef>
                <a:buFontTx/>
                <a:buNone/>
              </a:pPr>
              <a:r>
                <a:rPr lang="en-US" altLang="ko-KR" sz="1000" i="0">
                  <a:solidFill>
                    <a:srgbClr val="002533"/>
                  </a:solidFill>
                  <a:latin typeface="Arial" panose="020B0604020202020204" pitchFamily="34" charset="0"/>
                </a:rPr>
                <a:t>Ready to Use</a:t>
              </a:r>
            </a:p>
            <a:p>
              <a:pPr eaLnBrk="1" hangingPunct="1">
                <a:spcBef>
                  <a:spcPct val="0"/>
                </a:spcBef>
                <a:buFontTx/>
                <a:buNone/>
              </a:pPr>
              <a:endParaRPr lang="en-US" altLang="ko-KR" sz="1000" i="0">
                <a:solidFill>
                  <a:srgbClr val="002533"/>
                </a:solidFill>
                <a:latin typeface="Arial" panose="020B0604020202020204" pitchFamily="34" charset="0"/>
              </a:endParaRPr>
            </a:p>
            <a:p>
              <a:pPr eaLnBrk="1" hangingPunct="1">
                <a:spcBef>
                  <a:spcPct val="0"/>
                </a:spcBef>
                <a:buFontTx/>
                <a:buNone/>
              </a:pPr>
              <a:r>
                <a:rPr lang="en-US" altLang="ko-KR" sz="1000" i="0">
                  <a:solidFill>
                    <a:srgbClr val="002533"/>
                  </a:solidFill>
                  <a:latin typeface="Arial" panose="020B0604020202020204" pitchFamily="34" charset="0"/>
                </a:rPr>
                <a:t>Subtle Touch</a:t>
              </a:r>
            </a:p>
            <a:p>
              <a:pPr eaLnBrk="1" hangingPunct="1">
                <a:spcBef>
                  <a:spcPct val="0"/>
                </a:spcBef>
                <a:buFontTx/>
                <a:buNone/>
              </a:pPr>
              <a:endParaRPr lang="en-US" altLang="ko-KR" sz="1000" i="0">
                <a:solidFill>
                  <a:srgbClr val="002533"/>
                </a:solidFill>
                <a:latin typeface="Arial" panose="020B0604020202020204" pitchFamily="34" charset="0"/>
              </a:endParaRPr>
            </a:p>
            <a:p>
              <a:pPr eaLnBrk="1" hangingPunct="1">
                <a:spcBef>
                  <a:spcPct val="0"/>
                </a:spcBef>
                <a:buFontTx/>
                <a:buNone/>
              </a:pPr>
              <a:r>
                <a:rPr lang="en-US" altLang="ko-KR" sz="1000" i="0">
                  <a:solidFill>
                    <a:srgbClr val="002533"/>
                  </a:solidFill>
                  <a:latin typeface="Arial" panose="020B0604020202020204" pitchFamily="34" charset="0"/>
                </a:rPr>
                <a:t>Diversity of Culture</a:t>
              </a:r>
            </a:p>
            <a:p>
              <a:pPr eaLnBrk="1" hangingPunct="1">
                <a:spcBef>
                  <a:spcPct val="0"/>
                </a:spcBef>
                <a:buFontTx/>
                <a:buNone/>
              </a:pPr>
              <a:endParaRPr lang="en-US" altLang="ko-KR" sz="1000" i="0">
                <a:solidFill>
                  <a:srgbClr val="002533"/>
                </a:solidFill>
                <a:latin typeface="Arial" panose="020B0604020202020204" pitchFamily="34" charset="0"/>
              </a:endParaRPr>
            </a:p>
            <a:p>
              <a:pPr eaLnBrk="1" hangingPunct="1">
                <a:spcBef>
                  <a:spcPct val="0"/>
                </a:spcBef>
                <a:buFontTx/>
                <a:buNone/>
              </a:pPr>
              <a:r>
                <a:rPr lang="en-US" altLang="ko-KR" sz="1000" i="0">
                  <a:solidFill>
                    <a:srgbClr val="002533"/>
                  </a:solidFill>
                  <a:latin typeface="Arial" panose="020B0604020202020204" pitchFamily="34" charset="0"/>
                </a:rPr>
                <a:t>Animation PowerPoint</a:t>
              </a:r>
              <a:endParaRPr lang="ko-KR" altLang="ko-KR" sz="1800" i="0">
                <a:solidFill>
                  <a:srgbClr val="002533"/>
                </a:solidFill>
              </a:endParaRPr>
            </a:p>
          </p:txBody>
        </p:sp>
        <p:grpSp>
          <p:nvGrpSpPr>
            <p:cNvPr id="26652" name="그룹 95">
              <a:extLst>
                <a:ext uri="{FF2B5EF4-FFF2-40B4-BE49-F238E27FC236}">
                  <a16:creationId xmlns:a16="http://schemas.microsoft.com/office/drawing/2014/main" id="{832946F9-A1ED-4A10-B2F7-BEF44B9D9D79}"/>
                </a:ext>
              </a:extLst>
            </p:cNvPr>
            <p:cNvGrpSpPr>
              <a:grpSpLocks/>
            </p:cNvGrpSpPr>
            <p:nvPr/>
          </p:nvGrpSpPr>
          <p:grpSpPr bwMode="auto">
            <a:xfrm>
              <a:off x="575" y="3455"/>
              <a:ext cx="45" cy="226"/>
              <a:chOff x="935038" y="5460988"/>
              <a:chExt cx="71438" cy="358776"/>
            </a:xfrm>
          </p:grpSpPr>
          <p:sp>
            <p:nvSpPr>
              <p:cNvPr id="26654" name="Oval 96">
                <a:extLst>
                  <a:ext uri="{FF2B5EF4-FFF2-40B4-BE49-F238E27FC236}">
                    <a16:creationId xmlns:a16="http://schemas.microsoft.com/office/drawing/2014/main" id="{DA8F5EF8-ED74-4A13-86CC-FEF763A3A364}"/>
                  </a:ext>
                </a:extLst>
              </p:cNvPr>
              <p:cNvSpPr>
                <a:spLocks noChangeArrowheads="1"/>
              </p:cNvSpPr>
              <p:nvPr/>
            </p:nvSpPr>
            <p:spPr bwMode="auto">
              <a:xfrm>
                <a:off x="935038" y="5460988"/>
                <a:ext cx="71438" cy="714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i="0">
                  <a:solidFill>
                    <a:srgbClr val="FF9933"/>
                  </a:solidFill>
                </a:endParaRPr>
              </a:p>
            </p:txBody>
          </p:sp>
          <p:sp>
            <p:nvSpPr>
              <p:cNvPr id="26655" name="Oval 97">
                <a:extLst>
                  <a:ext uri="{FF2B5EF4-FFF2-40B4-BE49-F238E27FC236}">
                    <a16:creationId xmlns:a16="http://schemas.microsoft.com/office/drawing/2014/main" id="{1604F0FB-AEA7-4F1C-A000-2B188D11F3D7}"/>
                  </a:ext>
                </a:extLst>
              </p:cNvPr>
              <p:cNvSpPr>
                <a:spLocks noChangeArrowheads="1"/>
              </p:cNvSpPr>
              <p:nvPr/>
            </p:nvSpPr>
            <p:spPr bwMode="auto">
              <a:xfrm>
                <a:off x="935038" y="5603863"/>
                <a:ext cx="71438" cy="714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i="0">
                  <a:solidFill>
                    <a:srgbClr val="FF9933"/>
                  </a:solidFill>
                </a:endParaRPr>
              </a:p>
            </p:txBody>
          </p:sp>
          <p:sp>
            <p:nvSpPr>
              <p:cNvPr id="26656" name="Oval 98">
                <a:extLst>
                  <a:ext uri="{FF2B5EF4-FFF2-40B4-BE49-F238E27FC236}">
                    <a16:creationId xmlns:a16="http://schemas.microsoft.com/office/drawing/2014/main" id="{B3420028-A188-4CDE-90D2-E25119A97C5F}"/>
                  </a:ext>
                </a:extLst>
              </p:cNvPr>
              <p:cNvSpPr>
                <a:spLocks noChangeArrowheads="1"/>
              </p:cNvSpPr>
              <p:nvPr/>
            </p:nvSpPr>
            <p:spPr bwMode="auto">
              <a:xfrm>
                <a:off x="935038" y="5748326"/>
                <a:ext cx="71438" cy="714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i="0">
                  <a:solidFill>
                    <a:srgbClr val="FF9933"/>
                  </a:solidFill>
                </a:endParaRPr>
              </a:p>
            </p:txBody>
          </p:sp>
        </p:grpSp>
        <p:sp>
          <p:nvSpPr>
            <p:cNvPr id="26653" name="Line 99">
              <a:extLst>
                <a:ext uri="{FF2B5EF4-FFF2-40B4-BE49-F238E27FC236}">
                  <a16:creationId xmlns:a16="http://schemas.microsoft.com/office/drawing/2014/main" id="{ACBA4244-67DF-4701-B745-BC298C214DFD}"/>
                </a:ext>
              </a:extLst>
            </p:cNvPr>
            <p:cNvSpPr>
              <a:spLocks noChangeShapeType="1"/>
            </p:cNvSpPr>
            <p:nvPr/>
          </p:nvSpPr>
          <p:spPr bwMode="auto">
            <a:xfrm flipV="1">
              <a:off x="1981" y="2274"/>
              <a:ext cx="0" cy="794"/>
            </a:xfrm>
            <a:prstGeom prst="line">
              <a:avLst/>
            </a:prstGeom>
            <a:noFill/>
            <a:ln w="19050" cap="rnd">
              <a:solidFill>
                <a:srgbClr val="333333"/>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1000"/>
                                        <p:tgtEl>
                                          <p:spTgt spid="26633"/>
                                        </p:tgtEl>
                                      </p:cBhvr>
                                    </p:animEffect>
                                    <p:anim calcmode="lin" valueType="num">
                                      <p:cBhvr>
                                        <p:cTn id="8" dur="1000" fill="hold"/>
                                        <p:tgtEl>
                                          <p:spTgt spid="26633"/>
                                        </p:tgtEl>
                                        <p:attrNameLst>
                                          <p:attrName>ppt_x</p:attrName>
                                        </p:attrNameLst>
                                      </p:cBhvr>
                                      <p:tavLst>
                                        <p:tav tm="0">
                                          <p:val>
                                            <p:strVal val="#ppt_x"/>
                                          </p:val>
                                        </p:tav>
                                        <p:tav tm="100000">
                                          <p:val>
                                            <p:strVal val="#ppt_x"/>
                                          </p:val>
                                        </p:tav>
                                      </p:tavLst>
                                    </p:anim>
                                    <p:anim calcmode="lin" valueType="num">
                                      <p:cBhvr>
                                        <p:cTn id="9" dur="1000" fill="hold"/>
                                        <p:tgtEl>
                                          <p:spTgt spid="2663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26651"/>
                                        </p:tgtEl>
                                        <p:attrNameLst>
                                          <p:attrName>style.visibility</p:attrName>
                                        </p:attrNameLst>
                                      </p:cBhvr>
                                      <p:to>
                                        <p:strVal val="visible"/>
                                      </p:to>
                                    </p:set>
                                    <p:animEffect transition="in" filter="slide(fromLeft)">
                                      <p:cBhvr>
                                        <p:cTn id="13" dur="1000"/>
                                        <p:tgtEl>
                                          <p:spTgt spid="26651"/>
                                        </p:tgtEl>
                                      </p:cBhvr>
                                    </p:animEffect>
                                  </p:childTnLst>
                                </p:cTn>
                              </p:par>
                            </p:childTnLst>
                          </p:cTn>
                        </p:par>
                        <p:par>
                          <p:cTn id="14" fill="hold" nodeType="afterGroup">
                            <p:stCondLst>
                              <p:cond delay="2000"/>
                            </p:stCondLst>
                            <p:childTnLst>
                              <p:par>
                                <p:cTn id="15" presetID="3" presetClass="entr" presetSubtype="5"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vertical)">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5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4" name="Rectangle 2">
            <a:extLst>
              <a:ext uri="{FF2B5EF4-FFF2-40B4-BE49-F238E27FC236}">
                <a16:creationId xmlns:a16="http://schemas.microsoft.com/office/drawing/2014/main" id="{5F9C2B0C-D4F6-4F32-AD0B-304EC1B3CB51}"/>
              </a:ext>
            </a:extLst>
          </p:cNvPr>
          <p:cNvSpPr>
            <a:spLocks noGrp="1" noChangeArrowheads="1"/>
          </p:cNvSpPr>
          <p:nvPr>
            <p:ph type="title" idx="4294967295"/>
          </p:nvPr>
        </p:nvSpPr>
        <p:spPr>
          <a:xfrm>
            <a:off x="1990726" y="200025"/>
            <a:ext cx="8208963" cy="488950"/>
          </a:xfrm>
          <a:noFill/>
        </p:spPr>
        <p:txBody>
          <a:bodyPr/>
          <a:lstStyle/>
          <a:p>
            <a:pPr eaLnBrk="1" hangingPunct="1"/>
            <a:r>
              <a:rPr lang="en-US" altLang="ko-KR"/>
              <a:t>Click To Edit Title Style</a:t>
            </a:r>
          </a:p>
        </p:txBody>
      </p:sp>
      <p:grpSp>
        <p:nvGrpSpPr>
          <p:cNvPr id="2" name="Group 65">
            <a:extLst>
              <a:ext uri="{FF2B5EF4-FFF2-40B4-BE49-F238E27FC236}">
                <a16:creationId xmlns:a16="http://schemas.microsoft.com/office/drawing/2014/main" id="{351A2225-9A1A-4C46-959E-EDF7064928B5}"/>
              </a:ext>
            </a:extLst>
          </p:cNvPr>
          <p:cNvGrpSpPr>
            <a:grpSpLocks/>
          </p:cNvGrpSpPr>
          <p:nvPr/>
        </p:nvGrpSpPr>
        <p:grpSpPr bwMode="auto">
          <a:xfrm>
            <a:off x="3484563" y="3138489"/>
            <a:ext cx="5040312" cy="2522537"/>
            <a:chOff x="1235" y="1977"/>
            <a:chExt cx="3175" cy="1589"/>
          </a:xfrm>
        </p:grpSpPr>
        <p:sp>
          <p:nvSpPr>
            <p:cNvPr id="27667" name="Line 37">
              <a:extLst>
                <a:ext uri="{FF2B5EF4-FFF2-40B4-BE49-F238E27FC236}">
                  <a16:creationId xmlns:a16="http://schemas.microsoft.com/office/drawing/2014/main" id="{5BBF45BA-9690-4CC9-BB8A-3EA6E73D1731}"/>
                </a:ext>
              </a:extLst>
            </p:cNvPr>
            <p:cNvSpPr>
              <a:spLocks noChangeShapeType="1"/>
            </p:cNvSpPr>
            <p:nvPr/>
          </p:nvSpPr>
          <p:spPr bwMode="auto">
            <a:xfrm flipV="1">
              <a:off x="2845" y="1977"/>
              <a:ext cx="0" cy="726"/>
            </a:xfrm>
            <a:prstGeom prst="line">
              <a:avLst/>
            </a:prstGeom>
            <a:noFill/>
            <a:ln w="635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668" name="Freeform 38">
              <a:extLst>
                <a:ext uri="{FF2B5EF4-FFF2-40B4-BE49-F238E27FC236}">
                  <a16:creationId xmlns:a16="http://schemas.microsoft.com/office/drawing/2014/main" id="{F4A7CFCA-BB3F-4B5E-87CC-78F8945E23FB}"/>
                </a:ext>
              </a:extLst>
            </p:cNvPr>
            <p:cNvSpPr>
              <a:spLocks/>
            </p:cNvSpPr>
            <p:nvPr/>
          </p:nvSpPr>
          <p:spPr bwMode="auto">
            <a:xfrm flipH="1">
              <a:off x="4093" y="1977"/>
              <a:ext cx="317" cy="816"/>
            </a:xfrm>
            <a:custGeom>
              <a:avLst/>
              <a:gdLst>
                <a:gd name="T0" fmla="*/ 316 w 318"/>
                <a:gd name="T1" fmla="*/ 816 h 816"/>
                <a:gd name="T2" fmla="*/ 0 w 318"/>
                <a:gd name="T3" fmla="*/ 816 h 816"/>
                <a:gd name="T4" fmla="*/ 0 w 318"/>
                <a:gd name="T5" fmla="*/ 0 h 816"/>
                <a:gd name="T6" fmla="*/ 0 60000 65536"/>
                <a:gd name="T7" fmla="*/ 0 60000 65536"/>
                <a:gd name="T8" fmla="*/ 0 60000 65536"/>
                <a:gd name="T9" fmla="*/ 0 w 318"/>
                <a:gd name="T10" fmla="*/ 0 h 816"/>
                <a:gd name="T11" fmla="*/ 318 w 318"/>
                <a:gd name="T12" fmla="*/ 816 h 816"/>
              </a:gdLst>
              <a:ahLst/>
              <a:cxnLst>
                <a:cxn ang="T6">
                  <a:pos x="T0" y="T1"/>
                </a:cxn>
                <a:cxn ang="T7">
                  <a:pos x="T2" y="T3"/>
                </a:cxn>
                <a:cxn ang="T8">
                  <a:pos x="T4" y="T5"/>
                </a:cxn>
              </a:cxnLst>
              <a:rect l="T9" t="T10" r="T11" b="T12"/>
              <a:pathLst>
                <a:path w="318" h="816">
                  <a:moveTo>
                    <a:pt x="318" y="816"/>
                  </a:moveTo>
                  <a:lnTo>
                    <a:pt x="0" y="816"/>
                  </a:lnTo>
                  <a:lnTo>
                    <a:pt x="0" y="0"/>
                  </a:lnTo>
                </a:path>
              </a:pathLst>
            </a:custGeom>
            <a:noFill/>
            <a:ln w="63500">
              <a:solidFill>
                <a:srgbClr val="00307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9" name="Freeform 39">
              <a:extLst>
                <a:ext uri="{FF2B5EF4-FFF2-40B4-BE49-F238E27FC236}">
                  <a16:creationId xmlns:a16="http://schemas.microsoft.com/office/drawing/2014/main" id="{FC2ED640-873D-48D3-BAB6-7B4A75718760}"/>
                </a:ext>
              </a:extLst>
            </p:cNvPr>
            <p:cNvSpPr>
              <a:spLocks/>
            </p:cNvSpPr>
            <p:nvPr/>
          </p:nvSpPr>
          <p:spPr bwMode="auto">
            <a:xfrm>
              <a:off x="1235" y="1977"/>
              <a:ext cx="318" cy="816"/>
            </a:xfrm>
            <a:custGeom>
              <a:avLst/>
              <a:gdLst>
                <a:gd name="T0" fmla="*/ 318 w 318"/>
                <a:gd name="T1" fmla="*/ 816 h 816"/>
                <a:gd name="T2" fmla="*/ 0 w 318"/>
                <a:gd name="T3" fmla="*/ 816 h 816"/>
                <a:gd name="T4" fmla="*/ 0 w 318"/>
                <a:gd name="T5" fmla="*/ 0 h 816"/>
                <a:gd name="T6" fmla="*/ 0 60000 65536"/>
                <a:gd name="T7" fmla="*/ 0 60000 65536"/>
                <a:gd name="T8" fmla="*/ 0 60000 65536"/>
                <a:gd name="T9" fmla="*/ 0 w 318"/>
                <a:gd name="T10" fmla="*/ 0 h 816"/>
                <a:gd name="T11" fmla="*/ 318 w 318"/>
                <a:gd name="T12" fmla="*/ 816 h 816"/>
              </a:gdLst>
              <a:ahLst/>
              <a:cxnLst>
                <a:cxn ang="T6">
                  <a:pos x="T0" y="T1"/>
                </a:cxn>
                <a:cxn ang="T7">
                  <a:pos x="T2" y="T3"/>
                </a:cxn>
                <a:cxn ang="T8">
                  <a:pos x="T4" y="T5"/>
                </a:cxn>
              </a:cxnLst>
              <a:rect l="T9" t="T10" r="T11" b="T12"/>
              <a:pathLst>
                <a:path w="318" h="816">
                  <a:moveTo>
                    <a:pt x="318" y="816"/>
                  </a:moveTo>
                  <a:lnTo>
                    <a:pt x="0" y="816"/>
                  </a:lnTo>
                  <a:lnTo>
                    <a:pt x="0" y="0"/>
                  </a:lnTo>
                </a:path>
              </a:pathLst>
            </a:custGeom>
            <a:noFill/>
            <a:ln w="63500">
              <a:solidFill>
                <a:srgbClr val="6D481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70" name="AutoShape 54">
              <a:extLst>
                <a:ext uri="{FF2B5EF4-FFF2-40B4-BE49-F238E27FC236}">
                  <a16:creationId xmlns:a16="http://schemas.microsoft.com/office/drawing/2014/main" id="{23735838-1903-4628-80B6-3899200FC11C}"/>
                </a:ext>
              </a:extLst>
            </p:cNvPr>
            <p:cNvSpPr>
              <a:spLocks noChangeArrowheads="1"/>
            </p:cNvSpPr>
            <p:nvPr/>
          </p:nvSpPr>
          <p:spPr bwMode="auto">
            <a:xfrm rot="10800000">
              <a:off x="1417" y="2238"/>
              <a:ext cx="1131" cy="885"/>
            </a:xfrm>
            <a:prstGeom prst="hexagon">
              <a:avLst>
                <a:gd name="adj" fmla="val 31949"/>
                <a:gd name="vf" fmla="val 115470"/>
              </a:avLst>
            </a:prstGeom>
            <a:gradFill rotWithShape="1">
              <a:gsLst>
                <a:gs pos="0">
                  <a:srgbClr val="593B0E"/>
                </a:gs>
                <a:gs pos="50000">
                  <a:srgbClr val="6D4811"/>
                </a:gs>
                <a:gs pos="100000">
                  <a:srgbClr val="593B0E"/>
                </a:gs>
              </a:gsLst>
              <a:lin ang="2700000" scaled="1"/>
            </a:gradFill>
            <a:ln w="9525">
              <a:miter lim="800000"/>
              <a:headEnd/>
              <a:tailEnd/>
            </a:ln>
            <a:scene3d>
              <a:camera prst="legacyObliqueBottom"/>
              <a:lightRig rig="legacyFlat3" dir="b"/>
            </a:scene3d>
            <a:sp3d extrusionH="430200" prstMaterial="legacyMatte">
              <a:bevelT w="13500" h="13500" prst="angle"/>
              <a:bevelB w="13500" h="13500" prst="angle"/>
              <a:extrusionClr>
                <a:srgbClr val="6D4811"/>
              </a:extrusionClr>
              <a:contourClr>
                <a:srgbClr val="593B0E"/>
              </a:contourClr>
            </a:sp3d>
          </p:spPr>
          <p:txBody>
            <a:bodyPr wrap="none" anchor="ctr">
              <a:flatTx/>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1" name="AutoShape 55">
              <a:extLst>
                <a:ext uri="{FF2B5EF4-FFF2-40B4-BE49-F238E27FC236}">
                  <a16:creationId xmlns:a16="http://schemas.microsoft.com/office/drawing/2014/main" id="{5F0FC06F-AA9D-4F89-A542-17E40CB682D3}"/>
                </a:ext>
              </a:extLst>
            </p:cNvPr>
            <p:cNvSpPr>
              <a:spLocks noChangeArrowheads="1"/>
            </p:cNvSpPr>
            <p:nvPr/>
          </p:nvSpPr>
          <p:spPr bwMode="auto">
            <a:xfrm rot="10800000">
              <a:off x="1418" y="2240"/>
              <a:ext cx="1130" cy="884"/>
            </a:xfrm>
            <a:prstGeom prst="hexagon">
              <a:avLst>
                <a:gd name="adj" fmla="val 31957"/>
                <a:gd name="vf" fmla="val 115470"/>
              </a:avLst>
            </a:prstGeom>
            <a:noFill/>
            <a:ln w="19050" cap="rnd" algn="ctr">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2" name="AutoShape 57">
              <a:extLst>
                <a:ext uri="{FF2B5EF4-FFF2-40B4-BE49-F238E27FC236}">
                  <a16:creationId xmlns:a16="http://schemas.microsoft.com/office/drawing/2014/main" id="{DADB07DD-8D74-4662-8BD2-4302CAB5551D}"/>
                </a:ext>
              </a:extLst>
            </p:cNvPr>
            <p:cNvSpPr>
              <a:spLocks noChangeArrowheads="1"/>
            </p:cNvSpPr>
            <p:nvPr/>
          </p:nvSpPr>
          <p:spPr bwMode="auto">
            <a:xfrm rot="10800000">
              <a:off x="3128" y="2242"/>
              <a:ext cx="1129" cy="882"/>
            </a:xfrm>
            <a:prstGeom prst="hexagon">
              <a:avLst>
                <a:gd name="adj" fmla="val 32001"/>
                <a:gd name="vf" fmla="val 115470"/>
              </a:avLst>
            </a:prstGeom>
            <a:gradFill rotWithShape="1">
              <a:gsLst>
                <a:gs pos="0">
                  <a:srgbClr val="00224E"/>
                </a:gs>
                <a:gs pos="50000">
                  <a:srgbClr val="003070"/>
                </a:gs>
                <a:gs pos="100000">
                  <a:srgbClr val="00224E"/>
                </a:gs>
              </a:gsLst>
              <a:lin ang="2700000" scaled="1"/>
            </a:gradFill>
            <a:ln w="9525">
              <a:miter lim="800000"/>
              <a:headEnd/>
              <a:tailEnd/>
            </a:ln>
            <a:scene3d>
              <a:camera prst="legacyObliqueBottom"/>
              <a:lightRig rig="legacyFlat3" dir="b"/>
            </a:scene3d>
            <a:sp3d extrusionH="430200" prstMaterial="legacyMatte">
              <a:bevelT w="13500" h="13500" prst="angle"/>
              <a:bevelB w="13500" h="13500" prst="angle"/>
              <a:extrusionClr>
                <a:srgbClr val="003070"/>
              </a:extrusionClr>
              <a:contourClr>
                <a:srgbClr val="00224E"/>
              </a:contourClr>
            </a:sp3d>
          </p:spPr>
          <p:txBody>
            <a:bodyPr wrap="none" anchor="ctr">
              <a:flatTx/>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3" name="AutoShape 58">
              <a:extLst>
                <a:ext uri="{FF2B5EF4-FFF2-40B4-BE49-F238E27FC236}">
                  <a16:creationId xmlns:a16="http://schemas.microsoft.com/office/drawing/2014/main" id="{E6D0D98A-2F47-4555-BB81-A956BA977ED5}"/>
                </a:ext>
              </a:extLst>
            </p:cNvPr>
            <p:cNvSpPr>
              <a:spLocks noChangeArrowheads="1"/>
            </p:cNvSpPr>
            <p:nvPr/>
          </p:nvSpPr>
          <p:spPr bwMode="auto">
            <a:xfrm rot="10800000">
              <a:off x="3128" y="2242"/>
              <a:ext cx="1129" cy="882"/>
            </a:xfrm>
            <a:prstGeom prst="hexagon">
              <a:avLst>
                <a:gd name="adj" fmla="val 32001"/>
                <a:gd name="vf" fmla="val 115470"/>
              </a:avLst>
            </a:prstGeom>
            <a:noFill/>
            <a:ln w="19050" cap="rnd" algn="ctr">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4" name="AutoShape 59">
              <a:extLst>
                <a:ext uri="{FF2B5EF4-FFF2-40B4-BE49-F238E27FC236}">
                  <a16:creationId xmlns:a16="http://schemas.microsoft.com/office/drawing/2014/main" id="{FF33CAC1-F14B-4C8D-AF21-417E0D801984}"/>
                </a:ext>
              </a:extLst>
            </p:cNvPr>
            <p:cNvSpPr>
              <a:spLocks noChangeArrowheads="1"/>
            </p:cNvSpPr>
            <p:nvPr/>
          </p:nvSpPr>
          <p:spPr bwMode="auto">
            <a:xfrm rot="10800000">
              <a:off x="2272" y="2680"/>
              <a:ext cx="1132" cy="885"/>
            </a:xfrm>
            <a:prstGeom prst="hexagon">
              <a:avLst>
                <a:gd name="adj" fmla="val 31977"/>
                <a:gd name="vf" fmla="val 115470"/>
              </a:avLst>
            </a:prstGeom>
            <a:solidFill>
              <a:schemeClr val="folHlink"/>
            </a:solidFill>
            <a:ln w="9525">
              <a:miter lim="800000"/>
              <a:headEnd/>
              <a:tailEnd/>
            </a:ln>
            <a:scene3d>
              <a:camera prst="legacyObliqueBottom"/>
              <a:lightRig rig="legacyFlat3" dir="b"/>
            </a:scene3d>
            <a:sp3d extrusionH="430200" prstMaterial="legacyMatte">
              <a:bevelT w="13500" h="13500" prst="angle"/>
              <a:bevelB w="13500" h="13500" prst="angle"/>
              <a:extrusionClr>
                <a:schemeClr val="folHlink"/>
              </a:extrusionClr>
              <a:contourClr>
                <a:schemeClr val="folHlink"/>
              </a:contourClr>
            </a:sp3d>
          </p:spPr>
          <p:txBody>
            <a:bodyPr wrap="none" anchor="ctr">
              <a:flatTx/>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5" name="AutoShape 60">
              <a:extLst>
                <a:ext uri="{FF2B5EF4-FFF2-40B4-BE49-F238E27FC236}">
                  <a16:creationId xmlns:a16="http://schemas.microsoft.com/office/drawing/2014/main" id="{D7C16F4E-04E5-4F85-8510-82A16B06B050}"/>
                </a:ext>
              </a:extLst>
            </p:cNvPr>
            <p:cNvSpPr>
              <a:spLocks noChangeArrowheads="1"/>
            </p:cNvSpPr>
            <p:nvPr/>
          </p:nvSpPr>
          <p:spPr bwMode="auto">
            <a:xfrm rot="10800000">
              <a:off x="2271" y="2682"/>
              <a:ext cx="1131" cy="884"/>
            </a:xfrm>
            <a:prstGeom prst="hexagon">
              <a:avLst>
                <a:gd name="adj" fmla="val 31985"/>
                <a:gd name="vf" fmla="val 115470"/>
              </a:avLst>
            </a:prstGeom>
            <a:noFill/>
            <a:ln w="19050" cap="rnd" algn="ctr">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76" name="WordArt 61">
              <a:extLst>
                <a:ext uri="{FF2B5EF4-FFF2-40B4-BE49-F238E27FC236}">
                  <a16:creationId xmlns:a16="http://schemas.microsoft.com/office/drawing/2014/main" id="{16EB6249-280E-4AAF-AA83-D60BF4CA645C}"/>
                </a:ext>
              </a:extLst>
            </p:cNvPr>
            <p:cNvSpPr>
              <a:spLocks noChangeArrowheads="1" noChangeShapeType="1" noTextEdit="1"/>
            </p:cNvSpPr>
            <p:nvPr/>
          </p:nvSpPr>
          <p:spPr bwMode="auto">
            <a:xfrm>
              <a:off x="2571" y="3066"/>
              <a:ext cx="546" cy="1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7677" name="WordArt 62">
              <a:extLst>
                <a:ext uri="{FF2B5EF4-FFF2-40B4-BE49-F238E27FC236}">
                  <a16:creationId xmlns:a16="http://schemas.microsoft.com/office/drawing/2014/main" id="{7E78294A-569B-4EC9-B6C3-66656D00178F}"/>
                </a:ext>
              </a:extLst>
            </p:cNvPr>
            <p:cNvSpPr>
              <a:spLocks noChangeArrowheads="1" noChangeShapeType="1" noTextEdit="1"/>
            </p:cNvSpPr>
            <p:nvPr/>
          </p:nvSpPr>
          <p:spPr bwMode="auto">
            <a:xfrm>
              <a:off x="1710" y="2612"/>
              <a:ext cx="546" cy="1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7678" name="WordArt 63">
              <a:extLst>
                <a:ext uri="{FF2B5EF4-FFF2-40B4-BE49-F238E27FC236}">
                  <a16:creationId xmlns:a16="http://schemas.microsoft.com/office/drawing/2014/main" id="{B8390139-E77E-497C-A197-5C5E980D9C25}"/>
                </a:ext>
              </a:extLst>
            </p:cNvPr>
            <p:cNvSpPr>
              <a:spLocks noChangeArrowheads="1" noChangeShapeType="1" noTextEdit="1"/>
            </p:cNvSpPr>
            <p:nvPr/>
          </p:nvSpPr>
          <p:spPr bwMode="auto">
            <a:xfrm>
              <a:off x="3434" y="2612"/>
              <a:ext cx="546" cy="14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grpSp>
      <p:grpSp>
        <p:nvGrpSpPr>
          <p:cNvPr id="3" name="Group 64">
            <a:extLst>
              <a:ext uri="{FF2B5EF4-FFF2-40B4-BE49-F238E27FC236}">
                <a16:creationId xmlns:a16="http://schemas.microsoft.com/office/drawing/2014/main" id="{312F2BDD-F7C1-4B8B-818F-E4C78011F2C1}"/>
              </a:ext>
            </a:extLst>
          </p:cNvPr>
          <p:cNvGrpSpPr>
            <a:grpSpLocks/>
          </p:cNvGrpSpPr>
          <p:nvPr/>
        </p:nvGrpSpPr>
        <p:grpSpPr bwMode="auto">
          <a:xfrm>
            <a:off x="2279650" y="1311275"/>
            <a:ext cx="7488238" cy="1785938"/>
            <a:chOff x="476" y="826"/>
            <a:chExt cx="4717" cy="1125"/>
          </a:xfrm>
        </p:grpSpPr>
        <p:sp>
          <p:nvSpPr>
            <p:cNvPr id="4" name="AutoShape 40">
              <a:extLst>
                <a:ext uri="{FF2B5EF4-FFF2-40B4-BE49-F238E27FC236}">
                  <a16:creationId xmlns:a16="http://schemas.microsoft.com/office/drawing/2014/main" id="{6D702FEE-AE9D-40A8-875A-566FA80903B5}"/>
                </a:ext>
              </a:extLst>
            </p:cNvPr>
            <p:cNvSpPr>
              <a:spLocks noChangeArrowheads="1"/>
            </p:cNvSpPr>
            <p:nvPr/>
          </p:nvSpPr>
          <p:spPr bwMode="auto">
            <a:xfrm>
              <a:off x="476" y="826"/>
              <a:ext cx="4717" cy="1125"/>
            </a:xfrm>
            <a:prstGeom prst="roundRect">
              <a:avLst>
                <a:gd name="adj" fmla="val 12343"/>
              </a:avLst>
            </a:prstGeom>
            <a:solidFill>
              <a:srgbClr val="C0C0C0">
                <a:alpha val="83920"/>
              </a:srgbClr>
            </a:solidFill>
            <a:ln w="19050" algn="ctr">
              <a:solidFill>
                <a:srgbClr val="C0C0C0"/>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55" name="AutoShape 41">
              <a:extLst>
                <a:ext uri="{FF2B5EF4-FFF2-40B4-BE49-F238E27FC236}">
                  <a16:creationId xmlns:a16="http://schemas.microsoft.com/office/drawing/2014/main" id="{3772B678-9816-467B-A052-C45977F967C2}"/>
                </a:ext>
              </a:extLst>
            </p:cNvPr>
            <p:cNvSpPr>
              <a:spLocks noChangeArrowheads="1"/>
            </p:cNvSpPr>
            <p:nvPr/>
          </p:nvSpPr>
          <p:spPr bwMode="auto">
            <a:xfrm>
              <a:off x="530" y="903"/>
              <a:ext cx="1501" cy="966"/>
            </a:xfrm>
            <a:prstGeom prst="roundRect">
              <a:avLst>
                <a:gd name="adj" fmla="val 11417"/>
              </a:avLst>
            </a:prstGeom>
            <a:gradFill rotWithShape="1">
              <a:gsLst>
                <a:gs pos="0">
                  <a:srgbClr val="6D4811"/>
                </a:gs>
                <a:gs pos="100000">
                  <a:srgbClr val="593B0E"/>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56" name="AutoShape 42">
              <a:extLst>
                <a:ext uri="{FF2B5EF4-FFF2-40B4-BE49-F238E27FC236}">
                  <a16:creationId xmlns:a16="http://schemas.microsoft.com/office/drawing/2014/main" id="{6C956E0C-2465-4E43-A31E-844DBA7EC596}"/>
                </a:ext>
              </a:extLst>
            </p:cNvPr>
            <p:cNvSpPr>
              <a:spLocks noChangeArrowheads="1"/>
            </p:cNvSpPr>
            <p:nvPr/>
          </p:nvSpPr>
          <p:spPr bwMode="auto">
            <a:xfrm>
              <a:off x="2084" y="903"/>
              <a:ext cx="1501" cy="966"/>
            </a:xfrm>
            <a:prstGeom prst="roundRect">
              <a:avLst>
                <a:gd name="adj" fmla="val 11417"/>
              </a:avLst>
            </a:prstGeom>
            <a:solidFill>
              <a:srgbClr val="698E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7657" name="AutoShape 43">
              <a:extLst>
                <a:ext uri="{FF2B5EF4-FFF2-40B4-BE49-F238E27FC236}">
                  <a16:creationId xmlns:a16="http://schemas.microsoft.com/office/drawing/2014/main" id="{D1C4BF1B-DC29-4788-AEEC-68554A528F0B}"/>
                </a:ext>
              </a:extLst>
            </p:cNvPr>
            <p:cNvSpPr>
              <a:spLocks noChangeArrowheads="1"/>
            </p:cNvSpPr>
            <p:nvPr/>
          </p:nvSpPr>
          <p:spPr bwMode="auto">
            <a:xfrm>
              <a:off x="3639" y="903"/>
              <a:ext cx="1501" cy="966"/>
            </a:xfrm>
            <a:prstGeom prst="roundRect">
              <a:avLst>
                <a:gd name="adj" fmla="val 11417"/>
              </a:avLst>
            </a:prstGeom>
            <a:solidFill>
              <a:srgbClr val="00307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grpSp>
          <p:nvGrpSpPr>
            <p:cNvPr id="27658" name="Group 44">
              <a:extLst>
                <a:ext uri="{FF2B5EF4-FFF2-40B4-BE49-F238E27FC236}">
                  <a16:creationId xmlns:a16="http://schemas.microsoft.com/office/drawing/2014/main" id="{6A2E7D35-7030-422C-95E5-9A96BC47082F}"/>
                </a:ext>
              </a:extLst>
            </p:cNvPr>
            <p:cNvGrpSpPr>
              <a:grpSpLocks/>
            </p:cNvGrpSpPr>
            <p:nvPr/>
          </p:nvGrpSpPr>
          <p:grpSpPr bwMode="auto">
            <a:xfrm>
              <a:off x="2426" y="1077"/>
              <a:ext cx="862" cy="568"/>
              <a:chOff x="3878" y="2406"/>
              <a:chExt cx="728" cy="480"/>
            </a:xfrm>
          </p:grpSpPr>
          <p:sp>
            <p:nvSpPr>
              <p:cNvPr id="27665" name="WordArt 45">
                <a:extLst>
                  <a:ext uri="{FF2B5EF4-FFF2-40B4-BE49-F238E27FC236}">
                    <a16:creationId xmlns:a16="http://schemas.microsoft.com/office/drawing/2014/main" id="{56110C63-46B6-461E-B601-4C9508A5EC5E}"/>
                  </a:ext>
                </a:extLst>
              </p:cNvPr>
              <p:cNvSpPr>
                <a:spLocks noChangeArrowheads="1" noChangeShapeType="1" noTextEdit="1"/>
              </p:cNvSpPr>
              <p:nvPr/>
            </p:nvSpPr>
            <p:spPr bwMode="auto">
              <a:xfrm>
                <a:off x="3971" y="2406"/>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7666" name="WordArt 46">
                <a:extLst>
                  <a:ext uri="{FF2B5EF4-FFF2-40B4-BE49-F238E27FC236}">
                    <a16:creationId xmlns:a16="http://schemas.microsoft.com/office/drawing/2014/main" id="{B10CDD96-38A1-47F2-93A0-EBDC3F8276BA}"/>
                  </a:ext>
                </a:extLst>
              </p:cNvPr>
              <p:cNvSpPr>
                <a:spLocks noChangeArrowheads="1" noChangeShapeType="1" noTextEdit="1"/>
              </p:cNvSpPr>
              <p:nvPr/>
            </p:nvSpPr>
            <p:spPr bwMode="auto">
              <a:xfrm>
                <a:off x="3878" y="2613"/>
                <a:ext cx="728" cy="2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01. ADD CONTENTS</a:t>
                </a:r>
              </a:p>
              <a:p>
                <a:pPr algn="ctr"/>
                <a:r>
                  <a:rPr lang="en-US" altLang="zh-CN" sz="800" b="1" kern="10" spc="-40">
                    <a:solidFill>
                      <a:schemeClr val="bg1"/>
                    </a:solidFill>
                    <a:latin typeface="Arial" panose="020B0604020202020204" pitchFamily="34" charset="0"/>
                    <a:cs typeface="Arial" panose="020B0604020202020204" pitchFamily="34" charset="0"/>
                  </a:rPr>
                  <a:t>02. ADD CONTENTS</a:t>
                </a:r>
              </a:p>
              <a:p>
                <a:pPr algn="ctr"/>
                <a:r>
                  <a:rPr lang="en-US" altLang="zh-CN" sz="800" b="1" kern="10" spc="-40">
                    <a:solidFill>
                      <a:schemeClr val="bg1"/>
                    </a:solidFill>
                    <a:latin typeface="Arial" panose="020B0604020202020204" pitchFamily="34" charset="0"/>
                    <a:cs typeface="Arial" panose="020B0604020202020204" pitchFamily="34" charset="0"/>
                  </a:rPr>
                  <a:t>03. 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7659" name="Group 47">
              <a:extLst>
                <a:ext uri="{FF2B5EF4-FFF2-40B4-BE49-F238E27FC236}">
                  <a16:creationId xmlns:a16="http://schemas.microsoft.com/office/drawing/2014/main" id="{729AD81D-80E4-405A-AB2C-0BD85A098F3B}"/>
                </a:ext>
              </a:extLst>
            </p:cNvPr>
            <p:cNvGrpSpPr>
              <a:grpSpLocks/>
            </p:cNvGrpSpPr>
            <p:nvPr/>
          </p:nvGrpSpPr>
          <p:grpSpPr bwMode="auto">
            <a:xfrm>
              <a:off x="838" y="1077"/>
              <a:ext cx="862" cy="568"/>
              <a:chOff x="3878" y="2406"/>
              <a:chExt cx="728" cy="480"/>
            </a:xfrm>
          </p:grpSpPr>
          <p:sp>
            <p:nvSpPr>
              <p:cNvPr id="27663" name="WordArt 48">
                <a:extLst>
                  <a:ext uri="{FF2B5EF4-FFF2-40B4-BE49-F238E27FC236}">
                    <a16:creationId xmlns:a16="http://schemas.microsoft.com/office/drawing/2014/main" id="{AB211F0F-6B81-4BF5-885B-ECD0DE817C47}"/>
                  </a:ext>
                </a:extLst>
              </p:cNvPr>
              <p:cNvSpPr>
                <a:spLocks noChangeArrowheads="1" noChangeShapeType="1" noTextEdit="1"/>
              </p:cNvSpPr>
              <p:nvPr/>
            </p:nvSpPr>
            <p:spPr bwMode="auto">
              <a:xfrm>
                <a:off x="3971" y="2406"/>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7664" name="WordArt 49">
                <a:extLst>
                  <a:ext uri="{FF2B5EF4-FFF2-40B4-BE49-F238E27FC236}">
                    <a16:creationId xmlns:a16="http://schemas.microsoft.com/office/drawing/2014/main" id="{732FF164-8BD0-4915-8815-41A46FD373D0}"/>
                  </a:ext>
                </a:extLst>
              </p:cNvPr>
              <p:cNvSpPr>
                <a:spLocks noChangeArrowheads="1" noChangeShapeType="1" noTextEdit="1"/>
              </p:cNvSpPr>
              <p:nvPr/>
            </p:nvSpPr>
            <p:spPr bwMode="auto">
              <a:xfrm>
                <a:off x="3878" y="2613"/>
                <a:ext cx="728" cy="2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01. ADD CONTENTS</a:t>
                </a:r>
              </a:p>
              <a:p>
                <a:pPr algn="ctr"/>
                <a:r>
                  <a:rPr lang="en-US" altLang="zh-CN" sz="800" b="1" kern="10" spc="-40">
                    <a:solidFill>
                      <a:schemeClr val="bg1"/>
                    </a:solidFill>
                    <a:latin typeface="Arial" panose="020B0604020202020204" pitchFamily="34" charset="0"/>
                    <a:cs typeface="Arial" panose="020B0604020202020204" pitchFamily="34" charset="0"/>
                  </a:rPr>
                  <a:t>02. ADD CONTENTS</a:t>
                </a:r>
              </a:p>
              <a:p>
                <a:pPr algn="ctr"/>
                <a:r>
                  <a:rPr lang="en-US" altLang="zh-CN" sz="800" b="1" kern="10" spc="-40">
                    <a:solidFill>
                      <a:schemeClr val="bg1"/>
                    </a:solidFill>
                    <a:latin typeface="Arial" panose="020B0604020202020204" pitchFamily="34" charset="0"/>
                    <a:cs typeface="Arial" panose="020B0604020202020204" pitchFamily="34" charset="0"/>
                  </a:rPr>
                  <a:t>03. 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27660" name="Group 50">
              <a:extLst>
                <a:ext uri="{FF2B5EF4-FFF2-40B4-BE49-F238E27FC236}">
                  <a16:creationId xmlns:a16="http://schemas.microsoft.com/office/drawing/2014/main" id="{4ED9EFD8-2FB0-479C-AF47-2D1814669C65}"/>
                </a:ext>
              </a:extLst>
            </p:cNvPr>
            <p:cNvGrpSpPr>
              <a:grpSpLocks/>
            </p:cNvGrpSpPr>
            <p:nvPr/>
          </p:nvGrpSpPr>
          <p:grpSpPr bwMode="auto">
            <a:xfrm>
              <a:off x="3968" y="1077"/>
              <a:ext cx="862" cy="568"/>
              <a:chOff x="3878" y="2406"/>
              <a:chExt cx="728" cy="480"/>
            </a:xfrm>
          </p:grpSpPr>
          <p:sp>
            <p:nvSpPr>
              <p:cNvPr id="27661" name="WordArt 51">
                <a:extLst>
                  <a:ext uri="{FF2B5EF4-FFF2-40B4-BE49-F238E27FC236}">
                    <a16:creationId xmlns:a16="http://schemas.microsoft.com/office/drawing/2014/main" id="{C5D9EE72-23C9-4752-AD30-286D5681314F}"/>
                  </a:ext>
                </a:extLst>
              </p:cNvPr>
              <p:cNvSpPr>
                <a:spLocks noChangeArrowheads="1" noChangeShapeType="1" noTextEdit="1"/>
              </p:cNvSpPr>
              <p:nvPr/>
            </p:nvSpPr>
            <p:spPr bwMode="auto">
              <a:xfrm>
                <a:off x="3971" y="2406"/>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27662" name="WordArt 52">
                <a:extLst>
                  <a:ext uri="{FF2B5EF4-FFF2-40B4-BE49-F238E27FC236}">
                    <a16:creationId xmlns:a16="http://schemas.microsoft.com/office/drawing/2014/main" id="{17FEF8F9-0FBD-469E-A12A-C57C7F7E80E3}"/>
                  </a:ext>
                </a:extLst>
              </p:cNvPr>
              <p:cNvSpPr>
                <a:spLocks noChangeArrowheads="1" noChangeShapeType="1" noTextEdit="1"/>
              </p:cNvSpPr>
              <p:nvPr/>
            </p:nvSpPr>
            <p:spPr bwMode="auto">
              <a:xfrm>
                <a:off x="3878" y="2613"/>
                <a:ext cx="728" cy="2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01. ADD CONTENTS</a:t>
                </a:r>
              </a:p>
              <a:p>
                <a:pPr algn="ctr"/>
                <a:r>
                  <a:rPr lang="en-US" altLang="zh-CN" sz="800" b="1" kern="10" spc="-40">
                    <a:solidFill>
                      <a:schemeClr val="bg1"/>
                    </a:solidFill>
                    <a:latin typeface="Arial" panose="020B0604020202020204" pitchFamily="34" charset="0"/>
                    <a:cs typeface="Arial" panose="020B0604020202020204" pitchFamily="34" charset="0"/>
                  </a:rPr>
                  <a:t>02. ADD CONTENTS</a:t>
                </a:r>
              </a:p>
              <a:p>
                <a:pPr algn="ctr"/>
                <a:r>
                  <a:rPr lang="en-US" altLang="zh-CN" sz="800" b="1" kern="10" spc="-40">
                    <a:solidFill>
                      <a:schemeClr val="bg1"/>
                    </a:solidFill>
                    <a:latin typeface="Arial" panose="020B0604020202020204" pitchFamily="34" charset="0"/>
                    <a:cs typeface="Arial" panose="020B0604020202020204" pitchFamily="34" charset="0"/>
                  </a:rPr>
                  <a:t>03. 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2">
            <a:extLst>
              <a:ext uri="{FF2B5EF4-FFF2-40B4-BE49-F238E27FC236}">
                <a16:creationId xmlns:a16="http://schemas.microsoft.com/office/drawing/2014/main" id="{3D60245E-FC70-486B-B8C7-7F4B7924E450}"/>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40">
            <a:extLst>
              <a:ext uri="{FF2B5EF4-FFF2-40B4-BE49-F238E27FC236}">
                <a16:creationId xmlns:a16="http://schemas.microsoft.com/office/drawing/2014/main" id="{664B7D52-80BA-405C-B676-0E53E49AE69B}"/>
              </a:ext>
            </a:extLst>
          </p:cNvPr>
          <p:cNvGrpSpPr>
            <a:grpSpLocks/>
          </p:cNvGrpSpPr>
          <p:nvPr/>
        </p:nvGrpSpPr>
        <p:grpSpPr bwMode="auto">
          <a:xfrm>
            <a:off x="1563688" y="1052513"/>
            <a:ext cx="8780462" cy="5421312"/>
            <a:chOff x="25" y="663"/>
            <a:chExt cx="5531" cy="3415"/>
          </a:xfrm>
        </p:grpSpPr>
        <p:sp>
          <p:nvSpPr>
            <p:cNvPr id="3" name="AutoShape 36">
              <a:extLst>
                <a:ext uri="{FF2B5EF4-FFF2-40B4-BE49-F238E27FC236}">
                  <a16:creationId xmlns:a16="http://schemas.microsoft.com/office/drawing/2014/main" id="{F8899859-7F44-48B2-99BF-8DAE338A11BA}"/>
                </a:ext>
              </a:extLst>
            </p:cNvPr>
            <p:cNvSpPr>
              <a:spLocks noChangeArrowheads="1"/>
            </p:cNvSpPr>
            <p:nvPr/>
          </p:nvSpPr>
          <p:spPr bwMode="auto">
            <a:xfrm rot="10800000">
              <a:off x="340" y="3118"/>
              <a:ext cx="5216" cy="285"/>
            </a:xfrm>
            <a:custGeom>
              <a:avLst/>
              <a:gdLst>
                <a:gd name="T0" fmla="*/ 292 w 21600"/>
                <a:gd name="T1" fmla="*/ 0 h 21600"/>
                <a:gd name="T2" fmla="*/ 152 w 21600"/>
                <a:gd name="T3" fmla="*/ 0 h 21600"/>
                <a:gd name="T4" fmla="*/ 12 w 21600"/>
                <a:gd name="T5" fmla="*/ 0 h 21600"/>
                <a:gd name="T6" fmla="*/ 152 w 21600"/>
                <a:gd name="T7" fmla="*/ 0 h 21600"/>
                <a:gd name="T8" fmla="*/ 0 60000 65536"/>
                <a:gd name="T9" fmla="*/ 0 60000 65536"/>
                <a:gd name="T10" fmla="*/ 0 60000 65536"/>
                <a:gd name="T11" fmla="*/ 0 60000 65536"/>
                <a:gd name="T12" fmla="*/ 2642 w 21600"/>
                <a:gd name="T13" fmla="*/ 2653 h 21600"/>
                <a:gd name="T14" fmla="*/ 18958 w 21600"/>
                <a:gd name="T15" fmla="*/ 18947 h 21600"/>
              </a:gdLst>
              <a:ahLst/>
              <a:cxnLst>
                <a:cxn ang="T8">
                  <a:pos x="T0" y="T1"/>
                </a:cxn>
                <a:cxn ang="T9">
                  <a:pos x="T2" y="T3"/>
                </a:cxn>
                <a:cxn ang="T10">
                  <a:pos x="T4" y="T5"/>
                </a:cxn>
                <a:cxn ang="T11">
                  <a:pos x="T6" y="T7"/>
                </a:cxn>
              </a:cxnLst>
              <a:rect l="T12" t="T13" r="T14" b="T15"/>
              <a:pathLst>
                <a:path w="21600" h="21600">
                  <a:moveTo>
                    <a:pt x="0" y="0"/>
                  </a:moveTo>
                  <a:lnTo>
                    <a:pt x="1686" y="21600"/>
                  </a:lnTo>
                  <a:lnTo>
                    <a:pt x="19914" y="21600"/>
                  </a:lnTo>
                  <a:lnTo>
                    <a:pt x="21600" y="0"/>
                  </a:lnTo>
                  <a:lnTo>
                    <a:pt x="0" y="0"/>
                  </a:lnTo>
                  <a:close/>
                </a:path>
              </a:pathLst>
            </a:custGeom>
            <a:gradFill rotWithShape="1">
              <a:gsLst>
                <a:gs pos="0">
                  <a:srgbClr val="B2B2B2">
                    <a:alpha val="50000"/>
                  </a:srgbClr>
                </a:gs>
                <a:gs pos="100000">
                  <a:schemeClr val="bg1">
                    <a:alpha val="0"/>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sp>
          <p:nvSpPr>
            <p:cNvPr id="28678" name="Rectangle 37">
              <a:extLst>
                <a:ext uri="{FF2B5EF4-FFF2-40B4-BE49-F238E27FC236}">
                  <a16:creationId xmlns:a16="http://schemas.microsoft.com/office/drawing/2014/main" id="{B5D71E20-F7DB-4240-856E-4F9761D372B1}"/>
                </a:ext>
              </a:extLst>
            </p:cNvPr>
            <p:cNvSpPr>
              <a:spLocks noChangeArrowheads="1"/>
            </p:cNvSpPr>
            <p:nvPr/>
          </p:nvSpPr>
          <p:spPr bwMode="auto">
            <a:xfrm>
              <a:off x="340" y="3401"/>
              <a:ext cx="5216" cy="227"/>
            </a:xfrm>
            <a:prstGeom prst="rect">
              <a:avLst/>
            </a:prstGeom>
            <a:solidFill>
              <a:srgbClr val="333333"/>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solidFill>
                  <a:schemeClr val="tx1"/>
                </a:solidFill>
              </a:endParaRPr>
            </a:p>
          </p:txBody>
        </p:sp>
        <p:graphicFrame>
          <p:nvGraphicFramePr>
            <p:cNvPr id="28679" name="Object 38">
              <a:extLst>
                <a:ext uri="{FF2B5EF4-FFF2-40B4-BE49-F238E27FC236}">
                  <a16:creationId xmlns:a16="http://schemas.microsoft.com/office/drawing/2014/main" id="{18A4AD5D-DABA-4779-9313-9AA62392A049}"/>
                </a:ext>
              </a:extLst>
            </p:cNvPr>
            <p:cNvGraphicFramePr>
              <a:graphicFrameLocks noChangeAspect="1"/>
            </p:cNvGraphicFramePr>
            <p:nvPr/>
          </p:nvGraphicFramePr>
          <p:xfrm>
            <a:off x="25" y="663"/>
            <a:ext cx="5488" cy="3066"/>
          </p:xfrm>
          <a:graphic>
            <a:graphicData uri="http://schemas.openxmlformats.org/presentationml/2006/ole">
              <mc:AlternateContent xmlns:mc="http://schemas.openxmlformats.org/markup-compatibility/2006">
                <mc:Choice xmlns:v="urn:schemas-microsoft-com:vml" Requires="v">
                  <p:oleObj name="차트" r:id="rId2" imgW="6096000" imgH="3762248" progId="MSGraph.Chart.8">
                    <p:embed followColorScheme="full"/>
                  </p:oleObj>
                </mc:Choice>
                <mc:Fallback>
                  <p:oleObj name="차트" r:id="rId2" imgW="6096000" imgH="3762248" progId="MSGraph.Chart.8">
                    <p:embed followColorScheme="full"/>
                    <p:pic>
                      <p:nvPicPr>
                        <p:cNvPr id="0"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 y="663"/>
                          <a:ext cx="5488" cy="3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15">
              <a:extLst>
                <a:ext uri="{FF2B5EF4-FFF2-40B4-BE49-F238E27FC236}">
                  <a16:creationId xmlns:a16="http://schemas.microsoft.com/office/drawing/2014/main" id="{5B1CCEE0-BC8C-4964-BA99-02C9D7B1A14F}"/>
                </a:ext>
              </a:extLst>
            </p:cNvPr>
            <p:cNvSpPr txBox="1">
              <a:spLocks noChangeArrowheads="1"/>
            </p:cNvSpPr>
            <p:nvPr/>
          </p:nvSpPr>
          <p:spPr bwMode="auto">
            <a:xfrm>
              <a:off x="1994" y="3790"/>
              <a:ext cx="3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i="0" dirty="0">
                  <a:solidFill>
                    <a:schemeClr val="tx1"/>
                  </a:solidFill>
                  <a:latin typeface="HY헤드라인M" pitchFamily="18" charset="-127"/>
                  <a:ea typeface="HY헤드라인M" pitchFamily="18" charset="-127"/>
                </a:rPr>
                <a:t>※ Bar chart made by PowerPoint 2003.</a:t>
              </a:r>
            </a:p>
            <a:p>
              <a:pPr algn="r" eaLnBrk="1" hangingPunct="1">
                <a:spcBef>
                  <a:spcPct val="0"/>
                </a:spcBef>
                <a:buFontTx/>
                <a:buNone/>
              </a:pPr>
              <a:r>
                <a:rPr lang="en-US" altLang="ko-KR" sz="1200" i="0" dirty="0">
                  <a:solidFill>
                    <a:schemeClr val="tx1"/>
                  </a:solidFill>
                  <a:latin typeface="HY헤드라인M" pitchFamily="18" charset="-127"/>
                  <a:ea typeface="HY헤드라인M" pitchFamily="18" charset="-127"/>
                </a:rPr>
                <a:t>Double click to link with Excel and input data values for deformation.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3002ED7-A2E2-4ECA-95D2-46C1610ABF4F}"/>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103">
            <a:extLst>
              <a:ext uri="{FF2B5EF4-FFF2-40B4-BE49-F238E27FC236}">
                <a16:creationId xmlns:a16="http://schemas.microsoft.com/office/drawing/2014/main" id="{874B3FF3-E749-4DA4-B891-33D42260BD3B}"/>
              </a:ext>
            </a:extLst>
          </p:cNvPr>
          <p:cNvGrpSpPr>
            <a:grpSpLocks/>
          </p:cNvGrpSpPr>
          <p:nvPr/>
        </p:nvGrpSpPr>
        <p:grpSpPr bwMode="auto">
          <a:xfrm>
            <a:off x="-457200" y="881063"/>
            <a:ext cx="10552113" cy="8235950"/>
            <a:chOff x="-1248" y="555"/>
            <a:chExt cx="6647" cy="5188"/>
          </a:xfrm>
        </p:grpSpPr>
        <p:grpSp>
          <p:nvGrpSpPr>
            <p:cNvPr id="29701" name="Group 75">
              <a:extLst>
                <a:ext uri="{FF2B5EF4-FFF2-40B4-BE49-F238E27FC236}">
                  <a16:creationId xmlns:a16="http://schemas.microsoft.com/office/drawing/2014/main" id="{9DCC98C2-A019-4A17-9E80-90CFC41325D4}"/>
                </a:ext>
              </a:extLst>
            </p:cNvPr>
            <p:cNvGrpSpPr>
              <a:grpSpLocks/>
            </p:cNvGrpSpPr>
            <p:nvPr/>
          </p:nvGrpSpPr>
          <p:grpSpPr bwMode="auto">
            <a:xfrm>
              <a:off x="2721" y="555"/>
              <a:ext cx="1232" cy="1232"/>
              <a:chOff x="2706" y="762"/>
              <a:chExt cx="1232" cy="1232"/>
            </a:xfrm>
          </p:grpSpPr>
          <p:sp>
            <p:nvSpPr>
              <p:cNvPr id="29723" name="Freeform 76">
                <a:extLst>
                  <a:ext uri="{FF2B5EF4-FFF2-40B4-BE49-F238E27FC236}">
                    <a16:creationId xmlns:a16="http://schemas.microsoft.com/office/drawing/2014/main" id="{731BB669-310F-4378-86FD-98258214C739}"/>
                  </a:ext>
                </a:extLst>
              </p:cNvPr>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8"/>
                  <a:gd name="T163" fmla="*/ 0 h 368"/>
                  <a:gd name="T164" fmla="*/ 368 w 368"/>
                  <a:gd name="T165" fmla="*/ 368 h 3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204" y="82"/>
                    </a:lnTo>
                    <a:lnTo>
                      <a:pt x="224" y="88"/>
                    </a:lnTo>
                    <a:lnTo>
                      <a:pt x="242" y="98"/>
                    </a:lnTo>
                    <a:lnTo>
                      <a:pt x="258" y="110"/>
                    </a:lnTo>
                    <a:lnTo>
                      <a:pt x="270" y="126"/>
                    </a:lnTo>
                    <a:lnTo>
                      <a:pt x="280" y="144"/>
                    </a:lnTo>
                    <a:lnTo>
                      <a:pt x="286" y="164"/>
                    </a:lnTo>
                    <a:lnTo>
                      <a:pt x="288" y="184"/>
                    </a:lnTo>
                    <a:lnTo>
                      <a:pt x="286" y="204"/>
                    </a:lnTo>
                    <a:lnTo>
                      <a:pt x="280" y="224"/>
                    </a:lnTo>
                    <a:lnTo>
                      <a:pt x="270" y="242"/>
                    </a:lnTo>
                    <a:lnTo>
                      <a:pt x="258" y="258"/>
                    </a:lnTo>
                    <a:lnTo>
                      <a:pt x="242" y="270"/>
                    </a:lnTo>
                    <a:lnTo>
                      <a:pt x="224" y="280"/>
                    </a:lnTo>
                    <a:lnTo>
                      <a:pt x="204" y="286"/>
                    </a:lnTo>
                    <a:lnTo>
                      <a:pt x="184" y="288"/>
                    </a:lnTo>
                    <a:lnTo>
                      <a:pt x="164" y="286"/>
                    </a:lnTo>
                    <a:lnTo>
                      <a:pt x="144" y="280"/>
                    </a:lnTo>
                    <a:lnTo>
                      <a:pt x="126" y="270"/>
                    </a:lnTo>
                    <a:lnTo>
                      <a:pt x="110" y="258"/>
                    </a:lnTo>
                    <a:lnTo>
                      <a:pt x="98" y="242"/>
                    </a:lnTo>
                    <a:lnTo>
                      <a:pt x="88" y="224"/>
                    </a:lnTo>
                    <a:lnTo>
                      <a:pt x="82" y="204"/>
                    </a:lnTo>
                    <a:lnTo>
                      <a:pt x="80" y="184"/>
                    </a:lnTo>
                    <a:close/>
                  </a:path>
                </a:pathLst>
              </a:custGeom>
              <a:solidFill>
                <a:srgbClr val="C0C0C0">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4" name="Freeform 77">
                <a:extLst>
                  <a:ext uri="{FF2B5EF4-FFF2-40B4-BE49-F238E27FC236}">
                    <a16:creationId xmlns:a16="http://schemas.microsoft.com/office/drawing/2014/main" id="{2F89EA44-3A5E-44C0-A548-73932CC3B8F8}"/>
                  </a:ext>
                </a:extLst>
              </p:cNvPr>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6"/>
                  <a:gd name="T139" fmla="*/ 0 h 656"/>
                  <a:gd name="T140" fmla="*/ 656 w 656"/>
                  <a:gd name="T141" fmla="*/ 656 h 6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close/>
                  </a:path>
                </a:pathLst>
              </a:custGeom>
              <a:solidFill>
                <a:srgbClr val="C0C0C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5" name="Freeform 78">
                <a:extLst>
                  <a:ext uri="{FF2B5EF4-FFF2-40B4-BE49-F238E27FC236}">
                    <a16:creationId xmlns:a16="http://schemas.microsoft.com/office/drawing/2014/main" id="{38148FC1-29ED-47C6-9607-87C89CC00D71}"/>
                  </a:ext>
                </a:extLst>
              </p:cNvPr>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4"/>
                  <a:gd name="T157" fmla="*/ 0 h 944"/>
                  <a:gd name="T158" fmla="*/ 944 w 944"/>
                  <a:gd name="T159" fmla="*/ 944 h 9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6" name="Freeform 79">
                <a:extLst>
                  <a:ext uri="{FF2B5EF4-FFF2-40B4-BE49-F238E27FC236}">
                    <a16:creationId xmlns:a16="http://schemas.microsoft.com/office/drawing/2014/main" id="{8883E10D-9467-4006-A17F-522A0DCAAB3A}"/>
                  </a:ext>
                </a:extLst>
              </p:cNvPr>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2"/>
                  <a:gd name="T160" fmla="*/ 0 h 1232"/>
                  <a:gd name="T161" fmla="*/ 1232 w 1232"/>
                  <a:gd name="T162" fmla="*/ 1232 h 1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close/>
                  </a:path>
                </a:pathLst>
              </a:custGeom>
              <a:solidFill>
                <a:srgbClr val="C0C0C0">
                  <a:alpha val="1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9702" name="AutoShape 82">
              <a:extLst>
                <a:ext uri="{FF2B5EF4-FFF2-40B4-BE49-F238E27FC236}">
                  <a16:creationId xmlns:a16="http://schemas.microsoft.com/office/drawing/2014/main" id="{5AB2A59D-D357-4F51-B14B-EF14364215B4}"/>
                </a:ext>
              </a:extLst>
            </p:cNvPr>
            <p:cNvSpPr>
              <a:spLocks noChangeArrowheads="1"/>
            </p:cNvSpPr>
            <p:nvPr/>
          </p:nvSpPr>
          <p:spPr bwMode="auto">
            <a:xfrm rot="-2700000">
              <a:off x="890" y="1803"/>
              <a:ext cx="2903" cy="726"/>
            </a:xfrm>
            <a:prstGeom prst="rightArrow">
              <a:avLst>
                <a:gd name="adj1" fmla="val 50000"/>
                <a:gd name="adj2" fmla="val 99966"/>
              </a:avLst>
            </a:prstGeom>
            <a:gradFill rotWithShape="1">
              <a:gsLst>
                <a:gs pos="0">
                  <a:srgbClr val="003070"/>
                </a:gs>
                <a:gs pos="100000">
                  <a:srgbClr val="00275C"/>
                </a:gs>
              </a:gsLst>
              <a:lin ang="54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29703" name="Freeform 83">
              <a:extLst>
                <a:ext uri="{FF2B5EF4-FFF2-40B4-BE49-F238E27FC236}">
                  <a16:creationId xmlns:a16="http://schemas.microsoft.com/office/drawing/2014/main" id="{30BAE9E9-C557-48FC-9AF7-C8DE9F841AFC}"/>
                </a:ext>
              </a:extLst>
            </p:cNvPr>
            <p:cNvSpPr>
              <a:spLocks/>
            </p:cNvSpPr>
            <p:nvPr/>
          </p:nvSpPr>
          <p:spPr bwMode="auto">
            <a:xfrm>
              <a:off x="951" y="2535"/>
              <a:ext cx="1024" cy="1009"/>
            </a:xfrm>
            <a:custGeom>
              <a:avLst/>
              <a:gdLst>
                <a:gd name="T0" fmla="*/ 1024 w 1024"/>
                <a:gd name="T1" fmla="*/ 946 h 1076"/>
                <a:gd name="T2" fmla="*/ 1024 w 1024"/>
                <a:gd name="T3" fmla="*/ 946 h 1076"/>
                <a:gd name="T4" fmla="*/ 1024 w 1024"/>
                <a:gd name="T5" fmla="*/ 914 h 1076"/>
                <a:gd name="T6" fmla="*/ 1024 w 1024"/>
                <a:gd name="T7" fmla="*/ 914 h 1076"/>
                <a:gd name="T8" fmla="*/ 1022 w 1024"/>
                <a:gd name="T9" fmla="*/ 867 h 1076"/>
                <a:gd name="T10" fmla="*/ 1018 w 1024"/>
                <a:gd name="T11" fmla="*/ 821 h 1076"/>
                <a:gd name="T12" fmla="*/ 1012 w 1024"/>
                <a:gd name="T13" fmla="*/ 777 h 1076"/>
                <a:gd name="T14" fmla="*/ 1004 w 1024"/>
                <a:gd name="T15" fmla="*/ 731 h 1076"/>
                <a:gd name="T16" fmla="*/ 992 w 1024"/>
                <a:gd name="T17" fmla="*/ 687 h 1076"/>
                <a:gd name="T18" fmla="*/ 978 w 1024"/>
                <a:gd name="T19" fmla="*/ 645 h 1076"/>
                <a:gd name="T20" fmla="*/ 962 w 1024"/>
                <a:gd name="T21" fmla="*/ 603 h 1076"/>
                <a:gd name="T22" fmla="*/ 944 w 1024"/>
                <a:gd name="T23" fmla="*/ 561 h 1076"/>
                <a:gd name="T24" fmla="*/ 924 w 1024"/>
                <a:gd name="T25" fmla="*/ 520 h 1076"/>
                <a:gd name="T26" fmla="*/ 900 w 1024"/>
                <a:gd name="T27" fmla="*/ 482 h 1076"/>
                <a:gd name="T28" fmla="*/ 876 w 1024"/>
                <a:gd name="T29" fmla="*/ 444 h 1076"/>
                <a:gd name="T30" fmla="*/ 850 w 1024"/>
                <a:gd name="T31" fmla="*/ 408 h 1076"/>
                <a:gd name="T32" fmla="*/ 820 w 1024"/>
                <a:gd name="T33" fmla="*/ 371 h 1076"/>
                <a:gd name="T34" fmla="*/ 790 w 1024"/>
                <a:gd name="T35" fmla="*/ 338 h 1076"/>
                <a:gd name="T36" fmla="*/ 758 w 1024"/>
                <a:gd name="T37" fmla="*/ 304 h 1076"/>
                <a:gd name="T38" fmla="*/ 724 w 1024"/>
                <a:gd name="T39" fmla="*/ 273 h 1076"/>
                <a:gd name="T40" fmla="*/ 690 w 1024"/>
                <a:gd name="T41" fmla="*/ 243 h 1076"/>
                <a:gd name="T42" fmla="*/ 652 w 1024"/>
                <a:gd name="T43" fmla="*/ 213 h 1076"/>
                <a:gd name="T44" fmla="*/ 614 w 1024"/>
                <a:gd name="T45" fmla="*/ 187 h 1076"/>
                <a:gd name="T46" fmla="*/ 574 w 1024"/>
                <a:gd name="T47" fmla="*/ 160 h 1076"/>
                <a:gd name="T48" fmla="*/ 532 w 1024"/>
                <a:gd name="T49" fmla="*/ 137 h 1076"/>
                <a:gd name="T50" fmla="*/ 488 w 1024"/>
                <a:gd name="T51" fmla="*/ 114 h 1076"/>
                <a:gd name="T52" fmla="*/ 444 w 1024"/>
                <a:gd name="T53" fmla="*/ 95 h 1076"/>
                <a:gd name="T54" fmla="*/ 400 w 1024"/>
                <a:gd name="T55" fmla="*/ 76 h 1076"/>
                <a:gd name="T56" fmla="*/ 352 w 1024"/>
                <a:gd name="T57" fmla="*/ 60 h 1076"/>
                <a:gd name="T58" fmla="*/ 306 w 1024"/>
                <a:gd name="T59" fmla="*/ 44 h 1076"/>
                <a:gd name="T60" fmla="*/ 256 w 1024"/>
                <a:gd name="T61" fmla="*/ 32 h 1076"/>
                <a:gd name="T62" fmla="*/ 206 w 1024"/>
                <a:gd name="T63" fmla="*/ 22 h 1076"/>
                <a:gd name="T64" fmla="*/ 156 w 1024"/>
                <a:gd name="T65" fmla="*/ 12 h 1076"/>
                <a:gd name="T66" fmla="*/ 104 w 1024"/>
                <a:gd name="T67" fmla="*/ 8 h 1076"/>
                <a:gd name="T68" fmla="*/ 52 w 1024"/>
                <a:gd name="T69" fmla="*/ 2 h 1076"/>
                <a:gd name="T70" fmla="*/ 0 w 1024"/>
                <a:gd name="T71" fmla="*/ 0 h 1076"/>
                <a:gd name="T72" fmla="*/ 0 w 1024"/>
                <a:gd name="T73" fmla="*/ 946 h 1076"/>
                <a:gd name="T74" fmla="*/ 1024 w 1024"/>
                <a:gd name="T75" fmla="*/ 946 h 10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4"/>
                <a:gd name="T115" fmla="*/ 0 h 1076"/>
                <a:gd name="T116" fmla="*/ 1024 w 1024"/>
                <a:gd name="T117" fmla="*/ 1076 h 10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4" h="1076">
                  <a:moveTo>
                    <a:pt x="1024" y="1076"/>
                  </a:moveTo>
                  <a:lnTo>
                    <a:pt x="1024" y="1076"/>
                  </a:lnTo>
                  <a:lnTo>
                    <a:pt x="1024" y="1040"/>
                  </a:lnTo>
                  <a:lnTo>
                    <a:pt x="1022" y="986"/>
                  </a:lnTo>
                  <a:lnTo>
                    <a:pt x="1018" y="934"/>
                  </a:lnTo>
                  <a:lnTo>
                    <a:pt x="1012" y="884"/>
                  </a:lnTo>
                  <a:lnTo>
                    <a:pt x="1004" y="832"/>
                  </a:lnTo>
                  <a:lnTo>
                    <a:pt x="992" y="782"/>
                  </a:lnTo>
                  <a:lnTo>
                    <a:pt x="978" y="734"/>
                  </a:lnTo>
                  <a:lnTo>
                    <a:pt x="962" y="686"/>
                  </a:lnTo>
                  <a:lnTo>
                    <a:pt x="944" y="638"/>
                  </a:lnTo>
                  <a:lnTo>
                    <a:pt x="924" y="592"/>
                  </a:lnTo>
                  <a:lnTo>
                    <a:pt x="900" y="548"/>
                  </a:lnTo>
                  <a:lnTo>
                    <a:pt x="876" y="506"/>
                  </a:lnTo>
                  <a:lnTo>
                    <a:pt x="850" y="464"/>
                  </a:lnTo>
                  <a:lnTo>
                    <a:pt x="820" y="422"/>
                  </a:lnTo>
                  <a:lnTo>
                    <a:pt x="790" y="384"/>
                  </a:lnTo>
                  <a:lnTo>
                    <a:pt x="758" y="346"/>
                  </a:lnTo>
                  <a:lnTo>
                    <a:pt x="724" y="310"/>
                  </a:lnTo>
                  <a:lnTo>
                    <a:pt x="690" y="276"/>
                  </a:lnTo>
                  <a:lnTo>
                    <a:pt x="652" y="242"/>
                  </a:lnTo>
                  <a:lnTo>
                    <a:pt x="614" y="212"/>
                  </a:lnTo>
                  <a:lnTo>
                    <a:pt x="574" y="182"/>
                  </a:lnTo>
                  <a:lnTo>
                    <a:pt x="532" y="156"/>
                  </a:lnTo>
                  <a:lnTo>
                    <a:pt x="488" y="130"/>
                  </a:lnTo>
                  <a:lnTo>
                    <a:pt x="444" y="108"/>
                  </a:lnTo>
                  <a:lnTo>
                    <a:pt x="400" y="86"/>
                  </a:lnTo>
                  <a:lnTo>
                    <a:pt x="352" y="68"/>
                  </a:lnTo>
                  <a:lnTo>
                    <a:pt x="306" y="50"/>
                  </a:lnTo>
                  <a:lnTo>
                    <a:pt x="256" y="36"/>
                  </a:lnTo>
                  <a:lnTo>
                    <a:pt x="206" y="24"/>
                  </a:lnTo>
                  <a:lnTo>
                    <a:pt x="156" y="14"/>
                  </a:lnTo>
                  <a:lnTo>
                    <a:pt x="104" y="8"/>
                  </a:lnTo>
                  <a:lnTo>
                    <a:pt x="52" y="2"/>
                  </a:lnTo>
                  <a:lnTo>
                    <a:pt x="0" y="0"/>
                  </a:lnTo>
                  <a:lnTo>
                    <a:pt x="0" y="1076"/>
                  </a:lnTo>
                  <a:lnTo>
                    <a:pt x="1024" y="1076"/>
                  </a:lnTo>
                  <a:close/>
                </a:path>
              </a:pathLst>
            </a:custGeom>
            <a:gradFill rotWithShape="1">
              <a:gsLst>
                <a:gs pos="0">
                  <a:srgbClr val="003070"/>
                </a:gs>
                <a:gs pos="100000">
                  <a:srgbClr val="FFFFFF"/>
                </a:gs>
              </a:gsLst>
              <a:lin ang="54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zh-CN" altLang="en-US"/>
            </a:p>
          </p:txBody>
        </p:sp>
        <p:sp>
          <p:nvSpPr>
            <p:cNvPr id="29704" name="Text Box 73">
              <a:extLst>
                <a:ext uri="{FF2B5EF4-FFF2-40B4-BE49-F238E27FC236}">
                  <a16:creationId xmlns:a16="http://schemas.microsoft.com/office/drawing/2014/main" id="{C0C9D159-3EFC-4327-9C8A-E5278AB19679}"/>
                </a:ext>
              </a:extLst>
            </p:cNvPr>
            <p:cNvSpPr txBox="1">
              <a:spLocks noChangeArrowheads="1"/>
            </p:cNvSpPr>
            <p:nvPr/>
          </p:nvSpPr>
          <p:spPr bwMode="auto">
            <a:xfrm>
              <a:off x="3381" y="1276"/>
              <a:ext cx="2018"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1800" i="0">
                  <a:latin typeface="Arial Black" panose="020B0A04020102020204" pitchFamily="34" charset="0"/>
                </a:rPr>
                <a:t>Visual Appealing</a:t>
              </a:r>
            </a:p>
            <a:p>
              <a:pPr eaLnBrk="1" hangingPunct="1">
                <a:spcBef>
                  <a:spcPct val="0"/>
                </a:spcBef>
                <a:buFontTx/>
                <a:buNone/>
              </a:pPr>
              <a:r>
                <a:rPr lang="en-US" altLang="ko-KR" sz="1200" i="0">
                  <a:latin typeface="Arial" panose="020B0604020202020204" pitchFamily="34" charset="0"/>
                </a:rPr>
                <a:t>Captivate your viewing audience - PowerPoint Templates &amp; Backgrounds, Sleek Diagram &amp; Charts For Your Presentation</a:t>
              </a:r>
            </a:p>
            <a:p>
              <a:pPr eaLnBrk="1" hangingPunct="1">
                <a:spcBef>
                  <a:spcPct val="0"/>
                </a:spcBef>
                <a:buFontTx/>
                <a:buNone/>
              </a:pPr>
              <a:endParaRPr lang="en-US" altLang="ko-KR" sz="1200" i="0">
                <a:latin typeface="Arial" panose="020B0604020202020204" pitchFamily="34" charset="0"/>
              </a:endParaRPr>
            </a:p>
            <a:p>
              <a:pPr eaLnBrk="1" hangingPunct="1">
                <a:spcBef>
                  <a:spcPct val="0"/>
                </a:spcBef>
                <a:buFontTx/>
                <a:buNone/>
              </a:pPr>
              <a:r>
                <a:rPr lang="en-US" altLang="ko-KR" sz="1800" i="0">
                  <a:latin typeface="Arial Black" panose="020B0A04020102020204" pitchFamily="34" charset="0"/>
                </a:rPr>
                <a:t>Animation</a:t>
              </a:r>
            </a:p>
            <a:p>
              <a:pPr eaLnBrk="1" hangingPunct="1">
                <a:spcBef>
                  <a:spcPct val="0"/>
                </a:spcBef>
                <a:buFontTx/>
                <a:buNone/>
              </a:pPr>
              <a:r>
                <a:rPr lang="en-US" altLang="ko-KR" sz="1200" i="0">
                  <a:latin typeface="Arial" panose="020B0604020202020204" pitchFamily="34" charset="0"/>
                </a:rPr>
                <a:t>Dynamic look to your presentation Animation PowerPoint Templates &amp; Backgrounds for Your Impressive Presentation</a:t>
              </a:r>
            </a:p>
            <a:p>
              <a:pPr eaLnBrk="1" hangingPunct="1">
                <a:spcBef>
                  <a:spcPct val="0"/>
                </a:spcBef>
                <a:buFontTx/>
                <a:buNone/>
              </a:pPr>
              <a:endParaRPr lang="en-US" altLang="ko-KR" sz="1200" i="0">
                <a:latin typeface="Arial" panose="020B0604020202020204" pitchFamily="34" charset="0"/>
              </a:endParaRPr>
            </a:p>
            <a:p>
              <a:pPr eaLnBrk="1" hangingPunct="1">
                <a:spcBef>
                  <a:spcPct val="0"/>
                </a:spcBef>
                <a:buFontTx/>
                <a:buNone/>
              </a:pPr>
              <a:r>
                <a:rPr lang="en-US" altLang="ko-KR" sz="1800" i="0">
                  <a:latin typeface="Arial Black" panose="020B0A04020102020204" pitchFamily="34" charset="0"/>
                </a:rPr>
                <a:t>Easy Search</a:t>
              </a:r>
            </a:p>
            <a:p>
              <a:pPr eaLnBrk="1" hangingPunct="1">
                <a:spcBef>
                  <a:spcPct val="0"/>
                </a:spcBef>
                <a:buFontTx/>
                <a:buNone/>
              </a:pPr>
              <a:r>
                <a:rPr lang="en-US" altLang="ko-KR" sz="1200" i="0">
                  <a:latin typeface="Arial" panose="020B0604020202020204" pitchFamily="34" charset="0"/>
                </a:rPr>
                <a:t>Our easy to use and functional search engine helps you locate the right templates quickly saving you time</a:t>
              </a:r>
              <a:endParaRPr lang="ko-KR" altLang="ko-KR" sz="1800" i="0"/>
            </a:p>
          </p:txBody>
        </p:sp>
        <p:sp>
          <p:nvSpPr>
            <p:cNvPr id="29705" name="Text Box 74">
              <a:extLst>
                <a:ext uri="{FF2B5EF4-FFF2-40B4-BE49-F238E27FC236}">
                  <a16:creationId xmlns:a16="http://schemas.microsoft.com/office/drawing/2014/main" id="{F3AF25DE-F24C-4CBB-8C75-0DFCCD0CFE51}"/>
                </a:ext>
              </a:extLst>
            </p:cNvPr>
            <p:cNvSpPr txBox="1">
              <a:spLocks noChangeArrowheads="1"/>
            </p:cNvSpPr>
            <p:nvPr/>
          </p:nvSpPr>
          <p:spPr bwMode="auto">
            <a:xfrm>
              <a:off x="1315" y="3699"/>
              <a:ext cx="21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000" i="0">
                  <a:latin typeface="Arial Black" panose="020B0A04020102020204" pitchFamily="34" charset="0"/>
                </a:rPr>
                <a:t>To offer you what you want, when you want</a:t>
              </a:r>
              <a:endParaRPr lang="ko-KR" altLang="ko-KR" sz="1800" i="0"/>
            </a:p>
          </p:txBody>
        </p:sp>
        <p:sp>
          <p:nvSpPr>
            <p:cNvPr id="29706" name="Text Box 55">
              <a:extLst>
                <a:ext uri="{FF2B5EF4-FFF2-40B4-BE49-F238E27FC236}">
                  <a16:creationId xmlns:a16="http://schemas.microsoft.com/office/drawing/2014/main" id="{7234EDC1-C5FB-4AAF-98B0-7FC9BF79F420}"/>
                </a:ext>
              </a:extLst>
            </p:cNvPr>
            <p:cNvSpPr txBox="1">
              <a:spLocks noChangeArrowheads="1"/>
            </p:cNvSpPr>
            <p:nvPr/>
          </p:nvSpPr>
          <p:spPr bwMode="auto">
            <a:xfrm>
              <a:off x="330" y="1405"/>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i="0">
                  <a:latin typeface="Arial Black" panose="020B0A04020102020204" pitchFamily="34" charset="0"/>
                </a:rPr>
                <a:t>Clarity &amp;</a:t>
              </a:r>
            </a:p>
            <a:p>
              <a:pPr algn="r" eaLnBrk="1" hangingPunct="1">
                <a:spcBef>
                  <a:spcPct val="0"/>
                </a:spcBef>
                <a:buFontTx/>
                <a:buNone/>
              </a:pPr>
              <a:r>
                <a:rPr lang="en-US" altLang="ko-KR" sz="1200" i="0">
                  <a:latin typeface="Arial Black" panose="020B0A04020102020204" pitchFamily="34" charset="0"/>
                </a:rPr>
                <a:t>Impact</a:t>
              </a:r>
              <a:endParaRPr lang="ko-KR" altLang="ko-KR" sz="1800" i="0"/>
            </a:p>
          </p:txBody>
        </p:sp>
        <p:sp>
          <p:nvSpPr>
            <p:cNvPr id="29707" name="Text Box 56">
              <a:extLst>
                <a:ext uri="{FF2B5EF4-FFF2-40B4-BE49-F238E27FC236}">
                  <a16:creationId xmlns:a16="http://schemas.microsoft.com/office/drawing/2014/main" id="{26CAD862-41FE-45DF-B63D-563CF84605CE}"/>
                </a:ext>
              </a:extLst>
            </p:cNvPr>
            <p:cNvSpPr txBox="1">
              <a:spLocks noChangeArrowheads="1"/>
            </p:cNvSpPr>
            <p:nvPr/>
          </p:nvSpPr>
          <p:spPr bwMode="auto">
            <a:xfrm>
              <a:off x="325" y="1796"/>
              <a:ext cx="58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i="0">
                  <a:latin typeface="Arial Black" panose="020B0A04020102020204" pitchFamily="34" charset="0"/>
                </a:rPr>
                <a:t>Premium</a:t>
              </a:r>
            </a:p>
            <a:p>
              <a:pPr algn="r" eaLnBrk="1" hangingPunct="1">
                <a:spcBef>
                  <a:spcPct val="0"/>
                </a:spcBef>
                <a:buFontTx/>
                <a:buNone/>
              </a:pPr>
              <a:r>
                <a:rPr lang="en-US" altLang="ko-KR" sz="1200" i="0">
                  <a:latin typeface="Arial Black" panose="020B0A04020102020204" pitchFamily="34" charset="0"/>
                </a:rPr>
                <a:t>Design</a:t>
              </a:r>
              <a:endParaRPr lang="ko-KR" altLang="ko-KR" sz="1800" i="0"/>
            </a:p>
          </p:txBody>
        </p:sp>
        <p:sp>
          <p:nvSpPr>
            <p:cNvPr id="29708" name="Text Box 57">
              <a:extLst>
                <a:ext uri="{FF2B5EF4-FFF2-40B4-BE49-F238E27FC236}">
                  <a16:creationId xmlns:a16="http://schemas.microsoft.com/office/drawing/2014/main" id="{6E81E14C-26DD-4423-A7BD-E5062925930C}"/>
                </a:ext>
              </a:extLst>
            </p:cNvPr>
            <p:cNvSpPr txBox="1">
              <a:spLocks noChangeArrowheads="1"/>
            </p:cNvSpPr>
            <p:nvPr/>
          </p:nvSpPr>
          <p:spPr bwMode="auto">
            <a:xfrm>
              <a:off x="459" y="2182"/>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i="0">
                  <a:latin typeface="Arial Black" panose="020B0A04020102020204" pitchFamily="34" charset="0"/>
                </a:rPr>
                <a:t>Subtle</a:t>
              </a:r>
            </a:p>
            <a:p>
              <a:pPr algn="r" eaLnBrk="1" hangingPunct="1">
                <a:spcBef>
                  <a:spcPct val="0"/>
                </a:spcBef>
                <a:buFontTx/>
                <a:buNone/>
              </a:pPr>
              <a:r>
                <a:rPr lang="en-US" altLang="ko-KR" sz="1200" i="0">
                  <a:latin typeface="Arial Black" panose="020B0A04020102020204" pitchFamily="34" charset="0"/>
                </a:rPr>
                <a:t>Touch</a:t>
              </a:r>
              <a:endParaRPr lang="ko-KR" altLang="ko-KR" sz="1800" i="0"/>
            </a:p>
          </p:txBody>
        </p:sp>
        <p:sp>
          <p:nvSpPr>
            <p:cNvPr id="29709" name="Text Box 58">
              <a:extLst>
                <a:ext uri="{FF2B5EF4-FFF2-40B4-BE49-F238E27FC236}">
                  <a16:creationId xmlns:a16="http://schemas.microsoft.com/office/drawing/2014/main" id="{F449203E-BFA1-489B-8C73-749EC72C7A0D}"/>
                </a:ext>
              </a:extLst>
            </p:cNvPr>
            <p:cNvSpPr txBox="1">
              <a:spLocks noChangeArrowheads="1"/>
            </p:cNvSpPr>
            <p:nvPr/>
          </p:nvSpPr>
          <p:spPr bwMode="auto">
            <a:xfrm>
              <a:off x="265" y="2908"/>
              <a:ext cx="6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r" eaLnBrk="1" hangingPunct="1">
                <a:spcBef>
                  <a:spcPct val="0"/>
                </a:spcBef>
                <a:buFontTx/>
                <a:buNone/>
              </a:pPr>
              <a:r>
                <a:rPr lang="en-US" altLang="ko-KR" sz="1200" i="0">
                  <a:latin typeface="Arial Black" panose="020B0A04020102020204" pitchFamily="34" charset="0"/>
                </a:rPr>
                <a:t>Visual</a:t>
              </a:r>
            </a:p>
            <a:p>
              <a:pPr algn="r" eaLnBrk="1" hangingPunct="1">
                <a:spcBef>
                  <a:spcPct val="0"/>
                </a:spcBef>
                <a:buFontTx/>
                <a:buNone/>
              </a:pPr>
              <a:r>
                <a:rPr lang="en-US" altLang="ko-KR" sz="1200" i="0">
                  <a:latin typeface="Arial Black" panose="020B0A04020102020204" pitchFamily="34" charset="0"/>
                </a:rPr>
                <a:t>Appealing</a:t>
              </a:r>
              <a:endParaRPr lang="ko-KR" altLang="ko-KR" sz="1800" i="0"/>
            </a:p>
          </p:txBody>
        </p:sp>
        <p:sp>
          <p:nvSpPr>
            <p:cNvPr id="29710" name="Oval 60">
              <a:extLst>
                <a:ext uri="{FF2B5EF4-FFF2-40B4-BE49-F238E27FC236}">
                  <a16:creationId xmlns:a16="http://schemas.microsoft.com/office/drawing/2014/main" id="{07A091A9-CA76-4492-AD33-ADB414F31FE5}"/>
                </a:ext>
              </a:extLst>
            </p:cNvPr>
            <p:cNvSpPr>
              <a:spLocks noChangeArrowheads="1"/>
            </p:cNvSpPr>
            <p:nvPr/>
          </p:nvSpPr>
          <p:spPr bwMode="auto">
            <a:xfrm>
              <a:off x="1020" y="2590"/>
              <a:ext cx="224" cy="222"/>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29711" name="Freeform 61">
              <a:extLst>
                <a:ext uri="{FF2B5EF4-FFF2-40B4-BE49-F238E27FC236}">
                  <a16:creationId xmlns:a16="http://schemas.microsoft.com/office/drawing/2014/main" id="{29E4FBC3-6504-4C49-A1E1-63ABCE998D3D}"/>
                </a:ext>
              </a:extLst>
            </p:cNvPr>
            <p:cNvSpPr>
              <a:spLocks/>
            </p:cNvSpPr>
            <p:nvPr/>
          </p:nvSpPr>
          <p:spPr bwMode="auto">
            <a:xfrm>
              <a:off x="953" y="2535"/>
              <a:ext cx="705" cy="304"/>
            </a:xfrm>
            <a:custGeom>
              <a:avLst/>
              <a:gdLst>
                <a:gd name="T0" fmla="*/ 214 w 836"/>
                <a:gd name="T1" fmla="*/ 94 h 360"/>
                <a:gd name="T2" fmla="*/ 214 w 836"/>
                <a:gd name="T3" fmla="*/ 94 h 360"/>
                <a:gd name="T4" fmla="*/ 203 w 836"/>
                <a:gd name="T5" fmla="*/ 84 h 360"/>
                <a:gd name="T6" fmla="*/ 193 w 836"/>
                <a:gd name="T7" fmla="*/ 72 h 360"/>
                <a:gd name="T8" fmla="*/ 182 w 836"/>
                <a:gd name="T9" fmla="*/ 63 h 360"/>
                <a:gd name="T10" fmla="*/ 170 w 836"/>
                <a:gd name="T11" fmla="*/ 54 h 360"/>
                <a:gd name="T12" fmla="*/ 157 w 836"/>
                <a:gd name="T13" fmla="*/ 46 h 360"/>
                <a:gd name="T14" fmla="*/ 144 w 836"/>
                <a:gd name="T15" fmla="*/ 39 h 360"/>
                <a:gd name="T16" fmla="*/ 132 w 836"/>
                <a:gd name="T17" fmla="*/ 31 h 360"/>
                <a:gd name="T18" fmla="*/ 118 w 836"/>
                <a:gd name="T19" fmla="*/ 25 h 360"/>
                <a:gd name="T20" fmla="*/ 105 w 836"/>
                <a:gd name="T21" fmla="*/ 19 h 360"/>
                <a:gd name="T22" fmla="*/ 91 w 836"/>
                <a:gd name="T23" fmla="*/ 14 h 360"/>
                <a:gd name="T24" fmla="*/ 76 w 836"/>
                <a:gd name="T25" fmla="*/ 10 h 360"/>
                <a:gd name="T26" fmla="*/ 62 w 836"/>
                <a:gd name="T27" fmla="*/ 7 h 360"/>
                <a:gd name="T28" fmla="*/ 47 w 836"/>
                <a:gd name="T29" fmla="*/ 3 h 360"/>
                <a:gd name="T30" fmla="*/ 31 w 836"/>
                <a:gd name="T31" fmla="*/ 3 h 360"/>
                <a:gd name="T32" fmla="*/ 16 w 836"/>
                <a:gd name="T33" fmla="*/ 2 h 360"/>
                <a:gd name="T34" fmla="*/ 0 w 836"/>
                <a:gd name="T35" fmla="*/ 0 h 360"/>
                <a:gd name="T36" fmla="*/ 0 w 836"/>
                <a:gd name="T37" fmla="*/ 94 h 360"/>
                <a:gd name="T38" fmla="*/ 214 w 836"/>
                <a:gd name="T39" fmla="*/ 94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2" name="AutoShape 62">
              <a:extLst>
                <a:ext uri="{FF2B5EF4-FFF2-40B4-BE49-F238E27FC236}">
                  <a16:creationId xmlns:a16="http://schemas.microsoft.com/office/drawing/2014/main" id="{5AB23BEF-A6D5-4ACF-8FB5-3FAF3DB49447}"/>
                </a:ext>
              </a:extLst>
            </p:cNvPr>
            <p:cNvSpPr>
              <a:spLocks noChangeArrowheads="1"/>
            </p:cNvSpPr>
            <p:nvPr/>
          </p:nvSpPr>
          <p:spPr bwMode="auto">
            <a:xfrm rot="2700000">
              <a:off x="-459" y="2132"/>
              <a:ext cx="2823" cy="28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68 w 21600"/>
                <a:gd name="T13" fmla="*/ 0 h 21600"/>
                <a:gd name="T14" fmla="*/ 19932 w 21600"/>
                <a:gd name="T15" fmla="*/ 6458 h 21600"/>
              </a:gdLst>
              <a:ahLst/>
              <a:cxnLst>
                <a:cxn ang="T8">
                  <a:pos x="T0" y="T1"/>
                </a:cxn>
                <a:cxn ang="T9">
                  <a:pos x="T2" y="T3"/>
                </a:cxn>
                <a:cxn ang="T10">
                  <a:pos x="T4" y="T5"/>
                </a:cxn>
                <a:cxn ang="T11">
                  <a:pos x="T6" y="T7"/>
                </a:cxn>
              </a:cxnLst>
              <a:rect l="T12" t="T13" r="T14" b="T15"/>
              <a:pathLst>
                <a:path w="21600" h="21600">
                  <a:moveTo>
                    <a:pt x="5024" y="5073"/>
                  </a:moveTo>
                  <a:cubicBezTo>
                    <a:pt x="6551" y="3533"/>
                    <a:pt x="8630" y="2666"/>
                    <a:pt x="10800" y="2667"/>
                  </a:cubicBezTo>
                  <a:cubicBezTo>
                    <a:pt x="12969" y="2667"/>
                    <a:pt x="15048" y="3533"/>
                    <a:pt x="16575" y="5073"/>
                  </a:cubicBezTo>
                  <a:lnTo>
                    <a:pt x="18469" y="3195"/>
                  </a:lnTo>
                  <a:cubicBezTo>
                    <a:pt x="16441" y="1150"/>
                    <a:pt x="13680" y="-1"/>
                    <a:pt x="10799" y="0"/>
                  </a:cubicBezTo>
                  <a:cubicBezTo>
                    <a:pt x="7919" y="0"/>
                    <a:pt x="5158" y="1150"/>
                    <a:pt x="3130" y="3195"/>
                  </a:cubicBezTo>
                  <a:lnTo>
                    <a:pt x="5024" y="5073"/>
                  </a:lnTo>
                  <a:close/>
                </a:path>
              </a:pathLst>
            </a:custGeom>
            <a:solidFill>
              <a:srgbClr val="698E00">
                <a:alpha val="79999"/>
              </a:srgbClr>
            </a:solidFill>
            <a:ln>
              <a:noFill/>
            </a:ln>
            <a:extLst>
              <a:ext uri="{91240B29-F687-4F45-9708-019B960494DF}">
                <a14:hiddenLine xmlns:a14="http://schemas.microsoft.com/office/drawing/2010/main" w="19050" cap="rnd" algn="ctr">
                  <a:solidFill>
                    <a:srgbClr val="000000"/>
                  </a:solidFill>
                  <a:prstDash val="sysDot"/>
                  <a:miter lim="800000"/>
                  <a:headEnd/>
                  <a:tailEnd/>
                </a14:hiddenLine>
              </a:ext>
            </a:extLst>
          </p:spPr>
          <p:txBody>
            <a:bodyPr rot="10800000" vert="eaVert" wrap="none" anchor="ctr"/>
            <a:lstStyle/>
            <a:p>
              <a:endParaRPr lang="zh-CN" altLang="en-US"/>
            </a:p>
          </p:txBody>
        </p:sp>
        <p:sp>
          <p:nvSpPr>
            <p:cNvPr id="29713" name="AutoShape 63">
              <a:extLst>
                <a:ext uri="{FF2B5EF4-FFF2-40B4-BE49-F238E27FC236}">
                  <a16:creationId xmlns:a16="http://schemas.microsoft.com/office/drawing/2014/main" id="{C8FD92B6-3548-4585-B1FD-EFD87F043D87}"/>
                </a:ext>
              </a:extLst>
            </p:cNvPr>
            <p:cNvSpPr>
              <a:spLocks noChangeArrowheads="1"/>
            </p:cNvSpPr>
            <p:nvPr/>
          </p:nvSpPr>
          <p:spPr bwMode="auto">
            <a:xfrm rot="2700000">
              <a:off x="-850" y="1741"/>
              <a:ext cx="3608" cy="36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70 w 21600"/>
                <a:gd name="T13" fmla="*/ 0 h 21600"/>
                <a:gd name="T14" fmla="*/ 19930 w 21600"/>
                <a:gd name="T15" fmla="*/ 6208 h 21600"/>
              </a:gdLst>
              <a:ahLst/>
              <a:cxnLst>
                <a:cxn ang="T8">
                  <a:pos x="T0" y="T1"/>
                </a:cxn>
                <a:cxn ang="T9">
                  <a:pos x="T2" y="T3"/>
                </a:cxn>
                <a:cxn ang="T10">
                  <a:pos x="T4" y="T5"/>
                </a:cxn>
                <a:cxn ang="T11">
                  <a:pos x="T6" y="T7"/>
                </a:cxn>
              </a:cxnLst>
              <a:rect l="T12" t="T13" r="T14" b="T15"/>
              <a:pathLst>
                <a:path w="21600" h="21600">
                  <a:moveTo>
                    <a:pt x="4689" y="4743"/>
                  </a:moveTo>
                  <a:cubicBezTo>
                    <a:pt x="6304" y="3113"/>
                    <a:pt x="8504" y="2195"/>
                    <a:pt x="10800" y="2196"/>
                  </a:cubicBezTo>
                  <a:cubicBezTo>
                    <a:pt x="13095" y="2196"/>
                    <a:pt x="15295" y="3113"/>
                    <a:pt x="16910" y="4743"/>
                  </a:cubicBezTo>
                  <a:lnTo>
                    <a:pt x="18470" y="3197"/>
                  </a:lnTo>
                  <a:cubicBezTo>
                    <a:pt x="16442" y="1151"/>
                    <a:pt x="13680" y="-1"/>
                    <a:pt x="10799" y="0"/>
                  </a:cubicBezTo>
                  <a:cubicBezTo>
                    <a:pt x="7919" y="0"/>
                    <a:pt x="5157" y="1151"/>
                    <a:pt x="3129" y="3197"/>
                  </a:cubicBezTo>
                  <a:lnTo>
                    <a:pt x="4689" y="4743"/>
                  </a:lnTo>
                  <a:close/>
                </a:path>
              </a:pathLst>
            </a:custGeom>
            <a:solidFill>
              <a:srgbClr val="6D4811">
                <a:alpha val="79999"/>
              </a:srgbClr>
            </a:solidFill>
            <a:ln>
              <a:noFill/>
            </a:ln>
            <a:extLst>
              <a:ext uri="{91240B29-F687-4F45-9708-019B960494DF}">
                <a14:hiddenLine xmlns:a14="http://schemas.microsoft.com/office/drawing/2010/main" w="19050" cap="rnd" algn="ctr">
                  <a:solidFill>
                    <a:srgbClr val="000000"/>
                  </a:solidFill>
                  <a:prstDash val="sysDot"/>
                  <a:miter lim="800000"/>
                  <a:headEnd/>
                  <a:tailEnd/>
                </a14:hiddenLine>
              </a:ext>
            </a:extLst>
          </p:spPr>
          <p:txBody>
            <a:bodyPr rot="10800000" vert="eaVert" wrap="none" anchor="ctr"/>
            <a:lstStyle/>
            <a:p>
              <a:endParaRPr lang="zh-CN" altLang="en-US"/>
            </a:p>
          </p:txBody>
        </p:sp>
        <p:sp>
          <p:nvSpPr>
            <p:cNvPr id="29714" name="AutoShape 64">
              <a:extLst>
                <a:ext uri="{FF2B5EF4-FFF2-40B4-BE49-F238E27FC236}">
                  <a16:creationId xmlns:a16="http://schemas.microsoft.com/office/drawing/2014/main" id="{84AEDD34-CFEB-42C7-83D7-D910BB1370D6}"/>
                </a:ext>
              </a:extLst>
            </p:cNvPr>
            <p:cNvSpPr>
              <a:spLocks noChangeArrowheads="1"/>
            </p:cNvSpPr>
            <p:nvPr/>
          </p:nvSpPr>
          <p:spPr bwMode="auto">
            <a:xfrm rot="2700000">
              <a:off x="-1248" y="1343"/>
              <a:ext cx="4400" cy="44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89 w 21600"/>
                <a:gd name="T13" fmla="*/ 0 h 21600"/>
                <a:gd name="T14" fmla="*/ 19911 w 21600"/>
                <a:gd name="T15" fmla="*/ 5974 h 21600"/>
              </a:gdLst>
              <a:ahLst/>
              <a:cxnLst>
                <a:cxn ang="T8">
                  <a:pos x="T0" y="T1"/>
                </a:cxn>
                <a:cxn ang="T9">
                  <a:pos x="T2" y="T3"/>
                </a:cxn>
                <a:cxn ang="T10">
                  <a:pos x="T4" y="T5"/>
                </a:cxn>
                <a:cxn ang="T11">
                  <a:pos x="T6" y="T7"/>
                </a:cxn>
              </a:cxnLst>
              <a:rect l="T12" t="T13" r="T14" b="T15"/>
              <a:pathLst>
                <a:path w="21600" h="21600">
                  <a:moveTo>
                    <a:pt x="4430" y="4449"/>
                  </a:moveTo>
                  <a:cubicBezTo>
                    <a:pt x="6117" y="2756"/>
                    <a:pt x="8409" y="1804"/>
                    <a:pt x="10800" y="1805"/>
                  </a:cubicBezTo>
                  <a:cubicBezTo>
                    <a:pt x="13190" y="1805"/>
                    <a:pt x="15482" y="2756"/>
                    <a:pt x="17169" y="4449"/>
                  </a:cubicBezTo>
                  <a:lnTo>
                    <a:pt x="18448" y="3174"/>
                  </a:lnTo>
                  <a:cubicBezTo>
                    <a:pt x="16421" y="1142"/>
                    <a:pt x="13669" y="-1"/>
                    <a:pt x="10799" y="0"/>
                  </a:cubicBezTo>
                  <a:cubicBezTo>
                    <a:pt x="7930" y="0"/>
                    <a:pt x="5178" y="1142"/>
                    <a:pt x="3151" y="3174"/>
                  </a:cubicBezTo>
                  <a:lnTo>
                    <a:pt x="4430" y="4449"/>
                  </a:lnTo>
                  <a:close/>
                </a:path>
              </a:pathLst>
            </a:custGeom>
            <a:solidFill>
              <a:srgbClr val="003070">
                <a:alpha val="79999"/>
              </a:srgbClr>
            </a:solidFill>
            <a:ln>
              <a:noFill/>
            </a:ln>
            <a:extLst>
              <a:ext uri="{91240B29-F687-4F45-9708-019B960494DF}">
                <a14:hiddenLine xmlns:a14="http://schemas.microsoft.com/office/drawing/2010/main" w="19050" cap="rnd" algn="ctr">
                  <a:solidFill>
                    <a:srgbClr val="000000"/>
                  </a:solidFill>
                  <a:prstDash val="sysDot"/>
                  <a:miter lim="800000"/>
                  <a:headEnd/>
                  <a:tailEnd/>
                </a14:hiddenLine>
              </a:ext>
            </a:extLst>
          </p:spPr>
          <p:txBody>
            <a:bodyPr rot="10800000" vert="eaVert" wrap="none" anchor="ctr"/>
            <a:lstStyle/>
            <a:p>
              <a:endParaRPr lang="zh-CN" altLang="en-US"/>
            </a:p>
          </p:txBody>
        </p:sp>
        <p:sp>
          <p:nvSpPr>
            <p:cNvPr id="29715" name="Freeform 65">
              <a:extLst>
                <a:ext uri="{FF2B5EF4-FFF2-40B4-BE49-F238E27FC236}">
                  <a16:creationId xmlns:a16="http://schemas.microsoft.com/office/drawing/2014/main" id="{881B0088-3A47-4932-BD8B-91FE520C0293}"/>
                </a:ext>
              </a:extLst>
            </p:cNvPr>
            <p:cNvSpPr>
              <a:spLocks/>
            </p:cNvSpPr>
            <p:nvPr/>
          </p:nvSpPr>
          <p:spPr bwMode="auto">
            <a:xfrm>
              <a:off x="953" y="1366"/>
              <a:ext cx="1577" cy="679"/>
            </a:xfrm>
            <a:custGeom>
              <a:avLst/>
              <a:gdLst>
                <a:gd name="T0" fmla="*/ 134039 w 836"/>
                <a:gd name="T1" fmla="*/ 57670 h 360"/>
                <a:gd name="T2" fmla="*/ 134039 w 836"/>
                <a:gd name="T3" fmla="*/ 57670 h 360"/>
                <a:gd name="T4" fmla="*/ 127643 w 836"/>
                <a:gd name="T5" fmla="*/ 51270 h 360"/>
                <a:gd name="T6" fmla="*/ 120835 w 836"/>
                <a:gd name="T7" fmla="*/ 44848 h 360"/>
                <a:gd name="T8" fmla="*/ 113821 w 836"/>
                <a:gd name="T9" fmla="*/ 39078 h 360"/>
                <a:gd name="T10" fmla="*/ 106498 w 836"/>
                <a:gd name="T11" fmla="*/ 33635 h 360"/>
                <a:gd name="T12" fmla="*/ 98766 w 836"/>
                <a:gd name="T13" fmla="*/ 28548 h 360"/>
                <a:gd name="T14" fmla="*/ 90785 w 836"/>
                <a:gd name="T15" fmla="*/ 23678 h 360"/>
                <a:gd name="T16" fmla="*/ 82668 w 836"/>
                <a:gd name="T17" fmla="*/ 19551 h 360"/>
                <a:gd name="T18" fmla="*/ 74381 w 836"/>
                <a:gd name="T19" fmla="*/ 15351 h 360"/>
                <a:gd name="T20" fmla="*/ 65687 w 836"/>
                <a:gd name="T21" fmla="*/ 11883 h 360"/>
                <a:gd name="T22" fmla="*/ 56774 w 836"/>
                <a:gd name="T23" fmla="*/ 8997 h 360"/>
                <a:gd name="T24" fmla="*/ 47770 w 836"/>
                <a:gd name="T25" fmla="*/ 6139 h 360"/>
                <a:gd name="T26" fmla="*/ 38531 w 836"/>
                <a:gd name="T27" fmla="*/ 4155 h 360"/>
                <a:gd name="T28" fmla="*/ 29139 w 836"/>
                <a:gd name="T29" fmla="*/ 2203 h 360"/>
                <a:gd name="T30" fmla="*/ 19560 w 836"/>
                <a:gd name="T31" fmla="*/ 947 h 360"/>
                <a:gd name="T32" fmla="*/ 9968 w 836"/>
                <a:gd name="T33" fmla="*/ 356 h 360"/>
                <a:gd name="T34" fmla="*/ 0 w 836"/>
                <a:gd name="T35" fmla="*/ 0 h 360"/>
                <a:gd name="T36" fmla="*/ 0 w 836"/>
                <a:gd name="T37" fmla="*/ 57670 h 360"/>
                <a:gd name="T38" fmla="*/ 134039 w 836"/>
                <a:gd name="T39" fmla="*/ 57670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6" name="Freeform 66">
              <a:extLst>
                <a:ext uri="{FF2B5EF4-FFF2-40B4-BE49-F238E27FC236}">
                  <a16:creationId xmlns:a16="http://schemas.microsoft.com/office/drawing/2014/main" id="{271C755F-D9DE-46ED-9C04-C74736840F11}"/>
                </a:ext>
              </a:extLst>
            </p:cNvPr>
            <p:cNvSpPr>
              <a:spLocks/>
            </p:cNvSpPr>
            <p:nvPr/>
          </p:nvSpPr>
          <p:spPr bwMode="auto">
            <a:xfrm>
              <a:off x="953" y="1759"/>
              <a:ext cx="1266" cy="545"/>
            </a:xfrm>
            <a:custGeom>
              <a:avLst/>
              <a:gdLst>
                <a:gd name="T0" fmla="*/ 23118 w 836"/>
                <a:gd name="T1" fmla="*/ 9933 h 360"/>
                <a:gd name="T2" fmla="*/ 23118 w 836"/>
                <a:gd name="T3" fmla="*/ 9933 h 360"/>
                <a:gd name="T4" fmla="*/ 22013 w 836"/>
                <a:gd name="T5" fmla="*/ 8823 h 360"/>
                <a:gd name="T6" fmla="*/ 20851 w 836"/>
                <a:gd name="T7" fmla="*/ 7725 h 360"/>
                <a:gd name="T8" fmla="*/ 19632 w 836"/>
                <a:gd name="T9" fmla="*/ 6726 h 360"/>
                <a:gd name="T10" fmla="*/ 18365 w 836"/>
                <a:gd name="T11" fmla="*/ 5788 h 360"/>
                <a:gd name="T12" fmla="*/ 17044 w 836"/>
                <a:gd name="T13" fmla="*/ 4900 h 360"/>
                <a:gd name="T14" fmla="*/ 15655 w 836"/>
                <a:gd name="T15" fmla="*/ 4080 h 360"/>
                <a:gd name="T16" fmla="*/ 14262 w 836"/>
                <a:gd name="T17" fmla="*/ 3371 h 360"/>
                <a:gd name="T18" fmla="*/ 12849 w 836"/>
                <a:gd name="T19" fmla="*/ 2648 h 360"/>
                <a:gd name="T20" fmla="*/ 11330 w 836"/>
                <a:gd name="T21" fmla="*/ 2044 h 360"/>
                <a:gd name="T22" fmla="*/ 9796 w 836"/>
                <a:gd name="T23" fmla="*/ 1552 h 360"/>
                <a:gd name="T24" fmla="*/ 8235 w 836"/>
                <a:gd name="T25" fmla="*/ 1054 h 360"/>
                <a:gd name="T26" fmla="*/ 6633 w 836"/>
                <a:gd name="T27" fmla="*/ 709 h 360"/>
                <a:gd name="T28" fmla="*/ 5043 w 836"/>
                <a:gd name="T29" fmla="*/ 385 h 360"/>
                <a:gd name="T30" fmla="*/ 3375 w 836"/>
                <a:gd name="T31" fmla="*/ 168 h 360"/>
                <a:gd name="T32" fmla="*/ 1716 w 836"/>
                <a:gd name="T33" fmla="*/ 62 h 360"/>
                <a:gd name="T34" fmla="*/ 0 w 836"/>
                <a:gd name="T35" fmla="*/ 0 h 360"/>
                <a:gd name="T36" fmla="*/ 0 w 836"/>
                <a:gd name="T37" fmla="*/ 9933 h 360"/>
                <a:gd name="T38" fmla="*/ 23118 w 836"/>
                <a:gd name="T39" fmla="*/ 9933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7" name="Freeform 67">
              <a:extLst>
                <a:ext uri="{FF2B5EF4-FFF2-40B4-BE49-F238E27FC236}">
                  <a16:creationId xmlns:a16="http://schemas.microsoft.com/office/drawing/2014/main" id="{6ABACED8-6C3F-4363-99F1-48412F510281}"/>
                </a:ext>
              </a:extLst>
            </p:cNvPr>
            <p:cNvSpPr>
              <a:spLocks/>
            </p:cNvSpPr>
            <p:nvPr/>
          </p:nvSpPr>
          <p:spPr bwMode="auto">
            <a:xfrm>
              <a:off x="953" y="2153"/>
              <a:ext cx="996" cy="429"/>
            </a:xfrm>
            <a:custGeom>
              <a:avLst/>
              <a:gdLst>
                <a:gd name="T0" fmla="*/ 3394 w 836"/>
                <a:gd name="T1" fmla="*/ 1465 h 360"/>
                <a:gd name="T2" fmla="*/ 3394 w 836"/>
                <a:gd name="T3" fmla="*/ 1465 h 360"/>
                <a:gd name="T4" fmla="*/ 3227 w 836"/>
                <a:gd name="T5" fmla="*/ 1301 h 360"/>
                <a:gd name="T6" fmla="*/ 3061 w 836"/>
                <a:gd name="T7" fmla="*/ 1139 h 360"/>
                <a:gd name="T8" fmla="*/ 2883 w 836"/>
                <a:gd name="T9" fmla="*/ 994 h 360"/>
                <a:gd name="T10" fmla="*/ 2694 w 836"/>
                <a:gd name="T11" fmla="*/ 853 h 360"/>
                <a:gd name="T12" fmla="*/ 2498 w 836"/>
                <a:gd name="T13" fmla="*/ 725 h 360"/>
                <a:gd name="T14" fmla="*/ 2297 w 836"/>
                <a:gd name="T15" fmla="*/ 601 h 360"/>
                <a:gd name="T16" fmla="*/ 2094 w 836"/>
                <a:gd name="T17" fmla="*/ 495 h 360"/>
                <a:gd name="T18" fmla="*/ 1884 w 836"/>
                <a:gd name="T19" fmla="*/ 390 h 360"/>
                <a:gd name="T20" fmla="*/ 1661 w 836"/>
                <a:gd name="T21" fmla="*/ 301 h 360"/>
                <a:gd name="T22" fmla="*/ 1439 w 836"/>
                <a:gd name="T23" fmla="*/ 229 h 360"/>
                <a:gd name="T24" fmla="*/ 1209 w 836"/>
                <a:gd name="T25" fmla="*/ 154 h 360"/>
                <a:gd name="T26" fmla="*/ 975 w 836"/>
                <a:gd name="T27" fmla="*/ 105 h 360"/>
                <a:gd name="T28" fmla="*/ 741 w 836"/>
                <a:gd name="T29" fmla="*/ 60 h 360"/>
                <a:gd name="T30" fmla="*/ 494 w 836"/>
                <a:gd name="T31" fmla="*/ 24 h 360"/>
                <a:gd name="T32" fmla="*/ 253 w 836"/>
                <a:gd name="T33" fmla="*/ 2 h 360"/>
                <a:gd name="T34" fmla="*/ 0 w 836"/>
                <a:gd name="T35" fmla="*/ 0 h 360"/>
                <a:gd name="T36" fmla="*/ 0 w 836"/>
                <a:gd name="T37" fmla="*/ 1465 h 360"/>
                <a:gd name="T38" fmla="*/ 3394 w 836"/>
                <a:gd name="T39" fmla="*/ 1465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8" name="Freeform 68">
              <a:extLst>
                <a:ext uri="{FF2B5EF4-FFF2-40B4-BE49-F238E27FC236}">
                  <a16:creationId xmlns:a16="http://schemas.microsoft.com/office/drawing/2014/main" id="{2A422254-76E4-4958-8400-0CE55729D408}"/>
                </a:ext>
              </a:extLst>
            </p:cNvPr>
            <p:cNvSpPr>
              <a:spLocks/>
            </p:cNvSpPr>
            <p:nvPr/>
          </p:nvSpPr>
          <p:spPr bwMode="auto">
            <a:xfrm>
              <a:off x="953" y="1003"/>
              <a:ext cx="2564" cy="2541"/>
            </a:xfrm>
            <a:custGeom>
              <a:avLst/>
              <a:gdLst>
                <a:gd name="T0" fmla="*/ 0 w 3016"/>
                <a:gd name="T1" fmla="*/ 0 h 2767"/>
                <a:gd name="T2" fmla="*/ 0 w 3016"/>
                <a:gd name="T3" fmla="*/ 1399 h 2767"/>
                <a:gd name="T4" fmla="*/ 822 w 3016"/>
                <a:gd name="T5" fmla="*/ 1399 h 2767"/>
                <a:gd name="T6" fmla="*/ 0 60000 65536"/>
                <a:gd name="T7" fmla="*/ 0 60000 65536"/>
                <a:gd name="T8" fmla="*/ 0 60000 65536"/>
                <a:gd name="T9" fmla="*/ 0 w 3016"/>
                <a:gd name="T10" fmla="*/ 0 h 2767"/>
                <a:gd name="T11" fmla="*/ 3016 w 3016"/>
                <a:gd name="T12" fmla="*/ 2767 h 2767"/>
              </a:gdLst>
              <a:ahLst/>
              <a:cxnLst>
                <a:cxn ang="T6">
                  <a:pos x="T0" y="T1"/>
                </a:cxn>
                <a:cxn ang="T7">
                  <a:pos x="T2" y="T3"/>
                </a:cxn>
                <a:cxn ang="T8">
                  <a:pos x="T4" y="T5"/>
                </a:cxn>
              </a:cxnLst>
              <a:rect l="T9" t="T10" r="T11" b="T12"/>
              <a:pathLst>
                <a:path w="3016" h="2767">
                  <a:moveTo>
                    <a:pt x="0" y="0"/>
                  </a:moveTo>
                  <a:lnTo>
                    <a:pt x="0" y="2767"/>
                  </a:lnTo>
                  <a:lnTo>
                    <a:pt x="3016" y="2767"/>
                  </a:lnTo>
                </a:path>
              </a:pathLst>
            </a:custGeom>
            <a:noFill/>
            <a:ln w="38100" cap="rnd">
              <a:solidFill>
                <a:schemeClr val="tx1"/>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719" name="WordArt 69">
              <a:extLst>
                <a:ext uri="{FF2B5EF4-FFF2-40B4-BE49-F238E27FC236}">
                  <a16:creationId xmlns:a16="http://schemas.microsoft.com/office/drawing/2014/main" id="{F879548C-500A-4100-9403-5CF442B4A547}"/>
                </a:ext>
              </a:extLst>
            </p:cNvPr>
            <p:cNvSpPr>
              <a:spLocks noChangeArrowheads="1" noChangeShapeType="1" noTextEdit="1"/>
            </p:cNvSpPr>
            <p:nvPr/>
          </p:nvSpPr>
          <p:spPr bwMode="auto">
            <a:xfrm rot="2700000">
              <a:off x="-316" y="1713"/>
              <a:ext cx="3359" cy="28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030077"/>
                </a:avLst>
              </a:prstTxWarp>
            </a:bodyPr>
            <a:lstStyle/>
            <a:p>
              <a:pPr algn="ctr"/>
              <a:r>
                <a:rPr lang="en-US" altLang="zh-CN" sz="800" kern="10">
                  <a:solidFill>
                    <a:schemeClr val="bg1"/>
                  </a:solidFill>
                  <a:latin typeface="Arial Black" panose="020B0A04020102020204" pitchFamily="34" charset="0"/>
                </a:rPr>
                <a:t>Immense Visual Appeal</a:t>
              </a:r>
              <a:endParaRPr lang="zh-CN" altLang="en-US" sz="800" kern="10">
                <a:solidFill>
                  <a:schemeClr val="bg1"/>
                </a:solidFill>
                <a:latin typeface="Arial Black" panose="020B0A04020102020204" pitchFamily="34" charset="0"/>
              </a:endParaRPr>
            </a:p>
          </p:txBody>
        </p:sp>
        <p:sp>
          <p:nvSpPr>
            <p:cNvPr id="29720" name="WordArt 70">
              <a:extLst>
                <a:ext uri="{FF2B5EF4-FFF2-40B4-BE49-F238E27FC236}">
                  <a16:creationId xmlns:a16="http://schemas.microsoft.com/office/drawing/2014/main" id="{DF818044-17A9-4D89-BA17-328B034E5096}"/>
                </a:ext>
              </a:extLst>
            </p:cNvPr>
            <p:cNvSpPr>
              <a:spLocks noChangeArrowheads="1" noChangeShapeType="1" noTextEdit="1"/>
            </p:cNvSpPr>
            <p:nvPr/>
          </p:nvSpPr>
          <p:spPr bwMode="auto">
            <a:xfrm rot="2700000">
              <a:off x="-350" y="2005"/>
              <a:ext cx="2918" cy="27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192684"/>
                </a:avLst>
              </a:prstTxWarp>
            </a:bodyPr>
            <a:lstStyle/>
            <a:p>
              <a:pPr algn="ctr"/>
              <a:r>
                <a:rPr lang="en-US" altLang="zh-CN" sz="800" kern="10">
                  <a:solidFill>
                    <a:schemeClr val="bg1"/>
                  </a:solidFill>
                  <a:latin typeface="Arial Black" panose="020B0A04020102020204" pitchFamily="34" charset="0"/>
                </a:rPr>
                <a:t>Eye-Catching Visual</a:t>
              </a:r>
              <a:endParaRPr lang="zh-CN" altLang="en-US" sz="800" kern="10">
                <a:solidFill>
                  <a:schemeClr val="bg1"/>
                </a:solidFill>
                <a:latin typeface="Arial Black" panose="020B0A04020102020204" pitchFamily="34" charset="0"/>
              </a:endParaRPr>
            </a:p>
          </p:txBody>
        </p:sp>
        <p:sp>
          <p:nvSpPr>
            <p:cNvPr id="29721" name="WordArt 71">
              <a:extLst>
                <a:ext uri="{FF2B5EF4-FFF2-40B4-BE49-F238E27FC236}">
                  <a16:creationId xmlns:a16="http://schemas.microsoft.com/office/drawing/2014/main" id="{221A8673-9D9C-4400-91E9-BD2F13436155}"/>
                </a:ext>
              </a:extLst>
            </p:cNvPr>
            <p:cNvSpPr>
              <a:spLocks noChangeArrowheads="1" noChangeShapeType="1" noTextEdit="1"/>
            </p:cNvSpPr>
            <p:nvPr/>
          </p:nvSpPr>
          <p:spPr bwMode="auto">
            <a:xfrm rot="2700000">
              <a:off x="166" y="2444"/>
              <a:ext cx="2094" cy="1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508476"/>
                </a:avLst>
              </a:prstTxWarp>
            </a:bodyPr>
            <a:lstStyle/>
            <a:p>
              <a:pPr algn="ctr"/>
              <a:r>
                <a:rPr lang="en-US" altLang="zh-CN" sz="800" kern="10">
                  <a:solidFill>
                    <a:schemeClr val="bg1"/>
                  </a:solidFill>
                  <a:latin typeface="Arial Black" panose="020B0A04020102020204" pitchFamily="34" charset="0"/>
                </a:rPr>
                <a:t>Easy To Use</a:t>
              </a:r>
              <a:endParaRPr lang="zh-CN" altLang="en-US" sz="800" kern="10">
                <a:solidFill>
                  <a:schemeClr val="bg1"/>
                </a:solidFill>
                <a:latin typeface="Arial Black" panose="020B0A04020102020204" pitchFamily="34" charset="0"/>
              </a:endParaRPr>
            </a:p>
          </p:txBody>
        </p:sp>
        <p:sp>
          <p:nvSpPr>
            <p:cNvPr id="29722" name="WordArt 72">
              <a:extLst>
                <a:ext uri="{FF2B5EF4-FFF2-40B4-BE49-F238E27FC236}">
                  <a16:creationId xmlns:a16="http://schemas.microsoft.com/office/drawing/2014/main" id="{02A6215E-1DE9-46DC-873E-05DA1E81F505}"/>
                </a:ext>
              </a:extLst>
            </p:cNvPr>
            <p:cNvSpPr>
              <a:spLocks noChangeArrowheads="1" noChangeShapeType="1" noTextEdit="1"/>
            </p:cNvSpPr>
            <p:nvPr/>
          </p:nvSpPr>
          <p:spPr bwMode="auto">
            <a:xfrm rot="2700000">
              <a:off x="-208" y="2589"/>
              <a:ext cx="1992" cy="21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4429012"/>
                </a:avLst>
              </a:prstTxWarp>
            </a:bodyPr>
            <a:lstStyle/>
            <a:p>
              <a:pPr algn="ctr"/>
              <a:r>
                <a:rPr lang="en-US" altLang="zh-CN" sz="800" kern="10">
                  <a:latin typeface="Arial Black" panose="020B0A04020102020204" pitchFamily="34" charset="0"/>
                </a:rPr>
                <a:t>Universal Design</a:t>
              </a:r>
              <a:endParaRPr lang="zh-CN" altLang="en-US" sz="800" kern="10">
                <a:latin typeface="Arial Black" panose="020B0A040201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C14E9FD-AB95-42BD-B1AD-1A2684339CF1}"/>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104">
            <a:extLst>
              <a:ext uri="{FF2B5EF4-FFF2-40B4-BE49-F238E27FC236}">
                <a16:creationId xmlns:a16="http://schemas.microsoft.com/office/drawing/2014/main" id="{0D9AB607-467A-4E87-861B-47455E4086E6}"/>
              </a:ext>
            </a:extLst>
          </p:cNvPr>
          <p:cNvGrpSpPr>
            <a:grpSpLocks/>
          </p:cNvGrpSpPr>
          <p:nvPr/>
        </p:nvGrpSpPr>
        <p:grpSpPr bwMode="auto">
          <a:xfrm>
            <a:off x="1524000" y="1484314"/>
            <a:ext cx="9144000" cy="4681537"/>
            <a:chOff x="0" y="935"/>
            <a:chExt cx="5760" cy="2949"/>
          </a:xfrm>
        </p:grpSpPr>
        <p:pic>
          <p:nvPicPr>
            <p:cNvPr id="30725" name="Picture 4" descr="Untitled-1">
              <a:extLst>
                <a:ext uri="{FF2B5EF4-FFF2-40B4-BE49-F238E27FC236}">
                  <a16:creationId xmlns:a16="http://schemas.microsoft.com/office/drawing/2014/main" id="{70CFDB02-3E77-45CB-878C-33A805315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
              <a:ext cx="5760"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5">
              <a:extLst>
                <a:ext uri="{FF2B5EF4-FFF2-40B4-BE49-F238E27FC236}">
                  <a16:creationId xmlns:a16="http://schemas.microsoft.com/office/drawing/2014/main" id="{A67FB72F-6223-483A-9590-E49BAE9E29A9}"/>
                </a:ext>
              </a:extLst>
            </p:cNvPr>
            <p:cNvSpPr>
              <a:spLocks noChangeArrowheads="1"/>
            </p:cNvSpPr>
            <p:nvPr/>
          </p:nvSpPr>
          <p:spPr bwMode="auto">
            <a:xfrm>
              <a:off x="385" y="935"/>
              <a:ext cx="1361" cy="2949"/>
            </a:xfrm>
            <a:prstGeom prst="rect">
              <a:avLst/>
            </a:prstGeom>
            <a:solidFill>
              <a:srgbClr val="001A86">
                <a:alpha val="70195"/>
              </a:srgbClr>
            </a:solidFill>
            <a:ln w="31750">
              <a:solidFill>
                <a:schemeClr val="tx1"/>
              </a:solidFill>
              <a:miter lim="800000"/>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grpSp>
          <p:nvGrpSpPr>
            <p:cNvPr id="30727" name="Group 6">
              <a:extLst>
                <a:ext uri="{FF2B5EF4-FFF2-40B4-BE49-F238E27FC236}">
                  <a16:creationId xmlns:a16="http://schemas.microsoft.com/office/drawing/2014/main" id="{E164FCC7-CD3B-4ABC-B151-F40025FD573C}"/>
                </a:ext>
              </a:extLst>
            </p:cNvPr>
            <p:cNvGrpSpPr>
              <a:grpSpLocks/>
            </p:cNvGrpSpPr>
            <p:nvPr/>
          </p:nvGrpSpPr>
          <p:grpSpPr bwMode="auto">
            <a:xfrm>
              <a:off x="476" y="1026"/>
              <a:ext cx="1180" cy="827"/>
              <a:chOff x="3515" y="3776"/>
              <a:chExt cx="660" cy="441"/>
            </a:xfrm>
          </p:grpSpPr>
          <p:sp>
            <p:nvSpPr>
              <p:cNvPr id="30801" name="Rectangle 7">
                <a:extLst>
                  <a:ext uri="{FF2B5EF4-FFF2-40B4-BE49-F238E27FC236}">
                    <a16:creationId xmlns:a16="http://schemas.microsoft.com/office/drawing/2014/main" id="{D1032D12-EE94-4D20-B948-4585F1239777}"/>
                  </a:ext>
                </a:extLst>
              </p:cNvPr>
              <p:cNvSpPr>
                <a:spLocks noChangeArrowheads="1"/>
              </p:cNvSpPr>
              <p:nvPr/>
            </p:nvSpPr>
            <p:spPr bwMode="auto">
              <a:xfrm>
                <a:off x="3515" y="3776"/>
                <a:ext cx="660" cy="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802" name="Freeform 8">
                <a:extLst>
                  <a:ext uri="{FF2B5EF4-FFF2-40B4-BE49-F238E27FC236}">
                    <a16:creationId xmlns:a16="http://schemas.microsoft.com/office/drawing/2014/main" id="{3FCABA1E-C844-44F1-8852-AB164111C52E}"/>
                  </a:ext>
                </a:extLst>
              </p:cNvPr>
              <p:cNvSpPr>
                <a:spLocks/>
              </p:cNvSpPr>
              <p:nvPr/>
            </p:nvSpPr>
            <p:spPr bwMode="auto">
              <a:xfrm>
                <a:off x="3735" y="3935"/>
                <a:ext cx="211" cy="172"/>
              </a:xfrm>
              <a:custGeom>
                <a:avLst/>
                <a:gdLst>
                  <a:gd name="T0" fmla="*/ 0 w 844"/>
                  <a:gd name="T1" fmla="*/ 0 h 687"/>
                  <a:gd name="T2" fmla="*/ 0 w 844"/>
                  <a:gd name="T3" fmla="*/ 0 h 687"/>
                  <a:gd name="T4" fmla="*/ 0 w 844"/>
                  <a:gd name="T5" fmla="*/ 0 h 687"/>
                  <a:gd name="T6" fmla="*/ 0 w 844"/>
                  <a:gd name="T7" fmla="*/ 0 h 687"/>
                  <a:gd name="T8" fmla="*/ 0 w 844"/>
                  <a:gd name="T9" fmla="*/ 0 h 687"/>
                  <a:gd name="T10" fmla="*/ 0 w 844"/>
                  <a:gd name="T11" fmla="*/ 0 h 687"/>
                  <a:gd name="T12" fmla="*/ 0 w 844"/>
                  <a:gd name="T13" fmla="*/ 0 h 687"/>
                  <a:gd name="T14" fmla="*/ 0 w 844"/>
                  <a:gd name="T15" fmla="*/ 0 h 687"/>
                  <a:gd name="T16" fmla="*/ 0 w 844"/>
                  <a:gd name="T17" fmla="*/ 0 h 687"/>
                  <a:gd name="T18" fmla="*/ 0 w 844"/>
                  <a:gd name="T19" fmla="*/ 0 h 687"/>
                  <a:gd name="T20" fmla="*/ 0 w 844"/>
                  <a:gd name="T21" fmla="*/ 0 h 687"/>
                  <a:gd name="T22" fmla="*/ 0 w 844"/>
                  <a:gd name="T23" fmla="*/ 0 h 687"/>
                  <a:gd name="T24" fmla="*/ 0 w 844"/>
                  <a:gd name="T25" fmla="*/ 0 h 687"/>
                  <a:gd name="T26" fmla="*/ 0 w 844"/>
                  <a:gd name="T27" fmla="*/ 0 h 687"/>
                  <a:gd name="T28" fmla="*/ 0 w 844"/>
                  <a:gd name="T29" fmla="*/ 0 h 687"/>
                  <a:gd name="T30" fmla="*/ 0 w 844"/>
                  <a:gd name="T31" fmla="*/ 0 h 687"/>
                  <a:gd name="T32" fmla="*/ 0 w 844"/>
                  <a:gd name="T33" fmla="*/ 0 h 687"/>
                  <a:gd name="T34" fmla="*/ 0 w 844"/>
                  <a:gd name="T35" fmla="*/ 0 h 687"/>
                  <a:gd name="T36" fmla="*/ 0 w 844"/>
                  <a:gd name="T37" fmla="*/ 0 h 687"/>
                  <a:gd name="T38" fmla="*/ 0 w 844"/>
                  <a:gd name="T39" fmla="*/ 0 h 687"/>
                  <a:gd name="T40" fmla="*/ 0 w 844"/>
                  <a:gd name="T41" fmla="*/ 0 h 687"/>
                  <a:gd name="T42" fmla="*/ 0 w 844"/>
                  <a:gd name="T43" fmla="*/ 0 h 687"/>
                  <a:gd name="T44" fmla="*/ 0 w 844"/>
                  <a:gd name="T45" fmla="*/ 0 h 687"/>
                  <a:gd name="T46" fmla="*/ 0 w 844"/>
                  <a:gd name="T47" fmla="*/ 0 h 687"/>
                  <a:gd name="T48" fmla="*/ 0 w 844"/>
                  <a:gd name="T49" fmla="*/ 0 h 687"/>
                  <a:gd name="T50" fmla="*/ 0 w 844"/>
                  <a:gd name="T51" fmla="*/ 0 h 687"/>
                  <a:gd name="T52" fmla="*/ 0 w 844"/>
                  <a:gd name="T53" fmla="*/ 0 h 687"/>
                  <a:gd name="T54" fmla="*/ 0 w 844"/>
                  <a:gd name="T55" fmla="*/ 0 h 687"/>
                  <a:gd name="T56" fmla="*/ 0 w 844"/>
                  <a:gd name="T57" fmla="*/ 0 h 687"/>
                  <a:gd name="T58" fmla="*/ 0 w 844"/>
                  <a:gd name="T59" fmla="*/ 0 h 687"/>
                  <a:gd name="T60" fmla="*/ 0 w 844"/>
                  <a:gd name="T61" fmla="*/ 0 h 687"/>
                  <a:gd name="T62" fmla="*/ 0 w 844"/>
                  <a:gd name="T63" fmla="*/ 0 h 687"/>
                  <a:gd name="T64" fmla="*/ 0 w 844"/>
                  <a:gd name="T65" fmla="*/ 0 h 687"/>
                  <a:gd name="T66" fmla="*/ 0 w 844"/>
                  <a:gd name="T67" fmla="*/ 0 h 687"/>
                  <a:gd name="T68" fmla="*/ 0 w 844"/>
                  <a:gd name="T69" fmla="*/ 0 h 687"/>
                  <a:gd name="T70" fmla="*/ 0 w 844"/>
                  <a:gd name="T71" fmla="*/ 0 h 687"/>
                  <a:gd name="T72" fmla="*/ 0 w 844"/>
                  <a:gd name="T73" fmla="*/ 0 h 687"/>
                  <a:gd name="T74" fmla="*/ 0 w 844"/>
                  <a:gd name="T75" fmla="*/ 0 h 687"/>
                  <a:gd name="T76" fmla="*/ 0 w 844"/>
                  <a:gd name="T77" fmla="*/ 0 h 687"/>
                  <a:gd name="T78" fmla="*/ 0 w 844"/>
                  <a:gd name="T79" fmla="*/ 0 h 687"/>
                  <a:gd name="T80" fmla="*/ 0 w 844"/>
                  <a:gd name="T81" fmla="*/ 0 h 687"/>
                  <a:gd name="T82" fmla="*/ 0 w 844"/>
                  <a:gd name="T83" fmla="*/ 0 h 687"/>
                  <a:gd name="T84" fmla="*/ 0 w 844"/>
                  <a:gd name="T85" fmla="*/ 0 h 687"/>
                  <a:gd name="T86" fmla="*/ 0 w 844"/>
                  <a:gd name="T87" fmla="*/ 0 h 687"/>
                  <a:gd name="T88" fmla="*/ 0 w 844"/>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4"/>
                  <a:gd name="T136" fmla="*/ 0 h 687"/>
                  <a:gd name="T137" fmla="*/ 844 w 844"/>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4" h="687">
                    <a:moveTo>
                      <a:pt x="441" y="245"/>
                    </a:moveTo>
                    <a:lnTo>
                      <a:pt x="441" y="245"/>
                    </a:lnTo>
                    <a:lnTo>
                      <a:pt x="454" y="228"/>
                    </a:lnTo>
                    <a:lnTo>
                      <a:pt x="469" y="211"/>
                    </a:lnTo>
                    <a:lnTo>
                      <a:pt x="485" y="197"/>
                    </a:lnTo>
                    <a:lnTo>
                      <a:pt x="503" y="184"/>
                    </a:lnTo>
                    <a:lnTo>
                      <a:pt x="521" y="173"/>
                    </a:lnTo>
                    <a:lnTo>
                      <a:pt x="540" y="165"/>
                    </a:lnTo>
                    <a:lnTo>
                      <a:pt x="561" y="158"/>
                    </a:lnTo>
                    <a:lnTo>
                      <a:pt x="581" y="152"/>
                    </a:lnTo>
                    <a:lnTo>
                      <a:pt x="602" y="149"/>
                    </a:lnTo>
                    <a:lnTo>
                      <a:pt x="623" y="148"/>
                    </a:lnTo>
                    <a:lnTo>
                      <a:pt x="645" y="149"/>
                    </a:lnTo>
                    <a:lnTo>
                      <a:pt x="666" y="152"/>
                    </a:lnTo>
                    <a:lnTo>
                      <a:pt x="687" y="158"/>
                    </a:lnTo>
                    <a:lnTo>
                      <a:pt x="707" y="165"/>
                    </a:lnTo>
                    <a:lnTo>
                      <a:pt x="728" y="174"/>
                    </a:lnTo>
                    <a:lnTo>
                      <a:pt x="746" y="186"/>
                    </a:lnTo>
                    <a:lnTo>
                      <a:pt x="765" y="198"/>
                    </a:lnTo>
                    <a:lnTo>
                      <a:pt x="781" y="214"/>
                    </a:lnTo>
                    <a:lnTo>
                      <a:pt x="795" y="230"/>
                    </a:lnTo>
                    <a:lnTo>
                      <a:pt x="808" y="247"/>
                    </a:lnTo>
                    <a:lnTo>
                      <a:pt x="819" y="266"/>
                    </a:lnTo>
                    <a:lnTo>
                      <a:pt x="828" y="286"/>
                    </a:lnTo>
                    <a:lnTo>
                      <a:pt x="835" y="306"/>
                    </a:lnTo>
                    <a:lnTo>
                      <a:pt x="840" y="326"/>
                    </a:lnTo>
                    <a:lnTo>
                      <a:pt x="843" y="347"/>
                    </a:lnTo>
                    <a:lnTo>
                      <a:pt x="844" y="368"/>
                    </a:lnTo>
                    <a:lnTo>
                      <a:pt x="843" y="390"/>
                    </a:lnTo>
                    <a:lnTo>
                      <a:pt x="840" y="411"/>
                    </a:lnTo>
                    <a:lnTo>
                      <a:pt x="835" y="432"/>
                    </a:lnTo>
                    <a:lnTo>
                      <a:pt x="828" y="452"/>
                    </a:lnTo>
                    <a:lnTo>
                      <a:pt x="819" y="473"/>
                    </a:lnTo>
                    <a:lnTo>
                      <a:pt x="807" y="491"/>
                    </a:lnTo>
                    <a:lnTo>
                      <a:pt x="793" y="510"/>
                    </a:lnTo>
                    <a:lnTo>
                      <a:pt x="779" y="528"/>
                    </a:lnTo>
                    <a:lnTo>
                      <a:pt x="765" y="545"/>
                    </a:lnTo>
                    <a:lnTo>
                      <a:pt x="750" y="560"/>
                    </a:lnTo>
                    <a:lnTo>
                      <a:pt x="734" y="575"/>
                    </a:lnTo>
                    <a:lnTo>
                      <a:pt x="717" y="589"/>
                    </a:lnTo>
                    <a:lnTo>
                      <a:pt x="700" y="602"/>
                    </a:lnTo>
                    <a:lnTo>
                      <a:pt x="682" y="615"/>
                    </a:lnTo>
                    <a:lnTo>
                      <a:pt x="664" y="627"/>
                    </a:lnTo>
                    <a:lnTo>
                      <a:pt x="645" y="636"/>
                    </a:lnTo>
                    <a:lnTo>
                      <a:pt x="626" y="647"/>
                    </a:lnTo>
                    <a:lnTo>
                      <a:pt x="606" y="655"/>
                    </a:lnTo>
                    <a:lnTo>
                      <a:pt x="587" y="662"/>
                    </a:lnTo>
                    <a:lnTo>
                      <a:pt x="567" y="669"/>
                    </a:lnTo>
                    <a:lnTo>
                      <a:pt x="546" y="675"/>
                    </a:lnTo>
                    <a:lnTo>
                      <a:pt x="526" y="678"/>
                    </a:lnTo>
                    <a:lnTo>
                      <a:pt x="505" y="683"/>
                    </a:lnTo>
                    <a:lnTo>
                      <a:pt x="484" y="685"/>
                    </a:lnTo>
                    <a:lnTo>
                      <a:pt x="463" y="686"/>
                    </a:lnTo>
                    <a:lnTo>
                      <a:pt x="441" y="687"/>
                    </a:lnTo>
                    <a:lnTo>
                      <a:pt x="420" y="686"/>
                    </a:lnTo>
                    <a:lnTo>
                      <a:pt x="399" y="685"/>
                    </a:lnTo>
                    <a:lnTo>
                      <a:pt x="378" y="683"/>
                    </a:lnTo>
                    <a:lnTo>
                      <a:pt x="357" y="679"/>
                    </a:lnTo>
                    <a:lnTo>
                      <a:pt x="336" y="675"/>
                    </a:lnTo>
                    <a:lnTo>
                      <a:pt x="315" y="669"/>
                    </a:lnTo>
                    <a:lnTo>
                      <a:pt x="294" y="662"/>
                    </a:lnTo>
                    <a:lnTo>
                      <a:pt x="274" y="654"/>
                    </a:lnTo>
                    <a:lnTo>
                      <a:pt x="253" y="645"/>
                    </a:lnTo>
                    <a:lnTo>
                      <a:pt x="233" y="635"/>
                    </a:lnTo>
                    <a:lnTo>
                      <a:pt x="213" y="624"/>
                    </a:lnTo>
                    <a:lnTo>
                      <a:pt x="195" y="612"/>
                    </a:lnTo>
                    <a:lnTo>
                      <a:pt x="176" y="599"/>
                    </a:lnTo>
                    <a:lnTo>
                      <a:pt x="159" y="585"/>
                    </a:lnTo>
                    <a:lnTo>
                      <a:pt x="142" y="571"/>
                    </a:lnTo>
                    <a:lnTo>
                      <a:pt x="126" y="556"/>
                    </a:lnTo>
                    <a:lnTo>
                      <a:pt x="111" y="539"/>
                    </a:lnTo>
                    <a:lnTo>
                      <a:pt x="97" y="523"/>
                    </a:lnTo>
                    <a:lnTo>
                      <a:pt x="84" y="505"/>
                    </a:lnTo>
                    <a:lnTo>
                      <a:pt x="71" y="488"/>
                    </a:lnTo>
                    <a:lnTo>
                      <a:pt x="61" y="469"/>
                    </a:lnTo>
                    <a:lnTo>
                      <a:pt x="50" y="451"/>
                    </a:lnTo>
                    <a:lnTo>
                      <a:pt x="41" y="432"/>
                    </a:lnTo>
                    <a:lnTo>
                      <a:pt x="32" y="412"/>
                    </a:lnTo>
                    <a:lnTo>
                      <a:pt x="25" y="392"/>
                    </a:lnTo>
                    <a:lnTo>
                      <a:pt x="18" y="372"/>
                    </a:lnTo>
                    <a:lnTo>
                      <a:pt x="13" y="351"/>
                    </a:lnTo>
                    <a:lnTo>
                      <a:pt x="8" y="330"/>
                    </a:lnTo>
                    <a:lnTo>
                      <a:pt x="5" y="310"/>
                    </a:lnTo>
                    <a:lnTo>
                      <a:pt x="1" y="288"/>
                    </a:lnTo>
                    <a:lnTo>
                      <a:pt x="0" y="267"/>
                    </a:lnTo>
                    <a:lnTo>
                      <a:pt x="0" y="246"/>
                    </a:lnTo>
                    <a:lnTo>
                      <a:pt x="0" y="225"/>
                    </a:lnTo>
                    <a:lnTo>
                      <a:pt x="1" y="204"/>
                    </a:lnTo>
                    <a:lnTo>
                      <a:pt x="4" y="183"/>
                    </a:lnTo>
                    <a:lnTo>
                      <a:pt x="7" y="161"/>
                    </a:lnTo>
                    <a:lnTo>
                      <a:pt x="12" y="140"/>
                    </a:lnTo>
                    <a:lnTo>
                      <a:pt x="18" y="119"/>
                    </a:lnTo>
                    <a:lnTo>
                      <a:pt x="25" y="99"/>
                    </a:lnTo>
                    <a:lnTo>
                      <a:pt x="33" y="78"/>
                    </a:lnTo>
                    <a:lnTo>
                      <a:pt x="41" y="58"/>
                    </a:lnTo>
                    <a:lnTo>
                      <a:pt x="51" y="39"/>
                    </a:lnTo>
                    <a:lnTo>
                      <a:pt x="62" y="19"/>
                    </a:lnTo>
                    <a:lnTo>
                      <a:pt x="75" y="0"/>
                    </a:lnTo>
                    <a:lnTo>
                      <a:pt x="63" y="19"/>
                    </a:lnTo>
                    <a:lnTo>
                      <a:pt x="54" y="39"/>
                    </a:lnTo>
                    <a:lnTo>
                      <a:pt x="47" y="60"/>
                    </a:lnTo>
                    <a:lnTo>
                      <a:pt x="41" y="81"/>
                    </a:lnTo>
                    <a:lnTo>
                      <a:pt x="39" y="102"/>
                    </a:lnTo>
                    <a:lnTo>
                      <a:pt x="37" y="123"/>
                    </a:lnTo>
                    <a:lnTo>
                      <a:pt x="39" y="145"/>
                    </a:lnTo>
                    <a:lnTo>
                      <a:pt x="41" y="166"/>
                    </a:lnTo>
                    <a:lnTo>
                      <a:pt x="47" y="186"/>
                    </a:lnTo>
                    <a:lnTo>
                      <a:pt x="54" y="205"/>
                    </a:lnTo>
                    <a:lnTo>
                      <a:pt x="62" y="225"/>
                    </a:lnTo>
                    <a:lnTo>
                      <a:pt x="74" y="244"/>
                    </a:lnTo>
                    <a:lnTo>
                      <a:pt x="85" y="261"/>
                    </a:lnTo>
                    <a:lnTo>
                      <a:pt x="100" y="278"/>
                    </a:lnTo>
                    <a:lnTo>
                      <a:pt x="117" y="292"/>
                    </a:lnTo>
                    <a:lnTo>
                      <a:pt x="134" y="306"/>
                    </a:lnTo>
                    <a:lnTo>
                      <a:pt x="154" y="317"/>
                    </a:lnTo>
                    <a:lnTo>
                      <a:pt x="174" y="327"/>
                    </a:lnTo>
                    <a:lnTo>
                      <a:pt x="195" y="334"/>
                    </a:lnTo>
                    <a:lnTo>
                      <a:pt x="216" y="340"/>
                    </a:lnTo>
                    <a:lnTo>
                      <a:pt x="237" y="342"/>
                    </a:lnTo>
                    <a:lnTo>
                      <a:pt x="258" y="343"/>
                    </a:lnTo>
                    <a:lnTo>
                      <a:pt x="279" y="342"/>
                    </a:lnTo>
                    <a:lnTo>
                      <a:pt x="300" y="340"/>
                    </a:lnTo>
                    <a:lnTo>
                      <a:pt x="321" y="334"/>
                    </a:lnTo>
                    <a:lnTo>
                      <a:pt x="341" y="327"/>
                    </a:lnTo>
                    <a:lnTo>
                      <a:pt x="360" y="319"/>
                    </a:lnTo>
                    <a:lnTo>
                      <a:pt x="378" y="307"/>
                    </a:lnTo>
                    <a:lnTo>
                      <a:pt x="395" y="294"/>
                    </a:lnTo>
                    <a:lnTo>
                      <a:pt x="412" y="280"/>
                    </a:lnTo>
                    <a:lnTo>
                      <a:pt x="427" y="264"/>
                    </a:lnTo>
                    <a:lnTo>
                      <a:pt x="441" y="245"/>
                    </a:lnTo>
                    <a:close/>
                  </a:path>
                </a:pathLst>
              </a:custGeom>
              <a:solidFill>
                <a:srgbClr val="093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3" name="Freeform 9">
                <a:extLst>
                  <a:ext uri="{FF2B5EF4-FFF2-40B4-BE49-F238E27FC236}">
                    <a16:creationId xmlns:a16="http://schemas.microsoft.com/office/drawing/2014/main" id="{D3040757-AD38-463A-8432-81BFD599053E}"/>
                  </a:ext>
                </a:extLst>
              </p:cNvPr>
              <p:cNvSpPr>
                <a:spLocks/>
              </p:cNvSpPr>
              <p:nvPr/>
            </p:nvSpPr>
            <p:spPr bwMode="auto">
              <a:xfrm>
                <a:off x="3735" y="3935"/>
                <a:ext cx="211" cy="172"/>
              </a:xfrm>
              <a:custGeom>
                <a:avLst/>
                <a:gdLst>
                  <a:gd name="T0" fmla="*/ 0 w 844"/>
                  <a:gd name="T1" fmla="*/ 0 h 687"/>
                  <a:gd name="T2" fmla="*/ 0 w 844"/>
                  <a:gd name="T3" fmla="*/ 0 h 687"/>
                  <a:gd name="T4" fmla="*/ 0 w 844"/>
                  <a:gd name="T5" fmla="*/ 0 h 687"/>
                  <a:gd name="T6" fmla="*/ 0 w 844"/>
                  <a:gd name="T7" fmla="*/ 0 h 687"/>
                  <a:gd name="T8" fmla="*/ 0 w 844"/>
                  <a:gd name="T9" fmla="*/ 0 h 687"/>
                  <a:gd name="T10" fmla="*/ 0 w 844"/>
                  <a:gd name="T11" fmla="*/ 0 h 687"/>
                  <a:gd name="T12" fmla="*/ 0 w 844"/>
                  <a:gd name="T13" fmla="*/ 0 h 687"/>
                  <a:gd name="T14" fmla="*/ 0 w 844"/>
                  <a:gd name="T15" fmla="*/ 0 h 687"/>
                  <a:gd name="T16" fmla="*/ 0 w 844"/>
                  <a:gd name="T17" fmla="*/ 0 h 687"/>
                  <a:gd name="T18" fmla="*/ 0 w 844"/>
                  <a:gd name="T19" fmla="*/ 0 h 687"/>
                  <a:gd name="T20" fmla="*/ 0 w 844"/>
                  <a:gd name="T21" fmla="*/ 0 h 687"/>
                  <a:gd name="T22" fmla="*/ 0 w 844"/>
                  <a:gd name="T23" fmla="*/ 0 h 687"/>
                  <a:gd name="T24" fmla="*/ 0 w 844"/>
                  <a:gd name="T25" fmla="*/ 0 h 687"/>
                  <a:gd name="T26" fmla="*/ 0 w 844"/>
                  <a:gd name="T27" fmla="*/ 0 h 687"/>
                  <a:gd name="T28" fmla="*/ 0 w 844"/>
                  <a:gd name="T29" fmla="*/ 0 h 687"/>
                  <a:gd name="T30" fmla="*/ 0 w 844"/>
                  <a:gd name="T31" fmla="*/ 0 h 687"/>
                  <a:gd name="T32" fmla="*/ 0 w 844"/>
                  <a:gd name="T33" fmla="*/ 0 h 687"/>
                  <a:gd name="T34" fmla="*/ 0 w 844"/>
                  <a:gd name="T35" fmla="*/ 0 h 687"/>
                  <a:gd name="T36" fmla="*/ 0 w 844"/>
                  <a:gd name="T37" fmla="*/ 0 h 687"/>
                  <a:gd name="T38" fmla="*/ 0 w 844"/>
                  <a:gd name="T39" fmla="*/ 0 h 687"/>
                  <a:gd name="T40" fmla="*/ 0 w 844"/>
                  <a:gd name="T41" fmla="*/ 0 h 687"/>
                  <a:gd name="T42" fmla="*/ 0 w 844"/>
                  <a:gd name="T43" fmla="*/ 0 h 687"/>
                  <a:gd name="T44" fmla="*/ 0 w 844"/>
                  <a:gd name="T45" fmla="*/ 0 h 687"/>
                  <a:gd name="T46" fmla="*/ 0 w 844"/>
                  <a:gd name="T47" fmla="*/ 0 h 687"/>
                  <a:gd name="T48" fmla="*/ 0 w 844"/>
                  <a:gd name="T49" fmla="*/ 0 h 687"/>
                  <a:gd name="T50" fmla="*/ 0 w 844"/>
                  <a:gd name="T51" fmla="*/ 0 h 687"/>
                  <a:gd name="T52" fmla="*/ 0 w 844"/>
                  <a:gd name="T53" fmla="*/ 0 h 687"/>
                  <a:gd name="T54" fmla="*/ 0 w 844"/>
                  <a:gd name="T55" fmla="*/ 0 h 687"/>
                  <a:gd name="T56" fmla="*/ 0 w 844"/>
                  <a:gd name="T57" fmla="*/ 0 h 687"/>
                  <a:gd name="T58" fmla="*/ 0 w 844"/>
                  <a:gd name="T59" fmla="*/ 0 h 687"/>
                  <a:gd name="T60" fmla="*/ 0 w 844"/>
                  <a:gd name="T61" fmla="*/ 0 h 687"/>
                  <a:gd name="T62" fmla="*/ 0 w 844"/>
                  <a:gd name="T63" fmla="*/ 0 h 687"/>
                  <a:gd name="T64" fmla="*/ 0 w 844"/>
                  <a:gd name="T65" fmla="*/ 0 h 687"/>
                  <a:gd name="T66" fmla="*/ 0 w 844"/>
                  <a:gd name="T67" fmla="*/ 0 h 687"/>
                  <a:gd name="T68" fmla="*/ 0 w 844"/>
                  <a:gd name="T69" fmla="*/ 0 h 687"/>
                  <a:gd name="T70" fmla="*/ 0 w 844"/>
                  <a:gd name="T71" fmla="*/ 0 h 687"/>
                  <a:gd name="T72" fmla="*/ 0 w 844"/>
                  <a:gd name="T73" fmla="*/ 0 h 687"/>
                  <a:gd name="T74" fmla="*/ 0 w 844"/>
                  <a:gd name="T75" fmla="*/ 0 h 687"/>
                  <a:gd name="T76" fmla="*/ 0 w 844"/>
                  <a:gd name="T77" fmla="*/ 0 h 687"/>
                  <a:gd name="T78" fmla="*/ 0 w 844"/>
                  <a:gd name="T79" fmla="*/ 0 h 687"/>
                  <a:gd name="T80" fmla="*/ 0 w 844"/>
                  <a:gd name="T81" fmla="*/ 0 h 687"/>
                  <a:gd name="T82" fmla="*/ 0 w 844"/>
                  <a:gd name="T83" fmla="*/ 0 h 687"/>
                  <a:gd name="T84" fmla="*/ 0 w 844"/>
                  <a:gd name="T85" fmla="*/ 0 h 687"/>
                  <a:gd name="T86" fmla="*/ 0 w 844"/>
                  <a:gd name="T87" fmla="*/ 0 h 687"/>
                  <a:gd name="T88" fmla="*/ 0 w 844"/>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4"/>
                  <a:gd name="T136" fmla="*/ 0 h 687"/>
                  <a:gd name="T137" fmla="*/ 844 w 844"/>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4" h="687">
                    <a:moveTo>
                      <a:pt x="441" y="245"/>
                    </a:moveTo>
                    <a:lnTo>
                      <a:pt x="441" y="245"/>
                    </a:lnTo>
                    <a:lnTo>
                      <a:pt x="454" y="228"/>
                    </a:lnTo>
                    <a:lnTo>
                      <a:pt x="469" y="211"/>
                    </a:lnTo>
                    <a:lnTo>
                      <a:pt x="485" y="197"/>
                    </a:lnTo>
                    <a:lnTo>
                      <a:pt x="503" y="184"/>
                    </a:lnTo>
                    <a:lnTo>
                      <a:pt x="521" y="173"/>
                    </a:lnTo>
                    <a:lnTo>
                      <a:pt x="540" y="165"/>
                    </a:lnTo>
                    <a:lnTo>
                      <a:pt x="561" y="158"/>
                    </a:lnTo>
                    <a:lnTo>
                      <a:pt x="581" y="152"/>
                    </a:lnTo>
                    <a:lnTo>
                      <a:pt x="602" y="149"/>
                    </a:lnTo>
                    <a:lnTo>
                      <a:pt x="623" y="148"/>
                    </a:lnTo>
                    <a:lnTo>
                      <a:pt x="645" y="149"/>
                    </a:lnTo>
                    <a:lnTo>
                      <a:pt x="666" y="152"/>
                    </a:lnTo>
                    <a:lnTo>
                      <a:pt x="687" y="158"/>
                    </a:lnTo>
                    <a:lnTo>
                      <a:pt x="707" y="165"/>
                    </a:lnTo>
                    <a:lnTo>
                      <a:pt x="728" y="174"/>
                    </a:lnTo>
                    <a:lnTo>
                      <a:pt x="746" y="186"/>
                    </a:lnTo>
                    <a:lnTo>
                      <a:pt x="765" y="198"/>
                    </a:lnTo>
                    <a:lnTo>
                      <a:pt x="781" y="214"/>
                    </a:lnTo>
                    <a:lnTo>
                      <a:pt x="795" y="230"/>
                    </a:lnTo>
                    <a:lnTo>
                      <a:pt x="808" y="247"/>
                    </a:lnTo>
                    <a:lnTo>
                      <a:pt x="819" y="266"/>
                    </a:lnTo>
                    <a:lnTo>
                      <a:pt x="828" y="286"/>
                    </a:lnTo>
                    <a:lnTo>
                      <a:pt x="835" y="306"/>
                    </a:lnTo>
                    <a:lnTo>
                      <a:pt x="840" y="326"/>
                    </a:lnTo>
                    <a:lnTo>
                      <a:pt x="843" y="347"/>
                    </a:lnTo>
                    <a:lnTo>
                      <a:pt x="844" y="368"/>
                    </a:lnTo>
                    <a:lnTo>
                      <a:pt x="843" y="390"/>
                    </a:lnTo>
                    <a:lnTo>
                      <a:pt x="840" y="411"/>
                    </a:lnTo>
                    <a:lnTo>
                      <a:pt x="835" y="432"/>
                    </a:lnTo>
                    <a:lnTo>
                      <a:pt x="828" y="452"/>
                    </a:lnTo>
                    <a:lnTo>
                      <a:pt x="819" y="473"/>
                    </a:lnTo>
                    <a:lnTo>
                      <a:pt x="807" y="491"/>
                    </a:lnTo>
                    <a:lnTo>
                      <a:pt x="793" y="510"/>
                    </a:lnTo>
                    <a:lnTo>
                      <a:pt x="779" y="528"/>
                    </a:lnTo>
                    <a:lnTo>
                      <a:pt x="765" y="545"/>
                    </a:lnTo>
                    <a:lnTo>
                      <a:pt x="750" y="560"/>
                    </a:lnTo>
                    <a:lnTo>
                      <a:pt x="734" y="575"/>
                    </a:lnTo>
                    <a:lnTo>
                      <a:pt x="717" y="589"/>
                    </a:lnTo>
                    <a:lnTo>
                      <a:pt x="700" y="602"/>
                    </a:lnTo>
                    <a:lnTo>
                      <a:pt x="682" y="615"/>
                    </a:lnTo>
                    <a:lnTo>
                      <a:pt x="664" y="627"/>
                    </a:lnTo>
                    <a:lnTo>
                      <a:pt x="645" y="636"/>
                    </a:lnTo>
                    <a:lnTo>
                      <a:pt x="626" y="647"/>
                    </a:lnTo>
                    <a:lnTo>
                      <a:pt x="606" y="655"/>
                    </a:lnTo>
                    <a:lnTo>
                      <a:pt x="587" y="662"/>
                    </a:lnTo>
                    <a:lnTo>
                      <a:pt x="567" y="669"/>
                    </a:lnTo>
                    <a:lnTo>
                      <a:pt x="546" y="675"/>
                    </a:lnTo>
                    <a:lnTo>
                      <a:pt x="526" y="678"/>
                    </a:lnTo>
                    <a:lnTo>
                      <a:pt x="505" y="683"/>
                    </a:lnTo>
                    <a:lnTo>
                      <a:pt x="484" y="685"/>
                    </a:lnTo>
                    <a:lnTo>
                      <a:pt x="463" y="686"/>
                    </a:lnTo>
                    <a:lnTo>
                      <a:pt x="441" y="687"/>
                    </a:lnTo>
                    <a:lnTo>
                      <a:pt x="420" y="686"/>
                    </a:lnTo>
                    <a:lnTo>
                      <a:pt x="399" y="685"/>
                    </a:lnTo>
                    <a:lnTo>
                      <a:pt x="378" y="683"/>
                    </a:lnTo>
                    <a:lnTo>
                      <a:pt x="357" y="679"/>
                    </a:lnTo>
                    <a:lnTo>
                      <a:pt x="336" y="675"/>
                    </a:lnTo>
                    <a:lnTo>
                      <a:pt x="315" y="669"/>
                    </a:lnTo>
                    <a:lnTo>
                      <a:pt x="294" y="662"/>
                    </a:lnTo>
                    <a:lnTo>
                      <a:pt x="274" y="654"/>
                    </a:lnTo>
                    <a:lnTo>
                      <a:pt x="253" y="645"/>
                    </a:lnTo>
                    <a:lnTo>
                      <a:pt x="233" y="635"/>
                    </a:lnTo>
                    <a:lnTo>
                      <a:pt x="213" y="624"/>
                    </a:lnTo>
                    <a:lnTo>
                      <a:pt x="195" y="612"/>
                    </a:lnTo>
                    <a:lnTo>
                      <a:pt x="176" y="599"/>
                    </a:lnTo>
                    <a:lnTo>
                      <a:pt x="159" y="585"/>
                    </a:lnTo>
                    <a:lnTo>
                      <a:pt x="142" y="571"/>
                    </a:lnTo>
                    <a:lnTo>
                      <a:pt x="126" y="556"/>
                    </a:lnTo>
                    <a:lnTo>
                      <a:pt x="111" y="539"/>
                    </a:lnTo>
                    <a:lnTo>
                      <a:pt x="97" y="523"/>
                    </a:lnTo>
                    <a:lnTo>
                      <a:pt x="84" y="505"/>
                    </a:lnTo>
                    <a:lnTo>
                      <a:pt x="71" y="488"/>
                    </a:lnTo>
                    <a:lnTo>
                      <a:pt x="61" y="469"/>
                    </a:lnTo>
                    <a:lnTo>
                      <a:pt x="50" y="451"/>
                    </a:lnTo>
                    <a:lnTo>
                      <a:pt x="41" y="432"/>
                    </a:lnTo>
                    <a:lnTo>
                      <a:pt x="32" y="412"/>
                    </a:lnTo>
                    <a:lnTo>
                      <a:pt x="25" y="392"/>
                    </a:lnTo>
                    <a:lnTo>
                      <a:pt x="18" y="372"/>
                    </a:lnTo>
                    <a:lnTo>
                      <a:pt x="13" y="351"/>
                    </a:lnTo>
                    <a:lnTo>
                      <a:pt x="8" y="330"/>
                    </a:lnTo>
                    <a:lnTo>
                      <a:pt x="5" y="310"/>
                    </a:lnTo>
                    <a:lnTo>
                      <a:pt x="1" y="288"/>
                    </a:lnTo>
                    <a:lnTo>
                      <a:pt x="0" y="267"/>
                    </a:lnTo>
                    <a:lnTo>
                      <a:pt x="0" y="246"/>
                    </a:lnTo>
                    <a:lnTo>
                      <a:pt x="0" y="225"/>
                    </a:lnTo>
                    <a:lnTo>
                      <a:pt x="1" y="204"/>
                    </a:lnTo>
                    <a:lnTo>
                      <a:pt x="4" y="183"/>
                    </a:lnTo>
                    <a:lnTo>
                      <a:pt x="7" y="161"/>
                    </a:lnTo>
                    <a:lnTo>
                      <a:pt x="12" y="140"/>
                    </a:lnTo>
                    <a:lnTo>
                      <a:pt x="18" y="119"/>
                    </a:lnTo>
                    <a:lnTo>
                      <a:pt x="25" y="99"/>
                    </a:lnTo>
                    <a:lnTo>
                      <a:pt x="33" y="78"/>
                    </a:lnTo>
                    <a:lnTo>
                      <a:pt x="41" y="58"/>
                    </a:lnTo>
                    <a:lnTo>
                      <a:pt x="51" y="39"/>
                    </a:lnTo>
                    <a:lnTo>
                      <a:pt x="62" y="19"/>
                    </a:lnTo>
                    <a:lnTo>
                      <a:pt x="75" y="0"/>
                    </a:lnTo>
                    <a:lnTo>
                      <a:pt x="63" y="19"/>
                    </a:lnTo>
                    <a:lnTo>
                      <a:pt x="54" y="39"/>
                    </a:lnTo>
                    <a:lnTo>
                      <a:pt x="47" y="60"/>
                    </a:lnTo>
                    <a:lnTo>
                      <a:pt x="41" y="81"/>
                    </a:lnTo>
                    <a:lnTo>
                      <a:pt x="39" y="102"/>
                    </a:lnTo>
                    <a:lnTo>
                      <a:pt x="37" y="123"/>
                    </a:lnTo>
                    <a:lnTo>
                      <a:pt x="39" y="145"/>
                    </a:lnTo>
                    <a:lnTo>
                      <a:pt x="41" y="166"/>
                    </a:lnTo>
                    <a:lnTo>
                      <a:pt x="47" y="186"/>
                    </a:lnTo>
                    <a:lnTo>
                      <a:pt x="54" y="205"/>
                    </a:lnTo>
                    <a:lnTo>
                      <a:pt x="62" y="225"/>
                    </a:lnTo>
                    <a:lnTo>
                      <a:pt x="74" y="244"/>
                    </a:lnTo>
                    <a:lnTo>
                      <a:pt x="85" y="261"/>
                    </a:lnTo>
                    <a:lnTo>
                      <a:pt x="100" y="278"/>
                    </a:lnTo>
                    <a:lnTo>
                      <a:pt x="117" y="292"/>
                    </a:lnTo>
                    <a:lnTo>
                      <a:pt x="134" y="306"/>
                    </a:lnTo>
                    <a:lnTo>
                      <a:pt x="154" y="317"/>
                    </a:lnTo>
                    <a:lnTo>
                      <a:pt x="174" y="327"/>
                    </a:lnTo>
                    <a:lnTo>
                      <a:pt x="195" y="334"/>
                    </a:lnTo>
                    <a:lnTo>
                      <a:pt x="216" y="340"/>
                    </a:lnTo>
                    <a:lnTo>
                      <a:pt x="237" y="342"/>
                    </a:lnTo>
                    <a:lnTo>
                      <a:pt x="258" y="343"/>
                    </a:lnTo>
                    <a:lnTo>
                      <a:pt x="279" y="342"/>
                    </a:lnTo>
                    <a:lnTo>
                      <a:pt x="300" y="340"/>
                    </a:lnTo>
                    <a:lnTo>
                      <a:pt x="321" y="334"/>
                    </a:lnTo>
                    <a:lnTo>
                      <a:pt x="341" y="327"/>
                    </a:lnTo>
                    <a:lnTo>
                      <a:pt x="360" y="319"/>
                    </a:lnTo>
                    <a:lnTo>
                      <a:pt x="378" y="307"/>
                    </a:lnTo>
                    <a:lnTo>
                      <a:pt x="395" y="294"/>
                    </a:lnTo>
                    <a:lnTo>
                      <a:pt x="412" y="280"/>
                    </a:lnTo>
                    <a:lnTo>
                      <a:pt x="427" y="264"/>
                    </a:lnTo>
                    <a:lnTo>
                      <a:pt x="441" y="2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4" name="Freeform 10">
                <a:extLst>
                  <a:ext uri="{FF2B5EF4-FFF2-40B4-BE49-F238E27FC236}">
                    <a16:creationId xmlns:a16="http://schemas.microsoft.com/office/drawing/2014/main" id="{3E705EA8-D45E-494A-9D4D-138912009370}"/>
                  </a:ext>
                </a:extLst>
              </p:cNvPr>
              <p:cNvSpPr>
                <a:spLocks/>
              </p:cNvSpPr>
              <p:nvPr/>
            </p:nvSpPr>
            <p:spPr bwMode="auto">
              <a:xfrm>
                <a:off x="3744" y="3886"/>
                <a:ext cx="211" cy="172"/>
              </a:xfrm>
              <a:custGeom>
                <a:avLst/>
                <a:gdLst>
                  <a:gd name="T0" fmla="*/ 0 w 845"/>
                  <a:gd name="T1" fmla="*/ 0 h 687"/>
                  <a:gd name="T2" fmla="*/ 0 w 845"/>
                  <a:gd name="T3" fmla="*/ 0 h 687"/>
                  <a:gd name="T4" fmla="*/ 0 w 845"/>
                  <a:gd name="T5" fmla="*/ 0 h 687"/>
                  <a:gd name="T6" fmla="*/ 0 w 845"/>
                  <a:gd name="T7" fmla="*/ 0 h 687"/>
                  <a:gd name="T8" fmla="*/ 0 w 845"/>
                  <a:gd name="T9" fmla="*/ 0 h 687"/>
                  <a:gd name="T10" fmla="*/ 0 w 845"/>
                  <a:gd name="T11" fmla="*/ 0 h 687"/>
                  <a:gd name="T12" fmla="*/ 0 w 845"/>
                  <a:gd name="T13" fmla="*/ 0 h 687"/>
                  <a:gd name="T14" fmla="*/ 0 w 845"/>
                  <a:gd name="T15" fmla="*/ 0 h 687"/>
                  <a:gd name="T16" fmla="*/ 0 w 845"/>
                  <a:gd name="T17" fmla="*/ 0 h 687"/>
                  <a:gd name="T18" fmla="*/ 0 w 845"/>
                  <a:gd name="T19" fmla="*/ 0 h 687"/>
                  <a:gd name="T20" fmla="*/ 0 w 845"/>
                  <a:gd name="T21" fmla="*/ 0 h 687"/>
                  <a:gd name="T22" fmla="*/ 0 w 845"/>
                  <a:gd name="T23" fmla="*/ 0 h 687"/>
                  <a:gd name="T24" fmla="*/ 0 w 845"/>
                  <a:gd name="T25" fmla="*/ 0 h 687"/>
                  <a:gd name="T26" fmla="*/ 0 w 845"/>
                  <a:gd name="T27" fmla="*/ 0 h 687"/>
                  <a:gd name="T28" fmla="*/ 0 w 845"/>
                  <a:gd name="T29" fmla="*/ 0 h 687"/>
                  <a:gd name="T30" fmla="*/ 0 w 845"/>
                  <a:gd name="T31" fmla="*/ 0 h 687"/>
                  <a:gd name="T32" fmla="*/ 0 w 845"/>
                  <a:gd name="T33" fmla="*/ 0 h 687"/>
                  <a:gd name="T34" fmla="*/ 0 w 845"/>
                  <a:gd name="T35" fmla="*/ 0 h 687"/>
                  <a:gd name="T36" fmla="*/ 0 w 845"/>
                  <a:gd name="T37" fmla="*/ 0 h 687"/>
                  <a:gd name="T38" fmla="*/ 0 w 845"/>
                  <a:gd name="T39" fmla="*/ 0 h 687"/>
                  <a:gd name="T40" fmla="*/ 0 w 845"/>
                  <a:gd name="T41" fmla="*/ 0 h 687"/>
                  <a:gd name="T42" fmla="*/ 0 w 845"/>
                  <a:gd name="T43" fmla="*/ 0 h 687"/>
                  <a:gd name="T44" fmla="*/ 0 w 845"/>
                  <a:gd name="T45" fmla="*/ 0 h 687"/>
                  <a:gd name="T46" fmla="*/ 0 w 845"/>
                  <a:gd name="T47" fmla="*/ 0 h 687"/>
                  <a:gd name="T48" fmla="*/ 0 w 845"/>
                  <a:gd name="T49" fmla="*/ 0 h 687"/>
                  <a:gd name="T50" fmla="*/ 0 w 845"/>
                  <a:gd name="T51" fmla="*/ 0 h 687"/>
                  <a:gd name="T52" fmla="*/ 0 w 845"/>
                  <a:gd name="T53" fmla="*/ 0 h 687"/>
                  <a:gd name="T54" fmla="*/ 0 w 845"/>
                  <a:gd name="T55" fmla="*/ 0 h 687"/>
                  <a:gd name="T56" fmla="*/ 0 w 845"/>
                  <a:gd name="T57" fmla="*/ 0 h 687"/>
                  <a:gd name="T58" fmla="*/ 0 w 845"/>
                  <a:gd name="T59" fmla="*/ 0 h 687"/>
                  <a:gd name="T60" fmla="*/ 0 w 845"/>
                  <a:gd name="T61" fmla="*/ 0 h 687"/>
                  <a:gd name="T62" fmla="*/ 0 w 845"/>
                  <a:gd name="T63" fmla="*/ 0 h 687"/>
                  <a:gd name="T64" fmla="*/ 0 w 845"/>
                  <a:gd name="T65" fmla="*/ 0 h 687"/>
                  <a:gd name="T66" fmla="*/ 0 w 845"/>
                  <a:gd name="T67" fmla="*/ 0 h 687"/>
                  <a:gd name="T68" fmla="*/ 0 w 845"/>
                  <a:gd name="T69" fmla="*/ 0 h 687"/>
                  <a:gd name="T70" fmla="*/ 0 w 845"/>
                  <a:gd name="T71" fmla="*/ 0 h 687"/>
                  <a:gd name="T72" fmla="*/ 0 w 845"/>
                  <a:gd name="T73" fmla="*/ 0 h 687"/>
                  <a:gd name="T74" fmla="*/ 0 w 845"/>
                  <a:gd name="T75" fmla="*/ 0 h 687"/>
                  <a:gd name="T76" fmla="*/ 0 w 845"/>
                  <a:gd name="T77" fmla="*/ 0 h 687"/>
                  <a:gd name="T78" fmla="*/ 0 w 845"/>
                  <a:gd name="T79" fmla="*/ 0 h 687"/>
                  <a:gd name="T80" fmla="*/ 0 w 845"/>
                  <a:gd name="T81" fmla="*/ 0 h 687"/>
                  <a:gd name="T82" fmla="*/ 0 w 845"/>
                  <a:gd name="T83" fmla="*/ 0 h 687"/>
                  <a:gd name="T84" fmla="*/ 0 w 845"/>
                  <a:gd name="T85" fmla="*/ 0 h 687"/>
                  <a:gd name="T86" fmla="*/ 0 w 845"/>
                  <a:gd name="T87" fmla="*/ 0 h 687"/>
                  <a:gd name="T88" fmla="*/ 0 w 845"/>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5"/>
                  <a:gd name="T136" fmla="*/ 0 h 687"/>
                  <a:gd name="T137" fmla="*/ 845 w 845"/>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5" h="687">
                    <a:moveTo>
                      <a:pt x="404" y="441"/>
                    </a:moveTo>
                    <a:lnTo>
                      <a:pt x="404" y="441"/>
                    </a:lnTo>
                    <a:lnTo>
                      <a:pt x="390" y="460"/>
                    </a:lnTo>
                    <a:lnTo>
                      <a:pt x="375" y="476"/>
                    </a:lnTo>
                    <a:lnTo>
                      <a:pt x="358" y="490"/>
                    </a:lnTo>
                    <a:lnTo>
                      <a:pt x="341" y="503"/>
                    </a:lnTo>
                    <a:lnTo>
                      <a:pt x="323" y="515"/>
                    </a:lnTo>
                    <a:lnTo>
                      <a:pt x="304" y="523"/>
                    </a:lnTo>
                    <a:lnTo>
                      <a:pt x="284" y="530"/>
                    </a:lnTo>
                    <a:lnTo>
                      <a:pt x="263" y="536"/>
                    </a:lnTo>
                    <a:lnTo>
                      <a:pt x="242" y="538"/>
                    </a:lnTo>
                    <a:lnTo>
                      <a:pt x="221" y="539"/>
                    </a:lnTo>
                    <a:lnTo>
                      <a:pt x="200" y="538"/>
                    </a:lnTo>
                    <a:lnTo>
                      <a:pt x="179" y="536"/>
                    </a:lnTo>
                    <a:lnTo>
                      <a:pt x="158" y="530"/>
                    </a:lnTo>
                    <a:lnTo>
                      <a:pt x="137" y="523"/>
                    </a:lnTo>
                    <a:lnTo>
                      <a:pt x="117" y="513"/>
                    </a:lnTo>
                    <a:lnTo>
                      <a:pt x="97" y="502"/>
                    </a:lnTo>
                    <a:lnTo>
                      <a:pt x="80" y="488"/>
                    </a:lnTo>
                    <a:lnTo>
                      <a:pt x="63" y="474"/>
                    </a:lnTo>
                    <a:lnTo>
                      <a:pt x="48" y="457"/>
                    </a:lnTo>
                    <a:lnTo>
                      <a:pt x="37" y="440"/>
                    </a:lnTo>
                    <a:lnTo>
                      <a:pt x="25" y="421"/>
                    </a:lnTo>
                    <a:lnTo>
                      <a:pt x="17" y="401"/>
                    </a:lnTo>
                    <a:lnTo>
                      <a:pt x="10" y="382"/>
                    </a:lnTo>
                    <a:lnTo>
                      <a:pt x="4" y="362"/>
                    </a:lnTo>
                    <a:lnTo>
                      <a:pt x="2" y="341"/>
                    </a:lnTo>
                    <a:lnTo>
                      <a:pt x="0" y="319"/>
                    </a:lnTo>
                    <a:lnTo>
                      <a:pt x="2" y="298"/>
                    </a:lnTo>
                    <a:lnTo>
                      <a:pt x="4" y="277"/>
                    </a:lnTo>
                    <a:lnTo>
                      <a:pt x="10" y="256"/>
                    </a:lnTo>
                    <a:lnTo>
                      <a:pt x="17" y="235"/>
                    </a:lnTo>
                    <a:lnTo>
                      <a:pt x="26" y="215"/>
                    </a:lnTo>
                    <a:lnTo>
                      <a:pt x="38" y="196"/>
                    </a:lnTo>
                    <a:lnTo>
                      <a:pt x="51" y="177"/>
                    </a:lnTo>
                    <a:lnTo>
                      <a:pt x="65" y="160"/>
                    </a:lnTo>
                    <a:lnTo>
                      <a:pt x="80" y="142"/>
                    </a:lnTo>
                    <a:lnTo>
                      <a:pt x="95" y="127"/>
                    </a:lnTo>
                    <a:lnTo>
                      <a:pt x="110" y="112"/>
                    </a:lnTo>
                    <a:lnTo>
                      <a:pt x="127" y="98"/>
                    </a:lnTo>
                    <a:lnTo>
                      <a:pt x="144" y="85"/>
                    </a:lnTo>
                    <a:lnTo>
                      <a:pt x="162" y="72"/>
                    </a:lnTo>
                    <a:lnTo>
                      <a:pt x="180" y="61"/>
                    </a:lnTo>
                    <a:lnTo>
                      <a:pt x="199" y="50"/>
                    </a:lnTo>
                    <a:lnTo>
                      <a:pt x="218" y="41"/>
                    </a:lnTo>
                    <a:lnTo>
                      <a:pt x="237" y="33"/>
                    </a:lnTo>
                    <a:lnTo>
                      <a:pt x="257" y="26"/>
                    </a:lnTo>
                    <a:lnTo>
                      <a:pt x="278" y="19"/>
                    </a:lnTo>
                    <a:lnTo>
                      <a:pt x="298" y="13"/>
                    </a:lnTo>
                    <a:lnTo>
                      <a:pt x="319" y="8"/>
                    </a:lnTo>
                    <a:lnTo>
                      <a:pt x="340" y="5"/>
                    </a:lnTo>
                    <a:lnTo>
                      <a:pt x="361" y="2"/>
                    </a:lnTo>
                    <a:lnTo>
                      <a:pt x="382" y="1"/>
                    </a:lnTo>
                    <a:lnTo>
                      <a:pt x="403" y="0"/>
                    </a:lnTo>
                    <a:lnTo>
                      <a:pt x="424" y="1"/>
                    </a:lnTo>
                    <a:lnTo>
                      <a:pt x="445" y="2"/>
                    </a:lnTo>
                    <a:lnTo>
                      <a:pt x="467" y="5"/>
                    </a:lnTo>
                    <a:lnTo>
                      <a:pt x="488" y="8"/>
                    </a:lnTo>
                    <a:lnTo>
                      <a:pt x="509" y="13"/>
                    </a:lnTo>
                    <a:lnTo>
                      <a:pt x="530" y="19"/>
                    </a:lnTo>
                    <a:lnTo>
                      <a:pt x="550" y="26"/>
                    </a:lnTo>
                    <a:lnTo>
                      <a:pt x="571" y="33"/>
                    </a:lnTo>
                    <a:lnTo>
                      <a:pt x="590" y="42"/>
                    </a:lnTo>
                    <a:lnTo>
                      <a:pt x="610" y="53"/>
                    </a:lnTo>
                    <a:lnTo>
                      <a:pt x="630" y="63"/>
                    </a:lnTo>
                    <a:lnTo>
                      <a:pt x="650" y="76"/>
                    </a:lnTo>
                    <a:lnTo>
                      <a:pt x="667" y="89"/>
                    </a:lnTo>
                    <a:lnTo>
                      <a:pt x="686" y="103"/>
                    </a:lnTo>
                    <a:lnTo>
                      <a:pt x="702" y="117"/>
                    </a:lnTo>
                    <a:lnTo>
                      <a:pt x="719" y="132"/>
                    </a:lnTo>
                    <a:lnTo>
                      <a:pt x="733" y="148"/>
                    </a:lnTo>
                    <a:lnTo>
                      <a:pt x="747" y="165"/>
                    </a:lnTo>
                    <a:lnTo>
                      <a:pt x="761" y="182"/>
                    </a:lnTo>
                    <a:lnTo>
                      <a:pt x="772" y="200"/>
                    </a:lnTo>
                    <a:lnTo>
                      <a:pt x="784" y="218"/>
                    </a:lnTo>
                    <a:lnTo>
                      <a:pt x="794" y="237"/>
                    </a:lnTo>
                    <a:lnTo>
                      <a:pt x="804" y="256"/>
                    </a:lnTo>
                    <a:lnTo>
                      <a:pt x="812" y="275"/>
                    </a:lnTo>
                    <a:lnTo>
                      <a:pt x="819" y="295"/>
                    </a:lnTo>
                    <a:lnTo>
                      <a:pt x="826" y="315"/>
                    </a:lnTo>
                    <a:lnTo>
                      <a:pt x="832" y="336"/>
                    </a:lnTo>
                    <a:lnTo>
                      <a:pt x="836" y="357"/>
                    </a:lnTo>
                    <a:lnTo>
                      <a:pt x="840" y="377"/>
                    </a:lnTo>
                    <a:lnTo>
                      <a:pt x="842" y="398"/>
                    </a:lnTo>
                    <a:lnTo>
                      <a:pt x="843" y="420"/>
                    </a:lnTo>
                    <a:lnTo>
                      <a:pt x="845" y="441"/>
                    </a:lnTo>
                    <a:lnTo>
                      <a:pt x="845" y="462"/>
                    </a:lnTo>
                    <a:lnTo>
                      <a:pt x="842" y="483"/>
                    </a:lnTo>
                    <a:lnTo>
                      <a:pt x="840" y="504"/>
                    </a:lnTo>
                    <a:lnTo>
                      <a:pt x="836" y="526"/>
                    </a:lnTo>
                    <a:lnTo>
                      <a:pt x="832" y="547"/>
                    </a:lnTo>
                    <a:lnTo>
                      <a:pt x="826" y="567"/>
                    </a:lnTo>
                    <a:lnTo>
                      <a:pt x="819" y="588"/>
                    </a:lnTo>
                    <a:lnTo>
                      <a:pt x="812" y="609"/>
                    </a:lnTo>
                    <a:lnTo>
                      <a:pt x="803" y="629"/>
                    </a:lnTo>
                    <a:lnTo>
                      <a:pt x="793" y="649"/>
                    </a:lnTo>
                    <a:lnTo>
                      <a:pt x="782" y="669"/>
                    </a:lnTo>
                    <a:lnTo>
                      <a:pt x="770" y="687"/>
                    </a:lnTo>
                    <a:lnTo>
                      <a:pt x="782" y="669"/>
                    </a:lnTo>
                    <a:lnTo>
                      <a:pt x="791" y="648"/>
                    </a:lnTo>
                    <a:lnTo>
                      <a:pt x="798" y="628"/>
                    </a:lnTo>
                    <a:lnTo>
                      <a:pt x="803" y="607"/>
                    </a:lnTo>
                    <a:lnTo>
                      <a:pt x="806" y="586"/>
                    </a:lnTo>
                    <a:lnTo>
                      <a:pt x="807" y="564"/>
                    </a:lnTo>
                    <a:lnTo>
                      <a:pt x="806" y="543"/>
                    </a:lnTo>
                    <a:lnTo>
                      <a:pt x="803" y="522"/>
                    </a:lnTo>
                    <a:lnTo>
                      <a:pt x="798" y="502"/>
                    </a:lnTo>
                    <a:lnTo>
                      <a:pt x="791" y="482"/>
                    </a:lnTo>
                    <a:lnTo>
                      <a:pt x="782" y="462"/>
                    </a:lnTo>
                    <a:lnTo>
                      <a:pt x="771" y="443"/>
                    </a:lnTo>
                    <a:lnTo>
                      <a:pt x="758" y="426"/>
                    </a:lnTo>
                    <a:lnTo>
                      <a:pt x="744" y="410"/>
                    </a:lnTo>
                    <a:lnTo>
                      <a:pt x="728" y="394"/>
                    </a:lnTo>
                    <a:lnTo>
                      <a:pt x="709" y="382"/>
                    </a:lnTo>
                    <a:lnTo>
                      <a:pt x="691" y="370"/>
                    </a:lnTo>
                    <a:lnTo>
                      <a:pt x="670" y="361"/>
                    </a:lnTo>
                    <a:lnTo>
                      <a:pt x="650" y="354"/>
                    </a:lnTo>
                    <a:lnTo>
                      <a:pt x="629" y="348"/>
                    </a:lnTo>
                    <a:lnTo>
                      <a:pt x="608" y="345"/>
                    </a:lnTo>
                    <a:lnTo>
                      <a:pt x="586" y="344"/>
                    </a:lnTo>
                    <a:lnTo>
                      <a:pt x="565" y="345"/>
                    </a:lnTo>
                    <a:lnTo>
                      <a:pt x="544" y="348"/>
                    </a:lnTo>
                    <a:lnTo>
                      <a:pt x="524" y="354"/>
                    </a:lnTo>
                    <a:lnTo>
                      <a:pt x="503" y="361"/>
                    </a:lnTo>
                    <a:lnTo>
                      <a:pt x="484" y="369"/>
                    </a:lnTo>
                    <a:lnTo>
                      <a:pt x="466" y="380"/>
                    </a:lnTo>
                    <a:lnTo>
                      <a:pt x="448" y="393"/>
                    </a:lnTo>
                    <a:lnTo>
                      <a:pt x="432" y="407"/>
                    </a:lnTo>
                    <a:lnTo>
                      <a:pt x="417" y="424"/>
                    </a:lnTo>
                    <a:lnTo>
                      <a:pt x="404" y="441"/>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5" name="Freeform 11">
                <a:extLst>
                  <a:ext uri="{FF2B5EF4-FFF2-40B4-BE49-F238E27FC236}">
                    <a16:creationId xmlns:a16="http://schemas.microsoft.com/office/drawing/2014/main" id="{57C42075-78C0-4A0A-9DCD-A832731F0423}"/>
                  </a:ext>
                </a:extLst>
              </p:cNvPr>
              <p:cNvSpPr>
                <a:spLocks/>
              </p:cNvSpPr>
              <p:nvPr/>
            </p:nvSpPr>
            <p:spPr bwMode="auto">
              <a:xfrm>
                <a:off x="3744" y="3886"/>
                <a:ext cx="211" cy="172"/>
              </a:xfrm>
              <a:custGeom>
                <a:avLst/>
                <a:gdLst>
                  <a:gd name="T0" fmla="*/ 0 w 845"/>
                  <a:gd name="T1" fmla="*/ 0 h 687"/>
                  <a:gd name="T2" fmla="*/ 0 w 845"/>
                  <a:gd name="T3" fmla="*/ 0 h 687"/>
                  <a:gd name="T4" fmla="*/ 0 w 845"/>
                  <a:gd name="T5" fmla="*/ 0 h 687"/>
                  <a:gd name="T6" fmla="*/ 0 w 845"/>
                  <a:gd name="T7" fmla="*/ 0 h 687"/>
                  <a:gd name="T8" fmla="*/ 0 w 845"/>
                  <a:gd name="T9" fmla="*/ 0 h 687"/>
                  <a:gd name="T10" fmla="*/ 0 w 845"/>
                  <a:gd name="T11" fmla="*/ 0 h 687"/>
                  <a:gd name="T12" fmla="*/ 0 w 845"/>
                  <a:gd name="T13" fmla="*/ 0 h 687"/>
                  <a:gd name="T14" fmla="*/ 0 w 845"/>
                  <a:gd name="T15" fmla="*/ 0 h 687"/>
                  <a:gd name="T16" fmla="*/ 0 w 845"/>
                  <a:gd name="T17" fmla="*/ 0 h 687"/>
                  <a:gd name="T18" fmla="*/ 0 w 845"/>
                  <a:gd name="T19" fmla="*/ 0 h 687"/>
                  <a:gd name="T20" fmla="*/ 0 w 845"/>
                  <a:gd name="T21" fmla="*/ 0 h 687"/>
                  <a:gd name="T22" fmla="*/ 0 w 845"/>
                  <a:gd name="T23" fmla="*/ 0 h 687"/>
                  <a:gd name="T24" fmla="*/ 0 w 845"/>
                  <a:gd name="T25" fmla="*/ 0 h 687"/>
                  <a:gd name="T26" fmla="*/ 0 w 845"/>
                  <a:gd name="T27" fmla="*/ 0 h 687"/>
                  <a:gd name="T28" fmla="*/ 0 w 845"/>
                  <a:gd name="T29" fmla="*/ 0 h 687"/>
                  <a:gd name="T30" fmla="*/ 0 w 845"/>
                  <a:gd name="T31" fmla="*/ 0 h 687"/>
                  <a:gd name="T32" fmla="*/ 0 w 845"/>
                  <a:gd name="T33" fmla="*/ 0 h 687"/>
                  <a:gd name="T34" fmla="*/ 0 w 845"/>
                  <a:gd name="T35" fmla="*/ 0 h 687"/>
                  <a:gd name="T36" fmla="*/ 0 w 845"/>
                  <a:gd name="T37" fmla="*/ 0 h 687"/>
                  <a:gd name="T38" fmla="*/ 0 w 845"/>
                  <a:gd name="T39" fmla="*/ 0 h 687"/>
                  <a:gd name="T40" fmla="*/ 0 w 845"/>
                  <a:gd name="T41" fmla="*/ 0 h 687"/>
                  <a:gd name="T42" fmla="*/ 0 w 845"/>
                  <a:gd name="T43" fmla="*/ 0 h 687"/>
                  <a:gd name="T44" fmla="*/ 0 w 845"/>
                  <a:gd name="T45" fmla="*/ 0 h 687"/>
                  <a:gd name="T46" fmla="*/ 0 w 845"/>
                  <a:gd name="T47" fmla="*/ 0 h 687"/>
                  <a:gd name="T48" fmla="*/ 0 w 845"/>
                  <a:gd name="T49" fmla="*/ 0 h 687"/>
                  <a:gd name="T50" fmla="*/ 0 w 845"/>
                  <a:gd name="T51" fmla="*/ 0 h 687"/>
                  <a:gd name="T52" fmla="*/ 0 w 845"/>
                  <a:gd name="T53" fmla="*/ 0 h 687"/>
                  <a:gd name="T54" fmla="*/ 0 w 845"/>
                  <a:gd name="T55" fmla="*/ 0 h 687"/>
                  <a:gd name="T56" fmla="*/ 0 w 845"/>
                  <a:gd name="T57" fmla="*/ 0 h 687"/>
                  <a:gd name="T58" fmla="*/ 0 w 845"/>
                  <a:gd name="T59" fmla="*/ 0 h 687"/>
                  <a:gd name="T60" fmla="*/ 0 w 845"/>
                  <a:gd name="T61" fmla="*/ 0 h 687"/>
                  <a:gd name="T62" fmla="*/ 0 w 845"/>
                  <a:gd name="T63" fmla="*/ 0 h 687"/>
                  <a:gd name="T64" fmla="*/ 0 w 845"/>
                  <a:gd name="T65" fmla="*/ 0 h 687"/>
                  <a:gd name="T66" fmla="*/ 0 w 845"/>
                  <a:gd name="T67" fmla="*/ 0 h 687"/>
                  <a:gd name="T68" fmla="*/ 0 w 845"/>
                  <a:gd name="T69" fmla="*/ 0 h 687"/>
                  <a:gd name="T70" fmla="*/ 0 w 845"/>
                  <a:gd name="T71" fmla="*/ 0 h 687"/>
                  <a:gd name="T72" fmla="*/ 0 w 845"/>
                  <a:gd name="T73" fmla="*/ 0 h 687"/>
                  <a:gd name="T74" fmla="*/ 0 w 845"/>
                  <a:gd name="T75" fmla="*/ 0 h 687"/>
                  <a:gd name="T76" fmla="*/ 0 w 845"/>
                  <a:gd name="T77" fmla="*/ 0 h 687"/>
                  <a:gd name="T78" fmla="*/ 0 w 845"/>
                  <a:gd name="T79" fmla="*/ 0 h 687"/>
                  <a:gd name="T80" fmla="*/ 0 w 845"/>
                  <a:gd name="T81" fmla="*/ 0 h 687"/>
                  <a:gd name="T82" fmla="*/ 0 w 845"/>
                  <a:gd name="T83" fmla="*/ 0 h 687"/>
                  <a:gd name="T84" fmla="*/ 0 w 845"/>
                  <a:gd name="T85" fmla="*/ 0 h 687"/>
                  <a:gd name="T86" fmla="*/ 0 w 845"/>
                  <a:gd name="T87" fmla="*/ 0 h 687"/>
                  <a:gd name="T88" fmla="*/ 0 w 845"/>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5"/>
                  <a:gd name="T136" fmla="*/ 0 h 687"/>
                  <a:gd name="T137" fmla="*/ 845 w 845"/>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5" h="687">
                    <a:moveTo>
                      <a:pt x="404" y="441"/>
                    </a:moveTo>
                    <a:lnTo>
                      <a:pt x="404" y="441"/>
                    </a:lnTo>
                    <a:lnTo>
                      <a:pt x="390" y="460"/>
                    </a:lnTo>
                    <a:lnTo>
                      <a:pt x="375" y="476"/>
                    </a:lnTo>
                    <a:lnTo>
                      <a:pt x="358" y="490"/>
                    </a:lnTo>
                    <a:lnTo>
                      <a:pt x="341" y="503"/>
                    </a:lnTo>
                    <a:lnTo>
                      <a:pt x="323" y="515"/>
                    </a:lnTo>
                    <a:lnTo>
                      <a:pt x="304" y="523"/>
                    </a:lnTo>
                    <a:lnTo>
                      <a:pt x="284" y="530"/>
                    </a:lnTo>
                    <a:lnTo>
                      <a:pt x="263" y="536"/>
                    </a:lnTo>
                    <a:lnTo>
                      <a:pt x="242" y="538"/>
                    </a:lnTo>
                    <a:lnTo>
                      <a:pt x="221" y="539"/>
                    </a:lnTo>
                    <a:lnTo>
                      <a:pt x="200" y="538"/>
                    </a:lnTo>
                    <a:lnTo>
                      <a:pt x="179" y="536"/>
                    </a:lnTo>
                    <a:lnTo>
                      <a:pt x="158" y="530"/>
                    </a:lnTo>
                    <a:lnTo>
                      <a:pt x="137" y="523"/>
                    </a:lnTo>
                    <a:lnTo>
                      <a:pt x="117" y="513"/>
                    </a:lnTo>
                    <a:lnTo>
                      <a:pt x="97" y="502"/>
                    </a:lnTo>
                    <a:lnTo>
                      <a:pt x="80" y="488"/>
                    </a:lnTo>
                    <a:lnTo>
                      <a:pt x="63" y="474"/>
                    </a:lnTo>
                    <a:lnTo>
                      <a:pt x="48" y="457"/>
                    </a:lnTo>
                    <a:lnTo>
                      <a:pt x="37" y="440"/>
                    </a:lnTo>
                    <a:lnTo>
                      <a:pt x="25" y="421"/>
                    </a:lnTo>
                    <a:lnTo>
                      <a:pt x="17" y="401"/>
                    </a:lnTo>
                    <a:lnTo>
                      <a:pt x="10" y="382"/>
                    </a:lnTo>
                    <a:lnTo>
                      <a:pt x="4" y="362"/>
                    </a:lnTo>
                    <a:lnTo>
                      <a:pt x="2" y="341"/>
                    </a:lnTo>
                    <a:lnTo>
                      <a:pt x="0" y="319"/>
                    </a:lnTo>
                    <a:lnTo>
                      <a:pt x="2" y="298"/>
                    </a:lnTo>
                    <a:lnTo>
                      <a:pt x="4" y="277"/>
                    </a:lnTo>
                    <a:lnTo>
                      <a:pt x="10" y="256"/>
                    </a:lnTo>
                    <a:lnTo>
                      <a:pt x="17" y="235"/>
                    </a:lnTo>
                    <a:lnTo>
                      <a:pt x="26" y="215"/>
                    </a:lnTo>
                    <a:lnTo>
                      <a:pt x="38" y="196"/>
                    </a:lnTo>
                    <a:lnTo>
                      <a:pt x="51" y="177"/>
                    </a:lnTo>
                    <a:lnTo>
                      <a:pt x="65" y="160"/>
                    </a:lnTo>
                    <a:lnTo>
                      <a:pt x="80" y="142"/>
                    </a:lnTo>
                    <a:lnTo>
                      <a:pt x="95" y="127"/>
                    </a:lnTo>
                    <a:lnTo>
                      <a:pt x="110" y="112"/>
                    </a:lnTo>
                    <a:lnTo>
                      <a:pt x="127" y="98"/>
                    </a:lnTo>
                    <a:lnTo>
                      <a:pt x="144" y="85"/>
                    </a:lnTo>
                    <a:lnTo>
                      <a:pt x="162" y="72"/>
                    </a:lnTo>
                    <a:lnTo>
                      <a:pt x="180" y="61"/>
                    </a:lnTo>
                    <a:lnTo>
                      <a:pt x="199" y="50"/>
                    </a:lnTo>
                    <a:lnTo>
                      <a:pt x="218" y="41"/>
                    </a:lnTo>
                    <a:lnTo>
                      <a:pt x="237" y="33"/>
                    </a:lnTo>
                    <a:lnTo>
                      <a:pt x="257" y="26"/>
                    </a:lnTo>
                    <a:lnTo>
                      <a:pt x="278" y="19"/>
                    </a:lnTo>
                    <a:lnTo>
                      <a:pt x="298" y="13"/>
                    </a:lnTo>
                    <a:lnTo>
                      <a:pt x="319" y="8"/>
                    </a:lnTo>
                    <a:lnTo>
                      <a:pt x="340" y="5"/>
                    </a:lnTo>
                    <a:lnTo>
                      <a:pt x="361" y="2"/>
                    </a:lnTo>
                    <a:lnTo>
                      <a:pt x="382" y="1"/>
                    </a:lnTo>
                    <a:lnTo>
                      <a:pt x="403" y="0"/>
                    </a:lnTo>
                    <a:lnTo>
                      <a:pt x="424" y="1"/>
                    </a:lnTo>
                    <a:lnTo>
                      <a:pt x="445" y="2"/>
                    </a:lnTo>
                    <a:lnTo>
                      <a:pt x="467" y="5"/>
                    </a:lnTo>
                    <a:lnTo>
                      <a:pt x="488" y="8"/>
                    </a:lnTo>
                    <a:lnTo>
                      <a:pt x="509" y="13"/>
                    </a:lnTo>
                    <a:lnTo>
                      <a:pt x="530" y="19"/>
                    </a:lnTo>
                    <a:lnTo>
                      <a:pt x="550" y="26"/>
                    </a:lnTo>
                    <a:lnTo>
                      <a:pt x="571" y="33"/>
                    </a:lnTo>
                    <a:lnTo>
                      <a:pt x="590" y="42"/>
                    </a:lnTo>
                    <a:lnTo>
                      <a:pt x="610" y="53"/>
                    </a:lnTo>
                    <a:lnTo>
                      <a:pt x="630" y="63"/>
                    </a:lnTo>
                    <a:lnTo>
                      <a:pt x="650" y="76"/>
                    </a:lnTo>
                    <a:lnTo>
                      <a:pt x="667" y="89"/>
                    </a:lnTo>
                    <a:lnTo>
                      <a:pt x="686" y="103"/>
                    </a:lnTo>
                    <a:lnTo>
                      <a:pt x="702" y="117"/>
                    </a:lnTo>
                    <a:lnTo>
                      <a:pt x="719" y="132"/>
                    </a:lnTo>
                    <a:lnTo>
                      <a:pt x="733" y="148"/>
                    </a:lnTo>
                    <a:lnTo>
                      <a:pt x="747" y="165"/>
                    </a:lnTo>
                    <a:lnTo>
                      <a:pt x="761" y="182"/>
                    </a:lnTo>
                    <a:lnTo>
                      <a:pt x="772" y="200"/>
                    </a:lnTo>
                    <a:lnTo>
                      <a:pt x="784" y="218"/>
                    </a:lnTo>
                    <a:lnTo>
                      <a:pt x="794" y="237"/>
                    </a:lnTo>
                    <a:lnTo>
                      <a:pt x="804" y="256"/>
                    </a:lnTo>
                    <a:lnTo>
                      <a:pt x="812" y="275"/>
                    </a:lnTo>
                    <a:lnTo>
                      <a:pt x="819" y="295"/>
                    </a:lnTo>
                    <a:lnTo>
                      <a:pt x="826" y="315"/>
                    </a:lnTo>
                    <a:lnTo>
                      <a:pt x="832" y="336"/>
                    </a:lnTo>
                    <a:lnTo>
                      <a:pt x="836" y="357"/>
                    </a:lnTo>
                    <a:lnTo>
                      <a:pt x="840" y="377"/>
                    </a:lnTo>
                    <a:lnTo>
                      <a:pt x="842" y="398"/>
                    </a:lnTo>
                    <a:lnTo>
                      <a:pt x="843" y="420"/>
                    </a:lnTo>
                    <a:lnTo>
                      <a:pt x="845" y="441"/>
                    </a:lnTo>
                    <a:lnTo>
                      <a:pt x="845" y="462"/>
                    </a:lnTo>
                    <a:lnTo>
                      <a:pt x="842" y="483"/>
                    </a:lnTo>
                    <a:lnTo>
                      <a:pt x="840" y="504"/>
                    </a:lnTo>
                    <a:lnTo>
                      <a:pt x="836" y="526"/>
                    </a:lnTo>
                    <a:lnTo>
                      <a:pt x="832" y="547"/>
                    </a:lnTo>
                    <a:lnTo>
                      <a:pt x="826" y="567"/>
                    </a:lnTo>
                    <a:lnTo>
                      <a:pt x="819" y="588"/>
                    </a:lnTo>
                    <a:lnTo>
                      <a:pt x="812" y="609"/>
                    </a:lnTo>
                    <a:lnTo>
                      <a:pt x="803" y="629"/>
                    </a:lnTo>
                    <a:lnTo>
                      <a:pt x="793" y="649"/>
                    </a:lnTo>
                    <a:lnTo>
                      <a:pt x="782" y="669"/>
                    </a:lnTo>
                    <a:lnTo>
                      <a:pt x="770" y="687"/>
                    </a:lnTo>
                    <a:lnTo>
                      <a:pt x="782" y="669"/>
                    </a:lnTo>
                    <a:lnTo>
                      <a:pt x="791" y="648"/>
                    </a:lnTo>
                    <a:lnTo>
                      <a:pt x="798" y="628"/>
                    </a:lnTo>
                    <a:lnTo>
                      <a:pt x="803" y="607"/>
                    </a:lnTo>
                    <a:lnTo>
                      <a:pt x="806" y="586"/>
                    </a:lnTo>
                    <a:lnTo>
                      <a:pt x="807" y="564"/>
                    </a:lnTo>
                    <a:lnTo>
                      <a:pt x="806" y="543"/>
                    </a:lnTo>
                    <a:lnTo>
                      <a:pt x="803" y="522"/>
                    </a:lnTo>
                    <a:lnTo>
                      <a:pt x="798" y="502"/>
                    </a:lnTo>
                    <a:lnTo>
                      <a:pt x="791" y="482"/>
                    </a:lnTo>
                    <a:lnTo>
                      <a:pt x="782" y="462"/>
                    </a:lnTo>
                    <a:lnTo>
                      <a:pt x="771" y="443"/>
                    </a:lnTo>
                    <a:lnTo>
                      <a:pt x="758" y="426"/>
                    </a:lnTo>
                    <a:lnTo>
                      <a:pt x="744" y="410"/>
                    </a:lnTo>
                    <a:lnTo>
                      <a:pt x="728" y="394"/>
                    </a:lnTo>
                    <a:lnTo>
                      <a:pt x="709" y="382"/>
                    </a:lnTo>
                    <a:lnTo>
                      <a:pt x="691" y="370"/>
                    </a:lnTo>
                    <a:lnTo>
                      <a:pt x="670" y="361"/>
                    </a:lnTo>
                    <a:lnTo>
                      <a:pt x="650" y="354"/>
                    </a:lnTo>
                    <a:lnTo>
                      <a:pt x="629" y="348"/>
                    </a:lnTo>
                    <a:lnTo>
                      <a:pt x="608" y="345"/>
                    </a:lnTo>
                    <a:lnTo>
                      <a:pt x="586" y="344"/>
                    </a:lnTo>
                    <a:lnTo>
                      <a:pt x="565" y="345"/>
                    </a:lnTo>
                    <a:lnTo>
                      <a:pt x="544" y="348"/>
                    </a:lnTo>
                    <a:lnTo>
                      <a:pt x="524" y="354"/>
                    </a:lnTo>
                    <a:lnTo>
                      <a:pt x="503" y="361"/>
                    </a:lnTo>
                    <a:lnTo>
                      <a:pt x="484" y="369"/>
                    </a:lnTo>
                    <a:lnTo>
                      <a:pt x="466" y="380"/>
                    </a:lnTo>
                    <a:lnTo>
                      <a:pt x="448" y="393"/>
                    </a:lnTo>
                    <a:lnTo>
                      <a:pt x="432" y="407"/>
                    </a:lnTo>
                    <a:lnTo>
                      <a:pt x="417" y="424"/>
                    </a:lnTo>
                    <a:lnTo>
                      <a:pt x="404" y="4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6" name="Freeform 12">
                <a:extLst>
                  <a:ext uri="{FF2B5EF4-FFF2-40B4-BE49-F238E27FC236}">
                    <a16:creationId xmlns:a16="http://schemas.microsoft.com/office/drawing/2014/main" id="{D08A7B73-D38C-49B4-A8FA-43FBD8F78954}"/>
                  </a:ext>
                </a:extLst>
              </p:cNvPr>
              <p:cNvSpPr>
                <a:spLocks/>
              </p:cNvSpPr>
              <p:nvPr/>
            </p:nvSpPr>
            <p:spPr bwMode="auto">
              <a:xfrm>
                <a:off x="3616" y="3818"/>
                <a:ext cx="77" cy="102"/>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308" y="41"/>
                    </a:moveTo>
                    <a:lnTo>
                      <a:pt x="62" y="408"/>
                    </a:lnTo>
                    <a:lnTo>
                      <a:pt x="0" y="367"/>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7" name="Freeform 13">
                <a:extLst>
                  <a:ext uri="{FF2B5EF4-FFF2-40B4-BE49-F238E27FC236}">
                    <a16:creationId xmlns:a16="http://schemas.microsoft.com/office/drawing/2014/main" id="{5F9AFA54-90A7-4652-B70B-ECA8223C3DAD}"/>
                  </a:ext>
                </a:extLst>
              </p:cNvPr>
              <p:cNvSpPr>
                <a:spLocks/>
              </p:cNvSpPr>
              <p:nvPr/>
            </p:nvSpPr>
            <p:spPr bwMode="auto">
              <a:xfrm>
                <a:off x="3639" y="3834"/>
                <a:ext cx="77" cy="102"/>
              </a:xfrm>
              <a:custGeom>
                <a:avLst/>
                <a:gdLst>
                  <a:gd name="T0" fmla="*/ 0 w 308"/>
                  <a:gd name="T1" fmla="*/ 0 h 407"/>
                  <a:gd name="T2" fmla="*/ 0 w 308"/>
                  <a:gd name="T3" fmla="*/ 0 h 407"/>
                  <a:gd name="T4" fmla="*/ 0 w 308"/>
                  <a:gd name="T5" fmla="*/ 0 h 407"/>
                  <a:gd name="T6" fmla="*/ 0 w 308"/>
                  <a:gd name="T7" fmla="*/ 0 h 407"/>
                  <a:gd name="T8" fmla="*/ 0 w 308"/>
                  <a:gd name="T9" fmla="*/ 0 h 407"/>
                  <a:gd name="T10" fmla="*/ 0 60000 65536"/>
                  <a:gd name="T11" fmla="*/ 0 60000 65536"/>
                  <a:gd name="T12" fmla="*/ 0 60000 65536"/>
                  <a:gd name="T13" fmla="*/ 0 60000 65536"/>
                  <a:gd name="T14" fmla="*/ 0 60000 65536"/>
                  <a:gd name="T15" fmla="*/ 0 w 308"/>
                  <a:gd name="T16" fmla="*/ 0 h 407"/>
                  <a:gd name="T17" fmla="*/ 308 w 308"/>
                  <a:gd name="T18" fmla="*/ 407 h 407"/>
                </a:gdLst>
                <a:ahLst/>
                <a:cxnLst>
                  <a:cxn ang="T10">
                    <a:pos x="T0" y="T1"/>
                  </a:cxn>
                  <a:cxn ang="T11">
                    <a:pos x="T2" y="T3"/>
                  </a:cxn>
                  <a:cxn ang="T12">
                    <a:pos x="T4" y="T5"/>
                  </a:cxn>
                  <a:cxn ang="T13">
                    <a:pos x="T6" y="T7"/>
                  </a:cxn>
                  <a:cxn ang="T14">
                    <a:pos x="T8" y="T9"/>
                  </a:cxn>
                </a:cxnLst>
                <a:rect l="T15" t="T16" r="T17" b="T18"/>
                <a:pathLst>
                  <a:path w="308" h="407">
                    <a:moveTo>
                      <a:pt x="308" y="41"/>
                    </a:moveTo>
                    <a:lnTo>
                      <a:pt x="61" y="407"/>
                    </a:lnTo>
                    <a:lnTo>
                      <a:pt x="0" y="367"/>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8" name="Freeform 14">
                <a:extLst>
                  <a:ext uri="{FF2B5EF4-FFF2-40B4-BE49-F238E27FC236}">
                    <a16:creationId xmlns:a16="http://schemas.microsoft.com/office/drawing/2014/main" id="{0BDCE40F-8687-416A-9477-1946EE9F57F1}"/>
                  </a:ext>
                </a:extLst>
              </p:cNvPr>
              <p:cNvSpPr>
                <a:spLocks/>
              </p:cNvSpPr>
              <p:nvPr/>
            </p:nvSpPr>
            <p:spPr bwMode="auto">
              <a:xfrm>
                <a:off x="3661" y="3849"/>
                <a:ext cx="77" cy="102"/>
              </a:xfrm>
              <a:custGeom>
                <a:avLst/>
                <a:gdLst>
                  <a:gd name="T0" fmla="*/ 0 w 308"/>
                  <a:gd name="T1" fmla="*/ 0 h 407"/>
                  <a:gd name="T2" fmla="*/ 0 w 308"/>
                  <a:gd name="T3" fmla="*/ 0 h 407"/>
                  <a:gd name="T4" fmla="*/ 0 w 308"/>
                  <a:gd name="T5" fmla="*/ 0 h 407"/>
                  <a:gd name="T6" fmla="*/ 0 w 308"/>
                  <a:gd name="T7" fmla="*/ 0 h 407"/>
                  <a:gd name="T8" fmla="*/ 0 w 308"/>
                  <a:gd name="T9" fmla="*/ 0 h 407"/>
                  <a:gd name="T10" fmla="*/ 0 60000 65536"/>
                  <a:gd name="T11" fmla="*/ 0 60000 65536"/>
                  <a:gd name="T12" fmla="*/ 0 60000 65536"/>
                  <a:gd name="T13" fmla="*/ 0 60000 65536"/>
                  <a:gd name="T14" fmla="*/ 0 60000 65536"/>
                  <a:gd name="T15" fmla="*/ 0 w 308"/>
                  <a:gd name="T16" fmla="*/ 0 h 407"/>
                  <a:gd name="T17" fmla="*/ 308 w 308"/>
                  <a:gd name="T18" fmla="*/ 407 h 407"/>
                </a:gdLst>
                <a:ahLst/>
                <a:cxnLst>
                  <a:cxn ang="T10">
                    <a:pos x="T0" y="T1"/>
                  </a:cxn>
                  <a:cxn ang="T11">
                    <a:pos x="T2" y="T3"/>
                  </a:cxn>
                  <a:cxn ang="T12">
                    <a:pos x="T4" y="T5"/>
                  </a:cxn>
                  <a:cxn ang="T13">
                    <a:pos x="T6" y="T7"/>
                  </a:cxn>
                  <a:cxn ang="T14">
                    <a:pos x="T8" y="T9"/>
                  </a:cxn>
                </a:cxnLst>
                <a:rect l="T15" t="T16" r="T17" b="T18"/>
                <a:pathLst>
                  <a:path w="308" h="407">
                    <a:moveTo>
                      <a:pt x="308" y="41"/>
                    </a:moveTo>
                    <a:lnTo>
                      <a:pt x="62" y="407"/>
                    </a:lnTo>
                    <a:lnTo>
                      <a:pt x="0" y="366"/>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9" name="Freeform 15">
                <a:extLst>
                  <a:ext uri="{FF2B5EF4-FFF2-40B4-BE49-F238E27FC236}">
                    <a16:creationId xmlns:a16="http://schemas.microsoft.com/office/drawing/2014/main" id="{AD195D87-3E6C-4AFB-AAA3-0E73F8F83153}"/>
                  </a:ext>
                </a:extLst>
              </p:cNvPr>
              <p:cNvSpPr>
                <a:spLocks/>
              </p:cNvSpPr>
              <p:nvPr/>
            </p:nvSpPr>
            <p:spPr bwMode="auto">
              <a:xfrm>
                <a:off x="3661" y="4042"/>
                <a:ext cx="77" cy="103"/>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8" y="408"/>
                    </a:moveTo>
                    <a:lnTo>
                      <a:pt x="0" y="42"/>
                    </a:lnTo>
                    <a:lnTo>
                      <a:pt x="61" y="0"/>
                    </a:lnTo>
                    <a:lnTo>
                      <a:pt x="308" y="366"/>
                    </a:lnTo>
                    <a:lnTo>
                      <a:pt x="24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0" name="Freeform 16">
                <a:extLst>
                  <a:ext uri="{FF2B5EF4-FFF2-40B4-BE49-F238E27FC236}">
                    <a16:creationId xmlns:a16="http://schemas.microsoft.com/office/drawing/2014/main" id="{BF05E8AE-58B4-4781-BF1E-4B891DA7413D}"/>
                  </a:ext>
                </a:extLst>
              </p:cNvPr>
              <p:cNvSpPr>
                <a:spLocks/>
              </p:cNvSpPr>
              <p:nvPr/>
            </p:nvSpPr>
            <p:spPr bwMode="auto">
              <a:xfrm>
                <a:off x="3616" y="4073"/>
                <a:ext cx="77" cy="102"/>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8" y="408"/>
                    </a:moveTo>
                    <a:lnTo>
                      <a:pt x="0" y="41"/>
                    </a:lnTo>
                    <a:lnTo>
                      <a:pt x="61" y="0"/>
                    </a:lnTo>
                    <a:lnTo>
                      <a:pt x="308" y="367"/>
                    </a:lnTo>
                    <a:lnTo>
                      <a:pt x="24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1" name="Freeform 17">
                <a:extLst>
                  <a:ext uri="{FF2B5EF4-FFF2-40B4-BE49-F238E27FC236}">
                    <a16:creationId xmlns:a16="http://schemas.microsoft.com/office/drawing/2014/main" id="{1E90A910-C96A-43EB-A1E0-7B35810CB7D7}"/>
                  </a:ext>
                </a:extLst>
              </p:cNvPr>
              <p:cNvSpPr>
                <a:spLocks/>
              </p:cNvSpPr>
              <p:nvPr/>
            </p:nvSpPr>
            <p:spPr bwMode="auto">
              <a:xfrm>
                <a:off x="3997" y="3818"/>
                <a:ext cx="44" cy="53"/>
              </a:xfrm>
              <a:custGeom>
                <a:avLst/>
                <a:gdLst>
                  <a:gd name="T0" fmla="*/ 0 w 174"/>
                  <a:gd name="T1" fmla="*/ 0 h 210"/>
                  <a:gd name="T2" fmla="*/ 0 w 174"/>
                  <a:gd name="T3" fmla="*/ 0 h 210"/>
                  <a:gd name="T4" fmla="*/ 0 w 174"/>
                  <a:gd name="T5" fmla="*/ 0 h 210"/>
                  <a:gd name="T6" fmla="*/ 0 w 174"/>
                  <a:gd name="T7" fmla="*/ 0 h 210"/>
                  <a:gd name="T8" fmla="*/ 0 w 174"/>
                  <a:gd name="T9" fmla="*/ 0 h 210"/>
                  <a:gd name="T10" fmla="*/ 0 60000 65536"/>
                  <a:gd name="T11" fmla="*/ 0 60000 65536"/>
                  <a:gd name="T12" fmla="*/ 0 60000 65536"/>
                  <a:gd name="T13" fmla="*/ 0 60000 65536"/>
                  <a:gd name="T14" fmla="*/ 0 60000 65536"/>
                  <a:gd name="T15" fmla="*/ 0 w 174"/>
                  <a:gd name="T16" fmla="*/ 0 h 210"/>
                  <a:gd name="T17" fmla="*/ 174 w 174"/>
                  <a:gd name="T18" fmla="*/ 210 h 210"/>
                </a:gdLst>
                <a:ahLst/>
                <a:cxnLst>
                  <a:cxn ang="T10">
                    <a:pos x="T0" y="T1"/>
                  </a:cxn>
                  <a:cxn ang="T11">
                    <a:pos x="T2" y="T3"/>
                  </a:cxn>
                  <a:cxn ang="T12">
                    <a:pos x="T4" y="T5"/>
                  </a:cxn>
                  <a:cxn ang="T13">
                    <a:pos x="T6" y="T7"/>
                  </a:cxn>
                  <a:cxn ang="T14">
                    <a:pos x="T8" y="T9"/>
                  </a:cxn>
                </a:cxnLst>
                <a:rect l="T15" t="T16" r="T17" b="T18"/>
                <a:pathLst>
                  <a:path w="174" h="210">
                    <a:moveTo>
                      <a:pt x="113" y="210"/>
                    </a:moveTo>
                    <a:lnTo>
                      <a:pt x="0" y="42"/>
                    </a:lnTo>
                    <a:lnTo>
                      <a:pt x="60" y="0"/>
                    </a:lnTo>
                    <a:lnTo>
                      <a:pt x="174" y="168"/>
                    </a:lnTo>
                    <a:lnTo>
                      <a:pt x="113"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2" name="Freeform 18">
                <a:extLst>
                  <a:ext uri="{FF2B5EF4-FFF2-40B4-BE49-F238E27FC236}">
                    <a16:creationId xmlns:a16="http://schemas.microsoft.com/office/drawing/2014/main" id="{9ABB3F6F-C21B-4888-A39B-54742ED3BBD7}"/>
                  </a:ext>
                </a:extLst>
              </p:cNvPr>
              <p:cNvSpPr>
                <a:spLocks/>
              </p:cNvSpPr>
              <p:nvPr/>
            </p:nvSpPr>
            <p:spPr bwMode="auto">
              <a:xfrm>
                <a:off x="4031" y="3868"/>
                <a:ext cx="43" cy="52"/>
              </a:xfrm>
              <a:custGeom>
                <a:avLst/>
                <a:gdLst>
                  <a:gd name="T0" fmla="*/ 0 w 174"/>
                  <a:gd name="T1" fmla="*/ 0 h 211"/>
                  <a:gd name="T2" fmla="*/ 0 w 174"/>
                  <a:gd name="T3" fmla="*/ 0 h 211"/>
                  <a:gd name="T4" fmla="*/ 0 w 174"/>
                  <a:gd name="T5" fmla="*/ 0 h 211"/>
                  <a:gd name="T6" fmla="*/ 0 w 174"/>
                  <a:gd name="T7" fmla="*/ 0 h 211"/>
                  <a:gd name="T8" fmla="*/ 0 w 174"/>
                  <a:gd name="T9" fmla="*/ 0 h 211"/>
                  <a:gd name="T10" fmla="*/ 0 60000 65536"/>
                  <a:gd name="T11" fmla="*/ 0 60000 65536"/>
                  <a:gd name="T12" fmla="*/ 0 60000 65536"/>
                  <a:gd name="T13" fmla="*/ 0 60000 65536"/>
                  <a:gd name="T14" fmla="*/ 0 60000 65536"/>
                  <a:gd name="T15" fmla="*/ 0 w 174"/>
                  <a:gd name="T16" fmla="*/ 0 h 211"/>
                  <a:gd name="T17" fmla="*/ 174 w 174"/>
                  <a:gd name="T18" fmla="*/ 211 h 211"/>
                </a:gdLst>
                <a:ahLst/>
                <a:cxnLst>
                  <a:cxn ang="T10">
                    <a:pos x="T0" y="T1"/>
                  </a:cxn>
                  <a:cxn ang="T11">
                    <a:pos x="T2" y="T3"/>
                  </a:cxn>
                  <a:cxn ang="T12">
                    <a:pos x="T4" y="T5"/>
                  </a:cxn>
                  <a:cxn ang="T13">
                    <a:pos x="T6" y="T7"/>
                  </a:cxn>
                  <a:cxn ang="T14">
                    <a:pos x="T8" y="T9"/>
                  </a:cxn>
                </a:cxnLst>
                <a:rect l="T15" t="T16" r="T17" b="T18"/>
                <a:pathLst>
                  <a:path w="174" h="211">
                    <a:moveTo>
                      <a:pt x="113" y="211"/>
                    </a:moveTo>
                    <a:lnTo>
                      <a:pt x="0" y="42"/>
                    </a:lnTo>
                    <a:lnTo>
                      <a:pt x="61" y="0"/>
                    </a:lnTo>
                    <a:lnTo>
                      <a:pt x="174" y="169"/>
                    </a:lnTo>
                    <a:lnTo>
                      <a:pt x="11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3" name="Freeform 19">
                <a:extLst>
                  <a:ext uri="{FF2B5EF4-FFF2-40B4-BE49-F238E27FC236}">
                    <a16:creationId xmlns:a16="http://schemas.microsoft.com/office/drawing/2014/main" id="{A3C63A70-7517-4883-AF7B-C3818122A8EA}"/>
                  </a:ext>
                </a:extLst>
              </p:cNvPr>
              <p:cNvSpPr>
                <a:spLocks/>
              </p:cNvSpPr>
              <p:nvPr/>
            </p:nvSpPr>
            <p:spPr bwMode="auto">
              <a:xfrm>
                <a:off x="3639" y="4058"/>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4" y="209"/>
                    </a:moveTo>
                    <a:lnTo>
                      <a:pt x="0" y="42"/>
                    </a:lnTo>
                    <a:lnTo>
                      <a:pt x="61" y="0"/>
                    </a:lnTo>
                    <a:lnTo>
                      <a:pt x="174" y="168"/>
                    </a:lnTo>
                    <a:lnTo>
                      <a:pt x="114"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4" name="Freeform 20">
                <a:extLst>
                  <a:ext uri="{FF2B5EF4-FFF2-40B4-BE49-F238E27FC236}">
                    <a16:creationId xmlns:a16="http://schemas.microsoft.com/office/drawing/2014/main" id="{F247C423-F04F-4A03-8112-613A7A2791AE}"/>
                  </a:ext>
                </a:extLst>
              </p:cNvPr>
              <p:cNvSpPr>
                <a:spLocks/>
              </p:cNvSpPr>
              <p:nvPr/>
            </p:nvSpPr>
            <p:spPr bwMode="auto">
              <a:xfrm>
                <a:off x="3672" y="4107"/>
                <a:ext cx="44" cy="53"/>
              </a:xfrm>
              <a:custGeom>
                <a:avLst/>
                <a:gdLst>
                  <a:gd name="T0" fmla="*/ 0 w 175"/>
                  <a:gd name="T1" fmla="*/ 0 h 209"/>
                  <a:gd name="T2" fmla="*/ 0 w 175"/>
                  <a:gd name="T3" fmla="*/ 0 h 209"/>
                  <a:gd name="T4" fmla="*/ 0 w 175"/>
                  <a:gd name="T5" fmla="*/ 0 h 209"/>
                  <a:gd name="T6" fmla="*/ 0 w 175"/>
                  <a:gd name="T7" fmla="*/ 0 h 209"/>
                  <a:gd name="T8" fmla="*/ 0 w 175"/>
                  <a:gd name="T9" fmla="*/ 0 h 209"/>
                  <a:gd name="T10" fmla="*/ 0 60000 65536"/>
                  <a:gd name="T11" fmla="*/ 0 60000 65536"/>
                  <a:gd name="T12" fmla="*/ 0 60000 65536"/>
                  <a:gd name="T13" fmla="*/ 0 60000 65536"/>
                  <a:gd name="T14" fmla="*/ 0 60000 65536"/>
                  <a:gd name="T15" fmla="*/ 0 w 175"/>
                  <a:gd name="T16" fmla="*/ 0 h 209"/>
                  <a:gd name="T17" fmla="*/ 175 w 175"/>
                  <a:gd name="T18" fmla="*/ 209 h 209"/>
                </a:gdLst>
                <a:ahLst/>
                <a:cxnLst>
                  <a:cxn ang="T10">
                    <a:pos x="T0" y="T1"/>
                  </a:cxn>
                  <a:cxn ang="T11">
                    <a:pos x="T2" y="T3"/>
                  </a:cxn>
                  <a:cxn ang="T12">
                    <a:pos x="T4" y="T5"/>
                  </a:cxn>
                  <a:cxn ang="T13">
                    <a:pos x="T6" y="T7"/>
                  </a:cxn>
                  <a:cxn ang="T14">
                    <a:pos x="T8" y="T9"/>
                  </a:cxn>
                </a:cxnLst>
                <a:rect l="T15" t="T16" r="T17" b="T18"/>
                <a:pathLst>
                  <a:path w="175" h="209">
                    <a:moveTo>
                      <a:pt x="113" y="209"/>
                    </a:moveTo>
                    <a:lnTo>
                      <a:pt x="0" y="42"/>
                    </a:lnTo>
                    <a:lnTo>
                      <a:pt x="62" y="0"/>
                    </a:lnTo>
                    <a:lnTo>
                      <a:pt x="175"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5" name="Freeform 21">
                <a:extLst>
                  <a:ext uri="{FF2B5EF4-FFF2-40B4-BE49-F238E27FC236}">
                    <a16:creationId xmlns:a16="http://schemas.microsoft.com/office/drawing/2014/main" id="{AF552B50-BBA6-41E5-A889-A172263748C1}"/>
                  </a:ext>
                </a:extLst>
              </p:cNvPr>
              <p:cNvSpPr>
                <a:spLocks/>
              </p:cNvSpPr>
              <p:nvPr/>
            </p:nvSpPr>
            <p:spPr bwMode="auto">
              <a:xfrm>
                <a:off x="3951" y="4092"/>
                <a:ext cx="44" cy="53"/>
              </a:xfrm>
              <a:custGeom>
                <a:avLst/>
                <a:gdLst>
                  <a:gd name="T0" fmla="*/ 0 w 175"/>
                  <a:gd name="T1" fmla="*/ 0 h 209"/>
                  <a:gd name="T2" fmla="*/ 0 w 175"/>
                  <a:gd name="T3" fmla="*/ 0 h 209"/>
                  <a:gd name="T4" fmla="*/ 0 w 175"/>
                  <a:gd name="T5" fmla="*/ 0 h 209"/>
                  <a:gd name="T6" fmla="*/ 0 w 175"/>
                  <a:gd name="T7" fmla="*/ 0 h 209"/>
                  <a:gd name="T8" fmla="*/ 0 w 175"/>
                  <a:gd name="T9" fmla="*/ 0 h 209"/>
                  <a:gd name="T10" fmla="*/ 0 60000 65536"/>
                  <a:gd name="T11" fmla="*/ 0 60000 65536"/>
                  <a:gd name="T12" fmla="*/ 0 60000 65536"/>
                  <a:gd name="T13" fmla="*/ 0 60000 65536"/>
                  <a:gd name="T14" fmla="*/ 0 60000 65536"/>
                  <a:gd name="T15" fmla="*/ 0 w 175"/>
                  <a:gd name="T16" fmla="*/ 0 h 209"/>
                  <a:gd name="T17" fmla="*/ 175 w 175"/>
                  <a:gd name="T18" fmla="*/ 209 h 209"/>
                </a:gdLst>
                <a:ahLst/>
                <a:cxnLst>
                  <a:cxn ang="T10">
                    <a:pos x="T0" y="T1"/>
                  </a:cxn>
                  <a:cxn ang="T11">
                    <a:pos x="T2" y="T3"/>
                  </a:cxn>
                  <a:cxn ang="T12">
                    <a:pos x="T4" y="T5"/>
                  </a:cxn>
                  <a:cxn ang="T13">
                    <a:pos x="T6" y="T7"/>
                  </a:cxn>
                  <a:cxn ang="T14">
                    <a:pos x="T8" y="T9"/>
                  </a:cxn>
                </a:cxnLst>
                <a:rect l="T15" t="T16" r="T17" b="T18"/>
                <a:pathLst>
                  <a:path w="175" h="209">
                    <a:moveTo>
                      <a:pt x="175" y="41"/>
                    </a:moveTo>
                    <a:lnTo>
                      <a:pt x="62" y="209"/>
                    </a:lnTo>
                    <a:lnTo>
                      <a:pt x="0" y="168"/>
                    </a:lnTo>
                    <a:lnTo>
                      <a:pt x="114" y="0"/>
                    </a:lnTo>
                    <a:lnTo>
                      <a:pt x="17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6" name="Freeform 22">
                <a:extLst>
                  <a:ext uri="{FF2B5EF4-FFF2-40B4-BE49-F238E27FC236}">
                    <a16:creationId xmlns:a16="http://schemas.microsoft.com/office/drawing/2014/main" id="{B040E99C-3D92-4E19-B51B-3BD3C4F60EB3}"/>
                  </a:ext>
                </a:extLst>
              </p:cNvPr>
              <p:cNvSpPr>
                <a:spLocks/>
              </p:cNvSpPr>
              <p:nvPr/>
            </p:nvSpPr>
            <p:spPr bwMode="auto">
              <a:xfrm>
                <a:off x="3985" y="4043"/>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74" y="41"/>
                    </a:moveTo>
                    <a:lnTo>
                      <a:pt x="60" y="209"/>
                    </a:lnTo>
                    <a:lnTo>
                      <a:pt x="0" y="168"/>
                    </a:lnTo>
                    <a:lnTo>
                      <a:pt x="113" y="0"/>
                    </a:lnTo>
                    <a:lnTo>
                      <a:pt x="17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7" name="Freeform 23">
                <a:extLst>
                  <a:ext uri="{FF2B5EF4-FFF2-40B4-BE49-F238E27FC236}">
                    <a16:creationId xmlns:a16="http://schemas.microsoft.com/office/drawing/2014/main" id="{950EB8CB-1E82-42CF-8DEE-A2C6B70215F1}"/>
                  </a:ext>
                </a:extLst>
              </p:cNvPr>
              <p:cNvSpPr>
                <a:spLocks/>
              </p:cNvSpPr>
              <p:nvPr/>
            </p:nvSpPr>
            <p:spPr bwMode="auto">
              <a:xfrm>
                <a:off x="3974" y="4108"/>
                <a:ext cx="44" cy="52"/>
              </a:xfrm>
              <a:custGeom>
                <a:avLst/>
                <a:gdLst>
                  <a:gd name="T0" fmla="*/ 0 w 173"/>
                  <a:gd name="T1" fmla="*/ 0 h 209"/>
                  <a:gd name="T2" fmla="*/ 0 w 173"/>
                  <a:gd name="T3" fmla="*/ 0 h 209"/>
                  <a:gd name="T4" fmla="*/ 0 w 173"/>
                  <a:gd name="T5" fmla="*/ 0 h 209"/>
                  <a:gd name="T6" fmla="*/ 0 w 173"/>
                  <a:gd name="T7" fmla="*/ 0 h 209"/>
                  <a:gd name="T8" fmla="*/ 0 w 173"/>
                  <a:gd name="T9" fmla="*/ 0 h 209"/>
                  <a:gd name="T10" fmla="*/ 0 60000 65536"/>
                  <a:gd name="T11" fmla="*/ 0 60000 65536"/>
                  <a:gd name="T12" fmla="*/ 0 60000 65536"/>
                  <a:gd name="T13" fmla="*/ 0 60000 65536"/>
                  <a:gd name="T14" fmla="*/ 0 60000 65536"/>
                  <a:gd name="T15" fmla="*/ 0 w 173"/>
                  <a:gd name="T16" fmla="*/ 0 h 209"/>
                  <a:gd name="T17" fmla="*/ 173 w 173"/>
                  <a:gd name="T18" fmla="*/ 209 h 209"/>
                </a:gdLst>
                <a:ahLst/>
                <a:cxnLst>
                  <a:cxn ang="T10">
                    <a:pos x="T0" y="T1"/>
                  </a:cxn>
                  <a:cxn ang="T11">
                    <a:pos x="T2" y="T3"/>
                  </a:cxn>
                  <a:cxn ang="T12">
                    <a:pos x="T4" y="T5"/>
                  </a:cxn>
                  <a:cxn ang="T13">
                    <a:pos x="T6" y="T7"/>
                  </a:cxn>
                  <a:cxn ang="T14">
                    <a:pos x="T8" y="T9"/>
                  </a:cxn>
                </a:cxnLst>
                <a:rect l="T15" t="T16" r="T17" b="T18"/>
                <a:pathLst>
                  <a:path w="173" h="209">
                    <a:moveTo>
                      <a:pt x="173" y="41"/>
                    </a:moveTo>
                    <a:lnTo>
                      <a:pt x="60" y="209"/>
                    </a:lnTo>
                    <a:lnTo>
                      <a:pt x="0" y="168"/>
                    </a:lnTo>
                    <a:lnTo>
                      <a:pt x="113" y="0"/>
                    </a:lnTo>
                    <a:lnTo>
                      <a:pt x="17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8" name="Freeform 24">
                <a:extLst>
                  <a:ext uri="{FF2B5EF4-FFF2-40B4-BE49-F238E27FC236}">
                    <a16:creationId xmlns:a16="http://schemas.microsoft.com/office/drawing/2014/main" id="{F1D17795-9D41-41FA-9DA6-153B0196DCB2}"/>
                  </a:ext>
                </a:extLst>
              </p:cNvPr>
              <p:cNvSpPr>
                <a:spLocks/>
              </p:cNvSpPr>
              <p:nvPr/>
            </p:nvSpPr>
            <p:spPr bwMode="auto">
              <a:xfrm>
                <a:off x="4008" y="4058"/>
                <a:ext cx="43" cy="52"/>
              </a:xfrm>
              <a:custGeom>
                <a:avLst/>
                <a:gdLst>
                  <a:gd name="T0" fmla="*/ 0 w 173"/>
                  <a:gd name="T1" fmla="*/ 0 h 208"/>
                  <a:gd name="T2" fmla="*/ 0 w 173"/>
                  <a:gd name="T3" fmla="*/ 0 h 208"/>
                  <a:gd name="T4" fmla="*/ 0 w 173"/>
                  <a:gd name="T5" fmla="*/ 0 h 208"/>
                  <a:gd name="T6" fmla="*/ 0 w 173"/>
                  <a:gd name="T7" fmla="*/ 0 h 208"/>
                  <a:gd name="T8" fmla="*/ 0 w 173"/>
                  <a:gd name="T9" fmla="*/ 0 h 208"/>
                  <a:gd name="T10" fmla="*/ 0 60000 65536"/>
                  <a:gd name="T11" fmla="*/ 0 60000 65536"/>
                  <a:gd name="T12" fmla="*/ 0 60000 65536"/>
                  <a:gd name="T13" fmla="*/ 0 60000 65536"/>
                  <a:gd name="T14" fmla="*/ 0 60000 65536"/>
                  <a:gd name="T15" fmla="*/ 0 w 173"/>
                  <a:gd name="T16" fmla="*/ 0 h 208"/>
                  <a:gd name="T17" fmla="*/ 173 w 173"/>
                  <a:gd name="T18" fmla="*/ 208 h 208"/>
                </a:gdLst>
                <a:ahLst/>
                <a:cxnLst>
                  <a:cxn ang="T10">
                    <a:pos x="T0" y="T1"/>
                  </a:cxn>
                  <a:cxn ang="T11">
                    <a:pos x="T2" y="T3"/>
                  </a:cxn>
                  <a:cxn ang="T12">
                    <a:pos x="T4" y="T5"/>
                  </a:cxn>
                  <a:cxn ang="T13">
                    <a:pos x="T6" y="T7"/>
                  </a:cxn>
                  <a:cxn ang="T14">
                    <a:pos x="T8" y="T9"/>
                  </a:cxn>
                </a:cxnLst>
                <a:rect l="T15" t="T16" r="T17" b="T18"/>
                <a:pathLst>
                  <a:path w="173" h="208">
                    <a:moveTo>
                      <a:pt x="173" y="40"/>
                    </a:moveTo>
                    <a:lnTo>
                      <a:pt x="60" y="208"/>
                    </a:lnTo>
                    <a:lnTo>
                      <a:pt x="0" y="168"/>
                    </a:lnTo>
                    <a:lnTo>
                      <a:pt x="113" y="0"/>
                    </a:lnTo>
                    <a:lnTo>
                      <a:pt x="17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9" name="Freeform 25">
                <a:extLst>
                  <a:ext uri="{FF2B5EF4-FFF2-40B4-BE49-F238E27FC236}">
                    <a16:creationId xmlns:a16="http://schemas.microsoft.com/office/drawing/2014/main" id="{AB23C76C-C431-4807-86F7-EAF6EBF2D8AE}"/>
                  </a:ext>
                </a:extLst>
              </p:cNvPr>
              <p:cNvSpPr>
                <a:spLocks/>
              </p:cNvSpPr>
              <p:nvPr/>
            </p:nvSpPr>
            <p:spPr bwMode="auto">
              <a:xfrm>
                <a:off x="3997" y="4123"/>
                <a:ext cx="44"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74" y="41"/>
                    </a:moveTo>
                    <a:lnTo>
                      <a:pt x="61" y="209"/>
                    </a:lnTo>
                    <a:lnTo>
                      <a:pt x="0" y="168"/>
                    </a:lnTo>
                    <a:lnTo>
                      <a:pt x="113" y="0"/>
                    </a:lnTo>
                    <a:lnTo>
                      <a:pt x="17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20" name="Freeform 26">
                <a:extLst>
                  <a:ext uri="{FF2B5EF4-FFF2-40B4-BE49-F238E27FC236}">
                    <a16:creationId xmlns:a16="http://schemas.microsoft.com/office/drawing/2014/main" id="{2F3F17F4-5F06-4CC2-A544-99E779714102}"/>
                  </a:ext>
                </a:extLst>
              </p:cNvPr>
              <p:cNvSpPr>
                <a:spLocks/>
              </p:cNvSpPr>
              <p:nvPr/>
            </p:nvSpPr>
            <p:spPr bwMode="auto">
              <a:xfrm>
                <a:off x="4030" y="4074"/>
                <a:ext cx="44" cy="52"/>
              </a:xfrm>
              <a:custGeom>
                <a:avLst/>
                <a:gdLst>
                  <a:gd name="T0" fmla="*/ 0 w 173"/>
                  <a:gd name="T1" fmla="*/ 0 h 209"/>
                  <a:gd name="T2" fmla="*/ 0 w 173"/>
                  <a:gd name="T3" fmla="*/ 0 h 209"/>
                  <a:gd name="T4" fmla="*/ 0 w 173"/>
                  <a:gd name="T5" fmla="*/ 0 h 209"/>
                  <a:gd name="T6" fmla="*/ 0 w 173"/>
                  <a:gd name="T7" fmla="*/ 0 h 209"/>
                  <a:gd name="T8" fmla="*/ 0 w 173"/>
                  <a:gd name="T9" fmla="*/ 0 h 209"/>
                  <a:gd name="T10" fmla="*/ 0 60000 65536"/>
                  <a:gd name="T11" fmla="*/ 0 60000 65536"/>
                  <a:gd name="T12" fmla="*/ 0 60000 65536"/>
                  <a:gd name="T13" fmla="*/ 0 60000 65536"/>
                  <a:gd name="T14" fmla="*/ 0 60000 65536"/>
                  <a:gd name="T15" fmla="*/ 0 w 173"/>
                  <a:gd name="T16" fmla="*/ 0 h 209"/>
                  <a:gd name="T17" fmla="*/ 173 w 173"/>
                  <a:gd name="T18" fmla="*/ 209 h 209"/>
                </a:gdLst>
                <a:ahLst/>
                <a:cxnLst>
                  <a:cxn ang="T10">
                    <a:pos x="T0" y="T1"/>
                  </a:cxn>
                  <a:cxn ang="T11">
                    <a:pos x="T2" y="T3"/>
                  </a:cxn>
                  <a:cxn ang="T12">
                    <a:pos x="T4" y="T5"/>
                  </a:cxn>
                  <a:cxn ang="T13">
                    <a:pos x="T6" y="T7"/>
                  </a:cxn>
                  <a:cxn ang="T14">
                    <a:pos x="T8" y="T9"/>
                  </a:cxn>
                </a:cxnLst>
                <a:rect l="T15" t="T16" r="T17" b="T18"/>
                <a:pathLst>
                  <a:path w="173" h="209">
                    <a:moveTo>
                      <a:pt x="173" y="41"/>
                    </a:moveTo>
                    <a:lnTo>
                      <a:pt x="60" y="209"/>
                    </a:lnTo>
                    <a:lnTo>
                      <a:pt x="0" y="168"/>
                    </a:lnTo>
                    <a:lnTo>
                      <a:pt x="113" y="0"/>
                    </a:lnTo>
                    <a:lnTo>
                      <a:pt x="17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21" name="Freeform 27">
                <a:extLst>
                  <a:ext uri="{FF2B5EF4-FFF2-40B4-BE49-F238E27FC236}">
                    <a16:creationId xmlns:a16="http://schemas.microsoft.com/office/drawing/2014/main" id="{294E25E4-D4DF-4590-BFCF-C24935266972}"/>
                  </a:ext>
                </a:extLst>
              </p:cNvPr>
              <p:cNvSpPr>
                <a:spLocks/>
              </p:cNvSpPr>
              <p:nvPr/>
            </p:nvSpPr>
            <p:spPr bwMode="auto">
              <a:xfrm>
                <a:off x="3952" y="3849"/>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3" y="209"/>
                    </a:moveTo>
                    <a:lnTo>
                      <a:pt x="0" y="42"/>
                    </a:lnTo>
                    <a:lnTo>
                      <a:pt x="60" y="0"/>
                    </a:lnTo>
                    <a:lnTo>
                      <a:pt x="174"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22" name="Freeform 28">
                <a:extLst>
                  <a:ext uri="{FF2B5EF4-FFF2-40B4-BE49-F238E27FC236}">
                    <a16:creationId xmlns:a16="http://schemas.microsoft.com/office/drawing/2014/main" id="{B1875D54-5E5E-43FF-9057-8AD5CFD68B18}"/>
                  </a:ext>
                </a:extLst>
              </p:cNvPr>
              <p:cNvSpPr>
                <a:spLocks/>
              </p:cNvSpPr>
              <p:nvPr/>
            </p:nvSpPr>
            <p:spPr bwMode="auto">
              <a:xfrm>
                <a:off x="3985" y="3899"/>
                <a:ext cx="44"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3" y="209"/>
                    </a:moveTo>
                    <a:lnTo>
                      <a:pt x="0" y="42"/>
                    </a:lnTo>
                    <a:lnTo>
                      <a:pt x="61" y="0"/>
                    </a:lnTo>
                    <a:lnTo>
                      <a:pt x="174"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23" name="Freeform 29">
                <a:extLst>
                  <a:ext uri="{FF2B5EF4-FFF2-40B4-BE49-F238E27FC236}">
                    <a16:creationId xmlns:a16="http://schemas.microsoft.com/office/drawing/2014/main" id="{AB79986F-91D2-40F9-99A8-48DAF6EEF75E}"/>
                  </a:ext>
                </a:extLst>
              </p:cNvPr>
              <p:cNvSpPr>
                <a:spLocks/>
              </p:cNvSpPr>
              <p:nvPr/>
            </p:nvSpPr>
            <p:spPr bwMode="auto">
              <a:xfrm>
                <a:off x="3975" y="3833"/>
                <a:ext cx="77" cy="103"/>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6" y="408"/>
                    </a:moveTo>
                    <a:lnTo>
                      <a:pt x="0" y="42"/>
                    </a:lnTo>
                    <a:lnTo>
                      <a:pt x="61" y="0"/>
                    </a:lnTo>
                    <a:lnTo>
                      <a:pt x="308" y="366"/>
                    </a:lnTo>
                    <a:lnTo>
                      <a:pt x="246"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0728" name="Rectangle 30">
              <a:extLst>
                <a:ext uri="{FF2B5EF4-FFF2-40B4-BE49-F238E27FC236}">
                  <a16:creationId xmlns:a16="http://schemas.microsoft.com/office/drawing/2014/main" id="{124A5965-FB8F-42EC-A41B-C0121C205938}"/>
                </a:ext>
              </a:extLst>
            </p:cNvPr>
            <p:cNvSpPr>
              <a:spLocks noChangeArrowheads="1"/>
            </p:cNvSpPr>
            <p:nvPr/>
          </p:nvSpPr>
          <p:spPr bwMode="auto">
            <a:xfrm>
              <a:off x="4014" y="935"/>
              <a:ext cx="1361" cy="2949"/>
            </a:xfrm>
            <a:prstGeom prst="rect">
              <a:avLst/>
            </a:prstGeom>
            <a:solidFill>
              <a:srgbClr val="960000">
                <a:alpha val="70195"/>
              </a:srgbClr>
            </a:solidFill>
            <a:ln w="31750">
              <a:solidFill>
                <a:schemeClr val="tx1"/>
              </a:solidFill>
              <a:miter lim="800000"/>
              <a:headEnd/>
              <a:tailEnd/>
            </a:ln>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grpSp>
          <p:nvGrpSpPr>
            <p:cNvPr id="30729" name="Group 31">
              <a:extLst>
                <a:ext uri="{FF2B5EF4-FFF2-40B4-BE49-F238E27FC236}">
                  <a16:creationId xmlns:a16="http://schemas.microsoft.com/office/drawing/2014/main" id="{3880C24E-E208-495C-B665-EBCD9BC90620}"/>
                </a:ext>
              </a:extLst>
            </p:cNvPr>
            <p:cNvGrpSpPr>
              <a:grpSpLocks/>
            </p:cNvGrpSpPr>
            <p:nvPr/>
          </p:nvGrpSpPr>
          <p:grpSpPr bwMode="auto">
            <a:xfrm>
              <a:off x="4105" y="1026"/>
              <a:ext cx="1179" cy="816"/>
              <a:chOff x="3515" y="4383"/>
              <a:chExt cx="660" cy="357"/>
            </a:xfrm>
          </p:grpSpPr>
          <p:sp>
            <p:nvSpPr>
              <p:cNvPr id="30742" name="Rectangle 32">
                <a:extLst>
                  <a:ext uri="{FF2B5EF4-FFF2-40B4-BE49-F238E27FC236}">
                    <a16:creationId xmlns:a16="http://schemas.microsoft.com/office/drawing/2014/main" id="{910D015B-6F4F-4361-A49A-D399942EACE7}"/>
                  </a:ext>
                </a:extLst>
              </p:cNvPr>
              <p:cNvSpPr>
                <a:spLocks noChangeArrowheads="1"/>
              </p:cNvSpPr>
              <p:nvPr/>
            </p:nvSpPr>
            <p:spPr bwMode="auto">
              <a:xfrm>
                <a:off x="3515" y="4383"/>
                <a:ext cx="660" cy="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3" name="Rectangle 33">
                <a:extLst>
                  <a:ext uri="{FF2B5EF4-FFF2-40B4-BE49-F238E27FC236}">
                    <a16:creationId xmlns:a16="http://schemas.microsoft.com/office/drawing/2014/main" id="{ADD30009-BC04-4AC1-B60A-17F54A240D5B}"/>
                  </a:ext>
                </a:extLst>
              </p:cNvPr>
              <p:cNvSpPr>
                <a:spLocks noChangeArrowheads="1"/>
              </p:cNvSpPr>
              <p:nvPr/>
            </p:nvSpPr>
            <p:spPr bwMode="auto">
              <a:xfrm>
                <a:off x="3515" y="4712"/>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4" name="Rectangle 34">
                <a:extLst>
                  <a:ext uri="{FF2B5EF4-FFF2-40B4-BE49-F238E27FC236}">
                    <a16:creationId xmlns:a16="http://schemas.microsoft.com/office/drawing/2014/main" id="{75EE1BCD-0D48-45AC-AEC2-EBB2F307CB4D}"/>
                  </a:ext>
                </a:extLst>
              </p:cNvPr>
              <p:cNvSpPr>
                <a:spLocks noChangeArrowheads="1"/>
              </p:cNvSpPr>
              <p:nvPr/>
            </p:nvSpPr>
            <p:spPr bwMode="auto">
              <a:xfrm>
                <a:off x="3515" y="4657"/>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5" name="Rectangle 35">
                <a:extLst>
                  <a:ext uri="{FF2B5EF4-FFF2-40B4-BE49-F238E27FC236}">
                    <a16:creationId xmlns:a16="http://schemas.microsoft.com/office/drawing/2014/main" id="{04D13674-FEFB-4FF4-91AC-8144B21DE735}"/>
                  </a:ext>
                </a:extLst>
              </p:cNvPr>
              <p:cNvSpPr>
                <a:spLocks noChangeArrowheads="1"/>
              </p:cNvSpPr>
              <p:nvPr/>
            </p:nvSpPr>
            <p:spPr bwMode="auto">
              <a:xfrm>
                <a:off x="3515" y="4602"/>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6" name="Rectangle 36">
                <a:extLst>
                  <a:ext uri="{FF2B5EF4-FFF2-40B4-BE49-F238E27FC236}">
                    <a16:creationId xmlns:a16="http://schemas.microsoft.com/office/drawing/2014/main" id="{FBECCC3C-35EA-4625-A539-460B489BA45A}"/>
                  </a:ext>
                </a:extLst>
              </p:cNvPr>
              <p:cNvSpPr>
                <a:spLocks noChangeArrowheads="1"/>
              </p:cNvSpPr>
              <p:nvPr/>
            </p:nvSpPr>
            <p:spPr bwMode="auto">
              <a:xfrm>
                <a:off x="3515" y="4547"/>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7" name="Rectangle 37">
                <a:extLst>
                  <a:ext uri="{FF2B5EF4-FFF2-40B4-BE49-F238E27FC236}">
                    <a16:creationId xmlns:a16="http://schemas.microsoft.com/office/drawing/2014/main" id="{989CF939-2B27-49C8-A238-C2FF05F72C95}"/>
                  </a:ext>
                </a:extLst>
              </p:cNvPr>
              <p:cNvSpPr>
                <a:spLocks noChangeArrowheads="1"/>
              </p:cNvSpPr>
              <p:nvPr/>
            </p:nvSpPr>
            <p:spPr bwMode="auto">
              <a:xfrm>
                <a:off x="3515" y="4493"/>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8" name="Rectangle 38">
                <a:extLst>
                  <a:ext uri="{FF2B5EF4-FFF2-40B4-BE49-F238E27FC236}">
                    <a16:creationId xmlns:a16="http://schemas.microsoft.com/office/drawing/2014/main" id="{E69FA0E0-D554-46BE-8F04-09E57561AB26}"/>
                  </a:ext>
                </a:extLst>
              </p:cNvPr>
              <p:cNvSpPr>
                <a:spLocks noChangeArrowheads="1"/>
              </p:cNvSpPr>
              <p:nvPr/>
            </p:nvSpPr>
            <p:spPr bwMode="auto">
              <a:xfrm>
                <a:off x="3515" y="4438"/>
                <a:ext cx="660" cy="27"/>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49" name="Rectangle 39">
                <a:extLst>
                  <a:ext uri="{FF2B5EF4-FFF2-40B4-BE49-F238E27FC236}">
                    <a16:creationId xmlns:a16="http://schemas.microsoft.com/office/drawing/2014/main" id="{484790A6-4197-430D-8E3D-E80C222B48D0}"/>
                  </a:ext>
                </a:extLst>
              </p:cNvPr>
              <p:cNvSpPr>
                <a:spLocks noChangeArrowheads="1"/>
              </p:cNvSpPr>
              <p:nvPr/>
            </p:nvSpPr>
            <p:spPr bwMode="auto">
              <a:xfrm>
                <a:off x="3515" y="4383"/>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50" name="Rectangle 40">
                <a:extLst>
                  <a:ext uri="{FF2B5EF4-FFF2-40B4-BE49-F238E27FC236}">
                    <a16:creationId xmlns:a16="http://schemas.microsoft.com/office/drawing/2014/main" id="{A51C81EE-05DE-4FAC-857C-C7AD3248C619}"/>
                  </a:ext>
                </a:extLst>
              </p:cNvPr>
              <p:cNvSpPr>
                <a:spLocks noChangeArrowheads="1"/>
              </p:cNvSpPr>
              <p:nvPr/>
            </p:nvSpPr>
            <p:spPr bwMode="auto">
              <a:xfrm>
                <a:off x="3515" y="4383"/>
                <a:ext cx="273" cy="192"/>
              </a:xfrm>
              <a:prstGeom prst="rect">
                <a:avLst/>
              </a:prstGeom>
              <a:solidFill>
                <a:srgbClr val="181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solidFill>
                    <a:schemeClr val="tx1"/>
                  </a:solidFill>
                </a:endParaRPr>
              </a:p>
            </p:txBody>
          </p:sp>
          <p:sp>
            <p:nvSpPr>
              <p:cNvPr id="30751" name="Freeform 41">
                <a:extLst>
                  <a:ext uri="{FF2B5EF4-FFF2-40B4-BE49-F238E27FC236}">
                    <a16:creationId xmlns:a16="http://schemas.microsoft.com/office/drawing/2014/main" id="{746EFFC8-D9FA-4A64-8883-0D122DB5767B}"/>
                  </a:ext>
                </a:extLst>
              </p:cNvPr>
              <p:cNvSpPr>
                <a:spLocks/>
              </p:cNvSpPr>
              <p:nvPr/>
            </p:nvSpPr>
            <p:spPr bwMode="auto">
              <a:xfrm>
                <a:off x="3549"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3"/>
                    </a:lnTo>
                    <a:lnTo>
                      <a:pt x="93" y="33"/>
                    </a:lnTo>
                    <a:lnTo>
                      <a:pt x="64" y="54"/>
                    </a:lnTo>
                    <a:lnTo>
                      <a:pt x="76" y="88"/>
                    </a:lnTo>
                    <a:lnTo>
                      <a:pt x="47" y="67"/>
                    </a:lnTo>
                    <a:lnTo>
                      <a:pt x="18"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2" name="Freeform 42">
                <a:extLst>
                  <a:ext uri="{FF2B5EF4-FFF2-40B4-BE49-F238E27FC236}">
                    <a16:creationId xmlns:a16="http://schemas.microsoft.com/office/drawing/2014/main" id="{37B58876-918C-44C3-ACFE-57B3B357A99D}"/>
                  </a:ext>
                </a:extLst>
              </p:cNvPr>
              <p:cNvSpPr>
                <a:spLocks/>
              </p:cNvSpPr>
              <p:nvPr/>
            </p:nvSpPr>
            <p:spPr bwMode="auto">
              <a:xfrm>
                <a:off x="3594"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8" y="33"/>
                    </a:lnTo>
                    <a:lnTo>
                      <a:pt x="93" y="33"/>
                    </a:lnTo>
                    <a:lnTo>
                      <a:pt x="64" y="54"/>
                    </a:lnTo>
                    <a:lnTo>
                      <a:pt x="76" y="88"/>
                    </a:lnTo>
                    <a:lnTo>
                      <a:pt x="46" y="67"/>
                    </a:lnTo>
                    <a:lnTo>
                      <a:pt x="18" y="88"/>
                    </a:lnTo>
                    <a:lnTo>
                      <a:pt x="29" y="54"/>
                    </a:lnTo>
                    <a:lnTo>
                      <a:pt x="0" y="33"/>
                    </a:lnTo>
                    <a:lnTo>
                      <a:pt x="36"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3" name="Freeform 43">
                <a:extLst>
                  <a:ext uri="{FF2B5EF4-FFF2-40B4-BE49-F238E27FC236}">
                    <a16:creationId xmlns:a16="http://schemas.microsoft.com/office/drawing/2014/main" id="{66610898-D878-40B4-BF4B-41557C78DCC0}"/>
                  </a:ext>
                </a:extLst>
              </p:cNvPr>
              <p:cNvSpPr>
                <a:spLocks/>
              </p:cNvSpPr>
              <p:nvPr/>
            </p:nvSpPr>
            <p:spPr bwMode="auto">
              <a:xfrm>
                <a:off x="3639" y="4411"/>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5" y="0"/>
                    </a:moveTo>
                    <a:lnTo>
                      <a:pt x="57" y="33"/>
                    </a:lnTo>
                    <a:lnTo>
                      <a:pt x="92" y="33"/>
                    </a:lnTo>
                    <a:lnTo>
                      <a:pt x="64" y="54"/>
                    </a:lnTo>
                    <a:lnTo>
                      <a:pt x="74" y="88"/>
                    </a:lnTo>
                    <a:lnTo>
                      <a:pt x="45" y="67"/>
                    </a:lnTo>
                    <a:lnTo>
                      <a:pt x="17" y="88"/>
                    </a:lnTo>
                    <a:lnTo>
                      <a:pt x="28" y="54"/>
                    </a:lnTo>
                    <a:lnTo>
                      <a:pt x="0" y="33"/>
                    </a:lnTo>
                    <a:lnTo>
                      <a:pt x="35" y="33"/>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4" name="Freeform 44">
                <a:extLst>
                  <a:ext uri="{FF2B5EF4-FFF2-40B4-BE49-F238E27FC236}">
                    <a16:creationId xmlns:a16="http://schemas.microsoft.com/office/drawing/2014/main" id="{8FCCFBB8-6479-42C9-B443-506B3F782417}"/>
                  </a:ext>
                </a:extLst>
              </p:cNvPr>
              <p:cNvSpPr>
                <a:spLocks/>
              </p:cNvSpPr>
              <p:nvPr/>
            </p:nvSpPr>
            <p:spPr bwMode="auto">
              <a:xfrm>
                <a:off x="3684"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3"/>
                    </a:lnTo>
                    <a:lnTo>
                      <a:pt x="93" y="33"/>
                    </a:lnTo>
                    <a:lnTo>
                      <a:pt x="65" y="54"/>
                    </a:lnTo>
                    <a:lnTo>
                      <a:pt x="75" y="88"/>
                    </a:lnTo>
                    <a:lnTo>
                      <a:pt x="47" y="67"/>
                    </a:lnTo>
                    <a:lnTo>
                      <a:pt x="18" y="88"/>
                    </a:lnTo>
                    <a:lnTo>
                      <a:pt x="28"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5" name="Freeform 45">
                <a:extLst>
                  <a:ext uri="{FF2B5EF4-FFF2-40B4-BE49-F238E27FC236}">
                    <a16:creationId xmlns:a16="http://schemas.microsoft.com/office/drawing/2014/main" id="{461307A2-D832-48A3-BEEB-D4CAEFD83431}"/>
                  </a:ext>
                </a:extLst>
              </p:cNvPr>
              <p:cNvSpPr>
                <a:spLocks/>
              </p:cNvSpPr>
              <p:nvPr/>
            </p:nvSpPr>
            <p:spPr bwMode="auto">
              <a:xfrm>
                <a:off x="3730" y="4411"/>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7" y="33"/>
                    </a:lnTo>
                    <a:lnTo>
                      <a:pt x="94" y="33"/>
                    </a:lnTo>
                    <a:lnTo>
                      <a:pt x="64" y="54"/>
                    </a:lnTo>
                    <a:lnTo>
                      <a:pt x="75" y="88"/>
                    </a:lnTo>
                    <a:lnTo>
                      <a:pt x="47" y="67"/>
                    </a:lnTo>
                    <a:lnTo>
                      <a:pt x="18" y="88"/>
                    </a:lnTo>
                    <a:lnTo>
                      <a:pt x="29"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6" name="Freeform 46">
                <a:extLst>
                  <a:ext uri="{FF2B5EF4-FFF2-40B4-BE49-F238E27FC236}">
                    <a16:creationId xmlns:a16="http://schemas.microsoft.com/office/drawing/2014/main" id="{06007071-0121-4871-BD69-62589F8F7A31}"/>
                  </a:ext>
                </a:extLst>
              </p:cNvPr>
              <p:cNvSpPr>
                <a:spLocks/>
              </p:cNvSpPr>
              <p:nvPr/>
            </p:nvSpPr>
            <p:spPr bwMode="auto">
              <a:xfrm>
                <a:off x="3549"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6" y="89"/>
                    </a:lnTo>
                    <a:lnTo>
                      <a:pt x="47" y="68"/>
                    </a:lnTo>
                    <a:lnTo>
                      <a:pt x="18"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7" name="Freeform 47">
                <a:extLst>
                  <a:ext uri="{FF2B5EF4-FFF2-40B4-BE49-F238E27FC236}">
                    <a16:creationId xmlns:a16="http://schemas.microsoft.com/office/drawing/2014/main" id="{0E70B0A8-2C8C-4202-9BD2-20558E1D2AA3}"/>
                  </a:ext>
                </a:extLst>
              </p:cNvPr>
              <p:cNvSpPr>
                <a:spLocks/>
              </p:cNvSpPr>
              <p:nvPr/>
            </p:nvSpPr>
            <p:spPr bwMode="auto">
              <a:xfrm>
                <a:off x="3594"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8" y="34"/>
                    </a:lnTo>
                    <a:lnTo>
                      <a:pt x="93" y="34"/>
                    </a:lnTo>
                    <a:lnTo>
                      <a:pt x="64" y="55"/>
                    </a:lnTo>
                    <a:lnTo>
                      <a:pt x="76" y="89"/>
                    </a:lnTo>
                    <a:lnTo>
                      <a:pt x="46" y="68"/>
                    </a:lnTo>
                    <a:lnTo>
                      <a:pt x="18"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8" name="Freeform 48">
                <a:extLst>
                  <a:ext uri="{FF2B5EF4-FFF2-40B4-BE49-F238E27FC236}">
                    <a16:creationId xmlns:a16="http://schemas.microsoft.com/office/drawing/2014/main" id="{6D424441-A753-47F2-A8B2-2437528AEA35}"/>
                  </a:ext>
                </a:extLst>
              </p:cNvPr>
              <p:cNvSpPr>
                <a:spLocks/>
              </p:cNvSpPr>
              <p:nvPr/>
            </p:nvSpPr>
            <p:spPr bwMode="auto">
              <a:xfrm>
                <a:off x="3639" y="4449"/>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5" y="0"/>
                    </a:moveTo>
                    <a:lnTo>
                      <a:pt x="57" y="34"/>
                    </a:lnTo>
                    <a:lnTo>
                      <a:pt x="92" y="34"/>
                    </a:lnTo>
                    <a:lnTo>
                      <a:pt x="64" y="55"/>
                    </a:lnTo>
                    <a:lnTo>
                      <a:pt x="74" y="89"/>
                    </a:lnTo>
                    <a:lnTo>
                      <a:pt x="45" y="68"/>
                    </a:lnTo>
                    <a:lnTo>
                      <a:pt x="17" y="89"/>
                    </a:lnTo>
                    <a:lnTo>
                      <a:pt x="28" y="55"/>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9" name="Freeform 49">
                <a:extLst>
                  <a:ext uri="{FF2B5EF4-FFF2-40B4-BE49-F238E27FC236}">
                    <a16:creationId xmlns:a16="http://schemas.microsoft.com/office/drawing/2014/main" id="{786948EA-FCDF-4F63-A2BE-0C9DF23B8DA3}"/>
                  </a:ext>
                </a:extLst>
              </p:cNvPr>
              <p:cNvSpPr>
                <a:spLocks/>
              </p:cNvSpPr>
              <p:nvPr/>
            </p:nvSpPr>
            <p:spPr bwMode="auto">
              <a:xfrm>
                <a:off x="3684"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0" name="Freeform 50">
                <a:extLst>
                  <a:ext uri="{FF2B5EF4-FFF2-40B4-BE49-F238E27FC236}">
                    <a16:creationId xmlns:a16="http://schemas.microsoft.com/office/drawing/2014/main" id="{63D410CE-5F88-41CF-BBFA-04A383A9FC15}"/>
                  </a:ext>
                </a:extLst>
              </p:cNvPr>
              <p:cNvSpPr>
                <a:spLocks/>
              </p:cNvSpPr>
              <p:nvPr/>
            </p:nvSpPr>
            <p:spPr bwMode="auto">
              <a:xfrm>
                <a:off x="3730" y="4449"/>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7" y="34"/>
                    </a:lnTo>
                    <a:lnTo>
                      <a:pt x="94" y="34"/>
                    </a:lnTo>
                    <a:lnTo>
                      <a:pt x="64" y="55"/>
                    </a:lnTo>
                    <a:lnTo>
                      <a:pt x="75" y="89"/>
                    </a:lnTo>
                    <a:lnTo>
                      <a:pt x="47" y="68"/>
                    </a:lnTo>
                    <a:lnTo>
                      <a:pt x="18" y="89"/>
                    </a:lnTo>
                    <a:lnTo>
                      <a:pt x="29"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1" name="Freeform 51">
                <a:extLst>
                  <a:ext uri="{FF2B5EF4-FFF2-40B4-BE49-F238E27FC236}">
                    <a16:creationId xmlns:a16="http://schemas.microsoft.com/office/drawing/2014/main" id="{055294E5-D1B2-4B77-A2EC-8DEB9ECB796A}"/>
                  </a:ext>
                </a:extLst>
              </p:cNvPr>
              <p:cNvSpPr>
                <a:spLocks/>
              </p:cNvSpPr>
              <p:nvPr/>
            </p:nvSpPr>
            <p:spPr bwMode="auto">
              <a:xfrm>
                <a:off x="3549"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6" y="89"/>
                    </a:lnTo>
                    <a:lnTo>
                      <a:pt x="47" y="68"/>
                    </a:lnTo>
                    <a:lnTo>
                      <a:pt x="18"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2" name="Freeform 52">
                <a:extLst>
                  <a:ext uri="{FF2B5EF4-FFF2-40B4-BE49-F238E27FC236}">
                    <a16:creationId xmlns:a16="http://schemas.microsoft.com/office/drawing/2014/main" id="{310EA4E5-8A09-4840-9FD9-F59BD3EE3712}"/>
                  </a:ext>
                </a:extLst>
              </p:cNvPr>
              <p:cNvSpPr>
                <a:spLocks/>
              </p:cNvSpPr>
              <p:nvPr/>
            </p:nvSpPr>
            <p:spPr bwMode="auto">
              <a:xfrm>
                <a:off x="3594"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8" y="34"/>
                    </a:lnTo>
                    <a:lnTo>
                      <a:pt x="93" y="34"/>
                    </a:lnTo>
                    <a:lnTo>
                      <a:pt x="64" y="55"/>
                    </a:lnTo>
                    <a:lnTo>
                      <a:pt x="76" y="89"/>
                    </a:lnTo>
                    <a:lnTo>
                      <a:pt x="46" y="68"/>
                    </a:lnTo>
                    <a:lnTo>
                      <a:pt x="18"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3" name="Freeform 53">
                <a:extLst>
                  <a:ext uri="{FF2B5EF4-FFF2-40B4-BE49-F238E27FC236}">
                    <a16:creationId xmlns:a16="http://schemas.microsoft.com/office/drawing/2014/main" id="{AB57E4AD-9D11-4478-95A1-55403AD2507F}"/>
                  </a:ext>
                </a:extLst>
              </p:cNvPr>
              <p:cNvSpPr>
                <a:spLocks/>
              </p:cNvSpPr>
              <p:nvPr/>
            </p:nvSpPr>
            <p:spPr bwMode="auto">
              <a:xfrm>
                <a:off x="3639" y="4487"/>
                <a:ext cx="23" cy="23"/>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5" y="0"/>
                    </a:moveTo>
                    <a:lnTo>
                      <a:pt x="57" y="34"/>
                    </a:lnTo>
                    <a:lnTo>
                      <a:pt x="92" y="34"/>
                    </a:lnTo>
                    <a:lnTo>
                      <a:pt x="64" y="55"/>
                    </a:lnTo>
                    <a:lnTo>
                      <a:pt x="74" y="89"/>
                    </a:lnTo>
                    <a:lnTo>
                      <a:pt x="45" y="68"/>
                    </a:lnTo>
                    <a:lnTo>
                      <a:pt x="17" y="89"/>
                    </a:lnTo>
                    <a:lnTo>
                      <a:pt x="28" y="55"/>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4" name="Freeform 54">
                <a:extLst>
                  <a:ext uri="{FF2B5EF4-FFF2-40B4-BE49-F238E27FC236}">
                    <a16:creationId xmlns:a16="http://schemas.microsoft.com/office/drawing/2014/main" id="{6269DC86-38F0-408D-BA4C-3415DCDFF306}"/>
                  </a:ext>
                </a:extLst>
              </p:cNvPr>
              <p:cNvSpPr>
                <a:spLocks/>
              </p:cNvSpPr>
              <p:nvPr/>
            </p:nvSpPr>
            <p:spPr bwMode="auto">
              <a:xfrm>
                <a:off x="3684"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5" name="Freeform 55">
                <a:extLst>
                  <a:ext uri="{FF2B5EF4-FFF2-40B4-BE49-F238E27FC236}">
                    <a16:creationId xmlns:a16="http://schemas.microsoft.com/office/drawing/2014/main" id="{C652209D-410B-4C88-86A9-D109885DA2A5}"/>
                  </a:ext>
                </a:extLst>
              </p:cNvPr>
              <p:cNvSpPr>
                <a:spLocks/>
              </p:cNvSpPr>
              <p:nvPr/>
            </p:nvSpPr>
            <p:spPr bwMode="auto">
              <a:xfrm>
                <a:off x="3730" y="4487"/>
                <a:ext cx="23" cy="23"/>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7" y="34"/>
                    </a:lnTo>
                    <a:lnTo>
                      <a:pt x="94" y="34"/>
                    </a:lnTo>
                    <a:lnTo>
                      <a:pt x="64" y="55"/>
                    </a:lnTo>
                    <a:lnTo>
                      <a:pt x="75" y="89"/>
                    </a:lnTo>
                    <a:lnTo>
                      <a:pt x="47" y="68"/>
                    </a:lnTo>
                    <a:lnTo>
                      <a:pt x="18" y="89"/>
                    </a:lnTo>
                    <a:lnTo>
                      <a:pt x="29"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6" name="Freeform 56">
                <a:extLst>
                  <a:ext uri="{FF2B5EF4-FFF2-40B4-BE49-F238E27FC236}">
                    <a16:creationId xmlns:a16="http://schemas.microsoft.com/office/drawing/2014/main" id="{EE49D02E-3CFD-461F-9C0C-FACB53ECFB7A}"/>
                  </a:ext>
                </a:extLst>
              </p:cNvPr>
              <p:cNvSpPr>
                <a:spLocks/>
              </p:cNvSpPr>
              <p:nvPr/>
            </p:nvSpPr>
            <p:spPr bwMode="auto">
              <a:xfrm>
                <a:off x="3549"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4"/>
                    </a:lnTo>
                    <a:lnTo>
                      <a:pt x="93" y="34"/>
                    </a:lnTo>
                    <a:lnTo>
                      <a:pt x="64" y="54"/>
                    </a:lnTo>
                    <a:lnTo>
                      <a:pt x="76" y="88"/>
                    </a:lnTo>
                    <a:lnTo>
                      <a:pt x="47" y="67"/>
                    </a:lnTo>
                    <a:lnTo>
                      <a:pt x="18" y="88"/>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7" name="Freeform 57">
                <a:extLst>
                  <a:ext uri="{FF2B5EF4-FFF2-40B4-BE49-F238E27FC236}">
                    <a16:creationId xmlns:a16="http://schemas.microsoft.com/office/drawing/2014/main" id="{BAF82FEC-DCC8-4CDC-BAB9-DF58F3F1F555}"/>
                  </a:ext>
                </a:extLst>
              </p:cNvPr>
              <p:cNvSpPr>
                <a:spLocks/>
              </p:cNvSpPr>
              <p:nvPr/>
            </p:nvSpPr>
            <p:spPr bwMode="auto">
              <a:xfrm>
                <a:off x="3594"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8" y="34"/>
                    </a:lnTo>
                    <a:lnTo>
                      <a:pt x="93" y="34"/>
                    </a:lnTo>
                    <a:lnTo>
                      <a:pt x="64" y="54"/>
                    </a:lnTo>
                    <a:lnTo>
                      <a:pt x="76" y="88"/>
                    </a:lnTo>
                    <a:lnTo>
                      <a:pt x="46" y="67"/>
                    </a:lnTo>
                    <a:lnTo>
                      <a:pt x="18" y="88"/>
                    </a:lnTo>
                    <a:lnTo>
                      <a:pt x="29" y="54"/>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8" name="Freeform 58">
                <a:extLst>
                  <a:ext uri="{FF2B5EF4-FFF2-40B4-BE49-F238E27FC236}">
                    <a16:creationId xmlns:a16="http://schemas.microsoft.com/office/drawing/2014/main" id="{79785990-08B6-46E5-8C44-23E51E35F1CF}"/>
                  </a:ext>
                </a:extLst>
              </p:cNvPr>
              <p:cNvSpPr>
                <a:spLocks/>
              </p:cNvSpPr>
              <p:nvPr/>
            </p:nvSpPr>
            <p:spPr bwMode="auto">
              <a:xfrm>
                <a:off x="3639" y="4526"/>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5" y="0"/>
                    </a:moveTo>
                    <a:lnTo>
                      <a:pt x="57" y="34"/>
                    </a:lnTo>
                    <a:lnTo>
                      <a:pt x="92" y="34"/>
                    </a:lnTo>
                    <a:lnTo>
                      <a:pt x="64" y="54"/>
                    </a:lnTo>
                    <a:lnTo>
                      <a:pt x="74" y="88"/>
                    </a:lnTo>
                    <a:lnTo>
                      <a:pt x="45" y="67"/>
                    </a:lnTo>
                    <a:lnTo>
                      <a:pt x="17" y="88"/>
                    </a:lnTo>
                    <a:lnTo>
                      <a:pt x="28" y="54"/>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69" name="Freeform 59">
                <a:extLst>
                  <a:ext uri="{FF2B5EF4-FFF2-40B4-BE49-F238E27FC236}">
                    <a16:creationId xmlns:a16="http://schemas.microsoft.com/office/drawing/2014/main" id="{38E67B83-CEC8-4299-AF12-5ABF13F1AD9B}"/>
                  </a:ext>
                </a:extLst>
              </p:cNvPr>
              <p:cNvSpPr>
                <a:spLocks/>
              </p:cNvSpPr>
              <p:nvPr/>
            </p:nvSpPr>
            <p:spPr bwMode="auto">
              <a:xfrm>
                <a:off x="3684"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4"/>
                    </a:lnTo>
                    <a:lnTo>
                      <a:pt x="93" y="34"/>
                    </a:lnTo>
                    <a:lnTo>
                      <a:pt x="65" y="54"/>
                    </a:lnTo>
                    <a:lnTo>
                      <a:pt x="75" y="88"/>
                    </a:lnTo>
                    <a:lnTo>
                      <a:pt x="47" y="67"/>
                    </a:lnTo>
                    <a:lnTo>
                      <a:pt x="18" y="88"/>
                    </a:lnTo>
                    <a:lnTo>
                      <a:pt x="28"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0" name="Freeform 60">
                <a:extLst>
                  <a:ext uri="{FF2B5EF4-FFF2-40B4-BE49-F238E27FC236}">
                    <a16:creationId xmlns:a16="http://schemas.microsoft.com/office/drawing/2014/main" id="{D0AFEEAD-6F89-4243-B620-0E5B552FA273}"/>
                  </a:ext>
                </a:extLst>
              </p:cNvPr>
              <p:cNvSpPr>
                <a:spLocks/>
              </p:cNvSpPr>
              <p:nvPr/>
            </p:nvSpPr>
            <p:spPr bwMode="auto">
              <a:xfrm>
                <a:off x="3730" y="4526"/>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7" y="34"/>
                    </a:lnTo>
                    <a:lnTo>
                      <a:pt x="94" y="34"/>
                    </a:lnTo>
                    <a:lnTo>
                      <a:pt x="64" y="54"/>
                    </a:lnTo>
                    <a:lnTo>
                      <a:pt x="75" y="88"/>
                    </a:lnTo>
                    <a:lnTo>
                      <a:pt x="47" y="67"/>
                    </a:lnTo>
                    <a:lnTo>
                      <a:pt x="18" y="88"/>
                    </a:lnTo>
                    <a:lnTo>
                      <a:pt x="29"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1" name="Freeform 61">
                <a:extLst>
                  <a:ext uri="{FF2B5EF4-FFF2-40B4-BE49-F238E27FC236}">
                    <a16:creationId xmlns:a16="http://schemas.microsoft.com/office/drawing/2014/main" id="{1A6D1794-40B6-471C-AE78-2C22E272DFDD}"/>
                  </a:ext>
                </a:extLst>
              </p:cNvPr>
              <p:cNvSpPr>
                <a:spLocks/>
              </p:cNvSpPr>
              <p:nvPr/>
            </p:nvSpPr>
            <p:spPr bwMode="auto">
              <a:xfrm>
                <a:off x="3526" y="4392"/>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6" y="0"/>
                    </a:moveTo>
                    <a:lnTo>
                      <a:pt x="57" y="33"/>
                    </a:lnTo>
                    <a:lnTo>
                      <a:pt x="92" y="33"/>
                    </a:lnTo>
                    <a:lnTo>
                      <a:pt x="64" y="54"/>
                    </a:lnTo>
                    <a:lnTo>
                      <a:pt x="75" y="88"/>
                    </a:lnTo>
                    <a:lnTo>
                      <a:pt x="46" y="67"/>
                    </a:lnTo>
                    <a:lnTo>
                      <a:pt x="18" y="88"/>
                    </a:lnTo>
                    <a:lnTo>
                      <a:pt x="28" y="54"/>
                    </a:lnTo>
                    <a:lnTo>
                      <a:pt x="0" y="33"/>
                    </a:lnTo>
                    <a:lnTo>
                      <a:pt x="35"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2" name="Freeform 62">
                <a:extLst>
                  <a:ext uri="{FF2B5EF4-FFF2-40B4-BE49-F238E27FC236}">
                    <a16:creationId xmlns:a16="http://schemas.microsoft.com/office/drawing/2014/main" id="{25323734-82EC-4A7F-BBB0-7912B9F30198}"/>
                  </a:ext>
                </a:extLst>
              </p:cNvPr>
              <p:cNvSpPr>
                <a:spLocks/>
              </p:cNvSpPr>
              <p:nvPr/>
            </p:nvSpPr>
            <p:spPr bwMode="auto">
              <a:xfrm>
                <a:off x="3571" y="4392"/>
                <a:ext cx="24"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3"/>
                    </a:lnTo>
                    <a:lnTo>
                      <a:pt x="93" y="33"/>
                    </a:lnTo>
                    <a:lnTo>
                      <a:pt x="64" y="54"/>
                    </a:lnTo>
                    <a:lnTo>
                      <a:pt x="75" y="88"/>
                    </a:lnTo>
                    <a:lnTo>
                      <a:pt x="47" y="67"/>
                    </a:lnTo>
                    <a:lnTo>
                      <a:pt x="18" y="88"/>
                    </a:lnTo>
                    <a:lnTo>
                      <a:pt x="28"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3" name="Freeform 63">
                <a:extLst>
                  <a:ext uri="{FF2B5EF4-FFF2-40B4-BE49-F238E27FC236}">
                    <a16:creationId xmlns:a16="http://schemas.microsoft.com/office/drawing/2014/main" id="{98D51E0D-F901-4306-986A-BF833D457B33}"/>
                  </a:ext>
                </a:extLst>
              </p:cNvPr>
              <p:cNvSpPr>
                <a:spLocks/>
              </p:cNvSpPr>
              <p:nvPr/>
            </p:nvSpPr>
            <p:spPr bwMode="auto">
              <a:xfrm>
                <a:off x="3616" y="4392"/>
                <a:ext cx="24"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7" y="33"/>
                    </a:lnTo>
                    <a:lnTo>
                      <a:pt x="93" y="33"/>
                    </a:lnTo>
                    <a:lnTo>
                      <a:pt x="64" y="54"/>
                    </a:lnTo>
                    <a:lnTo>
                      <a:pt x="74" y="88"/>
                    </a:lnTo>
                    <a:lnTo>
                      <a:pt x="46" y="67"/>
                    </a:lnTo>
                    <a:lnTo>
                      <a:pt x="17" y="88"/>
                    </a:lnTo>
                    <a:lnTo>
                      <a:pt x="29" y="54"/>
                    </a:lnTo>
                    <a:lnTo>
                      <a:pt x="0" y="33"/>
                    </a:lnTo>
                    <a:lnTo>
                      <a:pt x="35"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4" name="Freeform 64">
                <a:extLst>
                  <a:ext uri="{FF2B5EF4-FFF2-40B4-BE49-F238E27FC236}">
                    <a16:creationId xmlns:a16="http://schemas.microsoft.com/office/drawing/2014/main" id="{B9317AD3-FA94-45F8-B733-1C5119B13C51}"/>
                  </a:ext>
                </a:extLst>
              </p:cNvPr>
              <p:cNvSpPr>
                <a:spLocks/>
              </p:cNvSpPr>
              <p:nvPr/>
            </p:nvSpPr>
            <p:spPr bwMode="auto">
              <a:xfrm>
                <a:off x="3662" y="4392"/>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7" y="33"/>
                    </a:lnTo>
                    <a:lnTo>
                      <a:pt x="93" y="33"/>
                    </a:lnTo>
                    <a:lnTo>
                      <a:pt x="64" y="54"/>
                    </a:lnTo>
                    <a:lnTo>
                      <a:pt x="75" y="88"/>
                    </a:lnTo>
                    <a:lnTo>
                      <a:pt x="46" y="67"/>
                    </a:lnTo>
                    <a:lnTo>
                      <a:pt x="17" y="88"/>
                    </a:lnTo>
                    <a:lnTo>
                      <a:pt x="29" y="54"/>
                    </a:lnTo>
                    <a:lnTo>
                      <a:pt x="0" y="33"/>
                    </a:lnTo>
                    <a:lnTo>
                      <a:pt x="36"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5" name="Freeform 65">
                <a:extLst>
                  <a:ext uri="{FF2B5EF4-FFF2-40B4-BE49-F238E27FC236}">
                    <a16:creationId xmlns:a16="http://schemas.microsoft.com/office/drawing/2014/main" id="{A9BDB48B-1FA5-4445-8EB0-9EA8FA75504E}"/>
                  </a:ext>
                </a:extLst>
              </p:cNvPr>
              <p:cNvSpPr>
                <a:spLocks/>
              </p:cNvSpPr>
              <p:nvPr/>
            </p:nvSpPr>
            <p:spPr bwMode="auto">
              <a:xfrm>
                <a:off x="3707" y="4392"/>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9" y="33"/>
                    </a:lnTo>
                    <a:lnTo>
                      <a:pt x="94" y="33"/>
                    </a:lnTo>
                    <a:lnTo>
                      <a:pt x="64" y="54"/>
                    </a:lnTo>
                    <a:lnTo>
                      <a:pt x="76" y="88"/>
                    </a:lnTo>
                    <a:lnTo>
                      <a:pt x="47" y="67"/>
                    </a:lnTo>
                    <a:lnTo>
                      <a:pt x="19"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6" name="Freeform 66">
                <a:extLst>
                  <a:ext uri="{FF2B5EF4-FFF2-40B4-BE49-F238E27FC236}">
                    <a16:creationId xmlns:a16="http://schemas.microsoft.com/office/drawing/2014/main" id="{E9F1DE0A-F130-4CAC-AC86-C240DB2F660E}"/>
                  </a:ext>
                </a:extLst>
              </p:cNvPr>
              <p:cNvSpPr>
                <a:spLocks/>
              </p:cNvSpPr>
              <p:nvPr/>
            </p:nvSpPr>
            <p:spPr bwMode="auto">
              <a:xfrm>
                <a:off x="3752" y="4392"/>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3"/>
                    </a:lnTo>
                    <a:lnTo>
                      <a:pt x="93" y="33"/>
                    </a:lnTo>
                    <a:lnTo>
                      <a:pt x="65" y="54"/>
                    </a:lnTo>
                    <a:lnTo>
                      <a:pt x="76" y="88"/>
                    </a:lnTo>
                    <a:lnTo>
                      <a:pt x="47" y="67"/>
                    </a:lnTo>
                    <a:lnTo>
                      <a:pt x="19"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7" name="Freeform 67">
                <a:extLst>
                  <a:ext uri="{FF2B5EF4-FFF2-40B4-BE49-F238E27FC236}">
                    <a16:creationId xmlns:a16="http://schemas.microsoft.com/office/drawing/2014/main" id="{DDE900A7-CFBB-410A-9022-7AAC2EC4360F}"/>
                  </a:ext>
                </a:extLst>
              </p:cNvPr>
              <p:cNvSpPr>
                <a:spLocks/>
              </p:cNvSpPr>
              <p:nvPr/>
            </p:nvSpPr>
            <p:spPr bwMode="auto">
              <a:xfrm>
                <a:off x="3526" y="4430"/>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8" name="Freeform 68">
                <a:extLst>
                  <a:ext uri="{FF2B5EF4-FFF2-40B4-BE49-F238E27FC236}">
                    <a16:creationId xmlns:a16="http://schemas.microsoft.com/office/drawing/2014/main" id="{ABFDB0A1-77B2-4F70-BC9E-D73B516396DF}"/>
                  </a:ext>
                </a:extLst>
              </p:cNvPr>
              <p:cNvSpPr>
                <a:spLocks/>
              </p:cNvSpPr>
              <p:nvPr/>
            </p:nvSpPr>
            <p:spPr bwMode="auto">
              <a:xfrm>
                <a:off x="3571" y="4430"/>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79" name="Freeform 69">
                <a:extLst>
                  <a:ext uri="{FF2B5EF4-FFF2-40B4-BE49-F238E27FC236}">
                    <a16:creationId xmlns:a16="http://schemas.microsoft.com/office/drawing/2014/main" id="{915D4A63-624B-418A-A0F0-40A5D814B4EC}"/>
                  </a:ext>
                </a:extLst>
              </p:cNvPr>
              <p:cNvSpPr>
                <a:spLocks/>
              </p:cNvSpPr>
              <p:nvPr/>
            </p:nvSpPr>
            <p:spPr bwMode="auto">
              <a:xfrm>
                <a:off x="3616" y="4430"/>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0" name="Freeform 70">
                <a:extLst>
                  <a:ext uri="{FF2B5EF4-FFF2-40B4-BE49-F238E27FC236}">
                    <a16:creationId xmlns:a16="http://schemas.microsoft.com/office/drawing/2014/main" id="{9CD2BB1F-970F-49E2-9B64-7F351AB9D8AB}"/>
                  </a:ext>
                </a:extLst>
              </p:cNvPr>
              <p:cNvSpPr>
                <a:spLocks/>
              </p:cNvSpPr>
              <p:nvPr/>
            </p:nvSpPr>
            <p:spPr bwMode="auto">
              <a:xfrm>
                <a:off x="3662" y="4430"/>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1" name="Freeform 71">
                <a:extLst>
                  <a:ext uri="{FF2B5EF4-FFF2-40B4-BE49-F238E27FC236}">
                    <a16:creationId xmlns:a16="http://schemas.microsoft.com/office/drawing/2014/main" id="{DDFF27D6-45A7-4EAF-894E-3E354A906A1E}"/>
                  </a:ext>
                </a:extLst>
              </p:cNvPr>
              <p:cNvSpPr>
                <a:spLocks/>
              </p:cNvSpPr>
              <p:nvPr/>
            </p:nvSpPr>
            <p:spPr bwMode="auto">
              <a:xfrm>
                <a:off x="3707" y="4430"/>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2" name="Freeform 72">
                <a:extLst>
                  <a:ext uri="{FF2B5EF4-FFF2-40B4-BE49-F238E27FC236}">
                    <a16:creationId xmlns:a16="http://schemas.microsoft.com/office/drawing/2014/main" id="{4B612BD5-3A2A-49CA-8730-573E1F3A7B23}"/>
                  </a:ext>
                </a:extLst>
              </p:cNvPr>
              <p:cNvSpPr>
                <a:spLocks/>
              </p:cNvSpPr>
              <p:nvPr/>
            </p:nvSpPr>
            <p:spPr bwMode="auto">
              <a:xfrm>
                <a:off x="3752" y="4430"/>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3" name="Freeform 73">
                <a:extLst>
                  <a:ext uri="{FF2B5EF4-FFF2-40B4-BE49-F238E27FC236}">
                    <a16:creationId xmlns:a16="http://schemas.microsoft.com/office/drawing/2014/main" id="{CA6D36A7-84F4-4C50-BE31-E38C423090FC}"/>
                  </a:ext>
                </a:extLst>
              </p:cNvPr>
              <p:cNvSpPr>
                <a:spLocks/>
              </p:cNvSpPr>
              <p:nvPr/>
            </p:nvSpPr>
            <p:spPr bwMode="auto">
              <a:xfrm>
                <a:off x="3526" y="4468"/>
                <a:ext cx="23" cy="23"/>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4"/>
                    </a:lnTo>
                    <a:lnTo>
                      <a:pt x="75" y="89"/>
                    </a:lnTo>
                    <a:lnTo>
                      <a:pt x="46" y="68"/>
                    </a:lnTo>
                    <a:lnTo>
                      <a:pt x="18" y="89"/>
                    </a:lnTo>
                    <a:lnTo>
                      <a:pt x="28" y="54"/>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4" name="Freeform 74">
                <a:extLst>
                  <a:ext uri="{FF2B5EF4-FFF2-40B4-BE49-F238E27FC236}">
                    <a16:creationId xmlns:a16="http://schemas.microsoft.com/office/drawing/2014/main" id="{22F7CDBE-6F26-43D4-8BA9-F3132D1A5A3E}"/>
                  </a:ext>
                </a:extLst>
              </p:cNvPr>
              <p:cNvSpPr>
                <a:spLocks/>
              </p:cNvSpPr>
              <p:nvPr/>
            </p:nvSpPr>
            <p:spPr bwMode="auto">
              <a:xfrm>
                <a:off x="3571" y="4468"/>
                <a:ext cx="24"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4"/>
                    </a:lnTo>
                    <a:lnTo>
                      <a:pt x="75" y="89"/>
                    </a:lnTo>
                    <a:lnTo>
                      <a:pt x="47" y="68"/>
                    </a:lnTo>
                    <a:lnTo>
                      <a:pt x="18" y="89"/>
                    </a:lnTo>
                    <a:lnTo>
                      <a:pt x="28"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5" name="Freeform 75">
                <a:extLst>
                  <a:ext uri="{FF2B5EF4-FFF2-40B4-BE49-F238E27FC236}">
                    <a16:creationId xmlns:a16="http://schemas.microsoft.com/office/drawing/2014/main" id="{79ADC538-D802-47CF-9A22-DDDD81C5727A}"/>
                  </a:ext>
                </a:extLst>
              </p:cNvPr>
              <p:cNvSpPr>
                <a:spLocks/>
              </p:cNvSpPr>
              <p:nvPr/>
            </p:nvSpPr>
            <p:spPr bwMode="auto">
              <a:xfrm>
                <a:off x="3616" y="4468"/>
                <a:ext cx="24"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4"/>
                    </a:lnTo>
                    <a:lnTo>
                      <a:pt x="74" y="89"/>
                    </a:lnTo>
                    <a:lnTo>
                      <a:pt x="46" y="68"/>
                    </a:lnTo>
                    <a:lnTo>
                      <a:pt x="17" y="89"/>
                    </a:lnTo>
                    <a:lnTo>
                      <a:pt x="29" y="54"/>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6" name="Freeform 76">
                <a:extLst>
                  <a:ext uri="{FF2B5EF4-FFF2-40B4-BE49-F238E27FC236}">
                    <a16:creationId xmlns:a16="http://schemas.microsoft.com/office/drawing/2014/main" id="{642BBD26-8911-4D7A-A38F-7F17EF56F27F}"/>
                  </a:ext>
                </a:extLst>
              </p:cNvPr>
              <p:cNvSpPr>
                <a:spLocks/>
              </p:cNvSpPr>
              <p:nvPr/>
            </p:nvSpPr>
            <p:spPr bwMode="auto">
              <a:xfrm>
                <a:off x="3662" y="4468"/>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4"/>
                    </a:lnTo>
                    <a:lnTo>
                      <a:pt x="75" y="89"/>
                    </a:lnTo>
                    <a:lnTo>
                      <a:pt x="46" y="68"/>
                    </a:lnTo>
                    <a:lnTo>
                      <a:pt x="17" y="89"/>
                    </a:lnTo>
                    <a:lnTo>
                      <a:pt x="29" y="54"/>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7" name="Freeform 77">
                <a:extLst>
                  <a:ext uri="{FF2B5EF4-FFF2-40B4-BE49-F238E27FC236}">
                    <a16:creationId xmlns:a16="http://schemas.microsoft.com/office/drawing/2014/main" id="{CFE5CA8C-728E-4B85-A892-E498B635C2A5}"/>
                  </a:ext>
                </a:extLst>
              </p:cNvPr>
              <p:cNvSpPr>
                <a:spLocks/>
              </p:cNvSpPr>
              <p:nvPr/>
            </p:nvSpPr>
            <p:spPr bwMode="auto">
              <a:xfrm>
                <a:off x="3707" y="4468"/>
                <a:ext cx="23" cy="23"/>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4"/>
                    </a:lnTo>
                    <a:lnTo>
                      <a:pt x="76" y="89"/>
                    </a:lnTo>
                    <a:lnTo>
                      <a:pt x="47" y="68"/>
                    </a:lnTo>
                    <a:lnTo>
                      <a:pt x="19" y="89"/>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8" name="Freeform 78">
                <a:extLst>
                  <a:ext uri="{FF2B5EF4-FFF2-40B4-BE49-F238E27FC236}">
                    <a16:creationId xmlns:a16="http://schemas.microsoft.com/office/drawing/2014/main" id="{D48D39CB-DBF8-42F8-81D3-E7D8D6D8A21F}"/>
                  </a:ext>
                </a:extLst>
              </p:cNvPr>
              <p:cNvSpPr>
                <a:spLocks/>
              </p:cNvSpPr>
              <p:nvPr/>
            </p:nvSpPr>
            <p:spPr bwMode="auto">
              <a:xfrm>
                <a:off x="3752" y="4468"/>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4"/>
                    </a:lnTo>
                    <a:lnTo>
                      <a:pt x="76" y="89"/>
                    </a:lnTo>
                    <a:lnTo>
                      <a:pt x="47" y="68"/>
                    </a:lnTo>
                    <a:lnTo>
                      <a:pt x="19" y="89"/>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89" name="Freeform 79">
                <a:extLst>
                  <a:ext uri="{FF2B5EF4-FFF2-40B4-BE49-F238E27FC236}">
                    <a16:creationId xmlns:a16="http://schemas.microsoft.com/office/drawing/2014/main" id="{1142810F-0B7E-473D-9BBA-9C27DA6A694D}"/>
                  </a:ext>
                </a:extLst>
              </p:cNvPr>
              <p:cNvSpPr>
                <a:spLocks/>
              </p:cNvSpPr>
              <p:nvPr/>
            </p:nvSpPr>
            <p:spPr bwMode="auto">
              <a:xfrm>
                <a:off x="3526" y="4507"/>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0" name="Freeform 80">
                <a:extLst>
                  <a:ext uri="{FF2B5EF4-FFF2-40B4-BE49-F238E27FC236}">
                    <a16:creationId xmlns:a16="http://schemas.microsoft.com/office/drawing/2014/main" id="{2012CD10-8685-48EC-8456-315F201765AD}"/>
                  </a:ext>
                </a:extLst>
              </p:cNvPr>
              <p:cNvSpPr>
                <a:spLocks/>
              </p:cNvSpPr>
              <p:nvPr/>
            </p:nvSpPr>
            <p:spPr bwMode="auto">
              <a:xfrm>
                <a:off x="3571" y="4507"/>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1" name="Freeform 81">
                <a:extLst>
                  <a:ext uri="{FF2B5EF4-FFF2-40B4-BE49-F238E27FC236}">
                    <a16:creationId xmlns:a16="http://schemas.microsoft.com/office/drawing/2014/main" id="{A2C8DD9F-BCB5-4978-8C8A-3268EC9E7111}"/>
                  </a:ext>
                </a:extLst>
              </p:cNvPr>
              <p:cNvSpPr>
                <a:spLocks/>
              </p:cNvSpPr>
              <p:nvPr/>
            </p:nvSpPr>
            <p:spPr bwMode="auto">
              <a:xfrm>
                <a:off x="3616" y="4507"/>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2" name="Freeform 82">
                <a:extLst>
                  <a:ext uri="{FF2B5EF4-FFF2-40B4-BE49-F238E27FC236}">
                    <a16:creationId xmlns:a16="http://schemas.microsoft.com/office/drawing/2014/main" id="{7128F322-FE45-4E81-9523-DFA243CC0E83}"/>
                  </a:ext>
                </a:extLst>
              </p:cNvPr>
              <p:cNvSpPr>
                <a:spLocks/>
              </p:cNvSpPr>
              <p:nvPr/>
            </p:nvSpPr>
            <p:spPr bwMode="auto">
              <a:xfrm>
                <a:off x="3662" y="4507"/>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3" name="Freeform 83">
                <a:extLst>
                  <a:ext uri="{FF2B5EF4-FFF2-40B4-BE49-F238E27FC236}">
                    <a16:creationId xmlns:a16="http://schemas.microsoft.com/office/drawing/2014/main" id="{8F1B1AD6-FFCD-4C43-A45A-480FA209B646}"/>
                  </a:ext>
                </a:extLst>
              </p:cNvPr>
              <p:cNvSpPr>
                <a:spLocks/>
              </p:cNvSpPr>
              <p:nvPr/>
            </p:nvSpPr>
            <p:spPr bwMode="auto">
              <a:xfrm>
                <a:off x="3707" y="4507"/>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4" name="Freeform 84">
                <a:extLst>
                  <a:ext uri="{FF2B5EF4-FFF2-40B4-BE49-F238E27FC236}">
                    <a16:creationId xmlns:a16="http://schemas.microsoft.com/office/drawing/2014/main" id="{6177E352-4E1F-4523-A95A-AD0421C51C13}"/>
                  </a:ext>
                </a:extLst>
              </p:cNvPr>
              <p:cNvSpPr>
                <a:spLocks/>
              </p:cNvSpPr>
              <p:nvPr/>
            </p:nvSpPr>
            <p:spPr bwMode="auto">
              <a:xfrm>
                <a:off x="3752" y="4507"/>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5" name="Freeform 85">
                <a:extLst>
                  <a:ext uri="{FF2B5EF4-FFF2-40B4-BE49-F238E27FC236}">
                    <a16:creationId xmlns:a16="http://schemas.microsoft.com/office/drawing/2014/main" id="{7E8F9E2A-7A9E-44D2-9F96-AFD864724718}"/>
                  </a:ext>
                </a:extLst>
              </p:cNvPr>
              <p:cNvSpPr>
                <a:spLocks/>
              </p:cNvSpPr>
              <p:nvPr/>
            </p:nvSpPr>
            <p:spPr bwMode="auto">
              <a:xfrm>
                <a:off x="3526" y="4545"/>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6" name="Freeform 86">
                <a:extLst>
                  <a:ext uri="{FF2B5EF4-FFF2-40B4-BE49-F238E27FC236}">
                    <a16:creationId xmlns:a16="http://schemas.microsoft.com/office/drawing/2014/main" id="{94BE4769-48C1-46DF-B626-73FB3031C38D}"/>
                  </a:ext>
                </a:extLst>
              </p:cNvPr>
              <p:cNvSpPr>
                <a:spLocks/>
              </p:cNvSpPr>
              <p:nvPr/>
            </p:nvSpPr>
            <p:spPr bwMode="auto">
              <a:xfrm>
                <a:off x="3571" y="4545"/>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7" name="Freeform 87">
                <a:extLst>
                  <a:ext uri="{FF2B5EF4-FFF2-40B4-BE49-F238E27FC236}">
                    <a16:creationId xmlns:a16="http://schemas.microsoft.com/office/drawing/2014/main" id="{553D721A-72D2-45B3-99D4-C5749A14CA78}"/>
                  </a:ext>
                </a:extLst>
              </p:cNvPr>
              <p:cNvSpPr>
                <a:spLocks/>
              </p:cNvSpPr>
              <p:nvPr/>
            </p:nvSpPr>
            <p:spPr bwMode="auto">
              <a:xfrm>
                <a:off x="3616" y="4545"/>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8" name="Freeform 88">
                <a:extLst>
                  <a:ext uri="{FF2B5EF4-FFF2-40B4-BE49-F238E27FC236}">
                    <a16:creationId xmlns:a16="http://schemas.microsoft.com/office/drawing/2014/main" id="{FCA47C61-D1A1-4924-9446-6F3C184DB96A}"/>
                  </a:ext>
                </a:extLst>
              </p:cNvPr>
              <p:cNvSpPr>
                <a:spLocks/>
              </p:cNvSpPr>
              <p:nvPr/>
            </p:nvSpPr>
            <p:spPr bwMode="auto">
              <a:xfrm>
                <a:off x="3662" y="4545"/>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99" name="Freeform 89">
                <a:extLst>
                  <a:ext uri="{FF2B5EF4-FFF2-40B4-BE49-F238E27FC236}">
                    <a16:creationId xmlns:a16="http://schemas.microsoft.com/office/drawing/2014/main" id="{AFC83527-E073-4A52-B2E3-F4BA066D931E}"/>
                  </a:ext>
                </a:extLst>
              </p:cNvPr>
              <p:cNvSpPr>
                <a:spLocks/>
              </p:cNvSpPr>
              <p:nvPr/>
            </p:nvSpPr>
            <p:spPr bwMode="auto">
              <a:xfrm>
                <a:off x="3707" y="4545"/>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00" name="Freeform 90">
                <a:extLst>
                  <a:ext uri="{FF2B5EF4-FFF2-40B4-BE49-F238E27FC236}">
                    <a16:creationId xmlns:a16="http://schemas.microsoft.com/office/drawing/2014/main" id="{76116B2B-595A-46B3-84EB-C28C83536667}"/>
                  </a:ext>
                </a:extLst>
              </p:cNvPr>
              <p:cNvSpPr>
                <a:spLocks/>
              </p:cNvSpPr>
              <p:nvPr/>
            </p:nvSpPr>
            <p:spPr bwMode="auto">
              <a:xfrm>
                <a:off x="3752" y="4545"/>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0730" name="WordArt 91">
              <a:extLst>
                <a:ext uri="{FF2B5EF4-FFF2-40B4-BE49-F238E27FC236}">
                  <a16:creationId xmlns:a16="http://schemas.microsoft.com/office/drawing/2014/main" id="{CC046EB2-0C8C-4CB4-93F7-4F1A9204EE19}"/>
                </a:ext>
              </a:extLst>
            </p:cNvPr>
            <p:cNvSpPr>
              <a:spLocks noChangeArrowheads="1" noChangeShapeType="1" noTextEdit="1"/>
            </p:cNvSpPr>
            <p:nvPr/>
          </p:nvSpPr>
          <p:spPr bwMode="auto">
            <a:xfrm>
              <a:off x="737" y="1946"/>
              <a:ext cx="646" cy="1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KOREA</a:t>
              </a:r>
              <a:endParaRPr lang="zh-CN" altLang="en-US" sz="1400" kern="10" spc="-70">
                <a:solidFill>
                  <a:schemeClr val="bg1"/>
                </a:solidFill>
                <a:latin typeface="Arial Black" panose="020B0A04020102020204" pitchFamily="34" charset="0"/>
              </a:endParaRPr>
            </a:p>
          </p:txBody>
        </p:sp>
        <p:sp>
          <p:nvSpPr>
            <p:cNvPr id="30731" name="WordArt 92">
              <a:extLst>
                <a:ext uri="{FF2B5EF4-FFF2-40B4-BE49-F238E27FC236}">
                  <a16:creationId xmlns:a16="http://schemas.microsoft.com/office/drawing/2014/main" id="{DB5F10E2-2EC1-4C2A-B9E2-EC35E54AC2CB}"/>
                </a:ext>
              </a:extLst>
            </p:cNvPr>
            <p:cNvSpPr>
              <a:spLocks noChangeArrowheads="1" noChangeShapeType="1" noTextEdit="1"/>
            </p:cNvSpPr>
            <p:nvPr/>
          </p:nvSpPr>
          <p:spPr bwMode="auto">
            <a:xfrm>
              <a:off x="567" y="2095"/>
              <a:ext cx="998" cy="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32" name="WordArt 93">
              <a:extLst>
                <a:ext uri="{FF2B5EF4-FFF2-40B4-BE49-F238E27FC236}">
                  <a16:creationId xmlns:a16="http://schemas.microsoft.com/office/drawing/2014/main" id="{14781356-FAE4-4580-BC27-D414EC006954}"/>
                </a:ext>
              </a:extLst>
            </p:cNvPr>
            <p:cNvSpPr>
              <a:spLocks noChangeArrowheads="1" noChangeShapeType="1" noTextEdit="1"/>
            </p:cNvSpPr>
            <p:nvPr/>
          </p:nvSpPr>
          <p:spPr bwMode="auto">
            <a:xfrm>
              <a:off x="4422" y="1933"/>
              <a:ext cx="556" cy="13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U.S.A</a:t>
              </a:r>
              <a:endParaRPr lang="zh-CN" altLang="en-US" sz="1400" kern="10" spc="-70">
                <a:solidFill>
                  <a:schemeClr val="bg1"/>
                </a:solidFill>
                <a:latin typeface="Arial Black" panose="020B0A04020102020204" pitchFamily="34" charset="0"/>
              </a:endParaRPr>
            </a:p>
          </p:txBody>
        </p:sp>
        <p:sp>
          <p:nvSpPr>
            <p:cNvPr id="30733" name="WordArt 94">
              <a:extLst>
                <a:ext uri="{FF2B5EF4-FFF2-40B4-BE49-F238E27FC236}">
                  <a16:creationId xmlns:a16="http://schemas.microsoft.com/office/drawing/2014/main" id="{7546368D-FF36-46CC-9260-EAF09FFCAD04}"/>
                </a:ext>
              </a:extLst>
            </p:cNvPr>
            <p:cNvSpPr>
              <a:spLocks noChangeArrowheads="1" noChangeShapeType="1" noTextEdit="1"/>
            </p:cNvSpPr>
            <p:nvPr/>
          </p:nvSpPr>
          <p:spPr bwMode="auto">
            <a:xfrm>
              <a:off x="4195" y="2095"/>
              <a:ext cx="998" cy="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34" name="Line 95">
              <a:extLst>
                <a:ext uri="{FF2B5EF4-FFF2-40B4-BE49-F238E27FC236}">
                  <a16:creationId xmlns:a16="http://schemas.microsoft.com/office/drawing/2014/main" id="{0B53D723-6990-43D9-9373-41141E41327F}"/>
                </a:ext>
              </a:extLst>
            </p:cNvPr>
            <p:cNvSpPr>
              <a:spLocks noChangeShapeType="1"/>
            </p:cNvSpPr>
            <p:nvPr/>
          </p:nvSpPr>
          <p:spPr bwMode="auto">
            <a:xfrm>
              <a:off x="476" y="2251"/>
              <a:ext cx="1179"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5" name="Line 96">
              <a:extLst>
                <a:ext uri="{FF2B5EF4-FFF2-40B4-BE49-F238E27FC236}">
                  <a16:creationId xmlns:a16="http://schemas.microsoft.com/office/drawing/2014/main" id="{0C972D66-6A51-48E4-8B8A-3A760CDCE5EE}"/>
                </a:ext>
              </a:extLst>
            </p:cNvPr>
            <p:cNvSpPr>
              <a:spLocks noChangeShapeType="1"/>
            </p:cNvSpPr>
            <p:nvPr/>
          </p:nvSpPr>
          <p:spPr bwMode="auto">
            <a:xfrm>
              <a:off x="4105" y="2251"/>
              <a:ext cx="1179" cy="0"/>
            </a:xfrm>
            <a:prstGeom prst="line">
              <a:avLst/>
            </a:prstGeom>
            <a:noFill/>
            <a:ln w="190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6" name="WordArt 97">
              <a:extLst>
                <a:ext uri="{FF2B5EF4-FFF2-40B4-BE49-F238E27FC236}">
                  <a16:creationId xmlns:a16="http://schemas.microsoft.com/office/drawing/2014/main" id="{4AD06EF6-429A-4B3D-B810-CEA73132CBB3}"/>
                </a:ext>
              </a:extLst>
            </p:cNvPr>
            <p:cNvSpPr>
              <a:spLocks noChangeArrowheads="1" noChangeShapeType="1" noTextEdit="1"/>
            </p:cNvSpPr>
            <p:nvPr/>
          </p:nvSpPr>
          <p:spPr bwMode="auto">
            <a:xfrm>
              <a:off x="476" y="2341"/>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1.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37" name="WordArt 98">
              <a:extLst>
                <a:ext uri="{FF2B5EF4-FFF2-40B4-BE49-F238E27FC236}">
                  <a16:creationId xmlns:a16="http://schemas.microsoft.com/office/drawing/2014/main" id="{7442B243-8D9D-4471-B078-C67BCEB22B0E}"/>
                </a:ext>
              </a:extLst>
            </p:cNvPr>
            <p:cNvSpPr>
              <a:spLocks noChangeArrowheads="1" noChangeShapeType="1" noTextEdit="1"/>
            </p:cNvSpPr>
            <p:nvPr/>
          </p:nvSpPr>
          <p:spPr bwMode="auto">
            <a:xfrm>
              <a:off x="476" y="2477"/>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2.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38" name="WordArt 99">
              <a:extLst>
                <a:ext uri="{FF2B5EF4-FFF2-40B4-BE49-F238E27FC236}">
                  <a16:creationId xmlns:a16="http://schemas.microsoft.com/office/drawing/2014/main" id="{CC2B5B9B-A422-4287-830A-427C86C179F2}"/>
                </a:ext>
              </a:extLst>
            </p:cNvPr>
            <p:cNvSpPr>
              <a:spLocks noChangeArrowheads="1" noChangeShapeType="1" noTextEdit="1"/>
            </p:cNvSpPr>
            <p:nvPr/>
          </p:nvSpPr>
          <p:spPr bwMode="auto">
            <a:xfrm>
              <a:off x="476" y="2613"/>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3.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39" name="WordArt 100">
              <a:extLst>
                <a:ext uri="{FF2B5EF4-FFF2-40B4-BE49-F238E27FC236}">
                  <a16:creationId xmlns:a16="http://schemas.microsoft.com/office/drawing/2014/main" id="{71DD275B-4D18-4E02-828A-1C0EB158A679}"/>
                </a:ext>
              </a:extLst>
            </p:cNvPr>
            <p:cNvSpPr>
              <a:spLocks noChangeArrowheads="1" noChangeShapeType="1" noTextEdit="1"/>
            </p:cNvSpPr>
            <p:nvPr/>
          </p:nvSpPr>
          <p:spPr bwMode="auto">
            <a:xfrm>
              <a:off x="4105" y="2341"/>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1.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40" name="WordArt 101">
              <a:extLst>
                <a:ext uri="{FF2B5EF4-FFF2-40B4-BE49-F238E27FC236}">
                  <a16:creationId xmlns:a16="http://schemas.microsoft.com/office/drawing/2014/main" id="{7194E495-6B0C-4730-A152-2EC2BE42167D}"/>
                </a:ext>
              </a:extLst>
            </p:cNvPr>
            <p:cNvSpPr>
              <a:spLocks noChangeArrowheads="1" noChangeShapeType="1" noTextEdit="1"/>
            </p:cNvSpPr>
            <p:nvPr/>
          </p:nvSpPr>
          <p:spPr bwMode="auto">
            <a:xfrm>
              <a:off x="4105" y="2477"/>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2.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sp>
          <p:nvSpPr>
            <p:cNvPr id="30741" name="WordArt 102">
              <a:extLst>
                <a:ext uri="{FF2B5EF4-FFF2-40B4-BE49-F238E27FC236}">
                  <a16:creationId xmlns:a16="http://schemas.microsoft.com/office/drawing/2014/main" id="{FDC081C2-F48B-44B6-8E18-1FF06858776A}"/>
                </a:ext>
              </a:extLst>
            </p:cNvPr>
            <p:cNvSpPr>
              <a:spLocks noChangeArrowheads="1" noChangeShapeType="1" noTextEdit="1"/>
            </p:cNvSpPr>
            <p:nvPr/>
          </p:nvSpPr>
          <p:spPr bwMode="auto">
            <a:xfrm>
              <a:off x="4105" y="2613"/>
              <a:ext cx="1179" cy="9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3. ADD CONTENTS LIST</a:t>
              </a:r>
              <a:endParaRPr lang="zh-CN" altLang="en-US" sz="800" b="1" kern="10" spc="-4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84BF8B0-9B51-4D71-A390-98C9787CE38E}"/>
              </a:ext>
            </a:extLst>
          </p:cNvPr>
          <p:cNvSpPr>
            <a:spLocks noGrp="1" noChangeArrowheads="1"/>
          </p:cNvSpPr>
          <p:nvPr>
            <p:ph type="ctrTitle"/>
          </p:nvPr>
        </p:nvSpPr>
        <p:spPr>
          <a:xfrm>
            <a:off x="1830388" y="1484785"/>
            <a:ext cx="8531225" cy="966787"/>
          </a:xfrm>
        </p:spPr>
        <p:txBody>
          <a:bodyPr/>
          <a:lstStyle/>
          <a:p>
            <a:pPr algn="l" eaLnBrk="1" hangingPunct="1"/>
            <a:r>
              <a:rPr lang="en-US" altLang="ko-KR" sz="6500" b="1" dirty="0">
                <a:latin typeface="Times New Roman" panose="02020603050405020304" pitchFamily="18" charset="0"/>
                <a:ea typeface="Arial Unicode MS" pitchFamily="50" charset="-128"/>
              </a:rPr>
              <a:t>THANK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모서리가 둥근 직사각형 22">
            <a:extLst>
              <a:ext uri="{FF2B5EF4-FFF2-40B4-BE49-F238E27FC236}">
                <a16:creationId xmlns:a16="http://schemas.microsoft.com/office/drawing/2014/main" id="{CE2D9315-AF60-4EF4-B000-A19730A389FA}"/>
              </a:ext>
            </a:extLst>
          </p:cNvPr>
          <p:cNvSpPr/>
          <p:nvPr/>
        </p:nvSpPr>
        <p:spPr>
          <a:xfrm>
            <a:off x="4884738" y="1989139"/>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02</a:t>
            </a:r>
          </a:p>
        </p:txBody>
      </p:sp>
      <p:pic>
        <p:nvPicPr>
          <p:cNvPr id="32771" name="Picture 15" descr="01">
            <a:extLst>
              <a:ext uri="{FF2B5EF4-FFF2-40B4-BE49-F238E27FC236}">
                <a16:creationId xmlns:a16="http://schemas.microsoft.com/office/drawing/2014/main" id="{FC500EDD-4E80-413F-8DCF-23ED8E82E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1" y="1628775"/>
            <a:ext cx="496252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7" descr="cl">
            <a:extLst>
              <a:ext uri="{FF2B5EF4-FFF2-40B4-BE49-F238E27FC236}">
                <a16:creationId xmlns:a16="http://schemas.microsoft.com/office/drawing/2014/main" id="{3C97FFA3-70D4-415A-AEDB-DBE40B71A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25" y="4005263"/>
            <a:ext cx="1836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8" descr="cl2">
            <a:extLst>
              <a:ext uri="{FF2B5EF4-FFF2-40B4-BE49-F238E27FC236}">
                <a16:creationId xmlns:a16="http://schemas.microsoft.com/office/drawing/2014/main" id="{C553A728-75B9-4AC1-BFE4-DD0AA9CA5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4724401"/>
            <a:ext cx="4679951"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모서리가 둥근 직사각형 22">
            <a:extLst>
              <a:ext uri="{FF2B5EF4-FFF2-40B4-BE49-F238E27FC236}">
                <a16:creationId xmlns:a16="http://schemas.microsoft.com/office/drawing/2014/main" id="{001D68A9-2756-4D60-ACD8-3658DAC0DBA2}"/>
              </a:ext>
            </a:extLst>
          </p:cNvPr>
          <p:cNvSpPr/>
          <p:nvPr/>
        </p:nvSpPr>
        <p:spPr>
          <a:xfrm>
            <a:off x="2940051" y="3427414"/>
            <a:ext cx="1643063"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01</a:t>
            </a:r>
          </a:p>
        </p:txBody>
      </p:sp>
      <p:sp>
        <p:nvSpPr>
          <p:cNvPr id="7" name="TextBox 6">
            <a:extLst>
              <a:ext uri="{FF2B5EF4-FFF2-40B4-BE49-F238E27FC236}">
                <a16:creationId xmlns:a16="http://schemas.microsoft.com/office/drawing/2014/main" id="{593D2D65-D8FF-43C6-A5E3-5ED2830E5256}"/>
              </a:ext>
            </a:extLst>
          </p:cNvPr>
          <p:cNvSpPr txBox="1"/>
          <p:nvPr/>
        </p:nvSpPr>
        <p:spPr>
          <a:xfrm>
            <a:off x="2195514" y="1049338"/>
            <a:ext cx="7800975" cy="292100"/>
          </a:xfrm>
          <a:prstGeom prst="rect">
            <a:avLst/>
          </a:prstGeom>
          <a:noFill/>
        </p:spPr>
        <p:txBody>
          <a:bodyPr wrap="none">
            <a:spAutoFit/>
          </a:bodyPr>
          <a:lstStyle/>
          <a:p>
            <a:pPr algn="ctr">
              <a:defRPr/>
            </a:pPr>
            <a:r>
              <a:rPr lang="en-US" altLang="ko-KR" sz="1300" i="0" kern="10" spc="-90" dirty="0">
                <a:ln w="9525">
                  <a:noFill/>
                  <a:round/>
                  <a:headEnd/>
                  <a:tailEnd/>
                </a:ln>
                <a:solidFill>
                  <a:srgbClr val="FFFFFF"/>
                </a:solidFill>
                <a:latin typeface="HY헤드라인M" pitchFamily="18" charset="-127"/>
                <a:ea typeface="HY헤드라인M" pitchFamily="18" charset="-127"/>
                <a:cs typeface="Times New Roman"/>
              </a:rPr>
              <a:t>PG file size and movement are free, and the edge is transparent. It can be used harmoniously in any background.</a:t>
            </a:r>
            <a:endParaRPr lang="ko-KR" altLang="en-US" sz="1300" i="0" kern="10" spc="-90" dirty="0">
              <a:ln w="9525">
                <a:noFill/>
                <a:round/>
                <a:headEnd/>
                <a:tailEnd/>
              </a:ln>
              <a:solidFill>
                <a:srgbClr val="FFFFFF"/>
              </a:solidFill>
              <a:latin typeface="HY헤드라인M" pitchFamily="18" charset="-127"/>
              <a:ea typeface="HY헤드라인M" pitchFamily="18" charset="-127"/>
              <a:cs typeface="Times New Roman"/>
            </a:endParaRPr>
          </a:p>
        </p:txBody>
      </p:sp>
      <p:sp>
        <p:nvSpPr>
          <p:cNvPr id="32776" name="TextBox 13">
            <a:extLst>
              <a:ext uri="{FF2B5EF4-FFF2-40B4-BE49-F238E27FC236}">
                <a16:creationId xmlns:a16="http://schemas.microsoft.com/office/drawing/2014/main" id="{0A111CE1-CF05-446A-830F-3367DEFB1F54}"/>
              </a:ext>
            </a:extLst>
          </p:cNvPr>
          <p:cNvSpPr txBox="1">
            <a:spLocks noChangeArrowheads="1"/>
          </p:cNvSpPr>
          <p:nvPr/>
        </p:nvSpPr>
        <p:spPr bwMode="auto">
          <a:xfrm>
            <a:off x="1524000" y="28733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kumimoji="0" lang="en-US" altLang="en-US" sz="4400" i="0">
                <a:solidFill>
                  <a:schemeClr val="bg1"/>
                </a:solidFill>
                <a:latin typeface="Arial" panose="020B0604020202020204" pitchFamily="34" charset="0"/>
                <a:cs typeface="Arial" panose="020B0604020202020204" pitchFamily="34" charset="0"/>
              </a:rPr>
              <a:t>View </a:t>
            </a:r>
            <a:r>
              <a:rPr kumimoji="0" lang="en-US" altLang="ko-KR" sz="4400" i="0">
                <a:solidFill>
                  <a:schemeClr val="bg1"/>
                </a:solidFill>
                <a:latin typeface="Arial" panose="020B0604020202020204" pitchFamily="34" charset="0"/>
                <a:cs typeface="Arial" panose="020B0604020202020204" pitchFamily="34" charset="0"/>
              </a:rPr>
              <a:t>image </a:t>
            </a:r>
            <a:r>
              <a:rPr kumimoji="0" lang="en-US" altLang="en-US" sz="4400" i="0">
                <a:solidFill>
                  <a:schemeClr val="bg1"/>
                </a:solidFill>
                <a:latin typeface="Arial" panose="020B0604020202020204" pitchFamily="34" charset="0"/>
                <a:cs typeface="Arial" panose="020B0604020202020204" pitchFamily="34" charset="0"/>
              </a:rPr>
              <a:t>source</a:t>
            </a:r>
            <a:endParaRPr kumimoji="0" lang="ko-KR" altLang="en-US" sz="4400" i="0">
              <a:solidFill>
                <a:schemeClr val="bg1"/>
              </a:solidFill>
              <a:latin typeface="Arial" panose="020B0604020202020204" pitchFamily="34" charset="0"/>
              <a:cs typeface="Arial" panose="020B0604020202020204" pitchFamily="34" charset="0"/>
            </a:endParaRPr>
          </a:p>
        </p:txBody>
      </p:sp>
      <p:sp>
        <p:nvSpPr>
          <p:cNvPr id="32777" name="矩形 8">
            <a:extLst>
              <a:ext uri="{FF2B5EF4-FFF2-40B4-BE49-F238E27FC236}">
                <a16:creationId xmlns:a16="http://schemas.microsoft.com/office/drawing/2014/main" id="{9A9FDC5E-AAC8-49D0-8594-5F407F54A164}"/>
              </a:ext>
            </a:extLst>
          </p:cNvPr>
          <p:cNvSpPr>
            <a:spLocks noChangeArrowheads="1"/>
          </p:cNvSpPr>
          <p:nvPr/>
        </p:nvSpPr>
        <p:spPr bwMode="auto">
          <a:xfrm>
            <a:off x="7104063" y="6391275"/>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zh-CN" altLang="en-US" sz="1100">
                <a:solidFill>
                  <a:srgbClr val="414141"/>
                </a:solidFill>
              </a:rPr>
              <a:t>第一</a:t>
            </a:r>
            <a:r>
              <a:rPr lang="en-US" altLang="zh-CN" sz="1100">
                <a:solidFill>
                  <a:srgbClr val="414141"/>
                </a:solidFill>
              </a:rPr>
              <a:t>PPT</a:t>
            </a:r>
            <a:r>
              <a:rPr lang="zh-CN" altLang="en-US" sz="1100">
                <a:solidFill>
                  <a:srgbClr val="414141"/>
                </a:solidFill>
              </a:rPr>
              <a:t>模板网：</a:t>
            </a:r>
            <a:r>
              <a:rPr lang="en-US" altLang="zh-CN" sz="1100">
                <a:solidFill>
                  <a:srgbClr val="414141"/>
                </a:solidFill>
              </a:rPr>
              <a:t>www.1ppt.com</a:t>
            </a:r>
            <a:endParaRPr lang="zh-CN" altLang="en-US" sz="1100">
              <a:solidFill>
                <a:srgbClr val="41414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모서리가 둥근 직사각형 22">
            <a:extLst>
              <a:ext uri="{FF2B5EF4-FFF2-40B4-BE49-F238E27FC236}">
                <a16:creationId xmlns:a16="http://schemas.microsoft.com/office/drawing/2014/main" id="{707CB4C3-18CD-47F1-995F-478A72C9465D}"/>
              </a:ext>
            </a:extLst>
          </p:cNvPr>
          <p:cNvSpPr/>
          <p:nvPr/>
        </p:nvSpPr>
        <p:spPr>
          <a:xfrm>
            <a:off x="5173663" y="1989139"/>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04</a:t>
            </a:r>
          </a:p>
        </p:txBody>
      </p:sp>
      <p:sp>
        <p:nvSpPr>
          <p:cNvPr id="2" name="모서리가 둥근 직사각형 22">
            <a:extLst>
              <a:ext uri="{FF2B5EF4-FFF2-40B4-BE49-F238E27FC236}">
                <a16:creationId xmlns:a16="http://schemas.microsoft.com/office/drawing/2014/main" id="{B38B1E33-44C4-4C3A-B66D-04F89268525E}"/>
              </a:ext>
            </a:extLst>
          </p:cNvPr>
          <p:cNvSpPr/>
          <p:nvPr/>
        </p:nvSpPr>
        <p:spPr>
          <a:xfrm>
            <a:off x="2940051" y="3500439"/>
            <a:ext cx="1643063"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03</a:t>
            </a:r>
          </a:p>
        </p:txBody>
      </p:sp>
      <p:pic>
        <p:nvPicPr>
          <p:cNvPr id="33796" name="Picture 7" descr="02">
            <a:extLst>
              <a:ext uri="{FF2B5EF4-FFF2-40B4-BE49-F238E27FC236}">
                <a16:creationId xmlns:a16="http://schemas.microsoft.com/office/drawing/2014/main" id="{A63554F4-1046-48F1-98A7-358BE625C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620713"/>
            <a:ext cx="25146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03">
            <a:extLst>
              <a:ext uri="{FF2B5EF4-FFF2-40B4-BE49-F238E27FC236}">
                <a16:creationId xmlns:a16="http://schemas.microsoft.com/office/drawing/2014/main" id="{86201BD9-EFAE-46B1-BAA6-99D79270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404813"/>
            <a:ext cx="20764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sun">
            <a:extLst>
              <a:ext uri="{FF2B5EF4-FFF2-40B4-BE49-F238E27FC236}">
                <a16:creationId xmlns:a16="http://schemas.microsoft.com/office/drawing/2014/main" id="{92E4EF16-FD5A-4CBD-8FEA-3FFE5753C4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3448050"/>
            <a:ext cx="36385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tree">
            <a:extLst>
              <a:ext uri="{FF2B5EF4-FFF2-40B4-BE49-F238E27FC236}">
                <a16:creationId xmlns:a16="http://schemas.microsoft.com/office/drawing/2014/main" id="{240F81FC-1CF4-4B1B-85F6-AF9F3E35E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620713"/>
            <a:ext cx="1981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모서리가 둥근 직사각형 22">
            <a:extLst>
              <a:ext uri="{FF2B5EF4-FFF2-40B4-BE49-F238E27FC236}">
                <a16:creationId xmlns:a16="http://schemas.microsoft.com/office/drawing/2014/main" id="{9AA1B387-0034-495E-AEAD-0C8B9480C012}"/>
              </a:ext>
            </a:extLst>
          </p:cNvPr>
          <p:cNvSpPr/>
          <p:nvPr/>
        </p:nvSpPr>
        <p:spPr>
          <a:xfrm>
            <a:off x="8112126" y="2565400"/>
            <a:ext cx="1643063" cy="4333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05</a:t>
            </a:r>
          </a:p>
        </p:txBody>
      </p:sp>
      <p:sp>
        <p:nvSpPr>
          <p:cNvPr id="4" name="모서리가 둥근 직사각형 22">
            <a:extLst>
              <a:ext uri="{FF2B5EF4-FFF2-40B4-BE49-F238E27FC236}">
                <a16:creationId xmlns:a16="http://schemas.microsoft.com/office/drawing/2014/main" id="{DF08AA01-14DA-4CB5-B2E3-0ADEC293A165}"/>
              </a:ext>
            </a:extLst>
          </p:cNvPr>
          <p:cNvSpPr/>
          <p:nvPr/>
        </p:nvSpPr>
        <p:spPr>
          <a:xfrm>
            <a:off x="4021138" y="4814889"/>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06</a:t>
            </a:r>
          </a:p>
        </p:txBody>
      </p:sp>
      <p:sp>
        <p:nvSpPr>
          <p:cNvPr id="33802" name="矩形 9">
            <a:extLst>
              <a:ext uri="{FF2B5EF4-FFF2-40B4-BE49-F238E27FC236}">
                <a16:creationId xmlns:a16="http://schemas.microsoft.com/office/drawing/2014/main" id="{DA781236-45C6-4FB0-ABF0-C94C03B67D5E}"/>
              </a:ext>
            </a:extLst>
          </p:cNvPr>
          <p:cNvSpPr>
            <a:spLocks noChangeArrowheads="1"/>
          </p:cNvSpPr>
          <p:nvPr/>
        </p:nvSpPr>
        <p:spPr bwMode="auto">
          <a:xfrm>
            <a:off x="7104063" y="6391275"/>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zh-CN" altLang="en-US" sz="1100">
                <a:solidFill>
                  <a:srgbClr val="414141"/>
                </a:solidFill>
              </a:rPr>
              <a:t>第一</a:t>
            </a:r>
            <a:r>
              <a:rPr lang="en-US" altLang="zh-CN" sz="1100">
                <a:solidFill>
                  <a:srgbClr val="414141"/>
                </a:solidFill>
              </a:rPr>
              <a:t>PPT</a:t>
            </a:r>
            <a:r>
              <a:rPr lang="zh-CN" altLang="en-US" sz="1100">
                <a:solidFill>
                  <a:srgbClr val="414141"/>
                </a:solidFill>
              </a:rPr>
              <a:t>模板网：</a:t>
            </a:r>
            <a:r>
              <a:rPr lang="en-US" altLang="zh-CN" sz="1100">
                <a:solidFill>
                  <a:srgbClr val="414141"/>
                </a:solidFill>
              </a:rPr>
              <a:t>www.1ppt.com</a:t>
            </a:r>
            <a:endParaRPr lang="zh-CN" altLang="en-US" sz="1100">
              <a:solidFill>
                <a:srgbClr val="41414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Untitled-1">
            <a:extLst>
              <a:ext uri="{FF2B5EF4-FFF2-40B4-BE49-F238E27FC236}">
                <a16:creationId xmlns:a16="http://schemas.microsoft.com/office/drawing/2014/main" id="{A64C2C06-B3C2-44A0-B294-653B6B6CC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00313"/>
            <a:ext cx="9144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그림 92" descr="suB.png">
            <a:extLst>
              <a:ext uri="{FF2B5EF4-FFF2-40B4-BE49-F238E27FC236}">
                <a16:creationId xmlns:a16="http://schemas.microsoft.com/office/drawing/2014/main" id="{20E61D55-B06D-4946-A3BB-59910FA1EB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0" name="Group 6">
            <a:extLst>
              <a:ext uri="{FF2B5EF4-FFF2-40B4-BE49-F238E27FC236}">
                <a16:creationId xmlns:a16="http://schemas.microsoft.com/office/drawing/2014/main" id="{5295DB67-05DE-411C-82E4-CC355E75F151}"/>
              </a:ext>
            </a:extLst>
          </p:cNvPr>
          <p:cNvGrpSpPr>
            <a:grpSpLocks/>
          </p:cNvGrpSpPr>
          <p:nvPr/>
        </p:nvGrpSpPr>
        <p:grpSpPr bwMode="auto">
          <a:xfrm>
            <a:off x="3651250" y="1744663"/>
            <a:ext cx="1873250" cy="1312862"/>
            <a:chOff x="3515" y="3776"/>
            <a:chExt cx="660" cy="441"/>
          </a:xfrm>
        </p:grpSpPr>
        <p:sp>
          <p:nvSpPr>
            <p:cNvPr id="34886" name="Rectangle 7">
              <a:extLst>
                <a:ext uri="{FF2B5EF4-FFF2-40B4-BE49-F238E27FC236}">
                  <a16:creationId xmlns:a16="http://schemas.microsoft.com/office/drawing/2014/main" id="{7D837395-C5F8-44C5-BEE5-E256CAC74A0A}"/>
                </a:ext>
              </a:extLst>
            </p:cNvPr>
            <p:cNvSpPr>
              <a:spLocks noChangeArrowheads="1"/>
            </p:cNvSpPr>
            <p:nvPr/>
          </p:nvSpPr>
          <p:spPr bwMode="auto">
            <a:xfrm>
              <a:off x="3515" y="3776"/>
              <a:ext cx="660" cy="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87" name="Freeform 8">
              <a:extLst>
                <a:ext uri="{FF2B5EF4-FFF2-40B4-BE49-F238E27FC236}">
                  <a16:creationId xmlns:a16="http://schemas.microsoft.com/office/drawing/2014/main" id="{90ED0096-8825-4FEE-9E5B-0E4EAE213A8B}"/>
                </a:ext>
              </a:extLst>
            </p:cNvPr>
            <p:cNvSpPr>
              <a:spLocks/>
            </p:cNvSpPr>
            <p:nvPr/>
          </p:nvSpPr>
          <p:spPr bwMode="auto">
            <a:xfrm>
              <a:off x="3735" y="3935"/>
              <a:ext cx="211" cy="172"/>
            </a:xfrm>
            <a:custGeom>
              <a:avLst/>
              <a:gdLst>
                <a:gd name="T0" fmla="*/ 0 w 844"/>
                <a:gd name="T1" fmla="*/ 0 h 687"/>
                <a:gd name="T2" fmla="*/ 0 w 844"/>
                <a:gd name="T3" fmla="*/ 0 h 687"/>
                <a:gd name="T4" fmla="*/ 0 w 844"/>
                <a:gd name="T5" fmla="*/ 0 h 687"/>
                <a:gd name="T6" fmla="*/ 0 w 844"/>
                <a:gd name="T7" fmla="*/ 0 h 687"/>
                <a:gd name="T8" fmla="*/ 0 w 844"/>
                <a:gd name="T9" fmla="*/ 0 h 687"/>
                <a:gd name="T10" fmla="*/ 0 w 844"/>
                <a:gd name="T11" fmla="*/ 0 h 687"/>
                <a:gd name="T12" fmla="*/ 0 w 844"/>
                <a:gd name="T13" fmla="*/ 0 h 687"/>
                <a:gd name="T14" fmla="*/ 0 w 844"/>
                <a:gd name="T15" fmla="*/ 0 h 687"/>
                <a:gd name="T16" fmla="*/ 0 w 844"/>
                <a:gd name="T17" fmla="*/ 0 h 687"/>
                <a:gd name="T18" fmla="*/ 0 w 844"/>
                <a:gd name="T19" fmla="*/ 0 h 687"/>
                <a:gd name="T20" fmla="*/ 0 w 844"/>
                <a:gd name="T21" fmla="*/ 0 h 687"/>
                <a:gd name="T22" fmla="*/ 0 w 844"/>
                <a:gd name="T23" fmla="*/ 0 h 687"/>
                <a:gd name="T24" fmla="*/ 0 w 844"/>
                <a:gd name="T25" fmla="*/ 0 h 687"/>
                <a:gd name="T26" fmla="*/ 0 w 844"/>
                <a:gd name="T27" fmla="*/ 0 h 687"/>
                <a:gd name="T28" fmla="*/ 0 w 844"/>
                <a:gd name="T29" fmla="*/ 0 h 687"/>
                <a:gd name="T30" fmla="*/ 0 w 844"/>
                <a:gd name="T31" fmla="*/ 0 h 687"/>
                <a:gd name="T32" fmla="*/ 0 w 844"/>
                <a:gd name="T33" fmla="*/ 0 h 687"/>
                <a:gd name="T34" fmla="*/ 0 w 844"/>
                <a:gd name="T35" fmla="*/ 0 h 687"/>
                <a:gd name="T36" fmla="*/ 0 w 844"/>
                <a:gd name="T37" fmla="*/ 0 h 687"/>
                <a:gd name="T38" fmla="*/ 0 w 844"/>
                <a:gd name="T39" fmla="*/ 0 h 687"/>
                <a:gd name="T40" fmla="*/ 0 w 844"/>
                <a:gd name="T41" fmla="*/ 0 h 687"/>
                <a:gd name="T42" fmla="*/ 0 w 844"/>
                <a:gd name="T43" fmla="*/ 0 h 687"/>
                <a:gd name="T44" fmla="*/ 0 w 844"/>
                <a:gd name="T45" fmla="*/ 0 h 687"/>
                <a:gd name="T46" fmla="*/ 0 w 844"/>
                <a:gd name="T47" fmla="*/ 0 h 687"/>
                <a:gd name="T48" fmla="*/ 0 w 844"/>
                <a:gd name="T49" fmla="*/ 0 h 687"/>
                <a:gd name="T50" fmla="*/ 0 w 844"/>
                <a:gd name="T51" fmla="*/ 0 h 687"/>
                <a:gd name="T52" fmla="*/ 0 w 844"/>
                <a:gd name="T53" fmla="*/ 0 h 687"/>
                <a:gd name="T54" fmla="*/ 0 w 844"/>
                <a:gd name="T55" fmla="*/ 0 h 687"/>
                <a:gd name="T56" fmla="*/ 0 w 844"/>
                <a:gd name="T57" fmla="*/ 0 h 687"/>
                <a:gd name="T58" fmla="*/ 0 w 844"/>
                <a:gd name="T59" fmla="*/ 0 h 687"/>
                <a:gd name="T60" fmla="*/ 0 w 844"/>
                <a:gd name="T61" fmla="*/ 0 h 687"/>
                <a:gd name="T62" fmla="*/ 0 w 844"/>
                <a:gd name="T63" fmla="*/ 0 h 687"/>
                <a:gd name="T64" fmla="*/ 0 w 844"/>
                <a:gd name="T65" fmla="*/ 0 h 687"/>
                <a:gd name="T66" fmla="*/ 0 w 844"/>
                <a:gd name="T67" fmla="*/ 0 h 687"/>
                <a:gd name="T68" fmla="*/ 0 w 844"/>
                <a:gd name="T69" fmla="*/ 0 h 687"/>
                <a:gd name="T70" fmla="*/ 0 w 844"/>
                <a:gd name="T71" fmla="*/ 0 h 687"/>
                <a:gd name="T72" fmla="*/ 0 w 844"/>
                <a:gd name="T73" fmla="*/ 0 h 687"/>
                <a:gd name="T74" fmla="*/ 0 w 844"/>
                <a:gd name="T75" fmla="*/ 0 h 687"/>
                <a:gd name="T76" fmla="*/ 0 w 844"/>
                <a:gd name="T77" fmla="*/ 0 h 687"/>
                <a:gd name="T78" fmla="*/ 0 w 844"/>
                <a:gd name="T79" fmla="*/ 0 h 687"/>
                <a:gd name="T80" fmla="*/ 0 w 844"/>
                <a:gd name="T81" fmla="*/ 0 h 687"/>
                <a:gd name="T82" fmla="*/ 0 w 844"/>
                <a:gd name="T83" fmla="*/ 0 h 687"/>
                <a:gd name="T84" fmla="*/ 0 w 844"/>
                <a:gd name="T85" fmla="*/ 0 h 687"/>
                <a:gd name="T86" fmla="*/ 0 w 844"/>
                <a:gd name="T87" fmla="*/ 0 h 687"/>
                <a:gd name="T88" fmla="*/ 0 w 844"/>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4"/>
                <a:gd name="T136" fmla="*/ 0 h 687"/>
                <a:gd name="T137" fmla="*/ 844 w 844"/>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4" h="687">
                  <a:moveTo>
                    <a:pt x="441" y="245"/>
                  </a:moveTo>
                  <a:lnTo>
                    <a:pt x="441" y="245"/>
                  </a:lnTo>
                  <a:lnTo>
                    <a:pt x="454" y="228"/>
                  </a:lnTo>
                  <a:lnTo>
                    <a:pt x="469" y="211"/>
                  </a:lnTo>
                  <a:lnTo>
                    <a:pt x="485" y="197"/>
                  </a:lnTo>
                  <a:lnTo>
                    <a:pt x="503" y="184"/>
                  </a:lnTo>
                  <a:lnTo>
                    <a:pt x="521" y="173"/>
                  </a:lnTo>
                  <a:lnTo>
                    <a:pt x="540" y="165"/>
                  </a:lnTo>
                  <a:lnTo>
                    <a:pt x="561" y="158"/>
                  </a:lnTo>
                  <a:lnTo>
                    <a:pt x="581" y="152"/>
                  </a:lnTo>
                  <a:lnTo>
                    <a:pt x="602" y="149"/>
                  </a:lnTo>
                  <a:lnTo>
                    <a:pt x="623" y="148"/>
                  </a:lnTo>
                  <a:lnTo>
                    <a:pt x="645" y="149"/>
                  </a:lnTo>
                  <a:lnTo>
                    <a:pt x="666" y="152"/>
                  </a:lnTo>
                  <a:lnTo>
                    <a:pt x="687" y="158"/>
                  </a:lnTo>
                  <a:lnTo>
                    <a:pt x="707" y="165"/>
                  </a:lnTo>
                  <a:lnTo>
                    <a:pt x="728" y="174"/>
                  </a:lnTo>
                  <a:lnTo>
                    <a:pt x="746" y="186"/>
                  </a:lnTo>
                  <a:lnTo>
                    <a:pt x="765" y="198"/>
                  </a:lnTo>
                  <a:lnTo>
                    <a:pt x="781" y="214"/>
                  </a:lnTo>
                  <a:lnTo>
                    <a:pt x="795" y="230"/>
                  </a:lnTo>
                  <a:lnTo>
                    <a:pt x="808" y="247"/>
                  </a:lnTo>
                  <a:lnTo>
                    <a:pt x="819" y="266"/>
                  </a:lnTo>
                  <a:lnTo>
                    <a:pt x="828" y="286"/>
                  </a:lnTo>
                  <a:lnTo>
                    <a:pt x="835" y="306"/>
                  </a:lnTo>
                  <a:lnTo>
                    <a:pt x="840" y="326"/>
                  </a:lnTo>
                  <a:lnTo>
                    <a:pt x="843" y="347"/>
                  </a:lnTo>
                  <a:lnTo>
                    <a:pt x="844" y="368"/>
                  </a:lnTo>
                  <a:lnTo>
                    <a:pt x="843" y="390"/>
                  </a:lnTo>
                  <a:lnTo>
                    <a:pt x="840" y="411"/>
                  </a:lnTo>
                  <a:lnTo>
                    <a:pt x="835" y="432"/>
                  </a:lnTo>
                  <a:lnTo>
                    <a:pt x="828" y="452"/>
                  </a:lnTo>
                  <a:lnTo>
                    <a:pt x="819" y="473"/>
                  </a:lnTo>
                  <a:lnTo>
                    <a:pt x="807" y="491"/>
                  </a:lnTo>
                  <a:lnTo>
                    <a:pt x="793" y="510"/>
                  </a:lnTo>
                  <a:lnTo>
                    <a:pt x="779" y="528"/>
                  </a:lnTo>
                  <a:lnTo>
                    <a:pt x="765" y="545"/>
                  </a:lnTo>
                  <a:lnTo>
                    <a:pt x="750" y="560"/>
                  </a:lnTo>
                  <a:lnTo>
                    <a:pt x="734" y="575"/>
                  </a:lnTo>
                  <a:lnTo>
                    <a:pt x="717" y="589"/>
                  </a:lnTo>
                  <a:lnTo>
                    <a:pt x="700" y="602"/>
                  </a:lnTo>
                  <a:lnTo>
                    <a:pt x="682" y="615"/>
                  </a:lnTo>
                  <a:lnTo>
                    <a:pt x="664" y="627"/>
                  </a:lnTo>
                  <a:lnTo>
                    <a:pt x="645" y="636"/>
                  </a:lnTo>
                  <a:lnTo>
                    <a:pt x="626" y="647"/>
                  </a:lnTo>
                  <a:lnTo>
                    <a:pt x="606" y="655"/>
                  </a:lnTo>
                  <a:lnTo>
                    <a:pt x="587" y="662"/>
                  </a:lnTo>
                  <a:lnTo>
                    <a:pt x="567" y="669"/>
                  </a:lnTo>
                  <a:lnTo>
                    <a:pt x="546" y="675"/>
                  </a:lnTo>
                  <a:lnTo>
                    <a:pt x="526" y="678"/>
                  </a:lnTo>
                  <a:lnTo>
                    <a:pt x="505" y="683"/>
                  </a:lnTo>
                  <a:lnTo>
                    <a:pt x="484" y="685"/>
                  </a:lnTo>
                  <a:lnTo>
                    <a:pt x="463" y="686"/>
                  </a:lnTo>
                  <a:lnTo>
                    <a:pt x="441" y="687"/>
                  </a:lnTo>
                  <a:lnTo>
                    <a:pt x="420" y="686"/>
                  </a:lnTo>
                  <a:lnTo>
                    <a:pt x="399" y="685"/>
                  </a:lnTo>
                  <a:lnTo>
                    <a:pt x="378" y="683"/>
                  </a:lnTo>
                  <a:lnTo>
                    <a:pt x="357" y="679"/>
                  </a:lnTo>
                  <a:lnTo>
                    <a:pt x="336" y="675"/>
                  </a:lnTo>
                  <a:lnTo>
                    <a:pt x="315" y="669"/>
                  </a:lnTo>
                  <a:lnTo>
                    <a:pt x="294" y="662"/>
                  </a:lnTo>
                  <a:lnTo>
                    <a:pt x="274" y="654"/>
                  </a:lnTo>
                  <a:lnTo>
                    <a:pt x="253" y="645"/>
                  </a:lnTo>
                  <a:lnTo>
                    <a:pt x="233" y="635"/>
                  </a:lnTo>
                  <a:lnTo>
                    <a:pt x="213" y="624"/>
                  </a:lnTo>
                  <a:lnTo>
                    <a:pt x="195" y="612"/>
                  </a:lnTo>
                  <a:lnTo>
                    <a:pt x="176" y="599"/>
                  </a:lnTo>
                  <a:lnTo>
                    <a:pt x="159" y="585"/>
                  </a:lnTo>
                  <a:lnTo>
                    <a:pt x="142" y="571"/>
                  </a:lnTo>
                  <a:lnTo>
                    <a:pt x="126" y="556"/>
                  </a:lnTo>
                  <a:lnTo>
                    <a:pt x="111" y="539"/>
                  </a:lnTo>
                  <a:lnTo>
                    <a:pt x="97" y="523"/>
                  </a:lnTo>
                  <a:lnTo>
                    <a:pt x="84" y="505"/>
                  </a:lnTo>
                  <a:lnTo>
                    <a:pt x="71" y="488"/>
                  </a:lnTo>
                  <a:lnTo>
                    <a:pt x="61" y="469"/>
                  </a:lnTo>
                  <a:lnTo>
                    <a:pt x="50" y="451"/>
                  </a:lnTo>
                  <a:lnTo>
                    <a:pt x="41" y="432"/>
                  </a:lnTo>
                  <a:lnTo>
                    <a:pt x="32" y="412"/>
                  </a:lnTo>
                  <a:lnTo>
                    <a:pt x="25" y="392"/>
                  </a:lnTo>
                  <a:lnTo>
                    <a:pt x="18" y="372"/>
                  </a:lnTo>
                  <a:lnTo>
                    <a:pt x="13" y="351"/>
                  </a:lnTo>
                  <a:lnTo>
                    <a:pt x="8" y="330"/>
                  </a:lnTo>
                  <a:lnTo>
                    <a:pt x="5" y="310"/>
                  </a:lnTo>
                  <a:lnTo>
                    <a:pt x="1" y="288"/>
                  </a:lnTo>
                  <a:lnTo>
                    <a:pt x="0" y="267"/>
                  </a:lnTo>
                  <a:lnTo>
                    <a:pt x="0" y="246"/>
                  </a:lnTo>
                  <a:lnTo>
                    <a:pt x="0" y="225"/>
                  </a:lnTo>
                  <a:lnTo>
                    <a:pt x="1" y="204"/>
                  </a:lnTo>
                  <a:lnTo>
                    <a:pt x="4" y="183"/>
                  </a:lnTo>
                  <a:lnTo>
                    <a:pt x="7" y="161"/>
                  </a:lnTo>
                  <a:lnTo>
                    <a:pt x="12" y="140"/>
                  </a:lnTo>
                  <a:lnTo>
                    <a:pt x="18" y="119"/>
                  </a:lnTo>
                  <a:lnTo>
                    <a:pt x="25" y="99"/>
                  </a:lnTo>
                  <a:lnTo>
                    <a:pt x="33" y="78"/>
                  </a:lnTo>
                  <a:lnTo>
                    <a:pt x="41" y="58"/>
                  </a:lnTo>
                  <a:lnTo>
                    <a:pt x="51" y="39"/>
                  </a:lnTo>
                  <a:lnTo>
                    <a:pt x="62" y="19"/>
                  </a:lnTo>
                  <a:lnTo>
                    <a:pt x="75" y="0"/>
                  </a:lnTo>
                  <a:lnTo>
                    <a:pt x="63" y="19"/>
                  </a:lnTo>
                  <a:lnTo>
                    <a:pt x="54" y="39"/>
                  </a:lnTo>
                  <a:lnTo>
                    <a:pt x="47" y="60"/>
                  </a:lnTo>
                  <a:lnTo>
                    <a:pt x="41" y="81"/>
                  </a:lnTo>
                  <a:lnTo>
                    <a:pt x="39" y="102"/>
                  </a:lnTo>
                  <a:lnTo>
                    <a:pt x="37" y="123"/>
                  </a:lnTo>
                  <a:lnTo>
                    <a:pt x="39" y="145"/>
                  </a:lnTo>
                  <a:lnTo>
                    <a:pt x="41" y="166"/>
                  </a:lnTo>
                  <a:lnTo>
                    <a:pt x="47" y="186"/>
                  </a:lnTo>
                  <a:lnTo>
                    <a:pt x="54" y="205"/>
                  </a:lnTo>
                  <a:lnTo>
                    <a:pt x="62" y="225"/>
                  </a:lnTo>
                  <a:lnTo>
                    <a:pt x="74" y="244"/>
                  </a:lnTo>
                  <a:lnTo>
                    <a:pt x="85" y="261"/>
                  </a:lnTo>
                  <a:lnTo>
                    <a:pt x="100" y="278"/>
                  </a:lnTo>
                  <a:lnTo>
                    <a:pt x="117" y="292"/>
                  </a:lnTo>
                  <a:lnTo>
                    <a:pt x="134" y="306"/>
                  </a:lnTo>
                  <a:lnTo>
                    <a:pt x="154" y="317"/>
                  </a:lnTo>
                  <a:lnTo>
                    <a:pt x="174" y="327"/>
                  </a:lnTo>
                  <a:lnTo>
                    <a:pt x="195" y="334"/>
                  </a:lnTo>
                  <a:lnTo>
                    <a:pt x="216" y="340"/>
                  </a:lnTo>
                  <a:lnTo>
                    <a:pt x="237" y="342"/>
                  </a:lnTo>
                  <a:lnTo>
                    <a:pt x="258" y="343"/>
                  </a:lnTo>
                  <a:lnTo>
                    <a:pt x="279" y="342"/>
                  </a:lnTo>
                  <a:lnTo>
                    <a:pt x="300" y="340"/>
                  </a:lnTo>
                  <a:lnTo>
                    <a:pt x="321" y="334"/>
                  </a:lnTo>
                  <a:lnTo>
                    <a:pt x="341" y="327"/>
                  </a:lnTo>
                  <a:lnTo>
                    <a:pt x="360" y="319"/>
                  </a:lnTo>
                  <a:lnTo>
                    <a:pt x="378" y="307"/>
                  </a:lnTo>
                  <a:lnTo>
                    <a:pt x="395" y="294"/>
                  </a:lnTo>
                  <a:lnTo>
                    <a:pt x="412" y="280"/>
                  </a:lnTo>
                  <a:lnTo>
                    <a:pt x="427" y="264"/>
                  </a:lnTo>
                  <a:lnTo>
                    <a:pt x="441" y="245"/>
                  </a:lnTo>
                  <a:close/>
                </a:path>
              </a:pathLst>
            </a:custGeom>
            <a:solidFill>
              <a:srgbClr val="093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8" name="Freeform 9">
              <a:extLst>
                <a:ext uri="{FF2B5EF4-FFF2-40B4-BE49-F238E27FC236}">
                  <a16:creationId xmlns:a16="http://schemas.microsoft.com/office/drawing/2014/main" id="{8C76733C-F31D-4E99-9754-EC036419547A}"/>
                </a:ext>
              </a:extLst>
            </p:cNvPr>
            <p:cNvSpPr>
              <a:spLocks/>
            </p:cNvSpPr>
            <p:nvPr/>
          </p:nvSpPr>
          <p:spPr bwMode="auto">
            <a:xfrm>
              <a:off x="3735" y="3935"/>
              <a:ext cx="211" cy="172"/>
            </a:xfrm>
            <a:custGeom>
              <a:avLst/>
              <a:gdLst>
                <a:gd name="T0" fmla="*/ 0 w 844"/>
                <a:gd name="T1" fmla="*/ 0 h 687"/>
                <a:gd name="T2" fmla="*/ 0 w 844"/>
                <a:gd name="T3" fmla="*/ 0 h 687"/>
                <a:gd name="T4" fmla="*/ 0 w 844"/>
                <a:gd name="T5" fmla="*/ 0 h 687"/>
                <a:gd name="T6" fmla="*/ 0 w 844"/>
                <a:gd name="T7" fmla="*/ 0 h 687"/>
                <a:gd name="T8" fmla="*/ 0 w 844"/>
                <a:gd name="T9" fmla="*/ 0 h 687"/>
                <a:gd name="T10" fmla="*/ 0 w 844"/>
                <a:gd name="T11" fmla="*/ 0 h 687"/>
                <a:gd name="T12" fmla="*/ 0 w 844"/>
                <a:gd name="T13" fmla="*/ 0 h 687"/>
                <a:gd name="T14" fmla="*/ 0 w 844"/>
                <a:gd name="T15" fmla="*/ 0 h 687"/>
                <a:gd name="T16" fmla="*/ 0 w 844"/>
                <a:gd name="T17" fmla="*/ 0 h 687"/>
                <a:gd name="T18" fmla="*/ 0 w 844"/>
                <a:gd name="T19" fmla="*/ 0 h 687"/>
                <a:gd name="T20" fmla="*/ 0 w 844"/>
                <a:gd name="T21" fmla="*/ 0 h 687"/>
                <a:gd name="T22" fmla="*/ 0 w 844"/>
                <a:gd name="T23" fmla="*/ 0 h 687"/>
                <a:gd name="T24" fmla="*/ 0 w 844"/>
                <a:gd name="T25" fmla="*/ 0 h 687"/>
                <a:gd name="T26" fmla="*/ 0 w 844"/>
                <a:gd name="T27" fmla="*/ 0 h 687"/>
                <a:gd name="T28" fmla="*/ 0 w 844"/>
                <a:gd name="T29" fmla="*/ 0 h 687"/>
                <a:gd name="T30" fmla="*/ 0 w 844"/>
                <a:gd name="T31" fmla="*/ 0 h 687"/>
                <a:gd name="T32" fmla="*/ 0 w 844"/>
                <a:gd name="T33" fmla="*/ 0 h 687"/>
                <a:gd name="T34" fmla="*/ 0 w 844"/>
                <a:gd name="T35" fmla="*/ 0 h 687"/>
                <a:gd name="T36" fmla="*/ 0 w 844"/>
                <a:gd name="T37" fmla="*/ 0 h 687"/>
                <a:gd name="T38" fmla="*/ 0 w 844"/>
                <a:gd name="T39" fmla="*/ 0 h 687"/>
                <a:gd name="T40" fmla="*/ 0 w 844"/>
                <a:gd name="T41" fmla="*/ 0 h 687"/>
                <a:gd name="T42" fmla="*/ 0 w 844"/>
                <a:gd name="T43" fmla="*/ 0 h 687"/>
                <a:gd name="T44" fmla="*/ 0 w 844"/>
                <a:gd name="T45" fmla="*/ 0 h 687"/>
                <a:gd name="T46" fmla="*/ 0 w 844"/>
                <a:gd name="T47" fmla="*/ 0 h 687"/>
                <a:gd name="T48" fmla="*/ 0 w 844"/>
                <a:gd name="T49" fmla="*/ 0 h 687"/>
                <a:gd name="T50" fmla="*/ 0 w 844"/>
                <a:gd name="T51" fmla="*/ 0 h 687"/>
                <a:gd name="T52" fmla="*/ 0 w 844"/>
                <a:gd name="T53" fmla="*/ 0 h 687"/>
                <a:gd name="T54" fmla="*/ 0 w 844"/>
                <a:gd name="T55" fmla="*/ 0 h 687"/>
                <a:gd name="T56" fmla="*/ 0 w 844"/>
                <a:gd name="T57" fmla="*/ 0 h 687"/>
                <a:gd name="T58" fmla="*/ 0 w 844"/>
                <a:gd name="T59" fmla="*/ 0 h 687"/>
                <a:gd name="T60" fmla="*/ 0 w 844"/>
                <a:gd name="T61" fmla="*/ 0 h 687"/>
                <a:gd name="T62" fmla="*/ 0 w 844"/>
                <a:gd name="T63" fmla="*/ 0 h 687"/>
                <a:gd name="T64" fmla="*/ 0 w 844"/>
                <a:gd name="T65" fmla="*/ 0 h 687"/>
                <a:gd name="T66" fmla="*/ 0 w 844"/>
                <a:gd name="T67" fmla="*/ 0 h 687"/>
                <a:gd name="T68" fmla="*/ 0 w 844"/>
                <a:gd name="T69" fmla="*/ 0 h 687"/>
                <a:gd name="T70" fmla="*/ 0 w 844"/>
                <a:gd name="T71" fmla="*/ 0 h 687"/>
                <a:gd name="T72" fmla="*/ 0 w 844"/>
                <a:gd name="T73" fmla="*/ 0 h 687"/>
                <a:gd name="T74" fmla="*/ 0 w 844"/>
                <a:gd name="T75" fmla="*/ 0 h 687"/>
                <a:gd name="T76" fmla="*/ 0 w 844"/>
                <a:gd name="T77" fmla="*/ 0 h 687"/>
                <a:gd name="T78" fmla="*/ 0 w 844"/>
                <a:gd name="T79" fmla="*/ 0 h 687"/>
                <a:gd name="T80" fmla="*/ 0 w 844"/>
                <a:gd name="T81" fmla="*/ 0 h 687"/>
                <a:gd name="T82" fmla="*/ 0 w 844"/>
                <a:gd name="T83" fmla="*/ 0 h 687"/>
                <a:gd name="T84" fmla="*/ 0 w 844"/>
                <a:gd name="T85" fmla="*/ 0 h 687"/>
                <a:gd name="T86" fmla="*/ 0 w 844"/>
                <a:gd name="T87" fmla="*/ 0 h 687"/>
                <a:gd name="T88" fmla="*/ 0 w 844"/>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4"/>
                <a:gd name="T136" fmla="*/ 0 h 687"/>
                <a:gd name="T137" fmla="*/ 844 w 844"/>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4" h="687">
                  <a:moveTo>
                    <a:pt x="441" y="245"/>
                  </a:moveTo>
                  <a:lnTo>
                    <a:pt x="441" y="245"/>
                  </a:lnTo>
                  <a:lnTo>
                    <a:pt x="454" y="228"/>
                  </a:lnTo>
                  <a:lnTo>
                    <a:pt x="469" y="211"/>
                  </a:lnTo>
                  <a:lnTo>
                    <a:pt x="485" y="197"/>
                  </a:lnTo>
                  <a:lnTo>
                    <a:pt x="503" y="184"/>
                  </a:lnTo>
                  <a:lnTo>
                    <a:pt x="521" y="173"/>
                  </a:lnTo>
                  <a:lnTo>
                    <a:pt x="540" y="165"/>
                  </a:lnTo>
                  <a:lnTo>
                    <a:pt x="561" y="158"/>
                  </a:lnTo>
                  <a:lnTo>
                    <a:pt x="581" y="152"/>
                  </a:lnTo>
                  <a:lnTo>
                    <a:pt x="602" y="149"/>
                  </a:lnTo>
                  <a:lnTo>
                    <a:pt x="623" y="148"/>
                  </a:lnTo>
                  <a:lnTo>
                    <a:pt x="645" y="149"/>
                  </a:lnTo>
                  <a:lnTo>
                    <a:pt x="666" y="152"/>
                  </a:lnTo>
                  <a:lnTo>
                    <a:pt x="687" y="158"/>
                  </a:lnTo>
                  <a:lnTo>
                    <a:pt x="707" y="165"/>
                  </a:lnTo>
                  <a:lnTo>
                    <a:pt x="728" y="174"/>
                  </a:lnTo>
                  <a:lnTo>
                    <a:pt x="746" y="186"/>
                  </a:lnTo>
                  <a:lnTo>
                    <a:pt x="765" y="198"/>
                  </a:lnTo>
                  <a:lnTo>
                    <a:pt x="781" y="214"/>
                  </a:lnTo>
                  <a:lnTo>
                    <a:pt x="795" y="230"/>
                  </a:lnTo>
                  <a:lnTo>
                    <a:pt x="808" y="247"/>
                  </a:lnTo>
                  <a:lnTo>
                    <a:pt x="819" y="266"/>
                  </a:lnTo>
                  <a:lnTo>
                    <a:pt x="828" y="286"/>
                  </a:lnTo>
                  <a:lnTo>
                    <a:pt x="835" y="306"/>
                  </a:lnTo>
                  <a:lnTo>
                    <a:pt x="840" y="326"/>
                  </a:lnTo>
                  <a:lnTo>
                    <a:pt x="843" y="347"/>
                  </a:lnTo>
                  <a:lnTo>
                    <a:pt x="844" y="368"/>
                  </a:lnTo>
                  <a:lnTo>
                    <a:pt x="843" y="390"/>
                  </a:lnTo>
                  <a:lnTo>
                    <a:pt x="840" y="411"/>
                  </a:lnTo>
                  <a:lnTo>
                    <a:pt x="835" y="432"/>
                  </a:lnTo>
                  <a:lnTo>
                    <a:pt x="828" y="452"/>
                  </a:lnTo>
                  <a:lnTo>
                    <a:pt x="819" y="473"/>
                  </a:lnTo>
                  <a:lnTo>
                    <a:pt x="807" y="491"/>
                  </a:lnTo>
                  <a:lnTo>
                    <a:pt x="793" y="510"/>
                  </a:lnTo>
                  <a:lnTo>
                    <a:pt x="779" y="528"/>
                  </a:lnTo>
                  <a:lnTo>
                    <a:pt x="765" y="545"/>
                  </a:lnTo>
                  <a:lnTo>
                    <a:pt x="750" y="560"/>
                  </a:lnTo>
                  <a:lnTo>
                    <a:pt x="734" y="575"/>
                  </a:lnTo>
                  <a:lnTo>
                    <a:pt x="717" y="589"/>
                  </a:lnTo>
                  <a:lnTo>
                    <a:pt x="700" y="602"/>
                  </a:lnTo>
                  <a:lnTo>
                    <a:pt x="682" y="615"/>
                  </a:lnTo>
                  <a:lnTo>
                    <a:pt x="664" y="627"/>
                  </a:lnTo>
                  <a:lnTo>
                    <a:pt x="645" y="636"/>
                  </a:lnTo>
                  <a:lnTo>
                    <a:pt x="626" y="647"/>
                  </a:lnTo>
                  <a:lnTo>
                    <a:pt x="606" y="655"/>
                  </a:lnTo>
                  <a:lnTo>
                    <a:pt x="587" y="662"/>
                  </a:lnTo>
                  <a:lnTo>
                    <a:pt x="567" y="669"/>
                  </a:lnTo>
                  <a:lnTo>
                    <a:pt x="546" y="675"/>
                  </a:lnTo>
                  <a:lnTo>
                    <a:pt x="526" y="678"/>
                  </a:lnTo>
                  <a:lnTo>
                    <a:pt x="505" y="683"/>
                  </a:lnTo>
                  <a:lnTo>
                    <a:pt x="484" y="685"/>
                  </a:lnTo>
                  <a:lnTo>
                    <a:pt x="463" y="686"/>
                  </a:lnTo>
                  <a:lnTo>
                    <a:pt x="441" y="687"/>
                  </a:lnTo>
                  <a:lnTo>
                    <a:pt x="420" y="686"/>
                  </a:lnTo>
                  <a:lnTo>
                    <a:pt x="399" y="685"/>
                  </a:lnTo>
                  <a:lnTo>
                    <a:pt x="378" y="683"/>
                  </a:lnTo>
                  <a:lnTo>
                    <a:pt x="357" y="679"/>
                  </a:lnTo>
                  <a:lnTo>
                    <a:pt x="336" y="675"/>
                  </a:lnTo>
                  <a:lnTo>
                    <a:pt x="315" y="669"/>
                  </a:lnTo>
                  <a:lnTo>
                    <a:pt x="294" y="662"/>
                  </a:lnTo>
                  <a:lnTo>
                    <a:pt x="274" y="654"/>
                  </a:lnTo>
                  <a:lnTo>
                    <a:pt x="253" y="645"/>
                  </a:lnTo>
                  <a:lnTo>
                    <a:pt x="233" y="635"/>
                  </a:lnTo>
                  <a:lnTo>
                    <a:pt x="213" y="624"/>
                  </a:lnTo>
                  <a:lnTo>
                    <a:pt x="195" y="612"/>
                  </a:lnTo>
                  <a:lnTo>
                    <a:pt x="176" y="599"/>
                  </a:lnTo>
                  <a:lnTo>
                    <a:pt x="159" y="585"/>
                  </a:lnTo>
                  <a:lnTo>
                    <a:pt x="142" y="571"/>
                  </a:lnTo>
                  <a:lnTo>
                    <a:pt x="126" y="556"/>
                  </a:lnTo>
                  <a:lnTo>
                    <a:pt x="111" y="539"/>
                  </a:lnTo>
                  <a:lnTo>
                    <a:pt x="97" y="523"/>
                  </a:lnTo>
                  <a:lnTo>
                    <a:pt x="84" y="505"/>
                  </a:lnTo>
                  <a:lnTo>
                    <a:pt x="71" y="488"/>
                  </a:lnTo>
                  <a:lnTo>
                    <a:pt x="61" y="469"/>
                  </a:lnTo>
                  <a:lnTo>
                    <a:pt x="50" y="451"/>
                  </a:lnTo>
                  <a:lnTo>
                    <a:pt x="41" y="432"/>
                  </a:lnTo>
                  <a:lnTo>
                    <a:pt x="32" y="412"/>
                  </a:lnTo>
                  <a:lnTo>
                    <a:pt x="25" y="392"/>
                  </a:lnTo>
                  <a:lnTo>
                    <a:pt x="18" y="372"/>
                  </a:lnTo>
                  <a:lnTo>
                    <a:pt x="13" y="351"/>
                  </a:lnTo>
                  <a:lnTo>
                    <a:pt x="8" y="330"/>
                  </a:lnTo>
                  <a:lnTo>
                    <a:pt x="5" y="310"/>
                  </a:lnTo>
                  <a:lnTo>
                    <a:pt x="1" y="288"/>
                  </a:lnTo>
                  <a:lnTo>
                    <a:pt x="0" y="267"/>
                  </a:lnTo>
                  <a:lnTo>
                    <a:pt x="0" y="246"/>
                  </a:lnTo>
                  <a:lnTo>
                    <a:pt x="0" y="225"/>
                  </a:lnTo>
                  <a:lnTo>
                    <a:pt x="1" y="204"/>
                  </a:lnTo>
                  <a:lnTo>
                    <a:pt x="4" y="183"/>
                  </a:lnTo>
                  <a:lnTo>
                    <a:pt x="7" y="161"/>
                  </a:lnTo>
                  <a:lnTo>
                    <a:pt x="12" y="140"/>
                  </a:lnTo>
                  <a:lnTo>
                    <a:pt x="18" y="119"/>
                  </a:lnTo>
                  <a:lnTo>
                    <a:pt x="25" y="99"/>
                  </a:lnTo>
                  <a:lnTo>
                    <a:pt x="33" y="78"/>
                  </a:lnTo>
                  <a:lnTo>
                    <a:pt x="41" y="58"/>
                  </a:lnTo>
                  <a:lnTo>
                    <a:pt x="51" y="39"/>
                  </a:lnTo>
                  <a:lnTo>
                    <a:pt x="62" y="19"/>
                  </a:lnTo>
                  <a:lnTo>
                    <a:pt x="75" y="0"/>
                  </a:lnTo>
                  <a:lnTo>
                    <a:pt x="63" y="19"/>
                  </a:lnTo>
                  <a:lnTo>
                    <a:pt x="54" y="39"/>
                  </a:lnTo>
                  <a:lnTo>
                    <a:pt x="47" y="60"/>
                  </a:lnTo>
                  <a:lnTo>
                    <a:pt x="41" y="81"/>
                  </a:lnTo>
                  <a:lnTo>
                    <a:pt x="39" y="102"/>
                  </a:lnTo>
                  <a:lnTo>
                    <a:pt x="37" y="123"/>
                  </a:lnTo>
                  <a:lnTo>
                    <a:pt x="39" y="145"/>
                  </a:lnTo>
                  <a:lnTo>
                    <a:pt x="41" y="166"/>
                  </a:lnTo>
                  <a:lnTo>
                    <a:pt x="47" y="186"/>
                  </a:lnTo>
                  <a:lnTo>
                    <a:pt x="54" y="205"/>
                  </a:lnTo>
                  <a:lnTo>
                    <a:pt x="62" y="225"/>
                  </a:lnTo>
                  <a:lnTo>
                    <a:pt x="74" y="244"/>
                  </a:lnTo>
                  <a:lnTo>
                    <a:pt x="85" y="261"/>
                  </a:lnTo>
                  <a:lnTo>
                    <a:pt x="100" y="278"/>
                  </a:lnTo>
                  <a:lnTo>
                    <a:pt x="117" y="292"/>
                  </a:lnTo>
                  <a:lnTo>
                    <a:pt x="134" y="306"/>
                  </a:lnTo>
                  <a:lnTo>
                    <a:pt x="154" y="317"/>
                  </a:lnTo>
                  <a:lnTo>
                    <a:pt x="174" y="327"/>
                  </a:lnTo>
                  <a:lnTo>
                    <a:pt x="195" y="334"/>
                  </a:lnTo>
                  <a:lnTo>
                    <a:pt x="216" y="340"/>
                  </a:lnTo>
                  <a:lnTo>
                    <a:pt x="237" y="342"/>
                  </a:lnTo>
                  <a:lnTo>
                    <a:pt x="258" y="343"/>
                  </a:lnTo>
                  <a:lnTo>
                    <a:pt x="279" y="342"/>
                  </a:lnTo>
                  <a:lnTo>
                    <a:pt x="300" y="340"/>
                  </a:lnTo>
                  <a:lnTo>
                    <a:pt x="321" y="334"/>
                  </a:lnTo>
                  <a:lnTo>
                    <a:pt x="341" y="327"/>
                  </a:lnTo>
                  <a:lnTo>
                    <a:pt x="360" y="319"/>
                  </a:lnTo>
                  <a:lnTo>
                    <a:pt x="378" y="307"/>
                  </a:lnTo>
                  <a:lnTo>
                    <a:pt x="395" y="294"/>
                  </a:lnTo>
                  <a:lnTo>
                    <a:pt x="412" y="280"/>
                  </a:lnTo>
                  <a:lnTo>
                    <a:pt x="427" y="264"/>
                  </a:lnTo>
                  <a:lnTo>
                    <a:pt x="441" y="2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9" name="Freeform 10">
              <a:extLst>
                <a:ext uri="{FF2B5EF4-FFF2-40B4-BE49-F238E27FC236}">
                  <a16:creationId xmlns:a16="http://schemas.microsoft.com/office/drawing/2014/main" id="{49CC76F0-EC3C-415A-B833-F5C175486384}"/>
                </a:ext>
              </a:extLst>
            </p:cNvPr>
            <p:cNvSpPr>
              <a:spLocks/>
            </p:cNvSpPr>
            <p:nvPr/>
          </p:nvSpPr>
          <p:spPr bwMode="auto">
            <a:xfrm>
              <a:off x="3744" y="3886"/>
              <a:ext cx="211" cy="172"/>
            </a:xfrm>
            <a:custGeom>
              <a:avLst/>
              <a:gdLst>
                <a:gd name="T0" fmla="*/ 0 w 845"/>
                <a:gd name="T1" fmla="*/ 0 h 687"/>
                <a:gd name="T2" fmla="*/ 0 w 845"/>
                <a:gd name="T3" fmla="*/ 0 h 687"/>
                <a:gd name="T4" fmla="*/ 0 w 845"/>
                <a:gd name="T5" fmla="*/ 0 h 687"/>
                <a:gd name="T6" fmla="*/ 0 w 845"/>
                <a:gd name="T7" fmla="*/ 0 h 687"/>
                <a:gd name="T8" fmla="*/ 0 w 845"/>
                <a:gd name="T9" fmla="*/ 0 h 687"/>
                <a:gd name="T10" fmla="*/ 0 w 845"/>
                <a:gd name="T11" fmla="*/ 0 h 687"/>
                <a:gd name="T12" fmla="*/ 0 w 845"/>
                <a:gd name="T13" fmla="*/ 0 h 687"/>
                <a:gd name="T14" fmla="*/ 0 w 845"/>
                <a:gd name="T15" fmla="*/ 0 h 687"/>
                <a:gd name="T16" fmla="*/ 0 w 845"/>
                <a:gd name="T17" fmla="*/ 0 h 687"/>
                <a:gd name="T18" fmla="*/ 0 w 845"/>
                <a:gd name="T19" fmla="*/ 0 h 687"/>
                <a:gd name="T20" fmla="*/ 0 w 845"/>
                <a:gd name="T21" fmla="*/ 0 h 687"/>
                <a:gd name="T22" fmla="*/ 0 w 845"/>
                <a:gd name="T23" fmla="*/ 0 h 687"/>
                <a:gd name="T24" fmla="*/ 0 w 845"/>
                <a:gd name="T25" fmla="*/ 0 h 687"/>
                <a:gd name="T26" fmla="*/ 0 w 845"/>
                <a:gd name="T27" fmla="*/ 0 h 687"/>
                <a:gd name="T28" fmla="*/ 0 w 845"/>
                <a:gd name="T29" fmla="*/ 0 h 687"/>
                <a:gd name="T30" fmla="*/ 0 w 845"/>
                <a:gd name="T31" fmla="*/ 0 h 687"/>
                <a:gd name="T32" fmla="*/ 0 w 845"/>
                <a:gd name="T33" fmla="*/ 0 h 687"/>
                <a:gd name="T34" fmla="*/ 0 w 845"/>
                <a:gd name="T35" fmla="*/ 0 h 687"/>
                <a:gd name="T36" fmla="*/ 0 w 845"/>
                <a:gd name="T37" fmla="*/ 0 h 687"/>
                <a:gd name="T38" fmla="*/ 0 w 845"/>
                <a:gd name="T39" fmla="*/ 0 h 687"/>
                <a:gd name="T40" fmla="*/ 0 w 845"/>
                <a:gd name="T41" fmla="*/ 0 h 687"/>
                <a:gd name="T42" fmla="*/ 0 w 845"/>
                <a:gd name="T43" fmla="*/ 0 h 687"/>
                <a:gd name="T44" fmla="*/ 0 w 845"/>
                <a:gd name="T45" fmla="*/ 0 h 687"/>
                <a:gd name="T46" fmla="*/ 0 w 845"/>
                <a:gd name="T47" fmla="*/ 0 h 687"/>
                <a:gd name="T48" fmla="*/ 0 w 845"/>
                <a:gd name="T49" fmla="*/ 0 h 687"/>
                <a:gd name="T50" fmla="*/ 0 w 845"/>
                <a:gd name="T51" fmla="*/ 0 h 687"/>
                <a:gd name="T52" fmla="*/ 0 w 845"/>
                <a:gd name="T53" fmla="*/ 0 h 687"/>
                <a:gd name="T54" fmla="*/ 0 w 845"/>
                <a:gd name="T55" fmla="*/ 0 h 687"/>
                <a:gd name="T56" fmla="*/ 0 w 845"/>
                <a:gd name="T57" fmla="*/ 0 h 687"/>
                <a:gd name="T58" fmla="*/ 0 w 845"/>
                <a:gd name="T59" fmla="*/ 0 h 687"/>
                <a:gd name="T60" fmla="*/ 0 w 845"/>
                <a:gd name="T61" fmla="*/ 0 h 687"/>
                <a:gd name="T62" fmla="*/ 0 w 845"/>
                <a:gd name="T63" fmla="*/ 0 h 687"/>
                <a:gd name="T64" fmla="*/ 0 w 845"/>
                <a:gd name="T65" fmla="*/ 0 h 687"/>
                <a:gd name="T66" fmla="*/ 0 w 845"/>
                <a:gd name="T67" fmla="*/ 0 h 687"/>
                <a:gd name="T68" fmla="*/ 0 w 845"/>
                <a:gd name="T69" fmla="*/ 0 h 687"/>
                <a:gd name="T70" fmla="*/ 0 w 845"/>
                <a:gd name="T71" fmla="*/ 0 h 687"/>
                <a:gd name="T72" fmla="*/ 0 w 845"/>
                <a:gd name="T73" fmla="*/ 0 h 687"/>
                <a:gd name="T74" fmla="*/ 0 w 845"/>
                <a:gd name="T75" fmla="*/ 0 h 687"/>
                <a:gd name="T76" fmla="*/ 0 w 845"/>
                <a:gd name="T77" fmla="*/ 0 h 687"/>
                <a:gd name="T78" fmla="*/ 0 w 845"/>
                <a:gd name="T79" fmla="*/ 0 h 687"/>
                <a:gd name="T80" fmla="*/ 0 w 845"/>
                <a:gd name="T81" fmla="*/ 0 h 687"/>
                <a:gd name="T82" fmla="*/ 0 w 845"/>
                <a:gd name="T83" fmla="*/ 0 h 687"/>
                <a:gd name="T84" fmla="*/ 0 w 845"/>
                <a:gd name="T85" fmla="*/ 0 h 687"/>
                <a:gd name="T86" fmla="*/ 0 w 845"/>
                <a:gd name="T87" fmla="*/ 0 h 687"/>
                <a:gd name="T88" fmla="*/ 0 w 845"/>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5"/>
                <a:gd name="T136" fmla="*/ 0 h 687"/>
                <a:gd name="T137" fmla="*/ 845 w 845"/>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5" h="687">
                  <a:moveTo>
                    <a:pt x="404" y="441"/>
                  </a:moveTo>
                  <a:lnTo>
                    <a:pt x="404" y="441"/>
                  </a:lnTo>
                  <a:lnTo>
                    <a:pt x="390" y="460"/>
                  </a:lnTo>
                  <a:lnTo>
                    <a:pt x="375" y="476"/>
                  </a:lnTo>
                  <a:lnTo>
                    <a:pt x="358" y="490"/>
                  </a:lnTo>
                  <a:lnTo>
                    <a:pt x="341" y="503"/>
                  </a:lnTo>
                  <a:lnTo>
                    <a:pt x="323" y="515"/>
                  </a:lnTo>
                  <a:lnTo>
                    <a:pt x="304" y="523"/>
                  </a:lnTo>
                  <a:lnTo>
                    <a:pt x="284" y="530"/>
                  </a:lnTo>
                  <a:lnTo>
                    <a:pt x="263" y="536"/>
                  </a:lnTo>
                  <a:lnTo>
                    <a:pt x="242" y="538"/>
                  </a:lnTo>
                  <a:lnTo>
                    <a:pt x="221" y="539"/>
                  </a:lnTo>
                  <a:lnTo>
                    <a:pt x="200" y="538"/>
                  </a:lnTo>
                  <a:lnTo>
                    <a:pt x="179" y="536"/>
                  </a:lnTo>
                  <a:lnTo>
                    <a:pt x="158" y="530"/>
                  </a:lnTo>
                  <a:lnTo>
                    <a:pt x="137" y="523"/>
                  </a:lnTo>
                  <a:lnTo>
                    <a:pt x="117" y="513"/>
                  </a:lnTo>
                  <a:lnTo>
                    <a:pt x="97" y="502"/>
                  </a:lnTo>
                  <a:lnTo>
                    <a:pt x="80" y="488"/>
                  </a:lnTo>
                  <a:lnTo>
                    <a:pt x="63" y="474"/>
                  </a:lnTo>
                  <a:lnTo>
                    <a:pt x="48" y="457"/>
                  </a:lnTo>
                  <a:lnTo>
                    <a:pt x="37" y="440"/>
                  </a:lnTo>
                  <a:lnTo>
                    <a:pt x="25" y="421"/>
                  </a:lnTo>
                  <a:lnTo>
                    <a:pt x="17" y="401"/>
                  </a:lnTo>
                  <a:lnTo>
                    <a:pt x="10" y="382"/>
                  </a:lnTo>
                  <a:lnTo>
                    <a:pt x="4" y="362"/>
                  </a:lnTo>
                  <a:lnTo>
                    <a:pt x="2" y="341"/>
                  </a:lnTo>
                  <a:lnTo>
                    <a:pt x="0" y="319"/>
                  </a:lnTo>
                  <a:lnTo>
                    <a:pt x="2" y="298"/>
                  </a:lnTo>
                  <a:lnTo>
                    <a:pt x="4" y="277"/>
                  </a:lnTo>
                  <a:lnTo>
                    <a:pt x="10" y="256"/>
                  </a:lnTo>
                  <a:lnTo>
                    <a:pt x="17" y="235"/>
                  </a:lnTo>
                  <a:lnTo>
                    <a:pt x="26" y="215"/>
                  </a:lnTo>
                  <a:lnTo>
                    <a:pt x="38" y="196"/>
                  </a:lnTo>
                  <a:lnTo>
                    <a:pt x="51" y="177"/>
                  </a:lnTo>
                  <a:lnTo>
                    <a:pt x="65" y="160"/>
                  </a:lnTo>
                  <a:lnTo>
                    <a:pt x="80" y="142"/>
                  </a:lnTo>
                  <a:lnTo>
                    <a:pt x="95" y="127"/>
                  </a:lnTo>
                  <a:lnTo>
                    <a:pt x="110" y="112"/>
                  </a:lnTo>
                  <a:lnTo>
                    <a:pt x="127" y="98"/>
                  </a:lnTo>
                  <a:lnTo>
                    <a:pt x="144" y="85"/>
                  </a:lnTo>
                  <a:lnTo>
                    <a:pt x="162" y="72"/>
                  </a:lnTo>
                  <a:lnTo>
                    <a:pt x="180" y="61"/>
                  </a:lnTo>
                  <a:lnTo>
                    <a:pt x="199" y="50"/>
                  </a:lnTo>
                  <a:lnTo>
                    <a:pt x="218" y="41"/>
                  </a:lnTo>
                  <a:lnTo>
                    <a:pt x="237" y="33"/>
                  </a:lnTo>
                  <a:lnTo>
                    <a:pt x="257" y="26"/>
                  </a:lnTo>
                  <a:lnTo>
                    <a:pt x="278" y="19"/>
                  </a:lnTo>
                  <a:lnTo>
                    <a:pt x="298" y="13"/>
                  </a:lnTo>
                  <a:lnTo>
                    <a:pt x="319" y="8"/>
                  </a:lnTo>
                  <a:lnTo>
                    <a:pt x="340" y="5"/>
                  </a:lnTo>
                  <a:lnTo>
                    <a:pt x="361" y="2"/>
                  </a:lnTo>
                  <a:lnTo>
                    <a:pt x="382" y="1"/>
                  </a:lnTo>
                  <a:lnTo>
                    <a:pt x="403" y="0"/>
                  </a:lnTo>
                  <a:lnTo>
                    <a:pt x="424" y="1"/>
                  </a:lnTo>
                  <a:lnTo>
                    <a:pt x="445" y="2"/>
                  </a:lnTo>
                  <a:lnTo>
                    <a:pt x="467" y="5"/>
                  </a:lnTo>
                  <a:lnTo>
                    <a:pt x="488" y="8"/>
                  </a:lnTo>
                  <a:lnTo>
                    <a:pt x="509" y="13"/>
                  </a:lnTo>
                  <a:lnTo>
                    <a:pt x="530" y="19"/>
                  </a:lnTo>
                  <a:lnTo>
                    <a:pt x="550" y="26"/>
                  </a:lnTo>
                  <a:lnTo>
                    <a:pt x="571" y="33"/>
                  </a:lnTo>
                  <a:lnTo>
                    <a:pt x="590" y="42"/>
                  </a:lnTo>
                  <a:lnTo>
                    <a:pt x="610" y="53"/>
                  </a:lnTo>
                  <a:lnTo>
                    <a:pt x="630" y="63"/>
                  </a:lnTo>
                  <a:lnTo>
                    <a:pt x="650" y="76"/>
                  </a:lnTo>
                  <a:lnTo>
                    <a:pt x="667" y="89"/>
                  </a:lnTo>
                  <a:lnTo>
                    <a:pt x="686" y="103"/>
                  </a:lnTo>
                  <a:lnTo>
                    <a:pt x="702" y="117"/>
                  </a:lnTo>
                  <a:lnTo>
                    <a:pt x="719" y="132"/>
                  </a:lnTo>
                  <a:lnTo>
                    <a:pt x="733" y="148"/>
                  </a:lnTo>
                  <a:lnTo>
                    <a:pt x="747" y="165"/>
                  </a:lnTo>
                  <a:lnTo>
                    <a:pt x="761" y="182"/>
                  </a:lnTo>
                  <a:lnTo>
                    <a:pt x="772" y="200"/>
                  </a:lnTo>
                  <a:lnTo>
                    <a:pt x="784" y="218"/>
                  </a:lnTo>
                  <a:lnTo>
                    <a:pt x="794" y="237"/>
                  </a:lnTo>
                  <a:lnTo>
                    <a:pt x="804" y="256"/>
                  </a:lnTo>
                  <a:lnTo>
                    <a:pt x="812" y="275"/>
                  </a:lnTo>
                  <a:lnTo>
                    <a:pt x="819" y="295"/>
                  </a:lnTo>
                  <a:lnTo>
                    <a:pt x="826" y="315"/>
                  </a:lnTo>
                  <a:lnTo>
                    <a:pt x="832" y="336"/>
                  </a:lnTo>
                  <a:lnTo>
                    <a:pt x="836" y="357"/>
                  </a:lnTo>
                  <a:lnTo>
                    <a:pt x="840" y="377"/>
                  </a:lnTo>
                  <a:lnTo>
                    <a:pt x="842" y="398"/>
                  </a:lnTo>
                  <a:lnTo>
                    <a:pt x="843" y="420"/>
                  </a:lnTo>
                  <a:lnTo>
                    <a:pt x="845" y="441"/>
                  </a:lnTo>
                  <a:lnTo>
                    <a:pt x="845" y="462"/>
                  </a:lnTo>
                  <a:lnTo>
                    <a:pt x="842" y="483"/>
                  </a:lnTo>
                  <a:lnTo>
                    <a:pt x="840" y="504"/>
                  </a:lnTo>
                  <a:lnTo>
                    <a:pt x="836" y="526"/>
                  </a:lnTo>
                  <a:lnTo>
                    <a:pt x="832" y="547"/>
                  </a:lnTo>
                  <a:lnTo>
                    <a:pt x="826" y="567"/>
                  </a:lnTo>
                  <a:lnTo>
                    <a:pt x="819" y="588"/>
                  </a:lnTo>
                  <a:lnTo>
                    <a:pt x="812" y="609"/>
                  </a:lnTo>
                  <a:lnTo>
                    <a:pt x="803" y="629"/>
                  </a:lnTo>
                  <a:lnTo>
                    <a:pt x="793" y="649"/>
                  </a:lnTo>
                  <a:lnTo>
                    <a:pt x="782" y="669"/>
                  </a:lnTo>
                  <a:lnTo>
                    <a:pt x="770" y="687"/>
                  </a:lnTo>
                  <a:lnTo>
                    <a:pt x="782" y="669"/>
                  </a:lnTo>
                  <a:lnTo>
                    <a:pt x="791" y="648"/>
                  </a:lnTo>
                  <a:lnTo>
                    <a:pt x="798" y="628"/>
                  </a:lnTo>
                  <a:lnTo>
                    <a:pt x="803" y="607"/>
                  </a:lnTo>
                  <a:lnTo>
                    <a:pt x="806" y="586"/>
                  </a:lnTo>
                  <a:lnTo>
                    <a:pt x="807" y="564"/>
                  </a:lnTo>
                  <a:lnTo>
                    <a:pt x="806" y="543"/>
                  </a:lnTo>
                  <a:lnTo>
                    <a:pt x="803" y="522"/>
                  </a:lnTo>
                  <a:lnTo>
                    <a:pt x="798" y="502"/>
                  </a:lnTo>
                  <a:lnTo>
                    <a:pt x="791" y="482"/>
                  </a:lnTo>
                  <a:lnTo>
                    <a:pt x="782" y="462"/>
                  </a:lnTo>
                  <a:lnTo>
                    <a:pt x="771" y="443"/>
                  </a:lnTo>
                  <a:lnTo>
                    <a:pt x="758" y="426"/>
                  </a:lnTo>
                  <a:lnTo>
                    <a:pt x="744" y="410"/>
                  </a:lnTo>
                  <a:lnTo>
                    <a:pt x="728" y="394"/>
                  </a:lnTo>
                  <a:lnTo>
                    <a:pt x="709" y="382"/>
                  </a:lnTo>
                  <a:lnTo>
                    <a:pt x="691" y="370"/>
                  </a:lnTo>
                  <a:lnTo>
                    <a:pt x="670" y="361"/>
                  </a:lnTo>
                  <a:lnTo>
                    <a:pt x="650" y="354"/>
                  </a:lnTo>
                  <a:lnTo>
                    <a:pt x="629" y="348"/>
                  </a:lnTo>
                  <a:lnTo>
                    <a:pt x="608" y="345"/>
                  </a:lnTo>
                  <a:lnTo>
                    <a:pt x="586" y="344"/>
                  </a:lnTo>
                  <a:lnTo>
                    <a:pt x="565" y="345"/>
                  </a:lnTo>
                  <a:lnTo>
                    <a:pt x="544" y="348"/>
                  </a:lnTo>
                  <a:lnTo>
                    <a:pt x="524" y="354"/>
                  </a:lnTo>
                  <a:lnTo>
                    <a:pt x="503" y="361"/>
                  </a:lnTo>
                  <a:lnTo>
                    <a:pt x="484" y="369"/>
                  </a:lnTo>
                  <a:lnTo>
                    <a:pt x="466" y="380"/>
                  </a:lnTo>
                  <a:lnTo>
                    <a:pt x="448" y="393"/>
                  </a:lnTo>
                  <a:lnTo>
                    <a:pt x="432" y="407"/>
                  </a:lnTo>
                  <a:lnTo>
                    <a:pt x="417" y="424"/>
                  </a:lnTo>
                  <a:lnTo>
                    <a:pt x="404" y="441"/>
                  </a:lnTo>
                  <a:close/>
                </a:path>
              </a:pathLst>
            </a:custGeom>
            <a:solidFill>
              <a:srgbClr val="F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0" name="Freeform 11">
              <a:extLst>
                <a:ext uri="{FF2B5EF4-FFF2-40B4-BE49-F238E27FC236}">
                  <a16:creationId xmlns:a16="http://schemas.microsoft.com/office/drawing/2014/main" id="{98EB0DF6-78F8-4D7C-BE42-ED775495987A}"/>
                </a:ext>
              </a:extLst>
            </p:cNvPr>
            <p:cNvSpPr>
              <a:spLocks/>
            </p:cNvSpPr>
            <p:nvPr/>
          </p:nvSpPr>
          <p:spPr bwMode="auto">
            <a:xfrm>
              <a:off x="3744" y="3886"/>
              <a:ext cx="211" cy="172"/>
            </a:xfrm>
            <a:custGeom>
              <a:avLst/>
              <a:gdLst>
                <a:gd name="T0" fmla="*/ 0 w 845"/>
                <a:gd name="T1" fmla="*/ 0 h 687"/>
                <a:gd name="T2" fmla="*/ 0 w 845"/>
                <a:gd name="T3" fmla="*/ 0 h 687"/>
                <a:gd name="T4" fmla="*/ 0 w 845"/>
                <a:gd name="T5" fmla="*/ 0 h 687"/>
                <a:gd name="T6" fmla="*/ 0 w 845"/>
                <a:gd name="T7" fmla="*/ 0 h 687"/>
                <a:gd name="T8" fmla="*/ 0 w 845"/>
                <a:gd name="T9" fmla="*/ 0 h 687"/>
                <a:gd name="T10" fmla="*/ 0 w 845"/>
                <a:gd name="T11" fmla="*/ 0 h 687"/>
                <a:gd name="T12" fmla="*/ 0 w 845"/>
                <a:gd name="T13" fmla="*/ 0 h 687"/>
                <a:gd name="T14" fmla="*/ 0 w 845"/>
                <a:gd name="T15" fmla="*/ 0 h 687"/>
                <a:gd name="T16" fmla="*/ 0 w 845"/>
                <a:gd name="T17" fmla="*/ 0 h 687"/>
                <a:gd name="T18" fmla="*/ 0 w 845"/>
                <a:gd name="T19" fmla="*/ 0 h 687"/>
                <a:gd name="T20" fmla="*/ 0 w 845"/>
                <a:gd name="T21" fmla="*/ 0 h 687"/>
                <a:gd name="T22" fmla="*/ 0 w 845"/>
                <a:gd name="T23" fmla="*/ 0 h 687"/>
                <a:gd name="T24" fmla="*/ 0 w 845"/>
                <a:gd name="T25" fmla="*/ 0 h 687"/>
                <a:gd name="T26" fmla="*/ 0 w 845"/>
                <a:gd name="T27" fmla="*/ 0 h 687"/>
                <a:gd name="T28" fmla="*/ 0 w 845"/>
                <a:gd name="T29" fmla="*/ 0 h 687"/>
                <a:gd name="T30" fmla="*/ 0 w 845"/>
                <a:gd name="T31" fmla="*/ 0 h 687"/>
                <a:gd name="T32" fmla="*/ 0 w 845"/>
                <a:gd name="T33" fmla="*/ 0 h 687"/>
                <a:gd name="T34" fmla="*/ 0 w 845"/>
                <a:gd name="T35" fmla="*/ 0 h 687"/>
                <a:gd name="T36" fmla="*/ 0 w 845"/>
                <a:gd name="T37" fmla="*/ 0 h 687"/>
                <a:gd name="T38" fmla="*/ 0 w 845"/>
                <a:gd name="T39" fmla="*/ 0 h 687"/>
                <a:gd name="T40" fmla="*/ 0 w 845"/>
                <a:gd name="T41" fmla="*/ 0 h 687"/>
                <a:gd name="T42" fmla="*/ 0 w 845"/>
                <a:gd name="T43" fmla="*/ 0 h 687"/>
                <a:gd name="T44" fmla="*/ 0 w 845"/>
                <a:gd name="T45" fmla="*/ 0 h 687"/>
                <a:gd name="T46" fmla="*/ 0 w 845"/>
                <a:gd name="T47" fmla="*/ 0 h 687"/>
                <a:gd name="T48" fmla="*/ 0 w 845"/>
                <a:gd name="T49" fmla="*/ 0 h 687"/>
                <a:gd name="T50" fmla="*/ 0 w 845"/>
                <a:gd name="T51" fmla="*/ 0 h 687"/>
                <a:gd name="T52" fmla="*/ 0 w 845"/>
                <a:gd name="T53" fmla="*/ 0 h 687"/>
                <a:gd name="T54" fmla="*/ 0 w 845"/>
                <a:gd name="T55" fmla="*/ 0 h 687"/>
                <a:gd name="T56" fmla="*/ 0 w 845"/>
                <a:gd name="T57" fmla="*/ 0 h 687"/>
                <a:gd name="T58" fmla="*/ 0 w 845"/>
                <a:gd name="T59" fmla="*/ 0 h 687"/>
                <a:gd name="T60" fmla="*/ 0 w 845"/>
                <a:gd name="T61" fmla="*/ 0 h 687"/>
                <a:gd name="T62" fmla="*/ 0 w 845"/>
                <a:gd name="T63" fmla="*/ 0 h 687"/>
                <a:gd name="T64" fmla="*/ 0 w 845"/>
                <a:gd name="T65" fmla="*/ 0 h 687"/>
                <a:gd name="T66" fmla="*/ 0 w 845"/>
                <a:gd name="T67" fmla="*/ 0 h 687"/>
                <a:gd name="T68" fmla="*/ 0 w 845"/>
                <a:gd name="T69" fmla="*/ 0 h 687"/>
                <a:gd name="T70" fmla="*/ 0 w 845"/>
                <a:gd name="T71" fmla="*/ 0 h 687"/>
                <a:gd name="T72" fmla="*/ 0 w 845"/>
                <a:gd name="T73" fmla="*/ 0 h 687"/>
                <a:gd name="T74" fmla="*/ 0 w 845"/>
                <a:gd name="T75" fmla="*/ 0 h 687"/>
                <a:gd name="T76" fmla="*/ 0 w 845"/>
                <a:gd name="T77" fmla="*/ 0 h 687"/>
                <a:gd name="T78" fmla="*/ 0 w 845"/>
                <a:gd name="T79" fmla="*/ 0 h 687"/>
                <a:gd name="T80" fmla="*/ 0 w 845"/>
                <a:gd name="T81" fmla="*/ 0 h 687"/>
                <a:gd name="T82" fmla="*/ 0 w 845"/>
                <a:gd name="T83" fmla="*/ 0 h 687"/>
                <a:gd name="T84" fmla="*/ 0 w 845"/>
                <a:gd name="T85" fmla="*/ 0 h 687"/>
                <a:gd name="T86" fmla="*/ 0 w 845"/>
                <a:gd name="T87" fmla="*/ 0 h 687"/>
                <a:gd name="T88" fmla="*/ 0 w 845"/>
                <a:gd name="T89" fmla="*/ 0 h 6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5"/>
                <a:gd name="T136" fmla="*/ 0 h 687"/>
                <a:gd name="T137" fmla="*/ 845 w 845"/>
                <a:gd name="T138" fmla="*/ 687 h 6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5" h="687">
                  <a:moveTo>
                    <a:pt x="404" y="441"/>
                  </a:moveTo>
                  <a:lnTo>
                    <a:pt x="404" y="441"/>
                  </a:lnTo>
                  <a:lnTo>
                    <a:pt x="390" y="460"/>
                  </a:lnTo>
                  <a:lnTo>
                    <a:pt x="375" y="476"/>
                  </a:lnTo>
                  <a:lnTo>
                    <a:pt x="358" y="490"/>
                  </a:lnTo>
                  <a:lnTo>
                    <a:pt x="341" y="503"/>
                  </a:lnTo>
                  <a:lnTo>
                    <a:pt x="323" y="515"/>
                  </a:lnTo>
                  <a:lnTo>
                    <a:pt x="304" y="523"/>
                  </a:lnTo>
                  <a:lnTo>
                    <a:pt x="284" y="530"/>
                  </a:lnTo>
                  <a:lnTo>
                    <a:pt x="263" y="536"/>
                  </a:lnTo>
                  <a:lnTo>
                    <a:pt x="242" y="538"/>
                  </a:lnTo>
                  <a:lnTo>
                    <a:pt x="221" y="539"/>
                  </a:lnTo>
                  <a:lnTo>
                    <a:pt x="200" y="538"/>
                  </a:lnTo>
                  <a:lnTo>
                    <a:pt x="179" y="536"/>
                  </a:lnTo>
                  <a:lnTo>
                    <a:pt x="158" y="530"/>
                  </a:lnTo>
                  <a:lnTo>
                    <a:pt x="137" y="523"/>
                  </a:lnTo>
                  <a:lnTo>
                    <a:pt x="117" y="513"/>
                  </a:lnTo>
                  <a:lnTo>
                    <a:pt x="97" y="502"/>
                  </a:lnTo>
                  <a:lnTo>
                    <a:pt x="80" y="488"/>
                  </a:lnTo>
                  <a:lnTo>
                    <a:pt x="63" y="474"/>
                  </a:lnTo>
                  <a:lnTo>
                    <a:pt x="48" y="457"/>
                  </a:lnTo>
                  <a:lnTo>
                    <a:pt x="37" y="440"/>
                  </a:lnTo>
                  <a:lnTo>
                    <a:pt x="25" y="421"/>
                  </a:lnTo>
                  <a:lnTo>
                    <a:pt x="17" y="401"/>
                  </a:lnTo>
                  <a:lnTo>
                    <a:pt x="10" y="382"/>
                  </a:lnTo>
                  <a:lnTo>
                    <a:pt x="4" y="362"/>
                  </a:lnTo>
                  <a:lnTo>
                    <a:pt x="2" y="341"/>
                  </a:lnTo>
                  <a:lnTo>
                    <a:pt x="0" y="319"/>
                  </a:lnTo>
                  <a:lnTo>
                    <a:pt x="2" y="298"/>
                  </a:lnTo>
                  <a:lnTo>
                    <a:pt x="4" y="277"/>
                  </a:lnTo>
                  <a:lnTo>
                    <a:pt x="10" y="256"/>
                  </a:lnTo>
                  <a:lnTo>
                    <a:pt x="17" y="235"/>
                  </a:lnTo>
                  <a:lnTo>
                    <a:pt x="26" y="215"/>
                  </a:lnTo>
                  <a:lnTo>
                    <a:pt x="38" y="196"/>
                  </a:lnTo>
                  <a:lnTo>
                    <a:pt x="51" y="177"/>
                  </a:lnTo>
                  <a:lnTo>
                    <a:pt x="65" y="160"/>
                  </a:lnTo>
                  <a:lnTo>
                    <a:pt x="80" y="142"/>
                  </a:lnTo>
                  <a:lnTo>
                    <a:pt x="95" y="127"/>
                  </a:lnTo>
                  <a:lnTo>
                    <a:pt x="110" y="112"/>
                  </a:lnTo>
                  <a:lnTo>
                    <a:pt x="127" y="98"/>
                  </a:lnTo>
                  <a:lnTo>
                    <a:pt x="144" y="85"/>
                  </a:lnTo>
                  <a:lnTo>
                    <a:pt x="162" y="72"/>
                  </a:lnTo>
                  <a:lnTo>
                    <a:pt x="180" y="61"/>
                  </a:lnTo>
                  <a:lnTo>
                    <a:pt x="199" y="50"/>
                  </a:lnTo>
                  <a:lnTo>
                    <a:pt x="218" y="41"/>
                  </a:lnTo>
                  <a:lnTo>
                    <a:pt x="237" y="33"/>
                  </a:lnTo>
                  <a:lnTo>
                    <a:pt x="257" y="26"/>
                  </a:lnTo>
                  <a:lnTo>
                    <a:pt x="278" y="19"/>
                  </a:lnTo>
                  <a:lnTo>
                    <a:pt x="298" y="13"/>
                  </a:lnTo>
                  <a:lnTo>
                    <a:pt x="319" y="8"/>
                  </a:lnTo>
                  <a:lnTo>
                    <a:pt x="340" y="5"/>
                  </a:lnTo>
                  <a:lnTo>
                    <a:pt x="361" y="2"/>
                  </a:lnTo>
                  <a:lnTo>
                    <a:pt x="382" y="1"/>
                  </a:lnTo>
                  <a:lnTo>
                    <a:pt x="403" y="0"/>
                  </a:lnTo>
                  <a:lnTo>
                    <a:pt x="424" y="1"/>
                  </a:lnTo>
                  <a:lnTo>
                    <a:pt x="445" y="2"/>
                  </a:lnTo>
                  <a:lnTo>
                    <a:pt x="467" y="5"/>
                  </a:lnTo>
                  <a:lnTo>
                    <a:pt x="488" y="8"/>
                  </a:lnTo>
                  <a:lnTo>
                    <a:pt x="509" y="13"/>
                  </a:lnTo>
                  <a:lnTo>
                    <a:pt x="530" y="19"/>
                  </a:lnTo>
                  <a:lnTo>
                    <a:pt x="550" y="26"/>
                  </a:lnTo>
                  <a:lnTo>
                    <a:pt x="571" y="33"/>
                  </a:lnTo>
                  <a:lnTo>
                    <a:pt x="590" y="42"/>
                  </a:lnTo>
                  <a:lnTo>
                    <a:pt x="610" y="53"/>
                  </a:lnTo>
                  <a:lnTo>
                    <a:pt x="630" y="63"/>
                  </a:lnTo>
                  <a:lnTo>
                    <a:pt x="650" y="76"/>
                  </a:lnTo>
                  <a:lnTo>
                    <a:pt x="667" y="89"/>
                  </a:lnTo>
                  <a:lnTo>
                    <a:pt x="686" y="103"/>
                  </a:lnTo>
                  <a:lnTo>
                    <a:pt x="702" y="117"/>
                  </a:lnTo>
                  <a:lnTo>
                    <a:pt x="719" y="132"/>
                  </a:lnTo>
                  <a:lnTo>
                    <a:pt x="733" y="148"/>
                  </a:lnTo>
                  <a:lnTo>
                    <a:pt x="747" y="165"/>
                  </a:lnTo>
                  <a:lnTo>
                    <a:pt x="761" y="182"/>
                  </a:lnTo>
                  <a:lnTo>
                    <a:pt x="772" y="200"/>
                  </a:lnTo>
                  <a:lnTo>
                    <a:pt x="784" y="218"/>
                  </a:lnTo>
                  <a:lnTo>
                    <a:pt x="794" y="237"/>
                  </a:lnTo>
                  <a:lnTo>
                    <a:pt x="804" y="256"/>
                  </a:lnTo>
                  <a:lnTo>
                    <a:pt x="812" y="275"/>
                  </a:lnTo>
                  <a:lnTo>
                    <a:pt x="819" y="295"/>
                  </a:lnTo>
                  <a:lnTo>
                    <a:pt x="826" y="315"/>
                  </a:lnTo>
                  <a:lnTo>
                    <a:pt x="832" y="336"/>
                  </a:lnTo>
                  <a:lnTo>
                    <a:pt x="836" y="357"/>
                  </a:lnTo>
                  <a:lnTo>
                    <a:pt x="840" y="377"/>
                  </a:lnTo>
                  <a:lnTo>
                    <a:pt x="842" y="398"/>
                  </a:lnTo>
                  <a:lnTo>
                    <a:pt x="843" y="420"/>
                  </a:lnTo>
                  <a:lnTo>
                    <a:pt x="845" y="441"/>
                  </a:lnTo>
                  <a:lnTo>
                    <a:pt x="845" y="462"/>
                  </a:lnTo>
                  <a:lnTo>
                    <a:pt x="842" y="483"/>
                  </a:lnTo>
                  <a:lnTo>
                    <a:pt x="840" y="504"/>
                  </a:lnTo>
                  <a:lnTo>
                    <a:pt x="836" y="526"/>
                  </a:lnTo>
                  <a:lnTo>
                    <a:pt x="832" y="547"/>
                  </a:lnTo>
                  <a:lnTo>
                    <a:pt x="826" y="567"/>
                  </a:lnTo>
                  <a:lnTo>
                    <a:pt x="819" y="588"/>
                  </a:lnTo>
                  <a:lnTo>
                    <a:pt x="812" y="609"/>
                  </a:lnTo>
                  <a:lnTo>
                    <a:pt x="803" y="629"/>
                  </a:lnTo>
                  <a:lnTo>
                    <a:pt x="793" y="649"/>
                  </a:lnTo>
                  <a:lnTo>
                    <a:pt x="782" y="669"/>
                  </a:lnTo>
                  <a:lnTo>
                    <a:pt x="770" y="687"/>
                  </a:lnTo>
                  <a:lnTo>
                    <a:pt x="782" y="669"/>
                  </a:lnTo>
                  <a:lnTo>
                    <a:pt x="791" y="648"/>
                  </a:lnTo>
                  <a:lnTo>
                    <a:pt x="798" y="628"/>
                  </a:lnTo>
                  <a:lnTo>
                    <a:pt x="803" y="607"/>
                  </a:lnTo>
                  <a:lnTo>
                    <a:pt x="806" y="586"/>
                  </a:lnTo>
                  <a:lnTo>
                    <a:pt x="807" y="564"/>
                  </a:lnTo>
                  <a:lnTo>
                    <a:pt x="806" y="543"/>
                  </a:lnTo>
                  <a:lnTo>
                    <a:pt x="803" y="522"/>
                  </a:lnTo>
                  <a:lnTo>
                    <a:pt x="798" y="502"/>
                  </a:lnTo>
                  <a:lnTo>
                    <a:pt x="791" y="482"/>
                  </a:lnTo>
                  <a:lnTo>
                    <a:pt x="782" y="462"/>
                  </a:lnTo>
                  <a:lnTo>
                    <a:pt x="771" y="443"/>
                  </a:lnTo>
                  <a:lnTo>
                    <a:pt x="758" y="426"/>
                  </a:lnTo>
                  <a:lnTo>
                    <a:pt x="744" y="410"/>
                  </a:lnTo>
                  <a:lnTo>
                    <a:pt x="728" y="394"/>
                  </a:lnTo>
                  <a:lnTo>
                    <a:pt x="709" y="382"/>
                  </a:lnTo>
                  <a:lnTo>
                    <a:pt x="691" y="370"/>
                  </a:lnTo>
                  <a:lnTo>
                    <a:pt x="670" y="361"/>
                  </a:lnTo>
                  <a:lnTo>
                    <a:pt x="650" y="354"/>
                  </a:lnTo>
                  <a:lnTo>
                    <a:pt x="629" y="348"/>
                  </a:lnTo>
                  <a:lnTo>
                    <a:pt x="608" y="345"/>
                  </a:lnTo>
                  <a:lnTo>
                    <a:pt x="586" y="344"/>
                  </a:lnTo>
                  <a:lnTo>
                    <a:pt x="565" y="345"/>
                  </a:lnTo>
                  <a:lnTo>
                    <a:pt x="544" y="348"/>
                  </a:lnTo>
                  <a:lnTo>
                    <a:pt x="524" y="354"/>
                  </a:lnTo>
                  <a:lnTo>
                    <a:pt x="503" y="361"/>
                  </a:lnTo>
                  <a:lnTo>
                    <a:pt x="484" y="369"/>
                  </a:lnTo>
                  <a:lnTo>
                    <a:pt x="466" y="380"/>
                  </a:lnTo>
                  <a:lnTo>
                    <a:pt x="448" y="393"/>
                  </a:lnTo>
                  <a:lnTo>
                    <a:pt x="432" y="407"/>
                  </a:lnTo>
                  <a:lnTo>
                    <a:pt x="417" y="424"/>
                  </a:lnTo>
                  <a:lnTo>
                    <a:pt x="404" y="4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1" name="Freeform 12">
              <a:extLst>
                <a:ext uri="{FF2B5EF4-FFF2-40B4-BE49-F238E27FC236}">
                  <a16:creationId xmlns:a16="http://schemas.microsoft.com/office/drawing/2014/main" id="{FD7E82D4-0B42-4646-95EA-EADA9B3CD282}"/>
                </a:ext>
              </a:extLst>
            </p:cNvPr>
            <p:cNvSpPr>
              <a:spLocks/>
            </p:cNvSpPr>
            <p:nvPr/>
          </p:nvSpPr>
          <p:spPr bwMode="auto">
            <a:xfrm>
              <a:off x="3616" y="3818"/>
              <a:ext cx="77" cy="102"/>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308" y="41"/>
                  </a:moveTo>
                  <a:lnTo>
                    <a:pt x="62" y="408"/>
                  </a:lnTo>
                  <a:lnTo>
                    <a:pt x="0" y="367"/>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2" name="Freeform 13">
              <a:extLst>
                <a:ext uri="{FF2B5EF4-FFF2-40B4-BE49-F238E27FC236}">
                  <a16:creationId xmlns:a16="http://schemas.microsoft.com/office/drawing/2014/main" id="{86DE2CA8-3E65-403D-8126-315540CCD897}"/>
                </a:ext>
              </a:extLst>
            </p:cNvPr>
            <p:cNvSpPr>
              <a:spLocks/>
            </p:cNvSpPr>
            <p:nvPr/>
          </p:nvSpPr>
          <p:spPr bwMode="auto">
            <a:xfrm>
              <a:off x="3639" y="3834"/>
              <a:ext cx="77" cy="102"/>
            </a:xfrm>
            <a:custGeom>
              <a:avLst/>
              <a:gdLst>
                <a:gd name="T0" fmla="*/ 0 w 308"/>
                <a:gd name="T1" fmla="*/ 0 h 407"/>
                <a:gd name="T2" fmla="*/ 0 w 308"/>
                <a:gd name="T3" fmla="*/ 0 h 407"/>
                <a:gd name="T4" fmla="*/ 0 w 308"/>
                <a:gd name="T5" fmla="*/ 0 h 407"/>
                <a:gd name="T6" fmla="*/ 0 w 308"/>
                <a:gd name="T7" fmla="*/ 0 h 407"/>
                <a:gd name="T8" fmla="*/ 0 w 308"/>
                <a:gd name="T9" fmla="*/ 0 h 407"/>
                <a:gd name="T10" fmla="*/ 0 60000 65536"/>
                <a:gd name="T11" fmla="*/ 0 60000 65536"/>
                <a:gd name="T12" fmla="*/ 0 60000 65536"/>
                <a:gd name="T13" fmla="*/ 0 60000 65536"/>
                <a:gd name="T14" fmla="*/ 0 60000 65536"/>
                <a:gd name="T15" fmla="*/ 0 w 308"/>
                <a:gd name="T16" fmla="*/ 0 h 407"/>
                <a:gd name="T17" fmla="*/ 308 w 308"/>
                <a:gd name="T18" fmla="*/ 407 h 407"/>
              </a:gdLst>
              <a:ahLst/>
              <a:cxnLst>
                <a:cxn ang="T10">
                  <a:pos x="T0" y="T1"/>
                </a:cxn>
                <a:cxn ang="T11">
                  <a:pos x="T2" y="T3"/>
                </a:cxn>
                <a:cxn ang="T12">
                  <a:pos x="T4" y="T5"/>
                </a:cxn>
                <a:cxn ang="T13">
                  <a:pos x="T6" y="T7"/>
                </a:cxn>
                <a:cxn ang="T14">
                  <a:pos x="T8" y="T9"/>
                </a:cxn>
              </a:cxnLst>
              <a:rect l="T15" t="T16" r="T17" b="T18"/>
              <a:pathLst>
                <a:path w="308" h="407">
                  <a:moveTo>
                    <a:pt x="308" y="41"/>
                  </a:moveTo>
                  <a:lnTo>
                    <a:pt x="61" y="407"/>
                  </a:lnTo>
                  <a:lnTo>
                    <a:pt x="0" y="367"/>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3" name="Freeform 14">
              <a:extLst>
                <a:ext uri="{FF2B5EF4-FFF2-40B4-BE49-F238E27FC236}">
                  <a16:creationId xmlns:a16="http://schemas.microsoft.com/office/drawing/2014/main" id="{96222309-4F15-4039-872D-06FDCCD67898}"/>
                </a:ext>
              </a:extLst>
            </p:cNvPr>
            <p:cNvSpPr>
              <a:spLocks/>
            </p:cNvSpPr>
            <p:nvPr/>
          </p:nvSpPr>
          <p:spPr bwMode="auto">
            <a:xfrm>
              <a:off x="3661" y="3849"/>
              <a:ext cx="77" cy="102"/>
            </a:xfrm>
            <a:custGeom>
              <a:avLst/>
              <a:gdLst>
                <a:gd name="T0" fmla="*/ 0 w 308"/>
                <a:gd name="T1" fmla="*/ 0 h 407"/>
                <a:gd name="T2" fmla="*/ 0 w 308"/>
                <a:gd name="T3" fmla="*/ 0 h 407"/>
                <a:gd name="T4" fmla="*/ 0 w 308"/>
                <a:gd name="T5" fmla="*/ 0 h 407"/>
                <a:gd name="T6" fmla="*/ 0 w 308"/>
                <a:gd name="T7" fmla="*/ 0 h 407"/>
                <a:gd name="T8" fmla="*/ 0 w 308"/>
                <a:gd name="T9" fmla="*/ 0 h 407"/>
                <a:gd name="T10" fmla="*/ 0 60000 65536"/>
                <a:gd name="T11" fmla="*/ 0 60000 65536"/>
                <a:gd name="T12" fmla="*/ 0 60000 65536"/>
                <a:gd name="T13" fmla="*/ 0 60000 65536"/>
                <a:gd name="T14" fmla="*/ 0 60000 65536"/>
                <a:gd name="T15" fmla="*/ 0 w 308"/>
                <a:gd name="T16" fmla="*/ 0 h 407"/>
                <a:gd name="T17" fmla="*/ 308 w 308"/>
                <a:gd name="T18" fmla="*/ 407 h 407"/>
              </a:gdLst>
              <a:ahLst/>
              <a:cxnLst>
                <a:cxn ang="T10">
                  <a:pos x="T0" y="T1"/>
                </a:cxn>
                <a:cxn ang="T11">
                  <a:pos x="T2" y="T3"/>
                </a:cxn>
                <a:cxn ang="T12">
                  <a:pos x="T4" y="T5"/>
                </a:cxn>
                <a:cxn ang="T13">
                  <a:pos x="T6" y="T7"/>
                </a:cxn>
                <a:cxn ang="T14">
                  <a:pos x="T8" y="T9"/>
                </a:cxn>
              </a:cxnLst>
              <a:rect l="T15" t="T16" r="T17" b="T18"/>
              <a:pathLst>
                <a:path w="308" h="407">
                  <a:moveTo>
                    <a:pt x="308" y="41"/>
                  </a:moveTo>
                  <a:lnTo>
                    <a:pt x="62" y="407"/>
                  </a:lnTo>
                  <a:lnTo>
                    <a:pt x="0" y="366"/>
                  </a:lnTo>
                  <a:lnTo>
                    <a:pt x="248" y="0"/>
                  </a:lnTo>
                  <a:lnTo>
                    <a:pt x="30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4" name="Freeform 15">
              <a:extLst>
                <a:ext uri="{FF2B5EF4-FFF2-40B4-BE49-F238E27FC236}">
                  <a16:creationId xmlns:a16="http://schemas.microsoft.com/office/drawing/2014/main" id="{3799DE38-F44E-42A3-97A0-CDB0D00A1929}"/>
                </a:ext>
              </a:extLst>
            </p:cNvPr>
            <p:cNvSpPr>
              <a:spLocks/>
            </p:cNvSpPr>
            <p:nvPr/>
          </p:nvSpPr>
          <p:spPr bwMode="auto">
            <a:xfrm>
              <a:off x="3661" y="4042"/>
              <a:ext cx="77" cy="103"/>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8" y="408"/>
                  </a:moveTo>
                  <a:lnTo>
                    <a:pt x="0" y="42"/>
                  </a:lnTo>
                  <a:lnTo>
                    <a:pt x="61" y="0"/>
                  </a:lnTo>
                  <a:lnTo>
                    <a:pt x="308" y="366"/>
                  </a:lnTo>
                  <a:lnTo>
                    <a:pt x="24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5" name="Freeform 16">
              <a:extLst>
                <a:ext uri="{FF2B5EF4-FFF2-40B4-BE49-F238E27FC236}">
                  <a16:creationId xmlns:a16="http://schemas.microsoft.com/office/drawing/2014/main" id="{5F3B7166-1413-4903-A5E9-DE47E3002662}"/>
                </a:ext>
              </a:extLst>
            </p:cNvPr>
            <p:cNvSpPr>
              <a:spLocks/>
            </p:cNvSpPr>
            <p:nvPr/>
          </p:nvSpPr>
          <p:spPr bwMode="auto">
            <a:xfrm>
              <a:off x="3616" y="4073"/>
              <a:ext cx="77" cy="102"/>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8" y="408"/>
                  </a:moveTo>
                  <a:lnTo>
                    <a:pt x="0" y="41"/>
                  </a:lnTo>
                  <a:lnTo>
                    <a:pt x="61" y="0"/>
                  </a:lnTo>
                  <a:lnTo>
                    <a:pt x="308" y="367"/>
                  </a:lnTo>
                  <a:lnTo>
                    <a:pt x="248"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6" name="Freeform 17">
              <a:extLst>
                <a:ext uri="{FF2B5EF4-FFF2-40B4-BE49-F238E27FC236}">
                  <a16:creationId xmlns:a16="http://schemas.microsoft.com/office/drawing/2014/main" id="{81DC70FD-2235-4DB5-8C45-41480C650DC6}"/>
                </a:ext>
              </a:extLst>
            </p:cNvPr>
            <p:cNvSpPr>
              <a:spLocks/>
            </p:cNvSpPr>
            <p:nvPr/>
          </p:nvSpPr>
          <p:spPr bwMode="auto">
            <a:xfrm>
              <a:off x="3997" y="3818"/>
              <a:ext cx="44" cy="53"/>
            </a:xfrm>
            <a:custGeom>
              <a:avLst/>
              <a:gdLst>
                <a:gd name="T0" fmla="*/ 0 w 174"/>
                <a:gd name="T1" fmla="*/ 0 h 210"/>
                <a:gd name="T2" fmla="*/ 0 w 174"/>
                <a:gd name="T3" fmla="*/ 0 h 210"/>
                <a:gd name="T4" fmla="*/ 0 w 174"/>
                <a:gd name="T5" fmla="*/ 0 h 210"/>
                <a:gd name="T6" fmla="*/ 0 w 174"/>
                <a:gd name="T7" fmla="*/ 0 h 210"/>
                <a:gd name="T8" fmla="*/ 0 w 174"/>
                <a:gd name="T9" fmla="*/ 0 h 210"/>
                <a:gd name="T10" fmla="*/ 0 60000 65536"/>
                <a:gd name="T11" fmla="*/ 0 60000 65536"/>
                <a:gd name="T12" fmla="*/ 0 60000 65536"/>
                <a:gd name="T13" fmla="*/ 0 60000 65536"/>
                <a:gd name="T14" fmla="*/ 0 60000 65536"/>
                <a:gd name="T15" fmla="*/ 0 w 174"/>
                <a:gd name="T16" fmla="*/ 0 h 210"/>
                <a:gd name="T17" fmla="*/ 174 w 174"/>
                <a:gd name="T18" fmla="*/ 210 h 210"/>
              </a:gdLst>
              <a:ahLst/>
              <a:cxnLst>
                <a:cxn ang="T10">
                  <a:pos x="T0" y="T1"/>
                </a:cxn>
                <a:cxn ang="T11">
                  <a:pos x="T2" y="T3"/>
                </a:cxn>
                <a:cxn ang="T12">
                  <a:pos x="T4" y="T5"/>
                </a:cxn>
                <a:cxn ang="T13">
                  <a:pos x="T6" y="T7"/>
                </a:cxn>
                <a:cxn ang="T14">
                  <a:pos x="T8" y="T9"/>
                </a:cxn>
              </a:cxnLst>
              <a:rect l="T15" t="T16" r="T17" b="T18"/>
              <a:pathLst>
                <a:path w="174" h="210">
                  <a:moveTo>
                    <a:pt x="113" y="210"/>
                  </a:moveTo>
                  <a:lnTo>
                    <a:pt x="0" y="42"/>
                  </a:lnTo>
                  <a:lnTo>
                    <a:pt x="60" y="0"/>
                  </a:lnTo>
                  <a:lnTo>
                    <a:pt x="174" y="168"/>
                  </a:lnTo>
                  <a:lnTo>
                    <a:pt x="113"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7" name="Freeform 18">
              <a:extLst>
                <a:ext uri="{FF2B5EF4-FFF2-40B4-BE49-F238E27FC236}">
                  <a16:creationId xmlns:a16="http://schemas.microsoft.com/office/drawing/2014/main" id="{B105B039-F1C8-4BBC-A816-42FF16C224D8}"/>
                </a:ext>
              </a:extLst>
            </p:cNvPr>
            <p:cNvSpPr>
              <a:spLocks/>
            </p:cNvSpPr>
            <p:nvPr/>
          </p:nvSpPr>
          <p:spPr bwMode="auto">
            <a:xfrm>
              <a:off x="4031" y="3868"/>
              <a:ext cx="43" cy="52"/>
            </a:xfrm>
            <a:custGeom>
              <a:avLst/>
              <a:gdLst>
                <a:gd name="T0" fmla="*/ 0 w 174"/>
                <a:gd name="T1" fmla="*/ 0 h 211"/>
                <a:gd name="T2" fmla="*/ 0 w 174"/>
                <a:gd name="T3" fmla="*/ 0 h 211"/>
                <a:gd name="T4" fmla="*/ 0 w 174"/>
                <a:gd name="T5" fmla="*/ 0 h 211"/>
                <a:gd name="T6" fmla="*/ 0 w 174"/>
                <a:gd name="T7" fmla="*/ 0 h 211"/>
                <a:gd name="T8" fmla="*/ 0 w 174"/>
                <a:gd name="T9" fmla="*/ 0 h 211"/>
                <a:gd name="T10" fmla="*/ 0 60000 65536"/>
                <a:gd name="T11" fmla="*/ 0 60000 65536"/>
                <a:gd name="T12" fmla="*/ 0 60000 65536"/>
                <a:gd name="T13" fmla="*/ 0 60000 65536"/>
                <a:gd name="T14" fmla="*/ 0 60000 65536"/>
                <a:gd name="T15" fmla="*/ 0 w 174"/>
                <a:gd name="T16" fmla="*/ 0 h 211"/>
                <a:gd name="T17" fmla="*/ 174 w 174"/>
                <a:gd name="T18" fmla="*/ 211 h 211"/>
              </a:gdLst>
              <a:ahLst/>
              <a:cxnLst>
                <a:cxn ang="T10">
                  <a:pos x="T0" y="T1"/>
                </a:cxn>
                <a:cxn ang="T11">
                  <a:pos x="T2" y="T3"/>
                </a:cxn>
                <a:cxn ang="T12">
                  <a:pos x="T4" y="T5"/>
                </a:cxn>
                <a:cxn ang="T13">
                  <a:pos x="T6" y="T7"/>
                </a:cxn>
                <a:cxn ang="T14">
                  <a:pos x="T8" y="T9"/>
                </a:cxn>
              </a:cxnLst>
              <a:rect l="T15" t="T16" r="T17" b="T18"/>
              <a:pathLst>
                <a:path w="174" h="211">
                  <a:moveTo>
                    <a:pt x="113" y="211"/>
                  </a:moveTo>
                  <a:lnTo>
                    <a:pt x="0" y="42"/>
                  </a:lnTo>
                  <a:lnTo>
                    <a:pt x="61" y="0"/>
                  </a:lnTo>
                  <a:lnTo>
                    <a:pt x="174" y="169"/>
                  </a:lnTo>
                  <a:lnTo>
                    <a:pt x="113"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8" name="Freeform 19">
              <a:extLst>
                <a:ext uri="{FF2B5EF4-FFF2-40B4-BE49-F238E27FC236}">
                  <a16:creationId xmlns:a16="http://schemas.microsoft.com/office/drawing/2014/main" id="{15FEB70F-EFB7-43E5-8724-B2DC673F80E1}"/>
                </a:ext>
              </a:extLst>
            </p:cNvPr>
            <p:cNvSpPr>
              <a:spLocks/>
            </p:cNvSpPr>
            <p:nvPr/>
          </p:nvSpPr>
          <p:spPr bwMode="auto">
            <a:xfrm>
              <a:off x="3639" y="4058"/>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4" y="209"/>
                  </a:moveTo>
                  <a:lnTo>
                    <a:pt x="0" y="42"/>
                  </a:lnTo>
                  <a:lnTo>
                    <a:pt x="61" y="0"/>
                  </a:lnTo>
                  <a:lnTo>
                    <a:pt x="174" y="168"/>
                  </a:lnTo>
                  <a:lnTo>
                    <a:pt x="114"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99" name="Freeform 20">
              <a:extLst>
                <a:ext uri="{FF2B5EF4-FFF2-40B4-BE49-F238E27FC236}">
                  <a16:creationId xmlns:a16="http://schemas.microsoft.com/office/drawing/2014/main" id="{31CEF9C8-C3E9-4C14-B850-9E8DF57178FA}"/>
                </a:ext>
              </a:extLst>
            </p:cNvPr>
            <p:cNvSpPr>
              <a:spLocks/>
            </p:cNvSpPr>
            <p:nvPr/>
          </p:nvSpPr>
          <p:spPr bwMode="auto">
            <a:xfrm>
              <a:off x="3672" y="4107"/>
              <a:ext cx="44" cy="53"/>
            </a:xfrm>
            <a:custGeom>
              <a:avLst/>
              <a:gdLst>
                <a:gd name="T0" fmla="*/ 0 w 175"/>
                <a:gd name="T1" fmla="*/ 0 h 209"/>
                <a:gd name="T2" fmla="*/ 0 w 175"/>
                <a:gd name="T3" fmla="*/ 0 h 209"/>
                <a:gd name="T4" fmla="*/ 0 w 175"/>
                <a:gd name="T5" fmla="*/ 0 h 209"/>
                <a:gd name="T6" fmla="*/ 0 w 175"/>
                <a:gd name="T7" fmla="*/ 0 h 209"/>
                <a:gd name="T8" fmla="*/ 0 w 175"/>
                <a:gd name="T9" fmla="*/ 0 h 209"/>
                <a:gd name="T10" fmla="*/ 0 60000 65536"/>
                <a:gd name="T11" fmla="*/ 0 60000 65536"/>
                <a:gd name="T12" fmla="*/ 0 60000 65536"/>
                <a:gd name="T13" fmla="*/ 0 60000 65536"/>
                <a:gd name="T14" fmla="*/ 0 60000 65536"/>
                <a:gd name="T15" fmla="*/ 0 w 175"/>
                <a:gd name="T16" fmla="*/ 0 h 209"/>
                <a:gd name="T17" fmla="*/ 175 w 175"/>
                <a:gd name="T18" fmla="*/ 209 h 209"/>
              </a:gdLst>
              <a:ahLst/>
              <a:cxnLst>
                <a:cxn ang="T10">
                  <a:pos x="T0" y="T1"/>
                </a:cxn>
                <a:cxn ang="T11">
                  <a:pos x="T2" y="T3"/>
                </a:cxn>
                <a:cxn ang="T12">
                  <a:pos x="T4" y="T5"/>
                </a:cxn>
                <a:cxn ang="T13">
                  <a:pos x="T6" y="T7"/>
                </a:cxn>
                <a:cxn ang="T14">
                  <a:pos x="T8" y="T9"/>
                </a:cxn>
              </a:cxnLst>
              <a:rect l="T15" t="T16" r="T17" b="T18"/>
              <a:pathLst>
                <a:path w="175" h="209">
                  <a:moveTo>
                    <a:pt x="113" y="209"/>
                  </a:moveTo>
                  <a:lnTo>
                    <a:pt x="0" y="42"/>
                  </a:lnTo>
                  <a:lnTo>
                    <a:pt x="62" y="0"/>
                  </a:lnTo>
                  <a:lnTo>
                    <a:pt x="175"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0" name="Freeform 21">
              <a:extLst>
                <a:ext uri="{FF2B5EF4-FFF2-40B4-BE49-F238E27FC236}">
                  <a16:creationId xmlns:a16="http://schemas.microsoft.com/office/drawing/2014/main" id="{FD73CC34-EBFB-4EE8-8719-056B1A8DFC2D}"/>
                </a:ext>
              </a:extLst>
            </p:cNvPr>
            <p:cNvSpPr>
              <a:spLocks/>
            </p:cNvSpPr>
            <p:nvPr/>
          </p:nvSpPr>
          <p:spPr bwMode="auto">
            <a:xfrm>
              <a:off x="3951" y="4092"/>
              <a:ext cx="44" cy="53"/>
            </a:xfrm>
            <a:custGeom>
              <a:avLst/>
              <a:gdLst>
                <a:gd name="T0" fmla="*/ 0 w 175"/>
                <a:gd name="T1" fmla="*/ 0 h 209"/>
                <a:gd name="T2" fmla="*/ 0 w 175"/>
                <a:gd name="T3" fmla="*/ 0 h 209"/>
                <a:gd name="T4" fmla="*/ 0 w 175"/>
                <a:gd name="T5" fmla="*/ 0 h 209"/>
                <a:gd name="T6" fmla="*/ 0 w 175"/>
                <a:gd name="T7" fmla="*/ 0 h 209"/>
                <a:gd name="T8" fmla="*/ 0 w 175"/>
                <a:gd name="T9" fmla="*/ 0 h 209"/>
                <a:gd name="T10" fmla="*/ 0 60000 65536"/>
                <a:gd name="T11" fmla="*/ 0 60000 65536"/>
                <a:gd name="T12" fmla="*/ 0 60000 65536"/>
                <a:gd name="T13" fmla="*/ 0 60000 65536"/>
                <a:gd name="T14" fmla="*/ 0 60000 65536"/>
                <a:gd name="T15" fmla="*/ 0 w 175"/>
                <a:gd name="T16" fmla="*/ 0 h 209"/>
                <a:gd name="T17" fmla="*/ 175 w 175"/>
                <a:gd name="T18" fmla="*/ 209 h 209"/>
              </a:gdLst>
              <a:ahLst/>
              <a:cxnLst>
                <a:cxn ang="T10">
                  <a:pos x="T0" y="T1"/>
                </a:cxn>
                <a:cxn ang="T11">
                  <a:pos x="T2" y="T3"/>
                </a:cxn>
                <a:cxn ang="T12">
                  <a:pos x="T4" y="T5"/>
                </a:cxn>
                <a:cxn ang="T13">
                  <a:pos x="T6" y="T7"/>
                </a:cxn>
                <a:cxn ang="T14">
                  <a:pos x="T8" y="T9"/>
                </a:cxn>
              </a:cxnLst>
              <a:rect l="T15" t="T16" r="T17" b="T18"/>
              <a:pathLst>
                <a:path w="175" h="209">
                  <a:moveTo>
                    <a:pt x="175" y="41"/>
                  </a:moveTo>
                  <a:lnTo>
                    <a:pt x="62" y="209"/>
                  </a:lnTo>
                  <a:lnTo>
                    <a:pt x="0" y="168"/>
                  </a:lnTo>
                  <a:lnTo>
                    <a:pt x="114" y="0"/>
                  </a:lnTo>
                  <a:lnTo>
                    <a:pt x="17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1" name="Freeform 22">
              <a:extLst>
                <a:ext uri="{FF2B5EF4-FFF2-40B4-BE49-F238E27FC236}">
                  <a16:creationId xmlns:a16="http://schemas.microsoft.com/office/drawing/2014/main" id="{094524A0-9AD2-481A-AC32-1E5CAB72BC85}"/>
                </a:ext>
              </a:extLst>
            </p:cNvPr>
            <p:cNvSpPr>
              <a:spLocks/>
            </p:cNvSpPr>
            <p:nvPr/>
          </p:nvSpPr>
          <p:spPr bwMode="auto">
            <a:xfrm>
              <a:off x="3985" y="4043"/>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74" y="41"/>
                  </a:moveTo>
                  <a:lnTo>
                    <a:pt x="60" y="209"/>
                  </a:lnTo>
                  <a:lnTo>
                    <a:pt x="0" y="168"/>
                  </a:lnTo>
                  <a:lnTo>
                    <a:pt x="113" y="0"/>
                  </a:lnTo>
                  <a:lnTo>
                    <a:pt x="17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2" name="Freeform 23">
              <a:extLst>
                <a:ext uri="{FF2B5EF4-FFF2-40B4-BE49-F238E27FC236}">
                  <a16:creationId xmlns:a16="http://schemas.microsoft.com/office/drawing/2014/main" id="{BDBC6867-50C0-46C8-B19E-4FCAF424CC8D}"/>
                </a:ext>
              </a:extLst>
            </p:cNvPr>
            <p:cNvSpPr>
              <a:spLocks/>
            </p:cNvSpPr>
            <p:nvPr/>
          </p:nvSpPr>
          <p:spPr bwMode="auto">
            <a:xfrm>
              <a:off x="3974" y="4108"/>
              <a:ext cx="44" cy="52"/>
            </a:xfrm>
            <a:custGeom>
              <a:avLst/>
              <a:gdLst>
                <a:gd name="T0" fmla="*/ 0 w 173"/>
                <a:gd name="T1" fmla="*/ 0 h 209"/>
                <a:gd name="T2" fmla="*/ 0 w 173"/>
                <a:gd name="T3" fmla="*/ 0 h 209"/>
                <a:gd name="T4" fmla="*/ 0 w 173"/>
                <a:gd name="T5" fmla="*/ 0 h 209"/>
                <a:gd name="T6" fmla="*/ 0 w 173"/>
                <a:gd name="T7" fmla="*/ 0 h 209"/>
                <a:gd name="T8" fmla="*/ 0 w 173"/>
                <a:gd name="T9" fmla="*/ 0 h 209"/>
                <a:gd name="T10" fmla="*/ 0 60000 65536"/>
                <a:gd name="T11" fmla="*/ 0 60000 65536"/>
                <a:gd name="T12" fmla="*/ 0 60000 65536"/>
                <a:gd name="T13" fmla="*/ 0 60000 65536"/>
                <a:gd name="T14" fmla="*/ 0 60000 65536"/>
                <a:gd name="T15" fmla="*/ 0 w 173"/>
                <a:gd name="T16" fmla="*/ 0 h 209"/>
                <a:gd name="T17" fmla="*/ 173 w 173"/>
                <a:gd name="T18" fmla="*/ 209 h 209"/>
              </a:gdLst>
              <a:ahLst/>
              <a:cxnLst>
                <a:cxn ang="T10">
                  <a:pos x="T0" y="T1"/>
                </a:cxn>
                <a:cxn ang="T11">
                  <a:pos x="T2" y="T3"/>
                </a:cxn>
                <a:cxn ang="T12">
                  <a:pos x="T4" y="T5"/>
                </a:cxn>
                <a:cxn ang="T13">
                  <a:pos x="T6" y="T7"/>
                </a:cxn>
                <a:cxn ang="T14">
                  <a:pos x="T8" y="T9"/>
                </a:cxn>
              </a:cxnLst>
              <a:rect l="T15" t="T16" r="T17" b="T18"/>
              <a:pathLst>
                <a:path w="173" h="209">
                  <a:moveTo>
                    <a:pt x="173" y="41"/>
                  </a:moveTo>
                  <a:lnTo>
                    <a:pt x="60" y="209"/>
                  </a:lnTo>
                  <a:lnTo>
                    <a:pt x="0" y="168"/>
                  </a:lnTo>
                  <a:lnTo>
                    <a:pt x="113" y="0"/>
                  </a:lnTo>
                  <a:lnTo>
                    <a:pt x="17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3" name="Freeform 24">
              <a:extLst>
                <a:ext uri="{FF2B5EF4-FFF2-40B4-BE49-F238E27FC236}">
                  <a16:creationId xmlns:a16="http://schemas.microsoft.com/office/drawing/2014/main" id="{783D6053-82CB-4BD6-B280-11D95CFEC732}"/>
                </a:ext>
              </a:extLst>
            </p:cNvPr>
            <p:cNvSpPr>
              <a:spLocks/>
            </p:cNvSpPr>
            <p:nvPr/>
          </p:nvSpPr>
          <p:spPr bwMode="auto">
            <a:xfrm>
              <a:off x="4008" y="4058"/>
              <a:ext cx="43" cy="52"/>
            </a:xfrm>
            <a:custGeom>
              <a:avLst/>
              <a:gdLst>
                <a:gd name="T0" fmla="*/ 0 w 173"/>
                <a:gd name="T1" fmla="*/ 0 h 208"/>
                <a:gd name="T2" fmla="*/ 0 w 173"/>
                <a:gd name="T3" fmla="*/ 0 h 208"/>
                <a:gd name="T4" fmla="*/ 0 w 173"/>
                <a:gd name="T5" fmla="*/ 0 h 208"/>
                <a:gd name="T6" fmla="*/ 0 w 173"/>
                <a:gd name="T7" fmla="*/ 0 h 208"/>
                <a:gd name="T8" fmla="*/ 0 w 173"/>
                <a:gd name="T9" fmla="*/ 0 h 208"/>
                <a:gd name="T10" fmla="*/ 0 60000 65536"/>
                <a:gd name="T11" fmla="*/ 0 60000 65536"/>
                <a:gd name="T12" fmla="*/ 0 60000 65536"/>
                <a:gd name="T13" fmla="*/ 0 60000 65536"/>
                <a:gd name="T14" fmla="*/ 0 60000 65536"/>
                <a:gd name="T15" fmla="*/ 0 w 173"/>
                <a:gd name="T16" fmla="*/ 0 h 208"/>
                <a:gd name="T17" fmla="*/ 173 w 173"/>
                <a:gd name="T18" fmla="*/ 208 h 208"/>
              </a:gdLst>
              <a:ahLst/>
              <a:cxnLst>
                <a:cxn ang="T10">
                  <a:pos x="T0" y="T1"/>
                </a:cxn>
                <a:cxn ang="T11">
                  <a:pos x="T2" y="T3"/>
                </a:cxn>
                <a:cxn ang="T12">
                  <a:pos x="T4" y="T5"/>
                </a:cxn>
                <a:cxn ang="T13">
                  <a:pos x="T6" y="T7"/>
                </a:cxn>
                <a:cxn ang="T14">
                  <a:pos x="T8" y="T9"/>
                </a:cxn>
              </a:cxnLst>
              <a:rect l="T15" t="T16" r="T17" b="T18"/>
              <a:pathLst>
                <a:path w="173" h="208">
                  <a:moveTo>
                    <a:pt x="173" y="40"/>
                  </a:moveTo>
                  <a:lnTo>
                    <a:pt x="60" y="208"/>
                  </a:lnTo>
                  <a:lnTo>
                    <a:pt x="0" y="168"/>
                  </a:lnTo>
                  <a:lnTo>
                    <a:pt x="113" y="0"/>
                  </a:lnTo>
                  <a:lnTo>
                    <a:pt x="17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4" name="Freeform 25">
              <a:extLst>
                <a:ext uri="{FF2B5EF4-FFF2-40B4-BE49-F238E27FC236}">
                  <a16:creationId xmlns:a16="http://schemas.microsoft.com/office/drawing/2014/main" id="{9EAC5F73-3953-40E6-8398-EF27F10530B6}"/>
                </a:ext>
              </a:extLst>
            </p:cNvPr>
            <p:cNvSpPr>
              <a:spLocks/>
            </p:cNvSpPr>
            <p:nvPr/>
          </p:nvSpPr>
          <p:spPr bwMode="auto">
            <a:xfrm>
              <a:off x="3997" y="4123"/>
              <a:ext cx="44"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74" y="41"/>
                  </a:moveTo>
                  <a:lnTo>
                    <a:pt x="61" y="209"/>
                  </a:lnTo>
                  <a:lnTo>
                    <a:pt x="0" y="168"/>
                  </a:lnTo>
                  <a:lnTo>
                    <a:pt x="113" y="0"/>
                  </a:lnTo>
                  <a:lnTo>
                    <a:pt x="17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5" name="Freeform 26">
              <a:extLst>
                <a:ext uri="{FF2B5EF4-FFF2-40B4-BE49-F238E27FC236}">
                  <a16:creationId xmlns:a16="http://schemas.microsoft.com/office/drawing/2014/main" id="{4A58643D-AFD1-413D-B0A8-41350F471A5A}"/>
                </a:ext>
              </a:extLst>
            </p:cNvPr>
            <p:cNvSpPr>
              <a:spLocks/>
            </p:cNvSpPr>
            <p:nvPr/>
          </p:nvSpPr>
          <p:spPr bwMode="auto">
            <a:xfrm>
              <a:off x="4030" y="4074"/>
              <a:ext cx="44" cy="52"/>
            </a:xfrm>
            <a:custGeom>
              <a:avLst/>
              <a:gdLst>
                <a:gd name="T0" fmla="*/ 0 w 173"/>
                <a:gd name="T1" fmla="*/ 0 h 209"/>
                <a:gd name="T2" fmla="*/ 0 w 173"/>
                <a:gd name="T3" fmla="*/ 0 h 209"/>
                <a:gd name="T4" fmla="*/ 0 w 173"/>
                <a:gd name="T5" fmla="*/ 0 h 209"/>
                <a:gd name="T6" fmla="*/ 0 w 173"/>
                <a:gd name="T7" fmla="*/ 0 h 209"/>
                <a:gd name="T8" fmla="*/ 0 w 173"/>
                <a:gd name="T9" fmla="*/ 0 h 209"/>
                <a:gd name="T10" fmla="*/ 0 60000 65536"/>
                <a:gd name="T11" fmla="*/ 0 60000 65536"/>
                <a:gd name="T12" fmla="*/ 0 60000 65536"/>
                <a:gd name="T13" fmla="*/ 0 60000 65536"/>
                <a:gd name="T14" fmla="*/ 0 60000 65536"/>
                <a:gd name="T15" fmla="*/ 0 w 173"/>
                <a:gd name="T16" fmla="*/ 0 h 209"/>
                <a:gd name="T17" fmla="*/ 173 w 173"/>
                <a:gd name="T18" fmla="*/ 209 h 209"/>
              </a:gdLst>
              <a:ahLst/>
              <a:cxnLst>
                <a:cxn ang="T10">
                  <a:pos x="T0" y="T1"/>
                </a:cxn>
                <a:cxn ang="T11">
                  <a:pos x="T2" y="T3"/>
                </a:cxn>
                <a:cxn ang="T12">
                  <a:pos x="T4" y="T5"/>
                </a:cxn>
                <a:cxn ang="T13">
                  <a:pos x="T6" y="T7"/>
                </a:cxn>
                <a:cxn ang="T14">
                  <a:pos x="T8" y="T9"/>
                </a:cxn>
              </a:cxnLst>
              <a:rect l="T15" t="T16" r="T17" b="T18"/>
              <a:pathLst>
                <a:path w="173" h="209">
                  <a:moveTo>
                    <a:pt x="173" y="41"/>
                  </a:moveTo>
                  <a:lnTo>
                    <a:pt x="60" y="209"/>
                  </a:lnTo>
                  <a:lnTo>
                    <a:pt x="0" y="168"/>
                  </a:lnTo>
                  <a:lnTo>
                    <a:pt x="113" y="0"/>
                  </a:lnTo>
                  <a:lnTo>
                    <a:pt x="17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6" name="Freeform 27">
              <a:extLst>
                <a:ext uri="{FF2B5EF4-FFF2-40B4-BE49-F238E27FC236}">
                  <a16:creationId xmlns:a16="http://schemas.microsoft.com/office/drawing/2014/main" id="{5B954CEC-7508-42BF-8DF6-F7D7FF6642C5}"/>
                </a:ext>
              </a:extLst>
            </p:cNvPr>
            <p:cNvSpPr>
              <a:spLocks/>
            </p:cNvSpPr>
            <p:nvPr/>
          </p:nvSpPr>
          <p:spPr bwMode="auto">
            <a:xfrm>
              <a:off x="3952" y="3849"/>
              <a:ext cx="43"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3" y="209"/>
                  </a:moveTo>
                  <a:lnTo>
                    <a:pt x="0" y="42"/>
                  </a:lnTo>
                  <a:lnTo>
                    <a:pt x="60" y="0"/>
                  </a:lnTo>
                  <a:lnTo>
                    <a:pt x="174"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7" name="Freeform 28">
              <a:extLst>
                <a:ext uri="{FF2B5EF4-FFF2-40B4-BE49-F238E27FC236}">
                  <a16:creationId xmlns:a16="http://schemas.microsoft.com/office/drawing/2014/main" id="{3497E0EC-DA45-4567-89E6-A79F2D1B29A7}"/>
                </a:ext>
              </a:extLst>
            </p:cNvPr>
            <p:cNvSpPr>
              <a:spLocks/>
            </p:cNvSpPr>
            <p:nvPr/>
          </p:nvSpPr>
          <p:spPr bwMode="auto">
            <a:xfrm>
              <a:off x="3985" y="3899"/>
              <a:ext cx="44" cy="52"/>
            </a:xfrm>
            <a:custGeom>
              <a:avLst/>
              <a:gdLst>
                <a:gd name="T0" fmla="*/ 0 w 174"/>
                <a:gd name="T1" fmla="*/ 0 h 209"/>
                <a:gd name="T2" fmla="*/ 0 w 174"/>
                <a:gd name="T3" fmla="*/ 0 h 209"/>
                <a:gd name="T4" fmla="*/ 0 w 174"/>
                <a:gd name="T5" fmla="*/ 0 h 209"/>
                <a:gd name="T6" fmla="*/ 0 w 174"/>
                <a:gd name="T7" fmla="*/ 0 h 209"/>
                <a:gd name="T8" fmla="*/ 0 w 174"/>
                <a:gd name="T9" fmla="*/ 0 h 209"/>
                <a:gd name="T10" fmla="*/ 0 60000 65536"/>
                <a:gd name="T11" fmla="*/ 0 60000 65536"/>
                <a:gd name="T12" fmla="*/ 0 60000 65536"/>
                <a:gd name="T13" fmla="*/ 0 60000 65536"/>
                <a:gd name="T14" fmla="*/ 0 60000 65536"/>
                <a:gd name="T15" fmla="*/ 0 w 174"/>
                <a:gd name="T16" fmla="*/ 0 h 209"/>
                <a:gd name="T17" fmla="*/ 174 w 174"/>
                <a:gd name="T18" fmla="*/ 209 h 209"/>
              </a:gdLst>
              <a:ahLst/>
              <a:cxnLst>
                <a:cxn ang="T10">
                  <a:pos x="T0" y="T1"/>
                </a:cxn>
                <a:cxn ang="T11">
                  <a:pos x="T2" y="T3"/>
                </a:cxn>
                <a:cxn ang="T12">
                  <a:pos x="T4" y="T5"/>
                </a:cxn>
                <a:cxn ang="T13">
                  <a:pos x="T6" y="T7"/>
                </a:cxn>
                <a:cxn ang="T14">
                  <a:pos x="T8" y="T9"/>
                </a:cxn>
              </a:cxnLst>
              <a:rect l="T15" t="T16" r="T17" b="T18"/>
              <a:pathLst>
                <a:path w="174" h="209">
                  <a:moveTo>
                    <a:pt x="113" y="209"/>
                  </a:moveTo>
                  <a:lnTo>
                    <a:pt x="0" y="42"/>
                  </a:lnTo>
                  <a:lnTo>
                    <a:pt x="61" y="0"/>
                  </a:lnTo>
                  <a:lnTo>
                    <a:pt x="174" y="168"/>
                  </a:lnTo>
                  <a:lnTo>
                    <a:pt x="11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908" name="Freeform 29">
              <a:extLst>
                <a:ext uri="{FF2B5EF4-FFF2-40B4-BE49-F238E27FC236}">
                  <a16:creationId xmlns:a16="http://schemas.microsoft.com/office/drawing/2014/main" id="{A9DC9AB2-46BA-4866-A1B4-EBE4B5E6DC55}"/>
                </a:ext>
              </a:extLst>
            </p:cNvPr>
            <p:cNvSpPr>
              <a:spLocks/>
            </p:cNvSpPr>
            <p:nvPr/>
          </p:nvSpPr>
          <p:spPr bwMode="auto">
            <a:xfrm>
              <a:off x="3975" y="3833"/>
              <a:ext cx="77" cy="103"/>
            </a:xfrm>
            <a:custGeom>
              <a:avLst/>
              <a:gdLst>
                <a:gd name="T0" fmla="*/ 0 w 308"/>
                <a:gd name="T1" fmla="*/ 0 h 408"/>
                <a:gd name="T2" fmla="*/ 0 w 308"/>
                <a:gd name="T3" fmla="*/ 0 h 408"/>
                <a:gd name="T4" fmla="*/ 0 w 308"/>
                <a:gd name="T5" fmla="*/ 0 h 408"/>
                <a:gd name="T6" fmla="*/ 0 w 308"/>
                <a:gd name="T7" fmla="*/ 0 h 408"/>
                <a:gd name="T8" fmla="*/ 0 w 308"/>
                <a:gd name="T9" fmla="*/ 0 h 408"/>
                <a:gd name="T10" fmla="*/ 0 60000 65536"/>
                <a:gd name="T11" fmla="*/ 0 60000 65536"/>
                <a:gd name="T12" fmla="*/ 0 60000 65536"/>
                <a:gd name="T13" fmla="*/ 0 60000 65536"/>
                <a:gd name="T14" fmla="*/ 0 60000 65536"/>
                <a:gd name="T15" fmla="*/ 0 w 308"/>
                <a:gd name="T16" fmla="*/ 0 h 408"/>
                <a:gd name="T17" fmla="*/ 308 w 308"/>
                <a:gd name="T18" fmla="*/ 408 h 408"/>
              </a:gdLst>
              <a:ahLst/>
              <a:cxnLst>
                <a:cxn ang="T10">
                  <a:pos x="T0" y="T1"/>
                </a:cxn>
                <a:cxn ang="T11">
                  <a:pos x="T2" y="T3"/>
                </a:cxn>
                <a:cxn ang="T12">
                  <a:pos x="T4" y="T5"/>
                </a:cxn>
                <a:cxn ang="T13">
                  <a:pos x="T6" y="T7"/>
                </a:cxn>
                <a:cxn ang="T14">
                  <a:pos x="T8" y="T9"/>
                </a:cxn>
              </a:cxnLst>
              <a:rect l="T15" t="T16" r="T17" b="T18"/>
              <a:pathLst>
                <a:path w="308" h="408">
                  <a:moveTo>
                    <a:pt x="246" y="408"/>
                  </a:moveTo>
                  <a:lnTo>
                    <a:pt x="0" y="42"/>
                  </a:lnTo>
                  <a:lnTo>
                    <a:pt x="61" y="0"/>
                  </a:lnTo>
                  <a:lnTo>
                    <a:pt x="308" y="366"/>
                  </a:lnTo>
                  <a:lnTo>
                    <a:pt x="246" y="4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4821" name="Group 31">
            <a:extLst>
              <a:ext uri="{FF2B5EF4-FFF2-40B4-BE49-F238E27FC236}">
                <a16:creationId xmlns:a16="http://schemas.microsoft.com/office/drawing/2014/main" id="{7C087326-AD8C-41F6-9008-F1552035F844}"/>
              </a:ext>
            </a:extLst>
          </p:cNvPr>
          <p:cNvGrpSpPr>
            <a:grpSpLocks/>
          </p:cNvGrpSpPr>
          <p:nvPr/>
        </p:nvGrpSpPr>
        <p:grpSpPr bwMode="auto">
          <a:xfrm>
            <a:off x="5867400" y="1700214"/>
            <a:ext cx="2014538" cy="1393825"/>
            <a:chOff x="3515" y="4383"/>
            <a:chExt cx="660" cy="357"/>
          </a:xfrm>
        </p:grpSpPr>
        <p:sp>
          <p:nvSpPr>
            <p:cNvPr id="34827" name="Rectangle 32">
              <a:extLst>
                <a:ext uri="{FF2B5EF4-FFF2-40B4-BE49-F238E27FC236}">
                  <a16:creationId xmlns:a16="http://schemas.microsoft.com/office/drawing/2014/main" id="{6DD5F16B-8B9B-4765-B5D2-EFAFE3D439E8}"/>
                </a:ext>
              </a:extLst>
            </p:cNvPr>
            <p:cNvSpPr>
              <a:spLocks noChangeArrowheads="1"/>
            </p:cNvSpPr>
            <p:nvPr/>
          </p:nvSpPr>
          <p:spPr bwMode="auto">
            <a:xfrm>
              <a:off x="3515" y="4383"/>
              <a:ext cx="660" cy="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28" name="Rectangle 33">
              <a:extLst>
                <a:ext uri="{FF2B5EF4-FFF2-40B4-BE49-F238E27FC236}">
                  <a16:creationId xmlns:a16="http://schemas.microsoft.com/office/drawing/2014/main" id="{886B8E9F-D077-4CF2-BC41-8F39C49FAE33}"/>
                </a:ext>
              </a:extLst>
            </p:cNvPr>
            <p:cNvSpPr>
              <a:spLocks noChangeArrowheads="1"/>
            </p:cNvSpPr>
            <p:nvPr/>
          </p:nvSpPr>
          <p:spPr bwMode="auto">
            <a:xfrm>
              <a:off x="3515" y="4712"/>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29" name="Rectangle 34">
              <a:extLst>
                <a:ext uri="{FF2B5EF4-FFF2-40B4-BE49-F238E27FC236}">
                  <a16:creationId xmlns:a16="http://schemas.microsoft.com/office/drawing/2014/main" id="{57499EF3-38D2-4881-9DE3-5FAD9AFDD05C}"/>
                </a:ext>
              </a:extLst>
            </p:cNvPr>
            <p:cNvSpPr>
              <a:spLocks noChangeArrowheads="1"/>
            </p:cNvSpPr>
            <p:nvPr/>
          </p:nvSpPr>
          <p:spPr bwMode="auto">
            <a:xfrm>
              <a:off x="3515" y="4657"/>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0" name="Rectangle 35">
              <a:extLst>
                <a:ext uri="{FF2B5EF4-FFF2-40B4-BE49-F238E27FC236}">
                  <a16:creationId xmlns:a16="http://schemas.microsoft.com/office/drawing/2014/main" id="{0C94CF14-0D03-4689-8232-41C1D28C7D8F}"/>
                </a:ext>
              </a:extLst>
            </p:cNvPr>
            <p:cNvSpPr>
              <a:spLocks noChangeArrowheads="1"/>
            </p:cNvSpPr>
            <p:nvPr/>
          </p:nvSpPr>
          <p:spPr bwMode="auto">
            <a:xfrm>
              <a:off x="3515" y="4602"/>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1" name="Rectangle 36">
              <a:extLst>
                <a:ext uri="{FF2B5EF4-FFF2-40B4-BE49-F238E27FC236}">
                  <a16:creationId xmlns:a16="http://schemas.microsoft.com/office/drawing/2014/main" id="{A7701DF3-C1EC-440F-86C7-92F0467DAC79}"/>
                </a:ext>
              </a:extLst>
            </p:cNvPr>
            <p:cNvSpPr>
              <a:spLocks noChangeArrowheads="1"/>
            </p:cNvSpPr>
            <p:nvPr/>
          </p:nvSpPr>
          <p:spPr bwMode="auto">
            <a:xfrm>
              <a:off x="3515" y="4547"/>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2" name="Rectangle 37">
              <a:extLst>
                <a:ext uri="{FF2B5EF4-FFF2-40B4-BE49-F238E27FC236}">
                  <a16:creationId xmlns:a16="http://schemas.microsoft.com/office/drawing/2014/main" id="{92A0B2F1-CB27-417D-A81C-1D45CD6EBD54}"/>
                </a:ext>
              </a:extLst>
            </p:cNvPr>
            <p:cNvSpPr>
              <a:spLocks noChangeArrowheads="1"/>
            </p:cNvSpPr>
            <p:nvPr/>
          </p:nvSpPr>
          <p:spPr bwMode="auto">
            <a:xfrm>
              <a:off x="3515" y="4493"/>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3" name="Rectangle 38">
              <a:extLst>
                <a:ext uri="{FF2B5EF4-FFF2-40B4-BE49-F238E27FC236}">
                  <a16:creationId xmlns:a16="http://schemas.microsoft.com/office/drawing/2014/main" id="{455E6F35-A28C-4B89-AEAB-78D3D6A134A3}"/>
                </a:ext>
              </a:extLst>
            </p:cNvPr>
            <p:cNvSpPr>
              <a:spLocks noChangeArrowheads="1"/>
            </p:cNvSpPr>
            <p:nvPr/>
          </p:nvSpPr>
          <p:spPr bwMode="auto">
            <a:xfrm>
              <a:off x="3515" y="4438"/>
              <a:ext cx="660" cy="27"/>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4" name="Rectangle 39">
              <a:extLst>
                <a:ext uri="{FF2B5EF4-FFF2-40B4-BE49-F238E27FC236}">
                  <a16:creationId xmlns:a16="http://schemas.microsoft.com/office/drawing/2014/main" id="{C0C04C3B-056A-4193-AAC9-A10D71D8E3BB}"/>
                </a:ext>
              </a:extLst>
            </p:cNvPr>
            <p:cNvSpPr>
              <a:spLocks noChangeArrowheads="1"/>
            </p:cNvSpPr>
            <p:nvPr/>
          </p:nvSpPr>
          <p:spPr bwMode="auto">
            <a:xfrm>
              <a:off x="3515" y="4383"/>
              <a:ext cx="660" cy="28"/>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5" name="Rectangle 40">
              <a:extLst>
                <a:ext uri="{FF2B5EF4-FFF2-40B4-BE49-F238E27FC236}">
                  <a16:creationId xmlns:a16="http://schemas.microsoft.com/office/drawing/2014/main" id="{0C550F03-3EE1-4CC4-A933-C8E29E467061}"/>
                </a:ext>
              </a:extLst>
            </p:cNvPr>
            <p:cNvSpPr>
              <a:spLocks noChangeArrowheads="1"/>
            </p:cNvSpPr>
            <p:nvPr/>
          </p:nvSpPr>
          <p:spPr bwMode="auto">
            <a:xfrm>
              <a:off x="3515" y="4383"/>
              <a:ext cx="273" cy="192"/>
            </a:xfrm>
            <a:prstGeom prst="rect">
              <a:avLst/>
            </a:prstGeom>
            <a:solidFill>
              <a:srgbClr val="1815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i="0"/>
            </a:p>
          </p:txBody>
        </p:sp>
        <p:sp>
          <p:nvSpPr>
            <p:cNvPr id="34836" name="Freeform 41">
              <a:extLst>
                <a:ext uri="{FF2B5EF4-FFF2-40B4-BE49-F238E27FC236}">
                  <a16:creationId xmlns:a16="http://schemas.microsoft.com/office/drawing/2014/main" id="{B143B4E0-17DA-47F5-B38A-9B3B55852C65}"/>
                </a:ext>
              </a:extLst>
            </p:cNvPr>
            <p:cNvSpPr>
              <a:spLocks/>
            </p:cNvSpPr>
            <p:nvPr/>
          </p:nvSpPr>
          <p:spPr bwMode="auto">
            <a:xfrm>
              <a:off x="3549"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3"/>
                  </a:lnTo>
                  <a:lnTo>
                    <a:pt x="93" y="33"/>
                  </a:lnTo>
                  <a:lnTo>
                    <a:pt x="64" y="54"/>
                  </a:lnTo>
                  <a:lnTo>
                    <a:pt x="76" y="88"/>
                  </a:lnTo>
                  <a:lnTo>
                    <a:pt x="47" y="67"/>
                  </a:lnTo>
                  <a:lnTo>
                    <a:pt x="18"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7" name="Freeform 42">
              <a:extLst>
                <a:ext uri="{FF2B5EF4-FFF2-40B4-BE49-F238E27FC236}">
                  <a16:creationId xmlns:a16="http://schemas.microsoft.com/office/drawing/2014/main" id="{73867D31-4C49-4CB7-987F-656412A6C5AC}"/>
                </a:ext>
              </a:extLst>
            </p:cNvPr>
            <p:cNvSpPr>
              <a:spLocks/>
            </p:cNvSpPr>
            <p:nvPr/>
          </p:nvSpPr>
          <p:spPr bwMode="auto">
            <a:xfrm>
              <a:off x="3594"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8" y="33"/>
                  </a:lnTo>
                  <a:lnTo>
                    <a:pt x="93" y="33"/>
                  </a:lnTo>
                  <a:lnTo>
                    <a:pt x="64" y="54"/>
                  </a:lnTo>
                  <a:lnTo>
                    <a:pt x="76" y="88"/>
                  </a:lnTo>
                  <a:lnTo>
                    <a:pt x="46" y="67"/>
                  </a:lnTo>
                  <a:lnTo>
                    <a:pt x="18" y="88"/>
                  </a:lnTo>
                  <a:lnTo>
                    <a:pt x="29" y="54"/>
                  </a:lnTo>
                  <a:lnTo>
                    <a:pt x="0" y="33"/>
                  </a:lnTo>
                  <a:lnTo>
                    <a:pt x="36"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8" name="Freeform 43">
              <a:extLst>
                <a:ext uri="{FF2B5EF4-FFF2-40B4-BE49-F238E27FC236}">
                  <a16:creationId xmlns:a16="http://schemas.microsoft.com/office/drawing/2014/main" id="{FE99984D-BF55-4C76-8818-4AFC45CB6122}"/>
                </a:ext>
              </a:extLst>
            </p:cNvPr>
            <p:cNvSpPr>
              <a:spLocks/>
            </p:cNvSpPr>
            <p:nvPr/>
          </p:nvSpPr>
          <p:spPr bwMode="auto">
            <a:xfrm>
              <a:off x="3639" y="4411"/>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5" y="0"/>
                  </a:moveTo>
                  <a:lnTo>
                    <a:pt x="57" y="33"/>
                  </a:lnTo>
                  <a:lnTo>
                    <a:pt x="92" y="33"/>
                  </a:lnTo>
                  <a:lnTo>
                    <a:pt x="64" y="54"/>
                  </a:lnTo>
                  <a:lnTo>
                    <a:pt x="74" y="88"/>
                  </a:lnTo>
                  <a:lnTo>
                    <a:pt x="45" y="67"/>
                  </a:lnTo>
                  <a:lnTo>
                    <a:pt x="17" y="88"/>
                  </a:lnTo>
                  <a:lnTo>
                    <a:pt x="28" y="54"/>
                  </a:lnTo>
                  <a:lnTo>
                    <a:pt x="0" y="33"/>
                  </a:lnTo>
                  <a:lnTo>
                    <a:pt x="35" y="33"/>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39" name="Freeform 44">
              <a:extLst>
                <a:ext uri="{FF2B5EF4-FFF2-40B4-BE49-F238E27FC236}">
                  <a16:creationId xmlns:a16="http://schemas.microsoft.com/office/drawing/2014/main" id="{98C8ED1A-7D15-4006-ACFE-2A4AC4AE0825}"/>
                </a:ext>
              </a:extLst>
            </p:cNvPr>
            <p:cNvSpPr>
              <a:spLocks/>
            </p:cNvSpPr>
            <p:nvPr/>
          </p:nvSpPr>
          <p:spPr bwMode="auto">
            <a:xfrm>
              <a:off x="3684" y="4411"/>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3"/>
                  </a:lnTo>
                  <a:lnTo>
                    <a:pt x="93" y="33"/>
                  </a:lnTo>
                  <a:lnTo>
                    <a:pt x="65" y="54"/>
                  </a:lnTo>
                  <a:lnTo>
                    <a:pt x="75" y="88"/>
                  </a:lnTo>
                  <a:lnTo>
                    <a:pt x="47" y="67"/>
                  </a:lnTo>
                  <a:lnTo>
                    <a:pt x="18" y="88"/>
                  </a:lnTo>
                  <a:lnTo>
                    <a:pt x="28"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0" name="Freeform 45">
              <a:extLst>
                <a:ext uri="{FF2B5EF4-FFF2-40B4-BE49-F238E27FC236}">
                  <a16:creationId xmlns:a16="http://schemas.microsoft.com/office/drawing/2014/main" id="{913716FD-E662-4ACA-8C58-2965DA4857EE}"/>
                </a:ext>
              </a:extLst>
            </p:cNvPr>
            <p:cNvSpPr>
              <a:spLocks/>
            </p:cNvSpPr>
            <p:nvPr/>
          </p:nvSpPr>
          <p:spPr bwMode="auto">
            <a:xfrm>
              <a:off x="3730" y="4411"/>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7" y="33"/>
                  </a:lnTo>
                  <a:lnTo>
                    <a:pt x="94" y="33"/>
                  </a:lnTo>
                  <a:lnTo>
                    <a:pt x="64" y="54"/>
                  </a:lnTo>
                  <a:lnTo>
                    <a:pt x="75" y="88"/>
                  </a:lnTo>
                  <a:lnTo>
                    <a:pt x="47" y="67"/>
                  </a:lnTo>
                  <a:lnTo>
                    <a:pt x="18" y="88"/>
                  </a:lnTo>
                  <a:lnTo>
                    <a:pt x="29"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1" name="Freeform 46">
              <a:extLst>
                <a:ext uri="{FF2B5EF4-FFF2-40B4-BE49-F238E27FC236}">
                  <a16:creationId xmlns:a16="http://schemas.microsoft.com/office/drawing/2014/main" id="{9BD55FA6-436F-4EBC-8F7F-692C1AD6CC46}"/>
                </a:ext>
              </a:extLst>
            </p:cNvPr>
            <p:cNvSpPr>
              <a:spLocks/>
            </p:cNvSpPr>
            <p:nvPr/>
          </p:nvSpPr>
          <p:spPr bwMode="auto">
            <a:xfrm>
              <a:off x="3549"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6" y="89"/>
                  </a:lnTo>
                  <a:lnTo>
                    <a:pt x="47" y="68"/>
                  </a:lnTo>
                  <a:lnTo>
                    <a:pt x="18"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2" name="Freeform 47">
              <a:extLst>
                <a:ext uri="{FF2B5EF4-FFF2-40B4-BE49-F238E27FC236}">
                  <a16:creationId xmlns:a16="http://schemas.microsoft.com/office/drawing/2014/main" id="{55251D6A-8871-44C1-B8B4-AA4BBEB108F6}"/>
                </a:ext>
              </a:extLst>
            </p:cNvPr>
            <p:cNvSpPr>
              <a:spLocks/>
            </p:cNvSpPr>
            <p:nvPr/>
          </p:nvSpPr>
          <p:spPr bwMode="auto">
            <a:xfrm>
              <a:off x="3594"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8" y="34"/>
                  </a:lnTo>
                  <a:lnTo>
                    <a:pt x="93" y="34"/>
                  </a:lnTo>
                  <a:lnTo>
                    <a:pt x="64" y="55"/>
                  </a:lnTo>
                  <a:lnTo>
                    <a:pt x="76" y="89"/>
                  </a:lnTo>
                  <a:lnTo>
                    <a:pt x="46" y="68"/>
                  </a:lnTo>
                  <a:lnTo>
                    <a:pt x="18"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3" name="Freeform 48">
              <a:extLst>
                <a:ext uri="{FF2B5EF4-FFF2-40B4-BE49-F238E27FC236}">
                  <a16:creationId xmlns:a16="http://schemas.microsoft.com/office/drawing/2014/main" id="{78ED1C69-012C-44E7-A165-DC8864DDE09B}"/>
                </a:ext>
              </a:extLst>
            </p:cNvPr>
            <p:cNvSpPr>
              <a:spLocks/>
            </p:cNvSpPr>
            <p:nvPr/>
          </p:nvSpPr>
          <p:spPr bwMode="auto">
            <a:xfrm>
              <a:off x="3639" y="4449"/>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5" y="0"/>
                  </a:moveTo>
                  <a:lnTo>
                    <a:pt x="57" y="34"/>
                  </a:lnTo>
                  <a:lnTo>
                    <a:pt x="92" y="34"/>
                  </a:lnTo>
                  <a:lnTo>
                    <a:pt x="64" y="55"/>
                  </a:lnTo>
                  <a:lnTo>
                    <a:pt x="74" y="89"/>
                  </a:lnTo>
                  <a:lnTo>
                    <a:pt x="45" y="68"/>
                  </a:lnTo>
                  <a:lnTo>
                    <a:pt x="17" y="89"/>
                  </a:lnTo>
                  <a:lnTo>
                    <a:pt x="28" y="55"/>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4" name="Freeform 49">
              <a:extLst>
                <a:ext uri="{FF2B5EF4-FFF2-40B4-BE49-F238E27FC236}">
                  <a16:creationId xmlns:a16="http://schemas.microsoft.com/office/drawing/2014/main" id="{44FA8C8B-1915-42CD-B17A-57935AC628AE}"/>
                </a:ext>
              </a:extLst>
            </p:cNvPr>
            <p:cNvSpPr>
              <a:spLocks/>
            </p:cNvSpPr>
            <p:nvPr/>
          </p:nvSpPr>
          <p:spPr bwMode="auto">
            <a:xfrm>
              <a:off x="3684" y="4449"/>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5" name="Freeform 50">
              <a:extLst>
                <a:ext uri="{FF2B5EF4-FFF2-40B4-BE49-F238E27FC236}">
                  <a16:creationId xmlns:a16="http://schemas.microsoft.com/office/drawing/2014/main" id="{4568EEA4-E3B4-4E2C-8975-12D11D2226CC}"/>
                </a:ext>
              </a:extLst>
            </p:cNvPr>
            <p:cNvSpPr>
              <a:spLocks/>
            </p:cNvSpPr>
            <p:nvPr/>
          </p:nvSpPr>
          <p:spPr bwMode="auto">
            <a:xfrm>
              <a:off x="3730" y="4449"/>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7" y="34"/>
                  </a:lnTo>
                  <a:lnTo>
                    <a:pt x="94" y="34"/>
                  </a:lnTo>
                  <a:lnTo>
                    <a:pt x="64" y="55"/>
                  </a:lnTo>
                  <a:lnTo>
                    <a:pt x="75" y="89"/>
                  </a:lnTo>
                  <a:lnTo>
                    <a:pt x="47" y="68"/>
                  </a:lnTo>
                  <a:lnTo>
                    <a:pt x="18" y="89"/>
                  </a:lnTo>
                  <a:lnTo>
                    <a:pt x="29"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6" name="Freeform 51">
              <a:extLst>
                <a:ext uri="{FF2B5EF4-FFF2-40B4-BE49-F238E27FC236}">
                  <a16:creationId xmlns:a16="http://schemas.microsoft.com/office/drawing/2014/main" id="{F018D0E9-65E0-4566-B48F-74A5E4E78CC8}"/>
                </a:ext>
              </a:extLst>
            </p:cNvPr>
            <p:cNvSpPr>
              <a:spLocks/>
            </p:cNvSpPr>
            <p:nvPr/>
          </p:nvSpPr>
          <p:spPr bwMode="auto">
            <a:xfrm>
              <a:off x="3549"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6" y="89"/>
                  </a:lnTo>
                  <a:lnTo>
                    <a:pt x="47" y="68"/>
                  </a:lnTo>
                  <a:lnTo>
                    <a:pt x="18"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7" name="Freeform 52">
              <a:extLst>
                <a:ext uri="{FF2B5EF4-FFF2-40B4-BE49-F238E27FC236}">
                  <a16:creationId xmlns:a16="http://schemas.microsoft.com/office/drawing/2014/main" id="{F204CC93-2970-42BA-A047-3AC69491CEFC}"/>
                </a:ext>
              </a:extLst>
            </p:cNvPr>
            <p:cNvSpPr>
              <a:spLocks/>
            </p:cNvSpPr>
            <p:nvPr/>
          </p:nvSpPr>
          <p:spPr bwMode="auto">
            <a:xfrm>
              <a:off x="3594"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8" y="34"/>
                  </a:lnTo>
                  <a:lnTo>
                    <a:pt x="93" y="34"/>
                  </a:lnTo>
                  <a:lnTo>
                    <a:pt x="64" y="55"/>
                  </a:lnTo>
                  <a:lnTo>
                    <a:pt x="76" y="89"/>
                  </a:lnTo>
                  <a:lnTo>
                    <a:pt x="46" y="68"/>
                  </a:lnTo>
                  <a:lnTo>
                    <a:pt x="18"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8" name="Freeform 53">
              <a:extLst>
                <a:ext uri="{FF2B5EF4-FFF2-40B4-BE49-F238E27FC236}">
                  <a16:creationId xmlns:a16="http://schemas.microsoft.com/office/drawing/2014/main" id="{3D5DD8AE-2B31-40E8-8B51-F14AF452E62A}"/>
                </a:ext>
              </a:extLst>
            </p:cNvPr>
            <p:cNvSpPr>
              <a:spLocks/>
            </p:cNvSpPr>
            <p:nvPr/>
          </p:nvSpPr>
          <p:spPr bwMode="auto">
            <a:xfrm>
              <a:off x="3639" y="4487"/>
              <a:ext cx="23" cy="23"/>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5" y="0"/>
                  </a:moveTo>
                  <a:lnTo>
                    <a:pt x="57" y="34"/>
                  </a:lnTo>
                  <a:lnTo>
                    <a:pt x="92" y="34"/>
                  </a:lnTo>
                  <a:lnTo>
                    <a:pt x="64" y="55"/>
                  </a:lnTo>
                  <a:lnTo>
                    <a:pt x="74" y="89"/>
                  </a:lnTo>
                  <a:lnTo>
                    <a:pt x="45" y="68"/>
                  </a:lnTo>
                  <a:lnTo>
                    <a:pt x="17" y="89"/>
                  </a:lnTo>
                  <a:lnTo>
                    <a:pt x="28" y="55"/>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49" name="Freeform 54">
              <a:extLst>
                <a:ext uri="{FF2B5EF4-FFF2-40B4-BE49-F238E27FC236}">
                  <a16:creationId xmlns:a16="http://schemas.microsoft.com/office/drawing/2014/main" id="{61BFE2BD-F301-41EF-9F41-DDA1A9ADF542}"/>
                </a:ext>
              </a:extLst>
            </p:cNvPr>
            <p:cNvSpPr>
              <a:spLocks/>
            </p:cNvSpPr>
            <p:nvPr/>
          </p:nvSpPr>
          <p:spPr bwMode="auto">
            <a:xfrm>
              <a:off x="3684" y="4487"/>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0" name="Freeform 55">
              <a:extLst>
                <a:ext uri="{FF2B5EF4-FFF2-40B4-BE49-F238E27FC236}">
                  <a16:creationId xmlns:a16="http://schemas.microsoft.com/office/drawing/2014/main" id="{4EC9F4B2-7419-42F7-A22F-45C35D67547C}"/>
                </a:ext>
              </a:extLst>
            </p:cNvPr>
            <p:cNvSpPr>
              <a:spLocks/>
            </p:cNvSpPr>
            <p:nvPr/>
          </p:nvSpPr>
          <p:spPr bwMode="auto">
            <a:xfrm>
              <a:off x="3730" y="4487"/>
              <a:ext cx="23" cy="23"/>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7" y="34"/>
                  </a:lnTo>
                  <a:lnTo>
                    <a:pt x="94" y="34"/>
                  </a:lnTo>
                  <a:lnTo>
                    <a:pt x="64" y="55"/>
                  </a:lnTo>
                  <a:lnTo>
                    <a:pt x="75" y="89"/>
                  </a:lnTo>
                  <a:lnTo>
                    <a:pt x="47" y="68"/>
                  </a:lnTo>
                  <a:lnTo>
                    <a:pt x="18" y="89"/>
                  </a:lnTo>
                  <a:lnTo>
                    <a:pt x="29"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1" name="Freeform 56">
              <a:extLst>
                <a:ext uri="{FF2B5EF4-FFF2-40B4-BE49-F238E27FC236}">
                  <a16:creationId xmlns:a16="http://schemas.microsoft.com/office/drawing/2014/main" id="{B57F5166-823C-43BF-8620-AE35F848E6FF}"/>
                </a:ext>
              </a:extLst>
            </p:cNvPr>
            <p:cNvSpPr>
              <a:spLocks/>
            </p:cNvSpPr>
            <p:nvPr/>
          </p:nvSpPr>
          <p:spPr bwMode="auto">
            <a:xfrm>
              <a:off x="3549"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4"/>
                  </a:lnTo>
                  <a:lnTo>
                    <a:pt x="93" y="34"/>
                  </a:lnTo>
                  <a:lnTo>
                    <a:pt x="64" y="54"/>
                  </a:lnTo>
                  <a:lnTo>
                    <a:pt x="76" y="88"/>
                  </a:lnTo>
                  <a:lnTo>
                    <a:pt x="47" y="67"/>
                  </a:lnTo>
                  <a:lnTo>
                    <a:pt x="18" y="88"/>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2" name="Freeform 57">
              <a:extLst>
                <a:ext uri="{FF2B5EF4-FFF2-40B4-BE49-F238E27FC236}">
                  <a16:creationId xmlns:a16="http://schemas.microsoft.com/office/drawing/2014/main" id="{48E0714C-DFD8-4767-BBD0-2BB38FB0C16E}"/>
                </a:ext>
              </a:extLst>
            </p:cNvPr>
            <p:cNvSpPr>
              <a:spLocks/>
            </p:cNvSpPr>
            <p:nvPr/>
          </p:nvSpPr>
          <p:spPr bwMode="auto">
            <a:xfrm>
              <a:off x="3594"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8" y="34"/>
                  </a:lnTo>
                  <a:lnTo>
                    <a:pt x="93" y="34"/>
                  </a:lnTo>
                  <a:lnTo>
                    <a:pt x="64" y="54"/>
                  </a:lnTo>
                  <a:lnTo>
                    <a:pt x="76" y="88"/>
                  </a:lnTo>
                  <a:lnTo>
                    <a:pt x="46" y="67"/>
                  </a:lnTo>
                  <a:lnTo>
                    <a:pt x="18" y="88"/>
                  </a:lnTo>
                  <a:lnTo>
                    <a:pt x="29" y="54"/>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3" name="Freeform 58">
              <a:extLst>
                <a:ext uri="{FF2B5EF4-FFF2-40B4-BE49-F238E27FC236}">
                  <a16:creationId xmlns:a16="http://schemas.microsoft.com/office/drawing/2014/main" id="{6DC88BB5-D48C-4A53-BA64-A509770B8235}"/>
                </a:ext>
              </a:extLst>
            </p:cNvPr>
            <p:cNvSpPr>
              <a:spLocks/>
            </p:cNvSpPr>
            <p:nvPr/>
          </p:nvSpPr>
          <p:spPr bwMode="auto">
            <a:xfrm>
              <a:off x="3639" y="4526"/>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5" y="0"/>
                  </a:moveTo>
                  <a:lnTo>
                    <a:pt x="57" y="34"/>
                  </a:lnTo>
                  <a:lnTo>
                    <a:pt x="92" y="34"/>
                  </a:lnTo>
                  <a:lnTo>
                    <a:pt x="64" y="54"/>
                  </a:lnTo>
                  <a:lnTo>
                    <a:pt x="74" y="88"/>
                  </a:lnTo>
                  <a:lnTo>
                    <a:pt x="45" y="67"/>
                  </a:lnTo>
                  <a:lnTo>
                    <a:pt x="17" y="88"/>
                  </a:lnTo>
                  <a:lnTo>
                    <a:pt x="28" y="54"/>
                  </a:lnTo>
                  <a:lnTo>
                    <a:pt x="0" y="34"/>
                  </a:lnTo>
                  <a:lnTo>
                    <a:pt x="35"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4" name="Freeform 59">
              <a:extLst>
                <a:ext uri="{FF2B5EF4-FFF2-40B4-BE49-F238E27FC236}">
                  <a16:creationId xmlns:a16="http://schemas.microsoft.com/office/drawing/2014/main" id="{55082457-0A5C-457B-B722-DA62529304E7}"/>
                </a:ext>
              </a:extLst>
            </p:cNvPr>
            <p:cNvSpPr>
              <a:spLocks/>
            </p:cNvSpPr>
            <p:nvPr/>
          </p:nvSpPr>
          <p:spPr bwMode="auto">
            <a:xfrm>
              <a:off x="3684" y="4526"/>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4"/>
                  </a:lnTo>
                  <a:lnTo>
                    <a:pt x="93" y="34"/>
                  </a:lnTo>
                  <a:lnTo>
                    <a:pt x="65" y="54"/>
                  </a:lnTo>
                  <a:lnTo>
                    <a:pt x="75" y="88"/>
                  </a:lnTo>
                  <a:lnTo>
                    <a:pt x="47" y="67"/>
                  </a:lnTo>
                  <a:lnTo>
                    <a:pt x="18" y="88"/>
                  </a:lnTo>
                  <a:lnTo>
                    <a:pt x="28"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5" name="Freeform 60">
              <a:extLst>
                <a:ext uri="{FF2B5EF4-FFF2-40B4-BE49-F238E27FC236}">
                  <a16:creationId xmlns:a16="http://schemas.microsoft.com/office/drawing/2014/main" id="{5ADB438A-EB59-49E5-A4E7-78FF6766BD13}"/>
                </a:ext>
              </a:extLst>
            </p:cNvPr>
            <p:cNvSpPr>
              <a:spLocks/>
            </p:cNvSpPr>
            <p:nvPr/>
          </p:nvSpPr>
          <p:spPr bwMode="auto">
            <a:xfrm>
              <a:off x="3730" y="4526"/>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7" y="34"/>
                  </a:lnTo>
                  <a:lnTo>
                    <a:pt x="94" y="34"/>
                  </a:lnTo>
                  <a:lnTo>
                    <a:pt x="64" y="54"/>
                  </a:lnTo>
                  <a:lnTo>
                    <a:pt x="75" y="88"/>
                  </a:lnTo>
                  <a:lnTo>
                    <a:pt x="47" y="67"/>
                  </a:lnTo>
                  <a:lnTo>
                    <a:pt x="18" y="88"/>
                  </a:lnTo>
                  <a:lnTo>
                    <a:pt x="29"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6" name="Freeform 61">
              <a:extLst>
                <a:ext uri="{FF2B5EF4-FFF2-40B4-BE49-F238E27FC236}">
                  <a16:creationId xmlns:a16="http://schemas.microsoft.com/office/drawing/2014/main" id="{3196D721-B13D-47A0-8977-68F9C9803A05}"/>
                </a:ext>
              </a:extLst>
            </p:cNvPr>
            <p:cNvSpPr>
              <a:spLocks/>
            </p:cNvSpPr>
            <p:nvPr/>
          </p:nvSpPr>
          <p:spPr bwMode="auto">
            <a:xfrm>
              <a:off x="3526" y="4392"/>
              <a:ext cx="23" cy="22"/>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w 92"/>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8"/>
                <a:gd name="T35" fmla="*/ 92 w 9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8">
                  <a:moveTo>
                    <a:pt x="46" y="0"/>
                  </a:moveTo>
                  <a:lnTo>
                    <a:pt x="57" y="33"/>
                  </a:lnTo>
                  <a:lnTo>
                    <a:pt x="92" y="33"/>
                  </a:lnTo>
                  <a:lnTo>
                    <a:pt x="64" y="54"/>
                  </a:lnTo>
                  <a:lnTo>
                    <a:pt x="75" y="88"/>
                  </a:lnTo>
                  <a:lnTo>
                    <a:pt x="46" y="67"/>
                  </a:lnTo>
                  <a:lnTo>
                    <a:pt x="18" y="88"/>
                  </a:lnTo>
                  <a:lnTo>
                    <a:pt x="28" y="54"/>
                  </a:lnTo>
                  <a:lnTo>
                    <a:pt x="0" y="33"/>
                  </a:lnTo>
                  <a:lnTo>
                    <a:pt x="35"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7" name="Freeform 62">
              <a:extLst>
                <a:ext uri="{FF2B5EF4-FFF2-40B4-BE49-F238E27FC236}">
                  <a16:creationId xmlns:a16="http://schemas.microsoft.com/office/drawing/2014/main" id="{93FA0D80-F7B5-4637-B1E7-DBE6DDA8328C}"/>
                </a:ext>
              </a:extLst>
            </p:cNvPr>
            <p:cNvSpPr>
              <a:spLocks/>
            </p:cNvSpPr>
            <p:nvPr/>
          </p:nvSpPr>
          <p:spPr bwMode="auto">
            <a:xfrm>
              <a:off x="3571" y="4392"/>
              <a:ext cx="24"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7" y="33"/>
                  </a:lnTo>
                  <a:lnTo>
                    <a:pt x="93" y="33"/>
                  </a:lnTo>
                  <a:lnTo>
                    <a:pt x="64" y="54"/>
                  </a:lnTo>
                  <a:lnTo>
                    <a:pt x="75" y="88"/>
                  </a:lnTo>
                  <a:lnTo>
                    <a:pt x="47" y="67"/>
                  </a:lnTo>
                  <a:lnTo>
                    <a:pt x="18" y="88"/>
                  </a:lnTo>
                  <a:lnTo>
                    <a:pt x="28" y="54"/>
                  </a:lnTo>
                  <a:lnTo>
                    <a:pt x="0" y="33"/>
                  </a:lnTo>
                  <a:lnTo>
                    <a:pt x="35"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8" name="Freeform 63">
              <a:extLst>
                <a:ext uri="{FF2B5EF4-FFF2-40B4-BE49-F238E27FC236}">
                  <a16:creationId xmlns:a16="http://schemas.microsoft.com/office/drawing/2014/main" id="{C0CAD8EB-C7F9-49F0-AC1F-FC0C09D40FF5}"/>
                </a:ext>
              </a:extLst>
            </p:cNvPr>
            <p:cNvSpPr>
              <a:spLocks/>
            </p:cNvSpPr>
            <p:nvPr/>
          </p:nvSpPr>
          <p:spPr bwMode="auto">
            <a:xfrm>
              <a:off x="3616" y="4392"/>
              <a:ext cx="24"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7" y="33"/>
                  </a:lnTo>
                  <a:lnTo>
                    <a:pt x="93" y="33"/>
                  </a:lnTo>
                  <a:lnTo>
                    <a:pt x="64" y="54"/>
                  </a:lnTo>
                  <a:lnTo>
                    <a:pt x="74" y="88"/>
                  </a:lnTo>
                  <a:lnTo>
                    <a:pt x="46" y="67"/>
                  </a:lnTo>
                  <a:lnTo>
                    <a:pt x="17" y="88"/>
                  </a:lnTo>
                  <a:lnTo>
                    <a:pt x="29" y="54"/>
                  </a:lnTo>
                  <a:lnTo>
                    <a:pt x="0" y="33"/>
                  </a:lnTo>
                  <a:lnTo>
                    <a:pt x="35"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59" name="Freeform 64">
              <a:extLst>
                <a:ext uri="{FF2B5EF4-FFF2-40B4-BE49-F238E27FC236}">
                  <a16:creationId xmlns:a16="http://schemas.microsoft.com/office/drawing/2014/main" id="{5CA9183D-F51C-4017-8564-C73A8B99FC16}"/>
                </a:ext>
              </a:extLst>
            </p:cNvPr>
            <p:cNvSpPr>
              <a:spLocks/>
            </p:cNvSpPr>
            <p:nvPr/>
          </p:nvSpPr>
          <p:spPr bwMode="auto">
            <a:xfrm>
              <a:off x="3662" y="4392"/>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6" y="0"/>
                  </a:moveTo>
                  <a:lnTo>
                    <a:pt x="57" y="33"/>
                  </a:lnTo>
                  <a:lnTo>
                    <a:pt x="93" y="33"/>
                  </a:lnTo>
                  <a:lnTo>
                    <a:pt x="64" y="54"/>
                  </a:lnTo>
                  <a:lnTo>
                    <a:pt x="75" y="88"/>
                  </a:lnTo>
                  <a:lnTo>
                    <a:pt x="46" y="67"/>
                  </a:lnTo>
                  <a:lnTo>
                    <a:pt x="17" y="88"/>
                  </a:lnTo>
                  <a:lnTo>
                    <a:pt x="29" y="54"/>
                  </a:lnTo>
                  <a:lnTo>
                    <a:pt x="0" y="33"/>
                  </a:lnTo>
                  <a:lnTo>
                    <a:pt x="36" y="3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0" name="Freeform 65">
              <a:extLst>
                <a:ext uri="{FF2B5EF4-FFF2-40B4-BE49-F238E27FC236}">
                  <a16:creationId xmlns:a16="http://schemas.microsoft.com/office/drawing/2014/main" id="{F3460EDD-5D0F-4865-9FE1-64C8A657FF17}"/>
                </a:ext>
              </a:extLst>
            </p:cNvPr>
            <p:cNvSpPr>
              <a:spLocks/>
            </p:cNvSpPr>
            <p:nvPr/>
          </p:nvSpPr>
          <p:spPr bwMode="auto">
            <a:xfrm>
              <a:off x="3707" y="4392"/>
              <a:ext cx="23" cy="22"/>
            </a:xfrm>
            <a:custGeom>
              <a:avLst/>
              <a:gdLst>
                <a:gd name="T0" fmla="*/ 0 w 94"/>
                <a:gd name="T1" fmla="*/ 0 h 88"/>
                <a:gd name="T2" fmla="*/ 0 w 94"/>
                <a:gd name="T3" fmla="*/ 0 h 88"/>
                <a:gd name="T4" fmla="*/ 0 w 94"/>
                <a:gd name="T5" fmla="*/ 0 h 88"/>
                <a:gd name="T6" fmla="*/ 0 w 94"/>
                <a:gd name="T7" fmla="*/ 0 h 88"/>
                <a:gd name="T8" fmla="*/ 0 w 94"/>
                <a:gd name="T9" fmla="*/ 0 h 88"/>
                <a:gd name="T10" fmla="*/ 0 w 94"/>
                <a:gd name="T11" fmla="*/ 0 h 88"/>
                <a:gd name="T12" fmla="*/ 0 w 94"/>
                <a:gd name="T13" fmla="*/ 0 h 88"/>
                <a:gd name="T14" fmla="*/ 0 w 94"/>
                <a:gd name="T15" fmla="*/ 0 h 88"/>
                <a:gd name="T16" fmla="*/ 0 w 94"/>
                <a:gd name="T17" fmla="*/ 0 h 88"/>
                <a:gd name="T18" fmla="*/ 0 w 94"/>
                <a:gd name="T19" fmla="*/ 0 h 88"/>
                <a:gd name="T20" fmla="*/ 0 w 9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8"/>
                <a:gd name="T35" fmla="*/ 94 w 9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8">
                  <a:moveTo>
                    <a:pt x="47" y="0"/>
                  </a:moveTo>
                  <a:lnTo>
                    <a:pt x="59" y="33"/>
                  </a:lnTo>
                  <a:lnTo>
                    <a:pt x="94" y="33"/>
                  </a:lnTo>
                  <a:lnTo>
                    <a:pt x="64" y="54"/>
                  </a:lnTo>
                  <a:lnTo>
                    <a:pt x="76" y="88"/>
                  </a:lnTo>
                  <a:lnTo>
                    <a:pt x="47" y="67"/>
                  </a:lnTo>
                  <a:lnTo>
                    <a:pt x="19"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1" name="Freeform 66">
              <a:extLst>
                <a:ext uri="{FF2B5EF4-FFF2-40B4-BE49-F238E27FC236}">
                  <a16:creationId xmlns:a16="http://schemas.microsoft.com/office/drawing/2014/main" id="{72BBE0CC-0BE6-4BD0-A8F0-124A72010727}"/>
                </a:ext>
              </a:extLst>
            </p:cNvPr>
            <p:cNvSpPr>
              <a:spLocks/>
            </p:cNvSpPr>
            <p:nvPr/>
          </p:nvSpPr>
          <p:spPr bwMode="auto">
            <a:xfrm>
              <a:off x="3752" y="4392"/>
              <a:ext cx="23" cy="22"/>
            </a:xfrm>
            <a:custGeom>
              <a:avLst/>
              <a:gdLst>
                <a:gd name="T0" fmla="*/ 0 w 93"/>
                <a:gd name="T1" fmla="*/ 0 h 88"/>
                <a:gd name="T2" fmla="*/ 0 w 93"/>
                <a:gd name="T3" fmla="*/ 0 h 88"/>
                <a:gd name="T4" fmla="*/ 0 w 93"/>
                <a:gd name="T5" fmla="*/ 0 h 88"/>
                <a:gd name="T6" fmla="*/ 0 w 93"/>
                <a:gd name="T7" fmla="*/ 0 h 88"/>
                <a:gd name="T8" fmla="*/ 0 w 93"/>
                <a:gd name="T9" fmla="*/ 0 h 88"/>
                <a:gd name="T10" fmla="*/ 0 w 93"/>
                <a:gd name="T11" fmla="*/ 0 h 88"/>
                <a:gd name="T12" fmla="*/ 0 w 93"/>
                <a:gd name="T13" fmla="*/ 0 h 88"/>
                <a:gd name="T14" fmla="*/ 0 w 93"/>
                <a:gd name="T15" fmla="*/ 0 h 88"/>
                <a:gd name="T16" fmla="*/ 0 w 93"/>
                <a:gd name="T17" fmla="*/ 0 h 88"/>
                <a:gd name="T18" fmla="*/ 0 w 93"/>
                <a:gd name="T19" fmla="*/ 0 h 88"/>
                <a:gd name="T20" fmla="*/ 0 w 93"/>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8"/>
                <a:gd name="T35" fmla="*/ 93 w 93"/>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8">
                  <a:moveTo>
                    <a:pt x="47" y="0"/>
                  </a:moveTo>
                  <a:lnTo>
                    <a:pt x="58" y="33"/>
                  </a:lnTo>
                  <a:lnTo>
                    <a:pt x="93" y="33"/>
                  </a:lnTo>
                  <a:lnTo>
                    <a:pt x="65" y="54"/>
                  </a:lnTo>
                  <a:lnTo>
                    <a:pt x="76" y="88"/>
                  </a:lnTo>
                  <a:lnTo>
                    <a:pt x="47" y="67"/>
                  </a:lnTo>
                  <a:lnTo>
                    <a:pt x="19" y="88"/>
                  </a:lnTo>
                  <a:lnTo>
                    <a:pt x="29" y="54"/>
                  </a:lnTo>
                  <a:lnTo>
                    <a:pt x="0" y="33"/>
                  </a:lnTo>
                  <a:lnTo>
                    <a:pt x="36" y="33"/>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2" name="Freeform 67">
              <a:extLst>
                <a:ext uri="{FF2B5EF4-FFF2-40B4-BE49-F238E27FC236}">
                  <a16:creationId xmlns:a16="http://schemas.microsoft.com/office/drawing/2014/main" id="{9BEBE724-33E3-4258-A17B-E8A6F857F253}"/>
                </a:ext>
              </a:extLst>
            </p:cNvPr>
            <p:cNvSpPr>
              <a:spLocks/>
            </p:cNvSpPr>
            <p:nvPr/>
          </p:nvSpPr>
          <p:spPr bwMode="auto">
            <a:xfrm>
              <a:off x="3526" y="4430"/>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3" name="Freeform 68">
              <a:extLst>
                <a:ext uri="{FF2B5EF4-FFF2-40B4-BE49-F238E27FC236}">
                  <a16:creationId xmlns:a16="http://schemas.microsoft.com/office/drawing/2014/main" id="{FFB1BC84-6C1C-4E8E-B606-1733A3D9434A}"/>
                </a:ext>
              </a:extLst>
            </p:cNvPr>
            <p:cNvSpPr>
              <a:spLocks/>
            </p:cNvSpPr>
            <p:nvPr/>
          </p:nvSpPr>
          <p:spPr bwMode="auto">
            <a:xfrm>
              <a:off x="3571" y="4430"/>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4" name="Freeform 69">
              <a:extLst>
                <a:ext uri="{FF2B5EF4-FFF2-40B4-BE49-F238E27FC236}">
                  <a16:creationId xmlns:a16="http://schemas.microsoft.com/office/drawing/2014/main" id="{26AF67F3-2328-4002-8A49-C0A811AA91C9}"/>
                </a:ext>
              </a:extLst>
            </p:cNvPr>
            <p:cNvSpPr>
              <a:spLocks/>
            </p:cNvSpPr>
            <p:nvPr/>
          </p:nvSpPr>
          <p:spPr bwMode="auto">
            <a:xfrm>
              <a:off x="3616" y="4430"/>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5" name="Freeform 70">
              <a:extLst>
                <a:ext uri="{FF2B5EF4-FFF2-40B4-BE49-F238E27FC236}">
                  <a16:creationId xmlns:a16="http://schemas.microsoft.com/office/drawing/2014/main" id="{83B5CC79-7A77-4FBC-849C-269F8FCE61EB}"/>
                </a:ext>
              </a:extLst>
            </p:cNvPr>
            <p:cNvSpPr>
              <a:spLocks/>
            </p:cNvSpPr>
            <p:nvPr/>
          </p:nvSpPr>
          <p:spPr bwMode="auto">
            <a:xfrm>
              <a:off x="3662" y="4430"/>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6" name="Freeform 71">
              <a:extLst>
                <a:ext uri="{FF2B5EF4-FFF2-40B4-BE49-F238E27FC236}">
                  <a16:creationId xmlns:a16="http://schemas.microsoft.com/office/drawing/2014/main" id="{120827C7-F5F1-4DD1-8E24-E0ED7C78463A}"/>
                </a:ext>
              </a:extLst>
            </p:cNvPr>
            <p:cNvSpPr>
              <a:spLocks/>
            </p:cNvSpPr>
            <p:nvPr/>
          </p:nvSpPr>
          <p:spPr bwMode="auto">
            <a:xfrm>
              <a:off x="3707" y="4430"/>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7" name="Freeform 72">
              <a:extLst>
                <a:ext uri="{FF2B5EF4-FFF2-40B4-BE49-F238E27FC236}">
                  <a16:creationId xmlns:a16="http://schemas.microsoft.com/office/drawing/2014/main" id="{0527BC11-2F8B-4F09-AEB5-346C59EA3436}"/>
                </a:ext>
              </a:extLst>
            </p:cNvPr>
            <p:cNvSpPr>
              <a:spLocks/>
            </p:cNvSpPr>
            <p:nvPr/>
          </p:nvSpPr>
          <p:spPr bwMode="auto">
            <a:xfrm>
              <a:off x="3752" y="4430"/>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8" name="Freeform 73">
              <a:extLst>
                <a:ext uri="{FF2B5EF4-FFF2-40B4-BE49-F238E27FC236}">
                  <a16:creationId xmlns:a16="http://schemas.microsoft.com/office/drawing/2014/main" id="{7074A519-B17B-4901-87A3-3170FFF88008}"/>
                </a:ext>
              </a:extLst>
            </p:cNvPr>
            <p:cNvSpPr>
              <a:spLocks/>
            </p:cNvSpPr>
            <p:nvPr/>
          </p:nvSpPr>
          <p:spPr bwMode="auto">
            <a:xfrm>
              <a:off x="3526" y="4468"/>
              <a:ext cx="23" cy="23"/>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4"/>
                  </a:lnTo>
                  <a:lnTo>
                    <a:pt x="75" y="89"/>
                  </a:lnTo>
                  <a:lnTo>
                    <a:pt x="46" y="68"/>
                  </a:lnTo>
                  <a:lnTo>
                    <a:pt x="18" y="89"/>
                  </a:lnTo>
                  <a:lnTo>
                    <a:pt x="28" y="54"/>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69" name="Freeform 74">
              <a:extLst>
                <a:ext uri="{FF2B5EF4-FFF2-40B4-BE49-F238E27FC236}">
                  <a16:creationId xmlns:a16="http://schemas.microsoft.com/office/drawing/2014/main" id="{86C501C0-AA16-44B7-9EB3-7BC547512B67}"/>
                </a:ext>
              </a:extLst>
            </p:cNvPr>
            <p:cNvSpPr>
              <a:spLocks/>
            </p:cNvSpPr>
            <p:nvPr/>
          </p:nvSpPr>
          <p:spPr bwMode="auto">
            <a:xfrm>
              <a:off x="3571" y="4468"/>
              <a:ext cx="24"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4"/>
                  </a:lnTo>
                  <a:lnTo>
                    <a:pt x="75" y="89"/>
                  </a:lnTo>
                  <a:lnTo>
                    <a:pt x="47" y="68"/>
                  </a:lnTo>
                  <a:lnTo>
                    <a:pt x="18" y="89"/>
                  </a:lnTo>
                  <a:lnTo>
                    <a:pt x="28" y="54"/>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0" name="Freeform 75">
              <a:extLst>
                <a:ext uri="{FF2B5EF4-FFF2-40B4-BE49-F238E27FC236}">
                  <a16:creationId xmlns:a16="http://schemas.microsoft.com/office/drawing/2014/main" id="{786CF2BA-00AE-432E-9BE2-202F8950EF0B}"/>
                </a:ext>
              </a:extLst>
            </p:cNvPr>
            <p:cNvSpPr>
              <a:spLocks/>
            </p:cNvSpPr>
            <p:nvPr/>
          </p:nvSpPr>
          <p:spPr bwMode="auto">
            <a:xfrm>
              <a:off x="3616" y="4468"/>
              <a:ext cx="24"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4"/>
                  </a:lnTo>
                  <a:lnTo>
                    <a:pt x="74" y="89"/>
                  </a:lnTo>
                  <a:lnTo>
                    <a:pt x="46" y="68"/>
                  </a:lnTo>
                  <a:lnTo>
                    <a:pt x="17" y="89"/>
                  </a:lnTo>
                  <a:lnTo>
                    <a:pt x="29" y="54"/>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1" name="Freeform 76">
              <a:extLst>
                <a:ext uri="{FF2B5EF4-FFF2-40B4-BE49-F238E27FC236}">
                  <a16:creationId xmlns:a16="http://schemas.microsoft.com/office/drawing/2014/main" id="{F28A4567-A2C9-43C5-90E3-04CFC9EF5A58}"/>
                </a:ext>
              </a:extLst>
            </p:cNvPr>
            <p:cNvSpPr>
              <a:spLocks/>
            </p:cNvSpPr>
            <p:nvPr/>
          </p:nvSpPr>
          <p:spPr bwMode="auto">
            <a:xfrm>
              <a:off x="3662" y="4468"/>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4"/>
                  </a:lnTo>
                  <a:lnTo>
                    <a:pt x="75" y="89"/>
                  </a:lnTo>
                  <a:lnTo>
                    <a:pt x="46" y="68"/>
                  </a:lnTo>
                  <a:lnTo>
                    <a:pt x="17" y="89"/>
                  </a:lnTo>
                  <a:lnTo>
                    <a:pt x="29" y="54"/>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2" name="Freeform 77">
              <a:extLst>
                <a:ext uri="{FF2B5EF4-FFF2-40B4-BE49-F238E27FC236}">
                  <a16:creationId xmlns:a16="http://schemas.microsoft.com/office/drawing/2014/main" id="{EDD3F617-6F9A-4939-B335-2339F47F8957}"/>
                </a:ext>
              </a:extLst>
            </p:cNvPr>
            <p:cNvSpPr>
              <a:spLocks/>
            </p:cNvSpPr>
            <p:nvPr/>
          </p:nvSpPr>
          <p:spPr bwMode="auto">
            <a:xfrm>
              <a:off x="3707" y="4468"/>
              <a:ext cx="23" cy="23"/>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4"/>
                  </a:lnTo>
                  <a:lnTo>
                    <a:pt x="76" y="89"/>
                  </a:lnTo>
                  <a:lnTo>
                    <a:pt x="47" y="68"/>
                  </a:lnTo>
                  <a:lnTo>
                    <a:pt x="19" y="89"/>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3" name="Freeform 78">
              <a:extLst>
                <a:ext uri="{FF2B5EF4-FFF2-40B4-BE49-F238E27FC236}">
                  <a16:creationId xmlns:a16="http://schemas.microsoft.com/office/drawing/2014/main" id="{4CF803C4-70DE-4C11-B3B1-A8F37B143527}"/>
                </a:ext>
              </a:extLst>
            </p:cNvPr>
            <p:cNvSpPr>
              <a:spLocks/>
            </p:cNvSpPr>
            <p:nvPr/>
          </p:nvSpPr>
          <p:spPr bwMode="auto">
            <a:xfrm>
              <a:off x="3752" y="4468"/>
              <a:ext cx="23" cy="23"/>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4"/>
                  </a:lnTo>
                  <a:lnTo>
                    <a:pt x="76" y="89"/>
                  </a:lnTo>
                  <a:lnTo>
                    <a:pt x="47" y="68"/>
                  </a:lnTo>
                  <a:lnTo>
                    <a:pt x="19" y="89"/>
                  </a:lnTo>
                  <a:lnTo>
                    <a:pt x="29" y="54"/>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4" name="Freeform 79">
              <a:extLst>
                <a:ext uri="{FF2B5EF4-FFF2-40B4-BE49-F238E27FC236}">
                  <a16:creationId xmlns:a16="http://schemas.microsoft.com/office/drawing/2014/main" id="{AF5C008B-3090-4B5A-ADA2-221A5D7CF3B4}"/>
                </a:ext>
              </a:extLst>
            </p:cNvPr>
            <p:cNvSpPr>
              <a:spLocks/>
            </p:cNvSpPr>
            <p:nvPr/>
          </p:nvSpPr>
          <p:spPr bwMode="auto">
            <a:xfrm>
              <a:off x="3526" y="4507"/>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5" name="Freeform 80">
              <a:extLst>
                <a:ext uri="{FF2B5EF4-FFF2-40B4-BE49-F238E27FC236}">
                  <a16:creationId xmlns:a16="http://schemas.microsoft.com/office/drawing/2014/main" id="{D87373C6-6B92-445E-B1ED-EBA1D9FA9092}"/>
                </a:ext>
              </a:extLst>
            </p:cNvPr>
            <p:cNvSpPr>
              <a:spLocks/>
            </p:cNvSpPr>
            <p:nvPr/>
          </p:nvSpPr>
          <p:spPr bwMode="auto">
            <a:xfrm>
              <a:off x="3571" y="4507"/>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6" name="Freeform 81">
              <a:extLst>
                <a:ext uri="{FF2B5EF4-FFF2-40B4-BE49-F238E27FC236}">
                  <a16:creationId xmlns:a16="http://schemas.microsoft.com/office/drawing/2014/main" id="{7DEFBC99-2C4A-4082-9121-FCD0CA728938}"/>
                </a:ext>
              </a:extLst>
            </p:cNvPr>
            <p:cNvSpPr>
              <a:spLocks/>
            </p:cNvSpPr>
            <p:nvPr/>
          </p:nvSpPr>
          <p:spPr bwMode="auto">
            <a:xfrm>
              <a:off x="3616" y="4507"/>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7" name="Freeform 82">
              <a:extLst>
                <a:ext uri="{FF2B5EF4-FFF2-40B4-BE49-F238E27FC236}">
                  <a16:creationId xmlns:a16="http://schemas.microsoft.com/office/drawing/2014/main" id="{CBFE0322-7F0C-432D-B447-529B58BCA470}"/>
                </a:ext>
              </a:extLst>
            </p:cNvPr>
            <p:cNvSpPr>
              <a:spLocks/>
            </p:cNvSpPr>
            <p:nvPr/>
          </p:nvSpPr>
          <p:spPr bwMode="auto">
            <a:xfrm>
              <a:off x="3662" y="4507"/>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8" name="Freeform 83">
              <a:extLst>
                <a:ext uri="{FF2B5EF4-FFF2-40B4-BE49-F238E27FC236}">
                  <a16:creationId xmlns:a16="http://schemas.microsoft.com/office/drawing/2014/main" id="{87A416B2-F811-4EA9-B102-B3C04FAB9B3C}"/>
                </a:ext>
              </a:extLst>
            </p:cNvPr>
            <p:cNvSpPr>
              <a:spLocks/>
            </p:cNvSpPr>
            <p:nvPr/>
          </p:nvSpPr>
          <p:spPr bwMode="auto">
            <a:xfrm>
              <a:off x="3707" y="4507"/>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79" name="Freeform 84">
              <a:extLst>
                <a:ext uri="{FF2B5EF4-FFF2-40B4-BE49-F238E27FC236}">
                  <a16:creationId xmlns:a16="http://schemas.microsoft.com/office/drawing/2014/main" id="{1CCD9360-14BF-4972-9202-50353EC18056}"/>
                </a:ext>
              </a:extLst>
            </p:cNvPr>
            <p:cNvSpPr>
              <a:spLocks/>
            </p:cNvSpPr>
            <p:nvPr/>
          </p:nvSpPr>
          <p:spPr bwMode="auto">
            <a:xfrm>
              <a:off x="3752" y="4507"/>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0" name="Freeform 85">
              <a:extLst>
                <a:ext uri="{FF2B5EF4-FFF2-40B4-BE49-F238E27FC236}">
                  <a16:creationId xmlns:a16="http://schemas.microsoft.com/office/drawing/2014/main" id="{7D3227BE-2320-4771-B1BB-4461932CDC12}"/>
                </a:ext>
              </a:extLst>
            </p:cNvPr>
            <p:cNvSpPr>
              <a:spLocks/>
            </p:cNvSpPr>
            <p:nvPr/>
          </p:nvSpPr>
          <p:spPr bwMode="auto">
            <a:xfrm>
              <a:off x="3526" y="4545"/>
              <a:ext cx="23" cy="22"/>
            </a:xfrm>
            <a:custGeom>
              <a:avLst/>
              <a:gdLst>
                <a:gd name="T0" fmla="*/ 0 w 92"/>
                <a:gd name="T1" fmla="*/ 0 h 89"/>
                <a:gd name="T2" fmla="*/ 0 w 92"/>
                <a:gd name="T3" fmla="*/ 0 h 89"/>
                <a:gd name="T4" fmla="*/ 0 w 92"/>
                <a:gd name="T5" fmla="*/ 0 h 89"/>
                <a:gd name="T6" fmla="*/ 0 w 92"/>
                <a:gd name="T7" fmla="*/ 0 h 89"/>
                <a:gd name="T8" fmla="*/ 0 w 92"/>
                <a:gd name="T9" fmla="*/ 0 h 89"/>
                <a:gd name="T10" fmla="*/ 0 w 92"/>
                <a:gd name="T11" fmla="*/ 0 h 89"/>
                <a:gd name="T12" fmla="*/ 0 w 92"/>
                <a:gd name="T13" fmla="*/ 0 h 89"/>
                <a:gd name="T14" fmla="*/ 0 w 92"/>
                <a:gd name="T15" fmla="*/ 0 h 89"/>
                <a:gd name="T16" fmla="*/ 0 w 92"/>
                <a:gd name="T17" fmla="*/ 0 h 89"/>
                <a:gd name="T18" fmla="*/ 0 w 92"/>
                <a:gd name="T19" fmla="*/ 0 h 89"/>
                <a:gd name="T20" fmla="*/ 0 w 9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89"/>
                <a:gd name="T35" fmla="*/ 92 w 9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89">
                  <a:moveTo>
                    <a:pt x="46" y="0"/>
                  </a:moveTo>
                  <a:lnTo>
                    <a:pt x="57" y="34"/>
                  </a:lnTo>
                  <a:lnTo>
                    <a:pt x="92" y="34"/>
                  </a:lnTo>
                  <a:lnTo>
                    <a:pt x="64" y="55"/>
                  </a:lnTo>
                  <a:lnTo>
                    <a:pt x="75" y="89"/>
                  </a:lnTo>
                  <a:lnTo>
                    <a:pt x="46" y="68"/>
                  </a:lnTo>
                  <a:lnTo>
                    <a:pt x="18" y="89"/>
                  </a:lnTo>
                  <a:lnTo>
                    <a:pt x="28"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1" name="Freeform 86">
              <a:extLst>
                <a:ext uri="{FF2B5EF4-FFF2-40B4-BE49-F238E27FC236}">
                  <a16:creationId xmlns:a16="http://schemas.microsoft.com/office/drawing/2014/main" id="{1BE176A2-42E1-4DDE-8A33-730AF569A5A0}"/>
                </a:ext>
              </a:extLst>
            </p:cNvPr>
            <p:cNvSpPr>
              <a:spLocks/>
            </p:cNvSpPr>
            <p:nvPr/>
          </p:nvSpPr>
          <p:spPr bwMode="auto">
            <a:xfrm>
              <a:off x="3571" y="4545"/>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7" y="34"/>
                  </a:lnTo>
                  <a:lnTo>
                    <a:pt x="93" y="34"/>
                  </a:lnTo>
                  <a:lnTo>
                    <a:pt x="64" y="55"/>
                  </a:lnTo>
                  <a:lnTo>
                    <a:pt x="75" y="89"/>
                  </a:lnTo>
                  <a:lnTo>
                    <a:pt x="47" y="68"/>
                  </a:lnTo>
                  <a:lnTo>
                    <a:pt x="18" y="89"/>
                  </a:lnTo>
                  <a:lnTo>
                    <a:pt x="28" y="55"/>
                  </a:lnTo>
                  <a:lnTo>
                    <a:pt x="0" y="34"/>
                  </a:lnTo>
                  <a:lnTo>
                    <a:pt x="35"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2" name="Freeform 87">
              <a:extLst>
                <a:ext uri="{FF2B5EF4-FFF2-40B4-BE49-F238E27FC236}">
                  <a16:creationId xmlns:a16="http://schemas.microsoft.com/office/drawing/2014/main" id="{7B961D7D-879A-4A7B-B694-252BECB82796}"/>
                </a:ext>
              </a:extLst>
            </p:cNvPr>
            <p:cNvSpPr>
              <a:spLocks/>
            </p:cNvSpPr>
            <p:nvPr/>
          </p:nvSpPr>
          <p:spPr bwMode="auto">
            <a:xfrm>
              <a:off x="3616" y="4545"/>
              <a:ext cx="24"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4" y="89"/>
                  </a:lnTo>
                  <a:lnTo>
                    <a:pt x="46" y="68"/>
                  </a:lnTo>
                  <a:lnTo>
                    <a:pt x="17" y="89"/>
                  </a:lnTo>
                  <a:lnTo>
                    <a:pt x="29" y="55"/>
                  </a:lnTo>
                  <a:lnTo>
                    <a:pt x="0" y="34"/>
                  </a:lnTo>
                  <a:lnTo>
                    <a:pt x="35"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3" name="Freeform 88">
              <a:extLst>
                <a:ext uri="{FF2B5EF4-FFF2-40B4-BE49-F238E27FC236}">
                  <a16:creationId xmlns:a16="http://schemas.microsoft.com/office/drawing/2014/main" id="{1A6F6016-C744-4692-A3C1-036C5DB2C5C1}"/>
                </a:ext>
              </a:extLst>
            </p:cNvPr>
            <p:cNvSpPr>
              <a:spLocks/>
            </p:cNvSpPr>
            <p:nvPr/>
          </p:nvSpPr>
          <p:spPr bwMode="auto">
            <a:xfrm>
              <a:off x="3662" y="4545"/>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6" y="0"/>
                  </a:moveTo>
                  <a:lnTo>
                    <a:pt x="57" y="34"/>
                  </a:lnTo>
                  <a:lnTo>
                    <a:pt x="93" y="34"/>
                  </a:lnTo>
                  <a:lnTo>
                    <a:pt x="64" y="55"/>
                  </a:lnTo>
                  <a:lnTo>
                    <a:pt x="75" y="89"/>
                  </a:lnTo>
                  <a:lnTo>
                    <a:pt x="46" y="68"/>
                  </a:lnTo>
                  <a:lnTo>
                    <a:pt x="17" y="89"/>
                  </a:lnTo>
                  <a:lnTo>
                    <a:pt x="29" y="55"/>
                  </a:lnTo>
                  <a:lnTo>
                    <a:pt x="0" y="34"/>
                  </a:lnTo>
                  <a:lnTo>
                    <a:pt x="36" y="34"/>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4" name="Freeform 89">
              <a:extLst>
                <a:ext uri="{FF2B5EF4-FFF2-40B4-BE49-F238E27FC236}">
                  <a16:creationId xmlns:a16="http://schemas.microsoft.com/office/drawing/2014/main" id="{6B61D1FF-EF3B-414D-95A9-440FDA27EDFE}"/>
                </a:ext>
              </a:extLst>
            </p:cNvPr>
            <p:cNvSpPr>
              <a:spLocks/>
            </p:cNvSpPr>
            <p:nvPr/>
          </p:nvSpPr>
          <p:spPr bwMode="auto">
            <a:xfrm>
              <a:off x="3707" y="4545"/>
              <a:ext cx="23" cy="22"/>
            </a:xfrm>
            <a:custGeom>
              <a:avLst/>
              <a:gdLst>
                <a:gd name="T0" fmla="*/ 0 w 94"/>
                <a:gd name="T1" fmla="*/ 0 h 89"/>
                <a:gd name="T2" fmla="*/ 0 w 94"/>
                <a:gd name="T3" fmla="*/ 0 h 89"/>
                <a:gd name="T4" fmla="*/ 0 w 94"/>
                <a:gd name="T5" fmla="*/ 0 h 89"/>
                <a:gd name="T6" fmla="*/ 0 w 94"/>
                <a:gd name="T7" fmla="*/ 0 h 89"/>
                <a:gd name="T8" fmla="*/ 0 w 94"/>
                <a:gd name="T9" fmla="*/ 0 h 89"/>
                <a:gd name="T10" fmla="*/ 0 w 94"/>
                <a:gd name="T11" fmla="*/ 0 h 89"/>
                <a:gd name="T12" fmla="*/ 0 w 94"/>
                <a:gd name="T13" fmla="*/ 0 h 89"/>
                <a:gd name="T14" fmla="*/ 0 w 94"/>
                <a:gd name="T15" fmla="*/ 0 h 89"/>
                <a:gd name="T16" fmla="*/ 0 w 94"/>
                <a:gd name="T17" fmla="*/ 0 h 89"/>
                <a:gd name="T18" fmla="*/ 0 w 94"/>
                <a:gd name="T19" fmla="*/ 0 h 89"/>
                <a:gd name="T20" fmla="*/ 0 w 9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89"/>
                <a:gd name="T35" fmla="*/ 94 w 9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89">
                  <a:moveTo>
                    <a:pt x="47" y="0"/>
                  </a:moveTo>
                  <a:lnTo>
                    <a:pt x="59" y="34"/>
                  </a:lnTo>
                  <a:lnTo>
                    <a:pt x="94" y="34"/>
                  </a:lnTo>
                  <a:lnTo>
                    <a:pt x="64"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885" name="Freeform 90">
              <a:extLst>
                <a:ext uri="{FF2B5EF4-FFF2-40B4-BE49-F238E27FC236}">
                  <a16:creationId xmlns:a16="http://schemas.microsoft.com/office/drawing/2014/main" id="{293185C3-7E26-44C0-97AB-5A0C1780B0E4}"/>
                </a:ext>
              </a:extLst>
            </p:cNvPr>
            <p:cNvSpPr>
              <a:spLocks/>
            </p:cNvSpPr>
            <p:nvPr/>
          </p:nvSpPr>
          <p:spPr bwMode="auto">
            <a:xfrm>
              <a:off x="3752" y="4545"/>
              <a:ext cx="23" cy="22"/>
            </a:xfrm>
            <a:custGeom>
              <a:avLst/>
              <a:gdLst>
                <a:gd name="T0" fmla="*/ 0 w 93"/>
                <a:gd name="T1" fmla="*/ 0 h 89"/>
                <a:gd name="T2" fmla="*/ 0 w 93"/>
                <a:gd name="T3" fmla="*/ 0 h 89"/>
                <a:gd name="T4" fmla="*/ 0 w 93"/>
                <a:gd name="T5" fmla="*/ 0 h 89"/>
                <a:gd name="T6" fmla="*/ 0 w 93"/>
                <a:gd name="T7" fmla="*/ 0 h 89"/>
                <a:gd name="T8" fmla="*/ 0 w 93"/>
                <a:gd name="T9" fmla="*/ 0 h 89"/>
                <a:gd name="T10" fmla="*/ 0 w 93"/>
                <a:gd name="T11" fmla="*/ 0 h 89"/>
                <a:gd name="T12" fmla="*/ 0 w 93"/>
                <a:gd name="T13" fmla="*/ 0 h 89"/>
                <a:gd name="T14" fmla="*/ 0 w 93"/>
                <a:gd name="T15" fmla="*/ 0 h 89"/>
                <a:gd name="T16" fmla="*/ 0 w 93"/>
                <a:gd name="T17" fmla="*/ 0 h 89"/>
                <a:gd name="T18" fmla="*/ 0 w 93"/>
                <a:gd name="T19" fmla="*/ 0 h 89"/>
                <a:gd name="T20" fmla="*/ 0 w 9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89"/>
                <a:gd name="T35" fmla="*/ 93 w 9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89">
                  <a:moveTo>
                    <a:pt x="47" y="0"/>
                  </a:moveTo>
                  <a:lnTo>
                    <a:pt x="58" y="34"/>
                  </a:lnTo>
                  <a:lnTo>
                    <a:pt x="93" y="34"/>
                  </a:lnTo>
                  <a:lnTo>
                    <a:pt x="65" y="55"/>
                  </a:lnTo>
                  <a:lnTo>
                    <a:pt x="76" y="89"/>
                  </a:lnTo>
                  <a:lnTo>
                    <a:pt x="47" y="68"/>
                  </a:lnTo>
                  <a:lnTo>
                    <a:pt x="19" y="89"/>
                  </a:lnTo>
                  <a:lnTo>
                    <a:pt x="29" y="55"/>
                  </a:lnTo>
                  <a:lnTo>
                    <a:pt x="0" y="34"/>
                  </a:lnTo>
                  <a:lnTo>
                    <a:pt x="36" y="34"/>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3" name="모서리가 둥근 직사각형 22">
            <a:extLst>
              <a:ext uri="{FF2B5EF4-FFF2-40B4-BE49-F238E27FC236}">
                <a16:creationId xmlns:a16="http://schemas.microsoft.com/office/drawing/2014/main" id="{B1D4AF77-E39F-4055-A55B-633F3D660957}"/>
              </a:ext>
            </a:extLst>
          </p:cNvPr>
          <p:cNvSpPr/>
          <p:nvPr/>
        </p:nvSpPr>
        <p:spPr>
          <a:xfrm>
            <a:off x="8413751" y="333375"/>
            <a:ext cx="1643063" cy="4333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07</a:t>
            </a:r>
          </a:p>
        </p:txBody>
      </p:sp>
      <p:sp>
        <p:nvSpPr>
          <p:cNvPr id="2" name="모서리가 둥근 직사각형 22">
            <a:extLst>
              <a:ext uri="{FF2B5EF4-FFF2-40B4-BE49-F238E27FC236}">
                <a16:creationId xmlns:a16="http://schemas.microsoft.com/office/drawing/2014/main" id="{999286F6-143F-4274-B159-10CC2EF678CA}"/>
              </a:ext>
            </a:extLst>
          </p:cNvPr>
          <p:cNvSpPr/>
          <p:nvPr/>
        </p:nvSpPr>
        <p:spPr>
          <a:xfrm>
            <a:off x="1919288" y="1757364"/>
            <a:ext cx="1643062"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08</a:t>
            </a:r>
          </a:p>
        </p:txBody>
      </p:sp>
      <p:sp>
        <p:nvSpPr>
          <p:cNvPr id="3" name="모서리가 둥근 직사각형 22">
            <a:extLst>
              <a:ext uri="{FF2B5EF4-FFF2-40B4-BE49-F238E27FC236}">
                <a16:creationId xmlns:a16="http://schemas.microsoft.com/office/drawing/2014/main" id="{AA086180-CC83-463A-BFF5-7C83FADA3A49}"/>
              </a:ext>
            </a:extLst>
          </p:cNvPr>
          <p:cNvSpPr/>
          <p:nvPr/>
        </p:nvSpPr>
        <p:spPr>
          <a:xfrm>
            <a:off x="8112126" y="2046289"/>
            <a:ext cx="1643063" cy="433387"/>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09</a:t>
            </a:r>
          </a:p>
        </p:txBody>
      </p:sp>
      <p:sp>
        <p:nvSpPr>
          <p:cNvPr id="4" name="모서리가 둥근 직사각형 22">
            <a:extLst>
              <a:ext uri="{FF2B5EF4-FFF2-40B4-BE49-F238E27FC236}">
                <a16:creationId xmlns:a16="http://schemas.microsoft.com/office/drawing/2014/main" id="{5273630D-97AF-4ABA-9C24-5D3456D33643}"/>
              </a:ext>
            </a:extLst>
          </p:cNvPr>
          <p:cNvSpPr/>
          <p:nvPr/>
        </p:nvSpPr>
        <p:spPr>
          <a:xfrm>
            <a:off x="7751763" y="5876925"/>
            <a:ext cx="1643062" cy="433388"/>
          </a:xfrm>
          <a:prstGeom prst="roundRect">
            <a:avLst>
              <a:gd name="adj" fmla="val 50000"/>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600" i="0">
                <a:solidFill>
                  <a:schemeClr val="bg1"/>
                </a:solidFill>
                <a:latin typeface="Arial" charset="0"/>
                <a:ea typeface="HY헤드라인M" pitchFamily="18" charset="-127"/>
                <a:cs typeface="Times New Roman" pitchFamily="18" charset="0"/>
              </a:rPr>
              <a:t>Source 10</a:t>
            </a:r>
          </a:p>
        </p:txBody>
      </p:sp>
      <p:sp>
        <p:nvSpPr>
          <p:cNvPr id="34826" name="矩形 91">
            <a:extLst>
              <a:ext uri="{FF2B5EF4-FFF2-40B4-BE49-F238E27FC236}">
                <a16:creationId xmlns:a16="http://schemas.microsoft.com/office/drawing/2014/main" id="{D518F525-209C-4F8E-8729-15C552F74B57}"/>
              </a:ext>
            </a:extLst>
          </p:cNvPr>
          <p:cNvSpPr>
            <a:spLocks noChangeArrowheads="1"/>
          </p:cNvSpPr>
          <p:nvPr/>
        </p:nvSpPr>
        <p:spPr bwMode="auto">
          <a:xfrm>
            <a:off x="7104063" y="6391275"/>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Font typeface="Arial" panose="020B0604020202020204" pitchFamily="34" charset="0"/>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Font typeface="Arial" panose="020B0604020202020204" pitchFamily="34" charset="0"/>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zh-CN" altLang="en-US" sz="1100">
                <a:solidFill>
                  <a:srgbClr val="414141"/>
                </a:solidFill>
              </a:rPr>
              <a:t>第一</a:t>
            </a:r>
            <a:r>
              <a:rPr lang="en-US" altLang="zh-CN" sz="1100">
                <a:solidFill>
                  <a:srgbClr val="414141"/>
                </a:solidFill>
              </a:rPr>
              <a:t>PPT</a:t>
            </a:r>
            <a:r>
              <a:rPr lang="zh-CN" altLang="en-US" sz="1100">
                <a:solidFill>
                  <a:srgbClr val="414141"/>
                </a:solidFill>
              </a:rPr>
              <a:t>模板网：</a:t>
            </a:r>
            <a:r>
              <a:rPr lang="en-US" altLang="zh-CN" sz="1100">
                <a:solidFill>
                  <a:srgbClr val="414141"/>
                </a:solidFill>
              </a:rPr>
              <a:t>www.1ppt.com</a:t>
            </a:r>
            <a:endParaRPr lang="zh-CN" altLang="en-US" sz="1100">
              <a:solidFill>
                <a:srgbClr val="41414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E98DA442-FD96-41D8-8DD7-2E518F3CA0D3}"/>
              </a:ext>
            </a:extLst>
          </p:cNvPr>
          <p:cNvSpPr>
            <a:spLocks noGrp="1" noChangeArrowheads="1"/>
          </p:cNvSpPr>
          <p:nvPr>
            <p:ph type="title"/>
          </p:nvPr>
        </p:nvSpPr>
        <p:spPr/>
        <p:txBody>
          <a:bodyPr/>
          <a:lstStyle/>
          <a:p>
            <a:pPr eaLnBrk="1" hangingPunct="1"/>
            <a:r>
              <a:rPr lang="en-US" altLang="ko-KR"/>
              <a:t>Click To Edit Title Style</a:t>
            </a:r>
          </a:p>
        </p:txBody>
      </p:sp>
      <p:sp>
        <p:nvSpPr>
          <p:cNvPr id="9219" name="Rectangle 12">
            <a:extLst>
              <a:ext uri="{FF2B5EF4-FFF2-40B4-BE49-F238E27FC236}">
                <a16:creationId xmlns:a16="http://schemas.microsoft.com/office/drawing/2014/main" id="{8EDE2029-F725-46DC-9437-9830574C965E}"/>
              </a:ext>
            </a:extLst>
          </p:cNvPr>
          <p:cNvSpPr>
            <a:spLocks noGrp="1" noChangeArrowheads="1"/>
          </p:cNvSpPr>
          <p:nvPr>
            <p:ph type="body" idx="1"/>
          </p:nvPr>
        </p:nvSpPr>
        <p:spPr>
          <a:xfrm>
            <a:off x="1981200" y="1412875"/>
            <a:ext cx="8229600" cy="5111750"/>
          </a:xfrm>
          <a:noFill/>
        </p:spPr>
        <p:txBody>
          <a:bodyPr/>
          <a:lstStyle/>
          <a:p>
            <a:pPr eaLnBrk="1" latinLnBrk="0" hangingPunct="1">
              <a:lnSpc>
                <a:spcPct val="110000"/>
              </a:lnSpc>
              <a:spcBef>
                <a:spcPct val="0"/>
              </a:spcBef>
              <a:buFontTx/>
              <a:buNone/>
            </a:pPr>
            <a:r>
              <a:rPr kumimoji="0" lang="en-US" altLang="ko-KR" sz="2400" b="1">
                <a:latin typeface="Arial Black" panose="020B0A04020102020204" pitchFamily="34" charset="0"/>
              </a:rPr>
              <a:t>Pictures speak 1,000 words!</a:t>
            </a:r>
          </a:p>
          <a:p>
            <a:pPr eaLnBrk="1" latinLnBrk="0" hangingPunct="1">
              <a:lnSpc>
                <a:spcPct val="110000"/>
              </a:lnSpc>
              <a:spcBef>
                <a:spcPct val="0"/>
              </a:spcBef>
              <a:buFontTx/>
              <a:buNone/>
            </a:pPr>
            <a:endParaRPr kumimoji="0" lang="en-US" altLang="ko-KR" sz="2400" b="1">
              <a:latin typeface="Arial Black" panose="020B0A04020102020204" pitchFamily="34" charset="0"/>
            </a:endParaRPr>
          </a:p>
          <a:p>
            <a:pPr eaLnBrk="1" latinLnBrk="0" hangingPunct="1">
              <a:lnSpc>
                <a:spcPct val="110000"/>
              </a:lnSpc>
              <a:spcBef>
                <a:spcPct val="0"/>
              </a:spcBef>
            </a:pPr>
            <a:r>
              <a:rPr kumimoji="0" lang="en-US" altLang="ko-KR" sz="1400">
                <a:latin typeface="Arial" panose="020B0604020202020204" pitchFamily="34" charset="0"/>
              </a:rPr>
              <a:t>Design Inspiration</a:t>
            </a:r>
          </a:p>
          <a:p>
            <a:pPr eaLnBrk="1" latinLnBrk="0" hangingPunct="1">
              <a:lnSpc>
                <a:spcPct val="110000"/>
              </a:lnSpc>
              <a:spcBef>
                <a:spcPct val="0"/>
              </a:spcBef>
            </a:pPr>
            <a:r>
              <a:rPr kumimoji="0" lang="en-US" altLang="ko-KR" sz="1400">
                <a:latin typeface="Arial" panose="020B0604020202020204" pitchFamily="34" charset="0"/>
              </a:rPr>
              <a:t>Clarity &amp; Impact</a:t>
            </a:r>
          </a:p>
          <a:p>
            <a:pPr eaLnBrk="1" latinLnBrk="0" hangingPunct="1">
              <a:lnSpc>
                <a:spcPct val="110000"/>
              </a:lnSpc>
              <a:spcBef>
                <a:spcPct val="0"/>
              </a:spcBef>
            </a:pPr>
            <a:endParaRPr kumimoji="0" lang="en-US" altLang="ko-KR" sz="1400">
              <a:latin typeface="Arial" panose="020B0604020202020204" pitchFamily="34" charset="0"/>
            </a:endParaRPr>
          </a:p>
          <a:p>
            <a:pPr eaLnBrk="1" latinLnBrk="0" hangingPunct="1">
              <a:lnSpc>
                <a:spcPct val="110000"/>
              </a:lnSpc>
              <a:spcBef>
                <a:spcPct val="0"/>
              </a:spcBef>
            </a:pPr>
            <a:r>
              <a:rPr kumimoji="0" lang="en-US" altLang="ko-KR" sz="1400">
                <a:latin typeface="Arial" panose="020B0604020202020204" pitchFamily="34" charset="0"/>
              </a:rPr>
              <a:t>Premium Design</a:t>
            </a:r>
          </a:p>
          <a:p>
            <a:pPr eaLnBrk="1" latinLnBrk="0" hangingPunct="1">
              <a:lnSpc>
                <a:spcPct val="110000"/>
              </a:lnSpc>
              <a:spcBef>
                <a:spcPct val="0"/>
              </a:spcBef>
            </a:pPr>
            <a:r>
              <a:rPr kumimoji="0" lang="en-US" altLang="ko-KR" sz="1400">
                <a:latin typeface="Arial" panose="020B0604020202020204" pitchFamily="34" charset="0"/>
              </a:rPr>
              <a:t>Subtle Touch</a:t>
            </a:r>
          </a:p>
          <a:p>
            <a:pPr eaLnBrk="1" latinLnBrk="0" hangingPunct="1">
              <a:lnSpc>
                <a:spcPct val="110000"/>
              </a:lnSpc>
              <a:spcBef>
                <a:spcPct val="0"/>
              </a:spcBef>
            </a:pPr>
            <a:endParaRPr kumimoji="0" lang="en-US" altLang="ko-KR" sz="1400">
              <a:latin typeface="Arial" panose="020B0604020202020204" pitchFamily="34" charset="0"/>
            </a:endParaRPr>
          </a:p>
          <a:p>
            <a:pPr eaLnBrk="1" latinLnBrk="0" hangingPunct="1">
              <a:lnSpc>
                <a:spcPct val="110000"/>
              </a:lnSpc>
              <a:spcBef>
                <a:spcPct val="0"/>
              </a:spcBef>
            </a:pPr>
            <a:r>
              <a:rPr kumimoji="0" lang="en-US" altLang="ko-KR" sz="1400">
                <a:latin typeface="Arial" panose="020B0604020202020204" pitchFamily="34" charset="0"/>
              </a:rPr>
              <a:t>Visual Appealing</a:t>
            </a:r>
          </a:p>
          <a:p>
            <a:pPr eaLnBrk="1" latinLnBrk="0" hangingPunct="1">
              <a:lnSpc>
                <a:spcPct val="110000"/>
              </a:lnSpc>
              <a:spcBef>
                <a:spcPct val="0"/>
              </a:spcBef>
            </a:pPr>
            <a:r>
              <a:rPr kumimoji="0" lang="en-US" altLang="ko-KR" sz="1400">
                <a:latin typeface="Arial" panose="020B0604020202020204" pitchFamily="34" charset="0"/>
              </a:rPr>
              <a:t>Stylish Design</a:t>
            </a:r>
          </a:p>
          <a:p>
            <a:pPr eaLnBrk="1" latinLnBrk="0" hangingPunct="1">
              <a:lnSpc>
                <a:spcPct val="110000"/>
              </a:lnSpc>
              <a:spcBef>
                <a:spcPct val="0"/>
              </a:spcBef>
            </a:pPr>
            <a:endParaRPr kumimoji="0" lang="en-US" altLang="ko-KR" sz="1400">
              <a:latin typeface="Arial" panose="020B0604020202020204" pitchFamily="34" charset="0"/>
            </a:endParaRPr>
          </a:p>
          <a:p>
            <a:pPr eaLnBrk="1" latinLnBrk="0" hangingPunct="1">
              <a:lnSpc>
                <a:spcPct val="110000"/>
              </a:lnSpc>
              <a:spcBef>
                <a:spcPct val="0"/>
              </a:spcBef>
            </a:pPr>
            <a:r>
              <a:rPr kumimoji="0" lang="en-US" altLang="ko-KR" sz="1400">
                <a:latin typeface="Arial" panose="020B0604020202020204" pitchFamily="34" charset="0"/>
              </a:rPr>
              <a:t>Simplicity &amp; Beauty</a:t>
            </a:r>
          </a:p>
          <a:p>
            <a:pPr eaLnBrk="1" latinLnBrk="0" hangingPunct="1">
              <a:lnSpc>
                <a:spcPct val="110000"/>
              </a:lnSpc>
              <a:spcBef>
                <a:spcPct val="0"/>
              </a:spcBef>
            </a:pPr>
            <a:r>
              <a:rPr kumimoji="0" lang="en-US" altLang="ko-KR" sz="1400">
                <a:latin typeface="Arial" panose="020B0604020202020204" pitchFamily="34" charset="0"/>
              </a:rPr>
              <a:t>3D Effect</a:t>
            </a:r>
          </a:p>
          <a:p>
            <a:pPr eaLnBrk="1" latinLnBrk="0" hangingPunct="1">
              <a:lnSpc>
                <a:spcPct val="110000"/>
              </a:lnSpc>
              <a:spcBef>
                <a:spcPct val="0"/>
              </a:spcBef>
            </a:pPr>
            <a:endParaRPr kumimoji="0" lang="en-US" altLang="ko-KR" sz="1400">
              <a:latin typeface="Arial" panose="020B0604020202020204" pitchFamily="34" charset="0"/>
            </a:endParaRPr>
          </a:p>
          <a:p>
            <a:pPr eaLnBrk="1" latinLnBrk="0" hangingPunct="1">
              <a:lnSpc>
                <a:spcPct val="110000"/>
              </a:lnSpc>
              <a:spcBef>
                <a:spcPct val="0"/>
              </a:spcBef>
              <a:buFontTx/>
              <a:buNone/>
            </a:pPr>
            <a:r>
              <a:rPr kumimoji="0" lang="en-US" altLang="ko-KR" sz="1400">
                <a:latin typeface="Arial Black" panose="020B0A04020102020204" pitchFamily="34" charset="0"/>
              </a:rPr>
              <a:t>       Stylish templates can be a valuable aid to creative professionals.</a:t>
            </a:r>
          </a:p>
          <a:p>
            <a:pPr eaLnBrk="1" latinLnBrk="0" hangingPunct="1">
              <a:lnSpc>
                <a:spcPct val="110000"/>
              </a:lnSpc>
              <a:spcBef>
                <a:spcPct val="0"/>
              </a:spcBef>
              <a:buFontTx/>
              <a:buNone/>
            </a:pPr>
            <a:r>
              <a:rPr kumimoji="0" lang="en-US" altLang="ko-KR" sz="1400">
                <a:latin typeface="Arial Black" panose="020B0A04020102020204" pitchFamily="34" charset="0"/>
              </a:rPr>
              <a:t>       Each work is featured with simplicity but supreme beauty.</a:t>
            </a:r>
          </a:p>
          <a:p>
            <a:pPr eaLnBrk="1" hangingPunct="1">
              <a:lnSpc>
                <a:spcPct val="110000"/>
              </a:lnSpc>
              <a:spcBef>
                <a:spcPct val="0"/>
              </a:spcBef>
            </a:pPr>
            <a:endParaRPr lang="en-US" altLang="ko-KR" sz="2800"/>
          </a:p>
          <a:p>
            <a:pPr eaLnBrk="1" hangingPunct="1"/>
            <a:endParaRPr lang="en-US" altLang="ko-KR"/>
          </a:p>
          <a:p>
            <a:pPr eaLnBrk="1" hangingPunct="1"/>
            <a:endParaRPr lang="en-US" altLang="ko-KR" sz="24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a:extLst>
              <a:ext uri="{FF2B5EF4-FFF2-40B4-BE49-F238E27FC236}">
                <a16:creationId xmlns:a16="http://schemas.microsoft.com/office/drawing/2014/main" id="{84B2125B-9EA3-4785-8F3B-07B74CF55003}"/>
              </a:ext>
            </a:extLst>
          </p:cNvPr>
          <p:cNvSpPr>
            <a:spLocks noGrp="1" noChangeArrowheads="1"/>
          </p:cNvSpPr>
          <p:nvPr>
            <p:ph type="title"/>
          </p:nvPr>
        </p:nvSpPr>
        <p:spPr/>
        <p:txBody>
          <a:bodyPr/>
          <a:lstStyle/>
          <a:p>
            <a:pPr eaLnBrk="1" hangingPunct="1"/>
            <a:r>
              <a:rPr lang="en-US" altLang="ko-KR"/>
              <a:t>Click To Edit Title Style</a:t>
            </a:r>
          </a:p>
        </p:txBody>
      </p:sp>
      <p:sp>
        <p:nvSpPr>
          <p:cNvPr id="10243" name="Rectangle 13">
            <a:extLst>
              <a:ext uri="{FF2B5EF4-FFF2-40B4-BE49-F238E27FC236}">
                <a16:creationId xmlns:a16="http://schemas.microsoft.com/office/drawing/2014/main" id="{E8516058-64B3-48B7-B5D6-70F322519067}"/>
              </a:ext>
            </a:extLst>
          </p:cNvPr>
          <p:cNvSpPr>
            <a:spLocks noGrp="1" noChangeArrowheads="1"/>
          </p:cNvSpPr>
          <p:nvPr>
            <p:ph type="body" idx="1"/>
          </p:nvPr>
        </p:nvSpPr>
        <p:spPr>
          <a:xfrm>
            <a:off x="1979614" y="1341439"/>
            <a:ext cx="8435975" cy="5000625"/>
          </a:xfrm>
          <a:noFill/>
        </p:spPr>
        <p:txBody>
          <a:bodyPr/>
          <a:lstStyle/>
          <a:p>
            <a:pPr latinLnBrk="0">
              <a:lnSpc>
                <a:spcPct val="110000"/>
              </a:lnSpc>
              <a:spcBef>
                <a:spcPct val="0"/>
              </a:spcBef>
              <a:buFontTx/>
              <a:buNone/>
            </a:pPr>
            <a:r>
              <a:rPr kumimoji="0" lang="en-US" altLang="ko-KR" sz="2400" b="1">
                <a:latin typeface="Arial Black" panose="020B0A04020102020204" pitchFamily="34" charset="0"/>
                <a:ea typeface="MS PGothic" panose="020B0600070205080204" pitchFamily="34" charset="-128"/>
              </a:rPr>
              <a:t>Valuable Aids To Creativity!</a:t>
            </a:r>
          </a:p>
          <a:p>
            <a:pPr latinLnBrk="0">
              <a:lnSpc>
                <a:spcPct val="110000"/>
              </a:lnSpc>
              <a:spcBef>
                <a:spcPct val="0"/>
              </a:spcBef>
              <a:buFontTx/>
              <a:buNone/>
            </a:pPr>
            <a:endParaRPr kumimoji="0" lang="en-US" altLang="ko-KR" sz="2400" b="1">
              <a:latin typeface="Arial" panose="020B0604020202020204" pitchFamily="34" charset="0"/>
              <a:ea typeface="MS PGothic" panose="020B0600070205080204" pitchFamily="34" charset="-128"/>
            </a:endParaRPr>
          </a:p>
          <a:p>
            <a:pPr latinLnBrk="0">
              <a:lnSpc>
                <a:spcPct val="110000"/>
              </a:lnSpc>
              <a:spcBef>
                <a:spcPct val="0"/>
              </a:spcBef>
            </a:pPr>
            <a:r>
              <a:rPr kumimoji="0" lang="en-US" altLang="ko-KR" sz="1400">
                <a:latin typeface="Arial" panose="020B0604020202020204" pitchFamily="34" charset="0"/>
                <a:ea typeface="MS PGothic" panose="020B0600070205080204" pitchFamily="34" charset="-128"/>
              </a:rPr>
              <a:t>Lorem ipsum dolor sit amet, consectetur adipisicing elit, sed do eiusmod tempor incididunt ut labore et dolore magna aliqua. Ut enim ad minim veniam, quis nostrud exercitation ullamco laboris </a:t>
            </a:r>
          </a:p>
          <a:p>
            <a:pPr latinLnBrk="0">
              <a:lnSpc>
                <a:spcPct val="110000"/>
              </a:lnSpc>
              <a:spcBef>
                <a:spcPct val="0"/>
              </a:spcBef>
            </a:pPr>
            <a:endParaRPr kumimoji="0" lang="en-US" altLang="ko-KR" sz="1400">
              <a:latin typeface="Arial" panose="020B0604020202020204" pitchFamily="34" charset="0"/>
              <a:ea typeface="MS PGothic" panose="020B0600070205080204" pitchFamily="34" charset="-128"/>
            </a:endParaRPr>
          </a:p>
          <a:p>
            <a:pPr latinLnBrk="0">
              <a:lnSpc>
                <a:spcPct val="110000"/>
              </a:lnSpc>
              <a:spcBef>
                <a:spcPct val="0"/>
              </a:spcBef>
            </a:pPr>
            <a:r>
              <a:rPr kumimoji="0" lang="en-US" altLang="ko-KR" sz="1400">
                <a:latin typeface="Arial" panose="020B0604020202020204" pitchFamily="34" charset="0"/>
                <a:ea typeface="MS PGothic" panose="020B0600070205080204" pitchFamily="34" charset="-128"/>
              </a:rPr>
              <a:t>nisi ut aliquip ex ea commodo consequat. Duis aute irure dolor in reprehenderit in voluptate velit esse cillum dolore eu fugiat nulla pariatur. Excepteur sint occaecat cupidatat non proident, sunt in </a:t>
            </a:r>
          </a:p>
          <a:p>
            <a:pPr latinLnBrk="0">
              <a:lnSpc>
                <a:spcPct val="110000"/>
              </a:lnSpc>
              <a:spcBef>
                <a:spcPct val="0"/>
              </a:spcBef>
            </a:pPr>
            <a:endParaRPr kumimoji="0" lang="en-US" altLang="ko-KR" sz="1400">
              <a:latin typeface="Arial" panose="020B0604020202020204" pitchFamily="34" charset="0"/>
              <a:ea typeface="MS PGothic" panose="020B0600070205080204" pitchFamily="34" charset="-128"/>
            </a:endParaRPr>
          </a:p>
          <a:p>
            <a:pPr latinLnBrk="0">
              <a:lnSpc>
                <a:spcPct val="110000"/>
              </a:lnSpc>
              <a:spcBef>
                <a:spcPct val="0"/>
              </a:spcBef>
            </a:pPr>
            <a:r>
              <a:rPr kumimoji="0" lang="en-US" altLang="ko-KR" sz="1400">
                <a:latin typeface="Arial" panose="020B0604020202020204" pitchFamily="34" charset="0"/>
                <a:ea typeface="MS PGothic" panose="020B0600070205080204" pitchFamily="34" charset="-128"/>
              </a:rPr>
              <a:t>culpa qui officia deserunt mollit anim id est laborum. </a:t>
            </a:r>
          </a:p>
          <a:p>
            <a:pPr latinLnBrk="0">
              <a:lnSpc>
                <a:spcPct val="110000"/>
              </a:lnSpc>
              <a:spcBef>
                <a:spcPct val="0"/>
              </a:spcBef>
            </a:pPr>
            <a:endParaRPr kumimoji="0" lang="en-US" altLang="ko-KR" sz="1400">
              <a:latin typeface="Arial" panose="020B0604020202020204" pitchFamily="34" charset="0"/>
              <a:ea typeface="MS PGothic" panose="020B0600070205080204" pitchFamily="34" charset="-128"/>
            </a:endParaRPr>
          </a:p>
          <a:p>
            <a:pPr latinLnBrk="0">
              <a:lnSpc>
                <a:spcPct val="110000"/>
              </a:lnSpc>
              <a:spcBef>
                <a:spcPct val="0"/>
              </a:spcBef>
            </a:pPr>
            <a:r>
              <a:rPr kumimoji="0" lang="en-US" altLang="ko-KR" sz="1400">
                <a:latin typeface="Arial" panose="020B0604020202020204" pitchFamily="34" charset="0"/>
                <a:ea typeface="MS PGothic" panose="020B0600070205080204" pitchFamily="34" charset="-128"/>
              </a:rPr>
              <a:t>Aenean tortor risus, feugiat at, condimentum sagittis, tempor ut, odio. Amet nisi vitae mi tempus condimentum. Etiam vitae magna eu sapien rhoncus consequat. Curabitur vitae nibh vel</a:t>
            </a:r>
          </a:p>
          <a:p>
            <a:pPr latinLnBrk="0">
              <a:lnSpc>
                <a:spcPct val="110000"/>
              </a:lnSpc>
              <a:spcBef>
                <a:spcPct val="0"/>
              </a:spcBef>
            </a:pPr>
            <a:endParaRPr kumimoji="0" lang="en-US" altLang="ko-KR" sz="1400">
              <a:latin typeface="Arial" panose="020B0604020202020204" pitchFamily="34" charset="0"/>
              <a:ea typeface="MS PGothic" panose="020B0600070205080204" pitchFamily="34" charset="-128"/>
            </a:endParaRPr>
          </a:p>
          <a:p>
            <a:pPr latinLnBrk="0">
              <a:lnSpc>
                <a:spcPct val="110000"/>
              </a:lnSpc>
              <a:spcBef>
                <a:spcPct val="0"/>
              </a:spcBef>
              <a:buFontTx/>
              <a:buNone/>
            </a:pPr>
            <a:endParaRPr kumimoji="0" lang="en-US" altLang="ko-KR" sz="1400">
              <a:latin typeface="Arial" panose="020B0604020202020204" pitchFamily="34" charset="0"/>
              <a:ea typeface="MS PGothic" panose="020B0600070205080204" pitchFamily="34" charset="-128"/>
            </a:endParaRPr>
          </a:p>
          <a:p>
            <a:pPr latinLnBrk="0">
              <a:lnSpc>
                <a:spcPct val="110000"/>
              </a:lnSpc>
              <a:spcBef>
                <a:spcPct val="0"/>
              </a:spcBef>
              <a:buFontTx/>
              <a:buNone/>
            </a:pPr>
            <a:r>
              <a:rPr kumimoji="0" lang="en-US" altLang="ko-KR" sz="1400">
                <a:latin typeface="Arial Black" panose="020B0A04020102020204" pitchFamily="34" charset="0"/>
                <a:ea typeface="MS PGothic" panose="020B0600070205080204" pitchFamily="34" charset="-128"/>
              </a:rPr>
              <a:t>      Stylish templates can be a valuable aid to creative professionals.</a:t>
            </a:r>
          </a:p>
          <a:p>
            <a:pPr latinLnBrk="0">
              <a:lnSpc>
                <a:spcPct val="110000"/>
              </a:lnSpc>
              <a:spcBef>
                <a:spcPct val="0"/>
              </a:spcBef>
              <a:buFontTx/>
              <a:buNone/>
            </a:pPr>
            <a:r>
              <a:rPr kumimoji="0" lang="en-US" altLang="ko-KR" sz="1400">
                <a:latin typeface="Arial Black" panose="020B0A04020102020204" pitchFamily="34" charset="0"/>
                <a:ea typeface="MS PGothic" panose="020B0600070205080204" pitchFamily="34" charset="-128"/>
              </a:rPr>
              <a:t>      Each work is featured with simplicity but supreme beauty.</a:t>
            </a:r>
          </a:p>
          <a:p>
            <a:pPr eaLnBrk="1" hangingPunct="1">
              <a:lnSpc>
                <a:spcPct val="110000"/>
              </a:lnSpc>
              <a:spcBef>
                <a:spcPct val="0"/>
              </a:spcBef>
            </a:pPr>
            <a:endParaRPr lang="en-US" altLang="ko-K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a:extLst>
              <a:ext uri="{FF2B5EF4-FFF2-40B4-BE49-F238E27FC236}">
                <a16:creationId xmlns:a16="http://schemas.microsoft.com/office/drawing/2014/main" id="{18BEECDE-17BE-448B-808A-98EF5D905442}"/>
              </a:ext>
            </a:extLst>
          </p:cNvPr>
          <p:cNvSpPr>
            <a:spLocks noGrp="1" noChangeArrowheads="1"/>
          </p:cNvSpPr>
          <p:nvPr>
            <p:ph type="body" idx="1"/>
          </p:nvPr>
        </p:nvSpPr>
        <p:spPr/>
        <p:txBody>
          <a:bodyPr/>
          <a:lstStyle/>
          <a:p>
            <a:pPr eaLnBrk="1" hangingPunct="1"/>
            <a:endParaRPr lang="ko-KR" altLang="ko-KR"/>
          </a:p>
        </p:txBody>
      </p:sp>
      <p:sp>
        <p:nvSpPr>
          <p:cNvPr id="11267" name="Rectangle 14">
            <a:extLst>
              <a:ext uri="{FF2B5EF4-FFF2-40B4-BE49-F238E27FC236}">
                <a16:creationId xmlns:a16="http://schemas.microsoft.com/office/drawing/2014/main" id="{B7809F6B-C2BD-4B3B-865A-065977A1022A}"/>
              </a:ext>
            </a:extLst>
          </p:cNvPr>
          <p:cNvSpPr>
            <a:spLocks noGrp="1" noChangeArrowheads="1"/>
          </p:cNvSpPr>
          <p:nvPr>
            <p:ph type="title"/>
          </p:nvPr>
        </p:nvSpPr>
        <p:spPr/>
        <p:txBody>
          <a:bodyPr/>
          <a:lstStyle/>
          <a:p>
            <a:pPr eaLnBrk="1" hangingPunct="1"/>
            <a:r>
              <a:rPr lang="en-US" altLang="ko-KR"/>
              <a:t>Click To Edit Title Style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5" descr="bg">
            <a:extLst>
              <a:ext uri="{FF2B5EF4-FFF2-40B4-BE49-F238E27FC236}">
                <a16:creationId xmlns:a16="http://schemas.microsoft.com/office/drawing/2014/main" id="{CE7F5B50-E254-4A07-AB6D-22FEB33E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1" name="Rectangle 2">
            <a:extLst>
              <a:ext uri="{FF2B5EF4-FFF2-40B4-BE49-F238E27FC236}">
                <a16:creationId xmlns:a16="http://schemas.microsoft.com/office/drawing/2014/main" id="{A589C670-3A9A-4955-87CA-8544A8609AFC}"/>
              </a:ext>
            </a:extLst>
          </p:cNvPr>
          <p:cNvSpPr txBox="1">
            <a:spLocks noChangeArrowheads="1"/>
          </p:cNvSpPr>
          <p:nvPr/>
        </p:nvSpPr>
        <p:spPr bwMode="auto">
          <a:xfrm>
            <a:off x="1524000" y="4191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3000" i="0">
                <a:latin typeface="HY헤드라인M" pitchFamily="18" charset="-127"/>
                <a:ea typeface="HY헤드라인M" pitchFamily="18" charset="-127"/>
              </a:rPr>
              <a:t>Click To Edit Title Style</a:t>
            </a:r>
          </a:p>
        </p:txBody>
      </p:sp>
      <p:pic>
        <p:nvPicPr>
          <p:cNvPr id="12332" name="Picture 47" descr="tree">
            <a:extLst>
              <a:ext uri="{FF2B5EF4-FFF2-40B4-BE49-F238E27FC236}">
                <a16:creationId xmlns:a16="http://schemas.microsoft.com/office/drawing/2014/main" id="{462CBA6C-6CEA-4ACB-AE3E-3EE0E1228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0976"/>
            <a:ext cx="97313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8" descr="02">
            <a:extLst>
              <a:ext uri="{FF2B5EF4-FFF2-40B4-BE49-F238E27FC236}">
                <a16:creationId xmlns:a16="http://schemas.microsoft.com/office/drawing/2014/main" id="{BC8B1749-EA7C-49B9-84F4-6F19D827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75" y="4149725"/>
            <a:ext cx="25146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6">
            <a:extLst>
              <a:ext uri="{FF2B5EF4-FFF2-40B4-BE49-F238E27FC236}">
                <a16:creationId xmlns:a16="http://schemas.microsoft.com/office/drawing/2014/main" id="{3ED90D09-3762-4F29-BAC3-F61C0DDA5909}"/>
              </a:ext>
            </a:extLst>
          </p:cNvPr>
          <p:cNvGrpSpPr>
            <a:grpSpLocks/>
          </p:cNvGrpSpPr>
          <p:nvPr/>
        </p:nvGrpSpPr>
        <p:grpSpPr bwMode="auto">
          <a:xfrm>
            <a:off x="2927351" y="1268413"/>
            <a:ext cx="6283325" cy="539750"/>
            <a:chOff x="884" y="799"/>
            <a:chExt cx="3958" cy="340"/>
          </a:xfrm>
        </p:grpSpPr>
        <p:sp>
          <p:nvSpPr>
            <p:cNvPr id="33" name="AutoShape 8">
              <a:extLst>
                <a:ext uri="{FF2B5EF4-FFF2-40B4-BE49-F238E27FC236}">
                  <a16:creationId xmlns:a16="http://schemas.microsoft.com/office/drawing/2014/main" id="{1F512306-449C-4B5E-BF20-EB67A1821D2D}"/>
                </a:ext>
              </a:extLst>
            </p:cNvPr>
            <p:cNvSpPr>
              <a:spLocks noChangeArrowheads="1"/>
            </p:cNvSpPr>
            <p:nvPr/>
          </p:nvSpPr>
          <p:spPr bwMode="auto">
            <a:xfrm>
              <a:off x="975" y="799"/>
              <a:ext cx="3867" cy="340"/>
            </a:xfrm>
            <a:prstGeom prst="roundRect">
              <a:avLst>
                <a:gd name="adj" fmla="val 50000"/>
              </a:avLst>
            </a:prstGeom>
            <a:gradFill rotWithShape="1">
              <a:gsLst>
                <a:gs pos="100000">
                  <a:schemeClr val="bg1">
                    <a:lumMod val="75000"/>
                  </a:schemeClr>
                </a:gs>
                <a:gs pos="0">
                  <a:srgbClr val="FFFFFF"/>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39" name="Oval 21">
              <a:extLst>
                <a:ext uri="{FF2B5EF4-FFF2-40B4-BE49-F238E27FC236}">
                  <a16:creationId xmlns:a16="http://schemas.microsoft.com/office/drawing/2014/main" id="{9011F097-1702-4AC0-B0E4-1177203D435E}"/>
                </a:ext>
              </a:extLst>
            </p:cNvPr>
            <p:cNvSpPr>
              <a:spLocks noChangeArrowheads="1"/>
            </p:cNvSpPr>
            <p:nvPr/>
          </p:nvSpPr>
          <p:spPr bwMode="auto">
            <a:xfrm>
              <a:off x="884" y="842"/>
              <a:ext cx="293" cy="295"/>
            </a:xfrm>
            <a:prstGeom prst="ellipse">
              <a:avLst/>
            </a:prstGeom>
            <a:gradFill rotWithShape="1">
              <a:gsLst>
                <a:gs pos="0">
                  <a:srgbClr val="8FC100"/>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1</a:t>
              </a:r>
            </a:p>
          </p:txBody>
        </p:sp>
        <p:sp>
          <p:nvSpPr>
            <p:cNvPr id="12340" name="Oval 22">
              <a:extLst>
                <a:ext uri="{FF2B5EF4-FFF2-40B4-BE49-F238E27FC236}">
                  <a16:creationId xmlns:a16="http://schemas.microsoft.com/office/drawing/2014/main" id="{8D2237BC-1217-4B6E-BE89-9B660C48145B}"/>
                </a:ext>
              </a:extLst>
            </p:cNvPr>
            <p:cNvSpPr>
              <a:spLocks noChangeArrowheads="1"/>
            </p:cNvSpPr>
            <p:nvPr/>
          </p:nvSpPr>
          <p:spPr bwMode="auto">
            <a:xfrm>
              <a:off x="988" y="848"/>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341" name="Text Box 49">
              <a:extLst>
                <a:ext uri="{FF2B5EF4-FFF2-40B4-BE49-F238E27FC236}">
                  <a16:creationId xmlns:a16="http://schemas.microsoft.com/office/drawing/2014/main" id="{6EB462AA-BF1F-495E-ADE0-72E0AA51CC0F}"/>
                </a:ext>
              </a:extLst>
            </p:cNvPr>
            <p:cNvSpPr txBox="1">
              <a:spLocks noChangeArrowheads="1"/>
            </p:cNvSpPr>
            <p:nvPr/>
          </p:nvSpPr>
          <p:spPr bwMode="auto">
            <a:xfrm>
              <a:off x="1370" y="867"/>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6" name="Group 57">
            <a:extLst>
              <a:ext uri="{FF2B5EF4-FFF2-40B4-BE49-F238E27FC236}">
                <a16:creationId xmlns:a16="http://schemas.microsoft.com/office/drawing/2014/main" id="{C486503E-CC63-4656-BFE4-783068FC592E}"/>
              </a:ext>
            </a:extLst>
          </p:cNvPr>
          <p:cNvGrpSpPr>
            <a:grpSpLocks/>
          </p:cNvGrpSpPr>
          <p:nvPr/>
        </p:nvGrpSpPr>
        <p:grpSpPr bwMode="auto">
          <a:xfrm>
            <a:off x="2927350" y="1944689"/>
            <a:ext cx="6326188" cy="554037"/>
            <a:chOff x="884" y="1225"/>
            <a:chExt cx="3985" cy="349"/>
          </a:xfrm>
        </p:grpSpPr>
        <p:sp>
          <p:nvSpPr>
            <p:cNvPr id="32" name="AutoShape 8">
              <a:extLst>
                <a:ext uri="{FF2B5EF4-FFF2-40B4-BE49-F238E27FC236}">
                  <a16:creationId xmlns:a16="http://schemas.microsoft.com/office/drawing/2014/main" id="{DCB2B7AD-7B21-4B62-B4ED-520F4156DE66}"/>
                </a:ext>
              </a:extLst>
            </p:cNvPr>
            <p:cNvSpPr>
              <a:spLocks noChangeArrowheads="1"/>
            </p:cNvSpPr>
            <p:nvPr/>
          </p:nvSpPr>
          <p:spPr bwMode="auto">
            <a:xfrm>
              <a:off x="997" y="1230"/>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35" name="Oval 24">
              <a:extLst>
                <a:ext uri="{FF2B5EF4-FFF2-40B4-BE49-F238E27FC236}">
                  <a16:creationId xmlns:a16="http://schemas.microsoft.com/office/drawing/2014/main" id="{4D3559CC-CCAF-4123-B9C5-3400D1AEC8CA}"/>
                </a:ext>
              </a:extLst>
            </p:cNvPr>
            <p:cNvSpPr>
              <a:spLocks noChangeArrowheads="1"/>
            </p:cNvSpPr>
            <p:nvPr/>
          </p:nvSpPr>
          <p:spPr bwMode="auto">
            <a:xfrm>
              <a:off x="884" y="1252"/>
              <a:ext cx="293" cy="295"/>
            </a:xfrm>
            <a:prstGeom prst="ellipse">
              <a:avLst/>
            </a:prstGeom>
            <a:gradFill rotWithShape="1">
              <a:gsLst>
                <a:gs pos="0">
                  <a:srgbClr val="004CB1"/>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2</a:t>
              </a:r>
            </a:p>
          </p:txBody>
        </p:sp>
        <p:sp>
          <p:nvSpPr>
            <p:cNvPr id="12336" name="Oval 25">
              <a:extLst>
                <a:ext uri="{FF2B5EF4-FFF2-40B4-BE49-F238E27FC236}">
                  <a16:creationId xmlns:a16="http://schemas.microsoft.com/office/drawing/2014/main" id="{2E4639FD-BCFB-422F-BA87-44D02C20ECD9}"/>
                </a:ext>
              </a:extLst>
            </p:cNvPr>
            <p:cNvSpPr>
              <a:spLocks noChangeArrowheads="1"/>
            </p:cNvSpPr>
            <p:nvPr/>
          </p:nvSpPr>
          <p:spPr bwMode="auto">
            <a:xfrm>
              <a:off x="988" y="1258"/>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337" name="Text Box 50">
              <a:extLst>
                <a:ext uri="{FF2B5EF4-FFF2-40B4-BE49-F238E27FC236}">
                  <a16:creationId xmlns:a16="http://schemas.microsoft.com/office/drawing/2014/main" id="{43CAF93A-1BFA-477F-B6FE-35337AB97D1B}"/>
                </a:ext>
              </a:extLst>
            </p:cNvPr>
            <p:cNvSpPr txBox="1">
              <a:spLocks noChangeArrowheads="1"/>
            </p:cNvSpPr>
            <p:nvPr/>
          </p:nvSpPr>
          <p:spPr bwMode="auto">
            <a:xfrm>
              <a:off x="1370" y="1298"/>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7" name="Group 58">
            <a:extLst>
              <a:ext uri="{FF2B5EF4-FFF2-40B4-BE49-F238E27FC236}">
                <a16:creationId xmlns:a16="http://schemas.microsoft.com/office/drawing/2014/main" id="{3EB0A9EF-A0CE-4EBE-86A1-F537F90B10C4}"/>
              </a:ext>
            </a:extLst>
          </p:cNvPr>
          <p:cNvGrpSpPr>
            <a:grpSpLocks/>
          </p:cNvGrpSpPr>
          <p:nvPr/>
        </p:nvGrpSpPr>
        <p:grpSpPr bwMode="auto">
          <a:xfrm>
            <a:off x="2927350" y="2663826"/>
            <a:ext cx="6326188" cy="555625"/>
            <a:chOff x="884" y="1678"/>
            <a:chExt cx="3985" cy="350"/>
          </a:xfrm>
        </p:grpSpPr>
        <p:sp>
          <p:nvSpPr>
            <p:cNvPr id="12315" name="AutoShape 8">
              <a:extLst>
                <a:ext uri="{FF2B5EF4-FFF2-40B4-BE49-F238E27FC236}">
                  <a16:creationId xmlns:a16="http://schemas.microsoft.com/office/drawing/2014/main" id="{0500B3E9-9E85-4C92-AD9A-09278CEEE50A}"/>
                </a:ext>
              </a:extLst>
            </p:cNvPr>
            <p:cNvSpPr>
              <a:spLocks noChangeArrowheads="1"/>
            </p:cNvSpPr>
            <p:nvPr/>
          </p:nvSpPr>
          <p:spPr bwMode="auto">
            <a:xfrm>
              <a:off x="997" y="1683"/>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29" name="Oval 27">
              <a:extLst>
                <a:ext uri="{FF2B5EF4-FFF2-40B4-BE49-F238E27FC236}">
                  <a16:creationId xmlns:a16="http://schemas.microsoft.com/office/drawing/2014/main" id="{D30B8465-4D08-4766-AC5F-B3618491B698}"/>
                </a:ext>
              </a:extLst>
            </p:cNvPr>
            <p:cNvSpPr>
              <a:spLocks noChangeArrowheads="1"/>
            </p:cNvSpPr>
            <p:nvPr/>
          </p:nvSpPr>
          <p:spPr bwMode="auto">
            <a:xfrm>
              <a:off x="884" y="1704"/>
              <a:ext cx="293" cy="295"/>
            </a:xfrm>
            <a:prstGeom prst="ellipse">
              <a:avLst/>
            </a:prstGeom>
            <a:gradFill rotWithShape="1">
              <a:gsLst>
                <a:gs pos="0">
                  <a:srgbClr val="8FC100"/>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3</a:t>
              </a:r>
            </a:p>
          </p:txBody>
        </p:sp>
        <p:sp>
          <p:nvSpPr>
            <p:cNvPr id="12330" name="Oval 28">
              <a:extLst>
                <a:ext uri="{FF2B5EF4-FFF2-40B4-BE49-F238E27FC236}">
                  <a16:creationId xmlns:a16="http://schemas.microsoft.com/office/drawing/2014/main" id="{F9330ABF-4C0B-4D8B-BC83-72311B192305}"/>
                </a:ext>
              </a:extLst>
            </p:cNvPr>
            <p:cNvSpPr>
              <a:spLocks noChangeArrowheads="1"/>
            </p:cNvSpPr>
            <p:nvPr/>
          </p:nvSpPr>
          <p:spPr bwMode="auto">
            <a:xfrm>
              <a:off x="988" y="1710"/>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2" name="Text Box 51">
              <a:extLst>
                <a:ext uri="{FF2B5EF4-FFF2-40B4-BE49-F238E27FC236}">
                  <a16:creationId xmlns:a16="http://schemas.microsoft.com/office/drawing/2014/main" id="{5678C6DA-FA0B-48B3-A314-766AFF288264}"/>
                </a:ext>
              </a:extLst>
            </p:cNvPr>
            <p:cNvSpPr txBox="1">
              <a:spLocks noChangeArrowheads="1"/>
            </p:cNvSpPr>
            <p:nvPr/>
          </p:nvSpPr>
          <p:spPr bwMode="auto">
            <a:xfrm>
              <a:off x="1370" y="1752"/>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8" name="Group 59">
            <a:extLst>
              <a:ext uri="{FF2B5EF4-FFF2-40B4-BE49-F238E27FC236}">
                <a16:creationId xmlns:a16="http://schemas.microsoft.com/office/drawing/2014/main" id="{B04CAC5C-9477-45FF-943E-6306A8377213}"/>
              </a:ext>
            </a:extLst>
          </p:cNvPr>
          <p:cNvGrpSpPr>
            <a:grpSpLocks/>
          </p:cNvGrpSpPr>
          <p:nvPr/>
        </p:nvGrpSpPr>
        <p:grpSpPr bwMode="auto">
          <a:xfrm>
            <a:off x="2927350" y="3346451"/>
            <a:ext cx="6326188" cy="555625"/>
            <a:chOff x="884" y="2108"/>
            <a:chExt cx="3985" cy="350"/>
          </a:xfrm>
        </p:grpSpPr>
        <p:sp>
          <p:nvSpPr>
            <p:cNvPr id="12316" name="AutoShape 12">
              <a:extLst>
                <a:ext uri="{FF2B5EF4-FFF2-40B4-BE49-F238E27FC236}">
                  <a16:creationId xmlns:a16="http://schemas.microsoft.com/office/drawing/2014/main" id="{FE60531B-AE7B-47E5-9E29-FD87538F5A18}"/>
                </a:ext>
              </a:extLst>
            </p:cNvPr>
            <p:cNvSpPr>
              <a:spLocks noChangeArrowheads="1"/>
            </p:cNvSpPr>
            <p:nvPr/>
          </p:nvSpPr>
          <p:spPr bwMode="auto">
            <a:xfrm>
              <a:off x="997" y="2113"/>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23" name="Oval 30">
              <a:extLst>
                <a:ext uri="{FF2B5EF4-FFF2-40B4-BE49-F238E27FC236}">
                  <a16:creationId xmlns:a16="http://schemas.microsoft.com/office/drawing/2014/main" id="{8CDC687A-44DF-48BA-A720-F3D4BDF567DB}"/>
                </a:ext>
              </a:extLst>
            </p:cNvPr>
            <p:cNvSpPr>
              <a:spLocks noChangeArrowheads="1"/>
            </p:cNvSpPr>
            <p:nvPr/>
          </p:nvSpPr>
          <p:spPr bwMode="auto">
            <a:xfrm>
              <a:off x="884" y="2136"/>
              <a:ext cx="293" cy="295"/>
            </a:xfrm>
            <a:prstGeom prst="ellipse">
              <a:avLst/>
            </a:prstGeom>
            <a:gradFill rotWithShape="1">
              <a:gsLst>
                <a:gs pos="0">
                  <a:srgbClr val="004CB1"/>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4</a:t>
              </a:r>
            </a:p>
          </p:txBody>
        </p:sp>
        <p:sp>
          <p:nvSpPr>
            <p:cNvPr id="12324" name="Oval 31">
              <a:extLst>
                <a:ext uri="{FF2B5EF4-FFF2-40B4-BE49-F238E27FC236}">
                  <a16:creationId xmlns:a16="http://schemas.microsoft.com/office/drawing/2014/main" id="{02062051-9D00-4817-94F9-237483A3D69A}"/>
                </a:ext>
              </a:extLst>
            </p:cNvPr>
            <p:cNvSpPr>
              <a:spLocks noChangeArrowheads="1"/>
            </p:cNvSpPr>
            <p:nvPr/>
          </p:nvSpPr>
          <p:spPr bwMode="auto">
            <a:xfrm>
              <a:off x="988" y="2142"/>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325" name="Text Box 52">
              <a:extLst>
                <a:ext uri="{FF2B5EF4-FFF2-40B4-BE49-F238E27FC236}">
                  <a16:creationId xmlns:a16="http://schemas.microsoft.com/office/drawing/2014/main" id="{8D474287-4FA2-4CE5-8314-2C38906EC402}"/>
                </a:ext>
              </a:extLst>
            </p:cNvPr>
            <p:cNvSpPr txBox="1">
              <a:spLocks noChangeArrowheads="1"/>
            </p:cNvSpPr>
            <p:nvPr/>
          </p:nvSpPr>
          <p:spPr bwMode="auto">
            <a:xfrm>
              <a:off x="1370" y="2182"/>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9" name="Group 60">
            <a:extLst>
              <a:ext uri="{FF2B5EF4-FFF2-40B4-BE49-F238E27FC236}">
                <a16:creationId xmlns:a16="http://schemas.microsoft.com/office/drawing/2014/main" id="{9A3FD264-D20E-4879-AAEE-3B42CB948056}"/>
              </a:ext>
            </a:extLst>
          </p:cNvPr>
          <p:cNvGrpSpPr>
            <a:grpSpLocks/>
          </p:cNvGrpSpPr>
          <p:nvPr/>
        </p:nvGrpSpPr>
        <p:grpSpPr bwMode="auto">
          <a:xfrm>
            <a:off x="2927350" y="4035426"/>
            <a:ext cx="6326188" cy="549275"/>
            <a:chOff x="884" y="2542"/>
            <a:chExt cx="3985" cy="346"/>
          </a:xfrm>
        </p:grpSpPr>
        <p:sp>
          <p:nvSpPr>
            <p:cNvPr id="12317" name="AutoShape 14">
              <a:extLst>
                <a:ext uri="{FF2B5EF4-FFF2-40B4-BE49-F238E27FC236}">
                  <a16:creationId xmlns:a16="http://schemas.microsoft.com/office/drawing/2014/main" id="{67021765-1F20-4877-8B91-7C32B662B5CF}"/>
                </a:ext>
              </a:extLst>
            </p:cNvPr>
            <p:cNvSpPr>
              <a:spLocks noChangeArrowheads="1"/>
            </p:cNvSpPr>
            <p:nvPr/>
          </p:nvSpPr>
          <p:spPr bwMode="auto">
            <a:xfrm>
              <a:off x="997" y="2544"/>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3" name="Oval 33">
              <a:extLst>
                <a:ext uri="{FF2B5EF4-FFF2-40B4-BE49-F238E27FC236}">
                  <a16:creationId xmlns:a16="http://schemas.microsoft.com/office/drawing/2014/main" id="{EDAD4DC0-2CB4-48EB-BA9A-7BC999516C47}"/>
                </a:ext>
              </a:extLst>
            </p:cNvPr>
            <p:cNvSpPr>
              <a:spLocks noChangeArrowheads="1"/>
            </p:cNvSpPr>
            <p:nvPr/>
          </p:nvSpPr>
          <p:spPr bwMode="auto">
            <a:xfrm>
              <a:off x="884" y="2566"/>
              <a:ext cx="293" cy="295"/>
            </a:xfrm>
            <a:prstGeom prst="ellipse">
              <a:avLst/>
            </a:prstGeom>
            <a:gradFill rotWithShape="1">
              <a:gsLst>
                <a:gs pos="0">
                  <a:srgbClr val="8FC100"/>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5</a:t>
              </a:r>
            </a:p>
          </p:txBody>
        </p:sp>
        <p:sp>
          <p:nvSpPr>
            <p:cNvPr id="4" name="Oval 34">
              <a:extLst>
                <a:ext uri="{FF2B5EF4-FFF2-40B4-BE49-F238E27FC236}">
                  <a16:creationId xmlns:a16="http://schemas.microsoft.com/office/drawing/2014/main" id="{FC42D250-4750-4589-B7F0-023BF208D02C}"/>
                </a:ext>
              </a:extLst>
            </p:cNvPr>
            <p:cNvSpPr>
              <a:spLocks noChangeArrowheads="1"/>
            </p:cNvSpPr>
            <p:nvPr/>
          </p:nvSpPr>
          <p:spPr bwMode="auto">
            <a:xfrm>
              <a:off x="988" y="2572"/>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 name="Text Box 53">
              <a:extLst>
                <a:ext uri="{FF2B5EF4-FFF2-40B4-BE49-F238E27FC236}">
                  <a16:creationId xmlns:a16="http://schemas.microsoft.com/office/drawing/2014/main" id="{CBF00106-700A-4CB0-B87E-B2FD87C67DBD}"/>
                </a:ext>
              </a:extLst>
            </p:cNvPr>
            <p:cNvSpPr txBox="1">
              <a:spLocks noChangeArrowheads="1"/>
            </p:cNvSpPr>
            <p:nvPr/>
          </p:nvSpPr>
          <p:spPr bwMode="auto">
            <a:xfrm>
              <a:off x="1370" y="2590"/>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10" name="Group 61">
            <a:extLst>
              <a:ext uri="{FF2B5EF4-FFF2-40B4-BE49-F238E27FC236}">
                <a16:creationId xmlns:a16="http://schemas.microsoft.com/office/drawing/2014/main" id="{29BA5246-17D6-4FA7-9CA8-AFF04E7D3CDC}"/>
              </a:ext>
            </a:extLst>
          </p:cNvPr>
          <p:cNvGrpSpPr>
            <a:grpSpLocks/>
          </p:cNvGrpSpPr>
          <p:nvPr/>
        </p:nvGrpSpPr>
        <p:grpSpPr bwMode="auto">
          <a:xfrm>
            <a:off x="2927350" y="4711701"/>
            <a:ext cx="6326188" cy="555625"/>
            <a:chOff x="884" y="2968"/>
            <a:chExt cx="3985" cy="350"/>
          </a:xfrm>
        </p:grpSpPr>
        <p:sp>
          <p:nvSpPr>
            <p:cNvPr id="12318" name="AutoShape 16">
              <a:extLst>
                <a:ext uri="{FF2B5EF4-FFF2-40B4-BE49-F238E27FC236}">
                  <a16:creationId xmlns:a16="http://schemas.microsoft.com/office/drawing/2014/main" id="{6BB34B6D-A3A7-4BA1-9C4D-5DB5E1990867}"/>
                </a:ext>
              </a:extLst>
            </p:cNvPr>
            <p:cNvSpPr>
              <a:spLocks noChangeArrowheads="1"/>
            </p:cNvSpPr>
            <p:nvPr/>
          </p:nvSpPr>
          <p:spPr bwMode="auto">
            <a:xfrm>
              <a:off x="997" y="2974"/>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11" name="Oval 36">
              <a:extLst>
                <a:ext uri="{FF2B5EF4-FFF2-40B4-BE49-F238E27FC236}">
                  <a16:creationId xmlns:a16="http://schemas.microsoft.com/office/drawing/2014/main" id="{8712EF51-9363-4C30-99E6-A5C2103F2348}"/>
                </a:ext>
              </a:extLst>
            </p:cNvPr>
            <p:cNvSpPr>
              <a:spLocks noChangeArrowheads="1"/>
            </p:cNvSpPr>
            <p:nvPr/>
          </p:nvSpPr>
          <p:spPr bwMode="auto">
            <a:xfrm>
              <a:off x="884" y="2997"/>
              <a:ext cx="293" cy="295"/>
            </a:xfrm>
            <a:prstGeom prst="ellipse">
              <a:avLst/>
            </a:prstGeom>
            <a:gradFill rotWithShape="1">
              <a:gsLst>
                <a:gs pos="0">
                  <a:srgbClr val="004CB1"/>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6</a:t>
              </a:r>
            </a:p>
          </p:txBody>
        </p:sp>
        <p:sp>
          <p:nvSpPr>
            <p:cNvPr id="12312" name="Oval 37">
              <a:extLst>
                <a:ext uri="{FF2B5EF4-FFF2-40B4-BE49-F238E27FC236}">
                  <a16:creationId xmlns:a16="http://schemas.microsoft.com/office/drawing/2014/main" id="{B05A6A13-1CBC-4833-8576-671C0390B2BD}"/>
                </a:ext>
              </a:extLst>
            </p:cNvPr>
            <p:cNvSpPr>
              <a:spLocks noChangeArrowheads="1"/>
            </p:cNvSpPr>
            <p:nvPr/>
          </p:nvSpPr>
          <p:spPr bwMode="auto">
            <a:xfrm>
              <a:off x="988" y="3003"/>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313" name="Text Box 54">
              <a:extLst>
                <a:ext uri="{FF2B5EF4-FFF2-40B4-BE49-F238E27FC236}">
                  <a16:creationId xmlns:a16="http://schemas.microsoft.com/office/drawing/2014/main" id="{9B12F3EE-E866-41F9-8CAC-F488A468D334}"/>
                </a:ext>
              </a:extLst>
            </p:cNvPr>
            <p:cNvSpPr txBox="1">
              <a:spLocks noChangeArrowheads="1"/>
            </p:cNvSpPr>
            <p:nvPr/>
          </p:nvSpPr>
          <p:spPr bwMode="auto">
            <a:xfrm>
              <a:off x="1370" y="3044"/>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grpSp>
        <p:nvGrpSpPr>
          <p:cNvPr id="11" name="Group 62">
            <a:extLst>
              <a:ext uri="{FF2B5EF4-FFF2-40B4-BE49-F238E27FC236}">
                <a16:creationId xmlns:a16="http://schemas.microsoft.com/office/drawing/2014/main" id="{09001972-D2A2-4A66-B80E-98C86858B1C4}"/>
              </a:ext>
            </a:extLst>
          </p:cNvPr>
          <p:cNvGrpSpPr>
            <a:grpSpLocks/>
          </p:cNvGrpSpPr>
          <p:nvPr/>
        </p:nvGrpSpPr>
        <p:grpSpPr bwMode="auto">
          <a:xfrm>
            <a:off x="2927350" y="5400676"/>
            <a:ext cx="6375400" cy="555625"/>
            <a:chOff x="884" y="3402"/>
            <a:chExt cx="4016" cy="350"/>
          </a:xfrm>
        </p:grpSpPr>
        <p:sp>
          <p:nvSpPr>
            <p:cNvPr id="12319" name="AutoShape 18">
              <a:extLst>
                <a:ext uri="{FF2B5EF4-FFF2-40B4-BE49-F238E27FC236}">
                  <a16:creationId xmlns:a16="http://schemas.microsoft.com/office/drawing/2014/main" id="{53B9A3B6-E098-46FF-9854-229A7BBBEB3A}"/>
                </a:ext>
              </a:extLst>
            </p:cNvPr>
            <p:cNvSpPr>
              <a:spLocks noChangeArrowheads="1"/>
            </p:cNvSpPr>
            <p:nvPr/>
          </p:nvSpPr>
          <p:spPr bwMode="auto">
            <a:xfrm>
              <a:off x="1029" y="3406"/>
              <a:ext cx="3867" cy="340"/>
            </a:xfrm>
            <a:prstGeom prst="roundRect">
              <a:avLst>
                <a:gd name="adj" fmla="val 50000"/>
              </a:avLst>
            </a:prstGeom>
            <a:gradFill rotWithShape="1">
              <a:gsLst>
                <a:gs pos="100000">
                  <a:schemeClr val="bg1">
                    <a:lumMod val="75000"/>
                  </a:schemeClr>
                </a:gs>
                <a:gs pos="0">
                  <a:srgbClr val="FFFFFF">
                    <a:alpha val="89998"/>
                  </a:srgbClr>
                </a:gs>
              </a:gsLst>
              <a:lin ang="5400000" scaled="1"/>
            </a:gradFill>
            <a:ln w="19050" cap="rnd" algn="ctr">
              <a:noFill/>
              <a:prstDash val="sysDot"/>
              <a:round/>
              <a:headEnd/>
              <a:tailEnd/>
            </a:ln>
          </p:spPr>
          <p:txBody>
            <a:bodyPr wrap="none" anchor="ctr"/>
            <a:lstStyle/>
            <a:p>
              <a:pPr>
                <a:defRPr/>
              </a:pPr>
              <a:endParaRPr lang="ko-KR" altLang="en-US">
                <a:latin typeface="굴림" charset="-127"/>
                <a:ea typeface="굴림" charset="-127"/>
              </a:endParaRPr>
            </a:p>
          </p:txBody>
        </p:sp>
        <p:sp>
          <p:nvSpPr>
            <p:cNvPr id="12305" name="Oval 39">
              <a:extLst>
                <a:ext uri="{FF2B5EF4-FFF2-40B4-BE49-F238E27FC236}">
                  <a16:creationId xmlns:a16="http://schemas.microsoft.com/office/drawing/2014/main" id="{70DC3EF0-C0C6-4397-AF31-E8C2A6672369}"/>
                </a:ext>
              </a:extLst>
            </p:cNvPr>
            <p:cNvSpPr>
              <a:spLocks noChangeArrowheads="1"/>
            </p:cNvSpPr>
            <p:nvPr/>
          </p:nvSpPr>
          <p:spPr bwMode="auto">
            <a:xfrm>
              <a:off x="884" y="3428"/>
              <a:ext cx="293" cy="295"/>
            </a:xfrm>
            <a:prstGeom prst="ellipse">
              <a:avLst/>
            </a:prstGeom>
            <a:gradFill rotWithShape="1">
              <a:gsLst>
                <a:gs pos="0">
                  <a:srgbClr val="8FC100"/>
                </a:gs>
                <a:gs pos="100000">
                  <a:srgbClr val="000000"/>
                </a:gs>
              </a:gsLst>
              <a:lin ang="5400000" scaled="1"/>
            </a:gradFill>
            <a:ln w="28575"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1800" i="0">
                  <a:solidFill>
                    <a:schemeClr val="bg1"/>
                  </a:solidFill>
                  <a:latin typeface="Arial Black" panose="020B0A04020102020204" pitchFamily="34" charset="0"/>
                </a:rPr>
                <a:t>7</a:t>
              </a:r>
            </a:p>
          </p:txBody>
        </p:sp>
        <p:sp>
          <p:nvSpPr>
            <p:cNvPr id="12306" name="Oval 40">
              <a:extLst>
                <a:ext uri="{FF2B5EF4-FFF2-40B4-BE49-F238E27FC236}">
                  <a16:creationId xmlns:a16="http://schemas.microsoft.com/office/drawing/2014/main" id="{FDBAC709-7EB0-4912-A108-7C9C9CE2E968}"/>
                </a:ext>
              </a:extLst>
            </p:cNvPr>
            <p:cNvSpPr>
              <a:spLocks noChangeArrowheads="1"/>
            </p:cNvSpPr>
            <p:nvPr/>
          </p:nvSpPr>
          <p:spPr bwMode="auto">
            <a:xfrm>
              <a:off x="988" y="3434"/>
              <a:ext cx="78" cy="7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sp>
          <p:nvSpPr>
            <p:cNvPr id="12307" name="Text Box 55">
              <a:extLst>
                <a:ext uri="{FF2B5EF4-FFF2-40B4-BE49-F238E27FC236}">
                  <a16:creationId xmlns:a16="http://schemas.microsoft.com/office/drawing/2014/main" id="{FF3B0EA3-7239-46AA-B542-CD6DC835F948}"/>
                </a:ext>
              </a:extLst>
            </p:cNvPr>
            <p:cNvSpPr txBox="1">
              <a:spLocks noChangeArrowheads="1"/>
            </p:cNvSpPr>
            <p:nvPr/>
          </p:nvSpPr>
          <p:spPr bwMode="auto">
            <a:xfrm>
              <a:off x="1370" y="3452"/>
              <a:ext cx="2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r>
                <a:rPr lang="en-US" altLang="ko-KR" sz="2000" b="1" i="0">
                  <a:latin typeface="Arial" panose="020B0604020202020204" pitchFamily="34" charset="0"/>
                </a:rPr>
                <a:t>CLICK TO ADD CONTENTS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332"/>
                                        </p:tgtEl>
                                        <p:attrNameLst>
                                          <p:attrName>style.visibility</p:attrName>
                                        </p:attrNameLst>
                                      </p:cBhvr>
                                      <p:to>
                                        <p:strVal val="visible"/>
                                      </p:to>
                                    </p:set>
                                    <p:animEffect transition="in" filter="fade">
                                      <p:cBhvr>
                                        <p:cTn id="7" dur="1000"/>
                                        <p:tgtEl>
                                          <p:spTgt spid="12332"/>
                                        </p:tgtEl>
                                      </p:cBhvr>
                                    </p:animEffect>
                                    <p:anim calcmode="lin" valueType="num">
                                      <p:cBhvr>
                                        <p:cTn id="8" dur="1000" fill="hold"/>
                                        <p:tgtEl>
                                          <p:spTgt spid="12332"/>
                                        </p:tgtEl>
                                        <p:attrNameLst>
                                          <p:attrName>ppt_x</p:attrName>
                                        </p:attrNameLst>
                                      </p:cBhvr>
                                      <p:tavLst>
                                        <p:tav tm="0">
                                          <p:val>
                                            <p:strVal val="#ppt_x"/>
                                          </p:val>
                                        </p:tav>
                                        <p:tav tm="100000">
                                          <p:val>
                                            <p:strVal val="#ppt_x"/>
                                          </p:val>
                                        </p:tav>
                                      </p:tavLst>
                                    </p:anim>
                                    <p:anim calcmode="lin" valueType="num">
                                      <p:cBhvr>
                                        <p:cTn id="9" dur="1000" fill="hold"/>
                                        <p:tgtEl>
                                          <p:spTgt spid="123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331"/>
                                        </p:tgtEl>
                                        <p:attrNameLst>
                                          <p:attrName>style.visibility</p:attrName>
                                        </p:attrNameLst>
                                      </p:cBhvr>
                                      <p:to>
                                        <p:strVal val="visible"/>
                                      </p:to>
                                    </p:set>
                                    <p:animEffect transition="in" filter="fade">
                                      <p:cBhvr>
                                        <p:cTn id="13" dur="500"/>
                                        <p:tgtEl>
                                          <p:spTgt spid="12331"/>
                                        </p:tgtEl>
                                      </p:cBhvr>
                                    </p:animEffect>
                                    <p:anim calcmode="lin" valueType="num">
                                      <p:cBhvr>
                                        <p:cTn id="14" dur="500" fill="hold"/>
                                        <p:tgtEl>
                                          <p:spTgt spid="12331"/>
                                        </p:tgtEl>
                                        <p:attrNameLst>
                                          <p:attrName>ppt_x</p:attrName>
                                        </p:attrNameLst>
                                      </p:cBhvr>
                                      <p:tavLst>
                                        <p:tav tm="0">
                                          <p:val>
                                            <p:strVal val="#ppt_x-.1"/>
                                          </p:val>
                                        </p:tav>
                                        <p:tav tm="100000">
                                          <p:val>
                                            <p:strVal val="#ppt_x"/>
                                          </p:val>
                                        </p:tav>
                                      </p:tavLst>
                                    </p:anim>
                                    <p:anim calcmode="lin" valueType="num">
                                      <p:cBhvr>
                                        <p:cTn id="15" dur="500" fill="hold"/>
                                        <p:tgtEl>
                                          <p:spTgt spid="12331"/>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500"/>
                            </p:stCondLst>
                            <p:childTnLst>
                              <p:par>
                                <p:cTn id="17" presetID="1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par>
                          <p:cTn id="20" fill="hold" nodeType="afterGroup">
                            <p:stCondLst>
                              <p:cond delay="3000"/>
                            </p:stCondLst>
                            <p:childTnLst>
                              <p:par>
                                <p:cTn id="21" presetID="1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par>
                          <p:cTn id="24" fill="hold" nodeType="afterGroup">
                            <p:stCondLst>
                              <p:cond delay="3500"/>
                            </p:stCondLst>
                            <p:childTnLst>
                              <p:par>
                                <p:cTn id="25" presetID="1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par>
                          <p:cTn id="28" fill="hold" nodeType="afterGroup">
                            <p:stCondLst>
                              <p:cond delay="4000"/>
                            </p:stCondLst>
                            <p:childTnLst>
                              <p:par>
                                <p:cTn id="29" presetID="1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par>
                          <p:cTn id="32" fill="hold" nodeType="afterGroup">
                            <p:stCondLst>
                              <p:cond delay="4500"/>
                            </p:stCondLst>
                            <p:childTnLst>
                              <p:par>
                                <p:cTn id="33" presetID="1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Bottom)">
                                      <p:cBhvr>
                                        <p:cTn id="35" dur="500"/>
                                        <p:tgtEl>
                                          <p:spTgt spid="9"/>
                                        </p:tgtEl>
                                      </p:cBhvr>
                                    </p:animEffect>
                                  </p:childTnLst>
                                </p:cTn>
                              </p:par>
                            </p:childTnLst>
                          </p:cTn>
                        </p:par>
                        <p:par>
                          <p:cTn id="36" fill="hold" nodeType="afterGroup">
                            <p:stCondLst>
                              <p:cond delay="5000"/>
                            </p:stCondLst>
                            <p:childTnLst>
                              <p:par>
                                <p:cTn id="37" presetID="1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Bottom)">
                                      <p:cBhvr>
                                        <p:cTn id="39" dur="500"/>
                                        <p:tgtEl>
                                          <p:spTgt spid="10"/>
                                        </p:tgtEl>
                                      </p:cBhvr>
                                    </p:animEffect>
                                  </p:childTnLst>
                                </p:cTn>
                              </p:par>
                            </p:childTnLst>
                          </p:cTn>
                        </p:par>
                        <p:par>
                          <p:cTn id="40" fill="hold" nodeType="afterGroup">
                            <p:stCondLst>
                              <p:cond delay="5500"/>
                            </p:stCondLst>
                            <p:childTnLst>
                              <p:par>
                                <p:cTn id="41" presetID="1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lide(fromBottom)">
                                      <p:cBhvr>
                                        <p:cTn id="43" dur="500"/>
                                        <p:tgtEl>
                                          <p:spTgt spid="11"/>
                                        </p:tgtEl>
                                      </p:cBhvr>
                                    </p:animEffect>
                                  </p:childTnLst>
                                </p:cTn>
                              </p:par>
                            </p:childTnLst>
                          </p:cTn>
                        </p:par>
                        <p:par>
                          <p:cTn id="44" fill="hold" nodeType="afterGroup">
                            <p:stCondLst>
                              <p:cond delay="6000"/>
                            </p:stCondLst>
                            <p:childTnLst>
                              <p:par>
                                <p:cTn id="45" presetID="42" presetClass="entr" presetSubtype="0" fill="hold" nodeType="afterEffect">
                                  <p:stCondLst>
                                    <p:cond delay="0"/>
                                  </p:stCondLst>
                                  <p:childTnLst>
                                    <p:set>
                                      <p:cBhvr>
                                        <p:cTn id="46" dur="1" fill="hold">
                                          <p:stCondLst>
                                            <p:cond delay="0"/>
                                          </p:stCondLst>
                                        </p:cTn>
                                        <p:tgtEl>
                                          <p:spTgt spid="12333"/>
                                        </p:tgtEl>
                                        <p:attrNameLst>
                                          <p:attrName>style.visibility</p:attrName>
                                        </p:attrNameLst>
                                      </p:cBhvr>
                                      <p:to>
                                        <p:strVal val="visible"/>
                                      </p:to>
                                    </p:set>
                                    <p:animEffect transition="in" filter="fade">
                                      <p:cBhvr>
                                        <p:cTn id="47" dur="1000"/>
                                        <p:tgtEl>
                                          <p:spTgt spid="12333"/>
                                        </p:tgtEl>
                                      </p:cBhvr>
                                    </p:animEffect>
                                    <p:anim calcmode="lin" valueType="num">
                                      <p:cBhvr>
                                        <p:cTn id="48" dur="1000" fill="hold"/>
                                        <p:tgtEl>
                                          <p:spTgt spid="12333"/>
                                        </p:tgtEl>
                                        <p:attrNameLst>
                                          <p:attrName>ppt_x</p:attrName>
                                        </p:attrNameLst>
                                      </p:cBhvr>
                                      <p:tavLst>
                                        <p:tav tm="0">
                                          <p:val>
                                            <p:strVal val="#ppt_x"/>
                                          </p:val>
                                        </p:tav>
                                        <p:tav tm="100000">
                                          <p:val>
                                            <p:strVal val="#ppt_x"/>
                                          </p:val>
                                        </p:tav>
                                      </p:tavLst>
                                    </p:anim>
                                    <p:anim calcmode="lin" valueType="num">
                                      <p:cBhvr>
                                        <p:cTn id="49" dur="1000" fill="hold"/>
                                        <p:tgtEl>
                                          <p:spTgt spid="12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g">
            <a:extLst>
              <a:ext uri="{FF2B5EF4-FFF2-40B4-BE49-F238E27FC236}">
                <a16:creationId xmlns:a16="http://schemas.microsoft.com/office/drawing/2014/main" id="{521478EA-FF7D-4E19-B928-AF7EB1E88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그룹 19">
            <a:extLst>
              <a:ext uri="{FF2B5EF4-FFF2-40B4-BE49-F238E27FC236}">
                <a16:creationId xmlns:a16="http://schemas.microsoft.com/office/drawing/2014/main" id="{9E225C26-D07E-4D74-8DE5-F5F36C9142A6}"/>
              </a:ext>
            </a:extLst>
          </p:cNvPr>
          <p:cNvGrpSpPr>
            <a:grpSpLocks/>
          </p:cNvGrpSpPr>
          <p:nvPr/>
        </p:nvGrpSpPr>
        <p:grpSpPr bwMode="auto">
          <a:xfrm>
            <a:off x="4224338" y="2138363"/>
            <a:ext cx="3600450" cy="354012"/>
            <a:chOff x="2771775" y="4831306"/>
            <a:chExt cx="3600450" cy="353479"/>
          </a:xfrm>
        </p:grpSpPr>
        <p:sp>
          <p:nvSpPr>
            <p:cNvPr id="13323" name="WordArt 10">
              <a:extLst>
                <a:ext uri="{FF2B5EF4-FFF2-40B4-BE49-F238E27FC236}">
                  <a16:creationId xmlns:a16="http://schemas.microsoft.com/office/drawing/2014/main" id="{344C9BE8-4AC8-41F6-BAF7-AAFA9489D5DC}"/>
                </a:ext>
              </a:extLst>
            </p:cNvPr>
            <p:cNvSpPr>
              <a:spLocks noChangeArrowheads="1" noChangeShapeType="1" noTextEdit="1"/>
            </p:cNvSpPr>
            <p:nvPr/>
          </p:nvSpPr>
          <p:spPr bwMode="auto">
            <a:xfrm>
              <a:off x="3167063" y="4831306"/>
              <a:ext cx="2809875" cy="1725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1600" kern="10" spc="-80">
                  <a:effectLst>
                    <a:outerShdw dist="12700" dir="5400000" algn="ctr" rotWithShape="0">
                      <a:schemeClr val="tx1">
                        <a:alpha val="50000"/>
                      </a:schemeClr>
                    </a:outerShdw>
                  </a:effectLst>
                </a:rPr>
                <a:t>COMPANY LOGOTYPE INSERT</a:t>
              </a:r>
              <a:endParaRPr lang="zh-CN" altLang="en-US" sz="1600" kern="10" spc="-80">
                <a:effectLst>
                  <a:outerShdw dist="12700" dir="5400000" algn="ctr" rotWithShape="0">
                    <a:schemeClr val="tx1">
                      <a:alpha val="50000"/>
                    </a:schemeClr>
                  </a:outerShdw>
                </a:effectLst>
              </a:endParaRPr>
            </a:p>
          </p:txBody>
        </p:sp>
        <p:sp>
          <p:nvSpPr>
            <p:cNvPr id="13324" name="WordArt 11">
              <a:extLst>
                <a:ext uri="{FF2B5EF4-FFF2-40B4-BE49-F238E27FC236}">
                  <a16:creationId xmlns:a16="http://schemas.microsoft.com/office/drawing/2014/main" id="{A5E6E854-7DC8-40A8-BFEB-F2CD7EB82594}"/>
                </a:ext>
              </a:extLst>
            </p:cNvPr>
            <p:cNvSpPr>
              <a:spLocks noChangeArrowheads="1" noChangeShapeType="1" noTextEdit="1"/>
            </p:cNvSpPr>
            <p:nvPr/>
          </p:nvSpPr>
          <p:spPr bwMode="auto">
            <a:xfrm>
              <a:off x="2771775" y="5075247"/>
              <a:ext cx="3600450" cy="109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1600" kern="10" spc="-80">
                  <a:effectLst>
                    <a:outerShdw dist="12700" dir="5400000" algn="ctr" rotWithShape="0">
                      <a:schemeClr val="tx1">
                        <a:alpha val="50000"/>
                      </a:schemeClr>
                    </a:outerShdw>
                  </a:effectLst>
                </a:rPr>
                <a:t>COPYRIGHT(C)2008 PPTKOREA CO.,LTD &amp; DESIGN COMPANY</a:t>
              </a:r>
              <a:endParaRPr lang="zh-CN" altLang="en-US" sz="1600" kern="10" spc="-80">
                <a:effectLst>
                  <a:outerShdw dist="12700" dir="5400000" algn="ctr" rotWithShape="0">
                    <a:schemeClr val="tx1">
                      <a:alpha val="50000"/>
                    </a:schemeClr>
                  </a:outerShdw>
                </a:effectLst>
              </a:endParaRPr>
            </a:p>
          </p:txBody>
        </p:sp>
      </p:grpSp>
      <p:sp>
        <p:nvSpPr>
          <p:cNvPr id="13317" name="TextBox 71">
            <a:extLst>
              <a:ext uri="{FF2B5EF4-FFF2-40B4-BE49-F238E27FC236}">
                <a16:creationId xmlns:a16="http://schemas.microsoft.com/office/drawing/2014/main" id="{E964E241-62DB-49E7-888A-B26B03E88F40}"/>
              </a:ext>
            </a:extLst>
          </p:cNvPr>
          <p:cNvSpPr txBox="1">
            <a:spLocks noChangeArrowheads="1"/>
          </p:cNvSpPr>
          <p:nvPr/>
        </p:nvSpPr>
        <p:spPr bwMode="auto">
          <a:xfrm>
            <a:off x="1524000" y="128111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r>
              <a:rPr lang="en-US" altLang="ko-KR" sz="3600" i="0">
                <a:solidFill>
                  <a:srgbClr val="800000"/>
                </a:solidFill>
                <a:latin typeface="HY헤드라인M" pitchFamily="18" charset="-127"/>
                <a:ea typeface="HY헤드라인M" pitchFamily="18" charset="-127"/>
                <a:cs typeface="Times New Roman" panose="02020603050405020304" pitchFamily="18" charset="0"/>
              </a:rPr>
              <a:t>Click To Edit Title Style</a:t>
            </a:r>
          </a:p>
        </p:txBody>
      </p:sp>
      <p:grpSp>
        <p:nvGrpSpPr>
          <p:cNvPr id="3" name="Group 13">
            <a:extLst>
              <a:ext uri="{FF2B5EF4-FFF2-40B4-BE49-F238E27FC236}">
                <a16:creationId xmlns:a16="http://schemas.microsoft.com/office/drawing/2014/main" id="{07D463DB-64E1-4148-B65D-59921D7299F6}"/>
              </a:ext>
            </a:extLst>
          </p:cNvPr>
          <p:cNvGrpSpPr>
            <a:grpSpLocks/>
          </p:cNvGrpSpPr>
          <p:nvPr/>
        </p:nvGrpSpPr>
        <p:grpSpPr bwMode="auto">
          <a:xfrm>
            <a:off x="3790951" y="2997201"/>
            <a:ext cx="4594225" cy="2879725"/>
            <a:chOff x="1428" y="1888"/>
            <a:chExt cx="2894" cy="1814"/>
          </a:xfrm>
        </p:grpSpPr>
        <p:pic>
          <p:nvPicPr>
            <p:cNvPr id="13319" name="Picture 23" descr="01">
              <a:extLst>
                <a:ext uri="{FF2B5EF4-FFF2-40B4-BE49-F238E27FC236}">
                  <a16:creationId xmlns:a16="http://schemas.microsoft.com/office/drawing/2014/main" id="{0EB516BA-2CDE-4196-B46F-15FCACAE3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 y="1905"/>
              <a:ext cx="1782"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descr="tree">
              <a:extLst>
                <a:ext uri="{FF2B5EF4-FFF2-40B4-BE49-F238E27FC236}">
                  <a16:creationId xmlns:a16="http://schemas.microsoft.com/office/drawing/2014/main" id="{3B79FCCD-4B44-4866-95F7-B3A23E376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 y="3067"/>
              <a:ext cx="552"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descr="02">
              <a:extLst>
                <a:ext uri="{FF2B5EF4-FFF2-40B4-BE49-F238E27FC236}">
                  <a16:creationId xmlns:a16="http://schemas.microsoft.com/office/drawing/2014/main" id="{05D858E9-86ED-462B-85B0-74C64A359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2750"/>
              <a:ext cx="71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descr="03">
              <a:extLst>
                <a:ext uri="{FF2B5EF4-FFF2-40B4-BE49-F238E27FC236}">
                  <a16:creationId xmlns:a16="http://schemas.microsoft.com/office/drawing/2014/main" id="{9B79CD3A-1135-45EE-9BB9-F3E9B57A28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 y="1888"/>
              <a:ext cx="55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slide(fromBottom)">
                                      <p:cBhvr>
                                        <p:cTn id="7" dur="1000"/>
                                        <p:tgtEl>
                                          <p:spTgt spid="13317"/>
                                        </p:tgtEl>
                                      </p:cBhvr>
                                    </p:animEffect>
                                  </p:childTnLst>
                                </p:cTn>
                              </p:par>
                              <p:par>
                                <p:cTn id="8" presetID="1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Top)">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DB68795E-2D89-47BE-BFE0-5882D6A6F2EB}"/>
              </a:ext>
            </a:extLst>
          </p:cNvPr>
          <p:cNvSpPr/>
          <p:nvPr/>
        </p:nvSpPr>
        <p:spPr>
          <a:xfrm>
            <a:off x="2433639" y="2419351"/>
            <a:ext cx="158432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300" dirty="0">
                <a:solidFill>
                  <a:srgbClr val="EEECE1">
                    <a:lumMod val="25000"/>
                  </a:srgbClr>
                </a:solidFill>
              </a:rPr>
              <a:t>PPT</a:t>
            </a:r>
            <a:r>
              <a:rPr lang="zh-CN" altLang="en-US" sz="300" dirty="0">
                <a:solidFill>
                  <a:srgbClr val="EEECE1">
                    <a:lumMod val="25000"/>
                  </a:srgbClr>
                </a:solidFill>
              </a:rPr>
              <a:t>模板下载：</a:t>
            </a:r>
            <a:r>
              <a:rPr lang="en-US" altLang="zh-CN" sz="300" dirty="0">
                <a:solidFill>
                  <a:srgbClr val="EEECE1">
                    <a:lumMod val="25000"/>
                  </a:srgbClr>
                </a:solidFill>
                <a:hlinkClick r:id="rId2"/>
              </a:rPr>
              <a:t>www.1ppt.com/moban/</a:t>
            </a:r>
            <a:r>
              <a:rPr lang="en-US" altLang="zh-CN" sz="300" dirty="0">
                <a:solidFill>
                  <a:srgbClr val="EEECE1">
                    <a:lumMod val="25000"/>
                  </a:srgbClr>
                </a:solidFill>
              </a:rPr>
              <a:t>     </a:t>
            </a:r>
            <a:r>
              <a:rPr lang="zh-CN" altLang="en-US" sz="300" dirty="0">
                <a:solidFill>
                  <a:srgbClr val="EEECE1">
                    <a:lumMod val="25000"/>
                  </a:srgbClr>
                </a:solidFill>
              </a:rPr>
              <a:t>行业</a:t>
            </a:r>
            <a:r>
              <a:rPr lang="en-US" altLang="zh-CN" sz="300" dirty="0">
                <a:solidFill>
                  <a:srgbClr val="EEECE1">
                    <a:lumMod val="25000"/>
                  </a:srgbClr>
                </a:solidFill>
              </a:rPr>
              <a:t>PPT</a:t>
            </a:r>
            <a:r>
              <a:rPr lang="zh-CN" altLang="en-US" sz="300" dirty="0">
                <a:solidFill>
                  <a:srgbClr val="EEECE1">
                    <a:lumMod val="25000"/>
                  </a:srgbClr>
                </a:solidFill>
              </a:rPr>
              <a:t>模板：</a:t>
            </a:r>
            <a:r>
              <a:rPr lang="en-US" altLang="zh-CN" sz="300" dirty="0">
                <a:solidFill>
                  <a:srgbClr val="EEECE1">
                    <a:lumMod val="25000"/>
                  </a:srgbClr>
                </a:solidFill>
                <a:hlinkClick r:id="rId3"/>
              </a:rPr>
              <a:t>www.1ppt.com/hangye/</a:t>
            </a:r>
            <a:r>
              <a:rPr lang="en-US" altLang="zh-CN" sz="300" dirty="0">
                <a:solidFill>
                  <a:srgbClr val="EEECE1">
                    <a:lumMod val="25000"/>
                  </a:srgbClr>
                </a:solidFill>
              </a:rPr>
              <a:t> </a:t>
            </a:r>
          </a:p>
          <a:p>
            <a:pPr>
              <a:defRPr/>
            </a:pPr>
            <a:r>
              <a:rPr lang="zh-CN" altLang="en-US" sz="300" dirty="0">
                <a:solidFill>
                  <a:srgbClr val="EEECE1">
                    <a:lumMod val="25000"/>
                  </a:srgbClr>
                </a:solidFill>
              </a:rPr>
              <a:t>节日</a:t>
            </a:r>
            <a:r>
              <a:rPr lang="en-US" altLang="zh-CN" sz="300" dirty="0">
                <a:solidFill>
                  <a:srgbClr val="EEECE1">
                    <a:lumMod val="25000"/>
                  </a:srgbClr>
                </a:solidFill>
              </a:rPr>
              <a:t>PPT</a:t>
            </a:r>
            <a:r>
              <a:rPr lang="zh-CN" altLang="en-US" sz="300" dirty="0">
                <a:solidFill>
                  <a:srgbClr val="EEECE1">
                    <a:lumMod val="25000"/>
                  </a:srgbClr>
                </a:solidFill>
              </a:rPr>
              <a:t>模板：</a:t>
            </a:r>
            <a:r>
              <a:rPr lang="en-US" altLang="zh-CN" sz="300" dirty="0">
                <a:solidFill>
                  <a:srgbClr val="EEECE1">
                    <a:lumMod val="25000"/>
                  </a:srgbClr>
                </a:solidFill>
                <a:hlinkClick r:id="rId4"/>
              </a:rPr>
              <a:t>www.1ppt.com/jieri/</a:t>
            </a:r>
            <a:r>
              <a:rPr lang="en-US" altLang="zh-CN" sz="300" dirty="0">
                <a:solidFill>
                  <a:srgbClr val="EEECE1">
                    <a:lumMod val="25000"/>
                  </a:srgbClr>
                </a:solidFill>
              </a:rPr>
              <a:t>           PPT</a:t>
            </a:r>
            <a:r>
              <a:rPr lang="zh-CN" altLang="en-US" sz="300" dirty="0">
                <a:solidFill>
                  <a:srgbClr val="EEECE1">
                    <a:lumMod val="25000"/>
                  </a:srgbClr>
                </a:solidFill>
              </a:rPr>
              <a:t>素材下载：</a:t>
            </a:r>
            <a:r>
              <a:rPr lang="en-US" altLang="zh-CN" sz="300" dirty="0">
                <a:solidFill>
                  <a:srgbClr val="EEECE1">
                    <a:lumMod val="25000"/>
                  </a:srgbClr>
                </a:solidFill>
                <a:hlinkClick r:id="rId5"/>
              </a:rPr>
              <a:t>www.1ppt.com/sucai/</a:t>
            </a:r>
            <a:endParaRPr lang="en-US" altLang="zh-CN" sz="300" dirty="0">
              <a:solidFill>
                <a:srgbClr val="EEECE1">
                  <a:lumMod val="25000"/>
                </a:srgbClr>
              </a:solidFill>
            </a:endParaRPr>
          </a:p>
          <a:p>
            <a:pPr>
              <a:defRPr/>
            </a:pPr>
            <a:r>
              <a:rPr lang="en-US" altLang="zh-CN" sz="300" dirty="0">
                <a:solidFill>
                  <a:srgbClr val="EEECE1">
                    <a:lumMod val="25000"/>
                  </a:srgbClr>
                </a:solidFill>
              </a:rPr>
              <a:t>PPT</a:t>
            </a:r>
            <a:r>
              <a:rPr lang="zh-CN" altLang="en-US" sz="300" dirty="0">
                <a:solidFill>
                  <a:srgbClr val="EEECE1">
                    <a:lumMod val="25000"/>
                  </a:srgbClr>
                </a:solidFill>
              </a:rPr>
              <a:t>背景图片：</a:t>
            </a:r>
            <a:r>
              <a:rPr lang="en-US" altLang="zh-CN" sz="300" dirty="0">
                <a:solidFill>
                  <a:srgbClr val="EEECE1">
                    <a:lumMod val="25000"/>
                  </a:srgbClr>
                </a:solidFill>
                <a:hlinkClick r:id="rId6"/>
              </a:rPr>
              <a:t>www.1ppt.com/beijing/</a:t>
            </a:r>
            <a:r>
              <a:rPr lang="en-US" altLang="zh-CN" sz="300" dirty="0">
                <a:solidFill>
                  <a:srgbClr val="EEECE1">
                    <a:lumMod val="25000"/>
                  </a:srgbClr>
                </a:solidFill>
              </a:rPr>
              <a:t>      PPT</a:t>
            </a:r>
            <a:r>
              <a:rPr lang="zh-CN" altLang="en-US" sz="300" dirty="0">
                <a:solidFill>
                  <a:srgbClr val="EEECE1">
                    <a:lumMod val="25000"/>
                  </a:srgbClr>
                </a:solidFill>
              </a:rPr>
              <a:t>图表下载：</a:t>
            </a:r>
            <a:r>
              <a:rPr lang="en-US" altLang="zh-CN" sz="300" dirty="0">
                <a:solidFill>
                  <a:srgbClr val="EEECE1">
                    <a:lumMod val="25000"/>
                  </a:srgbClr>
                </a:solidFill>
                <a:hlinkClick r:id="rId7"/>
              </a:rPr>
              <a:t>www.1ppt.com/tubiao/</a:t>
            </a:r>
            <a:r>
              <a:rPr lang="en-US" altLang="zh-CN" sz="300" dirty="0">
                <a:solidFill>
                  <a:srgbClr val="EEECE1">
                    <a:lumMod val="25000"/>
                  </a:srgbClr>
                </a:solidFill>
              </a:rPr>
              <a:t>      </a:t>
            </a:r>
          </a:p>
          <a:p>
            <a:pPr>
              <a:defRPr/>
            </a:pPr>
            <a:r>
              <a:rPr lang="zh-CN" altLang="en-US" sz="300" dirty="0">
                <a:solidFill>
                  <a:srgbClr val="EEECE1">
                    <a:lumMod val="25000"/>
                  </a:srgbClr>
                </a:solidFill>
              </a:rPr>
              <a:t>优秀</a:t>
            </a:r>
            <a:r>
              <a:rPr lang="en-US" altLang="zh-CN" sz="300" dirty="0">
                <a:solidFill>
                  <a:srgbClr val="EEECE1">
                    <a:lumMod val="25000"/>
                  </a:srgbClr>
                </a:solidFill>
              </a:rPr>
              <a:t>PPT</a:t>
            </a:r>
            <a:r>
              <a:rPr lang="zh-CN" altLang="en-US" sz="300" dirty="0">
                <a:solidFill>
                  <a:srgbClr val="EEECE1">
                    <a:lumMod val="25000"/>
                  </a:srgbClr>
                </a:solidFill>
              </a:rPr>
              <a:t>下载：</a:t>
            </a:r>
            <a:r>
              <a:rPr lang="en-US" altLang="zh-CN" sz="300" dirty="0">
                <a:solidFill>
                  <a:srgbClr val="EEECE1">
                    <a:lumMod val="25000"/>
                  </a:srgbClr>
                </a:solidFill>
                <a:hlinkClick r:id="rId8"/>
              </a:rPr>
              <a:t>www.1ppt.com/xiazai/</a:t>
            </a:r>
            <a:r>
              <a:rPr lang="en-US" altLang="zh-CN" sz="300" dirty="0">
                <a:solidFill>
                  <a:srgbClr val="EEECE1">
                    <a:lumMod val="25000"/>
                  </a:srgbClr>
                </a:solidFill>
              </a:rPr>
              <a:t>        PPT</a:t>
            </a:r>
            <a:r>
              <a:rPr lang="zh-CN" altLang="en-US" sz="300" dirty="0">
                <a:solidFill>
                  <a:srgbClr val="EEECE1">
                    <a:lumMod val="25000"/>
                  </a:srgbClr>
                </a:solidFill>
              </a:rPr>
              <a:t>教程： </a:t>
            </a:r>
            <a:r>
              <a:rPr lang="en-US" altLang="zh-CN" sz="300" dirty="0">
                <a:solidFill>
                  <a:srgbClr val="EEECE1">
                    <a:lumMod val="25000"/>
                  </a:srgbClr>
                </a:solidFill>
                <a:hlinkClick r:id="rId9"/>
              </a:rPr>
              <a:t>www.1ppt.com/powerpoint/</a:t>
            </a:r>
            <a:r>
              <a:rPr lang="en-US" altLang="zh-CN" sz="300" dirty="0">
                <a:solidFill>
                  <a:srgbClr val="EEECE1">
                    <a:lumMod val="25000"/>
                  </a:srgbClr>
                </a:solidFill>
              </a:rPr>
              <a:t>      </a:t>
            </a:r>
          </a:p>
          <a:p>
            <a:pPr>
              <a:defRPr/>
            </a:pPr>
            <a:r>
              <a:rPr lang="en-US" altLang="zh-CN" sz="300" dirty="0">
                <a:solidFill>
                  <a:srgbClr val="EEECE1">
                    <a:lumMod val="25000"/>
                  </a:srgbClr>
                </a:solidFill>
              </a:rPr>
              <a:t>Word</a:t>
            </a:r>
            <a:r>
              <a:rPr lang="zh-CN" altLang="en-US" sz="300" dirty="0">
                <a:solidFill>
                  <a:srgbClr val="EEECE1">
                    <a:lumMod val="25000"/>
                  </a:srgbClr>
                </a:solidFill>
              </a:rPr>
              <a:t>教程： </a:t>
            </a:r>
            <a:r>
              <a:rPr lang="en-US" altLang="zh-CN" sz="300" dirty="0">
                <a:solidFill>
                  <a:srgbClr val="EEECE1">
                    <a:lumMod val="25000"/>
                  </a:srgbClr>
                </a:solidFill>
                <a:hlinkClick r:id="rId10"/>
              </a:rPr>
              <a:t>www.1ppt.com/word/</a:t>
            </a:r>
            <a:r>
              <a:rPr lang="en-US" altLang="zh-CN" sz="300" dirty="0">
                <a:solidFill>
                  <a:srgbClr val="EEECE1">
                    <a:lumMod val="25000"/>
                  </a:srgbClr>
                </a:solidFill>
              </a:rPr>
              <a:t>              Excel</a:t>
            </a:r>
            <a:r>
              <a:rPr lang="zh-CN" altLang="en-US" sz="300" dirty="0">
                <a:solidFill>
                  <a:srgbClr val="EEECE1">
                    <a:lumMod val="25000"/>
                  </a:srgbClr>
                </a:solidFill>
              </a:rPr>
              <a:t>教程：</a:t>
            </a:r>
            <a:r>
              <a:rPr lang="en-US" altLang="zh-CN" sz="300" dirty="0">
                <a:solidFill>
                  <a:srgbClr val="EEECE1">
                    <a:lumMod val="25000"/>
                  </a:srgbClr>
                </a:solidFill>
                <a:hlinkClick r:id="rId11"/>
              </a:rPr>
              <a:t>www.1ppt.com/excel/</a:t>
            </a:r>
            <a:r>
              <a:rPr lang="en-US" altLang="zh-CN" sz="300" dirty="0">
                <a:solidFill>
                  <a:srgbClr val="EEECE1">
                    <a:lumMod val="25000"/>
                  </a:srgbClr>
                </a:solidFill>
              </a:rPr>
              <a:t>  </a:t>
            </a:r>
          </a:p>
          <a:p>
            <a:pPr>
              <a:defRPr/>
            </a:pPr>
            <a:r>
              <a:rPr lang="zh-CN" altLang="en-US" sz="300" dirty="0">
                <a:solidFill>
                  <a:srgbClr val="EEECE1">
                    <a:lumMod val="25000"/>
                  </a:srgbClr>
                </a:solidFill>
              </a:rPr>
              <a:t>表格下载：</a:t>
            </a:r>
            <a:r>
              <a:rPr lang="en-US" altLang="zh-CN" sz="300" dirty="0">
                <a:solidFill>
                  <a:srgbClr val="EEECE1">
                    <a:lumMod val="25000"/>
                  </a:srgbClr>
                </a:solidFill>
                <a:hlinkClick r:id="rId12"/>
              </a:rPr>
              <a:t>www.1ppt.com/biaoge/</a:t>
            </a:r>
            <a:r>
              <a:rPr lang="en-US" altLang="zh-CN" sz="300" dirty="0">
                <a:solidFill>
                  <a:srgbClr val="EEECE1">
                    <a:lumMod val="25000"/>
                  </a:srgbClr>
                </a:solidFill>
              </a:rPr>
              <a:t>             PPT</a:t>
            </a:r>
            <a:r>
              <a:rPr lang="zh-CN" altLang="en-US" sz="300" dirty="0">
                <a:solidFill>
                  <a:srgbClr val="EEECE1">
                    <a:lumMod val="25000"/>
                  </a:srgbClr>
                </a:solidFill>
              </a:rPr>
              <a:t>课件下载：</a:t>
            </a:r>
            <a:r>
              <a:rPr lang="en-US" altLang="zh-CN" sz="300" dirty="0">
                <a:solidFill>
                  <a:srgbClr val="EEECE1">
                    <a:lumMod val="25000"/>
                  </a:srgbClr>
                </a:solidFill>
                <a:hlinkClick r:id="rId13"/>
              </a:rPr>
              <a:t>www.1ppt.com/kejian/</a:t>
            </a:r>
            <a:r>
              <a:rPr lang="en-US" altLang="zh-CN" sz="300" dirty="0">
                <a:solidFill>
                  <a:srgbClr val="EEECE1">
                    <a:lumMod val="25000"/>
                  </a:srgbClr>
                </a:solidFill>
              </a:rPr>
              <a:t> </a:t>
            </a:r>
          </a:p>
          <a:p>
            <a:pPr>
              <a:defRPr/>
            </a:pPr>
            <a:r>
              <a:rPr lang="zh-CN" altLang="en-US" sz="300" dirty="0">
                <a:solidFill>
                  <a:srgbClr val="EEECE1">
                    <a:lumMod val="25000"/>
                  </a:srgbClr>
                </a:solidFill>
              </a:rPr>
              <a:t>范文下载：</a:t>
            </a:r>
            <a:r>
              <a:rPr lang="en-US" altLang="zh-CN" sz="300" dirty="0">
                <a:solidFill>
                  <a:srgbClr val="EEECE1">
                    <a:lumMod val="25000"/>
                  </a:srgbClr>
                </a:solidFill>
                <a:hlinkClick r:id="rId14"/>
              </a:rPr>
              <a:t>www.1ppt.com/fanwen/</a:t>
            </a:r>
            <a:r>
              <a:rPr lang="en-US" altLang="zh-CN" sz="300" dirty="0">
                <a:solidFill>
                  <a:srgbClr val="EEECE1">
                    <a:lumMod val="25000"/>
                  </a:srgbClr>
                </a:solidFill>
              </a:rPr>
              <a:t>           </a:t>
            </a:r>
            <a:endParaRPr lang="zh-CN" altLang="en-US" sz="300" dirty="0">
              <a:solidFill>
                <a:srgbClr val="EEECE1">
                  <a:lumMod val="25000"/>
                </a:srgbClr>
              </a:solidFill>
            </a:endParaRPr>
          </a:p>
        </p:txBody>
      </p:sp>
      <p:sp>
        <p:nvSpPr>
          <p:cNvPr id="14338" name="Rectangle 2">
            <a:extLst>
              <a:ext uri="{FF2B5EF4-FFF2-40B4-BE49-F238E27FC236}">
                <a16:creationId xmlns:a16="http://schemas.microsoft.com/office/drawing/2014/main" id="{D5593786-F399-4852-BBDC-EBDF3CC34C0E}"/>
              </a:ext>
            </a:extLst>
          </p:cNvPr>
          <p:cNvSpPr>
            <a:spLocks noGrp="1" noChangeArrowheads="1"/>
          </p:cNvSpPr>
          <p:nvPr>
            <p:ph type="title" idx="4294967295"/>
          </p:nvPr>
        </p:nvSpPr>
        <p:spPr>
          <a:xfrm>
            <a:off x="1990725" y="203200"/>
            <a:ext cx="8280400" cy="488950"/>
          </a:xfrm>
          <a:noFill/>
        </p:spPr>
        <p:txBody>
          <a:bodyPr/>
          <a:lstStyle/>
          <a:p>
            <a:pPr eaLnBrk="1" hangingPunct="1"/>
            <a:r>
              <a:rPr lang="en-US" altLang="ko-KR"/>
              <a:t>Click To Edit Title Style</a:t>
            </a:r>
          </a:p>
        </p:txBody>
      </p:sp>
      <p:grpSp>
        <p:nvGrpSpPr>
          <p:cNvPr id="2" name="Group 63">
            <a:extLst>
              <a:ext uri="{FF2B5EF4-FFF2-40B4-BE49-F238E27FC236}">
                <a16:creationId xmlns:a16="http://schemas.microsoft.com/office/drawing/2014/main" id="{3C5795C9-792A-46BD-91B0-7D0736C6E32C}"/>
              </a:ext>
            </a:extLst>
          </p:cNvPr>
          <p:cNvGrpSpPr>
            <a:grpSpLocks/>
          </p:cNvGrpSpPr>
          <p:nvPr/>
        </p:nvGrpSpPr>
        <p:grpSpPr bwMode="auto">
          <a:xfrm>
            <a:off x="4692651" y="1916114"/>
            <a:ext cx="2771775" cy="3673475"/>
            <a:chOff x="1996" y="1207"/>
            <a:chExt cx="1746" cy="2314"/>
          </a:xfrm>
        </p:grpSpPr>
        <p:sp>
          <p:nvSpPr>
            <p:cNvPr id="14381" name="Oval 8">
              <a:extLst>
                <a:ext uri="{FF2B5EF4-FFF2-40B4-BE49-F238E27FC236}">
                  <a16:creationId xmlns:a16="http://schemas.microsoft.com/office/drawing/2014/main" id="{ED3F4E54-59A8-4F7E-84C3-EC77E0077DB0}"/>
                </a:ext>
              </a:extLst>
            </p:cNvPr>
            <p:cNvSpPr>
              <a:spLocks noChangeArrowheads="1"/>
            </p:cNvSpPr>
            <p:nvPr/>
          </p:nvSpPr>
          <p:spPr bwMode="auto">
            <a:xfrm>
              <a:off x="2132" y="1207"/>
              <a:ext cx="1456" cy="1463"/>
            </a:xfrm>
            <a:prstGeom prst="ellipse">
              <a:avLst/>
            </a:prstGeom>
            <a:gradFill rotWithShape="1">
              <a:gsLst>
                <a:gs pos="0">
                  <a:srgbClr val="004CB1"/>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82" name="Oval 9">
              <a:extLst>
                <a:ext uri="{FF2B5EF4-FFF2-40B4-BE49-F238E27FC236}">
                  <a16:creationId xmlns:a16="http://schemas.microsoft.com/office/drawing/2014/main" id="{72D49CBC-B507-4A3D-AC2C-7E986C0A449C}"/>
                </a:ext>
              </a:extLst>
            </p:cNvPr>
            <p:cNvSpPr>
              <a:spLocks noChangeArrowheads="1"/>
            </p:cNvSpPr>
            <p:nvPr/>
          </p:nvSpPr>
          <p:spPr bwMode="auto">
            <a:xfrm>
              <a:off x="2647" y="1237"/>
              <a:ext cx="388" cy="391"/>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38" name="AutoShape 10">
              <a:extLst>
                <a:ext uri="{FF2B5EF4-FFF2-40B4-BE49-F238E27FC236}">
                  <a16:creationId xmlns:a16="http://schemas.microsoft.com/office/drawing/2014/main" id="{D153FECE-B20E-45A9-8675-9069980E84EB}"/>
                </a:ext>
              </a:extLst>
            </p:cNvPr>
            <p:cNvSpPr>
              <a:spLocks noChangeArrowheads="1"/>
            </p:cNvSpPr>
            <p:nvPr/>
          </p:nvSpPr>
          <p:spPr bwMode="auto">
            <a:xfrm>
              <a:off x="2042" y="2181"/>
              <a:ext cx="1655" cy="1340"/>
            </a:xfrm>
            <a:prstGeom prst="roundRect">
              <a:avLst>
                <a:gd name="adj" fmla="val 5074"/>
              </a:avLst>
            </a:prstGeom>
            <a:gradFill rotWithShape="1">
              <a:gsLst>
                <a:gs pos="0">
                  <a:schemeClr val="tx2">
                    <a:lumMod val="50000"/>
                    <a:lumOff val="50000"/>
                  </a:schemeClr>
                </a:gs>
                <a:gs pos="100000">
                  <a:schemeClr val="bg2">
                    <a:lumMod val="20000"/>
                    <a:lumOff val="80000"/>
                  </a:schemeClr>
                </a:gs>
              </a:gsLst>
              <a:lin ang="5400000" scaled="1"/>
            </a:gradFill>
            <a:ln w="19050" algn="ctr">
              <a:solidFill>
                <a:schemeClr val="bg1"/>
              </a:solidFill>
              <a:round/>
              <a:headEnd/>
              <a:tailEnd/>
            </a:ln>
            <a:effectLst/>
          </p:spPr>
          <p:txBody>
            <a:bodyPr wrap="none" anchor="ctr"/>
            <a:lstStyle/>
            <a:p>
              <a:pPr>
                <a:defRPr/>
              </a:pPr>
              <a:endParaRPr lang="ko-KR" altLang="en-US">
                <a:latin typeface="굴림" charset="-127"/>
                <a:ea typeface="굴림" charset="-127"/>
              </a:endParaRPr>
            </a:p>
          </p:txBody>
        </p:sp>
        <p:sp>
          <p:nvSpPr>
            <p:cNvPr id="150545" name="AutoShape 17">
              <a:extLst>
                <a:ext uri="{FF2B5EF4-FFF2-40B4-BE49-F238E27FC236}">
                  <a16:creationId xmlns:a16="http://schemas.microsoft.com/office/drawing/2014/main" id="{B785DE64-0697-4095-B9CA-E81234EBFC84}"/>
                </a:ext>
              </a:extLst>
            </p:cNvPr>
            <p:cNvSpPr>
              <a:spLocks noChangeArrowheads="1"/>
            </p:cNvSpPr>
            <p:nvPr/>
          </p:nvSpPr>
          <p:spPr bwMode="auto">
            <a:xfrm>
              <a:off x="1996" y="2536"/>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47" name="AutoShape 19">
              <a:extLst>
                <a:ext uri="{FF2B5EF4-FFF2-40B4-BE49-F238E27FC236}">
                  <a16:creationId xmlns:a16="http://schemas.microsoft.com/office/drawing/2014/main" id="{41F2E7DF-C122-4F94-9EF7-FC23EAA58E99}"/>
                </a:ext>
              </a:extLst>
            </p:cNvPr>
            <p:cNvSpPr>
              <a:spLocks noChangeArrowheads="1"/>
            </p:cNvSpPr>
            <p:nvPr/>
          </p:nvSpPr>
          <p:spPr bwMode="auto">
            <a:xfrm>
              <a:off x="2148" y="2342"/>
              <a:ext cx="1450" cy="280"/>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86" name="Oval 20">
              <a:extLst>
                <a:ext uri="{FF2B5EF4-FFF2-40B4-BE49-F238E27FC236}">
                  <a16:creationId xmlns:a16="http://schemas.microsoft.com/office/drawing/2014/main" id="{D5E900E6-14EB-4683-B9B2-E735A699905B}"/>
                </a:ext>
              </a:extLst>
            </p:cNvPr>
            <p:cNvSpPr>
              <a:spLocks noChangeArrowheads="1"/>
            </p:cNvSpPr>
            <p:nvPr/>
          </p:nvSpPr>
          <p:spPr bwMode="auto">
            <a:xfrm flipV="1">
              <a:off x="2219" y="2364"/>
              <a:ext cx="1308" cy="64"/>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50" name="AutoShape 22">
              <a:extLst>
                <a:ext uri="{FF2B5EF4-FFF2-40B4-BE49-F238E27FC236}">
                  <a16:creationId xmlns:a16="http://schemas.microsoft.com/office/drawing/2014/main" id="{FA42CABE-F479-4072-9070-74BD167A69DD}"/>
                </a:ext>
              </a:extLst>
            </p:cNvPr>
            <p:cNvSpPr>
              <a:spLocks noChangeArrowheads="1"/>
            </p:cNvSpPr>
            <p:nvPr/>
          </p:nvSpPr>
          <p:spPr bwMode="auto">
            <a:xfrm>
              <a:off x="1996" y="2887"/>
              <a:ext cx="1746" cy="202"/>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52" name="AutoShape 24">
              <a:extLst>
                <a:ext uri="{FF2B5EF4-FFF2-40B4-BE49-F238E27FC236}">
                  <a16:creationId xmlns:a16="http://schemas.microsoft.com/office/drawing/2014/main" id="{1CF2EDFD-C808-46C4-A6BE-0ECD49DA63CE}"/>
                </a:ext>
              </a:extLst>
            </p:cNvPr>
            <p:cNvSpPr>
              <a:spLocks noChangeArrowheads="1"/>
            </p:cNvSpPr>
            <p:nvPr/>
          </p:nvSpPr>
          <p:spPr bwMode="auto">
            <a:xfrm>
              <a:off x="2148" y="2682"/>
              <a:ext cx="1450" cy="296"/>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89" name="Oval 25">
              <a:extLst>
                <a:ext uri="{FF2B5EF4-FFF2-40B4-BE49-F238E27FC236}">
                  <a16:creationId xmlns:a16="http://schemas.microsoft.com/office/drawing/2014/main" id="{C6230E4F-44B8-4A07-A7BF-B24F36205251}"/>
                </a:ext>
              </a:extLst>
            </p:cNvPr>
            <p:cNvSpPr>
              <a:spLocks noChangeArrowheads="1"/>
            </p:cNvSpPr>
            <p:nvPr/>
          </p:nvSpPr>
          <p:spPr bwMode="auto">
            <a:xfrm flipV="1">
              <a:off x="2219" y="2705"/>
              <a:ext cx="1308" cy="68"/>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55" name="AutoShape 27">
              <a:extLst>
                <a:ext uri="{FF2B5EF4-FFF2-40B4-BE49-F238E27FC236}">
                  <a16:creationId xmlns:a16="http://schemas.microsoft.com/office/drawing/2014/main" id="{0A863588-D607-4911-B291-6257347CE2A4}"/>
                </a:ext>
              </a:extLst>
            </p:cNvPr>
            <p:cNvSpPr>
              <a:spLocks noChangeArrowheads="1"/>
            </p:cNvSpPr>
            <p:nvPr/>
          </p:nvSpPr>
          <p:spPr bwMode="auto">
            <a:xfrm>
              <a:off x="1996" y="3239"/>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57" name="AutoShape 29">
              <a:extLst>
                <a:ext uri="{FF2B5EF4-FFF2-40B4-BE49-F238E27FC236}">
                  <a16:creationId xmlns:a16="http://schemas.microsoft.com/office/drawing/2014/main" id="{276E4BE2-7021-42F4-9672-08F406FDB956}"/>
                </a:ext>
              </a:extLst>
            </p:cNvPr>
            <p:cNvSpPr>
              <a:spLocks noChangeArrowheads="1"/>
            </p:cNvSpPr>
            <p:nvPr/>
          </p:nvSpPr>
          <p:spPr bwMode="auto">
            <a:xfrm>
              <a:off x="2148" y="3044"/>
              <a:ext cx="1450" cy="281"/>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92" name="Oval 30">
              <a:extLst>
                <a:ext uri="{FF2B5EF4-FFF2-40B4-BE49-F238E27FC236}">
                  <a16:creationId xmlns:a16="http://schemas.microsoft.com/office/drawing/2014/main" id="{8EAC2463-652F-40DF-B052-35F59490ADB4}"/>
                </a:ext>
              </a:extLst>
            </p:cNvPr>
            <p:cNvSpPr>
              <a:spLocks noChangeArrowheads="1"/>
            </p:cNvSpPr>
            <p:nvPr/>
          </p:nvSpPr>
          <p:spPr bwMode="auto">
            <a:xfrm flipV="1">
              <a:off x="2219" y="3066"/>
              <a:ext cx="1308" cy="65"/>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93" name="WordArt 46">
              <a:extLst>
                <a:ext uri="{FF2B5EF4-FFF2-40B4-BE49-F238E27FC236}">
                  <a16:creationId xmlns:a16="http://schemas.microsoft.com/office/drawing/2014/main" id="{2EF79268-8994-4876-B746-7C2D9EEA8FDF}"/>
                </a:ext>
              </a:extLst>
            </p:cNvPr>
            <p:cNvSpPr>
              <a:spLocks noChangeArrowheads="1" noChangeShapeType="1" noTextEdit="1"/>
            </p:cNvSpPr>
            <p:nvPr/>
          </p:nvSpPr>
          <p:spPr bwMode="auto">
            <a:xfrm>
              <a:off x="2359" y="2794"/>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94" name="WordArt 47">
              <a:extLst>
                <a:ext uri="{FF2B5EF4-FFF2-40B4-BE49-F238E27FC236}">
                  <a16:creationId xmlns:a16="http://schemas.microsoft.com/office/drawing/2014/main" id="{83C92BF4-69A7-40C0-B923-83900E3A3FF6}"/>
                </a:ext>
              </a:extLst>
            </p:cNvPr>
            <p:cNvSpPr>
              <a:spLocks noChangeArrowheads="1" noChangeShapeType="1" noTextEdit="1"/>
            </p:cNvSpPr>
            <p:nvPr/>
          </p:nvSpPr>
          <p:spPr bwMode="auto">
            <a:xfrm>
              <a:off x="2359" y="2455"/>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95" name="WordArt 48">
              <a:extLst>
                <a:ext uri="{FF2B5EF4-FFF2-40B4-BE49-F238E27FC236}">
                  <a16:creationId xmlns:a16="http://schemas.microsoft.com/office/drawing/2014/main" id="{4E95A119-874C-4E3C-A07C-DE3FA1AB3861}"/>
                </a:ext>
              </a:extLst>
            </p:cNvPr>
            <p:cNvSpPr>
              <a:spLocks noChangeArrowheads="1" noChangeShapeType="1" noTextEdit="1"/>
            </p:cNvSpPr>
            <p:nvPr/>
          </p:nvSpPr>
          <p:spPr bwMode="auto">
            <a:xfrm>
              <a:off x="2359" y="3136"/>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grpSp>
          <p:nvGrpSpPr>
            <p:cNvPr id="14396" name="Group 55">
              <a:extLst>
                <a:ext uri="{FF2B5EF4-FFF2-40B4-BE49-F238E27FC236}">
                  <a16:creationId xmlns:a16="http://schemas.microsoft.com/office/drawing/2014/main" id="{24241FB2-AC9A-49EF-ADFA-64549C31D5C2}"/>
                </a:ext>
              </a:extLst>
            </p:cNvPr>
            <p:cNvGrpSpPr>
              <a:grpSpLocks/>
            </p:cNvGrpSpPr>
            <p:nvPr/>
          </p:nvGrpSpPr>
          <p:grpSpPr bwMode="auto">
            <a:xfrm>
              <a:off x="2495" y="1661"/>
              <a:ext cx="728" cy="265"/>
              <a:chOff x="2560" y="618"/>
              <a:chExt cx="728" cy="265"/>
            </a:xfrm>
          </p:grpSpPr>
          <p:sp>
            <p:nvSpPr>
              <p:cNvPr id="14397" name="WordArt 56">
                <a:extLst>
                  <a:ext uri="{FF2B5EF4-FFF2-40B4-BE49-F238E27FC236}">
                    <a16:creationId xmlns:a16="http://schemas.microsoft.com/office/drawing/2014/main" id="{319ED075-101C-457A-BF65-B4D671414EC6}"/>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4398" name="WordArt 57">
                <a:extLst>
                  <a:ext uri="{FF2B5EF4-FFF2-40B4-BE49-F238E27FC236}">
                    <a16:creationId xmlns:a16="http://schemas.microsoft.com/office/drawing/2014/main" id="{9AF1FCC5-1E54-4580-9592-9752176510B3}"/>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grpSp>
        <p:nvGrpSpPr>
          <p:cNvPr id="4" name="Group 64">
            <a:extLst>
              <a:ext uri="{FF2B5EF4-FFF2-40B4-BE49-F238E27FC236}">
                <a16:creationId xmlns:a16="http://schemas.microsoft.com/office/drawing/2014/main" id="{B70172C6-07BE-4768-957A-B4904FBC2232}"/>
              </a:ext>
            </a:extLst>
          </p:cNvPr>
          <p:cNvGrpSpPr>
            <a:grpSpLocks/>
          </p:cNvGrpSpPr>
          <p:nvPr/>
        </p:nvGrpSpPr>
        <p:grpSpPr bwMode="auto">
          <a:xfrm>
            <a:off x="7500939" y="1916114"/>
            <a:ext cx="2771775" cy="3673475"/>
            <a:chOff x="3765" y="1207"/>
            <a:chExt cx="1746" cy="2314"/>
          </a:xfrm>
        </p:grpSpPr>
        <p:sp>
          <p:nvSpPr>
            <p:cNvPr id="14363" name="Oval 6">
              <a:extLst>
                <a:ext uri="{FF2B5EF4-FFF2-40B4-BE49-F238E27FC236}">
                  <a16:creationId xmlns:a16="http://schemas.microsoft.com/office/drawing/2014/main" id="{2D6EFF99-6179-4BBE-9382-BC21ECCCF21F}"/>
                </a:ext>
              </a:extLst>
            </p:cNvPr>
            <p:cNvSpPr>
              <a:spLocks noChangeArrowheads="1"/>
            </p:cNvSpPr>
            <p:nvPr/>
          </p:nvSpPr>
          <p:spPr bwMode="auto">
            <a:xfrm>
              <a:off x="3901" y="1207"/>
              <a:ext cx="1456" cy="1463"/>
            </a:xfrm>
            <a:prstGeom prst="ellipse">
              <a:avLst/>
            </a:prstGeom>
            <a:gradFill rotWithShape="1">
              <a:gsLst>
                <a:gs pos="0">
                  <a:srgbClr val="956217"/>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64" name="Oval 7">
              <a:extLst>
                <a:ext uri="{FF2B5EF4-FFF2-40B4-BE49-F238E27FC236}">
                  <a16:creationId xmlns:a16="http://schemas.microsoft.com/office/drawing/2014/main" id="{C996340A-13C1-42A1-86E8-8EA56C4505C6}"/>
                </a:ext>
              </a:extLst>
            </p:cNvPr>
            <p:cNvSpPr>
              <a:spLocks noChangeArrowheads="1"/>
            </p:cNvSpPr>
            <p:nvPr/>
          </p:nvSpPr>
          <p:spPr bwMode="auto">
            <a:xfrm>
              <a:off x="4416" y="1237"/>
              <a:ext cx="388" cy="391"/>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39" name="AutoShape 11">
              <a:extLst>
                <a:ext uri="{FF2B5EF4-FFF2-40B4-BE49-F238E27FC236}">
                  <a16:creationId xmlns:a16="http://schemas.microsoft.com/office/drawing/2014/main" id="{2D9AB495-279B-437D-9C9E-B34B5846EC81}"/>
                </a:ext>
              </a:extLst>
            </p:cNvPr>
            <p:cNvSpPr>
              <a:spLocks noChangeArrowheads="1"/>
            </p:cNvSpPr>
            <p:nvPr/>
          </p:nvSpPr>
          <p:spPr bwMode="auto">
            <a:xfrm>
              <a:off x="3811" y="2181"/>
              <a:ext cx="1655" cy="1340"/>
            </a:xfrm>
            <a:prstGeom prst="roundRect">
              <a:avLst>
                <a:gd name="adj" fmla="val 5074"/>
              </a:avLst>
            </a:prstGeom>
            <a:gradFill rotWithShape="1">
              <a:gsLst>
                <a:gs pos="0">
                  <a:schemeClr val="tx2">
                    <a:lumMod val="50000"/>
                    <a:lumOff val="50000"/>
                  </a:schemeClr>
                </a:gs>
                <a:gs pos="100000">
                  <a:schemeClr val="bg2">
                    <a:lumMod val="20000"/>
                    <a:lumOff val="80000"/>
                  </a:schemeClr>
                </a:gs>
              </a:gsLst>
              <a:lin ang="5400000" scaled="1"/>
            </a:gradFill>
            <a:ln w="19050" algn="ctr">
              <a:solidFill>
                <a:schemeClr val="bg1"/>
              </a:solidFill>
              <a:round/>
              <a:headEnd/>
              <a:tailEnd/>
            </a:ln>
            <a:effectLst/>
          </p:spPr>
          <p:txBody>
            <a:bodyPr wrap="none" anchor="ctr"/>
            <a:lstStyle/>
            <a:p>
              <a:pPr>
                <a:defRPr/>
              </a:pPr>
              <a:endParaRPr lang="ko-KR" altLang="en-US">
                <a:latin typeface="굴림" charset="-127"/>
                <a:ea typeface="굴림" charset="-127"/>
              </a:endParaRPr>
            </a:p>
          </p:txBody>
        </p:sp>
        <p:sp>
          <p:nvSpPr>
            <p:cNvPr id="150560" name="AutoShape 32">
              <a:extLst>
                <a:ext uri="{FF2B5EF4-FFF2-40B4-BE49-F238E27FC236}">
                  <a16:creationId xmlns:a16="http://schemas.microsoft.com/office/drawing/2014/main" id="{2ED70809-5342-4F0A-AC00-2FC5DA6B3D5C}"/>
                </a:ext>
              </a:extLst>
            </p:cNvPr>
            <p:cNvSpPr>
              <a:spLocks noChangeArrowheads="1"/>
            </p:cNvSpPr>
            <p:nvPr/>
          </p:nvSpPr>
          <p:spPr bwMode="auto">
            <a:xfrm>
              <a:off x="3765" y="2536"/>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62" name="AutoShape 34">
              <a:extLst>
                <a:ext uri="{FF2B5EF4-FFF2-40B4-BE49-F238E27FC236}">
                  <a16:creationId xmlns:a16="http://schemas.microsoft.com/office/drawing/2014/main" id="{132CDAD1-A91A-44EF-9A8C-C7689E30F2F7}"/>
                </a:ext>
              </a:extLst>
            </p:cNvPr>
            <p:cNvSpPr>
              <a:spLocks noChangeArrowheads="1"/>
            </p:cNvSpPr>
            <p:nvPr/>
          </p:nvSpPr>
          <p:spPr bwMode="auto">
            <a:xfrm>
              <a:off x="3917" y="2342"/>
              <a:ext cx="1450" cy="280"/>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68" name="Oval 35">
              <a:extLst>
                <a:ext uri="{FF2B5EF4-FFF2-40B4-BE49-F238E27FC236}">
                  <a16:creationId xmlns:a16="http://schemas.microsoft.com/office/drawing/2014/main" id="{7C1C84D3-DCD3-407F-B279-225BF5FCC10E}"/>
                </a:ext>
              </a:extLst>
            </p:cNvPr>
            <p:cNvSpPr>
              <a:spLocks noChangeArrowheads="1"/>
            </p:cNvSpPr>
            <p:nvPr/>
          </p:nvSpPr>
          <p:spPr bwMode="auto">
            <a:xfrm flipV="1">
              <a:off x="3988" y="2364"/>
              <a:ext cx="1308" cy="64"/>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65" name="AutoShape 37">
              <a:extLst>
                <a:ext uri="{FF2B5EF4-FFF2-40B4-BE49-F238E27FC236}">
                  <a16:creationId xmlns:a16="http://schemas.microsoft.com/office/drawing/2014/main" id="{7B03528C-1E18-4452-9475-11DA2513FCA7}"/>
                </a:ext>
              </a:extLst>
            </p:cNvPr>
            <p:cNvSpPr>
              <a:spLocks noChangeArrowheads="1"/>
            </p:cNvSpPr>
            <p:nvPr/>
          </p:nvSpPr>
          <p:spPr bwMode="auto">
            <a:xfrm>
              <a:off x="3765" y="2887"/>
              <a:ext cx="1746" cy="202"/>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67" name="AutoShape 39">
              <a:extLst>
                <a:ext uri="{FF2B5EF4-FFF2-40B4-BE49-F238E27FC236}">
                  <a16:creationId xmlns:a16="http://schemas.microsoft.com/office/drawing/2014/main" id="{8353C7A0-7A68-41B8-BD2A-55C5C036435E}"/>
                </a:ext>
              </a:extLst>
            </p:cNvPr>
            <p:cNvSpPr>
              <a:spLocks noChangeArrowheads="1"/>
            </p:cNvSpPr>
            <p:nvPr/>
          </p:nvSpPr>
          <p:spPr bwMode="auto">
            <a:xfrm>
              <a:off x="3917" y="2682"/>
              <a:ext cx="1450" cy="296"/>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71" name="Oval 40">
              <a:extLst>
                <a:ext uri="{FF2B5EF4-FFF2-40B4-BE49-F238E27FC236}">
                  <a16:creationId xmlns:a16="http://schemas.microsoft.com/office/drawing/2014/main" id="{1B94200D-62D6-4337-B0E9-6C6450F87943}"/>
                </a:ext>
              </a:extLst>
            </p:cNvPr>
            <p:cNvSpPr>
              <a:spLocks noChangeArrowheads="1"/>
            </p:cNvSpPr>
            <p:nvPr/>
          </p:nvSpPr>
          <p:spPr bwMode="auto">
            <a:xfrm flipV="1">
              <a:off x="3988" y="2705"/>
              <a:ext cx="1308" cy="68"/>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70" name="AutoShape 42">
              <a:extLst>
                <a:ext uri="{FF2B5EF4-FFF2-40B4-BE49-F238E27FC236}">
                  <a16:creationId xmlns:a16="http://schemas.microsoft.com/office/drawing/2014/main" id="{0FE577D4-3347-4E28-8B71-436E0B4A8667}"/>
                </a:ext>
              </a:extLst>
            </p:cNvPr>
            <p:cNvSpPr>
              <a:spLocks noChangeArrowheads="1"/>
            </p:cNvSpPr>
            <p:nvPr/>
          </p:nvSpPr>
          <p:spPr bwMode="auto">
            <a:xfrm>
              <a:off x="3765" y="3239"/>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72" name="AutoShape 44">
              <a:extLst>
                <a:ext uri="{FF2B5EF4-FFF2-40B4-BE49-F238E27FC236}">
                  <a16:creationId xmlns:a16="http://schemas.microsoft.com/office/drawing/2014/main" id="{5F869093-6DF0-4933-82BF-EBCA0A0C57E4}"/>
                </a:ext>
              </a:extLst>
            </p:cNvPr>
            <p:cNvSpPr>
              <a:spLocks noChangeArrowheads="1"/>
            </p:cNvSpPr>
            <p:nvPr/>
          </p:nvSpPr>
          <p:spPr bwMode="auto">
            <a:xfrm>
              <a:off x="3917" y="3044"/>
              <a:ext cx="1450" cy="281"/>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74" name="Oval 45">
              <a:extLst>
                <a:ext uri="{FF2B5EF4-FFF2-40B4-BE49-F238E27FC236}">
                  <a16:creationId xmlns:a16="http://schemas.microsoft.com/office/drawing/2014/main" id="{F294E0DA-DDB1-4A6F-87BB-52F5F9B7C94A}"/>
                </a:ext>
              </a:extLst>
            </p:cNvPr>
            <p:cNvSpPr>
              <a:spLocks noChangeArrowheads="1"/>
            </p:cNvSpPr>
            <p:nvPr/>
          </p:nvSpPr>
          <p:spPr bwMode="auto">
            <a:xfrm flipV="1">
              <a:off x="3988" y="3066"/>
              <a:ext cx="1308" cy="65"/>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75" name="WordArt 49">
              <a:extLst>
                <a:ext uri="{FF2B5EF4-FFF2-40B4-BE49-F238E27FC236}">
                  <a16:creationId xmlns:a16="http://schemas.microsoft.com/office/drawing/2014/main" id="{80209E84-0549-4E48-ACC8-7C5F83C9BFF4}"/>
                </a:ext>
              </a:extLst>
            </p:cNvPr>
            <p:cNvSpPr>
              <a:spLocks noChangeArrowheads="1" noChangeShapeType="1" noTextEdit="1"/>
            </p:cNvSpPr>
            <p:nvPr/>
          </p:nvSpPr>
          <p:spPr bwMode="auto">
            <a:xfrm>
              <a:off x="4128" y="2794"/>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76" name="WordArt 50">
              <a:extLst>
                <a:ext uri="{FF2B5EF4-FFF2-40B4-BE49-F238E27FC236}">
                  <a16:creationId xmlns:a16="http://schemas.microsoft.com/office/drawing/2014/main" id="{1D164C7C-7AEB-48A8-8365-90623CC09AB4}"/>
                </a:ext>
              </a:extLst>
            </p:cNvPr>
            <p:cNvSpPr>
              <a:spLocks noChangeArrowheads="1" noChangeShapeType="1" noTextEdit="1"/>
            </p:cNvSpPr>
            <p:nvPr/>
          </p:nvSpPr>
          <p:spPr bwMode="auto">
            <a:xfrm>
              <a:off x="4128" y="2455"/>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77" name="WordArt 51">
              <a:extLst>
                <a:ext uri="{FF2B5EF4-FFF2-40B4-BE49-F238E27FC236}">
                  <a16:creationId xmlns:a16="http://schemas.microsoft.com/office/drawing/2014/main" id="{3EEFA4EB-962A-4AE6-B8DF-7D42D995AE62}"/>
                </a:ext>
              </a:extLst>
            </p:cNvPr>
            <p:cNvSpPr>
              <a:spLocks noChangeArrowheads="1" noChangeShapeType="1" noTextEdit="1"/>
            </p:cNvSpPr>
            <p:nvPr/>
          </p:nvSpPr>
          <p:spPr bwMode="auto">
            <a:xfrm>
              <a:off x="4128" y="3136"/>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grpSp>
          <p:nvGrpSpPr>
            <p:cNvPr id="14378" name="Group 58">
              <a:extLst>
                <a:ext uri="{FF2B5EF4-FFF2-40B4-BE49-F238E27FC236}">
                  <a16:creationId xmlns:a16="http://schemas.microsoft.com/office/drawing/2014/main" id="{31B32B62-6C69-466F-92F2-D7AB95AF45A8}"/>
                </a:ext>
              </a:extLst>
            </p:cNvPr>
            <p:cNvGrpSpPr>
              <a:grpSpLocks/>
            </p:cNvGrpSpPr>
            <p:nvPr/>
          </p:nvGrpSpPr>
          <p:grpSpPr bwMode="auto">
            <a:xfrm>
              <a:off x="4310" y="1661"/>
              <a:ext cx="728" cy="265"/>
              <a:chOff x="2560" y="618"/>
              <a:chExt cx="728" cy="265"/>
            </a:xfrm>
          </p:grpSpPr>
          <p:sp>
            <p:nvSpPr>
              <p:cNvPr id="14379" name="WordArt 59">
                <a:extLst>
                  <a:ext uri="{FF2B5EF4-FFF2-40B4-BE49-F238E27FC236}">
                    <a16:creationId xmlns:a16="http://schemas.microsoft.com/office/drawing/2014/main" id="{750B064F-A23E-421C-9FF6-BFE1556C206F}"/>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4380" name="WordArt 60">
                <a:extLst>
                  <a:ext uri="{FF2B5EF4-FFF2-40B4-BE49-F238E27FC236}">
                    <a16:creationId xmlns:a16="http://schemas.microsoft.com/office/drawing/2014/main" id="{A8AF2D6B-7550-4D5C-868F-6956105711BE}"/>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grpSp>
        <p:nvGrpSpPr>
          <p:cNvPr id="6" name="Group 62">
            <a:extLst>
              <a:ext uri="{FF2B5EF4-FFF2-40B4-BE49-F238E27FC236}">
                <a16:creationId xmlns:a16="http://schemas.microsoft.com/office/drawing/2014/main" id="{118E502B-557B-43BD-93AC-C5E04B78C692}"/>
              </a:ext>
            </a:extLst>
          </p:cNvPr>
          <p:cNvGrpSpPr>
            <a:grpSpLocks/>
          </p:cNvGrpSpPr>
          <p:nvPr/>
        </p:nvGrpSpPr>
        <p:grpSpPr bwMode="auto">
          <a:xfrm>
            <a:off x="1884364" y="1916114"/>
            <a:ext cx="2771775" cy="3673475"/>
            <a:chOff x="227" y="1207"/>
            <a:chExt cx="1746" cy="2314"/>
          </a:xfrm>
        </p:grpSpPr>
        <p:sp>
          <p:nvSpPr>
            <p:cNvPr id="150540" name="Oval 12">
              <a:extLst>
                <a:ext uri="{FF2B5EF4-FFF2-40B4-BE49-F238E27FC236}">
                  <a16:creationId xmlns:a16="http://schemas.microsoft.com/office/drawing/2014/main" id="{F7B7981D-998F-4F41-B740-CACCD916CA3E}"/>
                </a:ext>
              </a:extLst>
            </p:cNvPr>
            <p:cNvSpPr>
              <a:spLocks noChangeArrowheads="1"/>
            </p:cNvSpPr>
            <p:nvPr/>
          </p:nvSpPr>
          <p:spPr bwMode="auto">
            <a:xfrm>
              <a:off x="431" y="2144"/>
              <a:ext cx="1315" cy="469"/>
            </a:xfrm>
            <a:prstGeom prst="ellipse">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4345" name="Oval 13">
              <a:extLst>
                <a:ext uri="{FF2B5EF4-FFF2-40B4-BE49-F238E27FC236}">
                  <a16:creationId xmlns:a16="http://schemas.microsoft.com/office/drawing/2014/main" id="{CFF387C3-D953-4B06-912B-74E539C6748E}"/>
                </a:ext>
              </a:extLst>
            </p:cNvPr>
            <p:cNvSpPr>
              <a:spLocks noChangeArrowheads="1"/>
            </p:cNvSpPr>
            <p:nvPr/>
          </p:nvSpPr>
          <p:spPr bwMode="auto">
            <a:xfrm>
              <a:off x="363" y="1207"/>
              <a:ext cx="1456" cy="1463"/>
            </a:xfrm>
            <a:prstGeom prst="ellipse">
              <a:avLst/>
            </a:prstGeom>
            <a:gradFill rotWithShape="1">
              <a:gsLst>
                <a:gs pos="0">
                  <a:srgbClr val="8FC10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46" name="Oval 14">
              <a:extLst>
                <a:ext uri="{FF2B5EF4-FFF2-40B4-BE49-F238E27FC236}">
                  <a16:creationId xmlns:a16="http://schemas.microsoft.com/office/drawing/2014/main" id="{990903CE-B013-4CF9-8738-D427D6350907}"/>
                </a:ext>
              </a:extLst>
            </p:cNvPr>
            <p:cNvSpPr>
              <a:spLocks noChangeArrowheads="1"/>
            </p:cNvSpPr>
            <p:nvPr/>
          </p:nvSpPr>
          <p:spPr bwMode="auto">
            <a:xfrm>
              <a:off x="878" y="1237"/>
              <a:ext cx="388" cy="391"/>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43" name="AutoShape 15">
              <a:extLst>
                <a:ext uri="{FF2B5EF4-FFF2-40B4-BE49-F238E27FC236}">
                  <a16:creationId xmlns:a16="http://schemas.microsoft.com/office/drawing/2014/main" id="{9CE411B5-E84D-4BD2-A3A8-1D1A822BC25A}"/>
                </a:ext>
              </a:extLst>
            </p:cNvPr>
            <p:cNvSpPr>
              <a:spLocks noChangeArrowheads="1"/>
            </p:cNvSpPr>
            <p:nvPr/>
          </p:nvSpPr>
          <p:spPr bwMode="auto">
            <a:xfrm>
              <a:off x="273" y="2182"/>
              <a:ext cx="1655" cy="1339"/>
            </a:xfrm>
            <a:prstGeom prst="roundRect">
              <a:avLst>
                <a:gd name="adj" fmla="val 5801"/>
              </a:avLst>
            </a:prstGeom>
            <a:gradFill rotWithShape="1">
              <a:gsLst>
                <a:gs pos="0">
                  <a:schemeClr val="tx2">
                    <a:lumMod val="50000"/>
                    <a:lumOff val="50000"/>
                  </a:schemeClr>
                </a:gs>
                <a:gs pos="100000">
                  <a:schemeClr val="bg2">
                    <a:lumMod val="20000"/>
                    <a:lumOff val="80000"/>
                  </a:schemeClr>
                </a:gs>
              </a:gsLst>
              <a:lin ang="5400000" scaled="1"/>
            </a:gradFill>
            <a:ln w="19050" algn="ctr">
              <a:solidFill>
                <a:schemeClr val="bg1"/>
              </a:solidFill>
              <a:round/>
              <a:headEnd/>
              <a:tailEnd/>
            </a:ln>
            <a:effectLst/>
          </p:spPr>
          <p:txBody>
            <a:bodyPr wrap="none" anchor="ctr"/>
            <a:lstStyle/>
            <a:p>
              <a:pPr>
                <a:defRPr/>
              </a:pPr>
              <a:endParaRPr lang="ko-KR" altLang="en-US">
                <a:latin typeface="굴림" charset="-127"/>
                <a:ea typeface="굴림" charset="-127"/>
              </a:endParaRPr>
            </a:p>
          </p:txBody>
        </p:sp>
        <p:grpSp>
          <p:nvGrpSpPr>
            <p:cNvPr id="14348" name="Group 52">
              <a:extLst>
                <a:ext uri="{FF2B5EF4-FFF2-40B4-BE49-F238E27FC236}">
                  <a16:creationId xmlns:a16="http://schemas.microsoft.com/office/drawing/2014/main" id="{2BADB66D-EF62-4CE1-AA2A-6D350215E49F}"/>
                </a:ext>
              </a:extLst>
            </p:cNvPr>
            <p:cNvGrpSpPr>
              <a:grpSpLocks/>
            </p:cNvGrpSpPr>
            <p:nvPr/>
          </p:nvGrpSpPr>
          <p:grpSpPr bwMode="auto">
            <a:xfrm>
              <a:off x="726" y="1661"/>
              <a:ext cx="728" cy="265"/>
              <a:chOff x="2560" y="618"/>
              <a:chExt cx="728" cy="265"/>
            </a:xfrm>
          </p:grpSpPr>
          <p:sp>
            <p:nvSpPr>
              <p:cNvPr id="14361" name="WordArt 53">
                <a:extLst>
                  <a:ext uri="{FF2B5EF4-FFF2-40B4-BE49-F238E27FC236}">
                    <a16:creationId xmlns:a16="http://schemas.microsoft.com/office/drawing/2014/main" id="{85A6A672-E1DD-4261-AD92-26CA797AB5AA}"/>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4362" name="WordArt 54">
                <a:extLst>
                  <a:ext uri="{FF2B5EF4-FFF2-40B4-BE49-F238E27FC236}">
                    <a16:creationId xmlns:a16="http://schemas.microsoft.com/office/drawing/2014/main" id="{C3E82064-C8F5-47C7-B4A0-73D406943F63}"/>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50590" name="AutoShape 62">
              <a:extLst>
                <a:ext uri="{FF2B5EF4-FFF2-40B4-BE49-F238E27FC236}">
                  <a16:creationId xmlns:a16="http://schemas.microsoft.com/office/drawing/2014/main" id="{82C8B182-41E0-4909-828B-21DB3DB7B0D7}"/>
                </a:ext>
              </a:extLst>
            </p:cNvPr>
            <p:cNvSpPr>
              <a:spLocks noChangeArrowheads="1"/>
            </p:cNvSpPr>
            <p:nvPr/>
          </p:nvSpPr>
          <p:spPr bwMode="auto">
            <a:xfrm>
              <a:off x="227" y="2536"/>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92" name="AutoShape 64">
              <a:extLst>
                <a:ext uri="{FF2B5EF4-FFF2-40B4-BE49-F238E27FC236}">
                  <a16:creationId xmlns:a16="http://schemas.microsoft.com/office/drawing/2014/main" id="{54700E29-CFBA-429D-8100-0A5ECAAEA8F8}"/>
                </a:ext>
              </a:extLst>
            </p:cNvPr>
            <p:cNvSpPr>
              <a:spLocks noChangeArrowheads="1"/>
            </p:cNvSpPr>
            <p:nvPr/>
          </p:nvSpPr>
          <p:spPr bwMode="auto">
            <a:xfrm>
              <a:off x="379" y="2342"/>
              <a:ext cx="1450" cy="280"/>
            </a:xfrm>
            <a:prstGeom prst="roundRect">
              <a:avLst>
                <a:gd name="adj" fmla="val 50000"/>
              </a:avLst>
            </a:prstGeom>
            <a:gradFill rotWithShape="1">
              <a:gsLst>
                <a:gs pos="0">
                  <a:schemeClr val="bg1"/>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51" name="Oval 65">
              <a:extLst>
                <a:ext uri="{FF2B5EF4-FFF2-40B4-BE49-F238E27FC236}">
                  <a16:creationId xmlns:a16="http://schemas.microsoft.com/office/drawing/2014/main" id="{18734EF8-8444-4663-82AE-8529DBEC2CF4}"/>
                </a:ext>
              </a:extLst>
            </p:cNvPr>
            <p:cNvSpPr>
              <a:spLocks noChangeArrowheads="1"/>
            </p:cNvSpPr>
            <p:nvPr/>
          </p:nvSpPr>
          <p:spPr bwMode="auto">
            <a:xfrm flipV="1">
              <a:off x="450" y="2364"/>
              <a:ext cx="1308" cy="64"/>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595" name="AutoShape 67">
              <a:extLst>
                <a:ext uri="{FF2B5EF4-FFF2-40B4-BE49-F238E27FC236}">
                  <a16:creationId xmlns:a16="http://schemas.microsoft.com/office/drawing/2014/main" id="{D4FC9B0C-8433-45DB-AF0C-E1BDE6702293}"/>
                </a:ext>
              </a:extLst>
            </p:cNvPr>
            <p:cNvSpPr>
              <a:spLocks noChangeArrowheads="1"/>
            </p:cNvSpPr>
            <p:nvPr/>
          </p:nvSpPr>
          <p:spPr bwMode="auto">
            <a:xfrm>
              <a:off x="227" y="2887"/>
              <a:ext cx="1746" cy="202"/>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597" name="AutoShape 69">
              <a:extLst>
                <a:ext uri="{FF2B5EF4-FFF2-40B4-BE49-F238E27FC236}">
                  <a16:creationId xmlns:a16="http://schemas.microsoft.com/office/drawing/2014/main" id="{FEB5537E-D333-4108-A5E9-B4AC88DC8441}"/>
                </a:ext>
              </a:extLst>
            </p:cNvPr>
            <p:cNvSpPr>
              <a:spLocks noChangeArrowheads="1"/>
            </p:cNvSpPr>
            <p:nvPr/>
          </p:nvSpPr>
          <p:spPr bwMode="auto">
            <a:xfrm>
              <a:off x="379" y="2682"/>
              <a:ext cx="1450" cy="296"/>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54" name="Oval 70">
              <a:extLst>
                <a:ext uri="{FF2B5EF4-FFF2-40B4-BE49-F238E27FC236}">
                  <a16:creationId xmlns:a16="http://schemas.microsoft.com/office/drawing/2014/main" id="{E30D1481-8A53-40DA-8CED-1E753B748403}"/>
                </a:ext>
              </a:extLst>
            </p:cNvPr>
            <p:cNvSpPr>
              <a:spLocks noChangeArrowheads="1"/>
            </p:cNvSpPr>
            <p:nvPr/>
          </p:nvSpPr>
          <p:spPr bwMode="auto">
            <a:xfrm flipV="1">
              <a:off x="450" y="2705"/>
              <a:ext cx="1308" cy="68"/>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50600" name="AutoShape 72">
              <a:extLst>
                <a:ext uri="{FF2B5EF4-FFF2-40B4-BE49-F238E27FC236}">
                  <a16:creationId xmlns:a16="http://schemas.microsoft.com/office/drawing/2014/main" id="{5DF3C048-A0BF-4D6D-9F1A-4F03F76B0644}"/>
                </a:ext>
              </a:extLst>
            </p:cNvPr>
            <p:cNvSpPr>
              <a:spLocks noChangeArrowheads="1"/>
            </p:cNvSpPr>
            <p:nvPr/>
          </p:nvSpPr>
          <p:spPr bwMode="auto">
            <a:xfrm>
              <a:off x="227" y="3239"/>
              <a:ext cx="1746" cy="191"/>
            </a:xfrm>
            <a:prstGeom prst="roundRect">
              <a:avLst>
                <a:gd name="adj" fmla="val 50000"/>
              </a:avLst>
            </a:prstGeom>
            <a:gradFill rotWithShape="1">
              <a:gsLst>
                <a:gs pos="0">
                  <a:schemeClr val="tx1"/>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0602" name="AutoShape 74">
              <a:extLst>
                <a:ext uri="{FF2B5EF4-FFF2-40B4-BE49-F238E27FC236}">
                  <a16:creationId xmlns:a16="http://schemas.microsoft.com/office/drawing/2014/main" id="{7DECF4F8-8921-4ACE-AB37-020DE62AC390}"/>
                </a:ext>
              </a:extLst>
            </p:cNvPr>
            <p:cNvSpPr>
              <a:spLocks noChangeArrowheads="1"/>
            </p:cNvSpPr>
            <p:nvPr/>
          </p:nvSpPr>
          <p:spPr bwMode="auto">
            <a:xfrm>
              <a:off x="379" y="3044"/>
              <a:ext cx="1450" cy="281"/>
            </a:xfrm>
            <a:prstGeom prst="roundRect">
              <a:avLst>
                <a:gd name="adj" fmla="val 50000"/>
              </a:avLst>
            </a:prstGeom>
            <a:gradFill rotWithShape="1">
              <a:gsLst>
                <a:gs pos="0">
                  <a:schemeClr val="bg1">
                    <a:lumMod val="95000"/>
                  </a:schemeClr>
                </a:gs>
                <a:gs pos="100000">
                  <a:schemeClr val="bg1">
                    <a:lumMod val="75000"/>
                  </a:schemeClr>
                </a:gs>
              </a:gsLst>
              <a:lin ang="5400000" scaled="1"/>
            </a:gradFill>
            <a:ln w="9525" algn="ctr">
              <a:noFill/>
              <a:round/>
              <a:headEnd/>
              <a:tailEnd/>
            </a:ln>
            <a:effectLst/>
          </p:spPr>
          <p:txBody>
            <a:bodyPr wrap="none" anchor="ctr"/>
            <a:lstStyle/>
            <a:p>
              <a:pPr algn="ctr">
                <a:defRPr/>
              </a:pPr>
              <a:endParaRPr lang="ko-KR" altLang="ko-KR" sz="1200" i="0">
                <a:latin typeface="HY헤드라인M" pitchFamily="18" charset="-127"/>
                <a:ea typeface="HY헤드라인M" pitchFamily="18" charset="-127"/>
              </a:endParaRPr>
            </a:p>
          </p:txBody>
        </p:sp>
        <p:sp>
          <p:nvSpPr>
            <p:cNvPr id="14357" name="Oval 75">
              <a:extLst>
                <a:ext uri="{FF2B5EF4-FFF2-40B4-BE49-F238E27FC236}">
                  <a16:creationId xmlns:a16="http://schemas.microsoft.com/office/drawing/2014/main" id="{7A3ECA3F-D22E-4558-A56E-1C505B375821}"/>
                </a:ext>
              </a:extLst>
            </p:cNvPr>
            <p:cNvSpPr>
              <a:spLocks noChangeArrowheads="1"/>
            </p:cNvSpPr>
            <p:nvPr/>
          </p:nvSpPr>
          <p:spPr bwMode="auto">
            <a:xfrm flipV="1">
              <a:off x="450" y="3066"/>
              <a:ext cx="1308" cy="65"/>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lvl1pPr eaLnBrk="0" hangingPunct="0">
                <a:spcBef>
                  <a:spcPct val="20000"/>
                </a:spcBef>
                <a:buChar char="•"/>
                <a:defRPr kumimoji="1" sz="3200">
                  <a:solidFill>
                    <a:srgbClr val="333333"/>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rgbClr val="333333"/>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rgbClr val="333333"/>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rgbClr val="333333"/>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rgbClr val="333333"/>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solidFill>
                  <a:schemeClr val="tx1"/>
                </a:solidFill>
              </a:endParaRPr>
            </a:p>
          </p:txBody>
        </p:sp>
        <p:sp>
          <p:nvSpPr>
            <p:cNvPr id="14358" name="WordArt 76">
              <a:extLst>
                <a:ext uri="{FF2B5EF4-FFF2-40B4-BE49-F238E27FC236}">
                  <a16:creationId xmlns:a16="http://schemas.microsoft.com/office/drawing/2014/main" id="{A371F4E9-9B5F-4788-9F2C-83E419DB37D7}"/>
                </a:ext>
              </a:extLst>
            </p:cNvPr>
            <p:cNvSpPr>
              <a:spLocks noChangeArrowheads="1" noChangeShapeType="1" noTextEdit="1"/>
            </p:cNvSpPr>
            <p:nvPr/>
          </p:nvSpPr>
          <p:spPr bwMode="auto">
            <a:xfrm>
              <a:off x="590" y="2794"/>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59" name="WordArt 77">
              <a:extLst>
                <a:ext uri="{FF2B5EF4-FFF2-40B4-BE49-F238E27FC236}">
                  <a16:creationId xmlns:a16="http://schemas.microsoft.com/office/drawing/2014/main" id="{21FD1157-0701-403D-8860-B4BB060B371C}"/>
                </a:ext>
              </a:extLst>
            </p:cNvPr>
            <p:cNvSpPr>
              <a:spLocks noChangeArrowheads="1" noChangeShapeType="1" noTextEdit="1"/>
            </p:cNvSpPr>
            <p:nvPr/>
          </p:nvSpPr>
          <p:spPr bwMode="auto">
            <a:xfrm>
              <a:off x="590" y="2455"/>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sp>
          <p:nvSpPr>
            <p:cNvPr id="14360" name="WordArt 78">
              <a:extLst>
                <a:ext uri="{FF2B5EF4-FFF2-40B4-BE49-F238E27FC236}">
                  <a16:creationId xmlns:a16="http://schemas.microsoft.com/office/drawing/2014/main" id="{7C050D83-FAE2-4F15-8731-0EF66EFE49E7}"/>
                </a:ext>
              </a:extLst>
            </p:cNvPr>
            <p:cNvSpPr>
              <a:spLocks noChangeArrowheads="1" noChangeShapeType="1" noTextEdit="1"/>
            </p:cNvSpPr>
            <p:nvPr/>
          </p:nvSpPr>
          <p:spPr bwMode="auto">
            <a:xfrm>
              <a:off x="590" y="3136"/>
              <a:ext cx="1043" cy="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000" b="1" kern="10" spc="-50">
                  <a:latin typeface="Arial" panose="020B0604020202020204" pitchFamily="34" charset="0"/>
                  <a:cs typeface="Arial" panose="020B0604020202020204" pitchFamily="34" charset="0"/>
                </a:rPr>
                <a:t>CLICK TO ADD CONTENTS</a:t>
              </a:r>
              <a:endParaRPr lang="zh-CN" altLang="en-US" sz="1000" b="1" kern="10" spc="-5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1000"/>
                                        <p:tgtEl>
                                          <p:spTgt spid="6"/>
                                        </p:tgtEl>
                                      </p:cBhvr>
                                    </p:animEffect>
                                  </p:childTnLst>
                                </p:cTn>
                              </p:par>
                            </p:childTnLst>
                          </p:cTn>
                        </p:par>
                        <p:par>
                          <p:cTn id="14" fill="hold" nodeType="afterGroup">
                            <p:stCondLst>
                              <p:cond delay="2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Left)">
                                      <p:cBhvr>
                                        <p:cTn id="17" dur="1000"/>
                                        <p:tgtEl>
                                          <p:spTgt spid="2"/>
                                        </p:tgtEl>
                                      </p:cBhvr>
                                    </p:animEffect>
                                  </p:childTnLst>
                                </p:cTn>
                              </p:par>
                            </p:childTnLst>
                          </p:cTn>
                        </p:par>
                        <p:par>
                          <p:cTn id="18" fill="hold" nodeType="afterGroup">
                            <p:stCondLst>
                              <p:cond delay="3000"/>
                            </p:stCondLst>
                            <p:childTnLst>
                              <p:par>
                                <p:cTn id="19" presetID="1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Left)">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C65AE15-65F3-4B0B-84BE-FA027C727A7A}"/>
              </a:ext>
            </a:extLst>
          </p:cNvPr>
          <p:cNvSpPr>
            <a:spLocks noGrp="1" noChangeArrowheads="1"/>
          </p:cNvSpPr>
          <p:nvPr>
            <p:ph type="title" idx="4294967295"/>
          </p:nvPr>
        </p:nvSpPr>
        <p:spPr/>
        <p:txBody>
          <a:bodyPr/>
          <a:lstStyle/>
          <a:p>
            <a:pPr eaLnBrk="1" hangingPunct="1"/>
            <a:r>
              <a:rPr lang="en-US" altLang="ko-KR"/>
              <a:t>Click To Edit Title Style</a:t>
            </a:r>
          </a:p>
        </p:txBody>
      </p:sp>
      <p:grpSp>
        <p:nvGrpSpPr>
          <p:cNvPr id="2" name="Group 46">
            <a:extLst>
              <a:ext uri="{FF2B5EF4-FFF2-40B4-BE49-F238E27FC236}">
                <a16:creationId xmlns:a16="http://schemas.microsoft.com/office/drawing/2014/main" id="{4B997D7B-FE0B-40EC-8F43-6E509EAD409C}"/>
              </a:ext>
            </a:extLst>
          </p:cNvPr>
          <p:cNvGrpSpPr>
            <a:grpSpLocks/>
          </p:cNvGrpSpPr>
          <p:nvPr/>
        </p:nvGrpSpPr>
        <p:grpSpPr bwMode="auto">
          <a:xfrm>
            <a:off x="2566988" y="1268414"/>
            <a:ext cx="7092950" cy="3240087"/>
            <a:chOff x="657" y="799"/>
            <a:chExt cx="4468" cy="2041"/>
          </a:xfrm>
        </p:grpSpPr>
        <p:sp>
          <p:nvSpPr>
            <p:cNvPr id="15373" name="Line 6">
              <a:extLst>
                <a:ext uri="{FF2B5EF4-FFF2-40B4-BE49-F238E27FC236}">
                  <a16:creationId xmlns:a16="http://schemas.microsoft.com/office/drawing/2014/main" id="{7D873B48-A884-482E-9B65-6F499F0ACDEF}"/>
                </a:ext>
              </a:extLst>
            </p:cNvPr>
            <p:cNvSpPr>
              <a:spLocks noChangeShapeType="1"/>
            </p:cNvSpPr>
            <p:nvPr/>
          </p:nvSpPr>
          <p:spPr bwMode="auto">
            <a:xfrm>
              <a:off x="3424" y="1729"/>
              <a:ext cx="1" cy="385"/>
            </a:xfrm>
            <a:prstGeom prst="line">
              <a:avLst/>
            </a:prstGeom>
            <a:noFill/>
            <a:ln w="190500">
              <a:solidFill>
                <a:srgbClr val="698E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15374" name="Line 7">
              <a:extLst>
                <a:ext uri="{FF2B5EF4-FFF2-40B4-BE49-F238E27FC236}">
                  <a16:creationId xmlns:a16="http://schemas.microsoft.com/office/drawing/2014/main" id="{8C21EF0C-7D17-4D81-BE97-149BDDE19B5E}"/>
                </a:ext>
              </a:extLst>
            </p:cNvPr>
            <p:cNvSpPr>
              <a:spLocks noChangeShapeType="1"/>
            </p:cNvSpPr>
            <p:nvPr/>
          </p:nvSpPr>
          <p:spPr bwMode="auto">
            <a:xfrm>
              <a:off x="2358" y="1729"/>
              <a:ext cx="1" cy="385"/>
            </a:xfrm>
            <a:prstGeom prst="line">
              <a:avLst/>
            </a:prstGeom>
            <a:noFill/>
            <a:ln w="190500">
              <a:solidFill>
                <a:srgbClr val="698E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15375" name="Freeform 8">
              <a:extLst>
                <a:ext uri="{FF2B5EF4-FFF2-40B4-BE49-F238E27FC236}">
                  <a16:creationId xmlns:a16="http://schemas.microsoft.com/office/drawing/2014/main" id="{03830B6F-655E-4C9D-9ACB-80C174F57FF9}"/>
                </a:ext>
              </a:extLst>
            </p:cNvPr>
            <p:cNvSpPr>
              <a:spLocks/>
            </p:cNvSpPr>
            <p:nvPr/>
          </p:nvSpPr>
          <p:spPr bwMode="auto">
            <a:xfrm flipH="1">
              <a:off x="3901" y="1729"/>
              <a:ext cx="589" cy="1111"/>
            </a:xfrm>
            <a:custGeom>
              <a:avLst/>
              <a:gdLst>
                <a:gd name="T0" fmla="*/ 0 w 635"/>
                <a:gd name="T1" fmla="*/ 0 h 953"/>
                <a:gd name="T2" fmla="*/ 0 w 635"/>
                <a:gd name="T3" fmla="*/ 2147483647 h 953"/>
                <a:gd name="T4" fmla="*/ 1713776975 w 635"/>
                <a:gd name="T5" fmla="*/ 2147483647 h 953"/>
                <a:gd name="T6" fmla="*/ 0 60000 65536"/>
                <a:gd name="T7" fmla="*/ 0 60000 65536"/>
                <a:gd name="T8" fmla="*/ 0 60000 65536"/>
                <a:gd name="T9" fmla="*/ 0 w 635"/>
                <a:gd name="T10" fmla="*/ 0 h 953"/>
                <a:gd name="T11" fmla="*/ 635 w 635"/>
                <a:gd name="T12" fmla="*/ 953 h 953"/>
              </a:gdLst>
              <a:ahLst/>
              <a:cxnLst>
                <a:cxn ang="T6">
                  <a:pos x="T0" y="T1"/>
                </a:cxn>
                <a:cxn ang="T7">
                  <a:pos x="T2" y="T3"/>
                </a:cxn>
                <a:cxn ang="T8">
                  <a:pos x="T4" y="T5"/>
                </a:cxn>
              </a:cxnLst>
              <a:rect l="T9" t="T10" r="T11" b="T12"/>
              <a:pathLst>
                <a:path w="635" h="953">
                  <a:moveTo>
                    <a:pt x="0" y="0"/>
                  </a:moveTo>
                  <a:lnTo>
                    <a:pt x="0" y="953"/>
                  </a:lnTo>
                  <a:lnTo>
                    <a:pt x="635" y="953"/>
                  </a:lnTo>
                </a:path>
              </a:pathLst>
            </a:custGeom>
            <a:noFill/>
            <a:ln w="190500">
              <a:solidFill>
                <a:srgbClr val="00307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6" name="Freeform 9">
              <a:extLst>
                <a:ext uri="{FF2B5EF4-FFF2-40B4-BE49-F238E27FC236}">
                  <a16:creationId xmlns:a16="http://schemas.microsoft.com/office/drawing/2014/main" id="{820B4314-F8D6-42B8-B828-A66C7AA532ED}"/>
                </a:ext>
              </a:extLst>
            </p:cNvPr>
            <p:cNvSpPr>
              <a:spLocks/>
            </p:cNvSpPr>
            <p:nvPr/>
          </p:nvSpPr>
          <p:spPr bwMode="auto">
            <a:xfrm>
              <a:off x="1292" y="1729"/>
              <a:ext cx="567" cy="1111"/>
            </a:xfrm>
            <a:custGeom>
              <a:avLst/>
              <a:gdLst>
                <a:gd name="T0" fmla="*/ 0 w 635"/>
                <a:gd name="T1" fmla="*/ 0 h 953"/>
                <a:gd name="T2" fmla="*/ 0 w 635"/>
                <a:gd name="T3" fmla="*/ 2147483647 h 953"/>
                <a:gd name="T4" fmla="*/ 1528824367 w 635"/>
                <a:gd name="T5" fmla="*/ 2147483647 h 953"/>
                <a:gd name="T6" fmla="*/ 0 60000 65536"/>
                <a:gd name="T7" fmla="*/ 0 60000 65536"/>
                <a:gd name="T8" fmla="*/ 0 60000 65536"/>
                <a:gd name="T9" fmla="*/ 0 w 635"/>
                <a:gd name="T10" fmla="*/ 0 h 953"/>
                <a:gd name="T11" fmla="*/ 635 w 635"/>
                <a:gd name="T12" fmla="*/ 953 h 953"/>
              </a:gdLst>
              <a:ahLst/>
              <a:cxnLst>
                <a:cxn ang="T6">
                  <a:pos x="T0" y="T1"/>
                </a:cxn>
                <a:cxn ang="T7">
                  <a:pos x="T2" y="T3"/>
                </a:cxn>
                <a:cxn ang="T8">
                  <a:pos x="T4" y="T5"/>
                </a:cxn>
              </a:cxnLst>
              <a:rect l="T9" t="T10" r="T11" b="T12"/>
              <a:pathLst>
                <a:path w="635" h="953">
                  <a:moveTo>
                    <a:pt x="0" y="0"/>
                  </a:moveTo>
                  <a:lnTo>
                    <a:pt x="0" y="953"/>
                  </a:lnTo>
                  <a:lnTo>
                    <a:pt x="635" y="953"/>
                  </a:lnTo>
                </a:path>
              </a:pathLst>
            </a:custGeom>
            <a:noFill/>
            <a:ln w="190500">
              <a:solidFill>
                <a:srgbClr val="00307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1018" name="AutoShape 10">
              <a:extLst>
                <a:ext uri="{FF2B5EF4-FFF2-40B4-BE49-F238E27FC236}">
                  <a16:creationId xmlns:a16="http://schemas.microsoft.com/office/drawing/2014/main" id="{447332E2-3B79-418B-86D2-74D2AD37FEFF}"/>
                </a:ext>
              </a:extLst>
            </p:cNvPr>
            <p:cNvSpPr>
              <a:spLocks noChangeArrowheads="1"/>
            </p:cNvSpPr>
            <p:nvPr/>
          </p:nvSpPr>
          <p:spPr bwMode="auto">
            <a:xfrm>
              <a:off x="657" y="1592"/>
              <a:ext cx="127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71019" name="AutoShape 11">
              <a:extLst>
                <a:ext uri="{FF2B5EF4-FFF2-40B4-BE49-F238E27FC236}">
                  <a16:creationId xmlns:a16="http://schemas.microsoft.com/office/drawing/2014/main" id="{0204466C-7113-4001-8CF3-C750EADA0332}"/>
                </a:ext>
              </a:extLst>
            </p:cNvPr>
            <p:cNvSpPr>
              <a:spLocks noChangeArrowheads="1"/>
            </p:cNvSpPr>
            <p:nvPr/>
          </p:nvSpPr>
          <p:spPr bwMode="auto">
            <a:xfrm>
              <a:off x="816" y="799"/>
              <a:ext cx="952" cy="929"/>
            </a:xfrm>
            <a:prstGeom prst="roundRect">
              <a:avLst>
                <a:gd name="adj" fmla="val 11764"/>
              </a:avLst>
            </a:prstGeom>
            <a:gradFill rotWithShape="1">
              <a:gsLst>
                <a:gs pos="0">
                  <a:srgbClr val="D8ECEB">
                    <a:gamma/>
                    <a:tint val="0"/>
                    <a:invGamma/>
                  </a:srgbClr>
                </a:gs>
                <a:gs pos="100000">
                  <a:schemeClr val="bg1">
                    <a:lumMod val="75000"/>
                  </a:scheme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379" name="AutoShape 12">
              <a:extLst>
                <a:ext uri="{FF2B5EF4-FFF2-40B4-BE49-F238E27FC236}">
                  <a16:creationId xmlns:a16="http://schemas.microsoft.com/office/drawing/2014/main" id="{B19FA9B5-EBC3-4714-84B9-AD3D50103026}"/>
                </a:ext>
              </a:extLst>
            </p:cNvPr>
            <p:cNvSpPr>
              <a:spLocks noChangeArrowheads="1"/>
            </p:cNvSpPr>
            <p:nvPr/>
          </p:nvSpPr>
          <p:spPr bwMode="auto">
            <a:xfrm>
              <a:off x="861" y="844"/>
              <a:ext cx="862" cy="544"/>
            </a:xfrm>
            <a:prstGeom prst="roundRect">
              <a:avLst>
                <a:gd name="adj" fmla="val 15806"/>
              </a:avLst>
            </a:prstGeom>
            <a:gradFill rotWithShape="0">
              <a:gsLst>
                <a:gs pos="0">
                  <a:srgbClr val="004CB1"/>
                </a:gs>
                <a:gs pos="100000">
                  <a:srgbClr val="00307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sp>
          <p:nvSpPr>
            <p:cNvPr id="171021" name="AutoShape 13">
              <a:extLst>
                <a:ext uri="{FF2B5EF4-FFF2-40B4-BE49-F238E27FC236}">
                  <a16:creationId xmlns:a16="http://schemas.microsoft.com/office/drawing/2014/main" id="{80CB8A0C-82F8-42C7-B10F-7A2EF8CB5419}"/>
                </a:ext>
              </a:extLst>
            </p:cNvPr>
            <p:cNvSpPr>
              <a:spLocks noChangeArrowheads="1"/>
            </p:cNvSpPr>
            <p:nvPr/>
          </p:nvSpPr>
          <p:spPr bwMode="auto">
            <a:xfrm>
              <a:off x="1723" y="1592"/>
              <a:ext cx="127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71022" name="AutoShape 14">
              <a:extLst>
                <a:ext uri="{FF2B5EF4-FFF2-40B4-BE49-F238E27FC236}">
                  <a16:creationId xmlns:a16="http://schemas.microsoft.com/office/drawing/2014/main" id="{DF9434F0-8A61-4848-9E34-518DEB18910F}"/>
                </a:ext>
              </a:extLst>
            </p:cNvPr>
            <p:cNvSpPr>
              <a:spLocks noChangeArrowheads="1"/>
            </p:cNvSpPr>
            <p:nvPr/>
          </p:nvSpPr>
          <p:spPr bwMode="auto">
            <a:xfrm>
              <a:off x="1882" y="799"/>
              <a:ext cx="952" cy="929"/>
            </a:xfrm>
            <a:prstGeom prst="roundRect">
              <a:avLst>
                <a:gd name="adj" fmla="val 11764"/>
              </a:avLst>
            </a:prstGeom>
            <a:gradFill rotWithShape="1">
              <a:gsLst>
                <a:gs pos="0">
                  <a:srgbClr val="D8ECEB">
                    <a:gamma/>
                    <a:tint val="0"/>
                    <a:invGamma/>
                  </a:srgbClr>
                </a:gs>
                <a:gs pos="100000">
                  <a:schemeClr val="bg1">
                    <a:lumMod val="75000"/>
                  </a:scheme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382" name="AutoShape 15">
              <a:extLst>
                <a:ext uri="{FF2B5EF4-FFF2-40B4-BE49-F238E27FC236}">
                  <a16:creationId xmlns:a16="http://schemas.microsoft.com/office/drawing/2014/main" id="{BBBF3848-2C55-408E-B751-B159E9FC8116}"/>
                </a:ext>
              </a:extLst>
            </p:cNvPr>
            <p:cNvSpPr>
              <a:spLocks noChangeArrowheads="1"/>
            </p:cNvSpPr>
            <p:nvPr/>
          </p:nvSpPr>
          <p:spPr bwMode="auto">
            <a:xfrm>
              <a:off x="1927" y="844"/>
              <a:ext cx="862" cy="544"/>
            </a:xfrm>
            <a:prstGeom prst="roundRect">
              <a:avLst>
                <a:gd name="adj" fmla="val 15806"/>
              </a:avLst>
            </a:prstGeom>
            <a:gradFill rotWithShape="1">
              <a:gsLst>
                <a:gs pos="0">
                  <a:srgbClr val="8FC100"/>
                </a:gs>
                <a:gs pos="100000">
                  <a:srgbClr val="698E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p>
          </p:txBody>
        </p:sp>
        <p:sp>
          <p:nvSpPr>
            <p:cNvPr id="171024" name="AutoShape 16">
              <a:extLst>
                <a:ext uri="{FF2B5EF4-FFF2-40B4-BE49-F238E27FC236}">
                  <a16:creationId xmlns:a16="http://schemas.microsoft.com/office/drawing/2014/main" id="{761EC0AA-BB9A-4AFA-A18C-9475A79180DB}"/>
                </a:ext>
              </a:extLst>
            </p:cNvPr>
            <p:cNvSpPr>
              <a:spLocks noChangeArrowheads="1"/>
            </p:cNvSpPr>
            <p:nvPr/>
          </p:nvSpPr>
          <p:spPr bwMode="auto">
            <a:xfrm>
              <a:off x="2789" y="1592"/>
              <a:ext cx="127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71025" name="AutoShape 17">
              <a:extLst>
                <a:ext uri="{FF2B5EF4-FFF2-40B4-BE49-F238E27FC236}">
                  <a16:creationId xmlns:a16="http://schemas.microsoft.com/office/drawing/2014/main" id="{E22F0191-7657-41A6-882A-393D5DB90D73}"/>
                </a:ext>
              </a:extLst>
            </p:cNvPr>
            <p:cNvSpPr>
              <a:spLocks noChangeArrowheads="1"/>
            </p:cNvSpPr>
            <p:nvPr/>
          </p:nvSpPr>
          <p:spPr bwMode="auto">
            <a:xfrm>
              <a:off x="2948" y="799"/>
              <a:ext cx="952" cy="929"/>
            </a:xfrm>
            <a:prstGeom prst="roundRect">
              <a:avLst>
                <a:gd name="adj" fmla="val 11764"/>
              </a:avLst>
            </a:prstGeom>
            <a:gradFill rotWithShape="1">
              <a:gsLst>
                <a:gs pos="0">
                  <a:srgbClr val="D8ECEB">
                    <a:gamma/>
                    <a:tint val="0"/>
                    <a:invGamma/>
                  </a:srgbClr>
                </a:gs>
                <a:gs pos="100000">
                  <a:schemeClr val="bg1">
                    <a:lumMod val="75000"/>
                  </a:scheme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385" name="AutoShape 18">
              <a:extLst>
                <a:ext uri="{FF2B5EF4-FFF2-40B4-BE49-F238E27FC236}">
                  <a16:creationId xmlns:a16="http://schemas.microsoft.com/office/drawing/2014/main" id="{A8EEE6AE-1C77-4F1F-80DE-DFAE721302C6}"/>
                </a:ext>
              </a:extLst>
            </p:cNvPr>
            <p:cNvSpPr>
              <a:spLocks noChangeArrowheads="1"/>
            </p:cNvSpPr>
            <p:nvPr/>
          </p:nvSpPr>
          <p:spPr bwMode="auto">
            <a:xfrm>
              <a:off x="2993" y="844"/>
              <a:ext cx="862" cy="544"/>
            </a:xfrm>
            <a:prstGeom prst="roundRect">
              <a:avLst>
                <a:gd name="adj" fmla="val 15806"/>
              </a:avLst>
            </a:prstGeom>
            <a:gradFill rotWithShape="1">
              <a:gsLst>
                <a:gs pos="0">
                  <a:srgbClr val="8FC100"/>
                </a:gs>
                <a:gs pos="100000">
                  <a:srgbClr val="698E0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ko-KR" sz="1800"/>
            </a:p>
          </p:txBody>
        </p:sp>
        <p:sp>
          <p:nvSpPr>
            <p:cNvPr id="171027" name="AutoShape 19">
              <a:extLst>
                <a:ext uri="{FF2B5EF4-FFF2-40B4-BE49-F238E27FC236}">
                  <a16:creationId xmlns:a16="http://schemas.microsoft.com/office/drawing/2014/main" id="{96125998-4F49-424D-A509-F43A9DE4CA34}"/>
                </a:ext>
              </a:extLst>
            </p:cNvPr>
            <p:cNvSpPr>
              <a:spLocks noChangeArrowheads="1"/>
            </p:cNvSpPr>
            <p:nvPr/>
          </p:nvSpPr>
          <p:spPr bwMode="auto">
            <a:xfrm>
              <a:off x="3855" y="1592"/>
              <a:ext cx="1270" cy="273"/>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71028" name="AutoShape 20">
              <a:extLst>
                <a:ext uri="{FF2B5EF4-FFF2-40B4-BE49-F238E27FC236}">
                  <a16:creationId xmlns:a16="http://schemas.microsoft.com/office/drawing/2014/main" id="{B4AAE2BA-9EB6-48F3-A7DD-90C6F3427CE9}"/>
                </a:ext>
              </a:extLst>
            </p:cNvPr>
            <p:cNvSpPr>
              <a:spLocks noChangeArrowheads="1"/>
            </p:cNvSpPr>
            <p:nvPr/>
          </p:nvSpPr>
          <p:spPr bwMode="auto">
            <a:xfrm>
              <a:off x="4014" y="799"/>
              <a:ext cx="952" cy="929"/>
            </a:xfrm>
            <a:prstGeom prst="roundRect">
              <a:avLst>
                <a:gd name="adj" fmla="val 11764"/>
              </a:avLst>
            </a:prstGeom>
            <a:gradFill rotWithShape="1">
              <a:gsLst>
                <a:gs pos="0">
                  <a:srgbClr val="D8ECEB">
                    <a:gamma/>
                    <a:tint val="0"/>
                    <a:invGamma/>
                  </a:srgbClr>
                </a:gs>
                <a:gs pos="100000">
                  <a:schemeClr val="bg1">
                    <a:lumMod val="75000"/>
                  </a:schemeClr>
                </a:gs>
              </a:gsLst>
              <a:lin ang="5400000" scaled="1"/>
            </a:gradFill>
            <a:ln w="9525" algn="ctr">
              <a:noFill/>
              <a:round/>
              <a:headEnd/>
              <a:tailEnd/>
            </a:ln>
            <a:effectLst/>
          </p:spPr>
          <p:txBody>
            <a:bodyPr wrap="none" anchor="ctr"/>
            <a:lstStyle/>
            <a:p>
              <a:pPr>
                <a:defRPr/>
              </a:pPr>
              <a:endParaRPr lang="ko-KR" altLang="en-US">
                <a:latin typeface="굴림" charset="-127"/>
                <a:ea typeface="굴림" charset="-127"/>
              </a:endParaRPr>
            </a:p>
          </p:txBody>
        </p:sp>
        <p:sp>
          <p:nvSpPr>
            <p:cNvPr id="15388" name="AutoShape 21">
              <a:extLst>
                <a:ext uri="{FF2B5EF4-FFF2-40B4-BE49-F238E27FC236}">
                  <a16:creationId xmlns:a16="http://schemas.microsoft.com/office/drawing/2014/main" id="{61713350-ECC4-485D-973B-F8FEC356DBDE}"/>
                </a:ext>
              </a:extLst>
            </p:cNvPr>
            <p:cNvSpPr>
              <a:spLocks noChangeArrowheads="1"/>
            </p:cNvSpPr>
            <p:nvPr/>
          </p:nvSpPr>
          <p:spPr bwMode="auto">
            <a:xfrm>
              <a:off x="4059" y="844"/>
              <a:ext cx="862" cy="544"/>
            </a:xfrm>
            <a:prstGeom prst="roundRect">
              <a:avLst>
                <a:gd name="adj" fmla="val 15806"/>
              </a:avLst>
            </a:prstGeom>
            <a:gradFill rotWithShape="0">
              <a:gsLst>
                <a:gs pos="0">
                  <a:srgbClr val="004CB1"/>
                </a:gs>
                <a:gs pos="100000">
                  <a:srgbClr val="003070"/>
                </a:gs>
              </a:gsLst>
              <a:lin ang="5400000" scaled="1"/>
            </a:gradFill>
            <a:ln w="19050" algn="ctr">
              <a:solidFill>
                <a:schemeClr val="bg1"/>
              </a:solidFill>
              <a:round/>
              <a:headEnd/>
              <a:tailEnd/>
            </a:ln>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eaLnBrk="1" hangingPunct="1">
                <a:spcBef>
                  <a:spcPct val="0"/>
                </a:spcBef>
                <a:buFontTx/>
                <a:buNone/>
              </a:pPr>
              <a:endParaRPr lang="ko-KR" altLang="en-US" sz="1800"/>
            </a:p>
          </p:txBody>
        </p:sp>
        <p:grpSp>
          <p:nvGrpSpPr>
            <p:cNvPr id="15389" name="Group 22">
              <a:extLst>
                <a:ext uri="{FF2B5EF4-FFF2-40B4-BE49-F238E27FC236}">
                  <a16:creationId xmlns:a16="http://schemas.microsoft.com/office/drawing/2014/main" id="{3BE30E07-A872-4527-A4D0-D04AC43252E7}"/>
                </a:ext>
              </a:extLst>
            </p:cNvPr>
            <p:cNvGrpSpPr>
              <a:grpSpLocks/>
            </p:cNvGrpSpPr>
            <p:nvPr/>
          </p:nvGrpSpPr>
          <p:grpSpPr bwMode="auto">
            <a:xfrm>
              <a:off x="930" y="980"/>
              <a:ext cx="728" cy="265"/>
              <a:chOff x="2560" y="618"/>
              <a:chExt cx="728" cy="265"/>
            </a:xfrm>
          </p:grpSpPr>
          <p:sp>
            <p:nvSpPr>
              <p:cNvPr id="15404" name="WordArt 23">
                <a:extLst>
                  <a:ext uri="{FF2B5EF4-FFF2-40B4-BE49-F238E27FC236}">
                    <a16:creationId xmlns:a16="http://schemas.microsoft.com/office/drawing/2014/main" id="{8AE4F1D9-3859-4F35-A654-162A0CDA3346}"/>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5405" name="WordArt 24">
                <a:extLst>
                  <a:ext uri="{FF2B5EF4-FFF2-40B4-BE49-F238E27FC236}">
                    <a16:creationId xmlns:a16="http://schemas.microsoft.com/office/drawing/2014/main" id="{EE5799CF-4D75-40EC-860C-2F37CDCDA0AE}"/>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5390" name="Group 25">
              <a:extLst>
                <a:ext uri="{FF2B5EF4-FFF2-40B4-BE49-F238E27FC236}">
                  <a16:creationId xmlns:a16="http://schemas.microsoft.com/office/drawing/2014/main" id="{033D8E56-CF99-450A-B965-0054ED0B5158}"/>
                </a:ext>
              </a:extLst>
            </p:cNvPr>
            <p:cNvGrpSpPr>
              <a:grpSpLocks/>
            </p:cNvGrpSpPr>
            <p:nvPr/>
          </p:nvGrpSpPr>
          <p:grpSpPr bwMode="auto">
            <a:xfrm>
              <a:off x="2018" y="980"/>
              <a:ext cx="728" cy="265"/>
              <a:chOff x="2560" y="618"/>
              <a:chExt cx="728" cy="265"/>
            </a:xfrm>
          </p:grpSpPr>
          <p:sp>
            <p:nvSpPr>
              <p:cNvPr id="15402" name="WordArt 26">
                <a:extLst>
                  <a:ext uri="{FF2B5EF4-FFF2-40B4-BE49-F238E27FC236}">
                    <a16:creationId xmlns:a16="http://schemas.microsoft.com/office/drawing/2014/main" id="{698BE614-A825-4D84-9DFA-F55B29A94EBB}"/>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5403" name="WordArt 27">
                <a:extLst>
                  <a:ext uri="{FF2B5EF4-FFF2-40B4-BE49-F238E27FC236}">
                    <a16:creationId xmlns:a16="http://schemas.microsoft.com/office/drawing/2014/main" id="{25AA978B-00BA-47FC-8B7B-2B7B294B41D6}"/>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5391" name="Group 28">
              <a:extLst>
                <a:ext uri="{FF2B5EF4-FFF2-40B4-BE49-F238E27FC236}">
                  <a16:creationId xmlns:a16="http://schemas.microsoft.com/office/drawing/2014/main" id="{D9172BAF-EB34-4C56-9C67-4683701D5741}"/>
                </a:ext>
              </a:extLst>
            </p:cNvPr>
            <p:cNvGrpSpPr>
              <a:grpSpLocks/>
            </p:cNvGrpSpPr>
            <p:nvPr/>
          </p:nvGrpSpPr>
          <p:grpSpPr bwMode="auto">
            <a:xfrm>
              <a:off x="3061" y="980"/>
              <a:ext cx="728" cy="265"/>
              <a:chOff x="2560" y="618"/>
              <a:chExt cx="728" cy="265"/>
            </a:xfrm>
          </p:grpSpPr>
          <p:sp>
            <p:nvSpPr>
              <p:cNvPr id="15400" name="WordArt 29">
                <a:extLst>
                  <a:ext uri="{FF2B5EF4-FFF2-40B4-BE49-F238E27FC236}">
                    <a16:creationId xmlns:a16="http://schemas.microsoft.com/office/drawing/2014/main" id="{9AEB975E-0E34-4DB5-9F06-915EE4D2A95D}"/>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5401" name="WordArt 30">
                <a:extLst>
                  <a:ext uri="{FF2B5EF4-FFF2-40B4-BE49-F238E27FC236}">
                    <a16:creationId xmlns:a16="http://schemas.microsoft.com/office/drawing/2014/main" id="{043E9445-87F5-4193-A4E4-1CC1DA7B0441}"/>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grpSp>
          <p:nvGrpSpPr>
            <p:cNvPr id="15392" name="Group 31">
              <a:extLst>
                <a:ext uri="{FF2B5EF4-FFF2-40B4-BE49-F238E27FC236}">
                  <a16:creationId xmlns:a16="http://schemas.microsoft.com/office/drawing/2014/main" id="{E137C71F-0583-4109-A898-BB64B83583EE}"/>
                </a:ext>
              </a:extLst>
            </p:cNvPr>
            <p:cNvGrpSpPr>
              <a:grpSpLocks/>
            </p:cNvGrpSpPr>
            <p:nvPr/>
          </p:nvGrpSpPr>
          <p:grpSpPr bwMode="auto">
            <a:xfrm>
              <a:off x="4150" y="980"/>
              <a:ext cx="728" cy="265"/>
              <a:chOff x="2560" y="618"/>
              <a:chExt cx="728" cy="265"/>
            </a:xfrm>
          </p:grpSpPr>
          <p:sp>
            <p:nvSpPr>
              <p:cNvPr id="15398" name="WordArt 32">
                <a:extLst>
                  <a:ext uri="{FF2B5EF4-FFF2-40B4-BE49-F238E27FC236}">
                    <a16:creationId xmlns:a16="http://schemas.microsoft.com/office/drawing/2014/main" id="{149FC2A5-F704-4D19-81A1-67248ECB575E}"/>
                  </a:ext>
                </a:extLst>
              </p:cNvPr>
              <p:cNvSpPr>
                <a:spLocks noChangeArrowheads="1" noChangeShapeType="1" noTextEdit="1"/>
              </p:cNvSpPr>
              <p:nvPr/>
            </p:nvSpPr>
            <p:spPr bwMode="auto">
              <a:xfrm>
                <a:off x="2653" y="618"/>
                <a:ext cx="544"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TEXT</a:t>
                </a:r>
                <a:endParaRPr lang="zh-CN" altLang="en-US" sz="1400" kern="10" spc="-70">
                  <a:solidFill>
                    <a:schemeClr val="bg1"/>
                  </a:solidFill>
                  <a:latin typeface="Arial Black" panose="020B0A04020102020204" pitchFamily="34" charset="0"/>
                </a:endParaRPr>
              </a:p>
            </p:txBody>
          </p:sp>
          <p:sp>
            <p:nvSpPr>
              <p:cNvPr id="15399" name="WordArt 33">
                <a:extLst>
                  <a:ext uri="{FF2B5EF4-FFF2-40B4-BE49-F238E27FC236}">
                    <a16:creationId xmlns:a16="http://schemas.microsoft.com/office/drawing/2014/main" id="{16020A9B-7A9D-48CD-9F56-108024C2EF6E}"/>
                  </a:ext>
                </a:extLst>
              </p:cNvPr>
              <p:cNvSpPr>
                <a:spLocks noChangeArrowheads="1" noChangeShapeType="1" noTextEdit="1"/>
              </p:cNvSpPr>
              <p:nvPr/>
            </p:nvSpPr>
            <p:spPr bwMode="auto">
              <a:xfrm>
                <a:off x="2560" y="799"/>
                <a:ext cx="728"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ADD CONTENTS</a:t>
                </a:r>
                <a:endParaRPr lang="zh-CN" altLang="en-US" sz="800" b="1" kern="10" spc="-40">
                  <a:solidFill>
                    <a:schemeClr val="bg1"/>
                  </a:solidFill>
                  <a:latin typeface="Arial" panose="020B0604020202020204" pitchFamily="34" charset="0"/>
                  <a:cs typeface="Arial" panose="020B0604020202020204" pitchFamily="34" charset="0"/>
                </a:endParaRPr>
              </a:p>
            </p:txBody>
          </p:sp>
        </p:grpSp>
        <p:sp>
          <p:nvSpPr>
            <p:cNvPr id="15393" name="WordArt 34">
              <a:extLst>
                <a:ext uri="{FF2B5EF4-FFF2-40B4-BE49-F238E27FC236}">
                  <a16:creationId xmlns:a16="http://schemas.microsoft.com/office/drawing/2014/main" id="{4B5F8802-B3AE-48F2-95F1-88346B4D5A67}"/>
                </a:ext>
              </a:extLst>
            </p:cNvPr>
            <p:cNvSpPr>
              <a:spLocks noChangeArrowheads="1" noChangeShapeType="1" noTextEdit="1"/>
            </p:cNvSpPr>
            <p:nvPr/>
          </p:nvSpPr>
          <p:spPr bwMode="auto">
            <a:xfrm>
              <a:off x="975" y="152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CONTENTS</a:t>
              </a:r>
              <a:endParaRPr lang="zh-CN" altLang="en-US" sz="1400" kern="10" spc="-70">
                <a:latin typeface="Arial Black" panose="020B0A04020102020204" pitchFamily="34" charset="0"/>
              </a:endParaRPr>
            </a:p>
          </p:txBody>
        </p:sp>
        <p:sp>
          <p:nvSpPr>
            <p:cNvPr id="15394" name="WordArt 35">
              <a:extLst>
                <a:ext uri="{FF2B5EF4-FFF2-40B4-BE49-F238E27FC236}">
                  <a16:creationId xmlns:a16="http://schemas.microsoft.com/office/drawing/2014/main" id="{CE123C00-F1C6-4A78-86FF-9AC6297EBDF2}"/>
                </a:ext>
              </a:extLst>
            </p:cNvPr>
            <p:cNvSpPr>
              <a:spLocks noChangeArrowheads="1" noChangeShapeType="1" noTextEdit="1"/>
            </p:cNvSpPr>
            <p:nvPr/>
          </p:nvSpPr>
          <p:spPr bwMode="auto">
            <a:xfrm>
              <a:off x="2064" y="152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CONTENTS</a:t>
              </a:r>
              <a:endParaRPr lang="zh-CN" altLang="en-US" sz="1400" kern="10" spc="-70">
                <a:latin typeface="Arial Black" panose="020B0A04020102020204" pitchFamily="34" charset="0"/>
              </a:endParaRPr>
            </a:p>
          </p:txBody>
        </p:sp>
        <p:sp>
          <p:nvSpPr>
            <p:cNvPr id="15395" name="WordArt 36">
              <a:extLst>
                <a:ext uri="{FF2B5EF4-FFF2-40B4-BE49-F238E27FC236}">
                  <a16:creationId xmlns:a16="http://schemas.microsoft.com/office/drawing/2014/main" id="{FB129D81-7A97-448B-903D-4627B0E8E9AC}"/>
                </a:ext>
              </a:extLst>
            </p:cNvPr>
            <p:cNvSpPr>
              <a:spLocks noChangeArrowheads="1" noChangeShapeType="1" noTextEdit="1"/>
            </p:cNvSpPr>
            <p:nvPr/>
          </p:nvSpPr>
          <p:spPr bwMode="auto">
            <a:xfrm>
              <a:off x="3107" y="152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CONTENTS</a:t>
              </a:r>
              <a:endParaRPr lang="zh-CN" altLang="en-US" sz="1400" kern="10" spc="-70">
                <a:latin typeface="Arial Black" panose="020B0A04020102020204" pitchFamily="34" charset="0"/>
              </a:endParaRPr>
            </a:p>
          </p:txBody>
        </p:sp>
        <p:sp>
          <p:nvSpPr>
            <p:cNvPr id="15396" name="WordArt 37">
              <a:extLst>
                <a:ext uri="{FF2B5EF4-FFF2-40B4-BE49-F238E27FC236}">
                  <a16:creationId xmlns:a16="http://schemas.microsoft.com/office/drawing/2014/main" id="{8866DA17-D092-43F4-8F75-4875F1E2602A}"/>
                </a:ext>
              </a:extLst>
            </p:cNvPr>
            <p:cNvSpPr>
              <a:spLocks noChangeArrowheads="1" noChangeShapeType="1" noTextEdit="1"/>
            </p:cNvSpPr>
            <p:nvPr/>
          </p:nvSpPr>
          <p:spPr bwMode="auto">
            <a:xfrm>
              <a:off x="4195" y="1524"/>
              <a:ext cx="634"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latin typeface="Arial Black" panose="020B0A04020102020204" pitchFamily="34" charset="0"/>
                </a:rPr>
                <a:t>CONTENTS</a:t>
              </a:r>
              <a:endParaRPr lang="zh-CN" altLang="en-US" sz="1400" kern="10" spc="-70">
                <a:latin typeface="Arial Black" panose="020B0A04020102020204" pitchFamily="34" charset="0"/>
              </a:endParaRPr>
            </a:p>
          </p:txBody>
        </p:sp>
        <p:sp>
          <p:nvSpPr>
            <p:cNvPr id="15397" name="Oval 41">
              <a:extLst>
                <a:ext uri="{FF2B5EF4-FFF2-40B4-BE49-F238E27FC236}">
                  <a16:creationId xmlns:a16="http://schemas.microsoft.com/office/drawing/2014/main" id="{8D6837F5-1964-42F3-A0F7-BD157B635A46}"/>
                </a:ext>
              </a:extLst>
            </p:cNvPr>
            <p:cNvSpPr>
              <a:spLocks noChangeArrowheads="1"/>
            </p:cNvSpPr>
            <p:nvPr/>
          </p:nvSpPr>
          <p:spPr bwMode="auto">
            <a:xfrm>
              <a:off x="2622" y="2051"/>
              <a:ext cx="465" cy="466"/>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ko-KR" sz="1800" i="0"/>
            </a:p>
          </p:txBody>
        </p:sp>
      </p:grpSp>
      <p:grpSp>
        <p:nvGrpSpPr>
          <p:cNvPr id="7" name="Group 56">
            <a:extLst>
              <a:ext uri="{FF2B5EF4-FFF2-40B4-BE49-F238E27FC236}">
                <a16:creationId xmlns:a16="http://schemas.microsoft.com/office/drawing/2014/main" id="{6CB1C5A6-0C10-4E2D-9364-06CFD7BF18ED}"/>
              </a:ext>
            </a:extLst>
          </p:cNvPr>
          <p:cNvGrpSpPr>
            <a:grpSpLocks/>
          </p:cNvGrpSpPr>
          <p:nvPr/>
        </p:nvGrpSpPr>
        <p:grpSpPr bwMode="auto">
          <a:xfrm>
            <a:off x="4737100" y="3284539"/>
            <a:ext cx="2717800" cy="3106737"/>
            <a:chOff x="2024" y="2069"/>
            <a:chExt cx="1712" cy="1957"/>
          </a:xfrm>
        </p:grpSpPr>
        <p:sp>
          <p:nvSpPr>
            <p:cNvPr id="15408" name="Oval 48">
              <a:extLst>
                <a:ext uri="{FF2B5EF4-FFF2-40B4-BE49-F238E27FC236}">
                  <a16:creationId xmlns:a16="http://schemas.microsoft.com/office/drawing/2014/main" id="{0BE929C1-C9C9-4ABA-8536-ABEF0E310274}"/>
                </a:ext>
              </a:extLst>
            </p:cNvPr>
            <p:cNvSpPr>
              <a:spLocks noChangeArrowheads="1"/>
            </p:cNvSpPr>
            <p:nvPr/>
          </p:nvSpPr>
          <p:spPr bwMode="auto">
            <a:xfrm>
              <a:off x="2024" y="3455"/>
              <a:ext cx="1712" cy="571"/>
            </a:xfrm>
            <a:prstGeom prst="ellipse">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a:defRPr/>
              </a:pPr>
              <a:endParaRPr lang="ko-KR" altLang="en-US">
                <a:latin typeface="굴림" pitchFamily="50" charset="-127"/>
                <a:ea typeface="굴림" pitchFamily="50" charset="-127"/>
              </a:endParaRPr>
            </a:p>
          </p:txBody>
        </p:sp>
        <p:sp>
          <p:nvSpPr>
            <p:cNvPr id="15367" name="Oval 50">
              <a:extLst>
                <a:ext uri="{FF2B5EF4-FFF2-40B4-BE49-F238E27FC236}">
                  <a16:creationId xmlns:a16="http://schemas.microsoft.com/office/drawing/2014/main" id="{23BB1588-BC79-4E1C-8E29-3D1F7BF04A39}"/>
                </a:ext>
              </a:extLst>
            </p:cNvPr>
            <p:cNvSpPr>
              <a:spLocks noChangeArrowheads="1"/>
            </p:cNvSpPr>
            <p:nvPr/>
          </p:nvSpPr>
          <p:spPr bwMode="auto">
            <a:xfrm>
              <a:off x="2063" y="2069"/>
              <a:ext cx="1635" cy="1643"/>
            </a:xfrm>
            <a:prstGeom prst="ellipse">
              <a:avLst/>
            </a:prstGeom>
            <a:gradFill rotWithShape="1">
              <a:gsLst>
                <a:gs pos="0">
                  <a:srgbClr val="6D4811"/>
                </a:gs>
                <a:gs pos="100000">
                  <a:srgbClr val="593B0E"/>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solidFill>
                  <a:schemeClr val="bg1"/>
                </a:solidFill>
                <a:latin typeface="Arial Black" panose="020B0A04020102020204" pitchFamily="34" charset="0"/>
              </a:endParaRPr>
            </a:p>
          </p:txBody>
        </p:sp>
        <p:sp>
          <p:nvSpPr>
            <p:cNvPr id="15368" name="Oval 51">
              <a:extLst>
                <a:ext uri="{FF2B5EF4-FFF2-40B4-BE49-F238E27FC236}">
                  <a16:creationId xmlns:a16="http://schemas.microsoft.com/office/drawing/2014/main" id="{4DD7FCA2-7732-43EA-9B1C-A9E746E73CA9}"/>
                </a:ext>
              </a:extLst>
            </p:cNvPr>
            <p:cNvSpPr>
              <a:spLocks noChangeArrowheads="1"/>
            </p:cNvSpPr>
            <p:nvPr/>
          </p:nvSpPr>
          <p:spPr bwMode="auto">
            <a:xfrm>
              <a:off x="2641" y="2103"/>
              <a:ext cx="436" cy="439"/>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굴림" panose="020B0503020000020004" pitchFamily="34" charset="-127"/>
                  <a:ea typeface="굴림" panose="020B0503020000020004" pitchFamily="34" charset="-127"/>
                </a:defRPr>
              </a:lvl1pPr>
              <a:lvl2pPr marL="742950" indent="-285750" eaLnBrk="0" hangingPunct="0">
                <a:spcBef>
                  <a:spcPct val="20000"/>
                </a:spcBef>
                <a:buChar char="–"/>
                <a:defRPr kumimoji="1" sz="2800">
                  <a:solidFill>
                    <a:schemeClr val="tx1"/>
                  </a:solidFill>
                  <a:latin typeface="굴림" panose="020B0503020000020004" pitchFamily="34" charset="-127"/>
                  <a:ea typeface="굴림" panose="020B0503020000020004" pitchFamily="34" charset="-127"/>
                </a:defRPr>
              </a:lvl2pPr>
              <a:lvl3pPr marL="1143000" indent="-228600" eaLnBrk="0" hangingPunct="0">
                <a:spcBef>
                  <a:spcPct val="20000"/>
                </a:spcBef>
                <a:buChar char="•"/>
                <a:defRPr kumimoji="1" sz="2400">
                  <a:solidFill>
                    <a:schemeClr val="tx1"/>
                  </a:solidFill>
                  <a:latin typeface="굴림" panose="020B0503020000020004" pitchFamily="34" charset="-127"/>
                  <a:ea typeface="굴림" panose="020B0503020000020004" pitchFamily="34" charset="-127"/>
                </a:defRPr>
              </a:lvl3pPr>
              <a:lvl4pPr marL="16002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4pPr>
              <a:lvl5pPr marL="2057400" indent="-228600" eaLnBrk="0" hangingPunct="0">
                <a:spcBef>
                  <a:spcPct val="20000"/>
                </a:spcBef>
                <a:buChar char="»"/>
                <a:defRPr kumimoji="1" sz="2000">
                  <a:solidFill>
                    <a:schemeClr val="tx1"/>
                  </a:solidFill>
                  <a:latin typeface="굴림" panose="020B0503020000020004" pitchFamily="34" charset="-127"/>
                  <a:ea typeface="굴림" panose="020B0503020000020004" pitchFamily="34" charset="-127"/>
                </a:defRPr>
              </a:lvl5pPr>
              <a:lvl6pPr marL="25146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6pPr>
              <a:lvl7pPr marL="29718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7pPr>
              <a:lvl8pPr marL="34290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8pPr>
              <a:lvl9pPr marL="3886200" indent="-228600" eaLnBrk="0" fontAlgn="base" latinLnBrk="1" hangingPunct="0">
                <a:spcBef>
                  <a:spcPct val="20000"/>
                </a:spcBef>
                <a:spcAft>
                  <a:spcPct val="0"/>
                </a:spcAft>
                <a:buChar char="»"/>
                <a:defRPr kumimoji="1" sz="2000">
                  <a:solidFill>
                    <a:schemeClr val="tx1"/>
                  </a:solidFill>
                  <a:latin typeface="굴림" panose="020B0503020000020004" pitchFamily="34" charset="-127"/>
                  <a:ea typeface="굴림" panose="020B0503020000020004" pitchFamily="34" charset="-127"/>
                </a:defRPr>
              </a:lvl9pPr>
            </a:lstStyle>
            <a:p>
              <a:pPr algn="ctr" eaLnBrk="1" hangingPunct="1">
                <a:spcBef>
                  <a:spcPct val="0"/>
                </a:spcBef>
                <a:buFontTx/>
                <a:buNone/>
              </a:pPr>
              <a:endParaRPr lang="ko-KR" altLang="en-US" sz="1800" i="0"/>
            </a:p>
          </p:txBody>
        </p:sp>
        <p:grpSp>
          <p:nvGrpSpPr>
            <p:cNvPr id="15369" name="Group 52">
              <a:extLst>
                <a:ext uri="{FF2B5EF4-FFF2-40B4-BE49-F238E27FC236}">
                  <a16:creationId xmlns:a16="http://schemas.microsoft.com/office/drawing/2014/main" id="{015A2082-F5DC-4CDB-A472-F12708C218D8}"/>
                </a:ext>
              </a:extLst>
            </p:cNvPr>
            <p:cNvGrpSpPr>
              <a:grpSpLocks/>
            </p:cNvGrpSpPr>
            <p:nvPr/>
          </p:nvGrpSpPr>
          <p:grpSpPr bwMode="auto">
            <a:xfrm>
              <a:off x="2222" y="2727"/>
              <a:ext cx="1316" cy="272"/>
              <a:chOff x="475" y="552"/>
              <a:chExt cx="1316" cy="272"/>
            </a:xfrm>
          </p:grpSpPr>
          <p:sp>
            <p:nvSpPr>
              <p:cNvPr id="15371" name="WordArt 53">
                <a:extLst>
                  <a:ext uri="{FF2B5EF4-FFF2-40B4-BE49-F238E27FC236}">
                    <a16:creationId xmlns:a16="http://schemas.microsoft.com/office/drawing/2014/main" id="{6912283D-6917-4E95-81CE-D0A46629D910}"/>
                  </a:ext>
                </a:extLst>
              </p:cNvPr>
              <p:cNvSpPr>
                <a:spLocks noChangeArrowheads="1" noChangeShapeType="1" noTextEdit="1"/>
              </p:cNvSpPr>
              <p:nvPr/>
            </p:nvSpPr>
            <p:spPr bwMode="auto">
              <a:xfrm>
                <a:off x="566" y="552"/>
                <a:ext cx="1089" cy="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sp>
            <p:nvSpPr>
              <p:cNvPr id="15372" name="WordArt 54">
                <a:extLst>
                  <a:ext uri="{FF2B5EF4-FFF2-40B4-BE49-F238E27FC236}">
                    <a16:creationId xmlns:a16="http://schemas.microsoft.com/office/drawing/2014/main" id="{3A714FDE-BC89-45B0-B960-BF241B68E67C}"/>
                  </a:ext>
                </a:extLst>
              </p:cNvPr>
              <p:cNvSpPr>
                <a:spLocks noChangeArrowheads="1" noChangeShapeType="1" noTextEdit="1"/>
              </p:cNvSpPr>
              <p:nvPr/>
            </p:nvSpPr>
            <p:spPr bwMode="auto">
              <a:xfrm>
                <a:off x="475" y="740"/>
                <a:ext cx="1316" cy="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800" b="1" kern="10" spc="-40">
                    <a:solidFill>
                      <a:schemeClr val="bg1"/>
                    </a:solidFill>
                    <a:latin typeface="Arial" panose="020B0604020202020204" pitchFamily="34" charset="0"/>
                    <a:cs typeface="Arial" panose="020B0604020202020204" pitchFamily="34" charset="0"/>
                  </a:rPr>
                  <a:t>CLICK TO ADD CONTENTS !</a:t>
                </a:r>
                <a:endParaRPr lang="zh-CN" altLang="en-US" sz="800" b="1" kern="10" spc="-40">
                  <a:solidFill>
                    <a:schemeClr val="bg1"/>
                  </a:solidFill>
                  <a:latin typeface="Arial" panose="020B0604020202020204" pitchFamily="34" charset="0"/>
                  <a:cs typeface="Arial" panose="020B0604020202020204" pitchFamily="34" charset="0"/>
                </a:endParaRPr>
              </a:p>
            </p:txBody>
          </p:sp>
        </p:grpSp>
        <p:pic>
          <p:nvPicPr>
            <p:cNvPr id="15370" name="Picture 55" descr="그림1">
              <a:extLst>
                <a:ext uri="{FF2B5EF4-FFF2-40B4-BE49-F238E27FC236}">
                  <a16:creationId xmlns:a16="http://schemas.microsoft.com/office/drawing/2014/main" id="{B283985F-878F-40A2-92FE-CC59AA980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 y="2069"/>
              <a:ext cx="1633"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par>
                          <p:cTn id="14" fill="hold" nodeType="afterGroup">
                            <p:stCondLst>
                              <p:cond delay="20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heme/theme1.xml><?xml version="1.0" encoding="utf-8"?>
<a:theme xmlns:a="http://schemas.openxmlformats.org/drawingml/2006/main" name="www.jpppt.com">
  <a:themeElements>
    <a:clrScheme name="pptkorea_0Ae190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korea_0Ae19027">
      <a:majorFont>
        <a:latin typeface="Times New Roman"/>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pptkorea_0Ae190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korea_0Ae190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korea_0Ae190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korea_0Ae190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korea_0Ae190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korea_0Ae190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korea_0Ae1902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korea_0Ae190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korea_0Ae190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korea_0Ae190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korea_0Ae190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korea_0Ae190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freeppt7.com">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Times New Roman"/>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www.jpppt.com">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Times New Roman"/>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기본 디자인">
  <a:themeElements>
    <a:clrScheme name="3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기본 디자인">
      <a:majorFont>
        <a:latin typeface="Times New Roman"/>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1"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3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디자인 사용자 지정">
  <a:themeElements>
    <a:clrScheme name="4_디자인 사용자 지정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pptkorea_0Ae19027</Template>
  <TotalTime>886</TotalTime>
  <Words>1411</Words>
  <Application>Microsoft Office PowerPoint</Application>
  <PresentationFormat>宽屏</PresentationFormat>
  <Paragraphs>359</Paragraphs>
  <Slides>28</Slides>
  <Notes>1</Notes>
  <HiddenSlides>0</HiddenSlides>
  <MMClips>0</MMClips>
  <ScaleCrop>false</ScaleCrop>
  <HeadingPairs>
    <vt:vector size="8" baseType="variant">
      <vt:variant>
        <vt:lpstr>已用的字体</vt:lpstr>
      </vt:variant>
      <vt:variant>
        <vt:i4>11</vt:i4>
      </vt:variant>
      <vt:variant>
        <vt:lpstr>主题</vt:lpstr>
      </vt:variant>
      <vt:variant>
        <vt:i4>5</vt:i4>
      </vt:variant>
      <vt:variant>
        <vt:lpstr>嵌入 OLE 服务器</vt:lpstr>
      </vt:variant>
      <vt:variant>
        <vt:i4>1</vt:i4>
      </vt:variant>
      <vt:variant>
        <vt:lpstr>幻灯片标题</vt:lpstr>
      </vt:variant>
      <vt:variant>
        <vt:i4>28</vt:i4>
      </vt:variant>
    </vt:vector>
  </HeadingPairs>
  <TitlesOfParts>
    <vt:vector size="45" baseType="lpstr">
      <vt:lpstr>굴림</vt:lpstr>
      <vt:lpstr>Arial</vt:lpstr>
      <vt:lpstr>HY헤드라인M</vt:lpstr>
      <vt:lpstr>Calibri</vt:lpstr>
      <vt:lpstr>맑은 고딕</vt:lpstr>
      <vt:lpstr>Times New Roman</vt:lpstr>
      <vt:lpstr>Arial Unicode MS</vt:lpstr>
      <vt:lpstr>Arial Black</vt:lpstr>
      <vt:lpstr>MS PGothic</vt:lpstr>
      <vt:lpstr>微软雅黑</vt:lpstr>
      <vt:lpstr>Wingdings</vt:lpstr>
      <vt:lpstr>www.jpppt.com</vt:lpstr>
      <vt:lpstr>www.freeppt7.com</vt:lpstr>
      <vt:lpstr>1-www.jpppt.com</vt:lpstr>
      <vt:lpstr>3_기본 디자인</vt:lpstr>
      <vt:lpstr>4_디자인 사용자 지정</vt:lpstr>
      <vt:lpstr>Microsoft Graph 차트</vt:lpstr>
      <vt:lpstr>PowerPoint 演示文稿</vt:lpstr>
      <vt:lpstr>Click To Edit Title Style</vt:lpstr>
      <vt:lpstr>Click To Edit Title Style</vt:lpstr>
      <vt:lpstr>Click To Edit Title Style</vt:lpstr>
      <vt:lpstr>Click To Edit Title Style</vt:lpstr>
      <vt:lpstr>PowerPoint 演示文稿</vt:lpstr>
      <vt:lpstr>PowerPoint 演示文稿</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THANK YOU</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67</cp:revision>
  <dcterms:created xsi:type="dcterms:W3CDTF">2010-05-17T10:21:07Z</dcterms:created>
  <dcterms:modified xsi:type="dcterms:W3CDTF">2021-09-22T02:34:30Z</dcterms:modified>
</cp:coreProperties>
</file>