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6" r:id="rId3"/>
  </p:sldMasterIdLst>
  <p:sldIdLst>
    <p:sldId id="256" r:id="rId4"/>
    <p:sldId id="257" r:id="rId5"/>
    <p:sldId id="258" r:id="rId6"/>
    <p:sldId id="259" r:id="rId7"/>
    <p:sldId id="272" r:id="rId8"/>
    <p:sldId id="264" r:id="rId9"/>
    <p:sldId id="262" r:id="rId10"/>
    <p:sldId id="273" r:id="rId11"/>
    <p:sldId id="260" r:id="rId12"/>
    <p:sldId id="261" r:id="rId13"/>
    <p:sldId id="263" r:id="rId14"/>
    <p:sldId id="265" r:id="rId15"/>
    <p:sldId id="274" r:id="rId16"/>
    <p:sldId id="266" r:id="rId17"/>
    <p:sldId id="271" r:id="rId18"/>
    <p:sldId id="270" r:id="rId19"/>
    <p:sldId id="275" r:id="rId20"/>
    <p:sldId id="277" r:id="rId21"/>
    <p:sldId id="278" r:id="rId22"/>
    <p:sldId id="269" r:id="rId23"/>
    <p:sldId id="279" r:id="rId24"/>
    <p:sldId id="304" r:id="rId25"/>
    <p:sldId id="305" r:id="rId26"/>
    <p:sldId id="306" r:id="rId27"/>
    <p:sldId id="177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583E"/>
    <a:srgbClr val="EC3A7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8" y="54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A70F-D236-4050-A52A-7219E58C2136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52FA-1A3B-4DAB-82AB-B9F50F813B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972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A70F-D236-4050-A52A-7219E58C2136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52FA-1A3B-4DAB-82AB-B9F50F813B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536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A70F-D236-4050-A52A-7219E58C2136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52FA-1A3B-4DAB-82AB-B9F50F813B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11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A70F-D236-4050-A52A-7219E58C2136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52FA-1A3B-4DAB-82AB-B9F50F813B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3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934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05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7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464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04758" y="52144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496" y="2321294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8EB7C68-1D9A-46E9-BA6C-81583C7C18C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2496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E6EF280-0367-48C9-B8B6-3BB98A80112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52496" y="4600567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CBD211C-1A1D-4A5B-849B-BF510C1F589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004758" y="4609358"/>
            <a:ext cx="4044468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E79D5F-331E-4CE3-B241-D25A4E847B2B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138302" y="4599884"/>
            <a:ext cx="3981517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89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496" y="47810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3637" y="2322748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8EB7C68-1D9A-46E9-BA6C-81583C7C18C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248131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E6EF280-0367-48C9-B8B6-3BB98A80112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261736" y="4596805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CBD211C-1A1D-4A5B-849B-BF510C1F589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3903" y="4596806"/>
            <a:ext cx="4044468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E79D5F-331E-4CE3-B241-D25A4E847B2B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182730" y="4596805"/>
            <a:ext cx="3981517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99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B17ECC-FC4F-43F2-A093-A7D47ADD9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B01B49-AC3C-4D5D-B649-79FABB8AF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1BC5B9-61E2-4455-9660-E14CCE93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05D5EA-306B-488B-BB64-C5B5BF34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CE0A82-47B2-4B50-AB8C-44FADE5B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87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A70F-D236-4050-A52A-7219E58C2136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52FA-1A3B-4DAB-82AB-B9F50F813B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845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="">
      <p:transition spd="slow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2ED62-F664-44BF-B91E-AA049AB3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F92DF-82B5-44EF-8268-D2FD7CE33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D8D7C-E351-4A30-AB9D-6FFF91C1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6C37D6-D9D1-41EA-B0A7-0603D21A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18907A-6567-4074-93A0-20375B68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253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ECA7B8-A938-43F1-BA2E-A12D1AD7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5C5454-6B29-4C77-8519-7CB9DC0F9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AD185F-6B51-4122-90DC-9DCC8033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CFE8E0-EA23-4BE8-BFED-DCE98CFF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550A4F-3006-4784-9798-C8AEBD7B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559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3AE85-85C7-4F5B-8464-7CEBFFAE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1490B8-7680-432B-BF59-4DFA5C473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6EBA0B-AEAA-4092-8A95-AE19BB386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E2E69C-3B59-4ACC-9132-9D235AC3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439F7D-3BD5-4AF7-A770-1A89104D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92F731-D1F4-439B-B402-7FBE9D90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574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1611B-1A3A-427A-8140-A6CA9977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9F6744-CE8D-4708-B5C7-AF089312B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69BF5F-93D7-4914-A98E-46360EA9C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7C32F0-A56D-4278-8717-14459ED68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14C022-9392-4C0E-8EFB-3803D409E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FADC142-1181-4BB6-BA11-254D19EE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A6B887-6142-4ACC-A60D-A965373B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7D2B6AB-F45B-4FDD-93E5-1CCDAEE3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23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643F1F-2E27-4DBD-9C62-96F94B57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A9939F-DCD1-45CD-860D-9B2B8788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E7FD49-5A55-4DA5-BA2E-75C395A9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308369-6290-435F-A08D-058DF9A1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504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4A9C83-D7D1-4657-ADDE-4E9F60AB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782F24-BF15-4A53-A91D-09152DAB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95C497-9509-40D5-B7E2-3088B3D8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6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E757F-007B-4371-A700-D0A91FED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E6EF5C-0641-4ECC-BB8F-21A5DCBE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52D715-2981-4A80-8C39-81D13B226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E4AD20-4BFD-4261-A491-9781229A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C059F3-11B2-4EB9-A0B2-0B71F1CD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212123-F401-40DC-AC3F-E6989421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155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E5F61A-9DC1-4F73-8A5B-C1619510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43ED87-F2ED-410B-8853-568355F58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8726CC-CD51-4B7E-9162-3B265B9AC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59CC49-251E-4ABA-8143-44A797A8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D232FB-5A71-4CA3-AD03-FCB0FA95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C8F8A4-AF5D-4EB7-BA0C-EA45F768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473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FD7094-0298-46D9-9383-B01EF500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28AFD0-1BAA-4B83-BF38-82925396E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1DDED9-46B7-4B68-AFCE-B50DA383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00B9-1B93-491C-8F30-74660DAA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CFA1D6-EAF4-4B08-B88E-9E699810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742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513C813-506E-4CF6-8A39-FE1E96BD5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B0BA30-BE10-4528-A295-BF98B3295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F297A4-5EEB-45CF-86B9-9434BE6F9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023150-F116-4D33-A901-4E752D0A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0285C9-C50F-4206-9CFF-99CB5D72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15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A70F-D236-4050-A52A-7219E58C2136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52FA-1A3B-4DAB-82AB-B9F50F813B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00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="">
      <p:transition spd="slow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38579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11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A70F-D236-4050-A52A-7219E58C2136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52FA-1A3B-4DAB-82AB-B9F50F813B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796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A70F-D236-4050-A52A-7219E58C2136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52FA-1A3B-4DAB-82AB-B9F50F813B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25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A70F-D236-4050-A52A-7219E58C2136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52FA-1A3B-4DAB-82AB-B9F50F813BA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71004" y="620445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132608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A70F-D236-4050-A52A-7219E58C2136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52FA-1A3B-4DAB-82AB-B9F50F813B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195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A70F-D236-4050-A52A-7219E58C2136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52FA-1A3B-4DAB-82AB-B9F50F813B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347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A70F-D236-4050-A52A-7219E58C2136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52FA-1A3B-4DAB-82AB-B9F50F813B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03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CA70F-D236-4050-A52A-7219E58C2136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352FA-1A3B-4DAB-82AB-B9F50F813BA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793781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3204792" y="93895"/>
            <a:ext cx="5782417" cy="814647"/>
            <a:chOff x="4225007" y="26651"/>
            <a:chExt cx="20197852" cy="284554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25007" y="26651"/>
              <a:ext cx="3146156" cy="284554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1276703" y="26651"/>
              <a:ext cx="3146156" cy="284554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59458"/>
            <a:ext cx="12166171" cy="18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5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92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DB8B3F-5A61-49F0-B668-B084FA5C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82CA6A-3C80-4DFB-AB7B-DB3A2ED98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CD5FB6-C516-404D-A0B2-33025D077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91E9-BA21-4665-B569-3794335F89ED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531633-5BA2-4B54-A916-F076F13EA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57B13A-F3CB-4E7A-B658-219181D45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46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pppt.com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pppt.com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347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491" b="13707"/>
          <a:stretch/>
        </p:blipFill>
        <p:spPr>
          <a:xfrm>
            <a:off x="-977068" y="4064897"/>
            <a:ext cx="13352696" cy="28392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606" y="480709"/>
            <a:ext cx="12178788" cy="2845544"/>
            <a:chOff x="216979" y="744175"/>
            <a:chExt cx="12178788" cy="28455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6979" y="744175"/>
              <a:ext cx="3146157" cy="284554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9249610" y="744175"/>
              <a:ext cx="3146157" cy="2845544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3059769" y="1918521"/>
            <a:ext cx="5979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C00000"/>
                </a:solidFill>
                <a:cs typeface="+mn-ea"/>
                <a:sym typeface="+mn-lt"/>
              </a:rPr>
              <a:t>Your demo title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161756" y="2997987"/>
            <a:ext cx="5868489" cy="458908"/>
            <a:chOff x="2671077" y="3039049"/>
            <a:chExt cx="6954208" cy="543810"/>
          </a:xfrm>
        </p:grpSpPr>
        <p:sp>
          <p:nvSpPr>
            <p:cNvPr id="17" name="TextBox 34">
              <a:extLst>
                <a:ext uri="{FF2B5EF4-FFF2-40B4-BE49-F238E27FC236}">
                  <a16:creationId xmlns:a16="http://schemas.microsoft.com/office/drawing/2014/main" id="{88D326A6-99AE-4D64-9757-ED492C08F7AD}"/>
                </a:ext>
              </a:extLst>
            </p:cNvPr>
            <p:cNvSpPr txBox="1"/>
            <p:nvPr/>
          </p:nvSpPr>
          <p:spPr>
            <a:xfrm>
              <a:off x="3290476" y="3039049"/>
              <a:ext cx="5693661" cy="543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gradFill>
                    <a:gsLst>
                      <a:gs pos="0">
                        <a:srgbClr val="FFFF00"/>
                      </a:gs>
                      <a:gs pos="60000">
                        <a:srgbClr val="C00000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Insert the Subtitle of Your </a:t>
              </a:r>
              <a:r>
                <a:rPr lang="en-US" altLang="zh-CN" b="1" dirty="0" err="1">
                  <a:gradFill>
                    <a:gsLst>
                      <a:gs pos="0">
                        <a:srgbClr val="FFFF00"/>
                      </a:gs>
                      <a:gs pos="60000">
                        <a:srgbClr val="C00000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Pretation</a:t>
              </a:r>
              <a:endParaRPr lang="en-US" altLang="zh-CN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8" name="五角星 17"/>
            <p:cNvSpPr/>
            <p:nvPr/>
          </p:nvSpPr>
          <p:spPr>
            <a:xfrm>
              <a:off x="3152763" y="3213323"/>
              <a:ext cx="318922" cy="318922"/>
            </a:xfrm>
            <a:prstGeom prst="star5">
              <a:avLst>
                <a:gd name="adj" fmla="val 24904"/>
                <a:gd name="hf" fmla="val 105146"/>
                <a:gd name="vf" fmla="val 110557"/>
              </a:avLst>
            </a:prstGeom>
            <a:noFill/>
            <a:ln w="34925">
              <a:gradFill>
                <a:gsLst>
                  <a:gs pos="0">
                    <a:srgbClr val="FFFF00"/>
                  </a:gs>
                  <a:gs pos="7400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五角星 18"/>
            <p:cNvSpPr/>
            <p:nvPr/>
          </p:nvSpPr>
          <p:spPr>
            <a:xfrm>
              <a:off x="2671077" y="3213323"/>
              <a:ext cx="318922" cy="318922"/>
            </a:xfrm>
            <a:prstGeom prst="star5">
              <a:avLst>
                <a:gd name="adj" fmla="val 24904"/>
                <a:gd name="hf" fmla="val 105146"/>
                <a:gd name="vf" fmla="val 110557"/>
              </a:avLst>
            </a:prstGeom>
            <a:noFill/>
            <a:ln w="34925">
              <a:gradFill>
                <a:gsLst>
                  <a:gs pos="0">
                    <a:srgbClr val="FFFF00"/>
                  </a:gs>
                  <a:gs pos="7400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0" name="五角星 19"/>
            <p:cNvSpPr/>
            <p:nvPr/>
          </p:nvSpPr>
          <p:spPr>
            <a:xfrm>
              <a:off x="9306363" y="3179273"/>
              <a:ext cx="318922" cy="318922"/>
            </a:xfrm>
            <a:prstGeom prst="star5">
              <a:avLst>
                <a:gd name="adj" fmla="val 24904"/>
                <a:gd name="hf" fmla="val 105146"/>
                <a:gd name="vf" fmla="val 110557"/>
              </a:avLst>
            </a:prstGeom>
            <a:noFill/>
            <a:ln w="34925">
              <a:gradFill>
                <a:gsLst>
                  <a:gs pos="0">
                    <a:srgbClr val="FFFF00"/>
                  </a:gs>
                  <a:gs pos="7400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8824677" y="3179273"/>
              <a:ext cx="318922" cy="318922"/>
            </a:xfrm>
            <a:prstGeom prst="star5">
              <a:avLst>
                <a:gd name="adj" fmla="val 24904"/>
                <a:gd name="hf" fmla="val 105146"/>
                <a:gd name="vf" fmla="val 110557"/>
              </a:avLst>
            </a:prstGeom>
            <a:noFill/>
            <a:ln w="34925">
              <a:gradFill>
                <a:gsLst>
                  <a:gs pos="0">
                    <a:srgbClr val="FFFF00"/>
                  </a:gs>
                  <a:gs pos="7400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748D3241-9954-45CA-ABA4-7D5AC444F19A}"/>
              </a:ext>
            </a:extLst>
          </p:cNvPr>
          <p:cNvSpPr/>
          <p:nvPr/>
        </p:nvSpPr>
        <p:spPr>
          <a:xfrm>
            <a:off x="4514052" y="3576265"/>
            <a:ext cx="3163896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R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eport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: www.jpppt.com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031" y="3724166"/>
            <a:ext cx="4067476" cy="3274318"/>
          </a:xfrm>
          <a:prstGeom prst="rect">
            <a:avLst/>
          </a:prstGeom>
        </p:spPr>
      </p:pic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A29EEE90-7816-4DA3-A815-D37152E558FD}"/>
              </a:ext>
            </a:extLst>
          </p:cNvPr>
          <p:cNvSpPr/>
          <p:nvPr/>
        </p:nvSpPr>
        <p:spPr>
          <a:xfrm>
            <a:off x="5412931" y="291549"/>
            <a:ext cx="1366138" cy="371196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LOGO</a:t>
            </a:r>
            <a:endParaRPr lang="ko-KR" altLang="en-US" sz="2400" dirty="0"/>
          </a:p>
        </p:txBody>
      </p:sp>
      <p:sp>
        <p:nvSpPr>
          <p:cNvPr id="26" name="TextBox 3">
            <a:hlinkClick r:id="rId6"/>
            <a:extLst>
              <a:ext uri="{FF2B5EF4-FFF2-40B4-BE49-F238E27FC236}">
                <a16:creationId xmlns:a16="http://schemas.microsoft.com/office/drawing/2014/main" id="{8E5AED1B-D9E5-4B5B-A611-803CF47AB2B3}"/>
              </a:ext>
            </a:extLst>
          </p:cNvPr>
          <p:cNvSpPr txBox="1"/>
          <p:nvPr/>
        </p:nvSpPr>
        <p:spPr>
          <a:xfrm>
            <a:off x="3568239" y="651032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32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hyp="http://schemas.microsoft.com/office/drawing/2018/hyperlinkcolor" xmlns:a16="http://schemas.microsoft.com/office/drawing/2014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1001" y="1803521"/>
            <a:ext cx="9185207" cy="3527883"/>
            <a:chOff x="5596470" y="5310132"/>
            <a:chExt cx="15377453" cy="5906217"/>
          </a:xfrm>
        </p:grpSpPr>
        <p:grpSp>
          <p:nvGrpSpPr>
            <p:cNvPr id="5" name="Group 87"/>
            <p:cNvGrpSpPr/>
            <p:nvPr/>
          </p:nvGrpSpPr>
          <p:grpSpPr>
            <a:xfrm>
              <a:off x="5596470" y="5310132"/>
              <a:ext cx="6191496" cy="1243039"/>
              <a:chOff x="2098676" y="2158107"/>
              <a:chExt cx="2321811" cy="466141"/>
            </a:xfrm>
          </p:grpSpPr>
          <p:sp>
            <p:nvSpPr>
              <p:cNvPr id="21" name="Rectangle 136"/>
              <p:cNvSpPr/>
              <p:nvPr/>
            </p:nvSpPr>
            <p:spPr>
              <a:xfrm>
                <a:off x="2098676" y="2167048"/>
                <a:ext cx="2080568" cy="457200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Oval 137"/>
              <p:cNvSpPr/>
              <p:nvPr/>
            </p:nvSpPr>
            <p:spPr>
              <a:xfrm>
                <a:off x="3963287" y="2167048"/>
                <a:ext cx="457200" cy="457200"/>
              </a:xfrm>
              <a:prstGeom prst="ellipse">
                <a:avLst/>
              </a:prstGeom>
              <a:solidFill>
                <a:schemeClr val="accent4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TextBox 138"/>
              <p:cNvSpPr txBox="1"/>
              <p:nvPr/>
            </p:nvSpPr>
            <p:spPr>
              <a:xfrm>
                <a:off x="3929273" y="2158107"/>
                <a:ext cx="461021" cy="376722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ar-SA" sz="5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4" name="TextBox 139"/>
              <p:cNvSpPr txBox="1"/>
              <p:nvPr/>
            </p:nvSpPr>
            <p:spPr>
              <a:xfrm>
                <a:off x="2381809" y="2238445"/>
                <a:ext cx="1534064" cy="32908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Details</a:t>
                </a:r>
                <a:r>
                  <a:rPr lang="en-US" altLang="zh-CN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......</a:t>
                </a:r>
                <a:r>
                  <a:rPr lang="zh-CN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Click to enter the specific text in this column.</a:t>
                </a:r>
              </a:p>
            </p:txBody>
          </p:sp>
        </p:grpSp>
        <p:grpSp>
          <p:nvGrpSpPr>
            <p:cNvPr id="6" name="Group 88"/>
            <p:cNvGrpSpPr/>
            <p:nvPr/>
          </p:nvGrpSpPr>
          <p:grpSpPr>
            <a:xfrm>
              <a:off x="5600704" y="6888363"/>
              <a:ext cx="9671173" cy="1219195"/>
              <a:chOff x="2100264" y="2682951"/>
              <a:chExt cx="3626690" cy="457200"/>
            </a:xfrm>
          </p:grpSpPr>
          <p:sp>
            <p:nvSpPr>
              <p:cNvPr id="17" name="Rectangle 132"/>
              <p:cNvSpPr/>
              <p:nvPr/>
            </p:nvSpPr>
            <p:spPr>
              <a:xfrm>
                <a:off x="2100264" y="2682951"/>
                <a:ext cx="3380574" cy="457200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Oval 133"/>
              <p:cNvSpPr/>
              <p:nvPr/>
            </p:nvSpPr>
            <p:spPr>
              <a:xfrm>
                <a:off x="5264881" y="2682951"/>
                <a:ext cx="457200" cy="457200"/>
              </a:xfrm>
              <a:prstGeom prst="ellipse">
                <a:avLst/>
              </a:prstGeom>
              <a:solidFill>
                <a:schemeClr val="accent4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TextBox 134"/>
              <p:cNvSpPr txBox="1"/>
              <p:nvPr/>
            </p:nvSpPr>
            <p:spPr>
              <a:xfrm>
                <a:off x="5265933" y="2688142"/>
                <a:ext cx="461021" cy="376722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ar-SA" sz="5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0" name="TextBox 135"/>
              <p:cNvSpPr txBox="1"/>
              <p:nvPr/>
            </p:nvSpPr>
            <p:spPr>
              <a:xfrm>
                <a:off x="2397181" y="2759743"/>
                <a:ext cx="2763750" cy="3290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Details</a:t>
                </a:r>
                <a:r>
                  <a:rPr lang="en-US" altLang="zh-CN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......</a:t>
                </a:r>
                <a:r>
                  <a:rPr lang="zh-CN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Click to enter the specific text of this column to briefly explain the section content.</a:t>
                </a:r>
              </a:p>
            </p:txBody>
          </p:sp>
        </p:grpSp>
        <p:grpSp>
          <p:nvGrpSpPr>
            <p:cNvPr id="7" name="Group 89"/>
            <p:cNvGrpSpPr/>
            <p:nvPr/>
          </p:nvGrpSpPr>
          <p:grpSpPr>
            <a:xfrm>
              <a:off x="5600704" y="8442766"/>
              <a:ext cx="13091432" cy="1219197"/>
              <a:chOff x="2100264" y="3198854"/>
              <a:chExt cx="4909287" cy="457200"/>
            </a:xfrm>
          </p:grpSpPr>
          <p:sp>
            <p:nvSpPr>
              <p:cNvPr id="13" name="Rectangle 128"/>
              <p:cNvSpPr/>
              <p:nvPr/>
            </p:nvSpPr>
            <p:spPr>
              <a:xfrm>
                <a:off x="2100264" y="3198854"/>
                <a:ext cx="4668044" cy="457200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Oval 129"/>
              <p:cNvSpPr/>
              <p:nvPr/>
            </p:nvSpPr>
            <p:spPr>
              <a:xfrm>
                <a:off x="6552351" y="3198854"/>
                <a:ext cx="457200" cy="457200"/>
              </a:xfrm>
              <a:prstGeom prst="ellipse">
                <a:avLst/>
              </a:prstGeom>
              <a:solidFill>
                <a:schemeClr val="accent4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TextBox 130"/>
              <p:cNvSpPr txBox="1"/>
              <p:nvPr/>
            </p:nvSpPr>
            <p:spPr>
              <a:xfrm>
                <a:off x="6540156" y="3199009"/>
                <a:ext cx="461021" cy="376722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  <a:endParaRPr lang="ar-SA" sz="5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6" name="TextBox 131"/>
              <p:cNvSpPr txBox="1"/>
              <p:nvPr/>
            </p:nvSpPr>
            <p:spPr>
              <a:xfrm>
                <a:off x="2397181" y="3275646"/>
                <a:ext cx="4074390" cy="32908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Details</a:t>
                </a:r>
                <a:r>
                  <a:rPr lang="en-US" altLang="zh-CN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......</a:t>
                </a:r>
                <a:r>
                  <a:rPr lang="zh-CN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Click to enter the specific text of this column to briefly explain the section content.</a:t>
                </a:r>
              </a:p>
            </p:txBody>
          </p:sp>
        </p:grpSp>
        <p:grpSp>
          <p:nvGrpSpPr>
            <p:cNvPr id="8" name="Group 90"/>
            <p:cNvGrpSpPr/>
            <p:nvPr/>
          </p:nvGrpSpPr>
          <p:grpSpPr>
            <a:xfrm>
              <a:off x="5604931" y="9985966"/>
              <a:ext cx="15368992" cy="1230383"/>
              <a:chOff x="2101849" y="3710563"/>
              <a:chExt cx="5763372" cy="461395"/>
            </a:xfrm>
          </p:grpSpPr>
          <p:sp>
            <p:nvSpPr>
              <p:cNvPr id="9" name="Rectangle 124"/>
              <p:cNvSpPr/>
              <p:nvPr/>
            </p:nvSpPr>
            <p:spPr>
              <a:xfrm>
                <a:off x="2101849" y="3714758"/>
                <a:ext cx="5522127" cy="457200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Oval 125"/>
              <p:cNvSpPr/>
              <p:nvPr/>
            </p:nvSpPr>
            <p:spPr>
              <a:xfrm>
                <a:off x="7408021" y="3714758"/>
                <a:ext cx="457200" cy="457200"/>
              </a:xfrm>
              <a:prstGeom prst="ellipse">
                <a:avLst/>
              </a:prstGeom>
              <a:solidFill>
                <a:schemeClr val="accent4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TextBox 126"/>
              <p:cNvSpPr txBox="1"/>
              <p:nvPr/>
            </p:nvSpPr>
            <p:spPr>
              <a:xfrm>
                <a:off x="7384739" y="3710563"/>
                <a:ext cx="461021" cy="376722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4</a:t>
                </a:r>
                <a:endParaRPr lang="ar-SA" sz="5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2" name="TextBox 127"/>
              <p:cNvSpPr txBox="1"/>
              <p:nvPr/>
            </p:nvSpPr>
            <p:spPr>
              <a:xfrm>
                <a:off x="2397182" y="3791550"/>
                <a:ext cx="4874490" cy="15341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Details</a:t>
                </a:r>
                <a:r>
                  <a:rPr lang="en-US" altLang="zh-CN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......</a:t>
                </a:r>
                <a:r>
                  <a:rPr lang="zh-CN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Click to enter the specific text of this column to briefly explain the section content.</a:t>
                </a:r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49" y="1740277"/>
            <a:ext cx="2640373" cy="3653135"/>
          </a:xfrm>
          <a:prstGeom prst="roundRect">
            <a:avLst/>
          </a:prstGeom>
        </p:spPr>
      </p:pic>
      <p:sp>
        <p:nvSpPr>
          <p:cNvPr id="27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4230004" y="265493"/>
            <a:ext cx="3731993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191012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24198" y="1790926"/>
            <a:ext cx="9743604" cy="3203124"/>
            <a:chOff x="1330940" y="2187801"/>
            <a:chExt cx="9743604" cy="3203124"/>
          </a:xfrm>
          <a:solidFill>
            <a:srgbClr val="FFC000"/>
          </a:solidFill>
        </p:grpSpPr>
        <p:cxnSp>
          <p:nvCxnSpPr>
            <p:cNvPr id="7" name="Straight Connector 1"/>
            <p:cNvCxnSpPr/>
            <p:nvPr/>
          </p:nvCxnSpPr>
          <p:spPr>
            <a:xfrm>
              <a:off x="7310359" y="3787960"/>
              <a:ext cx="3764185" cy="0"/>
            </a:xfrm>
            <a:prstGeom prst="line">
              <a:avLst/>
            </a:prstGeom>
            <a:grpFill/>
            <a:ln w="15875">
              <a:solidFill>
                <a:srgbClr val="C0000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lock Arc 7"/>
            <p:cNvSpPr/>
            <p:nvPr/>
          </p:nvSpPr>
          <p:spPr>
            <a:xfrm flipH="1" flipV="1">
              <a:off x="4488092" y="2187801"/>
              <a:ext cx="3203125" cy="3203124"/>
            </a:xfrm>
            <a:prstGeom prst="blockArc">
              <a:avLst>
                <a:gd name="adj1" fmla="val 21599999"/>
                <a:gd name="adj2" fmla="val 8180671"/>
                <a:gd name="adj3" fmla="val 11913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8900000" flipH="1" flipV="1">
              <a:off x="6966834" y="2712908"/>
              <a:ext cx="658106" cy="567333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Block Arc 10"/>
            <p:cNvSpPr/>
            <p:nvPr/>
          </p:nvSpPr>
          <p:spPr>
            <a:xfrm>
              <a:off x="4488092" y="2187801"/>
              <a:ext cx="3203125" cy="3203124"/>
            </a:xfrm>
            <a:prstGeom prst="blockArc">
              <a:avLst>
                <a:gd name="adj1" fmla="val 21599999"/>
                <a:gd name="adj2" fmla="val 8180671"/>
                <a:gd name="adj3" fmla="val 11913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Isosceles Triangle 11"/>
            <p:cNvSpPr/>
            <p:nvPr/>
          </p:nvSpPr>
          <p:spPr>
            <a:xfrm rot="8100000" flipV="1">
              <a:off x="4562444" y="4314965"/>
              <a:ext cx="658105" cy="567333"/>
            </a:xfrm>
            <a:prstGeom prst="triangle">
              <a:avLst/>
            </a:prstGeom>
            <a:grpFill/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2" name="Straight Connector 12"/>
            <p:cNvCxnSpPr/>
            <p:nvPr/>
          </p:nvCxnSpPr>
          <p:spPr>
            <a:xfrm flipH="1">
              <a:off x="1330940" y="3777327"/>
              <a:ext cx="3528176" cy="0"/>
            </a:xfrm>
            <a:prstGeom prst="line">
              <a:avLst/>
            </a:prstGeom>
            <a:grpFill/>
            <a:ln w="15875">
              <a:solidFill>
                <a:srgbClr val="C0000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t="13862" b="13862"/>
          <a:stretch/>
        </p:blipFill>
        <p:spPr>
          <a:xfrm>
            <a:off x="4966906" y="2401722"/>
            <a:ext cx="1978725" cy="1978725"/>
          </a:xfrm>
          <a:prstGeom prst="ellipse">
            <a:avLst/>
          </a:prstGeom>
        </p:spPr>
      </p:pic>
      <p:sp>
        <p:nvSpPr>
          <p:cNvPr id="14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7622404" y="3454912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7652832" y="3925765"/>
            <a:ext cx="377390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1164995" y="2055585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621456" y="2555209"/>
            <a:ext cx="377390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19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4230004" y="265493"/>
            <a:ext cx="3731993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3220290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87" y="1109330"/>
            <a:ext cx="5120513" cy="4360692"/>
          </a:xfrm>
          <a:prstGeom prst="rect">
            <a:avLst/>
          </a:prstGeom>
        </p:spPr>
      </p:pic>
      <p:sp>
        <p:nvSpPr>
          <p:cNvPr id="3" name="î$líḑê">
            <a:extLst>
              <a:ext uri="{FF2B5EF4-FFF2-40B4-BE49-F238E27FC236}">
                <a16:creationId xmlns:a16="http://schemas.microsoft.com/office/drawing/2014/main" id="{39030AE6-2DA9-4469-9E81-C3BDAF4D7A55}"/>
              </a:ext>
            </a:extLst>
          </p:cNvPr>
          <p:cNvSpPr/>
          <p:nvPr/>
        </p:nvSpPr>
        <p:spPr>
          <a:xfrm>
            <a:off x="1225285" y="1472806"/>
            <a:ext cx="816190" cy="81618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31750" cap="flat">
            <a:noFill/>
            <a:miter lim="400000"/>
          </a:ln>
          <a:effectLst/>
        </p:spPr>
        <p:txBody>
          <a:bodyPr wrap="non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defRPr sz="3200"/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íṧ1ïḑe">
            <a:extLst>
              <a:ext uri="{FF2B5EF4-FFF2-40B4-BE49-F238E27FC236}">
                <a16:creationId xmlns:a16="http://schemas.microsoft.com/office/drawing/2014/main" id="{ACD71F68-63F2-47DD-80EA-B4F6D9CC78DE}"/>
              </a:ext>
            </a:extLst>
          </p:cNvPr>
          <p:cNvSpPr/>
          <p:nvPr/>
        </p:nvSpPr>
        <p:spPr>
          <a:xfrm>
            <a:off x="1225285" y="3063320"/>
            <a:ext cx="816190" cy="81618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31750" cap="flat">
            <a:noFill/>
            <a:miter lim="400000"/>
          </a:ln>
          <a:effectLst/>
        </p:spPr>
        <p:txBody>
          <a:bodyPr wrap="non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defRPr sz="3200"/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í$1ïḓé">
            <a:extLst>
              <a:ext uri="{FF2B5EF4-FFF2-40B4-BE49-F238E27FC236}">
                <a16:creationId xmlns:a16="http://schemas.microsoft.com/office/drawing/2014/main" id="{28CD9F32-AFD9-4DCF-AB13-93EE254022BA}"/>
              </a:ext>
            </a:extLst>
          </p:cNvPr>
          <p:cNvSpPr/>
          <p:nvPr/>
        </p:nvSpPr>
        <p:spPr>
          <a:xfrm>
            <a:off x="1225285" y="4653834"/>
            <a:ext cx="816190" cy="81618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31750" cap="flat">
            <a:noFill/>
            <a:miter lim="400000"/>
          </a:ln>
          <a:effectLst/>
        </p:spPr>
        <p:txBody>
          <a:bodyPr wrap="non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defRPr sz="3200"/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ïṩḻíďé">
            <a:extLst>
              <a:ext uri="{FF2B5EF4-FFF2-40B4-BE49-F238E27FC236}">
                <a16:creationId xmlns:a16="http://schemas.microsoft.com/office/drawing/2014/main" id="{2E0842B8-F07E-46ED-8F8C-D3D678A0ED75}"/>
              </a:ext>
            </a:extLst>
          </p:cNvPr>
          <p:cNvGrpSpPr/>
          <p:nvPr/>
        </p:nvGrpSpPr>
        <p:grpSpPr>
          <a:xfrm>
            <a:off x="2092034" y="2524315"/>
            <a:ext cx="4003966" cy="1803400"/>
            <a:chOff x="1552035" y="2715900"/>
            <a:chExt cx="4434488" cy="180340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65286A0D-EC37-487A-9FA3-94BC3091251C}"/>
                </a:ext>
              </a:extLst>
            </p:cNvPr>
            <p:cNvCxnSpPr/>
            <p:nvPr/>
          </p:nvCxnSpPr>
          <p:spPr>
            <a:xfrm>
              <a:off x="1552035" y="2715900"/>
              <a:ext cx="4434488" cy="0"/>
            </a:xfrm>
            <a:prstGeom prst="line">
              <a:avLst/>
            </a:prstGeom>
            <a:ln w="3175" cap="rnd">
              <a:solidFill>
                <a:srgbClr val="C00000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2C90C2A-E794-46F0-80E6-62DEC68E587E}"/>
                </a:ext>
              </a:extLst>
            </p:cNvPr>
            <p:cNvCxnSpPr/>
            <p:nvPr/>
          </p:nvCxnSpPr>
          <p:spPr>
            <a:xfrm>
              <a:off x="1552035" y="4519300"/>
              <a:ext cx="4434488" cy="0"/>
            </a:xfrm>
            <a:prstGeom prst="line">
              <a:avLst/>
            </a:prstGeom>
            <a:ln w="3175" cap="rnd">
              <a:solidFill>
                <a:srgbClr val="C00000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63">
            <a:extLst>
              <a:ext uri="{FF2B5EF4-FFF2-40B4-BE49-F238E27FC236}">
                <a16:creationId xmlns:a16="http://schemas.microsoft.com/office/drawing/2014/main" id="{511E0FC2-9D11-4632-B963-CC0C533D79CB}"/>
              </a:ext>
            </a:extLst>
          </p:cNvPr>
          <p:cNvSpPr/>
          <p:nvPr/>
        </p:nvSpPr>
        <p:spPr>
          <a:xfrm>
            <a:off x="2252562" y="1248491"/>
            <a:ext cx="2961866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E41BF950-A331-46BE-9049-D00FB5AB887C}"/>
              </a:ext>
            </a:extLst>
          </p:cNvPr>
          <p:cNvSpPr txBox="1"/>
          <p:nvPr/>
        </p:nvSpPr>
        <p:spPr>
          <a:xfrm>
            <a:off x="2252562" y="1756963"/>
            <a:ext cx="4076863" cy="61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ECB37422-C515-4A1A-8699-D96D4F400849}"/>
              </a:ext>
            </a:extLst>
          </p:cNvPr>
          <p:cNvSpPr/>
          <p:nvPr/>
        </p:nvSpPr>
        <p:spPr>
          <a:xfrm>
            <a:off x="2252562" y="2945314"/>
            <a:ext cx="2961866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8069B532-46FF-4C0E-ACD9-8BE10D3BD86D}"/>
              </a:ext>
            </a:extLst>
          </p:cNvPr>
          <p:cNvSpPr txBox="1"/>
          <p:nvPr/>
        </p:nvSpPr>
        <p:spPr>
          <a:xfrm>
            <a:off x="2252562" y="3626721"/>
            <a:ext cx="4076863" cy="61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37AF9318-C97A-49F8-B6FF-6A810D545DC9}"/>
              </a:ext>
            </a:extLst>
          </p:cNvPr>
          <p:cNvSpPr/>
          <p:nvPr/>
        </p:nvSpPr>
        <p:spPr>
          <a:xfrm>
            <a:off x="2191572" y="4567574"/>
            <a:ext cx="2961866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67C7B4B3-163E-49E3-B19D-F3AF9B56252C}"/>
              </a:ext>
            </a:extLst>
          </p:cNvPr>
          <p:cNvSpPr txBox="1"/>
          <p:nvPr/>
        </p:nvSpPr>
        <p:spPr>
          <a:xfrm>
            <a:off x="2191572" y="5093679"/>
            <a:ext cx="4076863" cy="61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4230004" y="265493"/>
            <a:ext cx="3731993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112404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1"/>
            <a:ext cx="2183969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08031" y="4403"/>
            <a:ext cx="218396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8" t="49037" r="-1018" b="387"/>
          <a:stretch/>
        </p:blipFill>
        <p:spPr>
          <a:xfrm>
            <a:off x="0" y="4556502"/>
            <a:ext cx="12529960" cy="230149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161854" y="780539"/>
            <a:ext cx="2026130" cy="2026124"/>
            <a:chOff x="1755456" y="2345646"/>
            <a:chExt cx="666325" cy="666323"/>
          </a:xfrm>
        </p:grpSpPr>
        <p:sp>
          <p:nvSpPr>
            <p:cNvPr id="12" name="五角星 11"/>
            <p:cNvSpPr/>
            <p:nvPr/>
          </p:nvSpPr>
          <p:spPr>
            <a:xfrm>
              <a:off x="1755456" y="2345646"/>
              <a:ext cx="666325" cy="666323"/>
            </a:xfrm>
            <a:prstGeom prst="star5">
              <a:avLst>
                <a:gd name="adj" fmla="val 29112"/>
                <a:gd name="hf" fmla="val 105146"/>
                <a:gd name="vf" fmla="val 110557"/>
              </a:avLst>
            </a:prstGeom>
            <a:noFill/>
            <a:ln w="88900">
              <a:gradFill>
                <a:gsLst>
                  <a:gs pos="0">
                    <a:srgbClr val="FFFF00"/>
                  </a:gs>
                  <a:gs pos="7400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13301" y="2581627"/>
              <a:ext cx="522974" cy="364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600">
                  <a:solidFill>
                    <a:srgbClr val="C00000"/>
                  </a:solidFill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14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3693627" y="2779143"/>
            <a:ext cx="4804744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48D3241-9954-45CA-ABA4-7D5AC444F19A}"/>
              </a:ext>
            </a:extLst>
          </p:cNvPr>
          <p:cNvSpPr/>
          <p:nvPr/>
        </p:nvSpPr>
        <p:spPr>
          <a:xfrm>
            <a:off x="3907282" y="3971136"/>
            <a:ext cx="4399810" cy="27699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1200" b="1" spc="600" dirty="0">
                <a:solidFill>
                  <a:schemeClr val="bg1"/>
                </a:solidFill>
                <a:cs typeface="+mn-ea"/>
                <a:sym typeface="+mn-lt"/>
              </a:rPr>
              <a:t>Enter your title description</a:t>
            </a:r>
          </a:p>
        </p:txBody>
      </p:sp>
    </p:spTree>
    <p:extLst>
      <p:ext uri="{BB962C8B-B14F-4D97-AF65-F5344CB8AC3E}">
        <p14:creationId xmlns:p14="http://schemas.microsoft.com/office/powerpoint/2010/main" val="2155271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763594" y="1898505"/>
            <a:ext cx="2194832" cy="5043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Enter your title</a:t>
            </a:r>
            <a:endParaRPr lang="id-ID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762053" y="2501795"/>
            <a:ext cx="7635875" cy="33669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13212" y="3970805"/>
            <a:ext cx="2194832" cy="5043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Enter your title</a:t>
            </a:r>
            <a:endParaRPr lang="id-ID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11671" y="4574095"/>
            <a:ext cx="7635875" cy="33669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32538" y="1429619"/>
            <a:ext cx="1935865" cy="1773851"/>
            <a:chOff x="1697815" y="2051776"/>
            <a:chExt cx="4097125" cy="3754233"/>
          </a:xfrm>
        </p:grpSpPr>
        <p:sp>
          <p:nvSpPr>
            <p:cNvPr id="7" name="矩形 6"/>
            <p:cNvSpPr/>
            <p:nvPr/>
          </p:nvSpPr>
          <p:spPr>
            <a:xfrm>
              <a:off x="1911005" y="2086414"/>
              <a:ext cx="3719594" cy="37195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15" y="2051776"/>
              <a:ext cx="4097125" cy="3754233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8447546" y="3687169"/>
            <a:ext cx="1935865" cy="1773851"/>
            <a:chOff x="1697815" y="2051776"/>
            <a:chExt cx="4097125" cy="3754233"/>
          </a:xfrm>
        </p:grpSpPr>
        <p:sp>
          <p:nvSpPr>
            <p:cNvPr id="10" name="矩形 9"/>
            <p:cNvSpPr/>
            <p:nvPr/>
          </p:nvSpPr>
          <p:spPr>
            <a:xfrm>
              <a:off x="1911005" y="2086414"/>
              <a:ext cx="3719594" cy="37195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15" y="2051776"/>
              <a:ext cx="4097125" cy="3754233"/>
            </a:xfrm>
            <a:prstGeom prst="rect">
              <a:avLst/>
            </a:prstGeom>
          </p:spPr>
        </p:pic>
      </p:grpSp>
      <p:sp>
        <p:nvSpPr>
          <p:cNvPr id="12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4230004" y="265493"/>
            <a:ext cx="3731993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220745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ddc1eb3-9f81-4f16-8507-aef57f66ddc4"/>
          <p:cNvGrpSpPr>
            <a:grpSpLocks noChangeAspect="1"/>
          </p:cNvGrpSpPr>
          <p:nvPr/>
        </p:nvGrpSpPr>
        <p:grpSpPr>
          <a:xfrm>
            <a:off x="4168674" y="1997233"/>
            <a:ext cx="3854652" cy="2223831"/>
            <a:chOff x="3946466" y="2440273"/>
            <a:chExt cx="4334505" cy="2500668"/>
          </a:xfrm>
          <a:solidFill>
            <a:srgbClr val="C00000"/>
          </a:solidFill>
        </p:grpSpPr>
        <p:sp>
          <p:nvSpPr>
            <p:cNvPr id="4" name="任意多边形: 形状 39"/>
            <p:cNvSpPr/>
            <p:nvPr/>
          </p:nvSpPr>
          <p:spPr>
            <a:xfrm>
              <a:off x="3946468" y="2487291"/>
              <a:ext cx="427532" cy="532544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任意多边形: 形状 41"/>
            <p:cNvSpPr/>
            <p:nvPr/>
          </p:nvSpPr>
          <p:spPr>
            <a:xfrm>
              <a:off x="7796518" y="2440273"/>
              <a:ext cx="427532" cy="532544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任意多边形: 形状 40"/>
            <p:cNvSpPr/>
            <p:nvPr/>
          </p:nvSpPr>
          <p:spPr>
            <a:xfrm>
              <a:off x="3946466" y="4408397"/>
              <a:ext cx="427532" cy="532544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任意多边形: 形状 42"/>
            <p:cNvSpPr/>
            <p:nvPr/>
          </p:nvSpPr>
          <p:spPr>
            <a:xfrm>
              <a:off x="7853439" y="4408397"/>
              <a:ext cx="427532" cy="532544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4"/>
          <a:stretch/>
        </p:blipFill>
        <p:spPr>
          <a:xfrm>
            <a:off x="5447017" y="1094864"/>
            <a:ext cx="2576309" cy="4595247"/>
          </a:xfrm>
          <a:prstGeom prst="rect">
            <a:avLst/>
          </a:prstGeom>
        </p:spPr>
      </p:pic>
      <p:sp>
        <p:nvSpPr>
          <p:cNvPr id="9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8023326" y="1835577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8053754" y="2306430"/>
            <a:ext cx="377390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878487" y="1857957"/>
            <a:ext cx="3237363" cy="50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322704" y="2306430"/>
            <a:ext cx="377390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8053754" y="3497663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8084182" y="3968516"/>
            <a:ext cx="377390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892973" y="3667066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337190" y="4115539"/>
            <a:ext cx="377390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4230004" y="265493"/>
            <a:ext cx="3731993" cy="6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89124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09605" y="2033738"/>
            <a:ext cx="7880717" cy="2820044"/>
            <a:chOff x="1644650" y="2254250"/>
            <a:chExt cx="7470775" cy="2673350"/>
          </a:xfrm>
          <a:solidFill>
            <a:srgbClr val="C00000"/>
          </a:solidFill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1824038" y="3576638"/>
              <a:ext cx="7110412" cy="0"/>
            </a:xfrm>
            <a:prstGeom prst="lin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1655763" y="3419475"/>
              <a:ext cx="342900" cy="342900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3078163" y="3419475"/>
              <a:ext cx="342900" cy="342900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4502150" y="3419475"/>
              <a:ext cx="342900" cy="342900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5924550" y="3419475"/>
              <a:ext cx="344488" cy="342900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7346950" y="3419475"/>
              <a:ext cx="341313" cy="342900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8769350" y="3419475"/>
              <a:ext cx="344488" cy="342900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820863" y="2600325"/>
              <a:ext cx="3175" cy="819150"/>
            </a:xfrm>
            <a:prstGeom prst="lin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644650" y="2284413"/>
              <a:ext cx="342900" cy="342900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3233738" y="3762375"/>
              <a:ext cx="3175" cy="822325"/>
            </a:xfrm>
            <a:prstGeom prst="lin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4667250" y="2600325"/>
              <a:ext cx="3175" cy="819150"/>
            </a:xfrm>
            <a:prstGeom prst="lin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6091238" y="3746500"/>
              <a:ext cx="0" cy="822325"/>
            </a:xfrm>
            <a:prstGeom prst="lin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7518400" y="2600325"/>
              <a:ext cx="1588" cy="819150"/>
            </a:xfrm>
            <a:prstGeom prst="lin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8934450" y="3746500"/>
              <a:ext cx="0" cy="822325"/>
            </a:xfrm>
            <a:prstGeom prst="lin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503738" y="2257425"/>
              <a:ext cx="344487" cy="342900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3070225" y="4568825"/>
              <a:ext cx="342900" cy="342900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918200" y="4584700"/>
              <a:ext cx="342900" cy="342900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7346950" y="2254250"/>
              <a:ext cx="341313" cy="342900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8772525" y="4551363"/>
              <a:ext cx="342900" cy="342900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-371194" y="1585290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2271320" y="2141659"/>
            <a:ext cx="164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in this column.</a:t>
            </a:r>
          </a:p>
        </p:txBody>
      </p:sp>
      <p:sp>
        <p:nvSpPr>
          <p:cNvPr id="24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3162683" y="1565932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5462297" y="2071029"/>
            <a:ext cx="164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in this column.</a:t>
            </a:r>
          </a:p>
        </p:txBody>
      </p:sp>
      <p:sp>
        <p:nvSpPr>
          <p:cNvPr id="26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5985234" y="1579817"/>
            <a:ext cx="3237363" cy="50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8284848" y="2084914"/>
            <a:ext cx="164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in this column.</a:t>
            </a: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1619206" y="4810938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9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3760050" y="3906467"/>
            <a:ext cx="164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in this column.</a:t>
            </a:r>
          </a:p>
        </p:txBody>
      </p:sp>
      <p:sp>
        <p:nvSpPr>
          <p:cNvPr id="30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4653571" y="4752151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9780298" y="3873335"/>
            <a:ext cx="164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in this column.</a:t>
            </a:r>
          </a:p>
        </p:txBody>
      </p:sp>
      <p:sp>
        <p:nvSpPr>
          <p:cNvPr id="34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7639454" y="4777806"/>
            <a:ext cx="3237363" cy="50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6774963" y="3933159"/>
            <a:ext cx="164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in this column.</a:t>
            </a:r>
          </a:p>
        </p:txBody>
      </p:sp>
      <p:sp>
        <p:nvSpPr>
          <p:cNvPr id="36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4230004" y="265493"/>
            <a:ext cx="3731993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1671379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1"/>
            <a:ext cx="2183969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08031" y="4403"/>
            <a:ext cx="218396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8" t="49037" r="-1018" b="387"/>
          <a:stretch/>
        </p:blipFill>
        <p:spPr>
          <a:xfrm>
            <a:off x="0" y="4556502"/>
            <a:ext cx="12529960" cy="230149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161854" y="780539"/>
            <a:ext cx="2026130" cy="2026124"/>
            <a:chOff x="1755456" y="2345646"/>
            <a:chExt cx="666325" cy="666323"/>
          </a:xfrm>
        </p:grpSpPr>
        <p:sp>
          <p:nvSpPr>
            <p:cNvPr id="12" name="五角星 11"/>
            <p:cNvSpPr/>
            <p:nvPr/>
          </p:nvSpPr>
          <p:spPr>
            <a:xfrm>
              <a:off x="1755456" y="2345646"/>
              <a:ext cx="666325" cy="666323"/>
            </a:xfrm>
            <a:prstGeom prst="star5">
              <a:avLst>
                <a:gd name="adj" fmla="val 29112"/>
                <a:gd name="hf" fmla="val 105146"/>
                <a:gd name="vf" fmla="val 110557"/>
              </a:avLst>
            </a:prstGeom>
            <a:noFill/>
            <a:ln w="88900">
              <a:gradFill>
                <a:gsLst>
                  <a:gs pos="0">
                    <a:srgbClr val="FFFF00"/>
                  </a:gs>
                  <a:gs pos="7400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13301" y="2581627"/>
              <a:ext cx="522974" cy="364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600">
                  <a:solidFill>
                    <a:srgbClr val="C00000"/>
                  </a:solidFill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14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3693627" y="2779143"/>
            <a:ext cx="4804744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48D3241-9954-45CA-ABA4-7D5AC444F19A}"/>
              </a:ext>
            </a:extLst>
          </p:cNvPr>
          <p:cNvSpPr/>
          <p:nvPr/>
        </p:nvSpPr>
        <p:spPr>
          <a:xfrm>
            <a:off x="3907282" y="3971136"/>
            <a:ext cx="4399810" cy="27699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1200" b="1" spc="600" dirty="0">
                <a:solidFill>
                  <a:schemeClr val="bg1"/>
                </a:solidFill>
                <a:cs typeface="+mn-ea"/>
                <a:sym typeface="+mn-lt"/>
              </a:rPr>
              <a:t>Enter your title description</a:t>
            </a:r>
          </a:p>
        </p:txBody>
      </p:sp>
    </p:spTree>
    <p:extLst>
      <p:ext uri="{BB962C8B-B14F-4D97-AF65-F5344CB8AC3E}">
        <p14:creationId xmlns:p14="http://schemas.microsoft.com/office/powerpoint/2010/main" val="141313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21086" y="2214679"/>
            <a:ext cx="7169026" cy="4258979"/>
            <a:chOff x="2521086" y="2214679"/>
            <a:chExt cx="7169026" cy="4258979"/>
          </a:xfrm>
          <a:solidFill>
            <a:srgbClr val="C00000"/>
          </a:solidFill>
        </p:grpSpPr>
        <p:cxnSp>
          <p:nvCxnSpPr>
            <p:cNvPr id="3" name="直接连接符 2"/>
            <p:cNvCxnSpPr/>
            <p:nvPr/>
          </p:nvCxnSpPr>
          <p:spPr>
            <a:xfrm>
              <a:off x="6099551" y="2778391"/>
              <a:ext cx="0" cy="2709039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6309032" y="3243968"/>
              <a:ext cx="0" cy="2422599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559235" y="4051059"/>
              <a:ext cx="0" cy="2422599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915088" y="3243968"/>
              <a:ext cx="0" cy="2422599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648137" y="4051059"/>
              <a:ext cx="0" cy="2422599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3043227" y="3993265"/>
              <a:ext cx="2622907" cy="644507"/>
              <a:chOff x="3043227" y="3993265"/>
              <a:chExt cx="2622907" cy="644507"/>
            </a:xfrm>
            <a:grpFill/>
          </p:grpSpPr>
          <p:sp>
            <p:nvSpPr>
              <p:cNvPr id="21" name="五边形 20"/>
              <p:cNvSpPr/>
              <p:nvPr/>
            </p:nvSpPr>
            <p:spPr>
              <a:xfrm flipH="1">
                <a:off x="3043227" y="4048850"/>
                <a:ext cx="2604910" cy="58892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362042" y="3993265"/>
                <a:ext cx="2304092" cy="581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Enter the title</a:t>
                </a:r>
                <a:endParaRPr lang="id-ID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521086" y="3106998"/>
              <a:ext cx="3397621" cy="644507"/>
              <a:chOff x="2521086" y="3106998"/>
              <a:chExt cx="3397621" cy="644507"/>
            </a:xfrm>
            <a:grpFill/>
          </p:grpSpPr>
          <p:sp>
            <p:nvSpPr>
              <p:cNvPr id="19" name="五边形 18"/>
              <p:cNvSpPr/>
              <p:nvPr/>
            </p:nvSpPr>
            <p:spPr>
              <a:xfrm flipH="1">
                <a:off x="2521086" y="3162583"/>
                <a:ext cx="3397621" cy="58892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326343" y="3106998"/>
                <a:ext cx="2304092" cy="581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Enter the title</a:t>
                </a:r>
                <a:endParaRPr lang="id-ID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292491" y="3075806"/>
              <a:ext cx="3397621" cy="643149"/>
              <a:chOff x="6292491" y="3075806"/>
              <a:chExt cx="3397621" cy="643149"/>
            </a:xfrm>
            <a:grpFill/>
          </p:grpSpPr>
          <p:sp>
            <p:nvSpPr>
              <p:cNvPr id="17" name="五边形 16"/>
              <p:cNvSpPr/>
              <p:nvPr/>
            </p:nvSpPr>
            <p:spPr>
              <a:xfrm>
                <a:off x="6292491" y="3130033"/>
                <a:ext cx="3397621" cy="58892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884420" y="3075806"/>
                <a:ext cx="2304092" cy="581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Enter the title</a:t>
                </a:r>
                <a:endParaRPr lang="id-ID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514088" y="2214679"/>
              <a:ext cx="3206329" cy="614164"/>
              <a:chOff x="4514088" y="2214679"/>
              <a:chExt cx="3206329" cy="614164"/>
            </a:xfrm>
            <a:grpFill/>
          </p:grpSpPr>
          <p:sp>
            <p:nvSpPr>
              <p:cNvPr id="15" name="任意多边形 14"/>
              <p:cNvSpPr/>
              <p:nvPr/>
            </p:nvSpPr>
            <p:spPr>
              <a:xfrm>
                <a:off x="4514088" y="2236763"/>
                <a:ext cx="3206329" cy="592080"/>
              </a:xfrm>
              <a:custGeom>
                <a:avLst/>
                <a:gdLst>
                  <a:gd name="connsiteX0" fmla="*/ 477932 w 2547985"/>
                  <a:gd name="connsiteY0" fmla="*/ 0 h 470510"/>
                  <a:gd name="connsiteX1" fmla="*/ 2313985 w 2547985"/>
                  <a:gd name="connsiteY1" fmla="*/ 0 h 470510"/>
                  <a:gd name="connsiteX2" fmla="*/ 2547985 w 2547985"/>
                  <a:gd name="connsiteY2" fmla="*/ 234000 h 470510"/>
                  <a:gd name="connsiteX3" fmla="*/ 2313985 w 2547985"/>
                  <a:gd name="connsiteY3" fmla="*/ 468000 h 470510"/>
                  <a:gd name="connsiteX4" fmla="*/ 2070053 w 2547985"/>
                  <a:gd name="connsiteY4" fmla="*/ 468000 h 470510"/>
                  <a:gd name="connsiteX5" fmla="*/ 2070053 w 2547985"/>
                  <a:gd name="connsiteY5" fmla="*/ 470510 h 470510"/>
                  <a:gd name="connsiteX6" fmla="*/ 234000 w 2547985"/>
                  <a:gd name="connsiteY6" fmla="*/ 470510 h 470510"/>
                  <a:gd name="connsiteX7" fmla="*/ 0 w 2547985"/>
                  <a:gd name="connsiteY7" fmla="*/ 236510 h 470510"/>
                  <a:gd name="connsiteX8" fmla="*/ 234000 w 2547985"/>
                  <a:gd name="connsiteY8" fmla="*/ 2510 h 470510"/>
                  <a:gd name="connsiteX9" fmla="*/ 477932 w 2547985"/>
                  <a:gd name="connsiteY9" fmla="*/ 2510 h 47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985" h="470510">
                    <a:moveTo>
                      <a:pt x="477932" y="0"/>
                    </a:moveTo>
                    <a:lnTo>
                      <a:pt x="2313985" y="0"/>
                    </a:lnTo>
                    <a:lnTo>
                      <a:pt x="2547985" y="234000"/>
                    </a:lnTo>
                    <a:lnTo>
                      <a:pt x="2313985" y="468000"/>
                    </a:lnTo>
                    <a:lnTo>
                      <a:pt x="2070053" y="468000"/>
                    </a:lnTo>
                    <a:lnTo>
                      <a:pt x="2070053" y="470510"/>
                    </a:lnTo>
                    <a:lnTo>
                      <a:pt x="234000" y="470510"/>
                    </a:lnTo>
                    <a:lnTo>
                      <a:pt x="0" y="236510"/>
                    </a:lnTo>
                    <a:lnTo>
                      <a:pt x="234000" y="2510"/>
                    </a:lnTo>
                    <a:lnTo>
                      <a:pt x="477932" y="25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140445" y="2214679"/>
                <a:ext cx="2304092" cy="581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Enter the title</a:t>
                </a:r>
                <a:endParaRPr lang="id-ID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561596" y="3993264"/>
              <a:ext cx="2604910" cy="644508"/>
              <a:chOff x="6561596" y="3993264"/>
              <a:chExt cx="2604910" cy="644508"/>
            </a:xfrm>
            <a:grpFill/>
          </p:grpSpPr>
          <p:sp>
            <p:nvSpPr>
              <p:cNvPr id="13" name="五边形 12"/>
              <p:cNvSpPr/>
              <p:nvPr/>
            </p:nvSpPr>
            <p:spPr>
              <a:xfrm>
                <a:off x="6561596" y="4048850"/>
                <a:ext cx="2604910" cy="588922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671054" y="3993264"/>
                <a:ext cx="2304092" cy="581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Enter the title</a:t>
                </a:r>
                <a:endParaRPr lang="id-ID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508" y="4697785"/>
            <a:ext cx="4067476" cy="3274318"/>
          </a:xfrm>
          <a:prstGeom prst="rect">
            <a:avLst/>
          </a:prstGeom>
        </p:spPr>
      </p:pic>
      <p:sp>
        <p:nvSpPr>
          <p:cNvPr id="24" name="TextBox 29">
            <a:extLst>
              <a:ext uri="{FF2B5EF4-FFF2-40B4-BE49-F238E27FC236}">
                <a16:creationId xmlns:a16="http://schemas.microsoft.com/office/drawing/2014/main" id="{A4021C7B-95A7-4604-8D0C-B11A1E65F2A4}"/>
              </a:ext>
            </a:extLst>
          </p:cNvPr>
          <p:cNvSpPr txBox="1"/>
          <p:nvPr/>
        </p:nvSpPr>
        <p:spPr>
          <a:xfrm>
            <a:off x="4230004" y="1287808"/>
            <a:ext cx="3899516" cy="798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column, a concise and concise description of the section content.</a:t>
            </a:r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A4021C7B-95A7-4604-8D0C-B11A1E65F2A4}"/>
              </a:ext>
            </a:extLst>
          </p:cNvPr>
          <p:cNvSpPr txBox="1"/>
          <p:nvPr/>
        </p:nvSpPr>
        <p:spPr>
          <a:xfrm>
            <a:off x="9895216" y="2767715"/>
            <a:ext cx="1840263" cy="798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in this column.</a:t>
            </a:r>
          </a:p>
        </p:txBody>
      </p:sp>
      <p:sp>
        <p:nvSpPr>
          <p:cNvPr id="26" name="TextBox 29">
            <a:extLst>
              <a:ext uri="{FF2B5EF4-FFF2-40B4-BE49-F238E27FC236}">
                <a16:creationId xmlns:a16="http://schemas.microsoft.com/office/drawing/2014/main" id="{A4021C7B-95A7-4604-8D0C-B11A1E65F2A4}"/>
              </a:ext>
            </a:extLst>
          </p:cNvPr>
          <p:cNvSpPr txBox="1"/>
          <p:nvPr/>
        </p:nvSpPr>
        <p:spPr>
          <a:xfrm>
            <a:off x="9372579" y="4168101"/>
            <a:ext cx="1840263" cy="798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in this column.</a:t>
            </a: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A4021C7B-95A7-4604-8D0C-B11A1E65F2A4}"/>
              </a:ext>
            </a:extLst>
          </p:cNvPr>
          <p:cNvSpPr txBox="1"/>
          <p:nvPr/>
        </p:nvSpPr>
        <p:spPr>
          <a:xfrm>
            <a:off x="911142" y="4238948"/>
            <a:ext cx="2005803" cy="798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in this column.</a:t>
            </a: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A4021C7B-95A7-4604-8D0C-B11A1E65F2A4}"/>
              </a:ext>
            </a:extLst>
          </p:cNvPr>
          <p:cNvSpPr txBox="1"/>
          <p:nvPr/>
        </p:nvSpPr>
        <p:spPr>
          <a:xfrm>
            <a:off x="281852" y="2843528"/>
            <a:ext cx="2240317" cy="5213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in this column.</a:t>
            </a:r>
          </a:p>
        </p:txBody>
      </p:sp>
      <p:sp>
        <p:nvSpPr>
          <p:cNvPr id="29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4230004" y="265493"/>
            <a:ext cx="3731993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2477435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39764" y="1942909"/>
            <a:ext cx="2446550" cy="1150429"/>
            <a:chOff x="3586259" y="2283872"/>
            <a:chExt cx="2446550" cy="1150429"/>
          </a:xfrm>
          <a:solidFill>
            <a:srgbClr val="C00000"/>
          </a:solidFill>
        </p:grpSpPr>
        <p:sp>
          <p:nvSpPr>
            <p:cNvPr id="5" name="任意多边形 4"/>
            <p:cNvSpPr/>
            <p:nvPr/>
          </p:nvSpPr>
          <p:spPr>
            <a:xfrm rot="2618723">
              <a:off x="3586259" y="2778280"/>
              <a:ext cx="1526375" cy="429649"/>
            </a:xfrm>
            <a:custGeom>
              <a:avLst/>
              <a:gdLst>
                <a:gd name="connsiteX0" fmla="*/ 46415 w 1620800"/>
                <a:gd name="connsiteY0" fmla="*/ 43226 h 456228"/>
                <a:gd name="connsiteX1" fmla="*/ 81131 w 1620800"/>
                <a:gd name="connsiteY1" fmla="*/ 13979 h 456228"/>
                <a:gd name="connsiteX2" fmla="*/ 105737 w 1620800"/>
                <a:gd name="connsiteY2" fmla="*/ 0 h 456228"/>
                <a:gd name="connsiteX3" fmla="*/ 103513 w 1620800"/>
                <a:gd name="connsiteY3" fmla="*/ 3407 h 456228"/>
                <a:gd name="connsiteX4" fmla="*/ 95879 w 1620800"/>
                <a:gd name="connsiteY4" fmla="*/ 35709 h 456228"/>
                <a:gd name="connsiteX5" fmla="*/ 1344686 w 1620800"/>
                <a:gd name="connsiteY5" fmla="*/ 397618 h 456228"/>
                <a:gd name="connsiteX6" fmla="*/ 1598817 w 1620800"/>
                <a:gd name="connsiteY6" fmla="*/ 399974 h 456228"/>
                <a:gd name="connsiteX7" fmla="*/ 1620800 w 1620800"/>
                <a:gd name="connsiteY7" fmla="*/ 399017 h 456228"/>
                <a:gd name="connsiteX8" fmla="*/ 1609623 w 1620800"/>
                <a:gd name="connsiteY8" fmla="*/ 401861 h 456228"/>
                <a:gd name="connsiteX9" fmla="*/ 1032399 w 1620800"/>
                <a:gd name="connsiteY9" fmla="*/ 456228 h 456228"/>
                <a:gd name="connsiteX10" fmla="*/ 0 w 1620800"/>
                <a:gd name="connsiteY10" fmla="*/ 137890 h 456228"/>
                <a:gd name="connsiteX11" fmla="*/ 46415 w 1620800"/>
                <a:gd name="connsiteY11" fmla="*/ 43226 h 45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0800" h="456228">
                  <a:moveTo>
                    <a:pt x="46415" y="43226"/>
                  </a:moveTo>
                  <a:cubicBezTo>
                    <a:pt x="56470" y="33258"/>
                    <a:pt x="68070" y="23500"/>
                    <a:pt x="81131" y="13979"/>
                  </a:cubicBezTo>
                  <a:lnTo>
                    <a:pt x="105737" y="0"/>
                  </a:lnTo>
                  <a:lnTo>
                    <a:pt x="103513" y="3407"/>
                  </a:lnTo>
                  <a:cubicBezTo>
                    <a:pt x="98841" y="13952"/>
                    <a:pt x="96260" y="24728"/>
                    <a:pt x="95879" y="35709"/>
                  </a:cubicBezTo>
                  <a:cubicBezTo>
                    <a:pt x="89775" y="211416"/>
                    <a:pt x="648885" y="373449"/>
                    <a:pt x="1344686" y="397618"/>
                  </a:cubicBezTo>
                  <a:cubicBezTo>
                    <a:pt x="1431662" y="400639"/>
                    <a:pt x="1516656" y="401363"/>
                    <a:pt x="1598817" y="399974"/>
                  </a:cubicBezTo>
                  <a:lnTo>
                    <a:pt x="1620800" y="399017"/>
                  </a:lnTo>
                  <a:lnTo>
                    <a:pt x="1609623" y="401861"/>
                  </a:lnTo>
                  <a:cubicBezTo>
                    <a:pt x="1444851" y="436185"/>
                    <a:pt x="1246216" y="456228"/>
                    <a:pt x="1032399" y="456228"/>
                  </a:cubicBezTo>
                  <a:cubicBezTo>
                    <a:pt x="462221" y="456228"/>
                    <a:pt x="0" y="313703"/>
                    <a:pt x="0" y="137890"/>
                  </a:cubicBezTo>
                  <a:cubicBezTo>
                    <a:pt x="0" y="104925"/>
                    <a:pt x="16250" y="73131"/>
                    <a:pt x="46415" y="432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rot="1996494">
              <a:off x="3756333" y="2283872"/>
              <a:ext cx="2276476" cy="1150429"/>
            </a:xfrm>
            <a:custGeom>
              <a:avLst/>
              <a:gdLst>
                <a:gd name="connsiteX0" fmla="*/ 226838 w 2417304"/>
                <a:gd name="connsiteY0" fmla="*/ 425615 h 1221597"/>
                <a:gd name="connsiteX1" fmla="*/ 589137 w 2417304"/>
                <a:gd name="connsiteY1" fmla="*/ 287036 h 1221597"/>
                <a:gd name="connsiteX2" fmla="*/ 620247 w 2417304"/>
                <a:gd name="connsiteY2" fmla="*/ 281593 h 1221597"/>
                <a:gd name="connsiteX3" fmla="*/ 619074 w 2417304"/>
                <a:gd name="connsiteY3" fmla="*/ 279807 h 1221597"/>
                <a:gd name="connsiteX4" fmla="*/ 682136 w 2417304"/>
                <a:gd name="connsiteY4" fmla="*/ 270763 h 1221597"/>
                <a:gd name="connsiteX5" fmla="*/ 697749 w 2417304"/>
                <a:gd name="connsiteY5" fmla="*/ 268031 h 1221597"/>
                <a:gd name="connsiteX6" fmla="*/ 710010 w 2417304"/>
                <a:gd name="connsiteY6" fmla="*/ 266766 h 1221597"/>
                <a:gd name="connsiteX7" fmla="*/ 785953 w 2417304"/>
                <a:gd name="connsiteY7" fmla="*/ 255876 h 1221597"/>
                <a:gd name="connsiteX8" fmla="*/ 1174708 w 2417304"/>
                <a:gd name="connsiteY8" fmla="*/ 234229 h 1221597"/>
                <a:gd name="connsiteX9" fmla="*/ 1780198 w 2417304"/>
                <a:gd name="connsiteY9" fmla="*/ 288262 h 1221597"/>
                <a:gd name="connsiteX10" fmla="*/ 1808383 w 2417304"/>
                <a:gd name="connsiteY10" fmla="*/ 294264 h 1221597"/>
                <a:gd name="connsiteX11" fmla="*/ 1837601 w 2417304"/>
                <a:gd name="connsiteY11" fmla="*/ 0 h 1221597"/>
                <a:gd name="connsiteX12" fmla="*/ 2417304 w 2417304"/>
                <a:gd name="connsiteY12" fmla="*/ 674379 h 1221597"/>
                <a:gd name="connsiteX13" fmla="*/ 1716308 w 2417304"/>
                <a:gd name="connsiteY13" fmla="*/ 1221597 h 1221597"/>
                <a:gd name="connsiteX14" fmla="*/ 1740805 w 2417304"/>
                <a:gd name="connsiteY14" fmla="*/ 974878 h 1221597"/>
                <a:gd name="connsiteX15" fmla="*/ 1694373 w 2417304"/>
                <a:gd name="connsiteY15" fmla="*/ 959080 h 1221597"/>
                <a:gd name="connsiteX16" fmla="*/ 1542586 w 2417304"/>
                <a:gd name="connsiteY16" fmla="*/ 915828 h 1221597"/>
                <a:gd name="connsiteX17" fmla="*/ 1466088 w 2417304"/>
                <a:gd name="connsiteY17" fmla="*/ 894927 h 1221597"/>
                <a:gd name="connsiteX18" fmla="*/ 1216256 w 2417304"/>
                <a:gd name="connsiteY18" fmla="*/ 840560 h 1221597"/>
                <a:gd name="connsiteX19" fmla="*/ 997814 w 2417304"/>
                <a:gd name="connsiteY19" fmla="*/ 805961 h 1221597"/>
                <a:gd name="connsiteX20" fmla="*/ 931487 w 2417304"/>
                <a:gd name="connsiteY20" fmla="*/ 798147 h 1221597"/>
                <a:gd name="connsiteX21" fmla="*/ 830878 w 2417304"/>
                <a:gd name="connsiteY21" fmla="*/ 787922 h 1221597"/>
                <a:gd name="connsiteX22" fmla="*/ 798833 w 2417304"/>
                <a:gd name="connsiteY22" fmla="*/ 784368 h 1221597"/>
                <a:gd name="connsiteX23" fmla="*/ 719245 w 2417304"/>
                <a:gd name="connsiteY23" fmla="*/ 778811 h 1221597"/>
                <a:gd name="connsiteX24" fmla="*/ 657401 w 2417304"/>
                <a:gd name="connsiteY24" fmla="*/ 776334 h 1221597"/>
                <a:gd name="connsiteX25" fmla="*/ 611945 w 2417304"/>
                <a:gd name="connsiteY25" fmla="*/ 774059 h 1221597"/>
                <a:gd name="connsiteX26" fmla="*/ 531594 w 2417304"/>
                <a:gd name="connsiteY26" fmla="*/ 772718 h 1221597"/>
                <a:gd name="connsiteX27" fmla="*/ 465831 w 2417304"/>
                <a:gd name="connsiteY27" fmla="*/ 774882 h 1221597"/>
                <a:gd name="connsiteX28" fmla="*/ 428462 w 2417304"/>
                <a:gd name="connsiteY28" fmla="*/ 775706 h 1221597"/>
                <a:gd name="connsiteX29" fmla="*/ 360204 w 2417304"/>
                <a:gd name="connsiteY29" fmla="*/ 778847 h 1221597"/>
                <a:gd name="connsiteX30" fmla="*/ 56177 w 2417304"/>
                <a:gd name="connsiteY30" fmla="*/ 852177 h 1221597"/>
                <a:gd name="connsiteX31" fmla="*/ 27345 w 2417304"/>
                <a:gd name="connsiteY31" fmla="*/ 872776 h 1221597"/>
                <a:gd name="connsiteX32" fmla="*/ 18899 w 2417304"/>
                <a:gd name="connsiteY32" fmla="*/ 855061 h 1221597"/>
                <a:gd name="connsiteX33" fmla="*/ 0 w 2417304"/>
                <a:gd name="connsiteY33" fmla="*/ 753948 h 1221597"/>
                <a:gd name="connsiteX34" fmla="*/ 158868 w 2417304"/>
                <a:gd name="connsiteY34" fmla="*/ 473436 h 1221597"/>
                <a:gd name="connsiteX35" fmla="*/ 226838 w 2417304"/>
                <a:gd name="connsiteY35" fmla="*/ 425615 h 122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17304" h="1221597">
                  <a:moveTo>
                    <a:pt x="226838" y="425615"/>
                  </a:moveTo>
                  <a:cubicBezTo>
                    <a:pt x="324305" y="364929"/>
                    <a:pt x="448318" y="316985"/>
                    <a:pt x="589137" y="287036"/>
                  </a:cubicBezTo>
                  <a:lnTo>
                    <a:pt x="620247" y="281593"/>
                  </a:lnTo>
                  <a:lnTo>
                    <a:pt x="619074" y="279807"/>
                  </a:lnTo>
                  <a:lnTo>
                    <a:pt x="682136" y="270763"/>
                  </a:lnTo>
                  <a:lnTo>
                    <a:pt x="697749" y="268031"/>
                  </a:lnTo>
                  <a:lnTo>
                    <a:pt x="710010" y="266766"/>
                  </a:lnTo>
                  <a:lnTo>
                    <a:pt x="785953" y="255876"/>
                  </a:lnTo>
                  <a:cubicBezTo>
                    <a:pt x="910209" y="241745"/>
                    <a:pt x="1040474" y="234229"/>
                    <a:pt x="1174708" y="234229"/>
                  </a:cubicBezTo>
                  <a:cubicBezTo>
                    <a:pt x="1389485" y="234229"/>
                    <a:pt x="1594095" y="253469"/>
                    <a:pt x="1780198" y="288262"/>
                  </a:cubicBezTo>
                  <a:lnTo>
                    <a:pt x="1808383" y="294264"/>
                  </a:lnTo>
                  <a:lnTo>
                    <a:pt x="1837601" y="0"/>
                  </a:lnTo>
                  <a:lnTo>
                    <a:pt x="2417304" y="674379"/>
                  </a:lnTo>
                  <a:lnTo>
                    <a:pt x="1716308" y="1221597"/>
                  </a:lnTo>
                  <a:lnTo>
                    <a:pt x="1740805" y="974878"/>
                  </a:lnTo>
                  <a:lnTo>
                    <a:pt x="1694373" y="959080"/>
                  </a:lnTo>
                  <a:lnTo>
                    <a:pt x="1542586" y="915828"/>
                  </a:lnTo>
                  <a:lnTo>
                    <a:pt x="1466088" y="894927"/>
                  </a:lnTo>
                  <a:lnTo>
                    <a:pt x="1216256" y="840560"/>
                  </a:lnTo>
                  <a:lnTo>
                    <a:pt x="997814" y="805961"/>
                  </a:lnTo>
                  <a:lnTo>
                    <a:pt x="931487" y="798147"/>
                  </a:lnTo>
                  <a:lnTo>
                    <a:pt x="830878" y="787922"/>
                  </a:lnTo>
                  <a:lnTo>
                    <a:pt x="798833" y="784368"/>
                  </a:lnTo>
                  <a:lnTo>
                    <a:pt x="719245" y="778811"/>
                  </a:lnTo>
                  <a:lnTo>
                    <a:pt x="657401" y="776334"/>
                  </a:lnTo>
                  <a:lnTo>
                    <a:pt x="611945" y="774059"/>
                  </a:lnTo>
                  <a:lnTo>
                    <a:pt x="531594" y="772718"/>
                  </a:lnTo>
                  <a:lnTo>
                    <a:pt x="465831" y="774882"/>
                  </a:lnTo>
                  <a:lnTo>
                    <a:pt x="428462" y="775706"/>
                  </a:lnTo>
                  <a:lnTo>
                    <a:pt x="360204" y="778847"/>
                  </a:lnTo>
                  <a:cubicBezTo>
                    <a:pt x="226028" y="790007"/>
                    <a:pt x="120706" y="814757"/>
                    <a:pt x="56177" y="852177"/>
                  </a:cubicBezTo>
                  <a:lnTo>
                    <a:pt x="27345" y="872776"/>
                  </a:lnTo>
                  <a:lnTo>
                    <a:pt x="18899" y="855061"/>
                  </a:lnTo>
                  <a:cubicBezTo>
                    <a:pt x="6508" y="822400"/>
                    <a:pt x="0" y="788584"/>
                    <a:pt x="0" y="753948"/>
                  </a:cubicBezTo>
                  <a:cubicBezTo>
                    <a:pt x="0" y="650040"/>
                    <a:pt x="58567" y="553510"/>
                    <a:pt x="158868" y="473436"/>
                  </a:cubicBezTo>
                  <a:cubicBezTo>
                    <a:pt x="179764" y="456754"/>
                    <a:pt x="202472" y="440786"/>
                    <a:pt x="226838" y="4256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77055" y="1942908"/>
            <a:ext cx="2446550" cy="1150429"/>
            <a:chOff x="6123550" y="2283871"/>
            <a:chExt cx="2446550" cy="1150429"/>
          </a:xfrm>
          <a:solidFill>
            <a:srgbClr val="C00000"/>
          </a:solidFill>
        </p:grpSpPr>
        <p:sp>
          <p:nvSpPr>
            <p:cNvPr id="8" name="任意多边形 7"/>
            <p:cNvSpPr/>
            <p:nvPr/>
          </p:nvSpPr>
          <p:spPr>
            <a:xfrm rot="18981277" flipH="1">
              <a:off x="7043725" y="2778279"/>
              <a:ext cx="1526375" cy="429649"/>
            </a:xfrm>
            <a:custGeom>
              <a:avLst/>
              <a:gdLst>
                <a:gd name="connsiteX0" fmla="*/ 46415 w 1620800"/>
                <a:gd name="connsiteY0" fmla="*/ 43226 h 456228"/>
                <a:gd name="connsiteX1" fmla="*/ 81131 w 1620800"/>
                <a:gd name="connsiteY1" fmla="*/ 13979 h 456228"/>
                <a:gd name="connsiteX2" fmla="*/ 105737 w 1620800"/>
                <a:gd name="connsiteY2" fmla="*/ 0 h 456228"/>
                <a:gd name="connsiteX3" fmla="*/ 103513 w 1620800"/>
                <a:gd name="connsiteY3" fmla="*/ 3407 h 456228"/>
                <a:gd name="connsiteX4" fmla="*/ 95879 w 1620800"/>
                <a:gd name="connsiteY4" fmla="*/ 35709 h 456228"/>
                <a:gd name="connsiteX5" fmla="*/ 1344686 w 1620800"/>
                <a:gd name="connsiteY5" fmla="*/ 397618 h 456228"/>
                <a:gd name="connsiteX6" fmla="*/ 1598817 w 1620800"/>
                <a:gd name="connsiteY6" fmla="*/ 399974 h 456228"/>
                <a:gd name="connsiteX7" fmla="*/ 1620800 w 1620800"/>
                <a:gd name="connsiteY7" fmla="*/ 399017 h 456228"/>
                <a:gd name="connsiteX8" fmla="*/ 1609623 w 1620800"/>
                <a:gd name="connsiteY8" fmla="*/ 401861 h 456228"/>
                <a:gd name="connsiteX9" fmla="*/ 1032399 w 1620800"/>
                <a:gd name="connsiteY9" fmla="*/ 456228 h 456228"/>
                <a:gd name="connsiteX10" fmla="*/ 0 w 1620800"/>
                <a:gd name="connsiteY10" fmla="*/ 137890 h 456228"/>
                <a:gd name="connsiteX11" fmla="*/ 46415 w 1620800"/>
                <a:gd name="connsiteY11" fmla="*/ 43226 h 45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0800" h="456228">
                  <a:moveTo>
                    <a:pt x="46415" y="43226"/>
                  </a:moveTo>
                  <a:cubicBezTo>
                    <a:pt x="56470" y="33258"/>
                    <a:pt x="68070" y="23500"/>
                    <a:pt x="81131" y="13979"/>
                  </a:cubicBezTo>
                  <a:lnTo>
                    <a:pt x="105737" y="0"/>
                  </a:lnTo>
                  <a:lnTo>
                    <a:pt x="103513" y="3407"/>
                  </a:lnTo>
                  <a:cubicBezTo>
                    <a:pt x="98841" y="13952"/>
                    <a:pt x="96260" y="24728"/>
                    <a:pt x="95879" y="35709"/>
                  </a:cubicBezTo>
                  <a:cubicBezTo>
                    <a:pt x="89775" y="211416"/>
                    <a:pt x="648885" y="373449"/>
                    <a:pt x="1344686" y="397618"/>
                  </a:cubicBezTo>
                  <a:cubicBezTo>
                    <a:pt x="1431662" y="400639"/>
                    <a:pt x="1516656" y="401363"/>
                    <a:pt x="1598817" y="399974"/>
                  </a:cubicBezTo>
                  <a:lnTo>
                    <a:pt x="1620800" y="399017"/>
                  </a:lnTo>
                  <a:lnTo>
                    <a:pt x="1609623" y="401861"/>
                  </a:lnTo>
                  <a:cubicBezTo>
                    <a:pt x="1444851" y="436185"/>
                    <a:pt x="1246216" y="456228"/>
                    <a:pt x="1032399" y="456228"/>
                  </a:cubicBezTo>
                  <a:cubicBezTo>
                    <a:pt x="462221" y="456228"/>
                    <a:pt x="0" y="313703"/>
                    <a:pt x="0" y="137890"/>
                  </a:cubicBezTo>
                  <a:cubicBezTo>
                    <a:pt x="0" y="104925"/>
                    <a:pt x="16250" y="73131"/>
                    <a:pt x="46415" y="432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rot="19603506" flipH="1">
              <a:off x="6123550" y="2283871"/>
              <a:ext cx="2276476" cy="1150429"/>
            </a:xfrm>
            <a:custGeom>
              <a:avLst/>
              <a:gdLst>
                <a:gd name="connsiteX0" fmla="*/ 226838 w 2417304"/>
                <a:gd name="connsiteY0" fmla="*/ 425615 h 1221597"/>
                <a:gd name="connsiteX1" fmla="*/ 589137 w 2417304"/>
                <a:gd name="connsiteY1" fmla="*/ 287036 h 1221597"/>
                <a:gd name="connsiteX2" fmla="*/ 620247 w 2417304"/>
                <a:gd name="connsiteY2" fmla="*/ 281593 h 1221597"/>
                <a:gd name="connsiteX3" fmla="*/ 619074 w 2417304"/>
                <a:gd name="connsiteY3" fmla="*/ 279807 h 1221597"/>
                <a:gd name="connsiteX4" fmla="*/ 682136 w 2417304"/>
                <a:gd name="connsiteY4" fmla="*/ 270763 h 1221597"/>
                <a:gd name="connsiteX5" fmla="*/ 697749 w 2417304"/>
                <a:gd name="connsiteY5" fmla="*/ 268031 h 1221597"/>
                <a:gd name="connsiteX6" fmla="*/ 710010 w 2417304"/>
                <a:gd name="connsiteY6" fmla="*/ 266766 h 1221597"/>
                <a:gd name="connsiteX7" fmla="*/ 785953 w 2417304"/>
                <a:gd name="connsiteY7" fmla="*/ 255876 h 1221597"/>
                <a:gd name="connsiteX8" fmla="*/ 1174708 w 2417304"/>
                <a:gd name="connsiteY8" fmla="*/ 234229 h 1221597"/>
                <a:gd name="connsiteX9" fmla="*/ 1780198 w 2417304"/>
                <a:gd name="connsiteY9" fmla="*/ 288262 h 1221597"/>
                <a:gd name="connsiteX10" fmla="*/ 1808383 w 2417304"/>
                <a:gd name="connsiteY10" fmla="*/ 294264 h 1221597"/>
                <a:gd name="connsiteX11" fmla="*/ 1837601 w 2417304"/>
                <a:gd name="connsiteY11" fmla="*/ 0 h 1221597"/>
                <a:gd name="connsiteX12" fmla="*/ 2417304 w 2417304"/>
                <a:gd name="connsiteY12" fmla="*/ 674379 h 1221597"/>
                <a:gd name="connsiteX13" fmla="*/ 1716308 w 2417304"/>
                <a:gd name="connsiteY13" fmla="*/ 1221597 h 1221597"/>
                <a:gd name="connsiteX14" fmla="*/ 1740805 w 2417304"/>
                <a:gd name="connsiteY14" fmla="*/ 974878 h 1221597"/>
                <a:gd name="connsiteX15" fmla="*/ 1694373 w 2417304"/>
                <a:gd name="connsiteY15" fmla="*/ 959080 h 1221597"/>
                <a:gd name="connsiteX16" fmla="*/ 1542586 w 2417304"/>
                <a:gd name="connsiteY16" fmla="*/ 915828 h 1221597"/>
                <a:gd name="connsiteX17" fmla="*/ 1466088 w 2417304"/>
                <a:gd name="connsiteY17" fmla="*/ 894927 h 1221597"/>
                <a:gd name="connsiteX18" fmla="*/ 1216256 w 2417304"/>
                <a:gd name="connsiteY18" fmla="*/ 840560 h 1221597"/>
                <a:gd name="connsiteX19" fmla="*/ 997814 w 2417304"/>
                <a:gd name="connsiteY19" fmla="*/ 805961 h 1221597"/>
                <a:gd name="connsiteX20" fmla="*/ 931487 w 2417304"/>
                <a:gd name="connsiteY20" fmla="*/ 798147 h 1221597"/>
                <a:gd name="connsiteX21" fmla="*/ 830878 w 2417304"/>
                <a:gd name="connsiteY21" fmla="*/ 787922 h 1221597"/>
                <a:gd name="connsiteX22" fmla="*/ 798833 w 2417304"/>
                <a:gd name="connsiteY22" fmla="*/ 784368 h 1221597"/>
                <a:gd name="connsiteX23" fmla="*/ 719245 w 2417304"/>
                <a:gd name="connsiteY23" fmla="*/ 778811 h 1221597"/>
                <a:gd name="connsiteX24" fmla="*/ 657401 w 2417304"/>
                <a:gd name="connsiteY24" fmla="*/ 776334 h 1221597"/>
                <a:gd name="connsiteX25" fmla="*/ 611945 w 2417304"/>
                <a:gd name="connsiteY25" fmla="*/ 774059 h 1221597"/>
                <a:gd name="connsiteX26" fmla="*/ 531594 w 2417304"/>
                <a:gd name="connsiteY26" fmla="*/ 772718 h 1221597"/>
                <a:gd name="connsiteX27" fmla="*/ 465831 w 2417304"/>
                <a:gd name="connsiteY27" fmla="*/ 774882 h 1221597"/>
                <a:gd name="connsiteX28" fmla="*/ 428462 w 2417304"/>
                <a:gd name="connsiteY28" fmla="*/ 775706 h 1221597"/>
                <a:gd name="connsiteX29" fmla="*/ 360204 w 2417304"/>
                <a:gd name="connsiteY29" fmla="*/ 778847 h 1221597"/>
                <a:gd name="connsiteX30" fmla="*/ 56177 w 2417304"/>
                <a:gd name="connsiteY30" fmla="*/ 852177 h 1221597"/>
                <a:gd name="connsiteX31" fmla="*/ 27345 w 2417304"/>
                <a:gd name="connsiteY31" fmla="*/ 872776 h 1221597"/>
                <a:gd name="connsiteX32" fmla="*/ 18899 w 2417304"/>
                <a:gd name="connsiteY32" fmla="*/ 855061 h 1221597"/>
                <a:gd name="connsiteX33" fmla="*/ 0 w 2417304"/>
                <a:gd name="connsiteY33" fmla="*/ 753948 h 1221597"/>
                <a:gd name="connsiteX34" fmla="*/ 158868 w 2417304"/>
                <a:gd name="connsiteY34" fmla="*/ 473436 h 1221597"/>
                <a:gd name="connsiteX35" fmla="*/ 226838 w 2417304"/>
                <a:gd name="connsiteY35" fmla="*/ 425615 h 122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17304" h="1221597">
                  <a:moveTo>
                    <a:pt x="226838" y="425615"/>
                  </a:moveTo>
                  <a:cubicBezTo>
                    <a:pt x="324305" y="364929"/>
                    <a:pt x="448318" y="316985"/>
                    <a:pt x="589137" y="287036"/>
                  </a:cubicBezTo>
                  <a:lnTo>
                    <a:pt x="620247" y="281593"/>
                  </a:lnTo>
                  <a:lnTo>
                    <a:pt x="619074" y="279807"/>
                  </a:lnTo>
                  <a:lnTo>
                    <a:pt x="682136" y="270763"/>
                  </a:lnTo>
                  <a:lnTo>
                    <a:pt x="697749" y="268031"/>
                  </a:lnTo>
                  <a:lnTo>
                    <a:pt x="710010" y="266766"/>
                  </a:lnTo>
                  <a:lnTo>
                    <a:pt x="785953" y="255876"/>
                  </a:lnTo>
                  <a:cubicBezTo>
                    <a:pt x="910209" y="241745"/>
                    <a:pt x="1040474" y="234229"/>
                    <a:pt x="1174708" y="234229"/>
                  </a:cubicBezTo>
                  <a:cubicBezTo>
                    <a:pt x="1389485" y="234229"/>
                    <a:pt x="1594095" y="253469"/>
                    <a:pt x="1780198" y="288262"/>
                  </a:cubicBezTo>
                  <a:lnTo>
                    <a:pt x="1808383" y="294264"/>
                  </a:lnTo>
                  <a:lnTo>
                    <a:pt x="1837601" y="0"/>
                  </a:lnTo>
                  <a:lnTo>
                    <a:pt x="2417304" y="674379"/>
                  </a:lnTo>
                  <a:lnTo>
                    <a:pt x="1716308" y="1221597"/>
                  </a:lnTo>
                  <a:lnTo>
                    <a:pt x="1740805" y="974878"/>
                  </a:lnTo>
                  <a:lnTo>
                    <a:pt x="1694373" y="959080"/>
                  </a:lnTo>
                  <a:lnTo>
                    <a:pt x="1542586" y="915828"/>
                  </a:lnTo>
                  <a:lnTo>
                    <a:pt x="1466088" y="894927"/>
                  </a:lnTo>
                  <a:lnTo>
                    <a:pt x="1216256" y="840560"/>
                  </a:lnTo>
                  <a:lnTo>
                    <a:pt x="997814" y="805961"/>
                  </a:lnTo>
                  <a:lnTo>
                    <a:pt x="931487" y="798147"/>
                  </a:lnTo>
                  <a:lnTo>
                    <a:pt x="830878" y="787922"/>
                  </a:lnTo>
                  <a:lnTo>
                    <a:pt x="798833" y="784368"/>
                  </a:lnTo>
                  <a:lnTo>
                    <a:pt x="719245" y="778811"/>
                  </a:lnTo>
                  <a:lnTo>
                    <a:pt x="657401" y="776334"/>
                  </a:lnTo>
                  <a:lnTo>
                    <a:pt x="611945" y="774059"/>
                  </a:lnTo>
                  <a:lnTo>
                    <a:pt x="531594" y="772718"/>
                  </a:lnTo>
                  <a:lnTo>
                    <a:pt x="465831" y="774882"/>
                  </a:lnTo>
                  <a:lnTo>
                    <a:pt x="428462" y="775706"/>
                  </a:lnTo>
                  <a:lnTo>
                    <a:pt x="360204" y="778847"/>
                  </a:lnTo>
                  <a:cubicBezTo>
                    <a:pt x="226028" y="790007"/>
                    <a:pt x="120706" y="814757"/>
                    <a:pt x="56177" y="852177"/>
                  </a:cubicBezTo>
                  <a:lnTo>
                    <a:pt x="27345" y="872776"/>
                  </a:lnTo>
                  <a:lnTo>
                    <a:pt x="18899" y="855061"/>
                  </a:lnTo>
                  <a:cubicBezTo>
                    <a:pt x="6508" y="822400"/>
                    <a:pt x="0" y="788584"/>
                    <a:pt x="0" y="753948"/>
                  </a:cubicBezTo>
                  <a:cubicBezTo>
                    <a:pt x="0" y="650040"/>
                    <a:pt x="58567" y="553510"/>
                    <a:pt x="158868" y="473436"/>
                  </a:cubicBezTo>
                  <a:cubicBezTo>
                    <a:pt x="179764" y="456754"/>
                    <a:pt x="202472" y="440786"/>
                    <a:pt x="226838" y="4256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13995" y="3891567"/>
            <a:ext cx="2446550" cy="1150429"/>
            <a:chOff x="6160490" y="4232530"/>
            <a:chExt cx="2446550" cy="1150429"/>
          </a:xfrm>
          <a:solidFill>
            <a:srgbClr val="C00000"/>
          </a:solidFill>
        </p:grpSpPr>
        <p:sp>
          <p:nvSpPr>
            <p:cNvPr id="11" name="任意多边形 10"/>
            <p:cNvSpPr/>
            <p:nvPr/>
          </p:nvSpPr>
          <p:spPr>
            <a:xfrm rot="2618723" flipH="1" flipV="1">
              <a:off x="7080665" y="4458902"/>
              <a:ext cx="1526375" cy="429649"/>
            </a:xfrm>
            <a:custGeom>
              <a:avLst/>
              <a:gdLst>
                <a:gd name="connsiteX0" fmla="*/ 46415 w 1620800"/>
                <a:gd name="connsiteY0" fmla="*/ 43226 h 456228"/>
                <a:gd name="connsiteX1" fmla="*/ 81131 w 1620800"/>
                <a:gd name="connsiteY1" fmla="*/ 13979 h 456228"/>
                <a:gd name="connsiteX2" fmla="*/ 105737 w 1620800"/>
                <a:gd name="connsiteY2" fmla="*/ 0 h 456228"/>
                <a:gd name="connsiteX3" fmla="*/ 103513 w 1620800"/>
                <a:gd name="connsiteY3" fmla="*/ 3407 h 456228"/>
                <a:gd name="connsiteX4" fmla="*/ 95879 w 1620800"/>
                <a:gd name="connsiteY4" fmla="*/ 35709 h 456228"/>
                <a:gd name="connsiteX5" fmla="*/ 1344686 w 1620800"/>
                <a:gd name="connsiteY5" fmla="*/ 397618 h 456228"/>
                <a:gd name="connsiteX6" fmla="*/ 1598817 w 1620800"/>
                <a:gd name="connsiteY6" fmla="*/ 399974 h 456228"/>
                <a:gd name="connsiteX7" fmla="*/ 1620800 w 1620800"/>
                <a:gd name="connsiteY7" fmla="*/ 399017 h 456228"/>
                <a:gd name="connsiteX8" fmla="*/ 1609623 w 1620800"/>
                <a:gd name="connsiteY8" fmla="*/ 401861 h 456228"/>
                <a:gd name="connsiteX9" fmla="*/ 1032399 w 1620800"/>
                <a:gd name="connsiteY9" fmla="*/ 456228 h 456228"/>
                <a:gd name="connsiteX10" fmla="*/ 0 w 1620800"/>
                <a:gd name="connsiteY10" fmla="*/ 137890 h 456228"/>
                <a:gd name="connsiteX11" fmla="*/ 46415 w 1620800"/>
                <a:gd name="connsiteY11" fmla="*/ 43226 h 45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0800" h="456228">
                  <a:moveTo>
                    <a:pt x="46415" y="43226"/>
                  </a:moveTo>
                  <a:cubicBezTo>
                    <a:pt x="56470" y="33258"/>
                    <a:pt x="68070" y="23500"/>
                    <a:pt x="81131" y="13979"/>
                  </a:cubicBezTo>
                  <a:lnTo>
                    <a:pt x="105737" y="0"/>
                  </a:lnTo>
                  <a:lnTo>
                    <a:pt x="103513" y="3407"/>
                  </a:lnTo>
                  <a:cubicBezTo>
                    <a:pt x="98841" y="13952"/>
                    <a:pt x="96260" y="24728"/>
                    <a:pt x="95879" y="35709"/>
                  </a:cubicBezTo>
                  <a:cubicBezTo>
                    <a:pt x="89775" y="211416"/>
                    <a:pt x="648885" y="373449"/>
                    <a:pt x="1344686" y="397618"/>
                  </a:cubicBezTo>
                  <a:cubicBezTo>
                    <a:pt x="1431662" y="400639"/>
                    <a:pt x="1516656" y="401363"/>
                    <a:pt x="1598817" y="399974"/>
                  </a:cubicBezTo>
                  <a:lnTo>
                    <a:pt x="1620800" y="399017"/>
                  </a:lnTo>
                  <a:lnTo>
                    <a:pt x="1609623" y="401861"/>
                  </a:lnTo>
                  <a:cubicBezTo>
                    <a:pt x="1444851" y="436185"/>
                    <a:pt x="1246216" y="456228"/>
                    <a:pt x="1032399" y="456228"/>
                  </a:cubicBezTo>
                  <a:cubicBezTo>
                    <a:pt x="462221" y="456228"/>
                    <a:pt x="0" y="313703"/>
                    <a:pt x="0" y="137890"/>
                  </a:cubicBezTo>
                  <a:cubicBezTo>
                    <a:pt x="0" y="104925"/>
                    <a:pt x="16250" y="73131"/>
                    <a:pt x="46415" y="432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1996494" flipH="1" flipV="1">
              <a:off x="6160490" y="4232530"/>
              <a:ext cx="2276476" cy="1150429"/>
            </a:xfrm>
            <a:custGeom>
              <a:avLst/>
              <a:gdLst>
                <a:gd name="connsiteX0" fmla="*/ 226838 w 2417304"/>
                <a:gd name="connsiteY0" fmla="*/ 425615 h 1221597"/>
                <a:gd name="connsiteX1" fmla="*/ 589137 w 2417304"/>
                <a:gd name="connsiteY1" fmla="*/ 287036 h 1221597"/>
                <a:gd name="connsiteX2" fmla="*/ 620247 w 2417304"/>
                <a:gd name="connsiteY2" fmla="*/ 281593 h 1221597"/>
                <a:gd name="connsiteX3" fmla="*/ 619074 w 2417304"/>
                <a:gd name="connsiteY3" fmla="*/ 279807 h 1221597"/>
                <a:gd name="connsiteX4" fmla="*/ 682136 w 2417304"/>
                <a:gd name="connsiteY4" fmla="*/ 270763 h 1221597"/>
                <a:gd name="connsiteX5" fmla="*/ 697749 w 2417304"/>
                <a:gd name="connsiteY5" fmla="*/ 268031 h 1221597"/>
                <a:gd name="connsiteX6" fmla="*/ 710010 w 2417304"/>
                <a:gd name="connsiteY6" fmla="*/ 266766 h 1221597"/>
                <a:gd name="connsiteX7" fmla="*/ 785953 w 2417304"/>
                <a:gd name="connsiteY7" fmla="*/ 255876 h 1221597"/>
                <a:gd name="connsiteX8" fmla="*/ 1174708 w 2417304"/>
                <a:gd name="connsiteY8" fmla="*/ 234229 h 1221597"/>
                <a:gd name="connsiteX9" fmla="*/ 1780198 w 2417304"/>
                <a:gd name="connsiteY9" fmla="*/ 288262 h 1221597"/>
                <a:gd name="connsiteX10" fmla="*/ 1808383 w 2417304"/>
                <a:gd name="connsiteY10" fmla="*/ 294264 h 1221597"/>
                <a:gd name="connsiteX11" fmla="*/ 1837601 w 2417304"/>
                <a:gd name="connsiteY11" fmla="*/ 0 h 1221597"/>
                <a:gd name="connsiteX12" fmla="*/ 2417304 w 2417304"/>
                <a:gd name="connsiteY12" fmla="*/ 674379 h 1221597"/>
                <a:gd name="connsiteX13" fmla="*/ 1716308 w 2417304"/>
                <a:gd name="connsiteY13" fmla="*/ 1221597 h 1221597"/>
                <a:gd name="connsiteX14" fmla="*/ 1740805 w 2417304"/>
                <a:gd name="connsiteY14" fmla="*/ 974878 h 1221597"/>
                <a:gd name="connsiteX15" fmla="*/ 1694373 w 2417304"/>
                <a:gd name="connsiteY15" fmla="*/ 959080 h 1221597"/>
                <a:gd name="connsiteX16" fmla="*/ 1542586 w 2417304"/>
                <a:gd name="connsiteY16" fmla="*/ 915828 h 1221597"/>
                <a:gd name="connsiteX17" fmla="*/ 1466088 w 2417304"/>
                <a:gd name="connsiteY17" fmla="*/ 894927 h 1221597"/>
                <a:gd name="connsiteX18" fmla="*/ 1216256 w 2417304"/>
                <a:gd name="connsiteY18" fmla="*/ 840560 h 1221597"/>
                <a:gd name="connsiteX19" fmla="*/ 997814 w 2417304"/>
                <a:gd name="connsiteY19" fmla="*/ 805961 h 1221597"/>
                <a:gd name="connsiteX20" fmla="*/ 931487 w 2417304"/>
                <a:gd name="connsiteY20" fmla="*/ 798147 h 1221597"/>
                <a:gd name="connsiteX21" fmla="*/ 830878 w 2417304"/>
                <a:gd name="connsiteY21" fmla="*/ 787922 h 1221597"/>
                <a:gd name="connsiteX22" fmla="*/ 798833 w 2417304"/>
                <a:gd name="connsiteY22" fmla="*/ 784368 h 1221597"/>
                <a:gd name="connsiteX23" fmla="*/ 719245 w 2417304"/>
                <a:gd name="connsiteY23" fmla="*/ 778811 h 1221597"/>
                <a:gd name="connsiteX24" fmla="*/ 657401 w 2417304"/>
                <a:gd name="connsiteY24" fmla="*/ 776334 h 1221597"/>
                <a:gd name="connsiteX25" fmla="*/ 611945 w 2417304"/>
                <a:gd name="connsiteY25" fmla="*/ 774059 h 1221597"/>
                <a:gd name="connsiteX26" fmla="*/ 531594 w 2417304"/>
                <a:gd name="connsiteY26" fmla="*/ 772718 h 1221597"/>
                <a:gd name="connsiteX27" fmla="*/ 465831 w 2417304"/>
                <a:gd name="connsiteY27" fmla="*/ 774882 h 1221597"/>
                <a:gd name="connsiteX28" fmla="*/ 428462 w 2417304"/>
                <a:gd name="connsiteY28" fmla="*/ 775706 h 1221597"/>
                <a:gd name="connsiteX29" fmla="*/ 360204 w 2417304"/>
                <a:gd name="connsiteY29" fmla="*/ 778847 h 1221597"/>
                <a:gd name="connsiteX30" fmla="*/ 56177 w 2417304"/>
                <a:gd name="connsiteY30" fmla="*/ 852177 h 1221597"/>
                <a:gd name="connsiteX31" fmla="*/ 27345 w 2417304"/>
                <a:gd name="connsiteY31" fmla="*/ 872776 h 1221597"/>
                <a:gd name="connsiteX32" fmla="*/ 18899 w 2417304"/>
                <a:gd name="connsiteY32" fmla="*/ 855061 h 1221597"/>
                <a:gd name="connsiteX33" fmla="*/ 0 w 2417304"/>
                <a:gd name="connsiteY33" fmla="*/ 753948 h 1221597"/>
                <a:gd name="connsiteX34" fmla="*/ 158868 w 2417304"/>
                <a:gd name="connsiteY34" fmla="*/ 473436 h 1221597"/>
                <a:gd name="connsiteX35" fmla="*/ 226838 w 2417304"/>
                <a:gd name="connsiteY35" fmla="*/ 425615 h 122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17304" h="1221597">
                  <a:moveTo>
                    <a:pt x="226838" y="425615"/>
                  </a:moveTo>
                  <a:cubicBezTo>
                    <a:pt x="324305" y="364929"/>
                    <a:pt x="448318" y="316985"/>
                    <a:pt x="589137" y="287036"/>
                  </a:cubicBezTo>
                  <a:lnTo>
                    <a:pt x="620247" y="281593"/>
                  </a:lnTo>
                  <a:lnTo>
                    <a:pt x="619074" y="279807"/>
                  </a:lnTo>
                  <a:lnTo>
                    <a:pt x="682136" y="270763"/>
                  </a:lnTo>
                  <a:lnTo>
                    <a:pt x="697749" y="268031"/>
                  </a:lnTo>
                  <a:lnTo>
                    <a:pt x="710010" y="266766"/>
                  </a:lnTo>
                  <a:lnTo>
                    <a:pt x="785953" y="255876"/>
                  </a:lnTo>
                  <a:cubicBezTo>
                    <a:pt x="910209" y="241745"/>
                    <a:pt x="1040474" y="234229"/>
                    <a:pt x="1174708" y="234229"/>
                  </a:cubicBezTo>
                  <a:cubicBezTo>
                    <a:pt x="1389485" y="234229"/>
                    <a:pt x="1594095" y="253469"/>
                    <a:pt x="1780198" y="288262"/>
                  </a:cubicBezTo>
                  <a:lnTo>
                    <a:pt x="1808383" y="294264"/>
                  </a:lnTo>
                  <a:lnTo>
                    <a:pt x="1837601" y="0"/>
                  </a:lnTo>
                  <a:lnTo>
                    <a:pt x="2417304" y="674379"/>
                  </a:lnTo>
                  <a:lnTo>
                    <a:pt x="1716308" y="1221597"/>
                  </a:lnTo>
                  <a:lnTo>
                    <a:pt x="1740805" y="974878"/>
                  </a:lnTo>
                  <a:lnTo>
                    <a:pt x="1694373" y="959080"/>
                  </a:lnTo>
                  <a:lnTo>
                    <a:pt x="1542586" y="915828"/>
                  </a:lnTo>
                  <a:lnTo>
                    <a:pt x="1466088" y="894927"/>
                  </a:lnTo>
                  <a:lnTo>
                    <a:pt x="1216256" y="840560"/>
                  </a:lnTo>
                  <a:lnTo>
                    <a:pt x="997814" y="805961"/>
                  </a:lnTo>
                  <a:lnTo>
                    <a:pt x="931487" y="798147"/>
                  </a:lnTo>
                  <a:lnTo>
                    <a:pt x="830878" y="787922"/>
                  </a:lnTo>
                  <a:lnTo>
                    <a:pt x="798833" y="784368"/>
                  </a:lnTo>
                  <a:lnTo>
                    <a:pt x="719245" y="778811"/>
                  </a:lnTo>
                  <a:lnTo>
                    <a:pt x="657401" y="776334"/>
                  </a:lnTo>
                  <a:lnTo>
                    <a:pt x="611945" y="774059"/>
                  </a:lnTo>
                  <a:lnTo>
                    <a:pt x="531594" y="772718"/>
                  </a:lnTo>
                  <a:lnTo>
                    <a:pt x="465831" y="774882"/>
                  </a:lnTo>
                  <a:lnTo>
                    <a:pt x="428462" y="775706"/>
                  </a:lnTo>
                  <a:lnTo>
                    <a:pt x="360204" y="778847"/>
                  </a:lnTo>
                  <a:cubicBezTo>
                    <a:pt x="226028" y="790007"/>
                    <a:pt x="120706" y="814757"/>
                    <a:pt x="56177" y="852177"/>
                  </a:cubicBezTo>
                  <a:lnTo>
                    <a:pt x="27345" y="872776"/>
                  </a:lnTo>
                  <a:lnTo>
                    <a:pt x="18899" y="855061"/>
                  </a:lnTo>
                  <a:cubicBezTo>
                    <a:pt x="6508" y="822400"/>
                    <a:pt x="0" y="788584"/>
                    <a:pt x="0" y="753948"/>
                  </a:cubicBezTo>
                  <a:cubicBezTo>
                    <a:pt x="0" y="650040"/>
                    <a:pt x="58567" y="553510"/>
                    <a:pt x="158868" y="473436"/>
                  </a:cubicBezTo>
                  <a:cubicBezTo>
                    <a:pt x="179764" y="456754"/>
                    <a:pt x="202472" y="440786"/>
                    <a:pt x="226838" y="4256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38465" y="3879254"/>
            <a:ext cx="2446551" cy="1150429"/>
            <a:chOff x="3584960" y="4220217"/>
            <a:chExt cx="2446551" cy="1150429"/>
          </a:xfrm>
          <a:solidFill>
            <a:srgbClr val="C00000"/>
          </a:solidFill>
        </p:grpSpPr>
        <p:sp>
          <p:nvSpPr>
            <p:cNvPr id="14" name="任意多边形 13"/>
            <p:cNvSpPr/>
            <p:nvPr/>
          </p:nvSpPr>
          <p:spPr>
            <a:xfrm rot="18981277" flipV="1">
              <a:off x="3584960" y="4446589"/>
              <a:ext cx="1526375" cy="429649"/>
            </a:xfrm>
            <a:custGeom>
              <a:avLst/>
              <a:gdLst>
                <a:gd name="connsiteX0" fmla="*/ 46415 w 1620800"/>
                <a:gd name="connsiteY0" fmla="*/ 43226 h 456228"/>
                <a:gd name="connsiteX1" fmla="*/ 81131 w 1620800"/>
                <a:gd name="connsiteY1" fmla="*/ 13979 h 456228"/>
                <a:gd name="connsiteX2" fmla="*/ 105737 w 1620800"/>
                <a:gd name="connsiteY2" fmla="*/ 0 h 456228"/>
                <a:gd name="connsiteX3" fmla="*/ 103513 w 1620800"/>
                <a:gd name="connsiteY3" fmla="*/ 3407 h 456228"/>
                <a:gd name="connsiteX4" fmla="*/ 95879 w 1620800"/>
                <a:gd name="connsiteY4" fmla="*/ 35709 h 456228"/>
                <a:gd name="connsiteX5" fmla="*/ 1344686 w 1620800"/>
                <a:gd name="connsiteY5" fmla="*/ 397618 h 456228"/>
                <a:gd name="connsiteX6" fmla="*/ 1598817 w 1620800"/>
                <a:gd name="connsiteY6" fmla="*/ 399974 h 456228"/>
                <a:gd name="connsiteX7" fmla="*/ 1620800 w 1620800"/>
                <a:gd name="connsiteY7" fmla="*/ 399017 h 456228"/>
                <a:gd name="connsiteX8" fmla="*/ 1609623 w 1620800"/>
                <a:gd name="connsiteY8" fmla="*/ 401861 h 456228"/>
                <a:gd name="connsiteX9" fmla="*/ 1032399 w 1620800"/>
                <a:gd name="connsiteY9" fmla="*/ 456228 h 456228"/>
                <a:gd name="connsiteX10" fmla="*/ 0 w 1620800"/>
                <a:gd name="connsiteY10" fmla="*/ 137890 h 456228"/>
                <a:gd name="connsiteX11" fmla="*/ 46415 w 1620800"/>
                <a:gd name="connsiteY11" fmla="*/ 43226 h 45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0800" h="456228">
                  <a:moveTo>
                    <a:pt x="46415" y="43226"/>
                  </a:moveTo>
                  <a:cubicBezTo>
                    <a:pt x="56470" y="33258"/>
                    <a:pt x="68070" y="23500"/>
                    <a:pt x="81131" y="13979"/>
                  </a:cubicBezTo>
                  <a:lnTo>
                    <a:pt x="105737" y="0"/>
                  </a:lnTo>
                  <a:lnTo>
                    <a:pt x="103513" y="3407"/>
                  </a:lnTo>
                  <a:cubicBezTo>
                    <a:pt x="98841" y="13952"/>
                    <a:pt x="96260" y="24728"/>
                    <a:pt x="95879" y="35709"/>
                  </a:cubicBezTo>
                  <a:cubicBezTo>
                    <a:pt x="89775" y="211416"/>
                    <a:pt x="648885" y="373449"/>
                    <a:pt x="1344686" y="397618"/>
                  </a:cubicBezTo>
                  <a:cubicBezTo>
                    <a:pt x="1431662" y="400639"/>
                    <a:pt x="1516656" y="401363"/>
                    <a:pt x="1598817" y="399974"/>
                  </a:cubicBezTo>
                  <a:lnTo>
                    <a:pt x="1620800" y="399017"/>
                  </a:lnTo>
                  <a:lnTo>
                    <a:pt x="1609623" y="401861"/>
                  </a:lnTo>
                  <a:cubicBezTo>
                    <a:pt x="1444851" y="436185"/>
                    <a:pt x="1246216" y="456228"/>
                    <a:pt x="1032399" y="456228"/>
                  </a:cubicBezTo>
                  <a:cubicBezTo>
                    <a:pt x="462221" y="456228"/>
                    <a:pt x="0" y="313703"/>
                    <a:pt x="0" y="137890"/>
                  </a:cubicBezTo>
                  <a:cubicBezTo>
                    <a:pt x="0" y="104925"/>
                    <a:pt x="16250" y="73131"/>
                    <a:pt x="46415" y="432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9603506" flipV="1">
              <a:off x="3755035" y="4220217"/>
              <a:ext cx="2276476" cy="1150429"/>
            </a:xfrm>
            <a:custGeom>
              <a:avLst/>
              <a:gdLst>
                <a:gd name="connsiteX0" fmla="*/ 226838 w 2417304"/>
                <a:gd name="connsiteY0" fmla="*/ 425615 h 1221597"/>
                <a:gd name="connsiteX1" fmla="*/ 589137 w 2417304"/>
                <a:gd name="connsiteY1" fmla="*/ 287036 h 1221597"/>
                <a:gd name="connsiteX2" fmla="*/ 620247 w 2417304"/>
                <a:gd name="connsiteY2" fmla="*/ 281593 h 1221597"/>
                <a:gd name="connsiteX3" fmla="*/ 619074 w 2417304"/>
                <a:gd name="connsiteY3" fmla="*/ 279807 h 1221597"/>
                <a:gd name="connsiteX4" fmla="*/ 682136 w 2417304"/>
                <a:gd name="connsiteY4" fmla="*/ 270763 h 1221597"/>
                <a:gd name="connsiteX5" fmla="*/ 697749 w 2417304"/>
                <a:gd name="connsiteY5" fmla="*/ 268031 h 1221597"/>
                <a:gd name="connsiteX6" fmla="*/ 710010 w 2417304"/>
                <a:gd name="connsiteY6" fmla="*/ 266766 h 1221597"/>
                <a:gd name="connsiteX7" fmla="*/ 785953 w 2417304"/>
                <a:gd name="connsiteY7" fmla="*/ 255876 h 1221597"/>
                <a:gd name="connsiteX8" fmla="*/ 1174708 w 2417304"/>
                <a:gd name="connsiteY8" fmla="*/ 234229 h 1221597"/>
                <a:gd name="connsiteX9" fmla="*/ 1780198 w 2417304"/>
                <a:gd name="connsiteY9" fmla="*/ 288262 h 1221597"/>
                <a:gd name="connsiteX10" fmla="*/ 1808383 w 2417304"/>
                <a:gd name="connsiteY10" fmla="*/ 294264 h 1221597"/>
                <a:gd name="connsiteX11" fmla="*/ 1837601 w 2417304"/>
                <a:gd name="connsiteY11" fmla="*/ 0 h 1221597"/>
                <a:gd name="connsiteX12" fmla="*/ 2417304 w 2417304"/>
                <a:gd name="connsiteY12" fmla="*/ 674379 h 1221597"/>
                <a:gd name="connsiteX13" fmla="*/ 1716308 w 2417304"/>
                <a:gd name="connsiteY13" fmla="*/ 1221597 h 1221597"/>
                <a:gd name="connsiteX14" fmla="*/ 1740805 w 2417304"/>
                <a:gd name="connsiteY14" fmla="*/ 974878 h 1221597"/>
                <a:gd name="connsiteX15" fmla="*/ 1694373 w 2417304"/>
                <a:gd name="connsiteY15" fmla="*/ 959080 h 1221597"/>
                <a:gd name="connsiteX16" fmla="*/ 1542586 w 2417304"/>
                <a:gd name="connsiteY16" fmla="*/ 915828 h 1221597"/>
                <a:gd name="connsiteX17" fmla="*/ 1466088 w 2417304"/>
                <a:gd name="connsiteY17" fmla="*/ 894927 h 1221597"/>
                <a:gd name="connsiteX18" fmla="*/ 1216256 w 2417304"/>
                <a:gd name="connsiteY18" fmla="*/ 840560 h 1221597"/>
                <a:gd name="connsiteX19" fmla="*/ 997814 w 2417304"/>
                <a:gd name="connsiteY19" fmla="*/ 805961 h 1221597"/>
                <a:gd name="connsiteX20" fmla="*/ 931487 w 2417304"/>
                <a:gd name="connsiteY20" fmla="*/ 798147 h 1221597"/>
                <a:gd name="connsiteX21" fmla="*/ 830878 w 2417304"/>
                <a:gd name="connsiteY21" fmla="*/ 787922 h 1221597"/>
                <a:gd name="connsiteX22" fmla="*/ 798833 w 2417304"/>
                <a:gd name="connsiteY22" fmla="*/ 784368 h 1221597"/>
                <a:gd name="connsiteX23" fmla="*/ 719245 w 2417304"/>
                <a:gd name="connsiteY23" fmla="*/ 778811 h 1221597"/>
                <a:gd name="connsiteX24" fmla="*/ 657401 w 2417304"/>
                <a:gd name="connsiteY24" fmla="*/ 776334 h 1221597"/>
                <a:gd name="connsiteX25" fmla="*/ 611945 w 2417304"/>
                <a:gd name="connsiteY25" fmla="*/ 774059 h 1221597"/>
                <a:gd name="connsiteX26" fmla="*/ 531594 w 2417304"/>
                <a:gd name="connsiteY26" fmla="*/ 772718 h 1221597"/>
                <a:gd name="connsiteX27" fmla="*/ 465831 w 2417304"/>
                <a:gd name="connsiteY27" fmla="*/ 774882 h 1221597"/>
                <a:gd name="connsiteX28" fmla="*/ 428462 w 2417304"/>
                <a:gd name="connsiteY28" fmla="*/ 775706 h 1221597"/>
                <a:gd name="connsiteX29" fmla="*/ 360204 w 2417304"/>
                <a:gd name="connsiteY29" fmla="*/ 778847 h 1221597"/>
                <a:gd name="connsiteX30" fmla="*/ 56177 w 2417304"/>
                <a:gd name="connsiteY30" fmla="*/ 852177 h 1221597"/>
                <a:gd name="connsiteX31" fmla="*/ 27345 w 2417304"/>
                <a:gd name="connsiteY31" fmla="*/ 872776 h 1221597"/>
                <a:gd name="connsiteX32" fmla="*/ 18899 w 2417304"/>
                <a:gd name="connsiteY32" fmla="*/ 855061 h 1221597"/>
                <a:gd name="connsiteX33" fmla="*/ 0 w 2417304"/>
                <a:gd name="connsiteY33" fmla="*/ 753948 h 1221597"/>
                <a:gd name="connsiteX34" fmla="*/ 158868 w 2417304"/>
                <a:gd name="connsiteY34" fmla="*/ 473436 h 1221597"/>
                <a:gd name="connsiteX35" fmla="*/ 226838 w 2417304"/>
                <a:gd name="connsiteY35" fmla="*/ 425615 h 122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17304" h="1221597">
                  <a:moveTo>
                    <a:pt x="226838" y="425615"/>
                  </a:moveTo>
                  <a:cubicBezTo>
                    <a:pt x="324305" y="364929"/>
                    <a:pt x="448318" y="316985"/>
                    <a:pt x="589137" y="287036"/>
                  </a:cubicBezTo>
                  <a:lnTo>
                    <a:pt x="620247" y="281593"/>
                  </a:lnTo>
                  <a:lnTo>
                    <a:pt x="619074" y="279807"/>
                  </a:lnTo>
                  <a:lnTo>
                    <a:pt x="682136" y="270763"/>
                  </a:lnTo>
                  <a:lnTo>
                    <a:pt x="697749" y="268031"/>
                  </a:lnTo>
                  <a:lnTo>
                    <a:pt x="710010" y="266766"/>
                  </a:lnTo>
                  <a:lnTo>
                    <a:pt x="785953" y="255876"/>
                  </a:lnTo>
                  <a:cubicBezTo>
                    <a:pt x="910209" y="241745"/>
                    <a:pt x="1040474" y="234229"/>
                    <a:pt x="1174708" y="234229"/>
                  </a:cubicBezTo>
                  <a:cubicBezTo>
                    <a:pt x="1389485" y="234229"/>
                    <a:pt x="1594095" y="253469"/>
                    <a:pt x="1780198" y="288262"/>
                  </a:cubicBezTo>
                  <a:lnTo>
                    <a:pt x="1808383" y="294264"/>
                  </a:lnTo>
                  <a:lnTo>
                    <a:pt x="1837601" y="0"/>
                  </a:lnTo>
                  <a:lnTo>
                    <a:pt x="2417304" y="674379"/>
                  </a:lnTo>
                  <a:lnTo>
                    <a:pt x="1716308" y="1221597"/>
                  </a:lnTo>
                  <a:lnTo>
                    <a:pt x="1740805" y="974878"/>
                  </a:lnTo>
                  <a:lnTo>
                    <a:pt x="1694373" y="959080"/>
                  </a:lnTo>
                  <a:lnTo>
                    <a:pt x="1542586" y="915828"/>
                  </a:lnTo>
                  <a:lnTo>
                    <a:pt x="1466088" y="894927"/>
                  </a:lnTo>
                  <a:lnTo>
                    <a:pt x="1216256" y="840560"/>
                  </a:lnTo>
                  <a:lnTo>
                    <a:pt x="997814" y="805961"/>
                  </a:lnTo>
                  <a:lnTo>
                    <a:pt x="931487" y="798147"/>
                  </a:lnTo>
                  <a:lnTo>
                    <a:pt x="830878" y="787922"/>
                  </a:lnTo>
                  <a:lnTo>
                    <a:pt x="798833" y="784368"/>
                  </a:lnTo>
                  <a:lnTo>
                    <a:pt x="719245" y="778811"/>
                  </a:lnTo>
                  <a:lnTo>
                    <a:pt x="657401" y="776334"/>
                  </a:lnTo>
                  <a:lnTo>
                    <a:pt x="611945" y="774059"/>
                  </a:lnTo>
                  <a:lnTo>
                    <a:pt x="531594" y="772718"/>
                  </a:lnTo>
                  <a:lnTo>
                    <a:pt x="465831" y="774882"/>
                  </a:lnTo>
                  <a:lnTo>
                    <a:pt x="428462" y="775706"/>
                  </a:lnTo>
                  <a:lnTo>
                    <a:pt x="360204" y="778847"/>
                  </a:lnTo>
                  <a:cubicBezTo>
                    <a:pt x="226028" y="790007"/>
                    <a:pt x="120706" y="814757"/>
                    <a:pt x="56177" y="852177"/>
                  </a:cubicBezTo>
                  <a:lnTo>
                    <a:pt x="27345" y="872776"/>
                  </a:lnTo>
                  <a:lnTo>
                    <a:pt x="18899" y="855061"/>
                  </a:lnTo>
                  <a:cubicBezTo>
                    <a:pt x="6508" y="822400"/>
                    <a:pt x="0" y="788584"/>
                    <a:pt x="0" y="753948"/>
                  </a:cubicBezTo>
                  <a:cubicBezTo>
                    <a:pt x="0" y="650040"/>
                    <a:pt x="58567" y="553510"/>
                    <a:pt x="158868" y="473436"/>
                  </a:cubicBezTo>
                  <a:cubicBezTo>
                    <a:pt x="179764" y="456754"/>
                    <a:pt x="202472" y="440786"/>
                    <a:pt x="226838" y="4256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8482510" y="1489386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8454246" y="2020002"/>
            <a:ext cx="3000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18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571874" y="1564573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9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809006" y="2109039"/>
            <a:ext cx="3000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8311333" y="3870671"/>
            <a:ext cx="3237363" cy="50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8283069" y="4401287"/>
            <a:ext cx="3000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571874" y="4151475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809006" y="4695941"/>
            <a:ext cx="3000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4230004" y="265493"/>
            <a:ext cx="3731993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1705115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7662"/>
          <a:stretch/>
        </p:blipFill>
        <p:spPr>
          <a:xfrm flipH="1">
            <a:off x="960894" y="3871590"/>
            <a:ext cx="11231103" cy="2934501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508551" y="185505"/>
            <a:ext cx="7787259" cy="2009252"/>
            <a:chOff x="216979" y="744175"/>
            <a:chExt cx="9595000" cy="284554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6979" y="744175"/>
              <a:ext cx="3146157" cy="284554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665822" y="744175"/>
              <a:ext cx="3146157" cy="2845544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4914720" y="1248719"/>
            <a:ext cx="2948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cs typeface="+mn-ea"/>
                <a:sym typeface="+mn-lt"/>
              </a:rPr>
              <a:t>CONTENTS</a:t>
            </a:r>
            <a:r>
              <a:rPr lang="zh-CN" altLang="en-US" sz="4000" dirty="0">
                <a:solidFill>
                  <a:srgbClr val="C0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48D3241-9954-45CA-ABA4-7D5AC444F19A}"/>
              </a:ext>
            </a:extLst>
          </p:cNvPr>
          <p:cNvSpPr/>
          <p:nvPr/>
        </p:nvSpPr>
        <p:spPr>
          <a:xfrm>
            <a:off x="2708463" y="2621815"/>
            <a:ext cx="2948418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755456" y="2419311"/>
            <a:ext cx="666325" cy="666323"/>
            <a:chOff x="1755456" y="2345646"/>
            <a:chExt cx="666325" cy="666323"/>
          </a:xfrm>
        </p:grpSpPr>
        <p:sp>
          <p:nvSpPr>
            <p:cNvPr id="17" name="五角星 16"/>
            <p:cNvSpPr/>
            <p:nvPr/>
          </p:nvSpPr>
          <p:spPr>
            <a:xfrm>
              <a:off x="1755456" y="2345646"/>
              <a:ext cx="666325" cy="666323"/>
            </a:xfrm>
            <a:prstGeom prst="star5">
              <a:avLst>
                <a:gd name="adj" fmla="val 29112"/>
                <a:gd name="hf" fmla="val 105146"/>
                <a:gd name="vf" fmla="val 110557"/>
              </a:avLst>
            </a:prstGeom>
            <a:noFill/>
            <a:ln w="34925">
              <a:gradFill>
                <a:gsLst>
                  <a:gs pos="0">
                    <a:srgbClr val="FFFF00"/>
                  </a:gs>
                  <a:gs pos="7400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813301" y="2581627"/>
              <a:ext cx="522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rgbClr val="C00000"/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748D3241-9954-45CA-ABA4-7D5AC444F19A}"/>
              </a:ext>
            </a:extLst>
          </p:cNvPr>
          <p:cNvSpPr/>
          <p:nvPr/>
        </p:nvSpPr>
        <p:spPr>
          <a:xfrm>
            <a:off x="2708463" y="3608712"/>
            <a:ext cx="2948418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755456" y="3406208"/>
            <a:ext cx="666325" cy="666323"/>
            <a:chOff x="1755456" y="2345646"/>
            <a:chExt cx="666325" cy="666323"/>
          </a:xfrm>
        </p:grpSpPr>
        <p:sp>
          <p:nvSpPr>
            <p:cNvPr id="23" name="五角星 22"/>
            <p:cNvSpPr/>
            <p:nvPr/>
          </p:nvSpPr>
          <p:spPr>
            <a:xfrm>
              <a:off x="1755456" y="2345646"/>
              <a:ext cx="666325" cy="666323"/>
            </a:xfrm>
            <a:prstGeom prst="star5">
              <a:avLst>
                <a:gd name="adj" fmla="val 29112"/>
                <a:gd name="hf" fmla="val 105146"/>
                <a:gd name="vf" fmla="val 110557"/>
              </a:avLst>
            </a:prstGeom>
            <a:noFill/>
            <a:ln w="34925">
              <a:gradFill>
                <a:gsLst>
                  <a:gs pos="0">
                    <a:srgbClr val="FFFF00"/>
                  </a:gs>
                  <a:gs pos="7400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13301" y="2612623"/>
              <a:ext cx="5229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b="1" dirty="0">
                  <a:solidFill>
                    <a:srgbClr val="C00000"/>
                  </a:solidFill>
                  <a:cs typeface="+mn-ea"/>
                  <a:sym typeface="+mn-lt"/>
                </a:rPr>
                <a:t>02</a:t>
              </a:r>
              <a:endParaRPr lang="zh-CN" altLang="en-US" sz="16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748D3241-9954-45CA-ABA4-7D5AC444F19A}"/>
              </a:ext>
            </a:extLst>
          </p:cNvPr>
          <p:cNvSpPr/>
          <p:nvPr/>
        </p:nvSpPr>
        <p:spPr>
          <a:xfrm>
            <a:off x="7335621" y="2620331"/>
            <a:ext cx="2948418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382614" y="2417827"/>
            <a:ext cx="666325" cy="666323"/>
            <a:chOff x="1755456" y="2345646"/>
            <a:chExt cx="666325" cy="666323"/>
          </a:xfrm>
        </p:grpSpPr>
        <p:sp>
          <p:nvSpPr>
            <p:cNvPr id="27" name="五角星 26"/>
            <p:cNvSpPr/>
            <p:nvPr/>
          </p:nvSpPr>
          <p:spPr>
            <a:xfrm>
              <a:off x="1755456" y="2345646"/>
              <a:ext cx="666325" cy="666323"/>
            </a:xfrm>
            <a:prstGeom prst="star5">
              <a:avLst>
                <a:gd name="adj" fmla="val 29112"/>
                <a:gd name="hf" fmla="val 105146"/>
                <a:gd name="vf" fmla="val 110557"/>
              </a:avLst>
            </a:prstGeom>
            <a:noFill/>
            <a:ln w="34925">
              <a:gradFill>
                <a:gsLst>
                  <a:gs pos="0">
                    <a:srgbClr val="FFFF00"/>
                  </a:gs>
                  <a:gs pos="7400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813301" y="2597125"/>
              <a:ext cx="5229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b="1" dirty="0">
                  <a:solidFill>
                    <a:srgbClr val="C00000"/>
                  </a:solidFill>
                  <a:cs typeface="+mn-ea"/>
                  <a:sym typeface="+mn-lt"/>
                </a:rPr>
                <a:t>03</a:t>
              </a:r>
              <a:endParaRPr lang="zh-CN" altLang="en-US" sz="16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748D3241-9954-45CA-ABA4-7D5AC444F19A}"/>
              </a:ext>
            </a:extLst>
          </p:cNvPr>
          <p:cNvSpPr/>
          <p:nvPr/>
        </p:nvSpPr>
        <p:spPr>
          <a:xfrm>
            <a:off x="7335621" y="3607228"/>
            <a:ext cx="2948418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382614" y="3404724"/>
            <a:ext cx="666325" cy="666323"/>
            <a:chOff x="1755456" y="2345646"/>
            <a:chExt cx="666325" cy="666323"/>
          </a:xfrm>
        </p:grpSpPr>
        <p:sp>
          <p:nvSpPr>
            <p:cNvPr id="31" name="五角星 30"/>
            <p:cNvSpPr/>
            <p:nvPr/>
          </p:nvSpPr>
          <p:spPr>
            <a:xfrm>
              <a:off x="1755456" y="2345646"/>
              <a:ext cx="666325" cy="666323"/>
            </a:xfrm>
            <a:prstGeom prst="star5">
              <a:avLst>
                <a:gd name="adj" fmla="val 29112"/>
                <a:gd name="hf" fmla="val 105146"/>
                <a:gd name="vf" fmla="val 110557"/>
              </a:avLst>
            </a:prstGeom>
            <a:noFill/>
            <a:ln w="34925">
              <a:gradFill>
                <a:gsLst>
                  <a:gs pos="0">
                    <a:srgbClr val="FFFF00"/>
                  </a:gs>
                  <a:gs pos="7400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13301" y="2581627"/>
              <a:ext cx="5229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b="1" dirty="0">
                  <a:solidFill>
                    <a:srgbClr val="C00000"/>
                  </a:solidFill>
                  <a:cs typeface="+mn-ea"/>
                  <a:sym typeface="+mn-lt"/>
                </a:rPr>
                <a:t>04</a:t>
              </a:r>
              <a:endParaRPr lang="zh-CN" altLang="en-US" sz="16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06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1" grpId="0" animBg="1"/>
      <p:bldP spid="25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196407" y="1539948"/>
            <a:ext cx="3703637" cy="3705080"/>
            <a:chOff x="7149912" y="1668786"/>
            <a:chExt cx="3703637" cy="3705080"/>
          </a:xfrm>
        </p:grpSpPr>
        <p:sp>
          <p:nvSpPr>
            <p:cNvPr id="2" name="正圆 406"/>
            <p:cNvSpPr>
              <a:spLocks noChangeArrowheads="1"/>
            </p:cNvSpPr>
            <p:nvPr/>
          </p:nvSpPr>
          <p:spPr bwMode="auto">
            <a:xfrm>
              <a:off x="7149912" y="1668786"/>
              <a:ext cx="1906587" cy="1905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anchor="ctr"/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正圆 406"/>
            <p:cNvSpPr>
              <a:spLocks noChangeArrowheads="1"/>
            </p:cNvSpPr>
            <p:nvPr/>
          </p:nvSpPr>
          <p:spPr bwMode="auto">
            <a:xfrm>
              <a:off x="8948549" y="3446786"/>
              <a:ext cx="1905000" cy="190817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anchor="ctr"/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8948549" y="1697458"/>
              <a:ext cx="1847656" cy="1847656"/>
              <a:chOff x="1911005" y="2086414"/>
              <a:chExt cx="3719594" cy="3719594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911005" y="2086414"/>
                <a:ext cx="3719594" cy="371959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80784" y="2498467"/>
                <a:ext cx="3580035" cy="3307541"/>
              </a:xfrm>
              <a:prstGeom prst="ellipse">
                <a:avLst/>
              </a:prstGeom>
            </p:spPr>
          </p:pic>
        </p:grpSp>
        <p:grpSp>
          <p:nvGrpSpPr>
            <p:cNvPr id="9" name="组合 8"/>
            <p:cNvGrpSpPr/>
            <p:nvPr/>
          </p:nvGrpSpPr>
          <p:grpSpPr>
            <a:xfrm>
              <a:off x="7208843" y="3526210"/>
              <a:ext cx="1847656" cy="1847656"/>
              <a:chOff x="1911005" y="2086414"/>
              <a:chExt cx="3719594" cy="3719594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911005" y="2086414"/>
                <a:ext cx="3719594" cy="371959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80784" y="2498467"/>
                <a:ext cx="3580035" cy="3307541"/>
              </a:xfrm>
              <a:prstGeom prst="ellipse">
                <a:avLst/>
              </a:prstGeom>
            </p:spPr>
          </p:pic>
        </p:grpSp>
      </p:grpSp>
      <p:sp>
        <p:nvSpPr>
          <p:cNvPr id="13" name="TextBox 60"/>
          <p:cNvSpPr txBox="1"/>
          <p:nvPr/>
        </p:nvSpPr>
        <p:spPr>
          <a:xfrm>
            <a:off x="7448940" y="1938450"/>
            <a:ext cx="1401520" cy="1048364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input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</a:t>
            </a:r>
            <a:endParaRPr lang="id-ID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TextBox 60"/>
          <p:cNvSpPr txBox="1"/>
          <p:nvPr/>
        </p:nvSpPr>
        <p:spPr>
          <a:xfrm>
            <a:off x="9300759" y="3666557"/>
            <a:ext cx="1401520" cy="1048364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input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</a:t>
            </a:r>
            <a:endParaRPr lang="id-ID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3165406" y="1843653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1300164" y="2434233"/>
            <a:ext cx="507524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column, in detail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3108579" y="3653381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1243337" y="4243961"/>
            <a:ext cx="507524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column, in detail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4230004" y="265493"/>
            <a:ext cx="3731993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288957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347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491" b="13707"/>
          <a:stretch/>
        </p:blipFill>
        <p:spPr>
          <a:xfrm>
            <a:off x="-977068" y="4064897"/>
            <a:ext cx="13352696" cy="28392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606" y="480709"/>
            <a:ext cx="12178788" cy="2845544"/>
            <a:chOff x="216979" y="744175"/>
            <a:chExt cx="12178788" cy="28455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6979" y="744175"/>
              <a:ext cx="3146157" cy="284554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9249610" y="744175"/>
              <a:ext cx="3146157" cy="2845544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3542369" y="1601021"/>
            <a:ext cx="506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C00000"/>
                </a:solidFill>
                <a:cs typeface="+mn-ea"/>
                <a:sym typeface="+mn-lt"/>
              </a:rPr>
              <a:t>Thank you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161756" y="2955864"/>
            <a:ext cx="5868489" cy="504305"/>
            <a:chOff x="2671077" y="2989133"/>
            <a:chExt cx="6954208" cy="597606"/>
          </a:xfrm>
        </p:grpSpPr>
        <p:sp>
          <p:nvSpPr>
            <p:cNvPr id="17" name="TextBox 34">
              <a:extLst>
                <a:ext uri="{FF2B5EF4-FFF2-40B4-BE49-F238E27FC236}">
                  <a16:creationId xmlns:a16="http://schemas.microsoft.com/office/drawing/2014/main" id="{88D326A6-99AE-4D64-9757-ED492C08F7AD}"/>
                </a:ext>
              </a:extLst>
            </p:cNvPr>
            <p:cNvSpPr txBox="1"/>
            <p:nvPr/>
          </p:nvSpPr>
          <p:spPr>
            <a:xfrm>
              <a:off x="3321381" y="2989133"/>
              <a:ext cx="5693661" cy="597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gradFill>
                    <a:gsLst>
                      <a:gs pos="0">
                        <a:srgbClr val="FFFF00"/>
                      </a:gs>
                      <a:gs pos="60000">
                        <a:srgbClr val="C00000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a text description here</a:t>
              </a:r>
            </a:p>
          </p:txBody>
        </p:sp>
        <p:sp>
          <p:nvSpPr>
            <p:cNvPr id="18" name="五角星 17"/>
            <p:cNvSpPr/>
            <p:nvPr/>
          </p:nvSpPr>
          <p:spPr>
            <a:xfrm>
              <a:off x="3152763" y="3213323"/>
              <a:ext cx="318922" cy="318922"/>
            </a:xfrm>
            <a:prstGeom prst="star5">
              <a:avLst>
                <a:gd name="adj" fmla="val 24904"/>
                <a:gd name="hf" fmla="val 105146"/>
                <a:gd name="vf" fmla="val 110557"/>
              </a:avLst>
            </a:prstGeom>
            <a:noFill/>
            <a:ln w="34925">
              <a:gradFill>
                <a:gsLst>
                  <a:gs pos="0">
                    <a:srgbClr val="FFFF00"/>
                  </a:gs>
                  <a:gs pos="7400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五角星 18"/>
            <p:cNvSpPr/>
            <p:nvPr/>
          </p:nvSpPr>
          <p:spPr>
            <a:xfrm>
              <a:off x="2671077" y="3213323"/>
              <a:ext cx="318922" cy="318922"/>
            </a:xfrm>
            <a:prstGeom prst="star5">
              <a:avLst>
                <a:gd name="adj" fmla="val 24904"/>
                <a:gd name="hf" fmla="val 105146"/>
                <a:gd name="vf" fmla="val 110557"/>
              </a:avLst>
            </a:prstGeom>
            <a:noFill/>
            <a:ln w="34925">
              <a:gradFill>
                <a:gsLst>
                  <a:gs pos="0">
                    <a:srgbClr val="FFFF00"/>
                  </a:gs>
                  <a:gs pos="7400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0" name="五角星 19"/>
            <p:cNvSpPr/>
            <p:nvPr/>
          </p:nvSpPr>
          <p:spPr>
            <a:xfrm>
              <a:off x="9306363" y="3179273"/>
              <a:ext cx="318922" cy="318922"/>
            </a:xfrm>
            <a:prstGeom prst="star5">
              <a:avLst>
                <a:gd name="adj" fmla="val 24904"/>
                <a:gd name="hf" fmla="val 105146"/>
                <a:gd name="vf" fmla="val 110557"/>
              </a:avLst>
            </a:prstGeom>
            <a:noFill/>
            <a:ln w="34925">
              <a:gradFill>
                <a:gsLst>
                  <a:gs pos="0">
                    <a:srgbClr val="FFFF00"/>
                  </a:gs>
                  <a:gs pos="7400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8824677" y="3179273"/>
              <a:ext cx="318922" cy="318922"/>
            </a:xfrm>
            <a:prstGeom prst="star5">
              <a:avLst>
                <a:gd name="adj" fmla="val 24904"/>
                <a:gd name="hf" fmla="val 105146"/>
                <a:gd name="vf" fmla="val 110557"/>
              </a:avLst>
            </a:prstGeom>
            <a:noFill/>
            <a:ln w="34925">
              <a:gradFill>
                <a:gsLst>
                  <a:gs pos="0">
                    <a:srgbClr val="FFFF00"/>
                  </a:gs>
                  <a:gs pos="7400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748D3241-9954-45CA-ABA4-7D5AC444F19A}"/>
              </a:ext>
            </a:extLst>
          </p:cNvPr>
          <p:cNvSpPr/>
          <p:nvPr/>
        </p:nvSpPr>
        <p:spPr>
          <a:xfrm>
            <a:off x="4514052" y="3567798"/>
            <a:ext cx="3163896" cy="27699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: www.jpppt.Com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031" y="3724166"/>
            <a:ext cx="4067476" cy="3274318"/>
          </a:xfrm>
          <a:prstGeom prst="rect">
            <a:avLst/>
          </a:prstGeom>
        </p:spPr>
      </p:pic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D03F10B7-D558-4485-9E98-9A9FE164DA56}"/>
              </a:ext>
            </a:extLst>
          </p:cNvPr>
          <p:cNvSpPr/>
          <p:nvPr/>
        </p:nvSpPr>
        <p:spPr>
          <a:xfrm>
            <a:off x="5412931" y="291549"/>
            <a:ext cx="1366138" cy="371196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LOGO</a:t>
            </a:r>
            <a:endParaRPr lang="ko-KR" altLang="en-US" sz="2400" dirty="0"/>
          </a:p>
        </p:txBody>
      </p:sp>
      <p:sp>
        <p:nvSpPr>
          <p:cNvPr id="26" name="TextBox 3">
            <a:hlinkClick r:id="rId6"/>
            <a:extLst>
              <a:ext uri="{FF2B5EF4-FFF2-40B4-BE49-F238E27FC236}">
                <a16:creationId xmlns:a16="http://schemas.microsoft.com/office/drawing/2014/main" id="{3202BD2C-91C6-44FF-9FFA-D86E0A6567DE}"/>
              </a:ext>
            </a:extLst>
          </p:cNvPr>
          <p:cNvSpPr txBox="1"/>
          <p:nvPr/>
        </p:nvSpPr>
        <p:spPr>
          <a:xfrm>
            <a:off x="3568239" y="651032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29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hyp="http://schemas.microsoft.com/office/drawing/2018/hyperlinkcolor" xmlns:a16="http://schemas.microsoft.com/office/drawing/2014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E296472-046A-46D0-9E23-50DB911E34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C1E99B-F7CB-459B-A348-CDF66B2291AB}"/>
              </a:ext>
            </a:extLst>
          </p:cNvPr>
          <p:cNvSpPr txBox="1"/>
          <p:nvPr/>
        </p:nvSpPr>
        <p:spPr>
          <a:xfrm>
            <a:off x="2194979" y="3129699"/>
            <a:ext cx="7802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bg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800" dirty="0" err="1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FFC000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rgbClr val="FFC000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lang="es-CO" altLang="ja-JP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1"/>
            <a:ext cx="2183969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08031" y="4403"/>
            <a:ext cx="218396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8" t="49037" r="-1018" b="387"/>
          <a:stretch/>
        </p:blipFill>
        <p:spPr>
          <a:xfrm>
            <a:off x="0" y="4556502"/>
            <a:ext cx="12529960" cy="230149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161854" y="780539"/>
            <a:ext cx="2026130" cy="2026124"/>
            <a:chOff x="1755456" y="2345646"/>
            <a:chExt cx="666325" cy="666323"/>
          </a:xfrm>
        </p:grpSpPr>
        <p:sp>
          <p:nvSpPr>
            <p:cNvPr id="12" name="五角星 11"/>
            <p:cNvSpPr/>
            <p:nvPr/>
          </p:nvSpPr>
          <p:spPr>
            <a:xfrm>
              <a:off x="1755456" y="2345646"/>
              <a:ext cx="666325" cy="666323"/>
            </a:xfrm>
            <a:prstGeom prst="star5">
              <a:avLst>
                <a:gd name="adj" fmla="val 29112"/>
                <a:gd name="hf" fmla="val 105146"/>
                <a:gd name="vf" fmla="val 110557"/>
              </a:avLst>
            </a:prstGeom>
            <a:noFill/>
            <a:ln w="88900">
              <a:gradFill>
                <a:gsLst>
                  <a:gs pos="0">
                    <a:srgbClr val="FFFF00"/>
                  </a:gs>
                  <a:gs pos="7400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13301" y="2581627"/>
              <a:ext cx="522974" cy="364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rgbClr val="C00000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01</a:t>
              </a:r>
              <a:endParaRPr lang="zh-CN" altLang="en-US" sz="6600" dirty="0">
                <a:solidFill>
                  <a:srgbClr val="C00000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14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3693627" y="2779143"/>
            <a:ext cx="4804744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48D3241-9954-45CA-ABA4-7D5AC444F19A}"/>
              </a:ext>
            </a:extLst>
          </p:cNvPr>
          <p:cNvSpPr/>
          <p:nvPr/>
        </p:nvSpPr>
        <p:spPr>
          <a:xfrm>
            <a:off x="3907282" y="3971136"/>
            <a:ext cx="4399810" cy="27699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1200" b="1" spc="600" dirty="0">
                <a:solidFill>
                  <a:schemeClr val="bg1"/>
                </a:solidFill>
                <a:cs typeface="+mn-ea"/>
                <a:sym typeface="+mn-lt"/>
              </a:rPr>
              <a:t>Enter your title description</a:t>
            </a:r>
          </a:p>
        </p:txBody>
      </p:sp>
    </p:spTree>
    <p:extLst>
      <p:ext uri="{BB962C8B-B14F-4D97-AF65-F5344CB8AC3E}">
        <p14:creationId xmlns:p14="http://schemas.microsoft.com/office/powerpoint/2010/main" val="2242938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4230004" y="265493"/>
            <a:ext cx="3731993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Enter your title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367165" y="1680970"/>
            <a:ext cx="3431839" cy="3431839"/>
            <a:chOff x="1911005" y="2086414"/>
            <a:chExt cx="3719594" cy="3719594"/>
          </a:xfrm>
        </p:grpSpPr>
        <p:sp>
          <p:nvSpPr>
            <p:cNvPr id="12" name="椭圆 11"/>
            <p:cNvSpPr/>
            <p:nvPr/>
          </p:nvSpPr>
          <p:spPr>
            <a:xfrm>
              <a:off x="1911005" y="2086414"/>
              <a:ext cx="3719594" cy="371959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0784" y="2498467"/>
              <a:ext cx="3580035" cy="3307541"/>
            </a:xfrm>
            <a:prstGeom prst="ellipse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2592539" y="1817306"/>
            <a:ext cx="2208579" cy="487680"/>
            <a:chOff x="7416769" y="4875663"/>
            <a:chExt cx="3893830" cy="487680"/>
          </a:xfrm>
        </p:grpSpPr>
        <p:cxnSp>
          <p:nvCxnSpPr>
            <p:cNvPr id="33" name="Straight Connector 43"/>
            <p:cNvCxnSpPr/>
            <p:nvPr/>
          </p:nvCxnSpPr>
          <p:spPr>
            <a:xfrm>
              <a:off x="9359879" y="5351918"/>
              <a:ext cx="1950720" cy="4235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46"/>
            <p:cNvCxnSpPr/>
            <p:nvPr/>
          </p:nvCxnSpPr>
          <p:spPr>
            <a:xfrm>
              <a:off x="7416769" y="4882011"/>
              <a:ext cx="1950720" cy="4235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81"/>
            <p:cNvCxnSpPr/>
            <p:nvPr/>
          </p:nvCxnSpPr>
          <p:spPr>
            <a:xfrm rot="5400000">
              <a:off x="9118156" y="5117385"/>
              <a:ext cx="487680" cy="4235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7420234" y="1680970"/>
            <a:ext cx="1083526" cy="739915"/>
            <a:chOff x="15121469" y="4797354"/>
            <a:chExt cx="1786474" cy="2538893"/>
          </a:xfrm>
        </p:grpSpPr>
        <p:cxnSp>
          <p:nvCxnSpPr>
            <p:cNvPr id="37" name="Straight Connector 86"/>
            <p:cNvCxnSpPr/>
            <p:nvPr/>
          </p:nvCxnSpPr>
          <p:spPr>
            <a:xfrm rot="5400000">
              <a:off x="13860489" y="6058334"/>
              <a:ext cx="2538893" cy="16933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87"/>
            <p:cNvCxnSpPr/>
            <p:nvPr/>
          </p:nvCxnSpPr>
          <p:spPr>
            <a:xfrm>
              <a:off x="15146868" y="4797355"/>
              <a:ext cx="1761075" cy="15523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none"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3344555" y="3751996"/>
            <a:ext cx="1086991" cy="640761"/>
            <a:chOff x="7416769" y="9407076"/>
            <a:chExt cx="1928317" cy="269197"/>
          </a:xfrm>
        </p:grpSpPr>
        <p:cxnSp>
          <p:nvCxnSpPr>
            <p:cNvPr id="40" name="Straight Connector 44"/>
            <p:cNvCxnSpPr/>
            <p:nvPr/>
          </p:nvCxnSpPr>
          <p:spPr>
            <a:xfrm rot="5400000">
              <a:off x="9221049" y="9526878"/>
              <a:ext cx="243840" cy="4235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5"/>
            <p:cNvCxnSpPr/>
            <p:nvPr/>
          </p:nvCxnSpPr>
          <p:spPr>
            <a:xfrm>
              <a:off x="7416769" y="9669942"/>
              <a:ext cx="1911381" cy="6331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round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7662310" y="3913125"/>
            <a:ext cx="1609743" cy="258141"/>
            <a:chOff x="13237633" y="9676273"/>
            <a:chExt cx="3670309" cy="1711129"/>
          </a:xfrm>
        </p:grpSpPr>
        <p:cxnSp>
          <p:nvCxnSpPr>
            <p:cNvPr id="43" name="Straight Connector 83"/>
            <p:cNvCxnSpPr/>
            <p:nvPr/>
          </p:nvCxnSpPr>
          <p:spPr>
            <a:xfrm rot="5400000">
              <a:off x="15150705" y="10531844"/>
              <a:ext cx="1706880" cy="4235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84"/>
            <p:cNvCxnSpPr/>
            <p:nvPr/>
          </p:nvCxnSpPr>
          <p:spPr>
            <a:xfrm flipV="1">
              <a:off x="13237633" y="11371721"/>
              <a:ext cx="2694525" cy="3816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91"/>
            <p:cNvCxnSpPr/>
            <p:nvPr/>
          </p:nvCxnSpPr>
          <p:spPr>
            <a:xfrm>
              <a:off x="16002001" y="9676273"/>
              <a:ext cx="905941" cy="9192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none"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8623498" y="1334752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7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8595234" y="1865368"/>
            <a:ext cx="3000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48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9411086" y="3663313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9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9382822" y="4193929"/>
            <a:ext cx="2478039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50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490548" y="1431157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51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462284" y="1961773"/>
            <a:ext cx="3000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52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1126082" y="3985526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53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1097818" y="4516142"/>
            <a:ext cx="3000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</p:spTree>
    <p:extLst>
      <p:ext uri="{BB962C8B-B14F-4D97-AF65-F5344CB8AC3E}">
        <p14:creationId xmlns:p14="http://schemas.microsoft.com/office/powerpoint/2010/main" val="581616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4DCBA3C-24ED-4E2E-917A-2503520C07F3}"/>
              </a:ext>
            </a:extLst>
          </p:cNvPr>
          <p:cNvGrpSpPr/>
          <p:nvPr/>
        </p:nvGrpSpPr>
        <p:grpSpPr>
          <a:xfrm>
            <a:off x="1450468" y="1610094"/>
            <a:ext cx="2451057" cy="3891803"/>
            <a:chOff x="1108288" y="2186627"/>
            <a:chExt cx="2523949" cy="4310537"/>
          </a:xfrm>
          <a:solidFill>
            <a:srgbClr val="C00000"/>
          </a:solidFill>
        </p:grpSpPr>
        <p:sp>
          <p:nvSpPr>
            <p:cNvPr id="3" name="任意多边形 24">
              <a:extLst>
                <a:ext uri="{FF2B5EF4-FFF2-40B4-BE49-F238E27FC236}">
                  <a16:creationId xmlns:a16="http://schemas.microsoft.com/office/drawing/2014/main" id="{F285C7C3-502A-4A39-A5DD-9D76A51A3AC3}"/>
                </a:ext>
              </a:extLst>
            </p:cNvPr>
            <p:cNvSpPr/>
            <p:nvPr/>
          </p:nvSpPr>
          <p:spPr>
            <a:xfrm>
              <a:off x="1108288" y="2186627"/>
              <a:ext cx="2523949" cy="4310537"/>
            </a:xfrm>
            <a:custGeom>
              <a:avLst/>
              <a:gdLst>
                <a:gd name="connsiteX0" fmla="*/ 113408 w 2523949"/>
                <a:gd name="connsiteY0" fmla="*/ 1709102 h 4310537"/>
                <a:gd name="connsiteX1" fmla="*/ 113408 w 2523949"/>
                <a:gd name="connsiteY1" fmla="*/ 1934122 h 4310537"/>
                <a:gd name="connsiteX2" fmla="*/ 113408 w 2523949"/>
                <a:gd name="connsiteY2" fmla="*/ 1949425 h 4310537"/>
                <a:gd name="connsiteX3" fmla="*/ 113408 w 2523949"/>
                <a:gd name="connsiteY3" fmla="*/ 1956221 h 4310537"/>
                <a:gd name="connsiteX4" fmla="*/ 113408 w 2523949"/>
                <a:gd name="connsiteY4" fmla="*/ 2124622 h 4310537"/>
                <a:gd name="connsiteX5" fmla="*/ 113408 w 2523949"/>
                <a:gd name="connsiteY5" fmla="*/ 2139925 h 4310537"/>
                <a:gd name="connsiteX6" fmla="*/ 113408 w 2523949"/>
                <a:gd name="connsiteY6" fmla="*/ 2146721 h 4310537"/>
                <a:gd name="connsiteX7" fmla="*/ 113408 w 2523949"/>
                <a:gd name="connsiteY7" fmla="*/ 2989710 h 4310537"/>
                <a:gd name="connsiteX8" fmla="*/ 113408 w 2523949"/>
                <a:gd name="connsiteY8" fmla="*/ 2996506 h 4310537"/>
                <a:gd name="connsiteX9" fmla="*/ 113408 w 2523949"/>
                <a:gd name="connsiteY9" fmla="*/ 3011809 h 4310537"/>
                <a:gd name="connsiteX10" fmla="*/ 113408 w 2523949"/>
                <a:gd name="connsiteY10" fmla="*/ 3180210 h 4310537"/>
                <a:gd name="connsiteX11" fmla="*/ 113408 w 2523949"/>
                <a:gd name="connsiteY11" fmla="*/ 3187006 h 4310537"/>
                <a:gd name="connsiteX12" fmla="*/ 113408 w 2523949"/>
                <a:gd name="connsiteY12" fmla="*/ 3202309 h 4310537"/>
                <a:gd name="connsiteX13" fmla="*/ 113408 w 2523949"/>
                <a:gd name="connsiteY13" fmla="*/ 3402691 h 4310537"/>
                <a:gd name="connsiteX14" fmla="*/ 113407 w 2523949"/>
                <a:gd name="connsiteY14" fmla="*/ 3402691 h 4310537"/>
                <a:gd name="connsiteX15" fmla="*/ 113407 w 2523949"/>
                <a:gd name="connsiteY15" fmla="*/ 3415286 h 4310537"/>
                <a:gd name="connsiteX16" fmla="*/ 230338 w 2523949"/>
                <a:gd name="connsiteY16" fmla="*/ 3618864 h 4310537"/>
                <a:gd name="connsiteX17" fmla="*/ 1145042 w 2523949"/>
                <a:gd name="connsiteY17" fmla="*/ 4146658 h 4310537"/>
                <a:gd name="connsiteX18" fmla="*/ 1378905 w 2523949"/>
                <a:gd name="connsiteY18" fmla="*/ 4146658 h 4310537"/>
                <a:gd name="connsiteX19" fmla="*/ 2293609 w 2523949"/>
                <a:gd name="connsiteY19" fmla="*/ 3618864 h 4310537"/>
                <a:gd name="connsiteX20" fmla="*/ 2410541 w 2523949"/>
                <a:gd name="connsiteY20" fmla="*/ 3415286 h 4310537"/>
                <a:gd name="connsiteX21" fmla="*/ 2410541 w 2523949"/>
                <a:gd name="connsiteY21" fmla="*/ 3306564 h 4310537"/>
                <a:gd name="connsiteX22" fmla="*/ 2410541 w 2523949"/>
                <a:gd name="connsiteY22" fmla="*/ 3224786 h 4310537"/>
                <a:gd name="connsiteX23" fmla="*/ 2410541 w 2523949"/>
                <a:gd name="connsiteY23" fmla="*/ 3223087 h 4310537"/>
                <a:gd name="connsiteX24" fmla="*/ 2410541 w 2523949"/>
                <a:gd name="connsiteY24" fmla="*/ 3211196 h 4310537"/>
                <a:gd name="connsiteX25" fmla="*/ 2410541 w 2523949"/>
                <a:gd name="connsiteY25" fmla="*/ 3202938 h 4310537"/>
                <a:gd name="connsiteX26" fmla="*/ 2410541 w 2523949"/>
                <a:gd name="connsiteY26" fmla="*/ 3178919 h 4310537"/>
                <a:gd name="connsiteX27" fmla="*/ 2410541 w 2523949"/>
                <a:gd name="connsiteY27" fmla="*/ 3116064 h 4310537"/>
                <a:gd name="connsiteX28" fmla="*/ 2410541 w 2523949"/>
                <a:gd name="connsiteY28" fmla="*/ 3048349 h 4310537"/>
                <a:gd name="connsiteX29" fmla="*/ 2410541 w 2523949"/>
                <a:gd name="connsiteY29" fmla="*/ 3012438 h 4310537"/>
                <a:gd name="connsiteX30" fmla="*/ 2410541 w 2523949"/>
                <a:gd name="connsiteY30" fmla="*/ 2948758 h 4310537"/>
                <a:gd name="connsiteX31" fmla="*/ 2410541 w 2523949"/>
                <a:gd name="connsiteY31" fmla="*/ 2884161 h 4310537"/>
                <a:gd name="connsiteX32" fmla="*/ 2410542 w 2523949"/>
                <a:gd name="connsiteY32" fmla="*/ 2884161 h 4310537"/>
                <a:gd name="connsiteX33" fmla="*/ 2410542 w 2523949"/>
                <a:gd name="connsiteY33" fmla="*/ 2879860 h 4310537"/>
                <a:gd name="connsiteX34" fmla="*/ 2410542 w 2523949"/>
                <a:gd name="connsiteY34" fmla="*/ 2859294 h 4310537"/>
                <a:gd name="connsiteX35" fmla="*/ 2410542 w 2523949"/>
                <a:gd name="connsiteY35" fmla="*/ 2857762 h 4310537"/>
                <a:gd name="connsiteX36" fmla="*/ 2410542 w 2523949"/>
                <a:gd name="connsiteY36" fmla="*/ 2837195 h 4310537"/>
                <a:gd name="connsiteX37" fmla="*/ 2410542 w 2523949"/>
                <a:gd name="connsiteY37" fmla="*/ 2823937 h 4310537"/>
                <a:gd name="connsiteX38" fmla="*/ 2410542 w 2523949"/>
                <a:gd name="connsiteY38" fmla="*/ 2801838 h 4310537"/>
                <a:gd name="connsiteX39" fmla="*/ 2410542 w 2523949"/>
                <a:gd name="connsiteY39" fmla="*/ 2756982 h 4310537"/>
                <a:gd name="connsiteX40" fmla="*/ 2410542 w 2523949"/>
                <a:gd name="connsiteY40" fmla="*/ 2754097 h 4310537"/>
                <a:gd name="connsiteX41" fmla="*/ 2410542 w 2523949"/>
                <a:gd name="connsiteY41" fmla="*/ 2734884 h 4310537"/>
                <a:gd name="connsiteX42" fmla="*/ 2410542 w 2523949"/>
                <a:gd name="connsiteY42" fmla="*/ 2731998 h 4310537"/>
                <a:gd name="connsiteX43" fmla="*/ 2410542 w 2523949"/>
                <a:gd name="connsiteY43" fmla="*/ 2668794 h 4310537"/>
                <a:gd name="connsiteX44" fmla="*/ 2410542 w 2523949"/>
                <a:gd name="connsiteY44" fmla="*/ 2646695 h 4310537"/>
                <a:gd name="connsiteX45" fmla="*/ 2410542 w 2523949"/>
                <a:gd name="connsiteY45" fmla="*/ 2636115 h 4310537"/>
                <a:gd name="connsiteX46" fmla="*/ 2410542 w 2523949"/>
                <a:gd name="connsiteY46" fmla="*/ 2614017 h 4310537"/>
                <a:gd name="connsiteX47" fmla="*/ 2410542 w 2523949"/>
                <a:gd name="connsiteY47" fmla="*/ 2566482 h 4310537"/>
                <a:gd name="connsiteX48" fmla="*/ 2410542 w 2523949"/>
                <a:gd name="connsiteY48" fmla="*/ 2544384 h 4310537"/>
                <a:gd name="connsiteX49" fmla="*/ 2410542 w 2523949"/>
                <a:gd name="connsiteY49" fmla="*/ 2495147 h 4310537"/>
                <a:gd name="connsiteX50" fmla="*/ 2410542 w 2523949"/>
                <a:gd name="connsiteY50" fmla="*/ 2473049 h 4310537"/>
                <a:gd name="connsiteX51" fmla="*/ 2410542 w 2523949"/>
                <a:gd name="connsiteY51" fmla="*/ 2445615 h 4310537"/>
                <a:gd name="connsiteX52" fmla="*/ 2410542 w 2523949"/>
                <a:gd name="connsiteY52" fmla="*/ 2423517 h 4310537"/>
                <a:gd name="connsiteX53" fmla="*/ 2410542 w 2523949"/>
                <a:gd name="connsiteY53" fmla="*/ 2332532 h 4310537"/>
                <a:gd name="connsiteX54" fmla="*/ 2410542 w 2523949"/>
                <a:gd name="connsiteY54" fmla="*/ 2310433 h 4310537"/>
                <a:gd name="connsiteX55" fmla="*/ 2410542 w 2523949"/>
                <a:gd name="connsiteY55" fmla="*/ 2304647 h 4310537"/>
                <a:gd name="connsiteX56" fmla="*/ 2410542 w 2523949"/>
                <a:gd name="connsiteY56" fmla="*/ 2282549 h 4310537"/>
                <a:gd name="connsiteX57" fmla="*/ 2410542 w 2523949"/>
                <a:gd name="connsiteY57" fmla="*/ 2146721 h 4310537"/>
                <a:gd name="connsiteX58" fmla="*/ 2410542 w 2523949"/>
                <a:gd name="connsiteY58" fmla="*/ 2142032 h 4310537"/>
                <a:gd name="connsiteX59" fmla="*/ 2410542 w 2523949"/>
                <a:gd name="connsiteY59" fmla="*/ 2139925 h 4310537"/>
                <a:gd name="connsiteX60" fmla="*/ 2410542 w 2523949"/>
                <a:gd name="connsiteY60" fmla="*/ 2137864 h 4310537"/>
                <a:gd name="connsiteX61" fmla="*/ 2410542 w 2523949"/>
                <a:gd name="connsiteY61" fmla="*/ 2124622 h 4310537"/>
                <a:gd name="connsiteX62" fmla="*/ 2410542 w 2523949"/>
                <a:gd name="connsiteY62" fmla="*/ 2123432 h 4310537"/>
                <a:gd name="connsiteX63" fmla="*/ 2410542 w 2523949"/>
                <a:gd name="connsiteY63" fmla="*/ 2119933 h 4310537"/>
                <a:gd name="connsiteX64" fmla="*/ 2410542 w 2523949"/>
                <a:gd name="connsiteY64" fmla="*/ 2097049 h 4310537"/>
                <a:gd name="connsiteX65" fmla="*/ 2410542 w 2523949"/>
                <a:gd name="connsiteY65" fmla="*/ 1981658 h 4310537"/>
                <a:gd name="connsiteX66" fmla="*/ 2410542 w 2523949"/>
                <a:gd name="connsiteY66" fmla="*/ 1956221 h 4310537"/>
                <a:gd name="connsiteX67" fmla="*/ 2410542 w 2523949"/>
                <a:gd name="connsiteY67" fmla="*/ 1949425 h 4310537"/>
                <a:gd name="connsiteX68" fmla="*/ 2410542 w 2523949"/>
                <a:gd name="connsiteY68" fmla="*/ 1947364 h 4310537"/>
                <a:gd name="connsiteX69" fmla="*/ 2410542 w 2523949"/>
                <a:gd name="connsiteY69" fmla="*/ 1934122 h 4310537"/>
                <a:gd name="connsiteX70" fmla="*/ 2410542 w 2523949"/>
                <a:gd name="connsiteY70" fmla="*/ 1932932 h 4310537"/>
                <a:gd name="connsiteX71" fmla="*/ 2410542 w 2523949"/>
                <a:gd name="connsiteY71" fmla="*/ 1906549 h 4310537"/>
                <a:gd name="connsiteX72" fmla="*/ 2410542 w 2523949"/>
                <a:gd name="connsiteY72" fmla="*/ 1882214 h 4310537"/>
                <a:gd name="connsiteX73" fmla="*/ 2410542 w 2523949"/>
                <a:gd name="connsiteY73" fmla="*/ 1861030 h 4310537"/>
                <a:gd name="connsiteX74" fmla="*/ 2410542 w 2523949"/>
                <a:gd name="connsiteY74" fmla="*/ 1791158 h 4310537"/>
                <a:gd name="connsiteX75" fmla="*/ 2410542 w 2523949"/>
                <a:gd name="connsiteY75" fmla="*/ 1747978 h 4310537"/>
                <a:gd name="connsiteX76" fmla="*/ 2410542 w 2523949"/>
                <a:gd name="connsiteY76" fmla="*/ 1709102 h 4310537"/>
                <a:gd name="connsiteX77" fmla="*/ 1261975 w 2523949"/>
                <a:gd name="connsiteY77" fmla="*/ 135606 h 4310537"/>
                <a:gd name="connsiteX78" fmla="*/ 1145043 w 2523949"/>
                <a:gd name="connsiteY78" fmla="*/ 162467 h 4310537"/>
                <a:gd name="connsiteX79" fmla="*/ 230339 w 2523949"/>
                <a:gd name="connsiteY79" fmla="*/ 690261 h 4310537"/>
                <a:gd name="connsiteX80" fmla="*/ 113408 w 2523949"/>
                <a:gd name="connsiteY80" fmla="*/ 893838 h 4310537"/>
                <a:gd name="connsiteX81" fmla="*/ 113408 w 2523949"/>
                <a:gd name="connsiteY81" fmla="*/ 1082390 h 4310537"/>
                <a:gd name="connsiteX82" fmla="*/ 2410542 w 2523949"/>
                <a:gd name="connsiteY82" fmla="*/ 1082390 h 4310537"/>
                <a:gd name="connsiteX83" fmla="*/ 2410542 w 2523949"/>
                <a:gd name="connsiteY83" fmla="*/ 893838 h 4310537"/>
                <a:gd name="connsiteX84" fmla="*/ 2293610 w 2523949"/>
                <a:gd name="connsiteY84" fmla="*/ 690261 h 4310537"/>
                <a:gd name="connsiteX85" fmla="*/ 1378906 w 2523949"/>
                <a:gd name="connsiteY85" fmla="*/ 162467 h 4310537"/>
                <a:gd name="connsiteX86" fmla="*/ 1261975 w 2523949"/>
                <a:gd name="connsiteY86" fmla="*/ 135606 h 4310537"/>
                <a:gd name="connsiteX87" fmla="*/ 1261975 w 2523949"/>
                <a:gd name="connsiteY87" fmla="*/ 0 h 4310537"/>
                <a:gd name="connsiteX88" fmla="*/ 1390452 w 2523949"/>
                <a:gd name="connsiteY88" fmla="*/ 29513 h 4310537"/>
                <a:gd name="connsiteX89" fmla="*/ 2395472 w 2523949"/>
                <a:gd name="connsiteY89" fmla="*/ 609420 h 4310537"/>
                <a:gd name="connsiteX90" fmla="*/ 2523949 w 2523949"/>
                <a:gd name="connsiteY90" fmla="*/ 833098 h 4310537"/>
                <a:gd name="connsiteX91" fmla="*/ 2523949 w 2523949"/>
                <a:gd name="connsiteY91" fmla="*/ 1974790 h 4310537"/>
                <a:gd name="connsiteX92" fmla="*/ 2523949 w 2523949"/>
                <a:gd name="connsiteY92" fmla="*/ 1976098 h 4310537"/>
                <a:gd name="connsiteX93" fmla="*/ 2523949 w 2523949"/>
                <a:gd name="connsiteY93" fmla="*/ 1990647 h 4310537"/>
                <a:gd name="connsiteX94" fmla="*/ 2523949 w 2523949"/>
                <a:gd name="connsiteY94" fmla="*/ 1992912 h 4310537"/>
                <a:gd name="connsiteX95" fmla="*/ 2523949 w 2523949"/>
                <a:gd name="connsiteY95" fmla="*/ 2000379 h 4310537"/>
                <a:gd name="connsiteX96" fmla="*/ 2523949 w 2523949"/>
                <a:gd name="connsiteY96" fmla="*/ 2180255 h 4310537"/>
                <a:gd name="connsiteX97" fmla="*/ 2523949 w 2523949"/>
                <a:gd name="connsiteY97" fmla="*/ 2204536 h 4310537"/>
                <a:gd name="connsiteX98" fmla="*/ 2523949 w 2523949"/>
                <a:gd name="connsiteY98" fmla="*/ 2358928 h 4310537"/>
                <a:gd name="connsiteX99" fmla="*/ 2523949 w 2523949"/>
                <a:gd name="connsiteY99" fmla="*/ 2383208 h 4310537"/>
                <a:gd name="connsiteX100" fmla="*/ 2523949 w 2523949"/>
                <a:gd name="connsiteY100" fmla="*/ 2513815 h 4310537"/>
                <a:gd name="connsiteX101" fmla="*/ 2523949 w 2523949"/>
                <a:gd name="connsiteY101" fmla="*/ 2538095 h 4310537"/>
                <a:gd name="connsiteX102" fmla="*/ 2523949 w 2523949"/>
                <a:gd name="connsiteY102" fmla="*/ 2646616 h 4310537"/>
                <a:gd name="connsiteX103" fmla="*/ 2523949 w 2523949"/>
                <a:gd name="connsiteY103" fmla="*/ 2670896 h 4310537"/>
                <a:gd name="connsiteX104" fmla="*/ 2523949 w 2523949"/>
                <a:gd name="connsiteY104" fmla="*/ 2759029 h 4310537"/>
                <a:gd name="connsiteX105" fmla="*/ 2523949 w 2523949"/>
                <a:gd name="connsiteY105" fmla="*/ 2783310 h 4310537"/>
                <a:gd name="connsiteX106" fmla="*/ 2523949 w 2523949"/>
                <a:gd name="connsiteY106" fmla="*/ 2852754 h 4310537"/>
                <a:gd name="connsiteX107" fmla="*/ 2523949 w 2523949"/>
                <a:gd name="connsiteY107" fmla="*/ 2877035 h 4310537"/>
                <a:gd name="connsiteX108" fmla="*/ 2523949 w 2523949"/>
                <a:gd name="connsiteY108" fmla="*/ 2929490 h 4310537"/>
                <a:gd name="connsiteX109" fmla="*/ 2523949 w 2523949"/>
                <a:gd name="connsiteY109" fmla="*/ 2953771 h 4310537"/>
                <a:gd name="connsiteX110" fmla="*/ 2523949 w 2523949"/>
                <a:gd name="connsiteY110" fmla="*/ 2990936 h 4310537"/>
                <a:gd name="connsiteX111" fmla="*/ 2523949 w 2523949"/>
                <a:gd name="connsiteY111" fmla="*/ 3015216 h 4310537"/>
                <a:gd name="connsiteX112" fmla="*/ 2523949 w 2523949"/>
                <a:gd name="connsiteY112" fmla="*/ 3074750 h 4310537"/>
                <a:gd name="connsiteX113" fmla="*/ 2523949 w 2523949"/>
                <a:gd name="connsiteY113" fmla="*/ 3099031 h 4310537"/>
                <a:gd name="connsiteX114" fmla="*/ 2523949 w 2523949"/>
                <a:gd name="connsiteY114" fmla="*/ 3117790 h 4310537"/>
                <a:gd name="connsiteX115" fmla="*/ 2523949 w 2523949"/>
                <a:gd name="connsiteY115" fmla="*/ 3135912 h 4310537"/>
                <a:gd name="connsiteX116" fmla="*/ 2523949 w 2523949"/>
                <a:gd name="connsiteY116" fmla="*/ 3142071 h 4310537"/>
                <a:gd name="connsiteX117" fmla="*/ 2523949 w 2523949"/>
                <a:gd name="connsiteY117" fmla="*/ 3143379 h 4310537"/>
                <a:gd name="connsiteX118" fmla="*/ 2523949 w 2523949"/>
                <a:gd name="connsiteY118" fmla="*/ 3157927 h 4310537"/>
                <a:gd name="connsiteX119" fmla="*/ 2523949 w 2523949"/>
                <a:gd name="connsiteY119" fmla="*/ 3160193 h 4310537"/>
                <a:gd name="connsiteX120" fmla="*/ 2523949 w 2523949"/>
                <a:gd name="connsiteY120" fmla="*/ 3347536 h 4310537"/>
                <a:gd name="connsiteX121" fmla="*/ 2523949 w 2523949"/>
                <a:gd name="connsiteY121" fmla="*/ 3402691 h 4310537"/>
                <a:gd name="connsiteX122" fmla="*/ 2523948 w 2523949"/>
                <a:gd name="connsiteY122" fmla="*/ 3402691 h 4310537"/>
                <a:gd name="connsiteX123" fmla="*/ 2523948 w 2523949"/>
                <a:gd name="connsiteY123" fmla="*/ 3411812 h 4310537"/>
                <a:gd name="connsiteX124" fmla="*/ 2523948 w 2523949"/>
                <a:gd name="connsiteY124" fmla="*/ 3475886 h 4310537"/>
                <a:gd name="connsiteX125" fmla="*/ 2395471 w 2523949"/>
                <a:gd name="connsiteY125" fmla="*/ 3699565 h 4310537"/>
                <a:gd name="connsiteX126" fmla="*/ 1390451 w 2523949"/>
                <a:gd name="connsiteY126" fmla="*/ 4279472 h 4310537"/>
                <a:gd name="connsiteX127" fmla="*/ 1133497 w 2523949"/>
                <a:gd name="connsiteY127" fmla="*/ 4279472 h 4310537"/>
                <a:gd name="connsiteX128" fmla="*/ 128477 w 2523949"/>
                <a:gd name="connsiteY128" fmla="*/ 3699565 h 4310537"/>
                <a:gd name="connsiteX129" fmla="*/ 0 w 2523949"/>
                <a:gd name="connsiteY129" fmla="*/ 3475886 h 4310537"/>
                <a:gd name="connsiteX130" fmla="*/ 0 w 2523949"/>
                <a:gd name="connsiteY130" fmla="*/ 2884161 h 4310537"/>
                <a:gd name="connsiteX131" fmla="*/ 1 w 2523949"/>
                <a:gd name="connsiteY131" fmla="*/ 2884161 h 4310537"/>
                <a:gd name="connsiteX132" fmla="*/ 1 w 2523949"/>
                <a:gd name="connsiteY132" fmla="*/ 2000379 h 4310537"/>
                <a:gd name="connsiteX133" fmla="*/ 1 w 2523949"/>
                <a:gd name="connsiteY133" fmla="*/ 1992912 h 4310537"/>
                <a:gd name="connsiteX134" fmla="*/ 1 w 2523949"/>
                <a:gd name="connsiteY134" fmla="*/ 1976098 h 4310537"/>
                <a:gd name="connsiteX135" fmla="*/ 1 w 2523949"/>
                <a:gd name="connsiteY135" fmla="*/ 833098 h 4310537"/>
                <a:gd name="connsiteX136" fmla="*/ 128478 w 2523949"/>
                <a:gd name="connsiteY136" fmla="*/ 609420 h 4310537"/>
                <a:gd name="connsiteX137" fmla="*/ 1133498 w 2523949"/>
                <a:gd name="connsiteY137" fmla="*/ 29513 h 4310537"/>
                <a:gd name="connsiteX138" fmla="*/ 1261975 w 2523949"/>
                <a:gd name="connsiteY138" fmla="*/ 0 h 431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23949" h="4310537">
                  <a:moveTo>
                    <a:pt x="113408" y="1709102"/>
                  </a:moveTo>
                  <a:lnTo>
                    <a:pt x="113408" y="1934122"/>
                  </a:lnTo>
                  <a:lnTo>
                    <a:pt x="113408" y="1949425"/>
                  </a:lnTo>
                  <a:lnTo>
                    <a:pt x="113408" y="1956221"/>
                  </a:lnTo>
                  <a:lnTo>
                    <a:pt x="113408" y="2124622"/>
                  </a:lnTo>
                  <a:lnTo>
                    <a:pt x="113408" y="2139925"/>
                  </a:lnTo>
                  <a:lnTo>
                    <a:pt x="113408" y="2146721"/>
                  </a:lnTo>
                  <a:lnTo>
                    <a:pt x="113408" y="2989710"/>
                  </a:lnTo>
                  <a:lnTo>
                    <a:pt x="113408" y="2996506"/>
                  </a:lnTo>
                  <a:lnTo>
                    <a:pt x="113408" y="3011809"/>
                  </a:lnTo>
                  <a:lnTo>
                    <a:pt x="113408" y="3180210"/>
                  </a:lnTo>
                  <a:lnTo>
                    <a:pt x="113408" y="3187006"/>
                  </a:lnTo>
                  <a:lnTo>
                    <a:pt x="113408" y="3202309"/>
                  </a:lnTo>
                  <a:lnTo>
                    <a:pt x="113408" y="3402691"/>
                  </a:lnTo>
                  <a:lnTo>
                    <a:pt x="113407" y="3402691"/>
                  </a:lnTo>
                  <a:lnTo>
                    <a:pt x="113407" y="3415286"/>
                  </a:lnTo>
                  <a:cubicBezTo>
                    <a:pt x="113407" y="3490685"/>
                    <a:pt x="166215" y="3581164"/>
                    <a:pt x="230338" y="3618864"/>
                  </a:cubicBezTo>
                  <a:cubicBezTo>
                    <a:pt x="230338" y="3618864"/>
                    <a:pt x="230338" y="3618864"/>
                    <a:pt x="1145042" y="4146658"/>
                  </a:cubicBezTo>
                  <a:cubicBezTo>
                    <a:pt x="1209166" y="4184357"/>
                    <a:pt x="1314782" y="4184357"/>
                    <a:pt x="1378905" y="4146658"/>
                  </a:cubicBezTo>
                  <a:cubicBezTo>
                    <a:pt x="1378905" y="4146658"/>
                    <a:pt x="1378905" y="4146658"/>
                    <a:pt x="2293609" y="3618864"/>
                  </a:cubicBezTo>
                  <a:cubicBezTo>
                    <a:pt x="2357733" y="3581164"/>
                    <a:pt x="2410541" y="3490685"/>
                    <a:pt x="2410541" y="3415286"/>
                  </a:cubicBezTo>
                  <a:cubicBezTo>
                    <a:pt x="2410541" y="3415286"/>
                    <a:pt x="2410541" y="3415286"/>
                    <a:pt x="2410541" y="3306564"/>
                  </a:cubicBezTo>
                  <a:lnTo>
                    <a:pt x="2410541" y="3224786"/>
                  </a:lnTo>
                  <a:lnTo>
                    <a:pt x="2410541" y="3223087"/>
                  </a:lnTo>
                  <a:lnTo>
                    <a:pt x="2410541" y="3211196"/>
                  </a:lnTo>
                  <a:lnTo>
                    <a:pt x="2410541" y="3202938"/>
                  </a:lnTo>
                  <a:lnTo>
                    <a:pt x="2410541" y="3178919"/>
                  </a:lnTo>
                  <a:lnTo>
                    <a:pt x="2410541" y="3116064"/>
                  </a:lnTo>
                  <a:lnTo>
                    <a:pt x="2410541" y="3048349"/>
                  </a:lnTo>
                  <a:lnTo>
                    <a:pt x="2410541" y="3012438"/>
                  </a:lnTo>
                  <a:lnTo>
                    <a:pt x="2410541" y="2948758"/>
                  </a:lnTo>
                  <a:lnTo>
                    <a:pt x="2410541" y="2884161"/>
                  </a:lnTo>
                  <a:lnTo>
                    <a:pt x="2410542" y="2884161"/>
                  </a:lnTo>
                  <a:lnTo>
                    <a:pt x="2410542" y="2879860"/>
                  </a:lnTo>
                  <a:lnTo>
                    <a:pt x="2410542" y="2859294"/>
                  </a:lnTo>
                  <a:lnTo>
                    <a:pt x="2410542" y="2857762"/>
                  </a:lnTo>
                  <a:lnTo>
                    <a:pt x="2410542" y="2837195"/>
                  </a:lnTo>
                  <a:lnTo>
                    <a:pt x="2410542" y="2823937"/>
                  </a:lnTo>
                  <a:lnTo>
                    <a:pt x="2410542" y="2801838"/>
                  </a:lnTo>
                  <a:lnTo>
                    <a:pt x="2410542" y="2756982"/>
                  </a:lnTo>
                  <a:lnTo>
                    <a:pt x="2410542" y="2754097"/>
                  </a:lnTo>
                  <a:lnTo>
                    <a:pt x="2410542" y="2734884"/>
                  </a:lnTo>
                  <a:lnTo>
                    <a:pt x="2410542" y="2731998"/>
                  </a:lnTo>
                  <a:lnTo>
                    <a:pt x="2410542" y="2668794"/>
                  </a:lnTo>
                  <a:lnTo>
                    <a:pt x="2410542" y="2646695"/>
                  </a:lnTo>
                  <a:lnTo>
                    <a:pt x="2410542" y="2636115"/>
                  </a:lnTo>
                  <a:lnTo>
                    <a:pt x="2410542" y="2614017"/>
                  </a:lnTo>
                  <a:lnTo>
                    <a:pt x="2410542" y="2566482"/>
                  </a:lnTo>
                  <a:lnTo>
                    <a:pt x="2410542" y="2544384"/>
                  </a:lnTo>
                  <a:lnTo>
                    <a:pt x="2410542" y="2495147"/>
                  </a:lnTo>
                  <a:lnTo>
                    <a:pt x="2410542" y="2473049"/>
                  </a:lnTo>
                  <a:lnTo>
                    <a:pt x="2410542" y="2445615"/>
                  </a:lnTo>
                  <a:lnTo>
                    <a:pt x="2410542" y="2423517"/>
                  </a:lnTo>
                  <a:lnTo>
                    <a:pt x="2410542" y="2332532"/>
                  </a:lnTo>
                  <a:lnTo>
                    <a:pt x="2410542" y="2310433"/>
                  </a:lnTo>
                  <a:lnTo>
                    <a:pt x="2410542" y="2304647"/>
                  </a:lnTo>
                  <a:lnTo>
                    <a:pt x="2410542" y="2282549"/>
                  </a:lnTo>
                  <a:lnTo>
                    <a:pt x="2410542" y="2146721"/>
                  </a:lnTo>
                  <a:lnTo>
                    <a:pt x="2410542" y="2142032"/>
                  </a:lnTo>
                  <a:lnTo>
                    <a:pt x="2410542" y="2139925"/>
                  </a:lnTo>
                  <a:lnTo>
                    <a:pt x="2410542" y="2137864"/>
                  </a:lnTo>
                  <a:lnTo>
                    <a:pt x="2410542" y="2124622"/>
                  </a:lnTo>
                  <a:lnTo>
                    <a:pt x="2410542" y="2123432"/>
                  </a:lnTo>
                  <a:lnTo>
                    <a:pt x="2410542" y="2119933"/>
                  </a:lnTo>
                  <a:lnTo>
                    <a:pt x="2410542" y="2097049"/>
                  </a:lnTo>
                  <a:cubicBezTo>
                    <a:pt x="2410542" y="2073661"/>
                    <a:pt x="2410542" y="2037517"/>
                    <a:pt x="2410542" y="1981658"/>
                  </a:cubicBezTo>
                  <a:lnTo>
                    <a:pt x="2410542" y="1956221"/>
                  </a:lnTo>
                  <a:lnTo>
                    <a:pt x="2410542" y="1949425"/>
                  </a:lnTo>
                  <a:lnTo>
                    <a:pt x="2410542" y="1947364"/>
                  </a:lnTo>
                  <a:lnTo>
                    <a:pt x="2410542" y="1934122"/>
                  </a:lnTo>
                  <a:lnTo>
                    <a:pt x="2410542" y="1932932"/>
                  </a:lnTo>
                  <a:lnTo>
                    <a:pt x="2410542" y="1906549"/>
                  </a:lnTo>
                  <a:lnTo>
                    <a:pt x="2410542" y="1882214"/>
                  </a:lnTo>
                  <a:lnTo>
                    <a:pt x="2410542" y="1861030"/>
                  </a:lnTo>
                  <a:lnTo>
                    <a:pt x="2410542" y="1791158"/>
                  </a:lnTo>
                  <a:lnTo>
                    <a:pt x="2410542" y="1747978"/>
                  </a:lnTo>
                  <a:lnTo>
                    <a:pt x="2410542" y="1709102"/>
                  </a:lnTo>
                  <a:close/>
                  <a:moveTo>
                    <a:pt x="1261975" y="135606"/>
                  </a:moveTo>
                  <a:cubicBezTo>
                    <a:pt x="1219540" y="135606"/>
                    <a:pt x="1177106" y="144559"/>
                    <a:pt x="1145043" y="162467"/>
                  </a:cubicBezTo>
                  <a:cubicBezTo>
                    <a:pt x="1145043" y="162467"/>
                    <a:pt x="1145043" y="162467"/>
                    <a:pt x="230339" y="690261"/>
                  </a:cubicBezTo>
                  <a:cubicBezTo>
                    <a:pt x="166216" y="727960"/>
                    <a:pt x="113408" y="820324"/>
                    <a:pt x="113408" y="893838"/>
                  </a:cubicBezTo>
                  <a:lnTo>
                    <a:pt x="113408" y="1082390"/>
                  </a:lnTo>
                  <a:lnTo>
                    <a:pt x="2410542" y="1082390"/>
                  </a:lnTo>
                  <a:lnTo>
                    <a:pt x="2410542" y="893838"/>
                  </a:lnTo>
                  <a:cubicBezTo>
                    <a:pt x="2410542" y="820324"/>
                    <a:pt x="2357734" y="727960"/>
                    <a:pt x="2293610" y="690261"/>
                  </a:cubicBezTo>
                  <a:cubicBezTo>
                    <a:pt x="2293610" y="690261"/>
                    <a:pt x="2293610" y="690261"/>
                    <a:pt x="1378906" y="162467"/>
                  </a:cubicBezTo>
                  <a:cubicBezTo>
                    <a:pt x="1346844" y="144559"/>
                    <a:pt x="1304410" y="135606"/>
                    <a:pt x="1261975" y="135606"/>
                  </a:cubicBezTo>
                  <a:close/>
                  <a:moveTo>
                    <a:pt x="1261975" y="0"/>
                  </a:moveTo>
                  <a:cubicBezTo>
                    <a:pt x="1308600" y="0"/>
                    <a:pt x="1355224" y="9837"/>
                    <a:pt x="1390452" y="29513"/>
                  </a:cubicBezTo>
                  <a:cubicBezTo>
                    <a:pt x="2395472" y="609420"/>
                    <a:pt x="2395472" y="609420"/>
                    <a:pt x="2395472" y="609420"/>
                  </a:cubicBezTo>
                  <a:cubicBezTo>
                    <a:pt x="2465927" y="650842"/>
                    <a:pt x="2523949" y="752325"/>
                    <a:pt x="2523949" y="833098"/>
                  </a:cubicBezTo>
                  <a:cubicBezTo>
                    <a:pt x="2523949" y="1702959"/>
                    <a:pt x="2523949" y="1920424"/>
                    <a:pt x="2523949" y="1974790"/>
                  </a:cubicBezTo>
                  <a:lnTo>
                    <a:pt x="2523949" y="1976098"/>
                  </a:lnTo>
                  <a:lnTo>
                    <a:pt x="2523949" y="1990647"/>
                  </a:lnTo>
                  <a:lnTo>
                    <a:pt x="2523949" y="1992912"/>
                  </a:lnTo>
                  <a:lnTo>
                    <a:pt x="2523949" y="2000379"/>
                  </a:lnTo>
                  <a:lnTo>
                    <a:pt x="2523949" y="2180255"/>
                  </a:lnTo>
                  <a:lnTo>
                    <a:pt x="2523949" y="2204536"/>
                  </a:lnTo>
                  <a:lnTo>
                    <a:pt x="2523949" y="2358928"/>
                  </a:lnTo>
                  <a:lnTo>
                    <a:pt x="2523949" y="2383208"/>
                  </a:lnTo>
                  <a:lnTo>
                    <a:pt x="2523949" y="2513815"/>
                  </a:lnTo>
                  <a:lnTo>
                    <a:pt x="2523949" y="2538095"/>
                  </a:lnTo>
                  <a:lnTo>
                    <a:pt x="2523949" y="2646616"/>
                  </a:lnTo>
                  <a:lnTo>
                    <a:pt x="2523949" y="2670896"/>
                  </a:lnTo>
                  <a:lnTo>
                    <a:pt x="2523949" y="2759029"/>
                  </a:lnTo>
                  <a:lnTo>
                    <a:pt x="2523949" y="2783310"/>
                  </a:lnTo>
                  <a:lnTo>
                    <a:pt x="2523949" y="2852754"/>
                  </a:lnTo>
                  <a:lnTo>
                    <a:pt x="2523949" y="2877035"/>
                  </a:lnTo>
                  <a:lnTo>
                    <a:pt x="2523949" y="2929490"/>
                  </a:lnTo>
                  <a:lnTo>
                    <a:pt x="2523949" y="2953771"/>
                  </a:lnTo>
                  <a:lnTo>
                    <a:pt x="2523949" y="2990936"/>
                  </a:lnTo>
                  <a:lnTo>
                    <a:pt x="2523949" y="3015216"/>
                  </a:lnTo>
                  <a:lnTo>
                    <a:pt x="2523949" y="3074750"/>
                  </a:lnTo>
                  <a:lnTo>
                    <a:pt x="2523949" y="3099031"/>
                  </a:lnTo>
                  <a:lnTo>
                    <a:pt x="2523949" y="3117790"/>
                  </a:lnTo>
                  <a:cubicBezTo>
                    <a:pt x="2523949" y="3135912"/>
                    <a:pt x="2523949" y="3135912"/>
                    <a:pt x="2523949" y="3135912"/>
                  </a:cubicBezTo>
                  <a:lnTo>
                    <a:pt x="2523949" y="3142071"/>
                  </a:lnTo>
                  <a:lnTo>
                    <a:pt x="2523949" y="3143379"/>
                  </a:lnTo>
                  <a:lnTo>
                    <a:pt x="2523949" y="3157927"/>
                  </a:lnTo>
                  <a:lnTo>
                    <a:pt x="2523949" y="3160193"/>
                  </a:lnTo>
                  <a:lnTo>
                    <a:pt x="2523949" y="3347536"/>
                  </a:lnTo>
                  <a:lnTo>
                    <a:pt x="2523949" y="3402691"/>
                  </a:lnTo>
                  <a:lnTo>
                    <a:pt x="2523948" y="3402691"/>
                  </a:lnTo>
                  <a:lnTo>
                    <a:pt x="2523948" y="3411812"/>
                  </a:lnTo>
                  <a:cubicBezTo>
                    <a:pt x="2523948" y="3475886"/>
                    <a:pt x="2523948" y="3475886"/>
                    <a:pt x="2523948" y="3475886"/>
                  </a:cubicBezTo>
                  <a:cubicBezTo>
                    <a:pt x="2523948" y="3558730"/>
                    <a:pt x="2465926" y="3658142"/>
                    <a:pt x="2395471" y="3699565"/>
                  </a:cubicBezTo>
                  <a:cubicBezTo>
                    <a:pt x="1390451" y="4279472"/>
                    <a:pt x="1390451" y="4279472"/>
                    <a:pt x="1390451" y="4279472"/>
                  </a:cubicBezTo>
                  <a:cubicBezTo>
                    <a:pt x="1319996" y="4320893"/>
                    <a:pt x="1203952" y="4320893"/>
                    <a:pt x="1133497" y="4279472"/>
                  </a:cubicBezTo>
                  <a:cubicBezTo>
                    <a:pt x="128477" y="3699565"/>
                    <a:pt x="128477" y="3699565"/>
                    <a:pt x="128477" y="3699565"/>
                  </a:cubicBezTo>
                  <a:cubicBezTo>
                    <a:pt x="58022" y="3658142"/>
                    <a:pt x="0" y="3558730"/>
                    <a:pt x="0" y="3475886"/>
                  </a:cubicBezTo>
                  <a:lnTo>
                    <a:pt x="0" y="2884161"/>
                  </a:lnTo>
                  <a:lnTo>
                    <a:pt x="1" y="2884161"/>
                  </a:lnTo>
                  <a:lnTo>
                    <a:pt x="1" y="2000379"/>
                  </a:lnTo>
                  <a:lnTo>
                    <a:pt x="1" y="1992912"/>
                  </a:lnTo>
                  <a:lnTo>
                    <a:pt x="1" y="1976098"/>
                  </a:lnTo>
                  <a:lnTo>
                    <a:pt x="1" y="833098"/>
                  </a:lnTo>
                  <a:cubicBezTo>
                    <a:pt x="1" y="752325"/>
                    <a:pt x="58023" y="650842"/>
                    <a:pt x="128478" y="609420"/>
                  </a:cubicBezTo>
                  <a:cubicBezTo>
                    <a:pt x="1133498" y="29513"/>
                    <a:pt x="1133498" y="29513"/>
                    <a:pt x="1133498" y="29513"/>
                  </a:cubicBezTo>
                  <a:cubicBezTo>
                    <a:pt x="1168726" y="9837"/>
                    <a:pt x="1215350" y="0"/>
                    <a:pt x="12619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4" name="TextBox 29">
              <a:extLst>
                <a:ext uri="{FF2B5EF4-FFF2-40B4-BE49-F238E27FC236}">
                  <a16:creationId xmlns:a16="http://schemas.microsoft.com/office/drawing/2014/main" id="{A4021C7B-95A7-4604-8D0C-B11A1E65F2A4}"/>
                </a:ext>
              </a:extLst>
            </p:cNvPr>
            <p:cNvSpPr txBox="1"/>
            <p:nvPr/>
          </p:nvSpPr>
          <p:spPr>
            <a:xfrm>
              <a:off x="1499432" y="4011050"/>
              <a:ext cx="1753320" cy="180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Details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......</a:t>
              </a: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enter the specific text of this column, a concise and concise description of the section content.</a:t>
              </a:r>
            </a:p>
          </p:txBody>
        </p:sp>
        <p:sp>
          <p:nvSpPr>
            <p:cNvPr id="5" name="TextBox 30">
              <a:extLst>
                <a:ext uri="{FF2B5EF4-FFF2-40B4-BE49-F238E27FC236}">
                  <a16:creationId xmlns:a16="http://schemas.microsoft.com/office/drawing/2014/main" id="{F2B792C1-1D41-46A4-AF9B-63667B1A298C}"/>
                </a:ext>
              </a:extLst>
            </p:cNvPr>
            <p:cNvSpPr txBox="1"/>
            <p:nvPr/>
          </p:nvSpPr>
          <p:spPr>
            <a:xfrm>
              <a:off x="1262175" y="3338561"/>
              <a:ext cx="2216170" cy="45629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Enter the title</a:t>
              </a:r>
              <a:endParaRPr lang="id-ID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id="{C9245D25-1670-4F95-88CF-5D24C60B895F}"/>
                </a:ext>
              </a:extLst>
            </p:cNvPr>
            <p:cNvSpPr txBox="1"/>
            <p:nvPr/>
          </p:nvSpPr>
          <p:spPr>
            <a:xfrm>
              <a:off x="2076443" y="2551571"/>
              <a:ext cx="587640" cy="6136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b="1" dirty="0">
                  <a:gradFill>
                    <a:gsLst>
                      <a:gs pos="0">
                        <a:srgbClr val="FFFF00"/>
                      </a:gs>
                      <a:gs pos="60000">
                        <a:srgbClr val="C000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36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9CFBBD-8EE2-45BA-8FAA-07713B6EEFA3}"/>
              </a:ext>
            </a:extLst>
          </p:cNvPr>
          <p:cNvGrpSpPr/>
          <p:nvPr/>
        </p:nvGrpSpPr>
        <p:grpSpPr>
          <a:xfrm>
            <a:off x="8283848" y="1610094"/>
            <a:ext cx="2451057" cy="3891803"/>
            <a:chOff x="1108288" y="2186627"/>
            <a:chExt cx="2523949" cy="4310537"/>
          </a:xfrm>
          <a:solidFill>
            <a:srgbClr val="C00000"/>
          </a:solidFill>
        </p:grpSpPr>
        <p:sp>
          <p:nvSpPr>
            <p:cNvPr id="8" name="任意多边形 29">
              <a:extLst>
                <a:ext uri="{FF2B5EF4-FFF2-40B4-BE49-F238E27FC236}">
                  <a16:creationId xmlns:a16="http://schemas.microsoft.com/office/drawing/2014/main" id="{DC921E85-9761-406C-97EB-0A82A6825BF5}"/>
                </a:ext>
              </a:extLst>
            </p:cNvPr>
            <p:cNvSpPr/>
            <p:nvPr/>
          </p:nvSpPr>
          <p:spPr>
            <a:xfrm>
              <a:off x="1108288" y="2186627"/>
              <a:ext cx="2523949" cy="4310537"/>
            </a:xfrm>
            <a:custGeom>
              <a:avLst/>
              <a:gdLst>
                <a:gd name="connsiteX0" fmla="*/ 113408 w 2523949"/>
                <a:gd name="connsiteY0" fmla="*/ 1709102 h 4310537"/>
                <a:gd name="connsiteX1" fmla="*/ 113408 w 2523949"/>
                <a:gd name="connsiteY1" fmla="*/ 1934122 h 4310537"/>
                <a:gd name="connsiteX2" fmla="*/ 113408 w 2523949"/>
                <a:gd name="connsiteY2" fmla="*/ 1949425 h 4310537"/>
                <a:gd name="connsiteX3" fmla="*/ 113408 w 2523949"/>
                <a:gd name="connsiteY3" fmla="*/ 1956221 h 4310537"/>
                <a:gd name="connsiteX4" fmla="*/ 113408 w 2523949"/>
                <a:gd name="connsiteY4" fmla="*/ 2124622 h 4310537"/>
                <a:gd name="connsiteX5" fmla="*/ 113408 w 2523949"/>
                <a:gd name="connsiteY5" fmla="*/ 2139925 h 4310537"/>
                <a:gd name="connsiteX6" fmla="*/ 113408 w 2523949"/>
                <a:gd name="connsiteY6" fmla="*/ 2146721 h 4310537"/>
                <a:gd name="connsiteX7" fmla="*/ 113408 w 2523949"/>
                <a:gd name="connsiteY7" fmla="*/ 2989710 h 4310537"/>
                <a:gd name="connsiteX8" fmla="*/ 113408 w 2523949"/>
                <a:gd name="connsiteY8" fmla="*/ 2996506 h 4310537"/>
                <a:gd name="connsiteX9" fmla="*/ 113408 w 2523949"/>
                <a:gd name="connsiteY9" fmla="*/ 3011809 h 4310537"/>
                <a:gd name="connsiteX10" fmla="*/ 113408 w 2523949"/>
                <a:gd name="connsiteY10" fmla="*/ 3180210 h 4310537"/>
                <a:gd name="connsiteX11" fmla="*/ 113408 w 2523949"/>
                <a:gd name="connsiteY11" fmla="*/ 3187006 h 4310537"/>
                <a:gd name="connsiteX12" fmla="*/ 113408 w 2523949"/>
                <a:gd name="connsiteY12" fmla="*/ 3202309 h 4310537"/>
                <a:gd name="connsiteX13" fmla="*/ 113408 w 2523949"/>
                <a:gd name="connsiteY13" fmla="*/ 3402691 h 4310537"/>
                <a:gd name="connsiteX14" fmla="*/ 113407 w 2523949"/>
                <a:gd name="connsiteY14" fmla="*/ 3402691 h 4310537"/>
                <a:gd name="connsiteX15" fmla="*/ 113407 w 2523949"/>
                <a:gd name="connsiteY15" fmla="*/ 3415286 h 4310537"/>
                <a:gd name="connsiteX16" fmla="*/ 230338 w 2523949"/>
                <a:gd name="connsiteY16" fmla="*/ 3618864 h 4310537"/>
                <a:gd name="connsiteX17" fmla="*/ 1145042 w 2523949"/>
                <a:gd name="connsiteY17" fmla="*/ 4146658 h 4310537"/>
                <a:gd name="connsiteX18" fmla="*/ 1378905 w 2523949"/>
                <a:gd name="connsiteY18" fmla="*/ 4146658 h 4310537"/>
                <a:gd name="connsiteX19" fmla="*/ 2293609 w 2523949"/>
                <a:gd name="connsiteY19" fmla="*/ 3618864 h 4310537"/>
                <a:gd name="connsiteX20" fmla="*/ 2410541 w 2523949"/>
                <a:gd name="connsiteY20" fmla="*/ 3415286 h 4310537"/>
                <a:gd name="connsiteX21" fmla="*/ 2410541 w 2523949"/>
                <a:gd name="connsiteY21" fmla="*/ 3306564 h 4310537"/>
                <a:gd name="connsiteX22" fmla="*/ 2410541 w 2523949"/>
                <a:gd name="connsiteY22" fmla="*/ 3224786 h 4310537"/>
                <a:gd name="connsiteX23" fmla="*/ 2410541 w 2523949"/>
                <a:gd name="connsiteY23" fmla="*/ 3223087 h 4310537"/>
                <a:gd name="connsiteX24" fmla="*/ 2410541 w 2523949"/>
                <a:gd name="connsiteY24" fmla="*/ 3211196 h 4310537"/>
                <a:gd name="connsiteX25" fmla="*/ 2410541 w 2523949"/>
                <a:gd name="connsiteY25" fmla="*/ 3202938 h 4310537"/>
                <a:gd name="connsiteX26" fmla="*/ 2410541 w 2523949"/>
                <a:gd name="connsiteY26" fmla="*/ 3178919 h 4310537"/>
                <a:gd name="connsiteX27" fmla="*/ 2410541 w 2523949"/>
                <a:gd name="connsiteY27" fmla="*/ 3116064 h 4310537"/>
                <a:gd name="connsiteX28" fmla="*/ 2410541 w 2523949"/>
                <a:gd name="connsiteY28" fmla="*/ 3048349 h 4310537"/>
                <a:gd name="connsiteX29" fmla="*/ 2410541 w 2523949"/>
                <a:gd name="connsiteY29" fmla="*/ 3012438 h 4310537"/>
                <a:gd name="connsiteX30" fmla="*/ 2410541 w 2523949"/>
                <a:gd name="connsiteY30" fmla="*/ 2948758 h 4310537"/>
                <a:gd name="connsiteX31" fmla="*/ 2410541 w 2523949"/>
                <a:gd name="connsiteY31" fmla="*/ 2884161 h 4310537"/>
                <a:gd name="connsiteX32" fmla="*/ 2410542 w 2523949"/>
                <a:gd name="connsiteY32" fmla="*/ 2884161 h 4310537"/>
                <a:gd name="connsiteX33" fmla="*/ 2410542 w 2523949"/>
                <a:gd name="connsiteY33" fmla="*/ 2879860 h 4310537"/>
                <a:gd name="connsiteX34" fmla="*/ 2410542 w 2523949"/>
                <a:gd name="connsiteY34" fmla="*/ 2859294 h 4310537"/>
                <a:gd name="connsiteX35" fmla="*/ 2410542 w 2523949"/>
                <a:gd name="connsiteY35" fmla="*/ 2857762 h 4310537"/>
                <a:gd name="connsiteX36" fmla="*/ 2410542 w 2523949"/>
                <a:gd name="connsiteY36" fmla="*/ 2837195 h 4310537"/>
                <a:gd name="connsiteX37" fmla="*/ 2410542 w 2523949"/>
                <a:gd name="connsiteY37" fmla="*/ 2823937 h 4310537"/>
                <a:gd name="connsiteX38" fmla="*/ 2410542 w 2523949"/>
                <a:gd name="connsiteY38" fmla="*/ 2801838 h 4310537"/>
                <a:gd name="connsiteX39" fmla="*/ 2410542 w 2523949"/>
                <a:gd name="connsiteY39" fmla="*/ 2756982 h 4310537"/>
                <a:gd name="connsiteX40" fmla="*/ 2410542 w 2523949"/>
                <a:gd name="connsiteY40" fmla="*/ 2754097 h 4310537"/>
                <a:gd name="connsiteX41" fmla="*/ 2410542 w 2523949"/>
                <a:gd name="connsiteY41" fmla="*/ 2734884 h 4310537"/>
                <a:gd name="connsiteX42" fmla="*/ 2410542 w 2523949"/>
                <a:gd name="connsiteY42" fmla="*/ 2731998 h 4310537"/>
                <a:gd name="connsiteX43" fmla="*/ 2410542 w 2523949"/>
                <a:gd name="connsiteY43" fmla="*/ 2668794 h 4310537"/>
                <a:gd name="connsiteX44" fmla="*/ 2410542 w 2523949"/>
                <a:gd name="connsiteY44" fmla="*/ 2646695 h 4310537"/>
                <a:gd name="connsiteX45" fmla="*/ 2410542 w 2523949"/>
                <a:gd name="connsiteY45" fmla="*/ 2636115 h 4310537"/>
                <a:gd name="connsiteX46" fmla="*/ 2410542 w 2523949"/>
                <a:gd name="connsiteY46" fmla="*/ 2614017 h 4310537"/>
                <a:gd name="connsiteX47" fmla="*/ 2410542 w 2523949"/>
                <a:gd name="connsiteY47" fmla="*/ 2566482 h 4310537"/>
                <a:gd name="connsiteX48" fmla="*/ 2410542 w 2523949"/>
                <a:gd name="connsiteY48" fmla="*/ 2544384 h 4310537"/>
                <a:gd name="connsiteX49" fmla="*/ 2410542 w 2523949"/>
                <a:gd name="connsiteY49" fmla="*/ 2495147 h 4310537"/>
                <a:gd name="connsiteX50" fmla="*/ 2410542 w 2523949"/>
                <a:gd name="connsiteY50" fmla="*/ 2473049 h 4310537"/>
                <a:gd name="connsiteX51" fmla="*/ 2410542 w 2523949"/>
                <a:gd name="connsiteY51" fmla="*/ 2445615 h 4310537"/>
                <a:gd name="connsiteX52" fmla="*/ 2410542 w 2523949"/>
                <a:gd name="connsiteY52" fmla="*/ 2423517 h 4310537"/>
                <a:gd name="connsiteX53" fmla="*/ 2410542 w 2523949"/>
                <a:gd name="connsiteY53" fmla="*/ 2332532 h 4310537"/>
                <a:gd name="connsiteX54" fmla="*/ 2410542 w 2523949"/>
                <a:gd name="connsiteY54" fmla="*/ 2310433 h 4310537"/>
                <a:gd name="connsiteX55" fmla="*/ 2410542 w 2523949"/>
                <a:gd name="connsiteY55" fmla="*/ 2304647 h 4310537"/>
                <a:gd name="connsiteX56" fmla="*/ 2410542 w 2523949"/>
                <a:gd name="connsiteY56" fmla="*/ 2282549 h 4310537"/>
                <a:gd name="connsiteX57" fmla="*/ 2410542 w 2523949"/>
                <a:gd name="connsiteY57" fmla="*/ 2146721 h 4310537"/>
                <a:gd name="connsiteX58" fmla="*/ 2410542 w 2523949"/>
                <a:gd name="connsiteY58" fmla="*/ 2142032 h 4310537"/>
                <a:gd name="connsiteX59" fmla="*/ 2410542 w 2523949"/>
                <a:gd name="connsiteY59" fmla="*/ 2139925 h 4310537"/>
                <a:gd name="connsiteX60" fmla="*/ 2410542 w 2523949"/>
                <a:gd name="connsiteY60" fmla="*/ 2137864 h 4310537"/>
                <a:gd name="connsiteX61" fmla="*/ 2410542 w 2523949"/>
                <a:gd name="connsiteY61" fmla="*/ 2124622 h 4310537"/>
                <a:gd name="connsiteX62" fmla="*/ 2410542 w 2523949"/>
                <a:gd name="connsiteY62" fmla="*/ 2123432 h 4310537"/>
                <a:gd name="connsiteX63" fmla="*/ 2410542 w 2523949"/>
                <a:gd name="connsiteY63" fmla="*/ 2119933 h 4310537"/>
                <a:gd name="connsiteX64" fmla="*/ 2410542 w 2523949"/>
                <a:gd name="connsiteY64" fmla="*/ 2097049 h 4310537"/>
                <a:gd name="connsiteX65" fmla="*/ 2410542 w 2523949"/>
                <a:gd name="connsiteY65" fmla="*/ 1981658 h 4310537"/>
                <a:gd name="connsiteX66" fmla="*/ 2410542 w 2523949"/>
                <a:gd name="connsiteY66" fmla="*/ 1956221 h 4310537"/>
                <a:gd name="connsiteX67" fmla="*/ 2410542 w 2523949"/>
                <a:gd name="connsiteY67" fmla="*/ 1949425 h 4310537"/>
                <a:gd name="connsiteX68" fmla="*/ 2410542 w 2523949"/>
                <a:gd name="connsiteY68" fmla="*/ 1947364 h 4310537"/>
                <a:gd name="connsiteX69" fmla="*/ 2410542 w 2523949"/>
                <a:gd name="connsiteY69" fmla="*/ 1934122 h 4310537"/>
                <a:gd name="connsiteX70" fmla="*/ 2410542 w 2523949"/>
                <a:gd name="connsiteY70" fmla="*/ 1932932 h 4310537"/>
                <a:gd name="connsiteX71" fmla="*/ 2410542 w 2523949"/>
                <a:gd name="connsiteY71" fmla="*/ 1906549 h 4310537"/>
                <a:gd name="connsiteX72" fmla="*/ 2410542 w 2523949"/>
                <a:gd name="connsiteY72" fmla="*/ 1882214 h 4310537"/>
                <a:gd name="connsiteX73" fmla="*/ 2410542 w 2523949"/>
                <a:gd name="connsiteY73" fmla="*/ 1861030 h 4310537"/>
                <a:gd name="connsiteX74" fmla="*/ 2410542 w 2523949"/>
                <a:gd name="connsiteY74" fmla="*/ 1791158 h 4310537"/>
                <a:gd name="connsiteX75" fmla="*/ 2410542 w 2523949"/>
                <a:gd name="connsiteY75" fmla="*/ 1747978 h 4310537"/>
                <a:gd name="connsiteX76" fmla="*/ 2410542 w 2523949"/>
                <a:gd name="connsiteY76" fmla="*/ 1709102 h 4310537"/>
                <a:gd name="connsiteX77" fmla="*/ 1261975 w 2523949"/>
                <a:gd name="connsiteY77" fmla="*/ 135606 h 4310537"/>
                <a:gd name="connsiteX78" fmla="*/ 1145043 w 2523949"/>
                <a:gd name="connsiteY78" fmla="*/ 162467 h 4310537"/>
                <a:gd name="connsiteX79" fmla="*/ 230339 w 2523949"/>
                <a:gd name="connsiteY79" fmla="*/ 690261 h 4310537"/>
                <a:gd name="connsiteX80" fmla="*/ 113408 w 2523949"/>
                <a:gd name="connsiteY80" fmla="*/ 893838 h 4310537"/>
                <a:gd name="connsiteX81" fmla="*/ 113408 w 2523949"/>
                <a:gd name="connsiteY81" fmla="*/ 1082390 h 4310537"/>
                <a:gd name="connsiteX82" fmla="*/ 2410542 w 2523949"/>
                <a:gd name="connsiteY82" fmla="*/ 1082390 h 4310537"/>
                <a:gd name="connsiteX83" fmla="*/ 2410542 w 2523949"/>
                <a:gd name="connsiteY83" fmla="*/ 893838 h 4310537"/>
                <a:gd name="connsiteX84" fmla="*/ 2293610 w 2523949"/>
                <a:gd name="connsiteY84" fmla="*/ 690261 h 4310537"/>
                <a:gd name="connsiteX85" fmla="*/ 1378906 w 2523949"/>
                <a:gd name="connsiteY85" fmla="*/ 162467 h 4310537"/>
                <a:gd name="connsiteX86" fmla="*/ 1261975 w 2523949"/>
                <a:gd name="connsiteY86" fmla="*/ 135606 h 4310537"/>
                <a:gd name="connsiteX87" fmla="*/ 1261975 w 2523949"/>
                <a:gd name="connsiteY87" fmla="*/ 0 h 4310537"/>
                <a:gd name="connsiteX88" fmla="*/ 1390452 w 2523949"/>
                <a:gd name="connsiteY88" fmla="*/ 29513 h 4310537"/>
                <a:gd name="connsiteX89" fmla="*/ 2395472 w 2523949"/>
                <a:gd name="connsiteY89" fmla="*/ 609420 h 4310537"/>
                <a:gd name="connsiteX90" fmla="*/ 2523949 w 2523949"/>
                <a:gd name="connsiteY90" fmla="*/ 833098 h 4310537"/>
                <a:gd name="connsiteX91" fmla="*/ 2523949 w 2523949"/>
                <a:gd name="connsiteY91" fmla="*/ 1974790 h 4310537"/>
                <a:gd name="connsiteX92" fmla="*/ 2523949 w 2523949"/>
                <a:gd name="connsiteY92" fmla="*/ 1976098 h 4310537"/>
                <a:gd name="connsiteX93" fmla="*/ 2523949 w 2523949"/>
                <a:gd name="connsiteY93" fmla="*/ 1990647 h 4310537"/>
                <a:gd name="connsiteX94" fmla="*/ 2523949 w 2523949"/>
                <a:gd name="connsiteY94" fmla="*/ 1992912 h 4310537"/>
                <a:gd name="connsiteX95" fmla="*/ 2523949 w 2523949"/>
                <a:gd name="connsiteY95" fmla="*/ 2000379 h 4310537"/>
                <a:gd name="connsiteX96" fmla="*/ 2523949 w 2523949"/>
                <a:gd name="connsiteY96" fmla="*/ 2180255 h 4310537"/>
                <a:gd name="connsiteX97" fmla="*/ 2523949 w 2523949"/>
                <a:gd name="connsiteY97" fmla="*/ 2204536 h 4310537"/>
                <a:gd name="connsiteX98" fmla="*/ 2523949 w 2523949"/>
                <a:gd name="connsiteY98" fmla="*/ 2358928 h 4310537"/>
                <a:gd name="connsiteX99" fmla="*/ 2523949 w 2523949"/>
                <a:gd name="connsiteY99" fmla="*/ 2383208 h 4310537"/>
                <a:gd name="connsiteX100" fmla="*/ 2523949 w 2523949"/>
                <a:gd name="connsiteY100" fmla="*/ 2513815 h 4310537"/>
                <a:gd name="connsiteX101" fmla="*/ 2523949 w 2523949"/>
                <a:gd name="connsiteY101" fmla="*/ 2538095 h 4310537"/>
                <a:gd name="connsiteX102" fmla="*/ 2523949 w 2523949"/>
                <a:gd name="connsiteY102" fmla="*/ 2646616 h 4310537"/>
                <a:gd name="connsiteX103" fmla="*/ 2523949 w 2523949"/>
                <a:gd name="connsiteY103" fmla="*/ 2670896 h 4310537"/>
                <a:gd name="connsiteX104" fmla="*/ 2523949 w 2523949"/>
                <a:gd name="connsiteY104" fmla="*/ 2759029 h 4310537"/>
                <a:gd name="connsiteX105" fmla="*/ 2523949 w 2523949"/>
                <a:gd name="connsiteY105" fmla="*/ 2783310 h 4310537"/>
                <a:gd name="connsiteX106" fmla="*/ 2523949 w 2523949"/>
                <a:gd name="connsiteY106" fmla="*/ 2852754 h 4310537"/>
                <a:gd name="connsiteX107" fmla="*/ 2523949 w 2523949"/>
                <a:gd name="connsiteY107" fmla="*/ 2877035 h 4310537"/>
                <a:gd name="connsiteX108" fmla="*/ 2523949 w 2523949"/>
                <a:gd name="connsiteY108" fmla="*/ 2929490 h 4310537"/>
                <a:gd name="connsiteX109" fmla="*/ 2523949 w 2523949"/>
                <a:gd name="connsiteY109" fmla="*/ 2953771 h 4310537"/>
                <a:gd name="connsiteX110" fmla="*/ 2523949 w 2523949"/>
                <a:gd name="connsiteY110" fmla="*/ 2990936 h 4310537"/>
                <a:gd name="connsiteX111" fmla="*/ 2523949 w 2523949"/>
                <a:gd name="connsiteY111" fmla="*/ 3015216 h 4310537"/>
                <a:gd name="connsiteX112" fmla="*/ 2523949 w 2523949"/>
                <a:gd name="connsiteY112" fmla="*/ 3074750 h 4310537"/>
                <a:gd name="connsiteX113" fmla="*/ 2523949 w 2523949"/>
                <a:gd name="connsiteY113" fmla="*/ 3099031 h 4310537"/>
                <a:gd name="connsiteX114" fmla="*/ 2523949 w 2523949"/>
                <a:gd name="connsiteY114" fmla="*/ 3117790 h 4310537"/>
                <a:gd name="connsiteX115" fmla="*/ 2523949 w 2523949"/>
                <a:gd name="connsiteY115" fmla="*/ 3135912 h 4310537"/>
                <a:gd name="connsiteX116" fmla="*/ 2523949 w 2523949"/>
                <a:gd name="connsiteY116" fmla="*/ 3142071 h 4310537"/>
                <a:gd name="connsiteX117" fmla="*/ 2523949 w 2523949"/>
                <a:gd name="connsiteY117" fmla="*/ 3143379 h 4310537"/>
                <a:gd name="connsiteX118" fmla="*/ 2523949 w 2523949"/>
                <a:gd name="connsiteY118" fmla="*/ 3157927 h 4310537"/>
                <a:gd name="connsiteX119" fmla="*/ 2523949 w 2523949"/>
                <a:gd name="connsiteY119" fmla="*/ 3160193 h 4310537"/>
                <a:gd name="connsiteX120" fmla="*/ 2523949 w 2523949"/>
                <a:gd name="connsiteY120" fmla="*/ 3347536 h 4310537"/>
                <a:gd name="connsiteX121" fmla="*/ 2523949 w 2523949"/>
                <a:gd name="connsiteY121" fmla="*/ 3402691 h 4310537"/>
                <a:gd name="connsiteX122" fmla="*/ 2523948 w 2523949"/>
                <a:gd name="connsiteY122" fmla="*/ 3402691 h 4310537"/>
                <a:gd name="connsiteX123" fmla="*/ 2523948 w 2523949"/>
                <a:gd name="connsiteY123" fmla="*/ 3411812 h 4310537"/>
                <a:gd name="connsiteX124" fmla="*/ 2523948 w 2523949"/>
                <a:gd name="connsiteY124" fmla="*/ 3475886 h 4310537"/>
                <a:gd name="connsiteX125" fmla="*/ 2395471 w 2523949"/>
                <a:gd name="connsiteY125" fmla="*/ 3699565 h 4310537"/>
                <a:gd name="connsiteX126" fmla="*/ 1390451 w 2523949"/>
                <a:gd name="connsiteY126" fmla="*/ 4279472 h 4310537"/>
                <a:gd name="connsiteX127" fmla="*/ 1133497 w 2523949"/>
                <a:gd name="connsiteY127" fmla="*/ 4279472 h 4310537"/>
                <a:gd name="connsiteX128" fmla="*/ 128477 w 2523949"/>
                <a:gd name="connsiteY128" fmla="*/ 3699565 h 4310537"/>
                <a:gd name="connsiteX129" fmla="*/ 0 w 2523949"/>
                <a:gd name="connsiteY129" fmla="*/ 3475886 h 4310537"/>
                <a:gd name="connsiteX130" fmla="*/ 0 w 2523949"/>
                <a:gd name="connsiteY130" fmla="*/ 2884161 h 4310537"/>
                <a:gd name="connsiteX131" fmla="*/ 1 w 2523949"/>
                <a:gd name="connsiteY131" fmla="*/ 2884161 h 4310537"/>
                <a:gd name="connsiteX132" fmla="*/ 1 w 2523949"/>
                <a:gd name="connsiteY132" fmla="*/ 2000379 h 4310537"/>
                <a:gd name="connsiteX133" fmla="*/ 1 w 2523949"/>
                <a:gd name="connsiteY133" fmla="*/ 1992912 h 4310537"/>
                <a:gd name="connsiteX134" fmla="*/ 1 w 2523949"/>
                <a:gd name="connsiteY134" fmla="*/ 1976098 h 4310537"/>
                <a:gd name="connsiteX135" fmla="*/ 1 w 2523949"/>
                <a:gd name="connsiteY135" fmla="*/ 833098 h 4310537"/>
                <a:gd name="connsiteX136" fmla="*/ 128478 w 2523949"/>
                <a:gd name="connsiteY136" fmla="*/ 609420 h 4310537"/>
                <a:gd name="connsiteX137" fmla="*/ 1133498 w 2523949"/>
                <a:gd name="connsiteY137" fmla="*/ 29513 h 4310537"/>
                <a:gd name="connsiteX138" fmla="*/ 1261975 w 2523949"/>
                <a:gd name="connsiteY138" fmla="*/ 0 h 431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23949" h="4310537">
                  <a:moveTo>
                    <a:pt x="113408" y="1709102"/>
                  </a:moveTo>
                  <a:lnTo>
                    <a:pt x="113408" y="1934122"/>
                  </a:lnTo>
                  <a:lnTo>
                    <a:pt x="113408" y="1949425"/>
                  </a:lnTo>
                  <a:lnTo>
                    <a:pt x="113408" y="1956221"/>
                  </a:lnTo>
                  <a:lnTo>
                    <a:pt x="113408" y="2124622"/>
                  </a:lnTo>
                  <a:lnTo>
                    <a:pt x="113408" y="2139925"/>
                  </a:lnTo>
                  <a:lnTo>
                    <a:pt x="113408" y="2146721"/>
                  </a:lnTo>
                  <a:lnTo>
                    <a:pt x="113408" y="2989710"/>
                  </a:lnTo>
                  <a:lnTo>
                    <a:pt x="113408" y="2996506"/>
                  </a:lnTo>
                  <a:lnTo>
                    <a:pt x="113408" y="3011809"/>
                  </a:lnTo>
                  <a:lnTo>
                    <a:pt x="113408" y="3180210"/>
                  </a:lnTo>
                  <a:lnTo>
                    <a:pt x="113408" y="3187006"/>
                  </a:lnTo>
                  <a:lnTo>
                    <a:pt x="113408" y="3202309"/>
                  </a:lnTo>
                  <a:lnTo>
                    <a:pt x="113408" y="3402691"/>
                  </a:lnTo>
                  <a:lnTo>
                    <a:pt x="113407" y="3402691"/>
                  </a:lnTo>
                  <a:lnTo>
                    <a:pt x="113407" y="3415286"/>
                  </a:lnTo>
                  <a:cubicBezTo>
                    <a:pt x="113407" y="3490685"/>
                    <a:pt x="166215" y="3581164"/>
                    <a:pt x="230338" y="3618864"/>
                  </a:cubicBezTo>
                  <a:cubicBezTo>
                    <a:pt x="230338" y="3618864"/>
                    <a:pt x="230338" y="3618864"/>
                    <a:pt x="1145042" y="4146658"/>
                  </a:cubicBezTo>
                  <a:cubicBezTo>
                    <a:pt x="1209166" y="4184357"/>
                    <a:pt x="1314782" y="4184357"/>
                    <a:pt x="1378905" y="4146658"/>
                  </a:cubicBezTo>
                  <a:cubicBezTo>
                    <a:pt x="1378905" y="4146658"/>
                    <a:pt x="1378905" y="4146658"/>
                    <a:pt x="2293609" y="3618864"/>
                  </a:cubicBezTo>
                  <a:cubicBezTo>
                    <a:pt x="2357733" y="3581164"/>
                    <a:pt x="2410541" y="3490685"/>
                    <a:pt x="2410541" y="3415286"/>
                  </a:cubicBezTo>
                  <a:cubicBezTo>
                    <a:pt x="2410541" y="3415286"/>
                    <a:pt x="2410541" y="3415286"/>
                    <a:pt x="2410541" y="3306564"/>
                  </a:cubicBezTo>
                  <a:lnTo>
                    <a:pt x="2410541" y="3224786"/>
                  </a:lnTo>
                  <a:lnTo>
                    <a:pt x="2410541" y="3223087"/>
                  </a:lnTo>
                  <a:lnTo>
                    <a:pt x="2410541" y="3211196"/>
                  </a:lnTo>
                  <a:lnTo>
                    <a:pt x="2410541" y="3202938"/>
                  </a:lnTo>
                  <a:lnTo>
                    <a:pt x="2410541" y="3178919"/>
                  </a:lnTo>
                  <a:lnTo>
                    <a:pt x="2410541" y="3116064"/>
                  </a:lnTo>
                  <a:lnTo>
                    <a:pt x="2410541" y="3048349"/>
                  </a:lnTo>
                  <a:lnTo>
                    <a:pt x="2410541" y="3012438"/>
                  </a:lnTo>
                  <a:lnTo>
                    <a:pt x="2410541" y="2948758"/>
                  </a:lnTo>
                  <a:lnTo>
                    <a:pt x="2410541" y="2884161"/>
                  </a:lnTo>
                  <a:lnTo>
                    <a:pt x="2410542" y="2884161"/>
                  </a:lnTo>
                  <a:lnTo>
                    <a:pt x="2410542" y="2879860"/>
                  </a:lnTo>
                  <a:lnTo>
                    <a:pt x="2410542" y="2859294"/>
                  </a:lnTo>
                  <a:lnTo>
                    <a:pt x="2410542" y="2857762"/>
                  </a:lnTo>
                  <a:lnTo>
                    <a:pt x="2410542" y="2837195"/>
                  </a:lnTo>
                  <a:lnTo>
                    <a:pt x="2410542" y="2823937"/>
                  </a:lnTo>
                  <a:lnTo>
                    <a:pt x="2410542" y="2801838"/>
                  </a:lnTo>
                  <a:lnTo>
                    <a:pt x="2410542" y="2756982"/>
                  </a:lnTo>
                  <a:lnTo>
                    <a:pt x="2410542" y="2754097"/>
                  </a:lnTo>
                  <a:lnTo>
                    <a:pt x="2410542" y="2734884"/>
                  </a:lnTo>
                  <a:lnTo>
                    <a:pt x="2410542" y="2731998"/>
                  </a:lnTo>
                  <a:lnTo>
                    <a:pt x="2410542" y="2668794"/>
                  </a:lnTo>
                  <a:lnTo>
                    <a:pt x="2410542" y="2646695"/>
                  </a:lnTo>
                  <a:lnTo>
                    <a:pt x="2410542" y="2636115"/>
                  </a:lnTo>
                  <a:lnTo>
                    <a:pt x="2410542" y="2614017"/>
                  </a:lnTo>
                  <a:lnTo>
                    <a:pt x="2410542" y="2566482"/>
                  </a:lnTo>
                  <a:lnTo>
                    <a:pt x="2410542" y="2544384"/>
                  </a:lnTo>
                  <a:lnTo>
                    <a:pt x="2410542" y="2495147"/>
                  </a:lnTo>
                  <a:lnTo>
                    <a:pt x="2410542" y="2473049"/>
                  </a:lnTo>
                  <a:lnTo>
                    <a:pt x="2410542" y="2445615"/>
                  </a:lnTo>
                  <a:lnTo>
                    <a:pt x="2410542" y="2423517"/>
                  </a:lnTo>
                  <a:lnTo>
                    <a:pt x="2410542" y="2332532"/>
                  </a:lnTo>
                  <a:lnTo>
                    <a:pt x="2410542" y="2310433"/>
                  </a:lnTo>
                  <a:lnTo>
                    <a:pt x="2410542" y="2304647"/>
                  </a:lnTo>
                  <a:lnTo>
                    <a:pt x="2410542" y="2282549"/>
                  </a:lnTo>
                  <a:lnTo>
                    <a:pt x="2410542" y="2146721"/>
                  </a:lnTo>
                  <a:lnTo>
                    <a:pt x="2410542" y="2142032"/>
                  </a:lnTo>
                  <a:lnTo>
                    <a:pt x="2410542" y="2139925"/>
                  </a:lnTo>
                  <a:lnTo>
                    <a:pt x="2410542" y="2137864"/>
                  </a:lnTo>
                  <a:lnTo>
                    <a:pt x="2410542" y="2124622"/>
                  </a:lnTo>
                  <a:lnTo>
                    <a:pt x="2410542" y="2123432"/>
                  </a:lnTo>
                  <a:lnTo>
                    <a:pt x="2410542" y="2119933"/>
                  </a:lnTo>
                  <a:lnTo>
                    <a:pt x="2410542" y="2097049"/>
                  </a:lnTo>
                  <a:cubicBezTo>
                    <a:pt x="2410542" y="2073661"/>
                    <a:pt x="2410542" y="2037517"/>
                    <a:pt x="2410542" y="1981658"/>
                  </a:cubicBezTo>
                  <a:lnTo>
                    <a:pt x="2410542" y="1956221"/>
                  </a:lnTo>
                  <a:lnTo>
                    <a:pt x="2410542" y="1949425"/>
                  </a:lnTo>
                  <a:lnTo>
                    <a:pt x="2410542" y="1947364"/>
                  </a:lnTo>
                  <a:lnTo>
                    <a:pt x="2410542" y="1934122"/>
                  </a:lnTo>
                  <a:lnTo>
                    <a:pt x="2410542" y="1932932"/>
                  </a:lnTo>
                  <a:lnTo>
                    <a:pt x="2410542" y="1906549"/>
                  </a:lnTo>
                  <a:lnTo>
                    <a:pt x="2410542" y="1882214"/>
                  </a:lnTo>
                  <a:lnTo>
                    <a:pt x="2410542" y="1861030"/>
                  </a:lnTo>
                  <a:lnTo>
                    <a:pt x="2410542" y="1791158"/>
                  </a:lnTo>
                  <a:lnTo>
                    <a:pt x="2410542" y="1747978"/>
                  </a:lnTo>
                  <a:lnTo>
                    <a:pt x="2410542" y="1709102"/>
                  </a:lnTo>
                  <a:close/>
                  <a:moveTo>
                    <a:pt x="1261975" y="135606"/>
                  </a:moveTo>
                  <a:cubicBezTo>
                    <a:pt x="1219540" y="135606"/>
                    <a:pt x="1177106" y="144559"/>
                    <a:pt x="1145043" y="162467"/>
                  </a:cubicBezTo>
                  <a:cubicBezTo>
                    <a:pt x="1145043" y="162467"/>
                    <a:pt x="1145043" y="162467"/>
                    <a:pt x="230339" y="690261"/>
                  </a:cubicBezTo>
                  <a:cubicBezTo>
                    <a:pt x="166216" y="727960"/>
                    <a:pt x="113408" y="820324"/>
                    <a:pt x="113408" y="893838"/>
                  </a:cubicBezTo>
                  <a:lnTo>
                    <a:pt x="113408" y="1082390"/>
                  </a:lnTo>
                  <a:lnTo>
                    <a:pt x="2410542" y="1082390"/>
                  </a:lnTo>
                  <a:lnTo>
                    <a:pt x="2410542" y="893838"/>
                  </a:lnTo>
                  <a:cubicBezTo>
                    <a:pt x="2410542" y="820324"/>
                    <a:pt x="2357734" y="727960"/>
                    <a:pt x="2293610" y="690261"/>
                  </a:cubicBezTo>
                  <a:cubicBezTo>
                    <a:pt x="2293610" y="690261"/>
                    <a:pt x="2293610" y="690261"/>
                    <a:pt x="1378906" y="162467"/>
                  </a:cubicBezTo>
                  <a:cubicBezTo>
                    <a:pt x="1346844" y="144559"/>
                    <a:pt x="1304410" y="135606"/>
                    <a:pt x="1261975" y="135606"/>
                  </a:cubicBezTo>
                  <a:close/>
                  <a:moveTo>
                    <a:pt x="1261975" y="0"/>
                  </a:moveTo>
                  <a:cubicBezTo>
                    <a:pt x="1308600" y="0"/>
                    <a:pt x="1355224" y="9837"/>
                    <a:pt x="1390452" y="29513"/>
                  </a:cubicBezTo>
                  <a:cubicBezTo>
                    <a:pt x="2395472" y="609420"/>
                    <a:pt x="2395472" y="609420"/>
                    <a:pt x="2395472" y="609420"/>
                  </a:cubicBezTo>
                  <a:cubicBezTo>
                    <a:pt x="2465927" y="650842"/>
                    <a:pt x="2523949" y="752325"/>
                    <a:pt x="2523949" y="833098"/>
                  </a:cubicBezTo>
                  <a:cubicBezTo>
                    <a:pt x="2523949" y="1702959"/>
                    <a:pt x="2523949" y="1920424"/>
                    <a:pt x="2523949" y="1974790"/>
                  </a:cubicBezTo>
                  <a:lnTo>
                    <a:pt x="2523949" y="1976098"/>
                  </a:lnTo>
                  <a:lnTo>
                    <a:pt x="2523949" y="1990647"/>
                  </a:lnTo>
                  <a:lnTo>
                    <a:pt x="2523949" y="1992912"/>
                  </a:lnTo>
                  <a:lnTo>
                    <a:pt x="2523949" y="2000379"/>
                  </a:lnTo>
                  <a:lnTo>
                    <a:pt x="2523949" y="2180255"/>
                  </a:lnTo>
                  <a:lnTo>
                    <a:pt x="2523949" y="2204536"/>
                  </a:lnTo>
                  <a:lnTo>
                    <a:pt x="2523949" y="2358928"/>
                  </a:lnTo>
                  <a:lnTo>
                    <a:pt x="2523949" y="2383208"/>
                  </a:lnTo>
                  <a:lnTo>
                    <a:pt x="2523949" y="2513815"/>
                  </a:lnTo>
                  <a:lnTo>
                    <a:pt x="2523949" y="2538095"/>
                  </a:lnTo>
                  <a:lnTo>
                    <a:pt x="2523949" y="2646616"/>
                  </a:lnTo>
                  <a:lnTo>
                    <a:pt x="2523949" y="2670896"/>
                  </a:lnTo>
                  <a:lnTo>
                    <a:pt x="2523949" y="2759029"/>
                  </a:lnTo>
                  <a:lnTo>
                    <a:pt x="2523949" y="2783310"/>
                  </a:lnTo>
                  <a:lnTo>
                    <a:pt x="2523949" y="2852754"/>
                  </a:lnTo>
                  <a:lnTo>
                    <a:pt x="2523949" y="2877035"/>
                  </a:lnTo>
                  <a:lnTo>
                    <a:pt x="2523949" y="2929490"/>
                  </a:lnTo>
                  <a:lnTo>
                    <a:pt x="2523949" y="2953771"/>
                  </a:lnTo>
                  <a:lnTo>
                    <a:pt x="2523949" y="2990936"/>
                  </a:lnTo>
                  <a:lnTo>
                    <a:pt x="2523949" y="3015216"/>
                  </a:lnTo>
                  <a:lnTo>
                    <a:pt x="2523949" y="3074750"/>
                  </a:lnTo>
                  <a:lnTo>
                    <a:pt x="2523949" y="3099031"/>
                  </a:lnTo>
                  <a:lnTo>
                    <a:pt x="2523949" y="3117790"/>
                  </a:lnTo>
                  <a:cubicBezTo>
                    <a:pt x="2523949" y="3135912"/>
                    <a:pt x="2523949" y="3135912"/>
                    <a:pt x="2523949" y="3135912"/>
                  </a:cubicBezTo>
                  <a:lnTo>
                    <a:pt x="2523949" y="3142071"/>
                  </a:lnTo>
                  <a:lnTo>
                    <a:pt x="2523949" y="3143379"/>
                  </a:lnTo>
                  <a:lnTo>
                    <a:pt x="2523949" y="3157927"/>
                  </a:lnTo>
                  <a:lnTo>
                    <a:pt x="2523949" y="3160193"/>
                  </a:lnTo>
                  <a:lnTo>
                    <a:pt x="2523949" y="3347536"/>
                  </a:lnTo>
                  <a:lnTo>
                    <a:pt x="2523949" y="3402691"/>
                  </a:lnTo>
                  <a:lnTo>
                    <a:pt x="2523948" y="3402691"/>
                  </a:lnTo>
                  <a:lnTo>
                    <a:pt x="2523948" y="3411812"/>
                  </a:lnTo>
                  <a:cubicBezTo>
                    <a:pt x="2523948" y="3475886"/>
                    <a:pt x="2523948" y="3475886"/>
                    <a:pt x="2523948" y="3475886"/>
                  </a:cubicBezTo>
                  <a:cubicBezTo>
                    <a:pt x="2523948" y="3558730"/>
                    <a:pt x="2465926" y="3658142"/>
                    <a:pt x="2395471" y="3699565"/>
                  </a:cubicBezTo>
                  <a:cubicBezTo>
                    <a:pt x="1390451" y="4279472"/>
                    <a:pt x="1390451" y="4279472"/>
                    <a:pt x="1390451" y="4279472"/>
                  </a:cubicBezTo>
                  <a:cubicBezTo>
                    <a:pt x="1319996" y="4320893"/>
                    <a:pt x="1203952" y="4320893"/>
                    <a:pt x="1133497" y="4279472"/>
                  </a:cubicBezTo>
                  <a:cubicBezTo>
                    <a:pt x="128477" y="3699565"/>
                    <a:pt x="128477" y="3699565"/>
                    <a:pt x="128477" y="3699565"/>
                  </a:cubicBezTo>
                  <a:cubicBezTo>
                    <a:pt x="58022" y="3658142"/>
                    <a:pt x="0" y="3558730"/>
                    <a:pt x="0" y="3475886"/>
                  </a:cubicBezTo>
                  <a:lnTo>
                    <a:pt x="0" y="2884161"/>
                  </a:lnTo>
                  <a:lnTo>
                    <a:pt x="1" y="2884161"/>
                  </a:lnTo>
                  <a:lnTo>
                    <a:pt x="1" y="2000379"/>
                  </a:lnTo>
                  <a:lnTo>
                    <a:pt x="1" y="1992912"/>
                  </a:lnTo>
                  <a:lnTo>
                    <a:pt x="1" y="1976098"/>
                  </a:lnTo>
                  <a:lnTo>
                    <a:pt x="1" y="833098"/>
                  </a:lnTo>
                  <a:cubicBezTo>
                    <a:pt x="1" y="752325"/>
                    <a:pt x="58023" y="650842"/>
                    <a:pt x="128478" y="609420"/>
                  </a:cubicBezTo>
                  <a:cubicBezTo>
                    <a:pt x="1133498" y="29513"/>
                    <a:pt x="1133498" y="29513"/>
                    <a:pt x="1133498" y="29513"/>
                  </a:cubicBezTo>
                  <a:cubicBezTo>
                    <a:pt x="1168726" y="9837"/>
                    <a:pt x="1215350" y="0"/>
                    <a:pt x="12619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1FA50281-1E04-4754-B073-E09AA180ECAF}"/>
                </a:ext>
              </a:extLst>
            </p:cNvPr>
            <p:cNvSpPr txBox="1"/>
            <p:nvPr/>
          </p:nvSpPr>
          <p:spPr>
            <a:xfrm>
              <a:off x="1642325" y="4011050"/>
              <a:ext cx="1836021" cy="180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Details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......</a:t>
              </a: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enter the specific text of this column, a concise and concise description of the section content.</a:t>
              </a:r>
            </a:p>
          </p:txBody>
        </p:sp>
        <p:sp>
          <p:nvSpPr>
            <p:cNvPr id="10" name="TextBox 30">
              <a:extLst>
                <a:ext uri="{FF2B5EF4-FFF2-40B4-BE49-F238E27FC236}">
                  <a16:creationId xmlns:a16="http://schemas.microsoft.com/office/drawing/2014/main" id="{0E9C0C18-10D0-470C-B6FA-C469AFE6843E}"/>
                </a:ext>
              </a:extLst>
            </p:cNvPr>
            <p:cNvSpPr txBox="1"/>
            <p:nvPr/>
          </p:nvSpPr>
          <p:spPr>
            <a:xfrm>
              <a:off x="1262175" y="3321856"/>
              <a:ext cx="2216170" cy="45629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Enter the title</a:t>
              </a:r>
              <a:endParaRPr lang="id-ID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01030548-C788-48D4-940F-1116737B6C5D}"/>
                </a:ext>
              </a:extLst>
            </p:cNvPr>
            <p:cNvSpPr txBox="1"/>
            <p:nvPr/>
          </p:nvSpPr>
          <p:spPr>
            <a:xfrm>
              <a:off x="2076442" y="2551571"/>
              <a:ext cx="587640" cy="6136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b="1" dirty="0">
                  <a:gradFill>
                    <a:gsLst>
                      <a:gs pos="0">
                        <a:srgbClr val="FFFF00"/>
                      </a:gs>
                      <a:gs pos="60000">
                        <a:srgbClr val="C000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36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BD36960-B5DA-40BF-96A0-6C514FF01091}"/>
              </a:ext>
            </a:extLst>
          </p:cNvPr>
          <p:cNvGrpSpPr/>
          <p:nvPr/>
        </p:nvGrpSpPr>
        <p:grpSpPr>
          <a:xfrm>
            <a:off x="4867158" y="1610094"/>
            <a:ext cx="2451057" cy="3891803"/>
            <a:chOff x="1108288" y="2186627"/>
            <a:chExt cx="2523949" cy="4310537"/>
          </a:xfrm>
          <a:solidFill>
            <a:srgbClr val="C00000"/>
          </a:solidFill>
        </p:grpSpPr>
        <p:sp>
          <p:nvSpPr>
            <p:cNvPr id="13" name="任意多边形 39">
              <a:extLst>
                <a:ext uri="{FF2B5EF4-FFF2-40B4-BE49-F238E27FC236}">
                  <a16:creationId xmlns:a16="http://schemas.microsoft.com/office/drawing/2014/main" id="{402EAFE0-6394-419F-9991-447BB74E55E2}"/>
                </a:ext>
              </a:extLst>
            </p:cNvPr>
            <p:cNvSpPr/>
            <p:nvPr/>
          </p:nvSpPr>
          <p:spPr>
            <a:xfrm>
              <a:off x="1108288" y="2186627"/>
              <a:ext cx="2523949" cy="4310537"/>
            </a:xfrm>
            <a:custGeom>
              <a:avLst/>
              <a:gdLst>
                <a:gd name="connsiteX0" fmla="*/ 113408 w 2523949"/>
                <a:gd name="connsiteY0" fmla="*/ 1709102 h 4310537"/>
                <a:gd name="connsiteX1" fmla="*/ 113408 w 2523949"/>
                <a:gd name="connsiteY1" fmla="*/ 1934122 h 4310537"/>
                <a:gd name="connsiteX2" fmla="*/ 113408 w 2523949"/>
                <a:gd name="connsiteY2" fmla="*/ 1949425 h 4310537"/>
                <a:gd name="connsiteX3" fmla="*/ 113408 w 2523949"/>
                <a:gd name="connsiteY3" fmla="*/ 1956221 h 4310537"/>
                <a:gd name="connsiteX4" fmla="*/ 113408 w 2523949"/>
                <a:gd name="connsiteY4" fmla="*/ 2124622 h 4310537"/>
                <a:gd name="connsiteX5" fmla="*/ 113408 w 2523949"/>
                <a:gd name="connsiteY5" fmla="*/ 2139925 h 4310537"/>
                <a:gd name="connsiteX6" fmla="*/ 113408 w 2523949"/>
                <a:gd name="connsiteY6" fmla="*/ 2146721 h 4310537"/>
                <a:gd name="connsiteX7" fmla="*/ 113408 w 2523949"/>
                <a:gd name="connsiteY7" fmla="*/ 2989710 h 4310537"/>
                <a:gd name="connsiteX8" fmla="*/ 113408 w 2523949"/>
                <a:gd name="connsiteY8" fmla="*/ 2996506 h 4310537"/>
                <a:gd name="connsiteX9" fmla="*/ 113408 w 2523949"/>
                <a:gd name="connsiteY9" fmla="*/ 3011809 h 4310537"/>
                <a:gd name="connsiteX10" fmla="*/ 113408 w 2523949"/>
                <a:gd name="connsiteY10" fmla="*/ 3180210 h 4310537"/>
                <a:gd name="connsiteX11" fmla="*/ 113408 w 2523949"/>
                <a:gd name="connsiteY11" fmla="*/ 3187006 h 4310537"/>
                <a:gd name="connsiteX12" fmla="*/ 113408 w 2523949"/>
                <a:gd name="connsiteY12" fmla="*/ 3202309 h 4310537"/>
                <a:gd name="connsiteX13" fmla="*/ 113408 w 2523949"/>
                <a:gd name="connsiteY13" fmla="*/ 3402691 h 4310537"/>
                <a:gd name="connsiteX14" fmla="*/ 113407 w 2523949"/>
                <a:gd name="connsiteY14" fmla="*/ 3402691 h 4310537"/>
                <a:gd name="connsiteX15" fmla="*/ 113407 w 2523949"/>
                <a:gd name="connsiteY15" fmla="*/ 3415286 h 4310537"/>
                <a:gd name="connsiteX16" fmla="*/ 230338 w 2523949"/>
                <a:gd name="connsiteY16" fmla="*/ 3618864 h 4310537"/>
                <a:gd name="connsiteX17" fmla="*/ 1145042 w 2523949"/>
                <a:gd name="connsiteY17" fmla="*/ 4146658 h 4310537"/>
                <a:gd name="connsiteX18" fmla="*/ 1378905 w 2523949"/>
                <a:gd name="connsiteY18" fmla="*/ 4146658 h 4310537"/>
                <a:gd name="connsiteX19" fmla="*/ 2293609 w 2523949"/>
                <a:gd name="connsiteY19" fmla="*/ 3618864 h 4310537"/>
                <a:gd name="connsiteX20" fmla="*/ 2410541 w 2523949"/>
                <a:gd name="connsiteY20" fmla="*/ 3415286 h 4310537"/>
                <a:gd name="connsiteX21" fmla="*/ 2410541 w 2523949"/>
                <a:gd name="connsiteY21" fmla="*/ 3306564 h 4310537"/>
                <a:gd name="connsiteX22" fmla="*/ 2410541 w 2523949"/>
                <a:gd name="connsiteY22" fmla="*/ 3224786 h 4310537"/>
                <a:gd name="connsiteX23" fmla="*/ 2410541 w 2523949"/>
                <a:gd name="connsiteY23" fmla="*/ 3223087 h 4310537"/>
                <a:gd name="connsiteX24" fmla="*/ 2410541 w 2523949"/>
                <a:gd name="connsiteY24" fmla="*/ 3211196 h 4310537"/>
                <a:gd name="connsiteX25" fmla="*/ 2410541 w 2523949"/>
                <a:gd name="connsiteY25" fmla="*/ 3202938 h 4310537"/>
                <a:gd name="connsiteX26" fmla="*/ 2410541 w 2523949"/>
                <a:gd name="connsiteY26" fmla="*/ 3178919 h 4310537"/>
                <a:gd name="connsiteX27" fmla="*/ 2410541 w 2523949"/>
                <a:gd name="connsiteY27" fmla="*/ 3116064 h 4310537"/>
                <a:gd name="connsiteX28" fmla="*/ 2410541 w 2523949"/>
                <a:gd name="connsiteY28" fmla="*/ 3048349 h 4310537"/>
                <a:gd name="connsiteX29" fmla="*/ 2410541 w 2523949"/>
                <a:gd name="connsiteY29" fmla="*/ 3012438 h 4310537"/>
                <a:gd name="connsiteX30" fmla="*/ 2410541 w 2523949"/>
                <a:gd name="connsiteY30" fmla="*/ 2948758 h 4310537"/>
                <a:gd name="connsiteX31" fmla="*/ 2410541 w 2523949"/>
                <a:gd name="connsiteY31" fmla="*/ 2884161 h 4310537"/>
                <a:gd name="connsiteX32" fmla="*/ 2410542 w 2523949"/>
                <a:gd name="connsiteY32" fmla="*/ 2884161 h 4310537"/>
                <a:gd name="connsiteX33" fmla="*/ 2410542 w 2523949"/>
                <a:gd name="connsiteY33" fmla="*/ 2879860 h 4310537"/>
                <a:gd name="connsiteX34" fmla="*/ 2410542 w 2523949"/>
                <a:gd name="connsiteY34" fmla="*/ 2859294 h 4310537"/>
                <a:gd name="connsiteX35" fmla="*/ 2410542 w 2523949"/>
                <a:gd name="connsiteY35" fmla="*/ 2857762 h 4310537"/>
                <a:gd name="connsiteX36" fmla="*/ 2410542 w 2523949"/>
                <a:gd name="connsiteY36" fmla="*/ 2837195 h 4310537"/>
                <a:gd name="connsiteX37" fmla="*/ 2410542 w 2523949"/>
                <a:gd name="connsiteY37" fmla="*/ 2823937 h 4310537"/>
                <a:gd name="connsiteX38" fmla="*/ 2410542 w 2523949"/>
                <a:gd name="connsiteY38" fmla="*/ 2801838 h 4310537"/>
                <a:gd name="connsiteX39" fmla="*/ 2410542 w 2523949"/>
                <a:gd name="connsiteY39" fmla="*/ 2756982 h 4310537"/>
                <a:gd name="connsiteX40" fmla="*/ 2410542 w 2523949"/>
                <a:gd name="connsiteY40" fmla="*/ 2754097 h 4310537"/>
                <a:gd name="connsiteX41" fmla="*/ 2410542 w 2523949"/>
                <a:gd name="connsiteY41" fmla="*/ 2734884 h 4310537"/>
                <a:gd name="connsiteX42" fmla="*/ 2410542 w 2523949"/>
                <a:gd name="connsiteY42" fmla="*/ 2731998 h 4310537"/>
                <a:gd name="connsiteX43" fmla="*/ 2410542 w 2523949"/>
                <a:gd name="connsiteY43" fmla="*/ 2668794 h 4310537"/>
                <a:gd name="connsiteX44" fmla="*/ 2410542 w 2523949"/>
                <a:gd name="connsiteY44" fmla="*/ 2646695 h 4310537"/>
                <a:gd name="connsiteX45" fmla="*/ 2410542 w 2523949"/>
                <a:gd name="connsiteY45" fmla="*/ 2636115 h 4310537"/>
                <a:gd name="connsiteX46" fmla="*/ 2410542 w 2523949"/>
                <a:gd name="connsiteY46" fmla="*/ 2614017 h 4310537"/>
                <a:gd name="connsiteX47" fmla="*/ 2410542 w 2523949"/>
                <a:gd name="connsiteY47" fmla="*/ 2566482 h 4310537"/>
                <a:gd name="connsiteX48" fmla="*/ 2410542 w 2523949"/>
                <a:gd name="connsiteY48" fmla="*/ 2544384 h 4310537"/>
                <a:gd name="connsiteX49" fmla="*/ 2410542 w 2523949"/>
                <a:gd name="connsiteY49" fmla="*/ 2495147 h 4310537"/>
                <a:gd name="connsiteX50" fmla="*/ 2410542 w 2523949"/>
                <a:gd name="connsiteY50" fmla="*/ 2473049 h 4310537"/>
                <a:gd name="connsiteX51" fmla="*/ 2410542 w 2523949"/>
                <a:gd name="connsiteY51" fmla="*/ 2445615 h 4310537"/>
                <a:gd name="connsiteX52" fmla="*/ 2410542 w 2523949"/>
                <a:gd name="connsiteY52" fmla="*/ 2423517 h 4310537"/>
                <a:gd name="connsiteX53" fmla="*/ 2410542 w 2523949"/>
                <a:gd name="connsiteY53" fmla="*/ 2332532 h 4310537"/>
                <a:gd name="connsiteX54" fmla="*/ 2410542 w 2523949"/>
                <a:gd name="connsiteY54" fmla="*/ 2310433 h 4310537"/>
                <a:gd name="connsiteX55" fmla="*/ 2410542 w 2523949"/>
                <a:gd name="connsiteY55" fmla="*/ 2304647 h 4310537"/>
                <a:gd name="connsiteX56" fmla="*/ 2410542 w 2523949"/>
                <a:gd name="connsiteY56" fmla="*/ 2282549 h 4310537"/>
                <a:gd name="connsiteX57" fmla="*/ 2410542 w 2523949"/>
                <a:gd name="connsiteY57" fmla="*/ 2146721 h 4310537"/>
                <a:gd name="connsiteX58" fmla="*/ 2410542 w 2523949"/>
                <a:gd name="connsiteY58" fmla="*/ 2142032 h 4310537"/>
                <a:gd name="connsiteX59" fmla="*/ 2410542 w 2523949"/>
                <a:gd name="connsiteY59" fmla="*/ 2139925 h 4310537"/>
                <a:gd name="connsiteX60" fmla="*/ 2410542 w 2523949"/>
                <a:gd name="connsiteY60" fmla="*/ 2137864 h 4310537"/>
                <a:gd name="connsiteX61" fmla="*/ 2410542 w 2523949"/>
                <a:gd name="connsiteY61" fmla="*/ 2124622 h 4310537"/>
                <a:gd name="connsiteX62" fmla="*/ 2410542 w 2523949"/>
                <a:gd name="connsiteY62" fmla="*/ 2123432 h 4310537"/>
                <a:gd name="connsiteX63" fmla="*/ 2410542 w 2523949"/>
                <a:gd name="connsiteY63" fmla="*/ 2119933 h 4310537"/>
                <a:gd name="connsiteX64" fmla="*/ 2410542 w 2523949"/>
                <a:gd name="connsiteY64" fmla="*/ 2097049 h 4310537"/>
                <a:gd name="connsiteX65" fmla="*/ 2410542 w 2523949"/>
                <a:gd name="connsiteY65" fmla="*/ 1981658 h 4310537"/>
                <a:gd name="connsiteX66" fmla="*/ 2410542 w 2523949"/>
                <a:gd name="connsiteY66" fmla="*/ 1956221 h 4310537"/>
                <a:gd name="connsiteX67" fmla="*/ 2410542 w 2523949"/>
                <a:gd name="connsiteY67" fmla="*/ 1949425 h 4310537"/>
                <a:gd name="connsiteX68" fmla="*/ 2410542 w 2523949"/>
                <a:gd name="connsiteY68" fmla="*/ 1947364 h 4310537"/>
                <a:gd name="connsiteX69" fmla="*/ 2410542 w 2523949"/>
                <a:gd name="connsiteY69" fmla="*/ 1934122 h 4310537"/>
                <a:gd name="connsiteX70" fmla="*/ 2410542 w 2523949"/>
                <a:gd name="connsiteY70" fmla="*/ 1932932 h 4310537"/>
                <a:gd name="connsiteX71" fmla="*/ 2410542 w 2523949"/>
                <a:gd name="connsiteY71" fmla="*/ 1906549 h 4310537"/>
                <a:gd name="connsiteX72" fmla="*/ 2410542 w 2523949"/>
                <a:gd name="connsiteY72" fmla="*/ 1882214 h 4310537"/>
                <a:gd name="connsiteX73" fmla="*/ 2410542 w 2523949"/>
                <a:gd name="connsiteY73" fmla="*/ 1861030 h 4310537"/>
                <a:gd name="connsiteX74" fmla="*/ 2410542 w 2523949"/>
                <a:gd name="connsiteY74" fmla="*/ 1791158 h 4310537"/>
                <a:gd name="connsiteX75" fmla="*/ 2410542 w 2523949"/>
                <a:gd name="connsiteY75" fmla="*/ 1747978 h 4310537"/>
                <a:gd name="connsiteX76" fmla="*/ 2410542 w 2523949"/>
                <a:gd name="connsiteY76" fmla="*/ 1709102 h 4310537"/>
                <a:gd name="connsiteX77" fmla="*/ 1261975 w 2523949"/>
                <a:gd name="connsiteY77" fmla="*/ 135606 h 4310537"/>
                <a:gd name="connsiteX78" fmla="*/ 1145043 w 2523949"/>
                <a:gd name="connsiteY78" fmla="*/ 162467 h 4310537"/>
                <a:gd name="connsiteX79" fmla="*/ 230339 w 2523949"/>
                <a:gd name="connsiteY79" fmla="*/ 690261 h 4310537"/>
                <a:gd name="connsiteX80" fmla="*/ 113408 w 2523949"/>
                <a:gd name="connsiteY80" fmla="*/ 893838 h 4310537"/>
                <a:gd name="connsiteX81" fmla="*/ 113408 w 2523949"/>
                <a:gd name="connsiteY81" fmla="*/ 1082390 h 4310537"/>
                <a:gd name="connsiteX82" fmla="*/ 2410542 w 2523949"/>
                <a:gd name="connsiteY82" fmla="*/ 1082390 h 4310537"/>
                <a:gd name="connsiteX83" fmla="*/ 2410542 w 2523949"/>
                <a:gd name="connsiteY83" fmla="*/ 893838 h 4310537"/>
                <a:gd name="connsiteX84" fmla="*/ 2293610 w 2523949"/>
                <a:gd name="connsiteY84" fmla="*/ 690261 h 4310537"/>
                <a:gd name="connsiteX85" fmla="*/ 1378906 w 2523949"/>
                <a:gd name="connsiteY85" fmla="*/ 162467 h 4310537"/>
                <a:gd name="connsiteX86" fmla="*/ 1261975 w 2523949"/>
                <a:gd name="connsiteY86" fmla="*/ 135606 h 4310537"/>
                <a:gd name="connsiteX87" fmla="*/ 1261975 w 2523949"/>
                <a:gd name="connsiteY87" fmla="*/ 0 h 4310537"/>
                <a:gd name="connsiteX88" fmla="*/ 1390452 w 2523949"/>
                <a:gd name="connsiteY88" fmla="*/ 29513 h 4310537"/>
                <a:gd name="connsiteX89" fmla="*/ 2395472 w 2523949"/>
                <a:gd name="connsiteY89" fmla="*/ 609420 h 4310537"/>
                <a:gd name="connsiteX90" fmla="*/ 2523949 w 2523949"/>
                <a:gd name="connsiteY90" fmla="*/ 833098 h 4310537"/>
                <a:gd name="connsiteX91" fmla="*/ 2523949 w 2523949"/>
                <a:gd name="connsiteY91" fmla="*/ 1974790 h 4310537"/>
                <a:gd name="connsiteX92" fmla="*/ 2523949 w 2523949"/>
                <a:gd name="connsiteY92" fmla="*/ 1976098 h 4310537"/>
                <a:gd name="connsiteX93" fmla="*/ 2523949 w 2523949"/>
                <a:gd name="connsiteY93" fmla="*/ 1990647 h 4310537"/>
                <a:gd name="connsiteX94" fmla="*/ 2523949 w 2523949"/>
                <a:gd name="connsiteY94" fmla="*/ 1992912 h 4310537"/>
                <a:gd name="connsiteX95" fmla="*/ 2523949 w 2523949"/>
                <a:gd name="connsiteY95" fmla="*/ 2000379 h 4310537"/>
                <a:gd name="connsiteX96" fmla="*/ 2523949 w 2523949"/>
                <a:gd name="connsiteY96" fmla="*/ 2180255 h 4310537"/>
                <a:gd name="connsiteX97" fmla="*/ 2523949 w 2523949"/>
                <a:gd name="connsiteY97" fmla="*/ 2204536 h 4310537"/>
                <a:gd name="connsiteX98" fmla="*/ 2523949 w 2523949"/>
                <a:gd name="connsiteY98" fmla="*/ 2358928 h 4310537"/>
                <a:gd name="connsiteX99" fmla="*/ 2523949 w 2523949"/>
                <a:gd name="connsiteY99" fmla="*/ 2383208 h 4310537"/>
                <a:gd name="connsiteX100" fmla="*/ 2523949 w 2523949"/>
                <a:gd name="connsiteY100" fmla="*/ 2513815 h 4310537"/>
                <a:gd name="connsiteX101" fmla="*/ 2523949 w 2523949"/>
                <a:gd name="connsiteY101" fmla="*/ 2538095 h 4310537"/>
                <a:gd name="connsiteX102" fmla="*/ 2523949 w 2523949"/>
                <a:gd name="connsiteY102" fmla="*/ 2646616 h 4310537"/>
                <a:gd name="connsiteX103" fmla="*/ 2523949 w 2523949"/>
                <a:gd name="connsiteY103" fmla="*/ 2670896 h 4310537"/>
                <a:gd name="connsiteX104" fmla="*/ 2523949 w 2523949"/>
                <a:gd name="connsiteY104" fmla="*/ 2759029 h 4310537"/>
                <a:gd name="connsiteX105" fmla="*/ 2523949 w 2523949"/>
                <a:gd name="connsiteY105" fmla="*/ 2783310 h 4310537"/>
                <a:gd name="connsiteX106" fmla="*/ 2523949 w 2523949"/>
                <a:gd name="connsiteY106" fmla="*/ 2852754 h 4310537"/>
                <a:gd name="connsiteX107" fmla="*/ 2523949 w 2523949"/>
                <a:gd name="connsiteY107" fmla="*/ 2877035 h 4310537"/>
                <a:gd name="connsiteX108" fmla="*/ 2523949 w 2523949"/>
                <a:gd name="connsiteY108" fmla="*/ 2929490 h 4310537"/>
                <a:gd name="connsiteX109" fmla="*/ 2523949 w 2523949"/>
                <a:gd name="connsiteY109" fmla="*/ 2953771 h 4310537"/>
                <a:gd name="connsiteX110" fmla="*/ 2523949 w 2523949"/>
                <a:gd name="connsiteY110" fmla="*/ 2990936 h 4310537"/>
                <a:gd name="connsiteX111" fmla="*/ 2523949 w 2523949"/>
                <a:gd name="connsiteY111" fmla="*/ 3015216 h 4310537"/>
                <a:gd name="connsiteX112" fmla="*/ 2523949 w 2523949"/>
                <a:gd name="connsiteY112" fmla="*/ 3074750 h 4310537"/>
                <a:gd name="connsiteX113" fmla="*/ 2523949 w 2523949"/>
                <a:gd name="connsiteY113" fmla="*/ 3099031 h 4310537"/>
                <a:gd name="connsiteX114" fmla="*/ 2523949 w 2523949"/>
                <a:gd name="connsiteY114" fmla="*/ 3117790 h 4310537"/>
                <a:gd name="connsiteX115" fmla="*/ 2523949 w 2523949"/>
                <a:gd name="connsiteY115" fmla="*/ 3135912 h 4310537"/>
                <a:gd name="connsiteX116" fmla="*/ 2523949 w 2523949"/>
                <a:gd name="connsiteY116" fmla="*/ 3142071 h 4310537"/>
                <a:gd name="connsiteX117" fmla="*/ 2523949 w 2523949"/>
                <a:gd name="connsiteY117" fmla="*/ 3143379 h 4310537"/>
                <a:gd name="connsiteX118" fmla="*/ 2523949 w 2523949"/>
                <a:gd name="connsiteY118" fmla="*/ 3157927 h 4310537"/>
                <a:gd name="connsiteX119" fmla="*/ 2523949 w 2523949"/>
                <a:gd name="connsiteY119" fmla="*/ 3160193 h 4310537"/>
                <a:gd name="connsiteX120" fmla="*/ 2523949 w 2523949"/>
                <a:gd name="connsiteY120" fmla="*/ 3347536 h 4310537"/>
                <a:gd name="connsiteX121" fmla="*/ 2523949 w 2523949"/>
                <a:gd name="connsiteY121" fmla="*/ 3402691 h 4310537"/>
                <a:gd name="connsiteX122" fmla="*/ 2523948 w 2523949"/>
                <a:gd name="connsiteY122" fmla="*/ 3402691 h 4310537"/>
                <a:gd name="connsiteX123" fmla="*/ 2523948 w 2523949"/>
                <a:gd name="connsiteY123" fmla="*/ 3411812 h 4310537"/>
                <a:gd name="connsiteX124" fmla="*/ 2523948 w 2523949"/>
                <a:gd name="connsiteY124" fmla="*/ 3475886 h 4310537"/>
                <a:gd name="connsiteX125" fmla="*/ 2395471 w 2523949"/>
                <a:gd name="connsiteY125" fmla="*/ 3699565 h 4310537"/>
                <a:gd name="connsiteX126" fmla="*/ 1390451 w 2523949"/>
                <a:gd name="connsiteY126" fmla="*/ 4279472 h 4310537"/>
                <a:gd name="connsiteX127" fmla="*/ 1133497 w 2523949"/>
                <a:gd name="connsiteY127" fmla="*/ 4279472 h 4310537"/>
                <a:gd name="connsiteX128" fmla="*/ 128477 w 2523949"/>
                <a:gd name="connsiteY128" fmla="*/ 3699565 h 4310537"/>
                <a:gd name="connsiteX129" fmla="*/ 0 w 2523949"/>
                <a:gd name="connsiteY129" fmla="*/ 3475886 h 4310537"/>
                <a:gd name="connsiteX130" fmla="*/ 0 w 2523949"/>
                <a:gd name="connsiteY130" fmla="*/ 2884161 h 4310537"/>
                <a:gd name="connsiteX131" fmla="*/ 1 w 2523949"/>
                <a:gd name="connsiteY131" fmla="*/ 2884161 h 4310537"/>
                <a:gd name="connsiteX132" fmla="*/ 1 w 2523949"/>
                <a:gd name="connsiteY132" fmla="*/ 2000379 h 4310537"/>
                <a:gd name="connsiteX133" fmla="*/ 1 w 2523949"/>
                <a:gd name="connsiteY133" fmla="*/ 1992912 h 4310537"/>
                <a:gd name="connsiteX134" fmla="*/ 1 w 2523949"/>
                <a:gd name="connsiteY134" fmla="*/ 1976098 h 4310537"/>
                <a:gd name="connsiteX135" fmla="*/ 1 w 2523949"/>
                <a:gd name="connsiteY135" fmla="*/ 833098 h 4310537"/>
                <a:gd name="connsiteX136" fmla="*/ 128478 w 2523949"/>
                <a:gd name="connsiteY136" fmla="*/ 609420 h 4310537"/>
                <a:gd name="connsiteX137" fmla="*/ 1133498 w 2523949"/>
                <a:gd name="connsiteY137" fmla="*/ 29513 h 4310537"/>
                <a:gd name="connsiteX138" fmla="*/ 1261975 w 2523949"/>
                <a:gd name="connsiteY138" fmla="*/ 0 h 431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23949" h="4310537">
                  <a:moveTo>
                    <a:pt x="113408" y="1709102"/>
                  </a:moveTo>
                  <a:lnTo>
                    <a:pt x="113408" y="1934122"/>
                  </a:lnTo>
                  <a:lnTo>
                    <a:pt x="113408" y="1949425"/>
                  </a:lnTo>
                  <a:lnTo>
                    <a:pt x="113408" y="1956221"/>
                  </a:lnTo>
                  <a:lnTo>
                    <a:pt x="113408" y="2124622"/>
                  </a:lnTo>
                  <a:lnTo>
                    <a:pt x="113408" y="2139925"/>
                  </a:lnTo>
                  <a:lnTo>
                    <a:pt x="113408" y="2146721"/>
                  </a:lnTo>
                  <a:lnTo>
                    <a:pt x="113408" y="2989710"/>
                  </a:lnTo>
                  <a:lnTo>
                    <a:pt x="113408" y="2996506"/>
                  </a:lnTo>
                  <a:lnTo>
                    <a:pt x="113408" y="3011809"/>
                  </a:lnTo>
                  <a:lnTo>
                    <a:pt x="113408" y="3180210"/>
                  </a:lnTo>
                  <a:lnTo>
                    <a:pt x="113408" y="3187006"/>
                  </a:lnTo>
                  <a:lnTo>
                    <a:pt x="113408" y="3202309"/>
                  </a:lnTo>
                  <a:lnTo>
                    <a:pt x="113408" y="3402691"/>
                  </a:lnTo>
                  <a:lnTo>
                    <a:pt x="113407" y="3402691"/>
                  </a:lnTo>
                  <a:lnTo>
                    <a:pt x="113407" y="3415286"/>
                  </a:lnTo>
                  <a:cubicBezTo>
                    <a:pt x="113407" y="3490685"/>
                    <a:pt x="166215" y="3581164"/>
                    <a:pt x="230338" y="3618864"/>
                  </a:cubicBezTo>
                  <a:cubicBezTo>
                    <a:pt x="230338" y="3618864"/>
                    <a:pt x="230338" y="3618864"/>
                    <a:pt x="1145042" y="4146658"/>
                  </a:cubicBezTo>
                  <a:cubicBezTo>
                    <a:pt x="1209166" y="4184357"/>
                    <a:pt x="1314782" y="4184357"/>
                    <a:pt x="1378905" y="4146658"/>
                  </a:cubicBezTo>
                  <a:cubicBezTo>
                    <a:pt x="1378905" y="4146658"/>
                    <a:pt x="1378905" y="4146658"/>
                    <a:pt x="2293609" y="3618864"/>
                  </a:cubicBezTo>
                  <a:cubicBezTo>
                    <a:pt x="2357733" y="3581164"/>
                    <a:pt x="2410541" y="3490685"/>
                    <a:pt x="2410541" y="3415286"/>
                  </a:cubicBezTo>
                  <a:cubicBezTo>
                    <a:pt x="2410541" y="3415286"/>
                    <a:pt x="2410541" y="3415286"/>
                    <a:pt x="2410541" y="3306564"/>
                  </a:cubicBezTo>
                  <a:lnTo>
                    <a:pt x="2410541" y="3224786"/>
                  </a:lnTo>
                  <a:lnTo>
                    <a:pt x="2410541" y="3223087"/>
                  </a:lnTo>
                  <a:lnTo>
                    <a:pt x="2410541" y="3211196"/>
                  </a:lnTo>
                  <a:lnTo>
                    <a:pt x="2410541" y="3202938"/>
                  </a:lnTo>
                  <a:lnTo>
                    <a:pt x="2410541" y="3178919"/>
                  </a:lnTo>
                  <a:lnTo>
                    <a:pt x="2410541" y="3116064"/>
                  </a:lnTo>
                  <a:lnTo>
                    <a:pt x="2410541" y="3048349"/>
                  </a:lnTo>
                  <a:lnTo>
                    <a:pt x="2410541" y="3012438"/>
                  </a:lnTo>
                  <a:lnTo>
                    <a:pt x="2410541" y="2948758"/>
                  </a:lnTo>
                  <a:lnTo>
                    <a:pt x="2410541" y="2884161"/>
                  </a:lnTo>
                  <a:lnTo>
                    <a:pt x="2410542" y="2884161"/>
                  </a:lnTo>
                  <a:lnTo>
                    <a:pt x="2410542" y="2879860"/>
                  </a:lnTo>
                  <a:lnTo>
                    <a:pt x="2410542" y="2859294"/>
                  </a:lnTo>
                  <a:lnTo>
                    <a:pt x="2410542" y="2857762"/>
                  </a:lnTo>
                  <a:lnTo>
                    <a:pt x="2410542" y="2837195"/>
                  </a:lnTo>
                  <a:lnTo>
                    <a:pt x="2410542" y="2823937"/>
                  </a:lnTo>
                  <a:lnTo>
                    <a:pt x="2410542" y="2801838"/>
                  </a:lnTo>
                  <a:lnTo>
                    <a:pt x="2410542" y="2756982"/>
                  </a:lnTo>
                  <a:lnTo>
                    <a:pt x="2410542" y="2754097"/>
                  </a:lnTo>
                  <a:lnTo>
                    <a:pt x="2410542" y="2734884"/>
                  </a:lnTo>
                  <a:lnTo>
                    <a:pt x="2410542" y="2731998"/>
                  </a:lnTo>
                  <a:lnTo>
                    <a:pt x="2410542" y="2668794"/>
                  </a:lnTo>
                  <a:lnTo>
                    <a:pt x="2410542" y="2646695"/>
                  </a:lnTo>
                  <a:lnTo>
                    <a:pt x="2410542" y="2636115"/>
                  </a:lnTo>
                  <a:lnTo>
                    <a:pt x="2410542" y="2614017"/>
                  </a:lnTo>
                  <a:lnTo>
                    <a:pt x="2410542" y="2566482"/>
                  </a:lnTo>
                  <a:lnTo>
                    <a:pt x="2410542" y="2544384"/>
                  </a:lnTo>
                  <a:lnTo>
                    <a:pt x="2410542" y="2495147"/>
                  </a:lnTo>
                  <a:lnTo>
                    <a:pt x="2410542" y="2473049"/>
                  </a:lnTo>
                  <a:lnTo>
                    <a:pt x="2410542" y="2445615"/>
                  </a:lnTo>
                  <a:lnTo>
                    <a:pt x="2410542" y="2423517"/>
                  </a:lnTo>
                  <a:lnTo>
                    <a:pt x="2410542" y="2332532"/>
                  </a:lnTo>
                  <a:lnTo>
                    <a:pt x="2410542" y="2310433"/>
                  </a:lnTo>
                  <a:lnTo>
                    <a:pt x="2410542" y="2304647"/>
                  </a:lnTo>
                  <a:lnTo>
                    <a:pt x="2410542" y="2282549"/>
                  </a:lnTo>
                  <a:lnTo>
                    <a:pt x="2410542" y="2146721"/>
                  </a:lnTo>
                  <a:lnTo>
                    <a:pt x="2410542" y="2142032"/>
                  </a:lnTo>
                  <a:lnTo>
                    <a:pt x="2410542" y="2139925"/>
                  </a:lnTo>
                  <a:lnTo>
                    <a:pt x="2410542" y="2137864"/>
                  </a:lnTo>
                  <a:lnTo>
                    <a:pt x="2410542" y="2124622"/>
                  </a:lnTo>
                  <a:lnTo>
                    <a:pt x="2410542" y="2123432"/>
                  </a:lnTo>
                  <a:lnTo>
                    <a:pt x="2410542" y="2119933"/>
                  </a:lnTo>
                  <a:lnTo>
                    <a:pt x="2410542" y="2097049"/>
                  </a:lnTo>
                  <a:cubicBezTo>
                    <a:pt x="2410542" y="2073661"/>
                    <a:pt x="2410542" y="2037517"/>
                    <a:pt x="2410542" y="1981658"/>
                  </a:cubicBezTo>
                  <a:lnTo>
                    <a:pt x="2410542" y="1956221"/>
                  </a:lnTo>
                  <a:lnTo>
                    <a:pt x="2410542" y="1949425"/>
                  </a:lnTo>
                  <a:lnTo>
                    <a:pt x="2410542" y="1947364"/>
                  </a:lnTo>
                  <a:lnTo>
                    <a:pt x="2410542" y="1934122"/>
                  </a:lnTo>
                  <a:lnTo>
                    <a:pt x="2410542" y="1932932"/>
                  </a:lnTo>
                  <a:lnTo>
                    <a:pt x="2410542" y="1906549"/>
                  </a:lnTo>
                  <a:lnTo>
                    <a:pt x="2410542" y="1882214"/>
                  </a:lnTo>
                  <a:lnTo>
                    <a:pt x="2410542" y="1861030"/>
                  </a:lnTo>
                  <a:lnTo>
                    <a:pt x="2410542" y="1791158"/>
                  </a:lnTo>
                  <a:lnTo>
                    <a:pt x="2410542" y="1747978"/>
                  </a:lnTo>
                  <a:lnTo>
                    <a:pt x="2410542" y="1709102"/>
                  </a:lnTo>
                  <a:close/>
                  <a:moveTo>
                    <a:pt x="1261975" y="135606"/>
                  </a:moveTo>
                  <a:cubicBezTo>
                    <a:pt x="1219540" y="135606"/>
                    <a:pt x="1177106" y="144559"/>
                    <a:pt x="1145043" y="162467"/>
                  </a:cubicBezTo>
                  <a:cubicBezTo>
                    <a:pt x="1145043" y="162467"/>
                    <a:pt x="1145043" y="162467"/>
                    <a:pt x="230339" y="690261"/>
                  </a:cubicBezTo>
                  <a:cubicBezTo>
                    <a:pt x="166216" y="727960"/>
                    <a:pt x="113408" y="820324"/>
                    <a:pt x="113408" y="893838"/>
                  </a:cubicBezTo>
                  <a:lnTo>
                    <a:pt x="113408" y="1082390"/>
                  </a:lnTo>
                  <a:lnTo>
                    <a:pt x="2410542" y="1082390"/>
                  </a:lnTo>
                  <a:lnTo>
                    <a:pt x="2410542" y="893838"/>
                  </a:lnTo>
                  <a:cubicBezTo>
                    <a:pt x="2410542" y="820324"/>
                    <a:pt x="2357734" y="727960"/>
                    <a:pt x="2293610" y="690261"/>
                  </a:cubicBezTo>
                  <a:cubicBezTo>
                    <a:pt x="2293610" y="690261"/>
                    <a:pt x="2293610" y="690261"/>
                    <a:pt x="1378906" y="162467"/>
                  </a:cubicBezTo>
                  <a:cubicBezTo>
                    <a:pt x="1346844" y="144559"/>
                    <a:pt x="1304410" y="135606"/>
                    <a:pt x="1261975" y="135606"/>
                  </a:cubicBezTo>
                  <a:close/>
                  <a:moveTo>
                    <a:pt x="1261975" y="0"/>
                  </a:moveTo>
                  <a:cubicBezTo>
                    <a:pt x="1308600" y="0"/>
                    <a:pt x="1355224" y="9837"/>
                    <a:pt x="1390452" y="29513"/>
                  </a:cubicBezTo>
                  <a:cubicBezTo>
                    <a:pt x="2395472" y="609420"/>
                    <a:pt x="2395472" y="609420"/>
                    <a:pt x="2395472" y="609420"/>
                  </a:cubicBezTo>
                  <a:cubicBezTo>
                    <a:pt x="2465927" y="650842"/>
                    <a:pt x="2523949" y="752325"/>
                    <a:pt x="2523949" y="833098"/>
                  </a:cubicBezTo>
                  <a:cubicBezTo>
                    <a:pt x="2523949" y="1702959"/>
                    <a:pt x="2523949" y="1920424"/>
                    <a:pt x="2523949" y="1974790"/>
                  </a:cubicBezTo>
                  <a:lnTo>
                    <a:pt x="2523949" y="1976098"/>
                  </a:lnTo>
                  <a:lnTo>
                    <a:pt x="2523949" y="1990647"/>
                  </a:lnTo>
                  <a:lnTo>
                    <a:pt x="2523949" y="1992912"/>
                  </a:lnTo>
                  <a:lnTo>
                    <a:pt x="2523949" y="2000379"/>
                  </a:lnTo>
                  <a:lnTo>
                    <a:pt x="2523949" y="2180255"/>
                  </a:lnTo>
                  <a:lnTo>
                    <a:pt x="2523949" y="2204536"/>
                  </a:lnTo>
                  <a:lnTo>
                    <a:pt x="2523949" y="2358928"/>
                  </a:lnTo>
                  <a:lnTo>
                    <a:pt x="2523949" y="2383208"/>
                  </a:lnTo>
                  <a:lnTo>
                    <a:pt x="2523949" y="2513815"/>
                  </a:lnTo>
                  <a:lnTo>
                    <a:pt x="2523949" y="2538095"/>
                  </a:lnTo>
                  <a:lnTo>
                    <a:pt x="2523949" y="2646616"/>
                  </a:lnTo>
                  <a:lnTo>
                    <a:pt x="2523949" y="2670896"/>
                  </a:lnTo>
                  <a:lnTo>
                    <a:pt x="2523949" y="2759029"/>
                  </a:lnTo>
                  <a:lnTo>
                    <a:pt x="2523949" y="2783310"/>
                  </a:lnTo>
                  <a:lnTo>
                    <a:pt x="2523949" y="2852754"/>
                  </a:lnTo>
                  <a:lnTo>
                    <a:pt x="2523949" y="2877035"/>
                  </a:lnTo>
                  <a:lnTo>
                    <a:pt x="2523949" y="2929490"/>
                  </a:lnTo>
                  <a:lnTo>
                    <a:pt x="2523949" y="2953771"/>
                  </a:lnTo>
                  <a:lnTo>
                    <a:pt x="2523949" y="2990936"/>
                  </a:lnTo>
                  <a:lnTo>
                    <a:pt x="2523949" y="3015216"/>
                  </a:lnTo>
                  <a:lnTo>
                    <a:pt x="2523949" y="3074750"/>
                  </a:lnTo>
                  <a:lnTo>
                    <a:pt x="2523949" y="3099031"/>
                  </a:lnTo>
                  <a:lnTo>
                    <a:pt x="2523949" y="3117790"/>
                  </a:lnTo>
                  <a:cubicBezTo>
                    <a:pt x="2523949" y="3135912"/>
                    <a:pt x="2523949" y="3135912"/>
                    <a:pt x="2523949" y="3135912"/>
                  </a:cubicBezTo>
                  <a:lnTo>
                    <a:pt x="2523949" y="3142071"/>
                  </a:lnTo>
                  <a:lnTo>
                    <a:pt x="2523949" y="3143379"/>
                  </a:lnTo>
                  <a:lnTo>
                    <a:pt x="2523949" y="3157927"/>
                  </a:lnTo>
                  <a:lnTo>
                    <a:pt x="2523949" y="3160193"/>
                  </a:lnTo>
                  <a:lnTo>
                    <a:pt x="2523949" y="3347536"/>
                  </a:lnTo>
                  <a:lnTo>
                    <a:pt x="2523949" y="3402691"/>
                  </a:lnTo>
                  <a:lnTo>
                    <a:pt x="2523948" y="3402691"/>
                  </a:lnTo>
                  <a:lnTo>
                    <a:pt x="2523948" y="3411812"/>
                  </a:lnTo>
                  <a:cubicBezTo>
                    <a:pt x="2523948" y="3475886"/>
                    <a:pt x="2523948" y="3475886"/>
                    <a:pt x="2523948" y="3475886"/>
                  </a:cubicBezTo>
                  <a:cubicBezTo>
                    <a:pt x="2523948" y="3558730"/>
                    <a:pt x="2465926" y="3658142"/>
                    <a:pt x="2395471" y="3699565"/>
                  </a:cubicBezTo>
                  <a:cubicBezTo>
                    <a:pt x="1390451" y="4279472"/>
                    <a:pt x="1390451" y="4279472"/>
                    <a:pt x="1390451" y="4279472"/>
                  </a:cubicBezTo>
                  <a:cubicBezTo>
                    <a:pt x="1319996" y="4320893"/>
                    <a:pt x="1203952" y="4320893"/>
                    <a:pt x="1133497" y="4279472"/>
                  </a:cubicBezTo>
                  <a:cubicBezTo>
                    <a:pt x="128477" y="3699565"/>
                    <a:pt x="128477" y="3699565"/>
                    <a:pt x="128477" y="3699565"/>
                  </a:cubicBezTo>
                  <a:cubicBezTo>
                    <a:pt x="58022" y="3658142"/>
                    <a:pt x="0" y="3558730"/>
                    <a:pt x="0" y="3475886"/>
                  </a:cubicBezTo>
                  <a:lnTo>
                    <a:pt x="0" y="2884161"/>
                  </a:lnTo>
                  <a:lnTo>
                    <a:pt x="1" y="2884161"/>
                  </a:lnTo>
                  <a:lnTo>
                    <a:pt x="1" y="2000379"/>
                  </a:lnTo>
                  <a:lnTo>
                    <a:pt x="1" y="1992912"/>
                  </a:lnTo>
                  <a:lnTo>
                    <a:pt x="1" y="1976098"/>
                  </a:lnTo>
                  <a:lnTo>
                    <a:pt x="1" y="833098"/>
                  </a:lnTo>
                  <a:cubicBezTo>
                    <a:pt x="1" y="752325"/>
                    <a:pt x="58023" y="650842"/>
                    <a:pt x="128478" y="609420"/>
                  </a:cubicBezTo>
                  <a:cubicBezTo>
                    <a:pt x="1133498" y="29513"/>
                    <a:pt x="1133498" y="29513"/>
                    <a:pt x="1133498" y="29513"/>
                  </a:cubicBezTo>
                  <a:cubicBezTo>
                    <a:pt x="1168726" y="9837"/>
                    <a:pt x="1215350" y="0"/>
                    <a:pt x="12619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BD4F3217-7664-489C-86EA-59308F23FC42}"/>
                </a:ext>
              </a:extLst>
            </p:cNvPr>
            <p:cNvSpPr txBox="1"/>
            <p:nvPr/>
          </p:nvSpPr>
          <p:spPr>
            <a:xfrm>
              <a:off x="1527139" y="3993568"/>
              <a:ext cx="1686244" cy="180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Details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......</a:t>
              </a: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enter the specific text of this column, a concise and concise description of the section content.</a:t>
              </a:r>
            </a:p>
          </p:txBody>
        </p:sp>
        <p:sp>
          <p:nvSpPr>
            <p:cNvPr id="15" name="TextBox 30">
              <a:extLst>
                <a:ext uri="{FF2B5EF4-FFF2-40B4-BE49-F238E27FC236}">
                  <a16:creationId xmlns:a16="http://schemas.microsoft.com/office/drawing/2014/main" id="{3506EE74-6032-4F86-9D49-C6FFC270D6AC}"/>
                </a:ext>
              </a:extLst>
            </p:cNvPr>
            <p:cNvSpPr txBox="1"/>
            <p:nvPr/>
          </p:nvSpPr>
          <p:spPr>
            <a:xfrm>
              <a:off x="1300275" y="3351223"/>
              <a:ext cx="2216170" cy="45629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Enter the title</a:t>
              </a:r>
              <a:endParaRPr lang="id-ID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D1A22394-143E-48FF-BE5D-86B799E1997C}"/>
                </a:ext>
              </a:extLst>
            </p:cNvPr>
            <p:cNvSpPr txBox="1"/>
            <p:nvPr/>
          </p:nvSpPr>
          <p:spPr>
            <a:xfrm>
              <a:off x="2076442" y="2551571"/>
              <a:ext cx="587640" cy="6136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b="1" dirty="0">
                  <a:gradFill>
                    <a:gsLst>
                      <a:gs pos="0">
                        <a:srgbClr val="FFFF00"/>
                      </a:gs>
                      <a:gs pos="60000">
                        <a:srgbClr val="C000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36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8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4230004" y="265493"/>
            <a:ext cx="3731993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826330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4"/>
          <a:stretch/>
        </p:blipFill>
        <p:spPr>
          <a:xfrm>
            <a:off x="1053884" y="1270861"/>
            <a:ext cx="2576309" cy="459524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919828" y="1944841"/>
            <a:ext cx="2597568" cy="348909"/>
            <a:chOff x="13237633" y="9676273"/>
            <a:chExt cx="3670309" cy="1711129"/>
          </a:xfrm>
        </p:grpSpPr>
        <p:cxnSp>
          <p:nvCxnSpPr>
            <p:cNvPr id="4" name="Straight Connector 83"/>
            <p:cNvCxnSpPr/>
            <p:nvPr/>
          </p:nvCxnSpPr>
          <p:spPr>
            <a:xfrm rot="5400000">
              <a:off x="15150705" y="10531844"/>
              <a:ext cx="1706880" cy="4235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84"/>
            <p:cNvCxnSpPr/>
            <p:nvPr/>
          </p:nvCxnSpPr>
          <p:spPr>
            <a:xfrm flipV="1">
              <a:off x="13237633" y="11371721"/>
              <a:ext cx="2694525" cy="3816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91"/>
            <p:cNvCxnSpPr/>
            <p:nvPr/>
          </p:nvCxnSpPr>
          <p:spPr>
            <a:xfrm>
              <a:off x="16002001" y="9676273"/>
              <a:ext cx="905941" cy="9192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none"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2331409" y="3540650"/>
            <a:ext cx="2597568" cy="348909"/>
            <a:chOff x="13237633" y="9676273"/>
            <a:chExt cx="3670309" cy="1711129"/>
          </a:xfrm>
        </p:grpSpPr>
        <p:cxnSp>
          <p:nvCxnSpPr>
            <p:cNvPr id="8" name="Straight Connector 83"/>
            <p:cNvCxnSpPr/>
            <p:nvPr/>
          </p:nvCxnSpPr>
          <p:spPr>
            <a:xfrm rot="5400000">
              <a:off x="15150705" y="10531844"/>
              <a:ext cx="1706880" cy="4235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4"/>
            <p:cNvCxnSpPr/>
            <p:nvPr/>
          </p:nvCxnSpPr>
          <p:spPr>
            <a:xfrm flipV="1">
              <a:off x="13237633" y="11371721"/>
              <a:ext cx="2694525" cy="3816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1"/>
            <p:cNvCxnSpPr/>
            <p:nvPr/>
          </p:nvCxnSpPr>
          <p:spPr>
            <a:xfrm>
              <a:off x="16002001" y="9676273"/>
              <a:ext cx="905941" cy="9192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none"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1655648" y="4802803"/>
            <a:ext cx="2597568" cy="348909"/>
            <a:chOff x="13237633" y="9676273"/>
            <a:chExt cx="3670309" cy="1711129"/>
          </a:xfrm>
        </p:grpSpPr>
        <p:cxnSp>
          <p:nvCxnSpPr>
            <p:cNvPr id="12" name="Straight Connector 83"/>
            <p:cNvCxnSpPr/>
            <p:nvPr/>
          </p:nvCxnSpPr>
          <p:spPr>
            <a:xfrm rot="5400000">
              <a:off x="15150705" y="10531844"/>
              <a:ext cx="1706880" cy="4235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4"/>
            <p:cNvCxnSpPr/>
            <p:nvPr/>
          </p:nvCxnSpPr>
          <p:spPr>
            <a:xfrm flipV="1">
              <a:off x="13237633" y="11371721"/>
              <a:ext cx="2694525" cy="3816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91"/>
            <p:cNvCxnSpPr/>
            <p:nvPr/>
          </p:nvCxnSpPr>
          <p:spPr>
            <a:xfrm>
              <a:off x="16002001" y="9676273"/>
              <a:ext cx="905941" cy="9192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  <a:headEnd type="none"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45"/>
          <p:cNvGrpSpPr/>
          <p:nvPr/>
        </p:nvGrpSpPr>
        <p:grpSpPr>
          <a:xfrm>
            <a:off x="5835480" y="1708784"/>
            <a:ext cx="5385294" cy="1407897"/>
            <a:chOff x="594360" y="1635125"/>
            <a:chExt cx="3270258" cy="1008367"/>
          </a:xfrm>
        </p:grpSpPr>
        <p:grpSp>
          <p:nvGrpSpPr>
            <p:cNvPr id="16" name="Group 46"/>
            <p:cNvGrpSpPr/>
            <p:nvPr/>
          </p:nvGrpSpPr>
          <p:grpSpPr>
            <a:xfrm>
              <a:off x="594360" y="1635125"/>
              <a:ext cx="2112648" cy="357190"/>
              <a:chOff x="594360" y="1635125"/>
              <a:chExt cx="2112648" cy="357190"/>
            </a:xfrm>
          </p:grpSpPr>
          <p:sp>
            <p:nvSpPr>
              <p:cNvPr id="25" name="Rectangle 58"/>
              <p:cNvSpPr/>
              <p:nvPr/>
            </p:nvSpPr>
            <p:spPr>
              <a:xfrm>
                <a:off x="594360" y="1635125"/>
                <a:ext cx="2112648" cy="357190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59"/>
              <p:cNvSpPr>
                <a:spLocks noEditPoints="1"/>
              </p:cNvSpPr>
              <p:nvPr/>
            </p:nvSpPr>
            <p:spPr bwMode="auto">
              <a:xfrm>
                <a:off x="686128" y="1714499"/>
                <a:ext cx="188223" cy="187327"/>
              </a:xfrm>
              <a:custGeom>
                <a:avLst/>
                <a:gdLst/>
                <a:ahLst/>
                <a:cxnLst>
                  <a:cxn ang="0">
                    <a:pos x="1027" y="2715"/>
                  </a:cxn>
                  <a:cxn ang="0">
                    <a:pos x="921" y="2687"/>
                  </a:cxn>
                  <a:cxn ang="0">
                    <a:pos x="861" y="2649"/>
                  </a:cxn>
                  <a:cxn ang="0">
                    <a:pos x="75" y="1736"/>
                  </a:cxn>
                  <a:cxn ang="0">
                    <a:pos x="39" y="1686"/>
                  </a:cxn>
                  <a:cxn ang="0">
                    <a:pos x="11" y="1619"/>
                  </a:cxn>
                  <a:cxn ang="0">
                    <a:pos x="0" y="1547"/>
                  </a:cxn>
                  <a:cxn ang="0">
                    <a:pos x="6" y="1475"/>
                  </a:cxn>
                  <a:cxn ang="0">
                    <a:pos x="29" y="1406"/>
                  </a:cxn>
                  <a:cxn ang="0">
                    <a:pos x="70" y="1343"/>
                  </a:cxn>
                  <a:cxn ang="0">
                    <a:pos x="112" y="1301"/>
                  </a:cxn>
                  <a:cxn ang="0">
                    <a:pos x="170" y="1265"/>
                  </a:cxn>
                  <a:cxn ang="0">
                    <a:pos x="234" y="1242"/>
                  </a:cxn>
                  <a:cxn ang="0">
                    <a:pos x="301" y="1234"/>
                  </a:cxn>
                  <a:cxn ang="0">
                    <a:pos x="365" y="1241"/>
                  </a:cxn>
                  <a:cxn ang="0">
                    <a:pos x="440" y="1268"/>
                  </a:cxn>
                  <a:cxn ang="0">
                    <a:pos x="505" y="1313"/>
                  </a:cxn>
                  <a:cxn ang="0">
                    <a:pos x="2172" y="137"/>
                  </a:cxn>
                  <a:cxn ang="0">
                    <a:pos x="2234" y="67"/>
                  </a:cxn>
                  <a:cxn ang="0">
                    <a:pos x="2314" y="21"/>
                  </a:cxn>
                  <a:cxn ang="0">
                    <a:pos x="2405" y="1"/>
                  </a:cxn>
                  <a:cxn ang="0">
                    <a:pos x="2489" y="8"/>
                  </a:cxn>
                  <a:cxn ang="0">
                    <a:pos x="2590" y="51"/>
                  </a:cxn>
                  <a:cxn ang="0">
                    <a:pos x="2637" y="88"/>
                  </a:cxn>
                  <a:cxn ang="0">
                    <a:pos x="2683" y="146"/>
                  </a:cxn>
                  <a:cxn ang="0">
                    <a:pos x="2712" y="213"/>
                  </a:cxn>
                  <a:cxn ang="0">
                    <a:pos x="2724" y="271"/>
                  </a:cxn>
                  <a:cxn ang="0">
                    <a:pos x="2723" y="345"/>
                  </a:cxn>
                  <a:cxn ang="0">
                    <a:pos x="2704" y="416"/>
                  </a:cxn>
                  <a:cxn ang="0">
                    <a:pos x="1411" y="2414"/>
                  </a:cxn>
                  <a:cxn ang="0">
                    <a:pos x="1266" y="2624"/>
                  </a:cxn>
                  <a:cxn ang="0">
                    <a:pos x="1193" y="2680"/>
                  </a:cxn>
                  <a:cxn ang="0">
                    <a:pos x="1106" y="2710"/>
                  </a:cxn>
                  <a:cxn ang="0">
                    <a:pos x="901" y="2569"/>
                  </a:cxn>
                  <a:cxn ang="0">
                    <a:pos x="945" y="2602"/>
                  </a:cxn>
                  <a:cxn ang="0">
                    <a:pos x="1018" y="2627"/>
                  </a:cxn>
                  <a:cxn ang="0">
                    <a:pos x="1049" y="2629"/>
                  </a:cxn>
                  <a:cxn ang="0">
                    <a:pos x="1115" y="2619"/>
                  </a:cxn>
                  <a:cxn ang="0">
                    <a:pos x="1173" y="2590"/>
                  </a:cxn>
                  <a:cxn ang="0">
                    <a:pos x="1221" y="2543"/>
                  </a:cxn>
                  <a:cxn ang="0">
                    <a:pos x="2615" y="403"/>
                  </a:cxn>
                  <a:cxn ang="0">
                    <a:pos x="2639" y="302"/>
                  </a:cxn>
                  <a:cxn ang="0">
                    <a:pos x="2622" y="219"/>
                  </a:cxn>
                  <a:cxn ang="0">
                    <a:pos x="2560" y="136"/>
                  </a:cxn>
                  <a:cxn ang="0">
                    <a:pos x="2500" y="101"/>
                  </a:cxn>
                  <a:cxn ang="0">
                    <a:pos x="2425" y="87"/>
                  </a:cxn>
                  <a:cxn ang="0">
                    <a:pos x="2371" y="94"/>
                  </a:cxn>
                  <a:cxn ang="0">
                    <a:pos x="2311" y="120"/>
                  </a:cxn>
                  <a:cxn ang="0">
                    <a:pos x="2261" y="162"/>
                  </a:cxn>
                  <a:cxn ang="0">
                    <a:pos x="462" y="1393"/>
                  </a:cxn>
                  <a:cxn ang="0">
                    <a:pos x="389" y="1339"/>
                  </a:cxn>
                  <a:cxn ang="0">
                    <a:pos x="301" y="1321"/>
                  </a:cxn>
                  <a:cxn ang="0">
                    <a:pos x="225" y="1335"/>
                  </a:cxn>
                  <a:cxn ang="0">
                    <a:pos x="159" y="1375"/>
                  </a:cxn>
                  <a:cxn ang="0">
                    <a:pos x="99" y="1463"/>
                  </a:cxn>
                  <a:cxn ang="0">
                    <a:pos x="88" y="1564"/>
                  </a:cxn>
                  <a:cxn ang="0">
                    <a:pos x="126" y="1661"/>
                  </a:cxn>
                </a:cxnLst>
                <a:rect l="0" t="0" r="r" b="b"/>
                <a:pathLst>
                  <a:path w="2726" h="2715">
                    <a:moveTo>
                      <a:pt x="1049" y="2715"/>
                    </a:moveTo>
                    <a:lnTo>
                      <a:pt x="1049" y="2715"/>
                    </a:lnTo>
                    <a:lnTo>
                      <a:pt x="1049" y="2715"/>
                    </a:lnTo>
                    <a:lnTo>
                      <a:pt x="1049" y="2715"/>
                    </a:lnTo>
                    <a:lnTo>
                      <a:pt x="1027" y="2715"/>
                    </a:lnTo>
                    <a:lnTo>
                      <a:pt x="1005" y="2712"/>
                    </a:lnTo>
                    <a:lnTo>
                      <a:pt x="984" y="2708"/>
                    </a:lnTo>
                    <a:lnTo>
                      <a:pt x="963" y="2703"/>
                    </a:lnTo>
                    <a:lnTo>
                      <a:pt x="942" y="2696"/>
                    </a:lnTo>
                    <a:lnTo>
                      <a:pt x="921" y="2687"/>
                    </a:lnTo>
                    <a:lnTo>
                      <a:pt x="902" y="2678"/>
                    </a:lnTo>
                    <a:lnTo>
                      <a:pt x="883" y="2665"/>
                    </a:lnTo>
                    <a:lnTo>
                      <a:pt x="883" y="2665"/>
                    </a:lnTo>
                    <a:lnTo>
                      <a:pt x="872" y="2657"/>
                    </a:lnTo>
                    <a:lnTo>
                      <a:pt x="861" y="2649"/>
                    </a:lnTo>
                    <a:lnTo>
                      <a:pt x="851" y="2640"/>
                    </a:lnTo>
                    <a:lnTo>
                      <a:pt x="839" y="2631"/>
                    </a:lnTo>
                    <a:lnTo>
                      <a:pt x="837" y="2628"/>
                    </a:lnTo>
                    <a:lnTo>
                      <a:pt x="811" y="2599"/>
                    </a:lnTo>
                    <a:lnTo>
                      <a:pt x="75" y="1736"/>
                    </a:lnTo>
                    <a:lnTo>
                      <a:pt x="75" y="1736"/>
                    </a:lnTo>
                    <a:lnTo>
                      <a:pt x="65" y="1724"/>
                    </a:lnTo>
                    <a:lnTo>
                      <a:pt x="56" y="1712"/>
                    </a:lnTo>
                    <a:lnTo>
                      <a:pt x="47" y="1699"/>
                    </a:lnTo>
                    <a:lnTo>
                      <a:pt x="39" y="1686"/>
                    </a:lnTo>
                    <a:lnTo>
                      <a:pt x="32" y="1673"/>
                    </a:lnTo>
                    <a:lnTo>
                      <a:pt x="26" y="1660"/>
                    </a:lnTo>
                    <a:lnTo>
                      <a:pt x="20" y="1646"/>
                    </a:lnTo>
                    <a:lnTo>
                      <a:pt x="15" y="1633"/>
                    </a:lnTo>
                    <a:lnTo>
                      <a:pt x="11" y="1619"/>
                    </a:lnTo>
                    <a:lnTo>
                      <a:pt x="7" y="1604"/>
                    </a:lnTo>
                    <a:lnTo>
                      <a:pt x="4" y="1590"/>
                    </a:lnTo>
                    <a:lnTo>
                      <a:pt x="2" y="1575"/>
                    </a:lnTo>
                    <a:lnTo>
                      <a:pt x="1" y="1561"/>
                    </a:lnTo>
                    <a:lnTo>
                      <a:pt x="0" y="1547"/>
                    </a:lnTo>
                    <a:lnTo>
                      <a:pt x="0" y="1533"/>
                    </a:lnTo>
                    <a:lnTo>
                      <a:pt x="0" y="1517"/>
                    </a:lnTo>
                    <a:lnTo>
                      <a:pt x="2" y="1503"/>
                    </a:lnTo>
                    <a:lnTo>
                      <a:pt x="3" y="1489"/>
                    </a:lnTo>
                    <a:lnTo>
                      <a:pt x="6" y="1475"/>
                    </a:lnTo>
                    <a:lnTo>
                      <a:pt x="9" y="1461"/>
                    </a:lnTo>
                    <a:lnTo>
                      <a:pt x="13" y="1447"/>
                    </a:lnTo>
                    <a:lnTo>
                      <a:pt x="18" y="1432"/>
                    </a:lnTo>
                    <a:lnTo>
                      <a:pt x="23" y="1419"/>
                    </a:lnTo>
                    <a:lnTo>
                      <a:pt x="29" y="1406"/>
                    </a:lnTo>
                    <a:lnTo>
                      <a:pt x="36" y="1393"/>
                    </a:lnTo>
                    <a:lnTo>
                      <a:pt x="43" y="1380"/>
                    </a:lnTo>
                    <a:lnTo>
                      <a:pt x="51" y="1367"/>
                    </a:lnTo>
                    <a:lnTo>
                      <a:pt x="60" y="1355"/>
                    </a:lnTo>
                    <a:lnTo>
                      <a:pt x="70" y="1343"/>
                    </a:lnTo>
                    <a:lnTo>
                      <a:pt x="79" y="1331"/>
                    </a:lnTo>
                    <a:lnTo>
                      <a:pt x="90" y="1321"/>
                    </a:lnTo>
                    <a:lnTo>
                      <a:pt x="101" y="1310"/>
                    </a:lnTo>
                    <a:lnTo>
                      <a:pt x="101" y="1310"/>
                    </a:lnTo>
                    <a:lnTo>
                      <a:pt x="112" y="1301"/>
                    </a:lnTo>
                    <a:lnTo>
                      <a:pt x="122" y="1293"/>
                    </a:lnTo>
                    <a:lnTo>
                      <a:pt x="134" y="1285"/>
                    </a:lnTo>
                    <a:lnTo>
                      <a:pt x="146" y="1278"/>
                    </a:lnTo>
                    <a:lnTo>
                      <a:pt x="158" y="1271"/>
                    </a:lnTo>
                    <a:lnTo>
                      <a:pt x="170" y="1265"/>
                    </a:lnTo>
                    <a:lnTo>
                      <a:pt x="182" y="1258"/>
                    </a:lnTo>
                    <a:lnTo>
                      <a:pt x="194" y="1253"/>
                    </a:lnTo>
                    <a:lnTo>
                      <a:pt x="207" y="1249"/>
                    </a:lnTo>
                    <a:lnTo>
                      <a:pt x="220" y="1245"/>
                    </a:lnTo>
                    <a:lnTo>
                      <a:pt x="234" y="1242"/>
                    </a:lnTo>
                    <a:lnTo>
                      <a:pt x="247" y="1239"/>
                    </a:lnTo>
                    <a:lnTo>
                      <a:pt x="260" y="1237"/>
                    </a:lnTo>
                    <a:lnTo>
                      <a:pt x="274" y="1235"/>
                    </a:lnTo>
                    <a:lnTo>
                      <a:pt x="287" y="1234"/>
                    </a:lnTo>
                    <a:lnTo>
                      <a:pt x="301" y="1234"/>
                    </a:lnTo>
                    <a:lnTo>
                      <a:pt x="301" y="1234"/>
                    </a:lnTo>
                    <a:lnTo>
                      <a:pt x="318" y="1234"/>
                    </a:lnTo>
                    <a:lnTo>
                      <a:pt x="334" y="1236"/>
                    </a:lnTo>
                    <a:lnTo>
                      <a:pt x="349" y="1238"/>
                    </a:lnTo>
                    <a:lnTo>
                      <a:pt x="365" y="1241"/>
                    </a:lnTo>
                    <a:lnTo>
                      <a:pt x="380" y="1244"/>
                    </a:lnTo>
                    <a:lnTo>
                      <a:pt x="395" y="1249"/>
                    </a:lnTo>
                    <a:lnTo>
                      <a:pt x="411" y="1254"/>
                    </a:lnTo>
                    <a:lnTo>
                      <a:pt x="426" y="1260"/>
                    </a:lnTo>
                    <a:lnTo>
                      <a:pt x="440" y="1268"/>
                    </a:lnTo>
                    <a:lnTo>
                      <a:pt x="453" y="1276"/>
                    </a:lnTo>
                    <a:lnTo>
                      <a:pt x="467" y="1284"/>
                    </a:lnTo>
                    <a:lnTo>
                      <a:pt x="480" y="1293"/>
                    </a:lnTo>
                    <a:lnTo>
                      <a:pt x="493" y="1303"/>
                    </a:lnTo>
                    <a:lnTo>
                      <a:pt x="505" y="1313"/>
                    </a:lnTo>
                    <a:lnTo>
                      <a:pt x="517" y="1324"/>
                    </a:lnTo>
                    <a:lnTo>
                      <a:pt x="527" y="1336"/>
                    </a:lnTo>
                    <a:lnTo>
                      <a:pt x="1015" y="1917"/>
                    </a:lnTo>
                    <a:lnTo>
                      <a:pt x="2172" y="137"/>
                    </a:lnTo>
                    <a:lnTo>
                      <a:pt x="2172" y="137"/>
                    </a:lnTo>
                    <a:lnTo>
                      <a:pt x="2183" y="121"/>
                    </a:lnTo>
                    <a:lnTo>
                      <a:pt x="2195" y="106"/>
                    </a:lnTo>
                    <a:lnTo>
                      <a:pt x="2207" y="92"/>
                    </a:lnTo>
                    <a:lnTo>
                      <a:pt x="2221" y="79"/>
                    </a:lnTo>
                    <a:lnTo>
                      <a:pt x="2234" y="67"/>
                    </a:lnTo>
                    <a:lnTo>
                      <a:pt x="2250" y="56"/>
                    </a:lnTo>
                    <a:lnTo>
                      <a:pt x="2265" y="46"/>
                    </a:lnTo>
                    <a:lnTo>
                      <a:pt x="2281" y="37"/>
                    </a:lnTo>
                    <a:lnTo>
                      <a:pt x="2297" y="29"/>
                    </a:lnTo>
                    <a:lnTo>
                      <a:pt x="2314" y="21"/>
                    </a:lnTo>
                    <a:lnTo>
                      <a:pt x="2332" y="15"/>
                    </a:lnTo>
                    <a:lnTo>
                      <a:pt x="2350" y="10"/>
                    </a:lnTo>
                    <a:lnTo>
                      <a:pt x="2368" y="6"/>
                    </a:lnTo>
                    <a:lnTo>
                      <a:pt x="2386" y="3"/>
                    </a:lnTo>
                    <a:lnTo>
                      <a:pt x="2405" y="1"/>
                    </a:lnTo>
                    <a:lnTo>
                      <a:pt x="2425" y="0"/>
                    </a:lnTo>
                    <a:lnTo>
                      <a:pt x="2425" y="0"/>
                    </a:lnTo>
                    <a:lnTo>
                      <a:pt x="2447" y="1"/>
                    </a:lnTo>
                    <a:lnTo>
                      <a:pt x="2468" y="4"/>
                    </a:lnTo>
                    <a:lnTo>
                      <a:pt x="2489" y="8"/>
                    </a:lnTo>
                    <a:lnTo>
                      <a:pt x="2511" y="13"/>
                    </a:lnTo>
                    <a:lnTo>
                      <a:pt x="2532" y="20"/>
                    </a:lnTo>
                    <a:lnTo>
                      <a:pt x="2552" y="29"/>
                    </a:lnTo>
                    <a:lnTo>
                      <a:pt x="2571" y="39"/>
                    </a:lnTo>
                    <a:lnTo>
                      <a:pt x="2590" y="51"/>
                    </a:lnTo>
                    <a:lnTo>
                      <a:pt x="2590" y="51"/>
                    </a:lnTo>
                    <a:lnTo>
                      <a:pt x="2603" y="59"/>
                    </a:lnTo>
                    <a:lnTo>
                      <a:pt x="2615" y="68"/>
                    </a:lnTo>
                    <a:lnTo>
                      <a:pt x="2626" y="78"/>
                    </a:lnTo>
                    <a:lnTo>
                      <a:pt x="2637" y="88"/>
                    </a:lnTo>
                    <a:lnTo>
                      <a:pt x="2647" y="98"/>
                    </a:lnTo>
                    <a:lnTo>
                      <a:pt x="2656" y="109"/>
                    </a:lnTo>
                    <a:lnTo>
                      <a:pt x="2665" y="122"/>
                    </a:lnTo>
                    <a:lnTo>
                      <a:pt x="2674" y="134"/>
                    </a:lnTo>
                    <a:lnTo>
                      <a:pt x="2683" y="146"/>
                    </a:lnTo>
                    <a:lnTo>
                      <a:pt x="2690" y="158"/>
                    </a:lnTo>
                    <a:lnTo>
                      <a:pt x="2696" y="171"/>
                    </a:lnTo>
                    <a:lnTo>
                      <a:pt x="2702" y="185"/>
                    </a:lnTo>
                    <a:lnTo>
                      <a:pt x="2708" y="198"/>
                    </a:lnTo>
                    <a:lnTo>
                      <a:pt x="2712" y="213"/>
                    </a:lnTo>
                    <a:lnTo>
                      <a:pt x="2716" y="227"/>
                    </a:lnTo>
                    <a:lnTo>
                      <a:pt x="2720" y="242"/>
                    </a:lnTo>
                    <a:lnTo>
                      <a:pt x="2720" y="242"/>
                    </a:lnTo>
                    <a:lnTo>
                      <a:pt x="2722" y="257"/>
                    </a:lnTo>
                    <a:lnTo>
                      <a:pt x="2724" y="271"/>
                    </a:lnTo>
                    <a:lnTo>
                      <a:pt x="2725" y="286"/>
                    </a:lnTo>
                    <a:lnTo>
                      <a:pt x="2726" y="301"/>
                    </a:lnTo>
                    <a:lnTo>
                      <a:pt x="2726" y="316"/>
                    </a:lnTo>
                    <a:lnTo>
                      <a:pt x="2725" y="331"/>
                    </a:lnTo>
                    <a:lnTo>
                      <a:pt x="2723" y="345"/>
                    </a:lnTo>
                    <a:lnTo>
                      <a:pt x="2721" y="359"/>
                    </a:lnTo>
                    <a:lnTo>
                      <a:pt x="2718" y="373"/>
                    </a:lnTo>
                    <a:lnTo>
                      <a:pt x="2714" y="389"/>
                    </a:lnTo>
                    <a:lnTo>
                      <a:pt x="2709" y="402"/>
                    </a:lnTo>
                    <a:lnTo>
                      <a:pt x="2704" y="416"/>
                    </a:lnTo>
                    <a:lnTo>
                      <a:pt x="2698" y="429"/>
                    </a:lnTo>
                    <a:lnTo>
                      <a:pt x="2692" y="443"/>
                    </a:lnTo>
                    <a:lnTo>
                      <a:pt x="2684" y="455"/>
                    </a:lnTo>
                    <a:lnTo>
                      <a:pt x="2676" y="469"/>
                    </a:lnTo>
                    <a:lnTo>
                      <a:pt x="1411" y="2414"/>
                    </a:lnTo>
                    <a:lnTo>
                      <a:pt x="1302" y="2579"/>
                    </a:lnTo>
                    <a:lnTo>
                      <a:pt x="1302" y="2579"/>
                    </a:lnTo>
                    <a:lnTo>
                      <a:pt x="1291" y="2596"/>
                    </a:lnTo>
                    <a:lnTo>
                      <a:pt x="1278" y="2610"/>
                    </a:lnTo>
                    <a:lnTo>
                      <a:pt x="1266" y="2624"/>
                    </a:lnTo>
                    <a:lnTo>
                      <a:pt x="1252" y="2637"/>
                    </a:lnTo>
                    <a:lnTo>
                      <a:pt x="1238" y="2649"/>
                    </a:lnTo>
                    <a:lnTo>
                      <a:pt x="1224" y="2660"/>
                    </a:lnTo>
                    <a:lnTo>
                      <a:pt x="1209" y="2670"/>
                    </a:lnTo>
                    <a:lnTo>
                      <a:pt x="1193" y="2680"/>
                    </a:lnTo>
                    <a:lnTo>
                      <a:pt x="1176" y="2688"/>
                    </a:lnTo>
                    <a:lnTo>
                      <a:pt x="1159" y="2695"/>
                    </a:lnTo>
                    <a:lnTo>
                      <a:pt x="1142" y="2701"/>
                    </a:lnTo>
                    <a:lnTo>
                      <a:pt x="1124" y="2706"/>
                    </a:lnTo>
                    <a:lnTo>
                      <a:pt x="1106" y="2710"/>
                    </a:lnTo>
                    <a:lnTo>
                      <a:pt x="1087" y="2713"/>
                    </a:lnTo>
                    <a:lnTo>
                      <a:pt x="1068" y="2715"/>
                    </a:lnTo>
                    <a:lnTo>
                      <a:pt x="1049" y="2715"/>
                    </a:lnTo>
                    <a:lnTo>
                      <a:pt x="1049" y="2715"/>
                    </a:lnTo>
                    <a:close/>
                    <a:moveTo>
                      <a:pt x="901" y="2569"/>
                    </a:moveTo>
                    <a:lnTo>
                      <a:pt x="901" y="2569"/>
                    </a:lnTo>
                    <a:lnTo>
                      <a:pt x="915" y="2582"/>
                    </a:lnTo>
                    <a:lnTo>
                      <a:pt x="932" y="2594"/>
                    </a:lnTo>
                    <a:lnTo>
                      <a:pt x="932" y="2594"/>
                    </a:lnTo>
                    <a:lnTo>
                      <a:pt x="945" y="2602"/>
                    </a:lnTo>
                    <a:lnTo>
                      <a:pt x="959" y="2609"/>
                    </a:lnTo>
                    <a:lnTo>
                      <a:pt x="973" y="2615"/>
                    </a:lnTo>
                    <a:lnTo>
                      <a:pt x="987" y="2620"/>
                    </a:lnTo>
                    <a:lnTo>
                      <a:pt x="1002" y="2624"/>
                    </a:lnTo>
                    <a:lnTo>
                      <a:pt x="1018" y="2627"/>
                    </a:lnTo>
                    <a:lnTo>
                      <a:pt x="1034" y="2628"/>
                    </a:lnTo>
                    <a:lnTo>
                      <a:pt x="1049" y="2629"/>
                    </a:lnTo>
                    <a:lnTo>
                      <a:pt x="1049" y="2629"/>
                    </a:lnTo>
                    <a:lnTo>
                      <a:pt x="1049" y="2629"/>
                    </a:lnTo>
                    <a:lnTo>
                      <a:pt x="1049" y="2629"/>
                    </a:lnTo>
                    <a:lnTo>
                      <a:pt x="1063" y="2628"/>
                    </a:lnTo>
                    <a:lnTo>
                      <a:pt x="1076" y="2627"/>
                    </a:lnTo>
                    <a:lnTo>
                      <a:pt x="1089" y="2625"/>
                    </a:lnTo>
                    <a:lnTo>
                      <a:pt x="1102" y="2622"/>
                    </a:lnTo>
                    <a:lnTo>
                      <a:pt x="1115" y="2619"/>
                    </a:lnTo>
                    <a:lnTo>
                      <a:pt x="1128" y="2614"/>
                    </a:lnTo>
                    <a:lnTo>
                      <a:pt x="1140" y="2609"/>
                    </a:lnTo>
                    <a:lnTo>
                      <a:pt x="1151" y="2603"/>
                    </a:lnTo>
                    <a:lnTo>
                      <a:pt x="1163" y="2597"/>
                    </a:lnTo>
                    <a:lnTo>
                      <a:pt x="1173" y="2590"/>
                    </a:lnTo>
                    <a:lnTo>
                      <a:pt x="1184" y="2581"/>
                    </a:lnTo>
                    <a:lnTo>
                      <a:pt x="1195" y="2572"/>
                    </a:lnTo>
                    <a:lnTo>
                      <a:pt x="1204" y="2563"/>
                    </a:lnTo>
                    <a:lnTo>
                      <a:pt x="1213" y="2553"/>
                    </a:lnTo>
                    <a:lnTo>
                      <a:pt x="1221" y="2543"/>
                    </a:lnTo>
                    <a:lnTo>
                      <a:pt x="1229" y="2532"/>
                    </a:lnTo>
                    <a:lnTo>
                      <a:pt x="1338" y="2366"/>
                    </a:lnTo>
                    <a:lnTo>
                      <a:pt x="2604" y="421"/>
                    </a:lnTo>
                    <a:lnTo>
                      <a:pt x="2604" y="421"/>
                    </a:lnTo>
                    <a:lnTo>
                      <a:pt x="2615" y="403"/>
                    </a:lnTo>
                    <a:lnTo>
                      <a:pt x="2624" y="384"/>
                    </a:lnTo>
                    <a:lnTo>
                      <a:pt x="2630" y="363"/>
                    </a:lnTo>
                    <a:lnTo>
                      <a:pt x="2635" y="343"/>
                    </a:lnTo>
                    <a:lnTo>
                      <a:pt x="2638" y="323"/>
                    </a:lnTo>
                    <a:lnTo>
                      <a:pt x="2639" y="302"/>
                    </a:lnTo>
                    <a:lnTo>
                      <a:pt x="2638" y="280"/>
                    </a:lnTo>
                    <a:lnTo>
                      <a:pt x="2635" y="259"/>
                    </a:lnTo>
                    <a:lnTo>
                      <a:pt x="2635" y="259"/>
                    </a:lnTo>
                    <a:lnTo>
                      <a:pt x="2630" y="239"/>
                    </a:lnTo>
                    <a:lnTo>
                      <a:pt x="2622" y="219"/>
                    </a:lnTo>
                    <a:lnTo>
                      <a:pt x="2613" y="199"/>
                    </a:lnTo>
                    <a:lnTo>
                      <a:pt x="2603" y="182"/>
                    </a:lnTo>
                    <a:lnTo>
                      <a:pt x="2589" y="165"/>
                    </a:lnTo>
                    <a:lnTo>
                      <a:pt x="2575" y="150"/>
                    </a:lnTo>
                    <a:lnTo>
                      <a:pt x="2560" y="136"/>
                    </a:lnTo>
                    <a:lnTo>
                      <a:pt x="2543" y="123"/>
                    </a:lnTo>
                    <a:lnTo>
                      <a:pt x="2543" y="123"/>
                    </a:lnTo>
                    <a:lnTo>
                      <a:pt x="2529" y="114"/>
                    </a:lnTo>
                    <a:lnTo>
                      <a:pt x="2515" y="107"/>
                    </a:lnTo>
                    <a:lnTo>
                      <a:pt x="2500" y="101"/>
                    </a:lnTo>
                    <a:lnTo>
                      <a:pt x="2486" y="96"/>
                    </a:lnTo>
                    <a:lnTo>
                      <a:pt x="2471" y="92"/>
                    </a:lnTo>
                    <a:lnTo>
                      <a:pt x="2456" y="89"/>
                    </a:lnTo>
                    <a:lnTo>
                      <a:pt x="2440" y="88"/>
                    </a:lnTo>
                    <a:lnTo>
                      <a:pt x="2425" y="87"/>
                    </a:lnTo>
                    <a:lnTo>
                      <a:pt x="2425" y="87"/>
                    </a:lnTo>
                    <a:lnTo>
                      <a:pt x="2410" y="88"/>
                    </a:lnTo>
                    <a:lnTo>
                      <a:pt x="2397" y="89"/>
                    </a:lnTo>
                    <a:lnTo>
                      <a:pt x="2384" y="91"/>
                    </a:lnTo>
                    <a:lnTo>
                      <a:pt x="2371" y="94"/>
                    </a:lnTo>
                    <a:lnTo>
                      <a:pt x="2359" y="97"/>
                    </a:lnTo>
                    <a:lnTo>
                      <a:pt x="2346" y="102"/>
                    </a:lnTo>
                    <a:lnTo>
                      <a:pt x="2334" y="107"/>
                    </a:lnTo>
                    <a:lnTo>
                      <a:pt x="2322" y="113"/>
                    </a:lnTo>
                    <a:lnTo>
                      <a:pt x="2311" y="120"/>
                    </a:lnTo>
                    <a:lnTo>
                      <a:pt x="2300" y="127"/>
                    </a:lnTo>
                    <a:lnTo>
                      <a:pt x="2289" y="135"/>
                    </a:lnTo>
                    <a:lnTo>
                      <a:pt x="2279" y="144"/>
                    </a:lnTo>
                    <a:lnTo>
                      <a:pt x="2270" y="153"/>
                    </a:lnTo>
                    <a:lnTo>
                      <a:pt x="2261" y="162"/>
                    </a:lnTo>
                    <a:lnTo>
                      <a:pt x="2253" y="173"/>
                    </a:lnTo>
                    <a:lnTo>
                      <a:pt x="2245" y="184"/>
                    </a:lnTo>
                    <a:lnTo>
                      <a:pt x="1025" y="2062"/>
                    </a:lnTo>
                    <a:lnTo>
                      <a:pt x="462" y="1393"/>
                    </a:lnTo>
                    <a:lnTo>
                      <a:pt x="462" y="1393"/>
                    </a:lnTo>
                    <a:lnTo>
                      <a:pt x="454" y="1384"/>
                    </a:lnTo>
                    <a:lnTo>
                      <a:pt x="446" y="1377"/>
                    </a:lnTo>
                    <a:lnTo>
                      <a:pt x="429" y="1363"/>
                    </a:lnTo>
                    <a:lnTo>
                      <a:pt x="410" y="1351"/>
                    </a:lnTo>
                    <a:lnTo>
                      <a:pt x="389" y="1339"/>
                    </a:lnTo>
                    <a:lnTo>
                      <a:pt x="368" y="1331"/>
                    </a:lnTo>
                    <a:lnTo>
                      <a:pt x="347" y="1326"/>
                    </a:lnTo>
                    <a:lnTo>
                      <a:pt x="325" y="1322"/>
                    </a:lnTo>
                    <a:lnTo>
                      <a:pt x="312" y="1321"/>
                    </a:lnTo>
                    <a:lnTo>
                      <a:pt x="301" y="1321"/>
                    </a:lnTo>
                    <a:lnTo>
                      <a:pt x="301" y="1321"/>
                    </a:lnTo>
                    <a:lnTo>
                      <a:pt x="282" y="1322"/>
                    </a:lnTo>
                    <a:lnTo>
                      <a:pt x="263" y="1324"/>
                    </a:lnTo>
                    <a:lnTo>
                      <a:pt x="244" y="1329"/>
                    </a:lnTo>
                    <a:lnTo>
                      <a:pt x="225" y="1335"/>
                    </a:lnTo>
                    <a:lnTo>
                      <a:pt x="207" y="1342"/>
                    </a:lnTo>
                    <a:lnTo>
                      <a:pt x="190" y="1352"/>
                    </a:lnTo>
                    <a:lnTo>
                      <a:pt x="174" y="1363"/>
                    </a:lnTo>
                    <a:lnTo>
                      <a:pt x="159" y="1375"/>
                    </a:lnTo>
                    <a:lnTo>
                      <a:pt x="159" y="1375"/>
                    </a:lnTo>
                    <a:lnTo>
                      <a:pt x="144" y="1390"/>
                    </a:lnTo>
                    <a:lnTo>
                      <a:pt x="129" y="1407"/>
                    </a:lnTo>
                    <a:lnTo>
                      <a:pt x="117" y="1424"/>
                    </a:lnTo>
                    <a:lnTo>
                      <a:pt x="107" y="1444"/>
                    </a:lnTo>
                    <a:lnTo>
                      <a:pt x="99" y="1463"/>
                    </a:lnTo>
                    <a:lnTo>
                      <a:pt x="93" y="1482"/>
                    </a:lnTo>
                    <a:lnTo>
                      <a:pt x="89" y="1502"/>
                    </a:lnTo>
                    <a:lnTo>
                      <a:pt x="87" y="1523"/>
                    </a:lnTo>
                    <a:lnTo>
                      <a:pt x="87" y="1544"/>
                    </a:lnTo>
                    <a:lnTo>
                      <a:pt x="88" y="1564"/>
                    </a:lnTo>
                    <a:lnTo>
                      <a:pt x="92" y="1585"/>
                    </a:lnTo>
                    <a:lnTo>
                      <a:pt x="98" y="1604"/>
                    </a:lnTo>
                    <a:lnTo>
                      <a:pt x="105" y="1625"/>
                    </a:lnTo>
                    <a:lnTo>
                      <a:pt x="115" y="1644"/>
                    </a:lnTo>
                    <a:lnTo>
                      <a:pt x="126" y="1661"/>
                    </a:lnTo>
                    <a:lnTo>
                      <a:pt x="141" y="1678"/>
                    </a:lnTo>
                    <a:lnTo>
                      <a:pt x="901" y="256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243840" tIns="121920" rIns="243840" bIns="1219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cs typeface="+mn-ea"/>
                  <a:sym typeface="+mn-lt"/>
                </a:endParaRPr>
              </a:p>
            </p:txBody>
          </p:sp>
          <p:sp>
            <p:nvSpPr>
              <p:cNvPr id="27" name="TextBox 60"/>
              <p:cNvSpPr txBox="1"/>
              <p:nvPr/>
            </p:nvSpPr>
            <p:spPr>
              <a:xfrm>
                <a:off x="1120602" y="1668008"/>
                <a:ext cx="1239550" cy="2625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Enter your title</a:t>
                </a:r>
                <a:endParaRPr lang="id-ID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Box 53"/>
            <p:cNvSpPr txBox="1"/>
            <p:nvPr/>
          </p:nvSpPr>
          <p:spPr>
            <a:xfrm>
              <a:off x="636995" y="2071689"/>
              <a:ext cx="3227623" cy="571803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Details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......</a:t>
              </a: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enter the specific text of this column to briefly explain the section content. Click to enter the specific text of this column to briefly explain the section content.</a:t>
              </a:r>
            </a:p>
          </p:txBody>
        </p:sp>
      </p:grpSp>
      <p:grpSp>
        <p:nvGrpSpPr>
          <p:cNvPr id="28" name="Group 45"/>
          <p:cNvGrpSpPr/>
          <p:nvPr/>
        </p:nvGrpSpPr>
        <p:grpSpPr>
          <a:xfrm>
            <a:off x="5196817" y="3392490"/>
            <a:ext cx="5385294" cy="1130899"/>
            <a:chOff x="594360" y="1635125"/>
            <a:chExt cx="3270258" cy="809974"/>
          </a:xfrm>
        </p:grpSpPr>
        <p:grpSp>
          <p:nvGrpSpPr>
            <p:cNvPr id="29" name="Group 46"/>
            <p:cNvGrpSpPr/>
            <p:nvPr/>
          </p:nvGrpSpPr>
          <p:grpSpPr>
            <a:xfrm>
              <a:off x="594360" y="1635125"/>
              <a:ext cx="2112648" cy="357190"/>
              <a:chOff x="594360" y="1635125"/>
              <a:chExt cx="2112648" cy="357190"/>
            </a:xfrm>
          </p:grpSpPr>
          <p:sp>
            <p:nvSpPr>
              <p:cNvPr id="31" name="Rectangle 58"/>
              <p:cNvSpPr/>
              <p:nvPr/>
            </p:nvSpPr>
            <p:spPr>
              <a:xfrm>
                <a:off x="594360" y="1635125"/>
                <a:ext cx="2112648" cy="357190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59"/>
              <p:cNvSpPr>
                <a:spLocks noEditPoints="1"/>
              </p:cNvSpPr>
              <p:nvPr/>
            </p:nvSpPr>
            <p:spPr bwMode="auto">
              <a:xfrm>
                <a:off x="686128" y="1714499"/>
                <a:ext cx="188223" cy="187327"/>
              </a:xfrm>
              <a:custGeom>
                <a:avLst/>
                <a:gdLst/>
                <a:ahLst/>
                <a:cxnLst>
                  <a:cxn ang="0">
                    <a:pos x="1027" y="2715"/>
                  </a:cxn>
                  <a:cxn ang="0">
                    <a:pos x="921" y="2687"/>
                  </a:cxn>
                  <a:cxn ang="0">
                    <a:pos x="861" y="2649"/>
                  </a:cxn>
                  <a:cxn ang="0">
                    <a:pos x="75" y="1736"/>
                  </a:cxn>
                  <a:cxn ang="0">
                    <a:pos x="39" y="1686"/>
                  </a:cxn>
                  <a:cxn ang="0">
                    <a:pos x="11" y="1619"/>
                  </a:cxn>
                  <a:cxn ang="0">
                    <a:pos x="0" y="1547"/>
                  </a:cxn>
                  <a:cxn ang="0">
                    <a:pos x="6" y="1475"/>
                  </a:cxn>
                  <a:cxn ang="0">
                    <a:pos x="29" y="1406"/>
                  </a:cxn>
                  <a:cxn ang="0">
                    <a:pos x="70" y="1343"/>
                  </a:cxn>
                  <a:cxn ang="0">
                    <a:pos x="112" y="1301"/>
                  </a:cxn>
                  <a:cxn ang="0">
                    <a:pos x="170" y="1265"/>
                  </a:cxn>
                  <a:cxn ang="0">
                    <a:pos x="234" y="1242"/>
                  </a:cxn>
                  <a:cxn ang="0">
                    <a:pos x="301" y="1234"/>
                  </a:cxn>
                  <a:cxn ang="0">
                    <a:pos x="365" y="1241"/>
                  </a:cxn>
                  <a:cxn ang="0">
                    <a:pos x="440" y="1268"/>
                  </a:cxn>
                  <a:cxn ang="0">
                    <a:pos x="505" y="1313"/>
                  </a:cxn>
                  <a:cxn ang="0">
                    <a:pos x="2172" y="137"/>
                  </a:cxn>
                  <a:cxn ang="0">
                    <a:pos x="2234" y="67"/>
                  </a:cxn>
                  <a:cxn ang="0">
                    <a:pos x="2314" y="21"/>
                  </a:cxn>
                  <a:cxn ang="0">
                    <a:pos x="2405" y="1"/>
                  </a:cxn>
                  <a:cxn ang="0">
                    <a:pos x="2489" y="8"/>
                  </a:cxn>
                  <a:cxn ang="0">
                    <a:pos x="2590" y="51"/>
                  </a:cxn>
                  <a:cxn ang="0">
                    <a:pos x="2637" y="88"/>
                  </a:cxn>
                  <a:cxn ang="0">
                    <a:pos x="2683" y="146"/>
                  </a:cxn>
                  <a:cxn ang="0">
                    <a:pos x="2712" y="213"/>
                  </a:cxn>
                  <a:cxn ang="0">
                    <a:pos x="2724" y="271"/>
                  </a:cxn>
                  <a:cxn ang="0">
                    <a:pos x="2723" y="345"/>
                  </a:cxn>
                  <a:cxn ang="0">
                    <a:pos x="2704" y="416"/>
                  </a:cxn>
                  <a:cxn ang="0">
                    <a:pos x="1411" y="2414"/>
                  </a:cxn>
                  <a:cxn ang="0">
                    <a:pos x="1266" y="2624"/>
                  </a:cxn>
                  <a:cxn ang="0">
                    <a:pos x="1193" y="2680"/>
                  </a:cxn>
                  <a:cxn ang="0">
                    <a:pos x="1106" y="2710"/>
                  </a:cxn>
                  <a:cxn ang="0">
                    <a:pos x="901" y="2569"/>
                  </a:cxn>
                  <a:cxn ang="0">
                    <a:pos x="945" y="2602"/>
                  </a:cxn>
                  <a:cxn ang="0">
                    <a:pos x="1018" y="2627"/>
                  </a:cxn>
                  <a:cxn ang="0">
                    <a:pos x="1049" y="2629"/>
                  </a:cxn>
                  <a:cxn ang="0">
                    <a:pos x="1115" y="2619"/>
                  </a:cxn>
                  <a:cxn ang="0">
                    <a:pos x="1173" y="2590"/>
                  </a:cxn>
                  <a:cxn ang="0">
                    <a:pos x="1221" y="2543"/>
                  </a:cxn>
                  <a:cxn ang="0">
                    <a:pos x="2615" y="403"/>
                  </a:cxn>
                  <a:cxn ang="0">
                    <a:pos x="2639" y="302"/>
                  </a:cxn>
                  <a:cxn ang="0">
                    <a:pos x="2622" y="219"/>
                  </a:cxn>
                  <a:cxn ang="0">
                    <a:pos x="2560" y="136"/>
                  </a:cxn>
                  <a:cxn ang="0">
                    <a:pos x="2500" y="101"/>
                  </a:cxn>
                  <a:cxn ang="0">
                    <a:pos x="2425" y="87"/>
                  </a:cxn>
                  <a:cxn ang="0">
                    <a:pos x="2371" y="94"/>
                  </a:cxn>
                  <a:cxn ang="0">
                    <a:pos x="2311" y="120"/>
                  </a:cxn>
                  <a:cxn ang="0">
                    <a:pos x="2261" y="162"/>
                  </a:cxn>
                  <a:cxn ang="0">
                    <a:pos x="462" y="1393"/>
                  </a:cxn>
                  <a:cxn ang="0">
                    <a:pos x="389" y="1339"/>
                  </a:cxn>
                  <a:cxn ang="0">
                    <a:pos x="301" y="1321"/>
                  </a:cxn>
                  <a:cxn ang="0">
                    <a:pos x="225" y="1335"/>
                  </a:cxn>
                  <a:cxn ang="0">
                    <a:pos x="159" y="1375"/>
                  </a:cxn>
                  <a:cxn ang="0">
                    <a:pos x="99" y="1463"/>
                  </a:cxn>
                  <a:cxn ang="0">
                    <a:pos x="88" y="1564"/>
                  </a:cxn>
                  <a:cxn ang="0">
                    <a:pos x="126" y="1661"/>
                  </a:cxn>
                </a:cxnLst>
                <a:rect l="0" t="0" r="r" b="b"/>
                <a:pathLst>
                  <a:path w="2726" h="2715">
                    <a:moveTo>
                      <a:pt x="1049" y="2715"/>
                    </a:moveTo>
                    <a:lnTo>
                      <a:pt x="1049" y="2715"/>
                    </a:lnTo>
                    <a:lnTo>
                      <a:pt x="1049" y="2715"/>
                    </a:lnTo>
                    <a:lnTo>
                      <a:pt x="1049" y="2715"/>
                    </a:lnTo>
                    <a:lnTo>
                      <a:pt x="1027" y="2715"/>
                    </a:lnTo>
                    <a:lnTo>
                      <a:pt x="1005" y="2712"/>
                    </a:lnTo>
                    <a:lnTo>
                      <a:pt x="984" y="2708"/>
                    </a:lnTo>
                    <a:lnTo>
                      <a:pt x="963" y="2703"/>
                    </a:lnTo>
                    <a:lnTo>
                      <a:pt x="942" y="2696"/>
                    </a:lnTo>
                    <a:lnTo>
                      <a:pt x="921" y="2687"/>
                    </a:lnTo>
                    <a:lnTo>
                      <a:pt x="902" y="2678"/>
                    </a:lnTo>
                    <a:lnTo>
                      <a:pt x="883" y="2665"/>
                    </a:lnTo>
                    <a:lnTo>
                      <a:pt x="883" y="2665"/>
                    </a:lnTo>
                    <a:lnTo>
                      <a:pt x="872" y="2657"/>
                    </a:lnTo>
                    <a:lnTo>
                      <a:pt x="861" y="2649"/>
                    </a:lnTo>
                    <a:lnTo>
                      <a:pt x="851" y="2640"/>
                    </a:lnTo>
                    <a:lnTo>
                      <a:pt x="839" y="2631"/>
                    </a:lnTo>
                    <a:lnTo>
                      <a:pt x="837" y="2628"/>
                    </a:lnTo>
                    <a:lnTo>
                      <a:pt x="811" y="2599"/>
                    </a:lnTo>
                    <a:lnTo>
                      <a:pt x="75" y="1736"/>
                    </a:lnTo>
                    <a:lnTo>
                      <a:pt x="75" y="1736"/>
                    </a:lnTo>
                    <a:lnTo>
                      <a:pt x="65" y="1724"/>
                    </a:lnTo>
                    <a:lnTo>
                      <a:pt x="56" y="1712"/>
                    </a:lnTo>
                    <a:lnTo>
                      <a:pt x="47" y="1699"/>
                    </a:lnTo>
                    <a:lnTo>
                      <a:pt x="39" y="1686"/>
                    </a:lnTo>
                    <a:lnTo>
                      <a:pt x="32" y="1673"/>
                    </a:lnTo>
                    <a:lnTo>
                      <a:pt x="26" y="1660"/>
                    </a:lnTo>
                    <a:lnTo>
                      <a:pt x="20" y="1646"/>
                    </a:lnTo>
                    <a:lnTo>
                      <a:pt x="15" y="1633"/>
                    </a:lnTo>
                    <a:lnTo>
                      <a:pt x="11" y="1619"/>
                    </a:lnTo>
                    <a:lnTo>
                      <a:pt x="7" y="1604"/>
                    </a:lnTo>
                    <a:lnTo>
                      <a:pt x="4" y="1590"/>
                    </a:lnTo>
                    <a:lnTo>
                      <a:pt x="2" y="1575"/>
                    </a:lnTo>
                    <a:lnTo>
                      <a:pt x="1" y="1561"/>
                    </a:lnTo>
                    <a:lnTo>
                      <a:pt x="0" y="1547"/>
                    </a:lnTo>
                    <a:lnTo>
                      <a:pt x="0" y="1533"/>
                    </a:lnTo>
                    <a:lnTo>
                      <a:pt x="0" y="1517"/>
                    </a:lnTo>
                    <a:lnTo>
                      <a:pt x="2" y="1503"/>
                    </a:lnTo>
                    <a:lnTo>
                      <a:pt x="3" y="1489"/>
                    </a:lnTo>
                    <a:lnTo>
                      <a:pt x="6" y="1475"/>
                    </a:lnTo>
                    <a:lnTo>
                      <a:pt x="9" y="1461"/>
                    </a:lnTo>
                    <a:lnTo>
                      <a:pt x="13" y="1447"/>
                    </a:lnTo>
                    <a:lnTo>
                      <a:pt x="18" y="1432"/>
                    </a:lnTo>
                    <a:lnTo>
                      <a:pt x="23" y="1419"/>
                    </a:lnTo>
                    <a:lnTo>
                      <a:pt x="29" y="1406"/>
                    </a:lnTo>
                    <a:lnTo>
                      <a:pt x="36" y="1393"/>
                    </a:lnTo>
                    <a:lnTo>
                      <a:pt x="43" y="1380"/>
                    </a:lnTo>
                    <a:lnTo>
                      <a:pt x="51" y="1367"/>
                    </a:lnTo>
                    <a:lnTo>
                      <a:pt x="60" y="1355"/>
                    </a:lnTo>
                    <a:lnTo>
                      <a:pt x="70" y="1343"/>
                    </a:lnTo>
                    <a:lnTo>
                      <a:pt x="79" y="1331"/>
                    </a:lnTo>
                    <a:lnTo>
                      <a:pt x="90" y="1321"/>
                    </a:lnTo>
                    <a:lnTo>
                      <a:pt x="101" y="1310"/>
                    </a:lnTo>
                    <a:lnTo>
                      <a:pt x="101" y="1310"/>
                    </a:lnTo>
                    <a:lnTo>
                      <a:pt x="112" y="1301"/>
                    </a:lnTo>
                    <a:lnTo>
                      <a:pt x="122" y="1293"/>
                    </a:lnTo>
                    <a:lnTo>
                      <a:pt x="134" y="1285"/>
                    </a:lnTo>
                    <a:lnTo>
                      <a:pt x="146" y="1278"/>
                    </a:lnTo>
                    <a:lnTo>
                      <a:pt x="158" y="1271"/>
                    </a:lnTo>
                    <a:lnTo>
                      <a:pt x="170" y="1265"/>
                    </a:lnTo>
                    <a:lnTo>
                      <a:pt x="182" y="1258"/>
                    </a:lnTo>
                    <a:lnTo>
                      <a:pt x="194" y="1253"/>
                    </a:lnTo>
                    <a:lnTo>
                      <a:pt x="207" y="1249"/>
                    </a:lnTo>
                    <a:lnTo>
                      <a:pt x="220" y="1245"/>
                    </a:lnTo>
                    <a:lnTo>
                      <a:pt x="234" y="1242"/>
                    </a:lnTo>
                    <a:lnTo>
                      <a:pt x="247" y="1239"/>
                    </a:lnTo>
                    <a:lnTo>
                      <a:pt x="260" y="1237"/>
                    </a:lnTo>
                    <a:lnTo>
                      <a:pt x="274" y="1235"/>
                    </a:lnTo>
                    <a:lnTo>
                      <a:pt x="287" y="1234"/>
                    </a:lnTo>
                    <a:lnTo>
                      <a:pt x="301" y="1234"/>
                    </a:lnTo>
                    <a:lnTo>
                      <a:pt x="301" y="1234"/>
                    </a:lnTo>
                    <a:lnTo>
                      <a:pt x="318" y="1234"/>
                    </a:lnTo>
                    <a:lnTo>
                      <a:pt x="334" y="1236"/>
                    </a:lnTo>
                    <a:lnTo>
                      <a:pt x="349" y="1238"/>
                    </a:lnTo>
                    <a:lnTo>
                      <a:pt x="365" y="1241"/>
                    </a:lnTo>
                    <a:lnTo>
                      <a:pt x="380" y="1244"/>
                    </a:lnTo>
                    <a:lnTo>
                      <a:pt x="395" y="1249"/>
                    </a:lnTo>
                    <a:lnTo>
                      <a:pt x="411" y="1254"/>
                    </a:lnTo>
                    <a:lnTo>
                      <a:pt x="426" y="1260"/>
                    </a:lnTo>
                    <a:lnTo>
                      <a:pt x="440" y="1268"/>
                    </a:lnTo>
                    <a:lnTo>
                      <a:pt x="453" y="1276"/>
                    </a:lnTo>
                    <a:lnTo>
                      <a:pt x="467" y="1284"/>
                    </a:lnTo>
                    <a:lnTo>
                      <a:pt x="480" y="1293"/>
                    </a:lnTo>
                    <a:lnTo>
                      <a:pt x="493" y="1303"/>
                    </a:lnTo>
                    <a:lnTo>
                      <a:pt x="505" y="1313"/>
                    </a:lnTo>
                    <a:lnTo>
                      <a:pt x="517" y="1324"/>
                    </a:lnTo>
                    <a:lnTo>
                      <a:pt x="527" y="1336"/>
                    </a:lnTo>
                    <a:lnTo>
                      <a:pt x="1015" y="1917"/>
                    </a:lnTo>
                    <a:lnTo>
                      <a:pt x="2172" y="137"/>
                    </a:lnTo>
                    <a:lnTo>
                      <a:pt x="2172" y="137"/>
                    </a:lnTo>
                    <a:lnTo>
                      <a:pt x="2183" y="121"/>
                    </a:lnTo>
                    <a:lnTo>
                      <a:pt x="2195" y="106"/>
                    </a:lnTo>
                    <a:lnTo>
                      <a:pt x="2207" y="92"/>
                    </a:lnTo>
                    <a:lnTo>
                      <a:pt x="2221" y="79"/>
                    </a:lnTo>
                    <a:lnTo>
                      <a:pt x="2234" y="67"/>
                    </a:lnTo>
                    <a:lnTo>
                      <a:pt x="2250" y="56"/>
                    </a:lnTo>
                    <a:lnTo>
                      <a:pt x="2265" y="46"/>
                    </a:lnTo>
                    <a:lnTo>
                      <a:pt x="2281" y="37"/>
                    </a:lnTo>
                    <a:lnTo>
                      <a:pt x="2297" y="29"/>
                    </a:lnTo>
                    <a:lnTo>
                      <a:pt x="2314" y="21"/>
                    </a:lnTo>
                    <a:lnTo>
                      <a:pt x="2332" y="15"/>
                    </a:lnTo>
                    <a:lnTo>
                      <a:pt x="2350" y="10"/>
                    </a:lnTo>
                    <a:lnTo>
                      <a:pt x="2368" y="6"/>
                    </a:lnTo>
                    <a:lnTo>
                      <a:pt x="2386" y="3"/>
                    </a:lnTo>
                    <a:lnTo>
                      <a:pt x="2405" y="1"/>
                    </a:lnTo>
                    <a:lnTo>
                      <a:pt x="2425" y="0"/>
                    </a:lnTo>
                    <a:lnTo>
                      <a:pt x="2425" y="0"/>
                    </a:lnTo>
                    <a:lnTo>
                      <a:pt x="2447" y="1"/>
                    </a:lnTo>
                    <a:lnTo>
                      <a:pt x="2468" y="4"/>
                    </a:lnTo>
                    <a:lnTo>
                      <a:pt x="2489" y="8"/>
                    </a:lnTo>
                    <a:lnTo>
                      <a:pt x="2511" y="13"/>
                    </a:lnTo>
                    <a:lnTo>
                      <a:pt x="2532" y="20"/>
                    </a:lnTo>
                    <a:lnTo>
                      <a:pt x="2552" y="29"/>
                    </a:lnTo>
                    <a:lnTo>
                      <a:pt x="2571" y="39"/>
                    </a:lnTo>
                    <a:lnTo>
                      <a:pt x="2590" y="51"/>
                    </a:lnTo>
                    <a:lnTo>
                      <a:pt x="2590" y="51"/>
                    </a:lnTo>
                    <a:lnTo>
                      <a:pt x="2603" y="59"/>
                    </a:lnTo>
                    <a:lnTo>
                      <a:pt x="2615" y="68"/>
                    </a:lnTo>
                    <a:lnTo>
                      <a:pt x="2626" y="78"/>
                    </a:lnTo>
                    <a:lnTo>
                      <a:pt x="2637" y="88"/>
                    </a:lnTo>
                    <a:lnTo>
                      <a:pt x="2647" y="98"/>
                    </a:lnTo>
                    <a:lnTo>
                      <a:pt x="2656" y="109"/>
                    </a:lnTo>
                    <a:lnTo>
                      <a:pt x="2665" y="122"/>
                    </a:lnTo>
                    <a:lnTo>
                      <a:pt x="2674" y="134"/>
                    </a:lnTo>
                    <a:lnTo>
                      <a:pt x="2683" y="146"/>
                    </a:lnTo>
                    <a:lnTo>
                      <a:pt x="2690" y="158"/>
                    </a:lnTo>
                    <a:lnTo>
                      <a:pt x="2696" y="171"/>
                    </a:lnTo>
                    <a:lnTo>
                      <a:pt x="2702" y="185"/>
                    </a:lnTo>
                    <a:lnTo>
                      <a:pt x="2708" y="198"/>
                    </a:lnTo>
                    <a:lnTo>
                      <a:pt x="2712" y="213"/>
                    </a:lnTo>
                    <a:lnTo>
                      <a:pt x="2716" y="227"/>
                    </a:lnTo>
                    <a:lnTo>
                      <a:pt x="2720" y="242"/>
                    </a:lnTo>
                    <a:lnTo>
                      <a:pt x="2720" y="242"/>
                    </a:lnTo>
                    <a:lnTo>
                      <a:pt x="2722" y="257"/>
                    </a:lnTo>
                    <a:lnTo>
                      <a:pt x="2724" y="271"/>
                    </a:lnTo>
                    <a:lnTo>
                      <a:pt x="2725" y="286"/>
                    </a:lnTo>
                    <a:lnTo>
                      <a:pt x="2726" y="301"/>
                    </a:lnTo>
                    <a:lnTo>
                      <a:pt x="2726" y="316"/>
                    </a:lnTo>
                    <a:lnTo>
                      <a:pt x="2725" y="331"/>
                    </a:lnTo>
                    <a:lnTo>
                      <a:pt x="2723" y="345"/>
                    </a:lnTo>
                    <a:lnTo>
                      <a:pt x="2721" y="359"/>
                    </a:lnTo>
                    <a:lnTo>
                      <a:pt x="2718" y="373"/>
                    </a:lnTo>
                    <a:lnTo>
                      <a:pt x="2714" y="389"/>
                    </a:lnTo>
                    <a:lnTo>
                      <a:pt x="2709" y="402"/>
                    </a:lnTo>
                    <a:lnTo>
                      <a:pt x="2704" y="416"/>
                    </a:lnTo>
                    <a:lnTo>
                      <a:pt x="2698" y="429"/>
                    </a:lnTo>
                    <a:lnTo>
                      <a:pt x="2692" y="443"/>
                    </a:lnTo>
                    <a:lnTo>
                      <a:pt x="2684" y="455"/>
                    </a:lnTo>
                    <a:lnTo>
                      <a:pt x="2676" y="469"/>
                    </a:lnTo>
                    <a:lnTo>
                      <a:pt x="1411" y="2414"/>
                    </a:lnTo>
                    <a:lnTo>
                      <a:pt x="1302" y="2579"/>
                    </a:lnTo>
                    <a:lnTo>
                      <a:pt x="1302" y="2579"/>
                    </a:lnTo>
                    <a:lnTo>
                      <a:pt x="1291" y="2596"/>
                    </a:lnTo>
                    <a:lnTo>
                      <a:pt x="1278" y="2610"/>
                    </a:lnTo>
                    <a:lnTo>
                      <a:pt x="1266" y="2624"/>
                    </a:lnTo>
                    <a:lnTo>
                      <a:pt x="1252" y="2637"/>
                    </a:lnTo>
                    <a:lnTo>
                      <a:pt x="1238" y="2649"/>
                    </a:lnTo>
                    <a:lnTo>
                      <a:pt x="1224" y="2660"/>
                    </a:lnTo>
                    <a:lnTo>
                      <a:pt x="1209" y="2670"/>
                    </a:lnTo>
                    <a:lnTo>
                      <a:pt x="1193" y="2680"/>
                    </a:lnTo>
                    <a:lnTo>
                      <a:pt x="1176" y="2688"/>
                    </a:lnTo>
                    <a:lnTo>
                      <a:pt x="1159" y="2695"/>
                    </a:lnTo>
                    <a:lnTo>
                      <a:pt x="1142" y="2701"/>
                    </a:lnTo>
                    <a:lnTo>
                      <a:pt x="1124" y="2706"/>
                    </a:lnTo>
                    <a:lnTo>
                      <a:pt x="1106" y="2710"/>
                    </a:lnTo>
                    <a:lnTo>
                      <a:pt x="1087" y="2713"/>
                    </a:lnTo>
                    <a:lnTo>
                      <a:pt x="1068" y="2715"/>
                    </a:lnTo>
                    <a:lnTo>
                      <a:pt x="1049" y="2715"/>
                    </a:lnTo>
                    <a:lnTo>
                      <a:pt x="1049" y="2715"/>
                    </a:lnTo>
                    <a:close/>
                    <a:moveTo>
                      <a:pt x="901" y="2569"/>
                    </a:moveTo>
                    <a:lnTo>
                      <a:pt x="901" y="2569"/>
                    </a:lnTo>
                    <a:lnTo>
                      <a:pt x="915" y="2582"/>
                    </a:lnTo>
                    <a:lnTo>
                      <a:pt x="932" y="2594"/>
                    </a:lnTo>
                    <a:lnTo>
                      <a:pt x="932" y="2594"/>
                    </a:lnTo>
                    <a:lnTo>
                      <a:pt x="945" y="2602"/>
                    </a:lnTo>
                    <a:lnTo>
                      <a:pt x="959" y="2609"/>
                    </a:lnTo>
                    <a:lnTo>
                      <a:pt x="973" y="2615"/>
                    </a:lnTo>
                    <a:lnTo>
                      <a:pt x="987" y="2620"/>
                    </a:lnTo>
                    <a:lnTo>
                      <a:pt x="1002" y="2624"/>
                    </a:lnTo>
                    <a:lnTo>
                      <a:pt x="1018" y="2627"/>
                    </a:lnTo>
                    <a:lnTo>
                      <a:pt x="1034" y="2628"/>
                    </a:lnTo>
                    <a:lnTo>
                      <a:pt x="1049" y="2629"/>
                    </a:lnTo>
                    <a:lnTo>
                      <a:pt x="1049" y="2629"/>
                    </a:lnTo>
                    <a:lnTo>
                      <a:pt x="1049" y="2629"/>
                    </a:lnTo>
                    <a:lnTo>
                      <a:pt x="1049" y="2629"/>
                    </a:lnTo>
                    <a:lnTo>
                      <a:pt x="1063" y="2628"/>
                    </a:lnTo>
                    <a:lnTo>
                      <a:pt x="1076" y="2627"/>
                    </a:lnTo>
                    <a:lnTo>
                      <a:pt x="1089" y="2625"/>
                    </a:lnTo>
                    <a:lnTo>
                      <a:pt x="1102" y="2622"/>
                    </a:lnTo>
                    <a:lnTo>
                      <a:pt x="1115" y="2619"/>
                    </a:lnTo>
                    <a:lnTo>
                      <a:pt x="1128" y="2614"/>
                    </a:lnTo>
                    <a:lnTo>
                      <a:pt x="1140" y="2609"/>
                    </a:lnTo>
                    <a:lnTo>
                      <a:pt x="1151" y="2603"/>
                    </a:lnTo>
                    <a:lnTo>
                      <a:pt x="1163" y="2597"/>
                    </a:lnTo>
                    <a:lnTo>
                      <a:pt x="1173" y="2590"/>
                    </a:lnTo>
                    <a:lnTo>
                      <a:pt x="1184" y="2581"/>
                    </a:lnTo>
                    <a:lnTo>
                      <a:pt x="1195" y="2572"/>
                    </a:lnTo>
                    <a:lnTo>
                      <a:pt x="1204" y="2563"/>
                    </a:lnTo>
                    <a:lnTo>
                      <a:pt x="1213" y="2553"/>
                    </a:lnTo>
                    <a:lnTo>
                      <a:pt x="1221" y="2543"/>
                    </a:lnTo>
                    <a:lnTo>
                      <a:pt x="1229" y="2532"/>
                    </a:lnTo>
                    <a:lnTo>
                      <a:pt x="1338" y="2366"/>
                    </a:lnTo>
                    <a:lnTo>
                      <a:pt x="2604" y="421"/>
                    </a:lnTo>
                    <a:lnTo>
                      <a:pt x="2604" y="421"/>
                    </a:lnTo>
                    <a:lnTo>
                      <a:pt x="2615" y="403"/>
                    </a:lnTo>
                    <a:lnTo>
                      <a:pt x="2624" y="384"/>
                    </a:lnTo>
                    <a:lnTo>
                      <a:pt x="2630" y="363"/>
                    </a:lnTo>
                    <a:lnTo>
                      <a:pt x="2635" y="343"/>
                    </a:lnTo>
                    <a:lnTo>
                      <a:pt x="2638" y="323"/>
                    </a:lnTo>
                    <a:lnTo>
                      <a:pt x="2639" y="302"/>
                    </a:lnTo>
                    <a:lnTo>
                      <a:pt x="2638" y="280"/>
                    </a:lnTo>
                    <a:lnTo>
                      <a:pt x="2635" y="259"/>
                    </a:lnTo>
                    <a:lnTo>
                      <a:pt x="2635" y="259"/>
                    </a:lnTo>
                    <a:lnTo>
                      <a:pt x="2630" y="239"/>
                    </a:lnTo>
                    <a:lnTo>
                      <a:pt x="2622" y="219"/>
                    </a:lnTo>
                    <a:lnTo>
                      <a:pt x="2613" y="199"/>
                    </a:lnTo>
                    <a:lnTo>
                      <a:pt x="2603" y="182"/>
                    </a:lnTo>
                    <a:lnTo>
                      <a:pt x="2589" y="165"/>
                    </a:lnTo>
                    <a:lnTo>
                      <a:pt x="2575" y="150"/>
                    </a:lnTo>
                    <a:lnTo>
                      <a:pt x="2560" y="136"/>
                    </a:lnTo>
                    <a:lnTo>
                      <a:pt x="2543" y="123"/>
                    </a:lnTo>
                    <a:lnTo>
                      <a:pt x="2543" y="123"/>
                    </a:lnTo>
                    <a:lnTo>
                      <a:pt x="2529" y="114"/>
                    </a:lnTo>
                    <a:lnTo>
                      <a:pt x="2515" y="107"/>
                    </a:lnTo>
                    <a:lnTo>
                      <a:pt x="2500" y="101"/>
                    </a:lnTo>
                    <a:lnTo>
                      <a:pt x="2486" y="96"/>
                    </a:lnTo>
                    <a:lnTo>
                      <a:pt x="2471" y="92"/>
                    </a:lnTo>
                    <a:lnTo>
                      <a:pt x="2456" y="89"/>
                    </a:lnTo>
                    <a:lnTo>
                      <a:pt x="2440" y="88"/>
                    </a:lnTo>
                    <a:lnTo>
                      <a:pt x="2425" y="87"/>
                    </a:lnTo>
                    <a:lnTo>
                      <a:pt x="2425" y="87"/>
                    </a:lnTo>
                    <a:lnTo>
                      <a:pt x="2410" y="88"/>
                    </a:lnTo>
                    <a:lnTo>
                      <a:pt x="2397" y="89"/>
                    </a:lnTo>
                    <a:lnTo>
                      <a:pt x="2384" y="91"/>
                    </a:lnTo>
                    <a:lnTo>
                      <a:pt x="2371" y="94"/>
                    </a:lnTo>
                    <a:lnTo>
                      <a:pt x="2359" y="97"/>
                    </a:lnTo>
                    <a:lnTo>
                      <a:pt x="2346" y="102"/>
                    </a:lnTo>
                    <a:lnTo>
                      <a:pt x="2334" y="107"/>
                    </a:lnTo>
                    <a:lnTo>
                      <a:pt x="2322" y="113"/>
                    </a:lnTo>
                    <a:lnTo>
                      <a:pt x="2311" y="120"/>
                    </a:lnTo>
                    <a:lnTo>
                      <a:pt x="2300" y="127"/>
                    </a:lnTo>
                    <a:lnTo>
                      <a:pt x="2289" y="135"/>
                    </a:lnTo>
                    <a:lnTo>
                      <a:pt x="2279" y="144"/>
                    </a:lnTo>
                    <a:lnTo>
                      <a:pt x="2270" y="153"/>
                    </a:lnTo>
                    <a:lnTo>
                      <a:pt x="2261" y="162"/>
                    </a:lnTo>
                    <a:lnTo>
                      <a:pt x="2253" y="173"/>
                    </a:lnTo>
                    <a:lnTo>
                      <a:pt x="2245" y="184"/>
                    </a:lnTo>
                    <a:lnTo>
                      <a:pt x="1025" y="2062"/>
                    </a:lnTo>
                    <a:lnTo>
                      <a:pt x="462" y="1393"/>
                    </a:lnTo>
                    <a:lnTo>
                      <a:pt x="462" y="1393"/>
                    </a:lnTo>
                    <a:lnTo>
                      <a:pt x="454" y="1384"/>
                    </a:lnTo>
                    <a:lnTo>
                      <a:pt x="446" y="1377"/>
                    </a:lnTo>
                    <a:lnTo>
                      <a:pt x="429" y="1363"/>
                    </a:lnTo>
                    <a:lnTo>
                      <a:pt x="410" y="1351"/>
                    </a:lnTo>
                    <a:lnTo>
                      <a:pt x="389" y="1339"/>
                    </a:lnTo>
                    <a:lnTo>
                      <a:pt x="368" y="1331"/>
                    </a:lnTo>
                    <a:lnTo>
                      <a:pt x="347" y="1326"/>
                    </a:lnTo>
                    <a:lnTo>
                      <a:pt x="325" y="1322"/>
                    </a:lnTo>
                    <a:lnTo>
                      <a:pt x="312" y="1321"/>
                    </a:lnTo>
                    <a:lnTo>
                      <a:pt x="301" y="1321"/>
                    </a:lnTo>
                    <a:lnTo>
                      <a:pt x="301" y="1321"/>
                    </a:lnTo>
                    <a:lnTo>
                      <a:pt x="282" y="1322"/>
                    </a:lnTo>
                    <a:lnTo>
                      <a:pt x="263" y="1324"/>
                    </a:lnTo>
                    <a:lnTo>
                      <a:pt x="244" y="1329"/>
                    </a:lnTo>
                    <a:lnTo>
                      <a:pt x="225" y="1335"/>
                    </a:lnTo>
                    <a:lnTo>
                      <a:pt x="207" y="1342"/>
                    </a:lnTo>
                    <a:lnTo>
                      <a:pt x="190" y="1352"/>
                    </a:lnTo>
                    <a:lnTo>
                      <a:pt x="174" y="1363"/>
                    </a:lnTo>
                    <a:lnTo>
                      <a:pt x="159" y="1375"/>
                    </a:lnTo>
                    <a:lnTo>
                      <a:pt x="159" y="1375"/>
                    </a:lnTo>
                    <a:lnTo>
                      <a:pt x="144" y="1390"/>
                    </a:lnTo>
                    <a:lnTo>
                      <a:pt x="129" y="1407"/>
                    </a:lnTo>
                    <a:lnTo>
                      <a:pt x="117" y="1424"/>
                    </a:lnTo>
                    <a:lnTo>
                      <a:pt x="107" y="1444"/>
                    </a:lnTo>
                    <a:lnTo>
                      <a:pt x="99" y="1463"/>
                    </a:lnTo>
                    <a:lnTo>
                      <a:pt x="93" y="1482"/>
                    </a:lnTo>
                    <a:lnTo>
                      <a:pt x="89" y="1502"/>
                    </a:lnTo>
                    <a:lnTo>
                      <a:pt x="87" y="1523"/>
                    </a:lnTo>
                    <a:lnTo>
                      <a:pt x="87" y="1544"/>
                    </a:lnTo>
                    <a:lnTo>
                      <a:pt x="88" y="1564"/>
                    </a:lnTo>
                    <a:lnTo>
                      <a:pt x="92" y="1585"/>
                    </a:lnTo>
                    <a:lnTo>
                      <a:pt x="98" y="1604"/>
                    </a:lnTo>
                    <a:lnTo>
                      <a:pt x="105" y="1625"/>
                    </a:lnTo>
                    <a:lnTo>
                      <a:pt x="115" y="1644"/>
                    </a:lnTo>
                    <a:lnTo>
                      <a:pt x="126" y="1661"/>
                    </a:lnTo>
                    <a:lnTo>
                      <a:pt x="141" y="1678"/>
                    </a:lnTo>
                    <a:lnTo>
                      <a:pt x="901" y="256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243840" tIns="121920" rIns="243840" bIns="1219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cs typeface="+mn-ea"/>
                  <a:sym typeface="+mn-lt"/>
                </a:endParaRPr>
              </a:p>
            </p:txBody>
          </p:sp>
          <p:sp>
            <p:nvSpPr>
              <p:cNvPr id="33" name="TextBox 60"/>
              <p:cNvSpPr txBox="1"/>
              <p:nvPr/>
            </p:nvSpPr>
            <p:spPr>
              <a:xfrm>
                <a:off x="1120602" y="1668008"/>
                <a:ext cx="1239550" cy="2625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Enter your title</a:t>
                </a:r>
                <a:endParaRPr lang="id-ID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30" name="TextBox 53"/>
            <p:cNvSpPr txBox="1"/>
            <p:nvPr/>
          </p:nvSpPr>
          <p:spPr>
            <a:xfrm>
              <a:off x="636995" y="2071689"/>
              <a:ext cx="3227623" cy="373410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Details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......</a:t>
              </a: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enter the specific text of this column to briefly explain the section content.</a:t>
              </a: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4391372" y="4706606"/>
            <a:ext cx="5385294" cy="1130899"/>
            <a:chOff x="594360" y="1635125"/>
            <a:chExt cx="3270258" cy="809974"/>
          </a:xfrm>
        </p:grpSpPr>
        <p:grpSp>
          <p:nvGrpSpPr>
            <p:cNvPr id="35" name="Group 46"/>
            <p:cNvGrpSpPr/>
            <p:nvPr/>
          </p:nvGrpSpPr>
          <p:grpSpPr>
            <a:xfrm>
              <a:off x="594360" y="1635125"/>
              <a:ext cx="2112648" cy="357190"/>
              <a:chOff x="594360" y="1635125"/>
              <a:chExt cx="2112648" cy="357190"/>
            </a:xfrm>
          </p:grpSpPr>
          <p:sp>
            <p:nvSpPr>
              <p:cNvPr id="37" name="Rectangle 58"/>
              <p:cNvSpPr/>
              <p:nvPr/>
            </p:nvSpPr>
            <p:spPr>
              <a:xfrm>
                <a:off x="594360" y="1635125"/>
                <a:ext cx="2112648" cy="357190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59"/>
              <p:cNvSpPr>
                <a:spLocks noEditPoints="1"/>
              </p:cNvSpPr>
              <p:nvPr/>
            </p:nvSpPr>
            <p:spPr bwMode="auto">
              <a:xfrm>
                <a:off x="686128" y="1714499"/>
                <a:ext cx="188223" cy="187327"/>
              </a:xfrm>
              <a:custGeom>
                <a:avLst/>
                <a:gdLst/>
                <a:ahLst/>
                <a:cxnLst>
                  <a:cxn ang="0">
                    <a:pos x="1027" y="2715"/>
                  </a:cxn>
                  <a:cxn ang="0">
                    <a:pos x="921" y="2687"/>
                  </a:cxn>
                  <a:cxn ang="0">
                    <a:pos x="861" y="2649"/>
                  </a:cxn>
                  <a:cxn ang="0">
                    <a:pos x="75" y="1736"/>
                  </a:cxn>
                  <a:cxn ang="0">
                    <a:pos x="39" y="1686"/>
                  </a:cxn>
                  <a:cxn ang="0">
                    <a:pos x="11" y="1619"/>
                  </a:cxn>
                  <a:cxn ang="0">
                    <a:pos x="0" y="1547"/>
                  </a:cxn>
                  <a:cxn ang="0">
                    <a:pos x="6" y="1475"/>
                  </a:cxn>
                  <a:cxn ang="0">
                    <a:pos x="29" y="1406"/>
                  </a:cxn>
                  <a:cxn ang="0">
                    <a:pos x="70" y="1343"/>
                  </a:cxn>
                  <a:cxn ang="0">
                    <a:pos x="112" y="1301"/>
                  </a:cxn>
                  <a:cxn ang="0">
                    <a:pos x="170" y="1265"/>
                  </a:cxn>
                  <a:cxn ang="0">
                    <a:pos x="234" y="1242"/>
                  </a:cxn>
                  <a:cxn ang="0">
                    <a:pos x="301" y="1234"/>
                  </a:cxn>
                  <a:cxn ang="0">
                    <a:pos x="365" y="1241"/>
                  </a:cxn>
                  <a:cxn ang="0">
                    <a:pos x="440" y="1268"/>
                  </a:cxn>
                  <a:cxn ang="0">
                    <a:pos x="505" y="1313"/>
                  </a:cxn>
                  <a:cxn ang="0">
                    <a:pos x="2172" y="137"/>
                  </a:cxn>
                  <a:cxn ang="0">
                    <a:pos x="2234" y="67"/>
                  </a:cxn>
                  <a:cxn ang="0">
                    <a:pos x="2314" y="21"/>
                  </a:cxn>
                  <a:cxn ang="0">
                    <a:pos x="2405" y="1"/>
                  </a:cxn>
                  <a:cxn ang="0">
                    <a:pos x="2489" y="8"/>
                  </a:cxn>
                  <a:cxn ang="0">
                    <a:pos x="2590" y="51"/>
                  </a:cxn>
                  <a:cxn ang="0">
                    <a:pos x="2637" y="88"/>
                  </a:cxn>
                  <a:cxn ang="0">
                    <a:pos x="2683" y="146"/>
                  </a:cxn>
                  <a:cxn ang="0">
                    <a:pos x="2712" y="213"/>
                  </a:cxn>
                  <a:cxn ang="0">
                    <a:pos x="2724" y="271"/>
                  </a:cxn>
                  <a:cxn ang="0">
                    <a:pos x="2723" y="345"/>
                  </a:cxn>
                  <a:cxn ang="0">
                    <a:pos x="2704" y="416"/>
                  </a:cxn>
                  <a:cxn ang="0">
                    <a:pos x="1411" y="2414"/>
                  </a:cxn>
                  <a:cxn ang="0">
                    <a:pos x="1266" y="2624"/>
                  </a:cxn>
                  <a:cxn ang="0">
                    <a:pos x="1193" y="2680"/>
                  </a:cxn>
                  <a:cxn ang="0">
                    <a:pos x="1106" y="2710"/>
                  </a:cxn>
                  <a:cxn ang="0">
                    <a:pos x="901" y="2569"/>
                  </a:cxn>
                  <a:cxn ang="0">
                    <a:pos x="945" y="2602"/>
                  </a:cxn>
                  <a:cxn ang="0">
                    <a:pos x="1018" y="2627"/>
                  </a:cxn>
                  <a:cxn ang="0">
                    <a:pos x="1049" y="2629"/>
                  </a:cxn>
                  <a:cxn ang="0">
                    <a:pos x="1115" y="2619"/>
                  </a:cxn>
                  <a:cxn ang="0">
                    <a:pos x="1173" y="2590"/>
                  </a:cxn>
                  <a:cxn ang="0">
                    <a:pos x="1221" y="2543"/>
                  </a:cxn>
                  <a:cxn ang="0">
                    <a:pos x="2615" y="403"/>
                  </a:cxn>
                  <a:cxn ang="0">
                    <a:pos x="2639" y="302"/>
                  </a:cxn>
                  <a:cxn ang="0">
                    <a:pos x="2622" y="219"/>
                  </a:cxn>
                  <a:cxn ang="0">
                    <a:pos x="2560" y="136"/>
                  </a:cxn>
                  <a:cxn ang="0">
                    <a:pos x="2500" y="101"/>
                  </a:cxn>
                  <a:cxn ang="0">
                    <a:pos x="2425" y="87"/>
                  </a:cxn>
                  <a:cxn ang="0">
                    <a:pos x="2371" y="94"/>
                  </a:cxn>
                  <a:cxn ang="0">
                    <a:pos x="2311" y="120"/>
                  </a:cxn>
                  <a:cxn ang="0">
                    <a:pos x="2261" y="162"/>
                  </a:cxn>
                  <a:cxn ang="0">
                    <a:pos x="462" y="1393"/>
                  </a:cxn>
                  <a:cxn ang="0">
                    <a:pos x="389" y="1339"/>
                  </a:cxn>
                  <a:cxn ang="0">
                    <a:pos x="301" y="1321"/>
                  </a:cxn>
                  <a:cxn ang="0">
                    <a:pos x="225" y="1335"/>
                  </a:cxn>
                  <a:cxn ang="0">
                    <a:pos x="159" y="1375"/>
                  </a:cxn>
                  <a:cxn ang="0">
                    <a:pos x="99" y="1463"/>
                  </a:cxn>
                  <a:cxn ang="0">
                    <a:pos x="88" y="1564"/>
                  </a:cxn>
                  <a:cxn ang="0">
                    <a:pos x="126" y="1661"/>
                  </a:cxn>
                </a:cxnLst>
                <a:rect l="0" t="0" r="r" b="b"/>
                <a:pathLst>
                  <a:path w="2726" h="2715">
                    <a:moveTo>
                      <a:pt x="1049" y="2715"/>
                    </a:moveTo>
                    <a:lnTo>
                      <a:pt x="1049" y="2715"/>
                    </a:lnTo>
                    <a:lnTo>
                      <a:pt x="1049" y="2715"/>
                    </a:lnTo>
                    <a:lnTo>
                      <a:pt x="1049" y="2715"/>
                    </a:lnTo>
                    <a:lnTo>
                      <a:pt x="1027" y="2715"/>
                    </a:lnTo>
                    <a:lnTo>
                      <a:pt x="1005" y="2712"/>
                    </a:lnTo>
                    <a:lnTo>
                      <a:pt x="984" y="2708"/>
                    </a:lnTo>
                    <a:lnTo>
                      <a:pt x="963" y="2703"/>
                    </a:lnTo>
                    <a:lnTo>
                      <a:pt x="942" y="2696"/>
                    </a:lnTo>
                    <a:lnTo>
                      <a:pt x="921" y="2687"/>
                    </a:lnTo>
                    <a:lnTo>
                      <a:pt x="902" y="2678"/>
                    </a:lnTo>
                    <a:lnTo>
                      <a:pt x="883" y="2665"/>
                    </a:lnTo>
                    <a:lnTo>
                      <a:pt x="883" y="2665"/>
                    </a:lnTo>
                    <a:lnTo>
                      <a:pt x="872" y="2657"/>
                    </a:lnTo>
                    <a:lnTo>
                      <a:pt x="861" y="2649"/>
                    </a:lnTo>
                    <a:lnTo>
                      <a:pt x="851" y="2640"/>
                    </a:lnTo>
                    <a:lnTo>
                      <a:pt x="839" y="2631"/>
                    </a:lnTo>
                    <a:lnTo>
                      <a:pt x="837" y="2628"/>
                    </a:lnTo>
                    <a:lnTo>
                      <a:pt x="811" y="2599"/>
                    </a:lnTo>
                    <a:lnTo>
                      <a:pt x="75" y="1736"/>
                    </a:lnTo>
                    <a:lnTo>
                      <a:pt x="75" y="1736"/>
                    </a:lnTo>
                    <a:lnTo>
                      <a:pt x="65" y="1724"/>
                    </a:lnTo>
                    <a:lnTo>
                      <a:pt x="56" y="1712"/>
                    </a:lnTo>
                    <a:lnTo>
                      <a:pt x="47" y="1699"/>
                    </a:lnTo>
                    <a:lnTo>
                      <a:pt x="39" y="1686"/>
                    </a:lnTo>
                    <a:lnTo>
                      <a:pt x="32" y="1673"/>
                    </a:lnTo>
                    <a:lnTo>
                      <a:pt x="26" y="1660"/>
                    </a:lnTo>
                    <a:lnTo>
                      <a:pt x="20" y="1646"/>
                    </a:lnTo>
                    <a:lnTo>
                      <a:pt x="15" y="1633"/>
                    </a:lnTo>
                    <a:lnTo>
                      <a:pt x="11" y="1619"/>
                    </a:lnTo>
                    <a:lnTo>
                      <a:pt x="7" y="1604"/>
                    </a:lnTo>
                    <a:lnTo>
                      <a:pt x="4" y="1590"/>
                    </a:lnTo>
                    <a:lnTo>
                      <a:pt x="2" y="1575"/>
                    </a:lnTo>
                    <a:lnTo>
                      <a:pt x="1" y="1561"/>
                    </a:lnTo>
                    <a:lnTo>
                      <a:pt x="0" y="1547"/>
                    </a:lnTo>
                    <a:lnTo>
                      <a:pt x="0" y="1533"/>
                    </a:lnTo>
                    <a:lnTo>
                      <a:pt x="0" y="1517"/>
                    </a:lnTo>
                    <a:lnTo>
                      <a:pt x="2" y="1503"/>
                    </a:lnTo>
                    <a:lnTo>
                      <a:pt x="3" y="1489"/>
                    </a:lnTo>
                    <a:lnTo>
                      <a:pt x="6" y="1475"/>
                    </a:lnTo>
                    <a:lnTo>
                      <a:pt x="9" y="1461"/>
                    </a:lnTo>
                    <a:lnTo>
                      <a:pt x="13" y="1447"/>
                    </a:lnTo>
                    <a:lnTo>
                      <a:pt x="18" y="1432"/>
                    </a:lnTo>
                    <a:lnTo>
                      <a:pt x="23" y="1419"/>
                    </a:lnTo>
                    <a:lnTo>
                      <a:pt x="29" y="1406"/>
                    </a:lnTo>
                    <a:lnTo>
                      <a:pt x="36" y="1393"/>
                    </a:lnTo>
                    <a:lnTo>
                      <a:pt x="43" y="1380"/>
                    </a:lnTo>
                    <a:lnTo>
                      <a:pt x="51" y="1367"/>
                    </a:lnTo>
                    <a:lnTo>
                      <a:pt x="60" y="1355"/>
                    </a:lnTo>
                    <a:lnTo>
                      <a:pt x="70" y="1343"/>
                    </a:lnTo>
                    <a:lnTo>
                      <a:pt x="79" y="1331"/>
                    </a:lnTo>
                    <a:lnTo>
                      <a:pt x="90" y="1321"/>
                    </a:lnTo>
                    <a:lnTo>
                      <a:pt x="101" y="1310"/>
                    </a:lnTo>
                    <a:lnTo>
                      <a:pt x="101" y="1310"/>
                    </a:lnTo>
                    <a:lnTo>
                      <a:pt x="112" y="1301"/>
                    </a:lnTo>
                    <a:lnTo>
                      <a:pt x="122" y="1293"/>
                    </a:lnTo>
                    <a:lnTo>
                      <a:pt x="134" y="1285"/>
                    </a:lnTo>
                    <a:lnTo>
                      <a:pt x="146" y="1278"/>
                    </a:lnTo>
                    <a:lnTo>
                      <a:pt x="158" y="1271"/>
                    </a:lnTo>
                    <a:lnTo>
                      <a:pt x="170" y="1265"/>
                    </a:lnTo>
                    <a:lnTo>
                      <a:pt x="182" y="1258"/>
                    </a:lnTo>
                    <a:lnTo>
                      <a:pt x="194" y="1253"/>
                    </a:lnTo>
                    <a:lnTo>
                      <a:pt x="207" y="1249"/>
                    </a:lnTo>
                    <a:lnTo>
                      <a:pt x="220" y="1245"/>
                    </a:lnTo>
                    <a:lnTo>
                      <a:pt x="234" y="1242"/>
                    </a:lnTo>
                    <a:lnTo>
                      <a:pt x="247" y="1239"/>
                    </a:lnTo>
                    <a:lnTo>
                      <a:pt x="260" y="1237"/>
                    </a:lnTo>
                    <a:lnTo>
                      <a:pt x="274" y="1235"/>
                    </a:lnTo>
                    <a:lnTo>
                      <a:pt x="287" y="1234"/>
                    </a:lnTo>
                    <a:lnTo>
                      <a:pt x="301" y="1234"/>
                    </a:lnTo>
                    <a:lnTo>
                      <a:pt x="301" y="1234"/>
                    </a:lnTo>
                    <a:lnTo>
                      <a:pt x="318" y="1234"/>
                    </a:lnTo>
                    <a:lnTo>
                      <a:pt x="334" y="1236"/>
                    </a:lnTo>
                    <a:lnTo>
                      <a:pt x="349" y="1238"/>
                    </a:lnTo>
                    <a:lnTo>
                      <a:pt x="365" y="1241"/>
                    </a:lnTo>
                    <a:lnTo>
                      <a:pt x="380" y="1244"/>
                    </a:lnTo>
                    <a:lnTo>
                      <a:pt x="395" y="1249"/>
                    </a:lnTo>
                    <a:lnTo>
                      <a:pt x="411" y="1254"/>
                    </a:lnTo>
                    <a:lnTo>
                      <a:pt x="426" y="1260"/>
                    </a:lnTo>
                    <a:lnTo>
                      <a:pt x="440" y="1268"/>
                    </a:lnTo>
                    <a:lnTo>
                      <a:pt x="453" y="1276"/>
                    </a:lnTo>
                    <a:lnTo>
                      <a:pt x="467" y="1284"/>
                    </a:lnTo>
                    <a:lnTo>
                      <a:pt x="480" y="1293"/>
                    </a:lnTo>
                    <a:lnTo>
                      <a:pt x="493" y="1303"/>
                    </a:lnTo>
                    <a:lnTo>
                      <a:pt x="505" y="1313"/>
                    </a:lnTo>
                    <a:lnTo>
                      <a:pt x="517" y="1324"/>
                    </a:lnTo>
                    <a:lnTo>
                      <a:pt x="527" y="1336"/>
                    </a:lnTo>
                    <a:lnTo>
                      <a:pt x="1015" y="1917"/>
                    </a:lnTo>
                    <a:lnTo>
                      <a:pt x="2172" y="137"/>
                    </a:lnTo>
                    <a:lnTo>
                      <a:pt x="2172" y="137"/>
                    </a:lnTo>
                    <a:lnTo>
                      <a:pt x="2183" y="121"/>
                    </a:lnTo>
                    <a:lnTo>
                      <a:pt x="2195" y="106"/>
                    </a:lnTo>
                    <a:lnTo>
                      <a:pt x="2207" y="92"/>
                    </a:lnTo>
                    <a:lnTo>
                      <a:pt x="2221" y="79"/>
                    </a:lnTo>
                    <a:lnTo>
                      <a:pt x="2234" y="67"/>
                    </a:lnTo>
                    <a:lnTo>
                      <a:pt x="2250" y="56"/>
                    </a:lnTo>
                    <a:lnTo>
                      <a:pt x="2265" y="46"/>
                    </a:lnTo>
                    <a:lnTo>
                      <a:pt x="2281" y="37"/>
                    </a:lnTo>
                    <a:lnTo>
                      <a:pt x="2297" y="29"/>
                    </a:lnTo>
                    <a:lnTo>
                      <a:pt x="2314" y="21"/>
                    </a:lnTo>
                    <a:lnTo>
                      <a:pt x="2332" y="15"/>
                    </a:lnTo>
                    <a:lnTo>
                      <a:pt x="2350" y="10"/>
                    </a:lnTo>
                    <a:lnTo>
                      <a:pt x="2368" y="6"/>
                    </a:lnTo>
                    <a:lnTo>
                      <a:pt x="2386" y="3"/>
                    </a:lnTo>
                    <a:lnTo>
                      <a:pt x="2405" y="1"/>
                    </a:lnTo>
                    <a:lnTo>
                      <a:pt x="2425" y="0"/>
                    </a:lnTo>
                    <a:lnTo>
                      <a:pt x="2425" y="0"/>
                    </a:lnTo>
                    <a:lnTo>
                      <a:pt x="2447" y="1"/>
                    </a:lnTo>
                    <a:lnTo>
                      <a:pt x="2468" y="4"/>
                    </a:lnTo>
                    <a:lnTo>
                      <a:pt x="2489" y="8"/>
                    </a:lnTo>
                    <a:lnTo>
                      <a:pt x="2511" y="13"/>
                    </a:lnTo>
                    <a:lnTo>
                      <a:pt x="2532" y="20"/>
                    </a:lnTo>
                    <a:lnTo>
                      <a:pt x="2552" y="29"/>
                    </a:lnTo>
                    <a:lnTo>
                      <a:pt x="2571" y="39"/>
                    </a:lnTo>
                    <a:lnTo>
                      <a:pt x="2590" y="51"/>
                    </a:lnTo>
                    <a:lnTo>
                      <a:pt x="2590" y="51"/>
                    </a:lnTo>
                    <a:lnTo>
                      <a:pt x="2603" y="59"/>
                    </a:lnTo>
                    <a:lnTo>
                      <a:pt x="2615" y="68"/>
                    </a:lnTo>
                    <a:lnTo>
                      <a:pt x="2626" y="78"/>
                    </a:lnTo>
                    <a:lnTo>
                      <a:pt x="2637" y="88"/>
                    </a:lnTo>
                    <a:lnTo>
                      <a:pt x="2647" y="98"/>
                    </a:lnTo>
                    <a:lnTo>
                      <a:pt x="2656" y="109"/>
                    </a:lnTo>
                    <a:lnTo>
                      <a:pt x="2665" y="122"/>
                    </a:lnTo>
                    <a:lnTo>
                      <a:pt x="2674" y="134"/>
                    </a:lnTo>
                    <a:lnTo>
                      <a:pt x="2683" y="146"/>
                    </a:lnTo>
                    <a:lnTo>
                      <a:pt x="2690" y="158"/>
                    </a:lnTo>
                    <a:lnTo>
                      <a:pt x="2696" y="171"/>
                    </a:lnTo>
                    <a:lnTo>
                      <a:pt x="2702" y="185"/>
                    </a:lnTo>
                    <a:lnTo>
                      <a:pt x="2708" y="198"/>
                    </a:lnTo>
                    <a:lnTo>
                      <a:pt x="2712" y="213"/>
                    </a:lnTo>
                    <a:lnTo>
                      <a:pt x="2716" y="227"/>
                    </a:lnTo>
                    <a:lnTo>
                      <a:pt x="2720" y="242"/>
                    </a:lnTo>
                    <a:lnTo>
                      <a:pt x="2720" y="242"/>
                    </a:lnTo>
                    <a:lnTo>
                      <a:pt x="2722" y="257"/>
                    </a:lnTo>
                    <a:lnTo>
                      <a:pt x="2724" y="271"/>
                    </a:lnTo>
                    <a:lnTo>
                      <a:pt x="2725" y="286"/>
                    </a:lnTo>
                    <a:lnTo>
                      <a:pt x="2726" y="301"/>
                    </a:lnTo>
                    <a:lnTo>
                      <a:pt x="2726" y="316"/>
                    </a:lnTo>
                    <a:lnTo>
                      <a:pt x="2725" y="331"/>
                    </a:lnTo>
                    <a:lnTo>
                      <a:pt x="2723" y="345"/>
                    </a:lnTo>
                    <a:lnTo>
                      <a:pt x="2721" y="359"/>
                    </a:lnTo>
                    <a:lnTo>
                      <a:pt x="2718" y="373"/>
                    </a:lnTo>
                    <a:lnTo>
                      <a:pt x="2714" y="389"/>
                    </a:lnTo>
                    <a:lnTo>
                      <a:pt x="2709" y="402"/>
                    </a:lnTo>
                    <a:lnTo>
                      <a:pt x="2704" y="416"/>
                    </a:lnTo>
                    <a:lnTo>
                      <a:pt x="2698" y="429"/>
                    </a:lnTo>
                    <a:lnTo>
                      <a:pt x="2692" y="443"/>
                    </a:lnTo>
                    <a:lnTo>
                      <a:pt x="2684" y="455"/>
                    </a:lnTo>
                    <a:lnTo>
                      <a:pt x="2676" y="469"/>
                    </a:lnTo>
                    <a:lnTo>
                      <a:pt x="1411" y="2414"/>
                    </a:lnTo>
                    <a:lnTo>
                      <a:pt x="1302" y="2579"/>
                    </a:lnTo>
                    <a:lnTo>
                      <a:pt x="1302" y="2579"/>
                    </a:lnTo>
                    <a:lnTo>
                      <a:pt x="1291" y="2596"/>
                    </a:lnTo>
                    <a:lnTo>
                      <a:pt x="1278" y="2610"/>
                    </a:lnTo>
                    <a:lnTo>
                      <a:pt x="1266" y="2624"/>
                    </a:lnTo>
                    <a:lnTo>
                      <a:pt x="1252" y="2637"/>
                    </a:lnTo>
                    <a:lnTo>
                      <a:pt x="1238" y="2649"/>
                    </a:lnTo>
                    <a:lnTo>
                      <a:pt x="1224" y="2660"/>
                    </a:lnTo>
                    <a:lnTo>
                      <a:pt x="1209" y="2670"/>
                    </a:lnTo>
                    <a:lnTo>
                      <a:pt x="1193" y="2680"/>
                    </a:lnTo>
                    <a:lnTo>
                      <a:pt x="1176" y="2688"/>
                    </a:lnTo>
                    <a:lnTo>
                      <a:pt x="1159" y="2695"/>
                    </a:lnTo>
                    <a:lnTo>
                      <a:pt x="1142" y="2701"/>
                    </a:lnTo>
                    <a:lnTo>
                      <a:pt x="1124" y="2706"/>
                    </a:lnTo>
                    <a:lnTo>
                      <a:pt x="1106" y="2710"/>
                    </a:lnTo>
                    <a:lnTo>
                      <a:pt x="1087" y="2713"/>
                    </a:lnTo>
                    <a:lnTo>
                      <a:pt x="1068" y="2715"/>
                    </a:lnTo>
                    <a:lnTo>
                      <a:pt x="1049" y="2715"/>
                    </a:lnTo>
                    <a:lnTo>
                      <a:pt x="1049" y="2715"/>
                    </a:lnTo>
                    <a:close/>
                    <a:moveTo>
                      <a:pt x="901" y="2569"/>
                    </a:moveTo>
                    <a:lnTo>
                      <a:pt x="901" y="2569"/>
                    </a:lnTo>
                    <a:lnTo>
                      <a:pt x="915" y="2582"/>
                    </a:lnTo>
                    <a:lnTo>
                      <a:pt x="932" y="2594"/>
                    </a:lnTo>
                    <a:lnTo>
                      <a:pt x="932" y="2594"/>
                    </a:lnTo>
                    <a:lnTo>
                      <a:pt x="945" y="2602"/>
                    </a:lnTo>
                    <a:lnTo>
                      <a:pt x="959" y="2609"/>
                    </a:lnTo>
                    <a:lnTo>
                      <a:pt x="973" y="2615"/>
                    </a:lnTo>
                    <a:lnTo>
                      <a:pt x="987" y="2620"/>
                    </a:lnTo>
                    <a:lnTo>
                      <a:pt x="1002" y="2624"/>
                    </a:lnTo>
                    <a:lnTo>
                      <a:pt x="1018" y="2627"/>
                    </a:lnTo>
                    <a:lnTo>
                      <a:pt x="1034" y="2628"/>
                    </a:lnTo>
                    <a:lnTo>
                      <a:pt x="1049" y="2629"/>
                    </a:lnTo>
                    <a:lnTo>
                      <a:pt x="1049" y="2629"/>
                    </a:lnTo>
                    <a:lnTo>
                      <a:pt x="1049" y="2629"/>
                    </a:lnTo>
                    <a:lnTo>
                      <a:pt x="1049" y="2629"/>
                    </a:lnTo>
                    <a:lnTo>
                      <a:pt x="1063" y="2628"/>
                    </a:lnTo>
                    <a:lnTo>
                      <a:pt x="1076" y="2627"/>
                    </a:lnTo>
                    <a:lnTo>
                      <a:pt x="1089" y="2625"/>
                    </a:lnTo>
                    <a:lnTo>
                      <a:pt x="1102" y="2622"/>
                    </a:lnTo>
                    <a:lnTo>
                      <a:pt x="1115" y="2619"/>
                    </a:lnTo>
                    <a:lnTo>
                      <a:pt x="1128" y="2614"/>
                    </a:lnTo>
                    <a:lnTo>
                      <a:pt x="1140" y="2609"/>
                    </a:lnTo>
                    <a:lnTo>
                      <a:pt x="1151" y="2603"/>
                    </a:lnTo>
                    <a:lnTo>
                      <a:pt x="1163" y="2597"/>
                    </a:lnTo>
                    <a:lnTo>
                      <a:pt x="1173" y="2590"/>
                    </a:lnTo>
                    <a:lnTo>
                      <a:pt x="1184" y="2581"/>
                    </a:lnTo>
                    <a:lnTo>
                      <a:pt x="1195" y="2572"/>
                    </a:lnTo>
                    <a:lnTo>
                      <a:pt x="1204" y="2563"/>
                    </a:lnTo>
                    <a:lnTo>
                      <a:pt x="1213" y="2553"/>
                    </a:lnTo>
                    <a:lnTo>
                      <a:pt x="1221" y="2543"/>
                    </a:lnTo>
                    <a:lnTo>
                      <a:pt x="1229" y="2532"/>
                    </a:lnTo>
                    <a:lnTo>
                      <a:pt x="1338" y="2366"/>
                    </a:lnTo>
                    <a:lnTo>
                      <a:pt x="2604" y="421"/>
                    </a:lnTo>
                    <a:lnTo>
                      <a:pt x="2604" y="421"/>
                    </a:lnTo>
                    <a:lnTo>
                      <a:pt x="2615" y="403"/>
                    </a:lnTo>
                    <a:lnTo>
                      <a:pt x="2624" y="384"/>
                    </a:lnTo>
                    <a:lnTo>
                      <a:pt x="2630" y="363"/>
                    </a:lnTo>
                    <a:lnTo>
                      <a:pt x="2635" y="343"/>
                    </a:lnTo>
                    <a:lnTo>
                      <a:pt x="2638" y="323"/>
                    </a:lnTo>
                    <a:lnTo>
                      <a:pt x="2639" y="302"/>
                    </a:lnTo>
                    <a:lnTo>
                      <a:pt x="2638" y="280"/>
                    </a:lnTo>
                    <a:lnTo>
                      <a:pt x="2635" y="259"/>
                    </a:lnTo>
                    <a:lnTo>
                      <a:pt x="2635" y="259"/>
                    </a:lnTo>
                    <a:lnTo>
                      <a:pt x="2630" y="239"/>
                    </a:lnTo>
                    <a:lnTo>
                      <a:pt x="2622" y="219"/>
                    </a:lnTo>
                    <a:lnTo>
                      <a:pt x="2613" y="199"/>
                    </a:lnTo>
                    <a:lnTo>
                      <a:pt x="2603" y="182"/>
                    </a:lnTo>
                    <a:lnTo>
                      <a:pt x="2589" y="165"/>
                    </a:lnTo>
                    <a:lnTo>
                      <a:pt x="2575" y="150"/>
                    </a:lnTo>
                    <a:lnTo>
                      <a:pt x="2560" y="136"/>
                    </a:lnTo>
                    <a:lnTo>
                      <a:pt x="2543" y="123"/>
                    </a:lnTo>
                    <a:lnTo>
                      <a:pt x="2543" y="123"/>
                    </a:lnTo>
                    <a:lnTo>
                      <a:pt x="2529" y="114"/>
                    </a:lnTo>
                    <a:lnTo>
                      <a:pt x="2515" y="107"/>
                    </a:lnTo>
                    <a:lnTo>
                      <a:pt x="2500" y="101"/>
                    </a:lnTo>
                    <a:lnTo>
                      <a:pt x="2486" y="96"/>
                    </a:lnTo>
                    <a:lnTo>
                      <a:pt x="2471" y="92"/>
                    </a:lnTo>
                    <a:lnTo>
                      <a:pt x="2456" y="89"/>
                    </a:lnTo>
                    <a:lnTo>
                      <a:pt x="2440" y="88"/>
                    </a:lnTo>
                    <a:lnTo>
                      <a:pt x="2425" y="87"/>
                    </a:lnTo>
                    <a:lnTo>
                      <a:pt x="2425" y="87"/>
                    </a:lnTo>
                    <a:lnTo>
                      <a:pt x="2410" y="88"/>
                    </a:lnTo>
                    <a:lnTo>
                      <a:pt x="2397" y="89"/>
                    </a:lnTo>
                    <a:lnTo>
                      <a:pt x="2384" y="91"/>
                    </a:lnTo>
                    <a:lnTo>
                      <a:pt x="2371" y="94"/>
                    </a:lnTo>
                    <a:lnTo>
                      <a:pt x="2359" y="97"/>
                    </a:lnTo>
                    <a:lnTo>
                      <a:pt x="2346" y="102"/>
                    </a:lnTo>
                    <a:lnTo>
                      <a:pt x="2334" y="107"/>
                    </a:lnTo>
                    <a:lnTo>
                      <a:pt x="2322" y="113"/>
                    </a:lnTo>
                    <a:lnTo>
                      <a:pt x="2311" y="120"/>
                    </a:lnTo>
                    <a:lnTo>
                      <a:pt x="2300" y="127"/>
                    </a:lnTo>
                    <a:lnTo>
                      <a:pt x="2289" y="135"/>
                    </a:lnTo>
                    <a:lnTo>
                      <a:pt x="2279" y="144"/>
                    </a:lnTo>
                    <a:lnTo>
                      <a:pt x="2270" y="153"/>
                    </a:lnTo>
                    <a:lnTo>
                      <a:pt x="2261" y="162"/>
                    </a:lnTo>
                    <a:lnTo>
                      <a:pt x="2253" y="173"/>
                    </a:lnTo>
                    <a:lnTo>
                      <a:pt x="2245" y="184"/>
                    </a:lnTo>
                    <a:lnTo>
                      <a:pt x="1025" y="2062"/>
                    </a:lnTo>
                    <a:lnTo>
                      <a:pt x="462" y="1393"/>
                    </a:lnTo>
                    <a:lnTo>
                      <a:pt x="462" y="1393"/>
                    </a:lnTo>
                    <a:lnTo>
                      <a:pt x="454" y="1384"/>
                    </a:lnTo>
                    <a:lnTo>
                      <a:pt x="446" y="1377"/>
                    </a:lnTo>
                    <a:lnTo>
                      <a:pt x="429" y="1363"/>
                    </a:lnTo>
                    <a:lnTo>
                      <a:pt x="410" y="1351"/>
                    </a:lnTo>
                    <a:lnTo>
                      <a:pt x="389" y="1339"/>
                    </a:lnTo>
                    <a:lnTo>
                      <a:pt x="368" y="1331"/>
                    </a:lnTo>
                    <a:lnTo>
                      <a:pt x="347" y="1326"/>
                    </a:lnTo>
                    <a:lnTo>
                      <a:pt x="325" y="1322"/>
                    </a:lnTo>
                    <a:lnTo>
                      <a:pt x="312" y="1321"/>
                    </a:lnTo>
                    <a:lnTo>
                      <a:pt x="301" y="1321"/>
                    </a:lnTo>
                    <a:lnTo>
                      <a:pt x="301" y="1321"/>
                    </a:lnTo>
                    <a:lnTo>
                      <a:pt x="282" y="1322"/>
                    </a:lnTo>
                    <a:lnTo>
                      <a:pt x="263" y="1324"/>
                    </a:lnTo>
                    <a:lnTo>
                      <a:pt x="244" y="1329"/>
                    </a:lnTo>
                    <a:lnTo>
                      <a:pt x="225" y="1335"/>
                    </a:lnTo>
                    <a:lnTo>
                      <a:pt x="207" y="1342"/>
                    </a:lnTo>
                    <a:lnTo>
                      <a:pt x="190" y="1352"/>
                    </a:lnTo>
                    <a:lnTo>
                      <a:pt x="174" y="1363"/>
                    </a:lnTo>
                    <a:lnTo>
                      <a:pt x="159" y="1375"/>
                    </a:lnTo>
                    <a:lnTo>
                      <a:pt x="159" y="1375"/>
                    </a:lnTo>
                    <a:lnTo>
                      <a:pt x="144" y="1390"/>
                    </a:lnTo>
                    <a:lnTo>
                      <a:pt x="129" y="1407"/>
                    </a:lnTo>
                    <a:lnTo>
                      <a:pt x="117" y="1424"/>
                    </a:lnTo>
                    <a:lnTo>
                      <a:pt x="107" y="1444"/>
                    </a:lnTo>
                    <a:lnTo>
                      <a:pt x="99" y="1463"/>
                    </a:lnTo>
                    <a:lnTo>
                      <a:pt x="93" y="1482"/>
                    </a:lnTo>
                    <a:lnTo>
                      <a:pt x="89" y="1502"/>
                    </a:lnTo>
                    <a:lnTo>
                      <a:pt x="87" y="1523"/>
                    </a:lnTo>
                    <a:lnTo>
                      <a:pt x="87" y="1544"/>
                    </a:lnTo>
                    <a:lnTo>
                      <a:pt x="88" y="1564"/>
                    </a:lnTo>
                    <a:lnTo>
                      <a:pt x="92" y="1585"/>
                    </a:lnTo>
                    <a:lnTo>
                      <a:pt x="98" y="1604"/>
                    </a:lnTo>
                    <a:lnTo>
                      <a:pt x="105" y="1625"/>
                    </a:lnTo>
                    <a:lnTo>
                      <a:pt x="115" y="1644"/>
                    </a:lnTo>
                    <a:lnTo>
                      <a:pt x="126" y="1661"/>
                    </a:lnTo>
                    <a:lnTo>
                      <a:pt x="141" y="1678"/>
                    </a:lnTo>
                    <a:lnTo>
                      <a:pt x="901" y="256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243840" tIns="121920" rIns="243840" bIns="1219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cs typeface="+mn-ea"/>
                  <a:sym typeface="+mn-lt"/>
                </a:endParaRPr>
              </a:p>
            </p:txBody>
          </p:sp>
          <p:sp>
            <p:nvSpPr>
              <p:cNvPr id="39" name="TextBox 60"/>
              <p:cNvSpPr txBox="1"/>
              <p:nvPr/>
            </p:nvSpPr>
            <p:spPr>
              <a:xfrm>
                <a:off x="1120602" y="1668008"/>
                <a:ext cx="1239550" cy="2625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Enter your title</a:t>
                </a:r>
                <a:endParaRPr lang="id-ID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36" name="TextBox 53"/>
            <p:cNvSpPr txBox="1"/>
            <p:nvPr/>
          </p:nvSpPr>
          <p:spPr>
            <a:xfrm>
              <a:off x="636995" y="2071689"/>
              <a:ext cx="3227623" cy="373410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Details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......</a:t>
              </a: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enter the specific text of this column to briefly explain the section content.</a:t>
              </a:r>
            </a:p>
          </p:txBody>
        </p:sp>
      </p:grpSp>
      <p:sp>
        <p:nvSpPr>
          <p:cNvPr id="40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4230004" y="265493"/>
            <a:ext cx="3731993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4009516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87464" y="1490324"/>
            <a:ext cx="4417071" cy="3804328"/>
            <a:chOff x="7807959" y="4551680"/>
            <a:chExt cx="8801112" cy="7580208"/>
          </a:xfrm>
        </p:grpSpPr>
        <p:sp>
          <p:nvSpPr>
            <p:cNvPr id="5" name="Oval 31"/>
            <p:cNvSpPr/>
            <p:nvPr/>
          </p:nvSpPr>
          <p:spPr>
            <a:xfrm>
              <a:off x="8401896" y="4551680"/>
              <a:ext cx="7580208" cy="7580208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828823" fontAlgn="auto">
                <a:spcBef>
                  <a:spcPts val="0"/>
                </a:spcBef>
                <a:spcAft>
                  <a:spcPts val="0"/>
                </a:spcAft>
              </a:pPr>
              <a:endParaRPr lang="ar-SA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Group 42"/>
            <p:cNvGrpSpPr/>
            <p:nvPr/>
          </p:nvGrpSpPr>
          <p:grpSpPr>
            <a:xfrm>
              <a:off x="7807959" y="7732184"/>
              <a:ext cx="1259827" cy="1219200"/>
              <a:chOff x="2927984" y="2899569"/>
              <a:chExt cx="472435" cy="457200"/>
            </a:xfrm>
          </p:grpSpPr>
          <p:sp>
            <p:nvSpPr>
              <p:cNvPr id="31" name="Oval 43"/>
              <p:cNvSpPr/>
              <p:nvPr/>
            </p:nvSpPr>
            <p:spPr>
              <a:xfrm>
                <a:off x="2938327" y="2899569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TextBox 44"/>
              <p:cNvSpPr txBox="1"/>
              <p:nvPr/>
            </p:nvSpPr>
            <p:spPr>
              <a:xfrm>
                <a:off x="2927984" y="2916754"/>
                <a:ext cx="472435" cy="371753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FFFF"/>
                    </a:solidFill>
                    <a:cs typeface="+mn-ea"/>
                    <a:sym typeface="+mn-lt"/>
                  </a:rPr>
                  <a:t>2</a:t>
                </a:r>
                <a:endParaRPr lang="ar-SA" sz="4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45"/>
            <p:cNvGrpSpPr/>
            <p:nvPr/>
          </p:nvGrpSpPr>
          <p:grpSpPr>
            <a:xfrm>
              <a:off x="9014452" y="4969915"/>
              <a:ext cx="1259827" cy="1219200"/>
              <a:chOff x="4250839" y="1701800"/>
              <a:chExt cx="472435" cy="457200"/>
            </a:xfrm>
          </p:grpSpPr>
          <p:sp>
            <p:nvSpPr>
              <p:cNvPr id="29" name="Oval 46"/>
              <p:cNvSpPr/>
              <p:nvPr/>
            </p:nvSpPr>
            <p:spPr>
              <a:xfrm>
                <a:off x="4261182" y="1701800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TextBox 47"/>
              <p:cNvSpPr txBox="1"/>
              <p:nvPr/>
            </p:nvSpPr>
            <p:spPr>
              <a:xfrm>
                <a:off x="4250839" y="1718985"/>
                <a:ext cx="472435" cy="371753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FFFF"/>
                    </a:solidFill>
                    <a:cs typeface="+mn-ea"/>
                    <a:sym typeface="+mn-lt"/>
                  </a:rPr>
                  <a:t>1</a:t>
                </a:r>
                <a:endParaRPr lang="ar-SA" sz="4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48"/>
            <p:cNvGrpSpPr/>
            <p:nvPr/>
          </p:nvGrpSpPr>
          <p:grpSpPr>
            <a:xfrm>
              <a:off x="9014452" y="10494453"/>
              <a:ext cx="1259827" cy="1219200"/>
              <a:chOff x="4250839" y="1701800"/>
              <a:chExt cx="472435" cy="457200"/>
            </a:xfrm>
          </p:grpSpPr>
          <p:sp>
            <p:nvSpPr>
              <p:cNvPr id="27" name="Oval 49"/>
              <p:cNvSpPr/>
              <p:nvPr/>
            </p:nvSpPr>
            <p:spPr>
              <a:xfrm>
                <a:off x="4261182" y="1701800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TextBox 68"/>
              <p:cNvSpPr txBox="1"/>
              <p:nvPr/>
            </p:nvSpPr>
            <p:spPr>
              <a:xfrm>
                <a:off x="4250839" y="1718985"/>
                <a:ext cx="472435" cy="371753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FFFF"/>
                    </a:solidFill>
                    <a:cs typeface="+mn-ea"/>
                    <a:sym typeface="+mn-lt"/>
                  </a:rPr>
                  <a:t>3</a:t>
                </a:r>
                <a:endParaRPr lang="ar-SA" sz="4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69"/>
            <p:cNvGrpSpPr/>
            <p:nvPr/>
          </p:nvGrpSpPr>
          <p:grpSpPr>
            <a:xfrm>
              <a:off x="13807030" y="4955657"/>
              <a:ext cx="1782832" cy="1233459"/>
              <a:chOff x="5177637" y="1858371"/>
              <a:chExt cx="668562" cy="462547"/>
            </a:xfrm>
          </p:grpSpPr>
          <p:sp>
            <p:nvSpPr>
              <p:cNvPr id="25" name="Oval 70"/>
              <p:cNvSpPr/>
              <p:nvPr/>
            </p:nvSpPr>
            <p:spPr>
              <a:xfrm>
                <a:off x="5301490" y="1863718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xtBox 71"/>
              <p:cNvSpPr txBox="1"/>
              <p:nvPr/>
            </p:nvSpPr>
            <p:spPr>
              <a:xfrm>
                <a:off x="5177637" y="1858371"/>
                <a:ext cx="668562" cy="37647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FFFF"/>
                    </a:solidFill>
                    <a:cs typeface="+mn-ea"/>
                    <a:sym typeface="+mn-lt"/>
                  </a:rPr>
                  <a:t>4</a:t>
                </a:r>
                <a:endParaRPr lang="ar-SA" sz="4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72"/>
            <p:cNvGrpSpPr/>
            <p:nvPr/>
          </p:nvGrpSpPr>
          <p:grpSpPr>
            <a:xfrm>
              <a:off x="14137305" y="10494453"/>
              <a:ext cx="1219200" cy="1219200"/>
              <a:chOff x="5301490" y="3935420"/>
              <a:chExt cx="457200" cy="457200"/>
            </a:xfrm>
          </p:grpSpPr>
          <p:sp>
            <p:nvSpPr>
              <p:cNvPr id="23" name="Oval 73"/>
              <p:cNvSpPr/>
              <p:nvPr/>
            </p:nvSpPr>
            <p:spPr>
              <a:xfrm>
                <a:off x="5301490" y="3935420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74"/>
              <p:cNvSpPr txBox="1"/>
              <p:nvPr/>
            </p:nvSpPr>
            <p:spPr>
              <a:xfrm>
                <a:off x="5357881" y="3962328"/>
                <a:ext cx="398085" cy="399922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FFFF"/>
                    </a:solidFill>
                    <a:cs typeface="+mn-ea"/>
                    <a:sym typeface="+mn-lt"/>
                  </a:rPr>
                  <a:t>6</a:t>
                </a:r>
                <a:endParaRPr lang="ar-SA" sz="4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75"/>
            <p:cNvGrpSpPr/>
            <p:nvPr/>
          </p:nvGrpSpPr>
          <p:grpSpPr>
            <a:xfrm>
              <a:off x="15349244" y="7732184"/>
              <a:ext cx="1259827" cy="1219200"/>
              <a:chOff x="4250839" y="1701800"/>
              <a:chExt cx="472435" cy="457200"/>
            </a:xfrm>
          </p:grpSpPr>
          <p:sp>
            <p:nvSpPr>
              <p:cNvPr id="21" name="Oval 76"/>
              <p:cNvSpPr/>
              <p:nvPr/>
            </p:nvSpPr>
            <p:spPr>
              <a:xfrm>
                <a:off x="4261182" y="1701800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TextBox 77"/>
              <p:cNvSpPr txBox="1"/>
              <p:nvPr/>
            </p:nvSpPr>
            <p:spPr>
              <a:xfrm>
                <a:off x="4250839" y="1718985"/>
                <a:ext cx="472435" cy="371753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FFFF"/>
                    </a:solidFill>
                    <a:cs typeface="+mn-ea"/>
                    <a:sym typeface="+mn-lt"/>
                  </a:rPr>
                  <a:t>5</a:t>
                </a:r>
                <a:endParaRPr lang="ar-SA" sz="4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96"/>
            <p:cNvGrpSpPr/>
            <p:nvPr/>
          </p:nvGrpSpPr>
          <p:grpSpPr>
            <a:xfrm>
              <a:off x="9968939" y="6084605"/>
              <a:ext cx="4852101" cy="4452555"/>
              <a:chOff x="3738352" y="2281727"/>
              <a:chExt cx="1819538" cy="1669708"/>
            </a:xfrm>
          </p:grpSpPr>
          <p:sp>
            <p:nvSpPr>
              <p:cNvPr id="13" name="Freeform 18"/>
              <p:cNvSpPr>
                <a:spLocks noEditPoints="1"/>
              </p:cNvSpPr>
              <p:nvPr/>
            </p:nvSpPr>
            <p:spPr bwMode="auto">
              <a:xfrm>
                <a:off x="3738352" y="2346427"/>
                <a:ext cx="1605007" cy="1605008"/>
              </a:xfrm>
              <a:custGeom>
                <a:avLst/>
                <a:gdLst/>
                <a:ahLst/>
                <a:cxnLst>
                  <a:cxn ang="0">
                    <a:pos x="2496" y="34"/>
                  </a:cxn>
                  <a:cxn ang="0">
                    <a:pos x="2946" y="168"/>
                  </a:cxn>
                  <a:cxn ang="0">
                    <a:pos x="3348" y="392"/>
                  </a:cxn>
                  <a:cxn ang="0">
                    <a:pos x="3690" y="697"/>
                  </a:cxn>
                  <a:cxn ang="0">
                    <a:pos x="3961" y="1067"/>
                  </a:cxn>
                  <a:cxn ang="0">
                    <a:pos x="4147" y="1492"/>
                  </a:cxn>
                  <a:cxn ang="0">
                    <a:pos x="4236" y="1958"/>
                  </a:cxn>
                  <a:cxn ang="0">
                    <a:pos x="4226" y="2390"/>
                  </a:cxn>
                  <a:cxn ang="0">
                    <a:pos x="4114" y="2849"/>
                  </a:cxn>
                  <a:cxn ang="0">
                    <a:pos x="3907" y="3263"/>
                  </a:cxn>
                  <a:cxn ang="0">
                    <a:pos x="3620" y="3619"/>
                  </a:cxn>
                  <a:cxn ang="0">
                    <a:pos x="3264" y="3907"/>
                  </a:cxn>
                  <a:cxn ang="0">
                    <a:pos x="2850" y="4113"/>
                  </a:cxn>
                  <a:cxn ang="0">
                    <a:pos x="2391" y="4225"/>
                  </a:cxn>
                  <a:cxn ang="0">
                    <a:pos x="1959" y="4236"/>
                  </a:cxn>
                  <a:cxn ang="0">
                    <a:pos x="1492" y="4146"/>
                  </a:cxn>
                  <a:cxn ang="0">
                    <a:pos x="1067" y="3960"/>
                  </a:cxn>
                  <a:cxn ang="0">
                    <a:pos x="697" y="3689"/>
                  </a:cxn>
                  <a:cxn ang="0">
                    <a:pos x="392" y="3347"/>
                  </a:cxn>
                  <a:cxn ang="0">
                    <a:pos x="168" y="2945"/>
                  </a:cxn>
                  <a:cxn ang="0">
                    <a:pos x="34" y="2496"/>
                  </a:cxn>
                  <a:cxn ang="0">
                    <a:pos x="1" y="2066"/>
                  </a:cxn>
                  <a:cxn ang="0">
                    <a:pos x="67" y="1592"/>
                  </a:cxn>
                  <a:cxn ang="0">
                    <a:pos x="233" y="1157"/>
                  </a:cxn>
                  <a:cxn ang="0">
                    <a:pos x="486" y="773"/>
                  </a:cxn>
                  <a:cxn ang="0">
                    <a:pos x="814" y="454"/>
                  </a:cxn>
                  <a:cxn ang="0">
                    <a:pos x="1203" y="210"/>
                  </a:cxn>
                  <a:cxn ang="0">
                    <a:pos x="1644" y="55"/>
                  </a:cxn>
                  <a:cxn ang="0">
                    <a:pos x="2121" y="0"/>
                  </a:cxn>
                  <a:cxn ang="0">
                    <a:pos x="2397" y="327"/>
                  </a:cxn>
                  <a:cxn ang="0">
                    <a:pos x="2787" y="432"/>
                  </a:cxn>
                  <a:cxn ang="0">
                    <a:pos x="3135" y="617"/>
                  </a:cxn>
                  <a:cxn ang="0">
                    <a:pos x="3435" y="869"/>
                  </a:cxn>
                  <a:cxn ang="0">
                    <a:pos x="3673" y="1181"/>
                  </a:cxn>
                  <a:cxn ang="0">
                    <a:pos x="3842" y="1539"/>
                  </a:cxn>
                  <a:cxn ang="0">
                    <a:pos x="3928" y="1936"/>
                  </a:cxn>
                  <a:cxn ang="0">
                    <a:pos x="3928" y="2307"/>
                  </a:cxn>
                  <a:cxn ang="0">
                    <a:pos x="3842" y="2702"/>
                  </a:cxn>
                  <a:cxn ang="0">
                    <a:pos x="3673" y="3061"/>
                  </a:cxn>
                  <a:cxn ang="0">
                    <a:pos x="3435" y="3373"/>
                  </a:cxn>
                  <a:cxn ang="0">
                    <a:pos x="3135" y="3625"/>
                  </a:cxn>
                  <a:cxn ang="0">
                    <a:pos x="2787" y="3810"/>
                  </a:cxn>
                  <a:cxn ang="0">
                    <a:pos x="2397" y="3915"/>
                  </a:cxn>
                  <a:cxn ang="0">
                    <a:pos x="2029" y="3933"/>
                  </a:cxn>
                  <a:cxn ang="0">
                    <a:pos x="1626" y="3867"/>
                  </a:cxn>
                  <a:cxn ang="0">
                    <a:pos x="1258" y="3716"/>
                  </a:cxn>
                  <a:cxn ang="0">
                    <a:pos x="935" y="3493"/>
                  </a:cxn>
                  <a:cxn ang="0">
                    <a:pos x="668" y="3206"/>
                  </a:cxn>
                  <a:cxn ang="0">
                    <a:pos x="466" y="2866"/>
                  </a:cxn>
                  <a:cxn ang="0">
                    <a:pos x="342" y="2486"/>
                  </a:cxn>
                  <a:cxn ang="0">
                    <a:pos x="306" y="2121"/>
                  </a:cxn>
                  <a:cxn ang="0">
                    <a:pos x="352" y="1712"/>
                  </a:cxn>
                  <a:cxn ang="0">
                    <a:pos x="486" y="1335"/>
                  </a:cxn>
                  <a:cxn ang="0">
                    <a:pos x="695" y="1002"/>
                  </a:cxn>
                  <a:cxn ang="0">
                    <a:pos x="968" y="721"/>
                  </a:cxn>
                  <a:cxn ang="0">
                    <a:pos x="1297" y="505"/>
                  </a:cxn>
                  <a:cxn ang="0">
                    <a:pos x="1668" y="363"/>
                  </a:cxn>
                  <a:cxn ang="0">
                    <a:pos x="2075" y="307"/>
                  </a:cxn>
                </a:cxnLst>
                <a:rect l="0" t="0" r="r" b="b"/>
                <a:pathLst>
                  <a:path w="4243" h="4242">
                    <a:moveTo>
                      <a:pt x="2121" y="0"/>
                    </a:moveTo>
                    <a:lnTo>
                      <a:pt x="2121" y="0"/>
                    </a:lnTo>
                    <a:lnTo>
                      <a:pt x="2176" y="1"/>
                    </a:lnTo>
                    <a:lnTo>
                      <a:pt x="2231" y="4"/>
                    </a:lnTo>
                    <a:lnTo>
                      <a:pt x="2284" y="6"/>
                    </a:lnTo>
                    <a:lnTo>
                      <a:pt x="2337" y="11"/>
                    </a:lnTo>
                    <a:lnTo>
                      <a:pt x="2391" y="17"/>
                    </a:lnTo>
                    <a:lnTo>
                      <a:pt x="2444" y="25"/>
                    </a:lnTo>
                    <a:lnTo>
                      <a:pt x="2496" y="34"/>
                    </a:lnTo>
                    <a:lnTo>
                      <a:pt x="2549" y="44"/>
                    </a:lnTo>
                    <a:lnTo>
                      <a:pt x="2600" y="55"/>
                    </a:lnTo>
                    <a:lnTo>
                      <a:pt x="2651" y="68"/>
                    </a:lnTo>
                    <a:lnTo>
                      <a:pt x="2702" y="81"/>
                    </a:lnTo>
                    <a:lnTo>
                      <a:pt x="2751" y="96"/>
                    </a:lnTo>
                    <a:lnTo>
                      <a:pt x="2800" y="112"/>
                    </a:lnTo>
                    <a:lnTo>
                      <a:pt x="2850" y="130"/>
                    </a:lnTo>
                    <a:lnTo>
                      <a:pt x="2898" y="148"/>
                    </a:lnTo>
                    <a:lnTo>
                      <a:pt x="2946" y="168"/>
                    </a:lnTo>
                    <a:lnTo>
                      <a:pt x="2993" y="188"/>
                    </a:lnTo>
                    <a:lnTo>
                      <a:pt x="3039" y="210"/>
                    </a:lnTo>
                    <a:lnTo>
                      <a:pt x="3085" y="233"/>
                    </a:lnTo>
                    <a:lnTo>
                      <a:pt x="3132" y="257"/>
                    </a:lnTo>
                    <a:lnTo>
                      <a:pt x="3176" y="282"/>
                    </a:lnTo>
                    <a:lnTo>
                      <a:pt x="3220" y="308"/>
                    </a:lnTo>
                    <a:lnTo>
                      <a:pt x="3264" y="335"/>
                    </a:lnTo>
                    <a:lnTo>
                      <a:pt x="3306" y="363"/>
                    </a:lnTo>
                    <a:lnTo>
                      <a:pt x="3348" y="392"/>
                    </a:lnTo>
                    <a:lnTo>
                      <a:pt x="3389" y="422"/>
                    </a:lnTo>
                    <a:lnTo>
                      <a:pt x="3430" y="454"/>
                    </a:lnTo>
                    <a:lnTo>
                      <a:pt x="3469" y="486"/>
                    </a:lnTo>
                    <a:lnTo>
                      <a:pt x="3508" y="518"/>
                    </a:lnTo>
                    <a:lnTo>
                      <a:pt x="3547" y="552"/>
                    </a:lnTo>
                    <a:lnTo>
                      <a:pt x="3583" y="588"/>
                    </a:lnTo>
                    <a:lnTo>
                      <a:pt x="3620" y="623"/>
                    </a:lnTo>
                    <a:lnTo>
                      <a:pt x="3656" y="659"/>
                    </a:lnTo>
                    <a:lnTo>
                      <a:pt x="3690" y="697"/>
                    </a:lnTo>
                    <a:lnTo>
                      <a:pt x="3724" y="734"/>
                    </a:lnTo>
                    <a:lnTo>
                      <a:pt x="3757" y="773"/>
                    </a:lnTo>
                    <a:lnTo>
                      <a:pt x="3790" y="813"/>
                    </a:lnTo>
                    <a:lnTo>
                      <a:pt x="3820" y="853"/>
                    </a:lnTo>
                    <a:lnTo>
                      <a:pt x="3850" y="895"/>
                    </a:lnTo>
                    <a:lnTo>
                      <a:pt x="3879" y="937"/>
                    </a:lnTo>
                    <a:lnTo>
                      <a:pt x="3907" y="980"/>
                    </a:lnTo>
                    <a:lnTo>
                      <a:pt x="3935" y="1023"/>
                    </a:lnTo>
                    <a:lnTo>
                      <a:pt x="3961" y="1067"/>
                    </a:lnTo>
                    <a:lnTo>
                      <a:pt x="3986" y="1112"/>
                    </a:lnTo>
                    <a:lnTo>
                      <a:pt x="4009" y="1157"/>
                    </a:lnTo>
                    <a:lnTo>
                      <a:pt x="4032" y="1203"/>
                    </a:lnTo>
                    <a:lnTo>
                      <a:pt x="4054" y="1249"/>
                    </a:lnTo>
                    <a:lnTo>
                      <a:pt x="4075" y="1297"/>
                    </a:lnTo>
                    <a:lnTo>
                      <a:pt x="4096" y="1345"/>
                    </a:lnTo>
                    <a:lnTo>
                      <a:pt x="4114" y="1394"/>
                    </a:lnTo>
                    <a:lnTo>
                      <a:pt x="4131" y="1442"/>
                    </a:lnTo>
                    <a:lnTo>
                      <a:pt x="4147" y="1492"/>
                    </a:lnTo>
                    <a:lnTo>
                      <a:pt x="4162" y="1542"/>
                    </a:lnTo>
                    <a:lnTo>
                      <a:pt x="4176" y="1592"/>
                    </a:lnTo>
                    <a:lnTo>
                      <a:pt x="4188" y="1643"/>
                    </a:lnTo>
                    <a:lnTo>
                      <a:pt x="4199" y="1695"/>
                    </a:lnTo>
                    <a:lnTo>
                      <a:pt x="4210" y="1747"/>
                    </a:lnTo>
                    <a:lnTo>
                      <a:pt x="4218" y="1799"/>
                    </a:lnTo>
                    <a:lnTo>
                      <a:pt x="4226" y="1851"/>
                    </a:lnTo>
                    <a:lnTo>
                      <a:pt x="4232" y="1905"/>
                    </a:lnTo>
                    <a:lnTo>
                      <a:pt x="4236" y="1958"/>
                    </a:lnTo>
                    <a:lnTo>
                      <a:pt x="4240" y="2012"/>
                    </a:lnTo>
                    <a:lnTo>
                      <a:pt x="4241" y="2066"/>
                    </a:lnTo>
                    <a:lnTo>
                      <a:pt x="4243" y="2121"/>
                    </a:lnTo>
                    <a:lnTo>
                      <a:pt x="4243" y="2121"/>
                    </a:lnTo>
                    <a:lnTo>
                      <a:pt x="4241" y="2176"/>
                    </a:lnTo>
                    <a:lnTo>
                      <a:pt x="4240" y="2230"/>
                    </a:lnTo>
                    <a:lnTo>
                      <a:pt x="4236" y="2284"/>
                    </a:lnTo>
                    <a:lnTo>
                      <a:pt x="4232" y="2337"/>
                    </a:lnTo>
                    <a:lnTo>
                      <a:pt x="4226" y="2390"/>
                    </a:lnTo>
                    <a:lnTo>
                      <a:pt x="4218" y="2444"/>
                    </a:lnTo>
                    <a:lnTo>
                      <a:pt x="4210" y="2496"/>
                    </a:lnTo>
                    <a:lnTo>
                      <a:pt x="4199" y="2547"/>
                    </a:lnTo>
                    <a:lnTo>
                      <a:pt x="4188" y="2599"/>
                    </a:lnTo>
                    <a:lnTo>
                      <a:pt x="4176" y="2650"/>
                    </a:lnTo>
                    <a:lnTo>
                      <a:pt x="4162" y="2700"/>
                    </a:lnTo>
                    <a:lnTo>
                      <a:pt x="4147" y="2751"/>
                    </a:lnTo>
                    <a:lnTo>
                      <a:pt x="4131" y="2800"/>
                    </a:lnTo>
                    <a:lnTo>
                      <a:pt x="4114" y="2849"/>
                    </a:lnTo>
                    <a:lnTo>
                      <a:pt x="4096" y="2898"/>
                    </a:lnTo>
                    <a:lnTo>
                      <a:pt x="4075" y="2945"/>
                    </a:lnTo>
                    <a:lnTo>
                      <a:pt x="4054" y="2993"/>
                    </a:lnTo>
                    <a:lnTo>
                      <a:pt x="4032" y="3039"/>
                    </a:lnTo>
                    <a:lnTo>
                      <a:pt x="4009" y="3085"/>
                    </a:lnTo>
                    <a:lnTo>
                      <a:pt x="3986" y="3131"/>
                    </a:lnTo>
                    <a:lnTo>
                      <a:pt x="3961" y="3175"/>
                    </a:lnTo>
                    <a:lnTo>
                      <a:pt x="3935" y="3220"/>
                    </a:lnTo>
                    <a:lnTo>
                      <a:pt x="3907" y="3263"/>
                    </a:lnTo>
                    <a:lnTo>
                      <a:pt x="3879" y="3306"/>
                    </a:lnTo>
                    <a:lnTo>
                      <a:pt x="3850" y="3347"/>
                    </a:lnTo>
                    <a:lnTo>
                      <a:pt x="3820" y="3388"/>
                    </a:lnTo>
                    <a:lnTo>
                      <a:pt x="3790" y="3430"/>
                    </a:lnTo>
                    <a:lnTo>
                      <a:pt x="3757" y="3468"/>
                    </a:lnTo>
                    <a:lnTo>
                      <a:pt x="3724" y="3507"/>
                    </a:lnTo>
                    <a:lnTo>
                      <a:pt x="3690" y="3546"/>
                    </a:lnTo>
                    <a:lnTo>
                      <a:pt x="3656" y="3583"/>
                    </a:lnTo>
                    <a:lnTo>
                      <a:pt x="3620" y="3619"/>
                    </a:lnTo>
                    <a:lnTo>
                      <a:pt x="3583" y="3655"/>
                    </a:lnTo>
                    <a:lnTo>
                      <a:pt x="3547" y="3689"/>
                    </a:lnTo>
                    <a:lnTo>
                      <a:pt x="3508" y="3723"/>
                    </a:lnTo>
                    <a:lnTo>
                      <a:pt x="3469" y="3756"/>
                    </a:lnTo>
                    <a:lnTo>
                      <a:pt x="3430" y="3789"/>
                    </a:lnTo>
                    <a:lnTo>
                      <a:pt x="3389" y="3819"/>
                    </a:lnTo>
                    <a:lnTo>
                      <a:pt x="3348" y="3850"/>
                    </a:lnTo>
                    <a:lnTo>
                      <a:pt x="3306" y="3879"/>
                    </a:lnTo>
                    <a:lnTo>
                      <a:pt x="3264" y="3907"/>
                    </a:lnTo>
                    <a:lnTo>
                      <a:pt x="3220" y="3935"/>
                    </a:lnTo>
                    <a:lnTo>
                      <a:pt x="3176" y="3960"/>
                    </a:lnTo>
                    <a:lnTo>
                      <a:pt x="3132" y="3986"/>
                    </a:lnTo>
                    <a:lnTo>
                      <a:pt x="3085" y="4009"/>
                    </a:lnTo>
                    <a:lnTo>
                      <a:pt x="3039" y="4032"/>
                    </a:lnTo>
                    <a:lnTo>
                      <a:pt x="2993" y="4054"/>
                    </a:lnTo>
                    <a:lnTo>
                      <a:pt x="2946" y="4074"/>
                    </a:lnTo>
                    <a:lnTo>
                      <a:pt x="2898" y="4095"/>
                    </a:lnTo>
                    <a:lnTo>
                      <a:pt x="2850" y="4113"/>
                    </a:lnTo>
                    <a:lnTo>
                      <a:pt x="2800" y="4130"/>
                    </a:lnTo>
                    <a:lnTo>
                      <a:pt x="2751" y="4146"/>
                    </a:lnTo>
                    <a:lnTo>
                      <a:pt x="2702" y="4162"/>
                    </a:lnTo>
                    <a:lnTo>
                      <a:pt x="2651" y="4175"/>
                    </a:lnTo>
                    <a:lnTo>
                      <a:pt x="2600" y="4187"/>
                    </a:lnTo>
                    <a:lnTo>
                      <a:pt x="2549" y="4198"/>
                    </a:lnTo>
                    <a:lnTo>
                      <a:pt x="2496" y="4209"/>
                    </a:lnTo>
                    <a:lnTo>
                      <a:pt x="2444" y="4218"/>
                    </a:lnTo>
                    <a:lnTo>
                      <a:pt x="2391" y="4225"/>
                    </a:lnTo>
                    <a:lnTo>
                      <a:pt x="2337" y="4231"/>
                    </a:lnTo>
                    <a:lnTo>
                      <a:pt x="2284" y="4236"/>
                    </a:lnTo>
                    <a:lnTo>
                      <a:pt x="2231" y="4239"/>
                    </a:lnTo>
                    <a:lnTo>
                      <a:pt x="2176" y="4241"/>
                    </a:lnTo>
                    <a:lnTo>
                      <a:pt x="2121" y="4242"/>
                    </a:lnTo>
                    <a:lnTo>
                      <a:pt x="2121" y="4242"/>
                    </a:lnTo>
                    <a:lnTo>
                      <a:pt x="2067" y="4241"/>
                    </a:lnTo>
                    <a:lnTo>
                      <a:pt x="2013" y="4239"/>
                    </a:lnTo>
                    <a:lnTo>
                      <a:pt x="1959" y="4236"/>
                    </a:lnTo>
                    <a:lnTo>
                      <a:pt x="1905" y="4231"/>
                    </a:lnTo>
                    <a:lnTo>
                      <a:pt x="1852" y="4225"/>
                    </a:lnTo>
                    <a:lnTo>
                      <a:pt x="1799" y="4218"/>
                    </a:lnTo>
                    <a:lnTo>
                      <a:pt x="1747" y="4209"/>
                    </a:lnTo>
                    <a:lnTo>
                      <a:pt x="1695" y="4198"/>
                    </a:lnTo>
                    <a:lnTo>
                      <a:pt x="1644" y="4187"/>
                    </a:lnTo>
                    <a:lnTo>
                      <a:pt x="1593" y="4175"/>
                    </a:lnTo>
                    <a:lnTo>
                      <a:pt x="1542" y="4162"/>
                    </a:lnTo>
                    <a:lnTo>
                      <a:pt x="1492" y="4146"/>
                    </a:lnTo>
                    <a:lnTo>
                      <a:pt x="1443" y="4130"/>
                    </a:lnTo>
                    <a:lnTo>
                      <a:pt x="1394" y="4113"/>
                    </a:lnTo>
                    <a:lnTo>
                      <a:pt x="1345" y="4095"/>
                    </a:lnTo>
                    <a:lnTo>
                      <a:pt x="1297" y="4074"/>
                    </a:lnTo>
                    <a:lnTo>
                      <a:pt x="1249" y="4054"/>
                    </a:lnTo>
                    <a:lnTo>
                      <a:pt x="1203" y="4032"/>
                    </a:lnTo>
                    <a:lnTo>
                      <a:pt x="1157" y="4009"/>
                    </a:lnTo>
                    <a:lnTo>
                      <a:pt x="1112" y="3986"/>
                    </a:lnTo>
                    <a:lnTo>
                      <a:pt x="1067" y="3960"/>
                    </a:lnTo>
                    <a:lnTo>
                      <a:pt x="1024" y="3935"/>
                    </a:lnTo>
                    <a:lnTo>
                      <a:pt x="980" y="3907"/>
                    </a:lnTo>
                    <a:lnTo>
                      <a:pt x="937" y="3879"/>
                    </a:lnTo>
                    <a:lnTo>
                      <a:pt x="895" y="3850"/>
                    </a:lnTo>
                    <a:lnTo>
                      <a:pt x="854" y="3819"/>
                    </a:lnTo>
                    <a:lnTo>
                      <a:pt x="814" y="3789"/>
                    </a:lnTo>
                    <a:lnTo>
                      <a:pt x="773" y="3756"/>
                    </a:lnTo>
                    <a:lnTo>
                      <a:pt x="735" y="3723"/>
                    </a:lnTo>
                    <a:lnTo>
                      <a:pt x="697" y="3689"/>
                    </a:lnTo>
                    <a:lnTo>
                      <a:pt x="659" y="3655"/>
                    </a:lnTo>
                    <a:lnTo>
                      <a:pt x="623" y="3619"/>
                    </a:lnTo>
                    <a:lnTo>
                      <a:pt x="588" y="3583"/>
                    </a:lnTo>
                    <a:lnTo>
                      <a:pt x="552" y="3546"/>
                    </a:lnTo>
                    <a:lnTo>
                      <a:pt x="518" y="3507"/>
                    </a:lnTo>
                    <a:lnTo>
                      <a:pt x="486" y="3468"/>
                    </a:lnTo>
                    <a:lnTo>
                      <a:pt x="454" y="3430"/>
                    </a:lnTo>
                    <a:lnTo>
                      <a:pt x="423" y="3388"/>
                    </a:lnTo>
                    <a:lnTo>
                      <a:pt x="392" y="3347"/>
                    </a:lnTo>
                    <a:lnTo>
                      <a:pt x="363" y="3306"/>
                    </a:lnTo>
                    <a:lnTo>
                      <a:pt x="335" y="3263"/>
                    </a:lnTo>
                    <a:lnTo>
                      <a:pt x="308" y="3220"/>
                    </a:lnTo>
                    <a:lnTo>
                      <a:pt x="282" y="3175"/>
                    </a:lnTo>
                    <a:lnTo>
                      <a:pt x="257" y="3131"/>
                    </a:lnTo>
                    <a:lnTo>
                      <a:pt x="233" y="3085"/>
                    </a:lnTo>
                    <a:lnTo>
                      <a:pt x="210" y="3039"/>
                    </a:lnTo>
                    <a:lnTo>
                      <a:pt x="188" y="2993"/>
                    </a:lnTo>
                    <a:lnTo>
                      <a:pt x="168" y="2945"/>
                    </a:lnTo>
                    <a:lnTo>
                      <a:pt x="148" y="2898"/>
                    </a:lnTo>
                    <a:lnTo>
                      <a:pt x="130" y="2849"/>
                    </a:lnTo>
                    <a:lnTo>
                      <a:pt x="112" y="2800"/>
                    </a:lnTo>
                    <a:lnTo>
                      <a:pt x="96" y="2751"/>
                    </a:lnTo>
                    <a:lnTo>
                      <a:pt x="81" y="2700"/>
                    </a:lnTo>
                    <a:lnTo>
                      <a:pt x="67" y="2650"/>
                    </a:lnTo>
                    <a:lnTo>
                      <a:pt x="55" y="2599"/>
                    </a:lnTo>
                    <a:lnTo>
                      <a:pt x="44" y="2547"/>
                    </a:lnTo>
                    <a:lnTo>
                      <a:pt x="34" y="2496"/>
                    </a:lnTo>
                    <a:lnTo>
                      <a:pt x="24" y="2444"/>
                    </a:lnTo>
                    <a:lnTo>
                      <a:pt x="17" y="2390"/>
                    </a:lnTo>
                    <a:lnTo>
                      <a:pt x="11" y="2337"/>
                    </a:lnTo>
                    <a:lnTo>
                      <a:pt x="6" y="2284"/>
                    </a:lnTo>
                    <a:lnTo>
                      <a:pt x="4" y="2230"/>
                    </a:lnTo>
                    <a:lnTo>
                      <a:pt x="1" y="2176"/>
                    </a:lnTo>
                    <a:lnTo>
                      <a:pt x="0" y="2121"/>
                    </a:lnTo>
                    <a:lnTo>
                      <a:pt x="0" y="2121"/>
                    </a:lnTo>
                    <a:lnTo>
                      <a:pt x="1" y="2066"/>
                    </a:lnTo>
                    <a:lnTo>
                      <a:pt x="4" y="2012"/>
                    </a:lnTo>
                    <a:lnTo>
                      <a:pt x="6" y="1958"/>
                    </a:lnTo>
                    <a:lnTo>
                      <a:pt x="11" y="1905"/>
                    </a:lnTo>
                    <a:lnTo>
                      <a:pt x="17" y="1851"/>
                    </a:lnTo>
                    <a:lnTo>
                      <a:pt x="24" y="1799"/>
                    </a:lnTo>
                    <a:lnTo>
                      <a:pt x="34" y="1747"/>
                    </a:lnTo>
                    <a:lnTo>
                      <a:pt x="44" y="1695"/>
                    </a:lnTo>
                    <a:lnTo>
                      <a:pt x="55" y="1643"/>
                    </a:lnTo>
                    <a:lnTo>
                      <a:pt x="67" y="1592"/>
                    </a:lnTo>
                    <a:lnTo>
                      <a:pt x="81" y="1542"/>
                    </a:lnTo>
                    <a:lnTo>
                      <a:pt x="96" y="1492"/>
                    </a:lnTo>
                    <a:lnTo>
                      <a:pt x="112" y="1442"/>
                    </a:lnTo>
                    <a:lnTo>
                      <a:pt x="130" y="1394"/>
                    </a:lnTo>
                    <a:lnTo>
                      <a:pt x="148" y="1345"/>
                    </a:lnTo>
                    <a:lnTo>
                      <a:pt x="168" y="1297"/>
                    </a:lnTo>
                    <a:lnTo>
                      <a:pt x="188" y="1249"/>
                    </a:lnTo>
                    <a:lnTo>
                      <a:pt x="210" y="1203"/>
                    </a:lnTo>
                    <a:lnTo>
                      <a:pt x="233" y="1157"/>
                    </a:lnTo>
                    <a:lnTo>
                      <a:pt x="257" y="1112"/>
                    </a:lnTo>
                    <a:lnTo>
                      <a:pt x="282" y="1067"/>
                    </a:lnTo>
                    <a:lnTo>
                      <a:pt x="308" y="1023"/>
                    </a:lnTo>
                    <a:lnTo>
                      <a:pt x="335" y="980"/>
                    </a:lnTo>
                    <a:lnTo>
                      <a:pt x="363" y="937"/>
                    </a:lnTo>
                    <a:lnTo>
                      <a:pt x="392" y="895"/>
                    </a:lnTo>
                    <a:lnTo>
                      <a:pt x="423" y="853"/>
                    </a:lnTo>
                    <a:lnTo>
                      <a:pt x="454" y="813"/>
                    </a:lnTo>
                    <a:lnTo>
                      <a:pt x="486" y="773"/>
                    </a:lnTo>
                    <a:lnTo>
                      <a:pt x="518" y="734"/>
                    </a:lnTo>
                    <a:lnTo>
                      <a:pt x="552" y="697"/>
                    </a:lnTo>
                    <a:lnTo>
                      <a:pt x="588" y="659"/>
                    </a:lnTo>
                    <a:lnTo>
                      <a:pt x="623" y="623"/>
                    </a:lnTo>
                    <a:lnTo>
                      <a:pt x="659" y="588"/>
                    </a:lnTo>
                    <a:lnTo>
                      <a:pt x="697" y="552"/>
                    </a:lnTo>
                    <a:lnTo>
                      <a:pt x="735" y="518"/>
                    </a:lnTo>
                    <a:lnTo>
                      <a:pt x="773" y="486"/>
                    </a:lnTo>
                    <a:lnTo>
                      <a:pt x="814" y="454"/>
                    </a:lnTo>
                    <a:lnTo>
                      <a:pt x="854" y="422"/>
                    </a:lnTo>
                    <a:lnTo>
                      <a:pt x="895" y="392"/>
                    </a:lnTo>
                    <a:lnTo>
                      <a:pt x="937" y="363"/>
                    </a:lnTo>
                    <a:lnTo>
                      <a:pt x="980" y="335"/>
                    </a:lnTo>
                    <a:lnTo>
                      <a:pt x="1024" y="308"/>
                    </a:lnTo>
                    <a:lnTo>
                      <a:pt x="1067" y="282"/>
                    </a:lnTo>
                    <a:lnTo>
                      <a:pt x="1112" y="257"/>
                    </a:lnTo>
                    <a:lnTo>
                      <a:pt x="1157" y="233"/>
                    </a:lnTo>
                    <a:lnTo>
                      <a:pt x="1203" y="210"/>
                    </a:lnTo>
                    <a:lnTo>
                      <a:pt x="1249" y="188"/>
                    </a:lnTo>
                    <a:lnTo>
                      <a:pt x="1297" y="168"/>
                    </a:lnTo>
                    <a:lnTo>
                      <a:pt x="1345" y="148"/>
                    </a:lnTo>
                    <a:lnTo>
                      <a:pt x="1394" y="130"/>
                    </a:lnTo>
                    <a:lnTo>
                      <a:pt x="1443" y="112"/>
                    </a:lnTo>
                    <a:lnTo>
                      <a:pt x="1492" y="96"/>
                    </a:lnTo>
                    <a:lnTo>
                      <a:pt x="1542" y="81"/>
                    </a:lnTo>
                    <a:lnTo>
                      <a:pt x="1593" y="68"/>
                    </a:lnTo>
                    <a:lnTo>
                      <a:pt x="1644" y="55"/>
                    </a:lnTo>
                    <a:lnTo>
                      <a:pt x="1695" y="44"/>
                    </a:lnTo>
                    <a:lnTo>
                      <a:pt x="1747" y="34"/>
                    </a:lnTo>
                    <a:lnTo>
                      <a:pt x="1799" y="25"/>
                    </a:lnTo>
                    <a:lnTo>
                      <a:pt x="1852" y="17"/>
                    </a:lnTo>
                    <a:lnTo>
                      <a:pt x="1905" y="11"/>
                    </a:lnTo>
                    <a:lnTo>
                      <a:pt x="1959" y="6"/>
                    </a:lnTo>
                    <a:lnTo>
                      <a:pt x="2013" y="4"/>
                    </a:lnTo>
                    <a:lnTo>
                      <a:pt x="2067" y="1"/>
                    </a:lnTo>
                    <a:lnTo>
                      <a:pt x="2121" y="0"/>
                    </a:lnTo>
                    <a:lnTo>
                      <a:pt x="2121" y="0"/>
                    </a:lnTo>
                    <a:close/>
                    <a:moveTo>
                      <a:pt x="2121" y="306"/>
                    </a:moveTo>
                    <a:lnTo>
                      <a:pt x="2121" y="306"/>
                    </a:lnTo>
                    <a:lnTo>
                      <a:pt x="2169" y="307"/>
                    </a:lnTo>
                    <a:lnTo>
                      <a:pt x="2215" y="308"/>
                    </a:lnTo>
                    <a:lnTo>
                      <a:pt x="2261" y="311"/>
                    </a:lnTo>
                    <a:lnTo>
                      <a:pt x="2307" y="316"/>
                    </a:lnTo>
                    <a:lnTo>
                      <a:pt x="2352" y="320"/>
                    </a:lnTo>
                    <a:lnTo>
                      <a:pt x="2397" y="327"/>
                    </a:lnTo>
                    <a:lnTo>
                      <a:pt x="2442" y="334"/>
                    </a:lnTo>
                    <a:lnTo>
                      <a:pt x="2487" y="344"/>
                    </a:lnTo>
                    <a:lnTo>
                      <a:pt x="2530" y="352"/>
                    </a:lnTo>
                    <a:lnTo>
                      <a:pt x="2574" y="363"/>
                    </a:lnTo>
                    <a:lnTo>
                      <a:pt x="2618" y="375"/>
                    </a:lnTo>
                    <a:lnTo>
                      <a:pt x="2660" y="387"/>
                    </a:lnTo>
                    <a:lnTo>
                      <a:pt x="2703" y="402"/>
                    </a:lnTo>
                    <a:lnTo>
                      <a:pt x="2744" y="416"/>
                    </a:lnTo>
                    <a:lnTo>
                      <a:pt x="2787" y="432"/>
                    </a:lnTo>
                    <a:lnTo>
                      <a:pt x="2827" y="449"/>
                    </a:lnTo>
                    <a:lnTo>
                      <a:pt x="2868" y="466"/>
                    </a:lnTo>
                    <a:lnTo>
                      <a:pt x="2907" y="486"/>
                    </a:lnTo>
                    <a:lnTo>
                      <a:pt x="2947" y="505"/>
                    </a:lnTo>
                    <a:lnTo>
                      <a:pt x="2986" y="526"/>
                    </a:lnTo>
                    <a:lnTo>
                      <a:pt x="3023" y="547"/>
                    </a:lnTo>
                    <a:lnTo>
                      <a:pt x="3062" y="569"/>
                    </a:lnTo>
                    <a:lnTo>
                      <a:pt x="3099" y="592"/>
                    </a:lnTo>
                    <a:lnTo>
                      <a:pt x="3135" y="617"/>
                    </a:lnTo>
                    <a:lnTo>
                      <a:pt x="3172" y="642"/>
                    </a:lnTo>
                    <a:lnTo>
                      <a:pt x="3207" y="668"/>
                    </a:lnTo>
                    <a:lnTo>
                      <a:pt x="3241" y="694"/>
                    </a:lnTo>
                    <a:lnTo>
                      <a:pt x="3275" y="721"/>
                    </a:lnTo>
                    <a:lnTo>
                      <a:pt x="3309" y="749"/>
                    </a:lnTo>
                    <a:lnTo>
                      <a:pt x="3342" y="778"/>
                    </a:lnTo>
                    <a:lnTo>
                      <a:pt x="3373" y="809"/>
                    </a:lnTo>
                    <a:lnTo>
                      <a:pt x="3405" y="839"/>
                    </a:lnTo>
                    <a:lnTo>
                      <a:pt x="3435" y="869"/>
                    </a:lnTo>
                    <a:lnTo>
                      <a:pt x="3464" y="902"/>
                    </a:lnTo>
                    <a:lnTo>
                      <a:pt x="3493" y="935"/>
                    </a:lnTo>
                    <a:lnTo>
                      <a:pt x="3521" y="968"/>
                    </a:lnTo>
                    <a:lnTo>
                      <a:pt x="3549" y="1002"/>
                    </a:lnTo>
                    <a:lnTo>
                      <a:pt x="3576" y="1037"/>
                    </a:lnTo>
                    <a:lnTo>
                      <a:pt x="3601" y="1072"/>
                    </a:lnTo>
                    <a:lnTo>
                      <a:pt x="3626" y="1107"/>
                    </a:lnTo>
                    <a:lnTo>
                      <a:pt x="3650" y="1144"/>
                    </a:lnTo>
                    <a:lnTo>
                      <a:pt x="3673" y="1181"/>
                    </a:lnTo>
                    <a:lnTo>
                      <a:pt x="3696" y="1219"/>
                    </a:lnTo>
                    <a:lnTo>
                      <a:pt x="3717" y="1256"/>
                    </a:lnTo>
                    <a:lnTo>
                      <a:pt x="3737" y="1295"/>
                    </a:lnTo>
                    <a:lnTo>
                      <a:pt x="3757" y="1335"/>
                    </a:lnTo>
                    <a:lnTo>
                      <a:pt x="3776" y="1375"/>
                    </a:lnTo>
                    <a:lnTo>
                      <a:pt x="3794" y="1416"/>
                    </a:lnTo>
                    <a:lnTo>
                      <a:pt x="3810" y="1457"/>
                    </a:lnTo>
                    <a:lnTo>
                      <a:pt x="3826" y="1498"/>
                    </a:lnTo>
                    <a:lnTo>
                      <a:pt x="3842" y="1539"/>
                    </a:lnTo>
                    <a:lnTo>
                      <a:pt x="3855" y="1582"/>
                    </a:lnTo>
                    <a:lnTo>
                      <a:pt x="3867" y="1626"/>
                    </a:lnTo>
                    <a:lnTo>
                      <a:pt x="3879" y="1668"/>
                    </a:lnTo>
                    <a:lnTo>
                      <a:pt x="3890" y="1712"/>
                    </a:lnTo>
                    <a:lnTo>
                      <a:pt x="3900" y="1755"/>
                    </a:lnTo>
                    <a:lnTo>
                      <a:pt x="3909" y="1800"/>
                    </a:lnTo>
                    <a:lnTo>
                      <a:pt x="3916" y="1845"/>
                    </a:lnTo>
                    <a:lnTo>
                      <a:pt x="3922" y="1890"/>
                    </a:lnTo>
                    <a:lnTo>
                      <a:pt x="3928" y="1936"/>
                    </a:lnTo>
                    <a:lnTo>
                      <a:pt x="3932" y="1981"/>
                    </a:lnTo>
                    <a:lnTo>
                      <a:pt x="3934" y="2027"/>
                    </a:lnTo>
                    <a:lnTo>
                      <a:pt x="3937" y="2075"/>
                    </a:lnTo>
                    <a:lnTo>
                      <a:pt x="3937" y="2121"/>
                    </a:lnTo>
                    <a:lnTo>
                      <a:pt x="3937" y="2121"/>
                    </a:lnTo>
                    <a:lnTo>
                      <a:pt x="3937" y="2168"/>
                    </a:lnTo>
                    <a:lnTo>
                      <a:pt x="3934" y="2214"/>
                    </a:lnTo>
                    <a:lnTo>
                      <a:pt x="3932" y="2260"/>
                    </a:lnTo>
                    <a:lnTo>
                      <a:pt x="3928" y="2307"/>
                    </a:lnTo>
                    <a:lnTo>
                      <a:pt x="3922" y="2352"/>
                    </a:lnTo>
                    <a:lnTo>
                      <a:pt x="3916" y="2396"/>
                    </a:lnTo>
                    <a:lnTo>
                      <a:pt x="3909" y="2441"/>
                    </a:lnTo>
                    <a:lnTo>
                      <a:pt x="3900" y="2486"/>
                    </a:lnTo>
                    <a:lnTo>
                      <a:pt x="3890" y="2530"/>
                    </a:lnTo>
                    <a:lnTo>
                      <a:pt x="3879" y="2574"/>
                    </a:lnTo>
                    <a:lnTo>
                      <a:pt x="3867" y="2617"/>
                    </a:lnTo>
                    <a:lnTo>
                      <a:pt x="3855" y="2660"/>
                    </a:lnTo>
                    <a:lnTo>
                      <a:pt x="3842" y="2702"/>
                    </a:lnTo>
                    <a:lnTo>
                      <a:pt x="3826" y="2744"/>
                    </a:lnTo>
                    <a:lnTo>
                      <a:pt x="3810" y="2785"/>
                    </a:lnTo>
                    <a:lnTo>
                      <a:pt x="3794" y="2826"/>
                    </a:lnTo>
                    <a:lnTo>
                      <a:pt x="3776" y="2866"/>
                    </a:lnTo>
                    <a:lnTo>
                      <a:pt x="3757" y="2906"/>
                    </a:lnTo>
                    <a:lnTo>
                      <a:pt x="3737" y="2946"/>
                    </a:lnTo>
                    <a:lnTo>
                      <a:pt x="3717" y="2985"/>
                    </a:lnTo>
                    <a:lnTo>
                      <a:pt x="3696" y="3023"/>
                    </a:lnTo>
                    <a:lnTo>
                      <a:pt x="3673" y="3061"/>
                    </a:lnTo>
                    <a:lnTo>
                      <a:pt x="3650" y="3098"/>
                    </a:lnTo>
                    <a:lnTo>
                      <a:pt x="3626" y="3135"/>
                    </a:lnTo>
                    <a:lnTo>
                      <a:pt x="3601" y="3171"/>
                    </a:lnTo>
                    <a:lnTo>
                      <a:pt x="3576" y="3206"/>
                    </a:lnTo>
                    <a:lnTo>
                      <a:pt x="3549" y="3240"/>
                    </a:lnTo>
                    <a:lnTo>
                      <a:pt x="3521" y="3274"/>
                    </a:lnTo>
                    <a:lnTo>
                      <a:pt x="3493" y="3308"/>
                    </a:lnTo>
                    <a:lnTo>
                      <a:pt x="3464" y="3340"/>
                    </a:lnTo>
                    <a:lnTo>
                      <a:pt x="3435" y="3373"/>
                    </a:lnTo>
                    <a:lnTo>
                      <a:pt x="3405" y="3403"/>
                    </a:lnTo>
                    <a:lnTo>
                      <a:pt x="3373" y="3434"/>
                    </a:lnTo>
                    <a:lnTo>
                      <a:pt x="3342" y="3464"/>
                    </a:lnTo>
                    <a:lnTo>
                      <a:pt x="3309" y="3493"/>
                    </a:lnTo>
                    <a:lnTo>
                      <a:pt x="3275" y="3521"/>
                    </a:lnTo>
                    <a:lnTo>
                      <a:pt x="3241" y="3549"/>
                    </a:lnTo>
                    <a:lnTo>
                      <a:pt x="3207" y="3575"/>
                    </a:lnTo>
                    <a:lnTo>
                      <a:pt x="3172" y="3601"/>
                    </a:lnTo>
                    <a:lnTo>
                      <a:pt x="3135" y="3625"/>
                    </a:lnTo>
                    <a:lnTo>
                      <a:pt x="3099" y="3649"/>
                    </a:lnTo>
                    <a:lnTo>
                      <a:pt x="3062" y="3672"/>
                    </a:lnTo>
                    <a:lnTo>
                      <a:pt x="3023" y="3695"/>
                    </a:lnTo>
                    <a:lnTo>
                      <a:pt x="2986" y="3716"/>
                    </a:lnTo>
                    <a:lnTo>
                      <a:pt x="2947" y="3737"/>
                    </a:lnTo>
                    <a:lnTo>
                      <a:pt x="2907" y="3756"/>
                    </a:lnTo>
                    <a:lnTo>
                      <a:pt x="2868" y="3776"/>
                    </a:lnTo>
                    <a:lnTo>
                      <a:pt x="2827" y="3794"/>
                    </a:lnTo>
                    <a:lnTo>
                      <a:pt x="2787" y="3810"/>
                    </a:lnTo>
                    <a:lnTo>
                      <a:pt x="2744" y="3825"/>
                    </a:lnTo>
                    <a:lnTo>
                      <a:pt x="2703" y="3841"/>
                    </a:lnTo>
                    <a:lnTo>
                      <a:pt x="2660" y="3855"/>
                    </a:lnTo>
                    <a:lnTo>
                      <a:pt x="2618" y="3867"/>
                    </a:lnTo>
                    <a:lnTo>
                      <a:pt x="2574" y="3879"/>
                    </a:lnTo>
                    <a:lnTo>
                      <a:pt x="2530" y="3890"/>
                    </a:lnTo>
                    <a:lnTo>
                      <a:pt x="2487" y="3899"/>
                    </a:lnTo>
                    <a:lnTo>
                      <a:pt x="2442" y="3908"/>
                    </a:lnTo>
                    <a:lnTo>
                      <a:pt x="2397" y="3915"/>
                    </a:lnTo>
                    <a:lnTo>
                      <a:pt x="2352" y="3921"/>
                    </a:lnTo>
                    <a:lnTo>
                      <a:pt x="2307" y="3927"/>
                    </a:lnTo>
                    <a:lnTo>
                      <a:pt x="2261" y="3931"/>
                    </a:lnTo>
                    <a:lnTo>
                      <a:pt x="2215" y="3933"/>
                    </a:lnTo>
                    <a:lnTo>
                      <a:pt x="2169" y="3936"/>
                    </a:lnTo>
                    <a:lnTo>
                      <a:pt x="2121" y="3936"/>
                    </a:lnTo>
                    <a:lnTo>
                      <a:pt x="2121" y="3936"/>
                    </a:lnTo>
                    <a:lnTo>
                      <a:pt x="2075" y="3936"/>
                    </a:lnTo>
                    <a:lnTo>
                      <a:pt x="2029" y="3933"/>
                    </a:lnTo>
                    <a:lnTo>
                      <a:pt x="1983" y="3931"/>
                    </a:lnTo>
                    <a:lnTo>
                      <a:pt x="1937" y="3927"/>
                    </a:lnTo>
                    <a:lnTo>
                      <a:pt x="1891" y="3921"/>
                    </a:lnTo>
                    <a:lnTo>
                      <a:pt x="1846" y="3915"/>
                    </a:lnTo>
                    <a:lnTo>
                      <a:pt x="1801" y="3908"/>
                    </a:lnTo>
                    <a:lnTo>
                      <a:pt x="1757" y="3899"/>
                    </a:lnTo>
                    <a:lnTo>
                      <a:pt x="1712" y="3890"/>
                    </a:lnTo>
                    <a:lnTo>
                      <a:pt x="1668" y="3879"/>
                    </a:lnTo>
                    <a:lnTo>
                      <a:pt x="1626" y="3867"/>
                    </a:lnTo>
                    <a:lnTo>
                      <a:pt x="1583" y="3855"/>
                    </a:lnTo>
                    <a:lnTo>
                      <a:pt x="1541" y="3841"/>
                    </a:lnTo>
                    <a:lnTo>
                      <a:pt x="1498" y="3825"/>
                    </a:lnTo>
                    <a:lnTo>
                      <a:pt x="1457" y="3810"/>
                    </a:lnTo>
                    <a:lnTo>
                      <a:pt x="1416" y="3794"/>
                    </a:lnTo>
                    <a:lnTo>
                      <a:pt x="1376" y="3776"/>
                    </a:lnTo>
                    <a:lnTo>
                      <a:pt x="1336" y="3756"/>
                    </a:lnTo>
                    <a:lnTo>
                      <a:pt x="1297" y="3737"/>
                    </a:lnTo>
                    <a:lnTo>
                      <a:pt x="1258" y="3716"/>
                    </a:lnTo>
                    <a:lnTo>
                      <a:pt x="1219" y="3695"/>
                    </a:lnTo>
                    <a:lnTo>
                      <a:pt x="1181" y="3672"/>
                    </a:lnTo>
                    <a:lnTo>
                      <a:pt x="1144" y="3649"/>
                    </a:lnTo>
                    <a:lnTo>
                      <a:pt x="1107" y="3625"/>
                    </a:lnTo>
                    <a:lnTo>
                      <a:pt x="1072" y="3601"/>
                    </a:lnTo>
                    <a:lnTo>
                      <a:pt x="1037" y="3575"/>
                    </a:lnTo>
                    <a:lnTo>
                      <a:pt x="1002" y="3549"/>
                    </a:lnTo>
                    <a:lnTo>
                      <a:pt x="968" y="3521"/>
                    </a:lnTo>
                    <a:lnTo>
                      <a:pt x="935" y="3493"/>
                    </a:lnTo>
                    <a:lnTo>
                      <a:pt x="902" y="3464"/>
                    </a:lnTo>
                    <a:lnTo>
                      <a:pt x="871" y="3434"/>
                    </a:lnTo>
                    <a:lnTo>
                      <a:pt x="839" y="3403"/>
                    </a:lnTo>
                    <a:lnTo>
                      <a:pt x="809" y="3373"/>
                    </a:lnTo>
                    <a:lnTo>
                      <a:pt x="778" y="3340"/>
                    </a:lnTo>
                    <a:lnTo>
                      <a:pt x="749" y="3308"/>
                    </a:lnTo>
                    <a:lnTo>
                      <a:pt x="721" y="3274"/>
                    </a:lnTo>
                    <a:lnTo>
                      <a:pt x="695" y="3240"/>
                    </a:lnTo>
                    <a:lnTo>
                      <a:pt x="668" y="3206"/>
                    </a:lnTo>
                    <a:lnTo>
                      <a:pt x="642" y="3171"/>
                    </a:lnTo>
                    <a:lnTo>
                      <a:pt x="617" y="3135"/>
                    </a:lnTo>
                    <a:lnTo>
                      <a:pt x="593" y="3098"/>
                    </a:lnTo>
                    <a:lnTo>
                      <a:pt x="569" y="3061"/>
                    </a:lnTo>
                    <a:lnTo>
                      <a:pt x="548" y="3023"/>
                    </a:lnTo>
                    <a:lnTo>
                      <a:pt x="526" y="2985"/>
                    </a:lnTo>
                    <a:lnTo>
                      <a:pt x="505" y="2946"/>
                    </a:lnTo>
                    <a:lnTo>
                      <a:pt x="486" y="2906"/>
                    </a:lnTo>
                    <a:lnTo>
                      <a:pt x="466" y="2866"/>
                    </a:lnTo>
                    <a:lnTo>
                      <a:pt x="449" y="2826"/>
                    </a:lnTo>
                    <a:lnTo>
                      <a:pt x="432" y="2785"/>
                    </a:lnTo>
                    <a:lnTo>
                      <a:pt x="416" y="2744"/>
                    </a:lnTo>
                    <a:lnTo>
                      <a:pt x="402" y="2702"/>
                    </a:lnTo>
                    <a:lnTo>
                      <a:pt x="387" y="2660"/>
                    </a:lnTo>
                    <a:lnTo>
                      <a:pt x="375" y="2617"/>
                    </a:lnTo>
                    <a:lnTo>
                      <a:pt x="363" y="2574"/>
                    </a:lnTo>
                    <a:lnTo>
                      <a:pt x="352" y="2530"/>
                    </a:lnTo>
                    <a:lnTo>
                      <a:pt x="342" y="2486"/>
                    </a:lnTo>
                    <a:lnTo>
                      <a:pt x="334" y="2441"/>
                    </a:lnTo>
                    <a:lnTo>
                      <a:pt x="327" y="2396"/>
                    </a:lnTo>
                    <a:lnTo>
                      <a:pt x="321" y="2352"/>
                    </a:lnTo>
                    <a:lnTo>
                      <a:pt x="316" y="2307"/>
                    </a:lnTo>
                    <a:lnTo>
                      <a:pt x="311" y="2260"/>
                    </a:lnTo>
                    <a:lnTo>
                      <a:pt x="308" y="2214"/>
                    </a:lnTo>
                    <a:lnTo>
                      <a:pt x="306" y="2168"/>
                    </a:lnTo>
                    <a:lnTo>
                      <a:pt x="306" y="2121"/>
                    </a:lnTo>
                    <a:lnTo>
                      <a:pt x="306" y="2121"/>
                    </a:lnTo>
                    <a:lnTo>
                      <a:pt x="306" y="2075"/>
                    </a:lnTo>
                    <a:lnTo>
                      <a:pt x="308" y="2027"/>
                    </a:lnTo>
                    <a:lnTo>
                      <a:pt x="311" y="1981"/>
                    </a:lnTo>
                    <a:lnTo>
                      <a:pt x="316" y="1936"/>
                    </a:lnTo>
                    <a:lnTo>
                      <a:pt x="321" y="1890"/>
                    </a:lnTo>
                    <a:lnTo>
                      <a:pt x="327" y="1845"/>
                    </a:lnTo>
                    <a:lnTo>
                      <a:pt x="334" y="1800"/>
                    </a:lnTo>
                    <a:lnTo>
                      <a:pt x="342" y="1755"/>
                    </a:lnTo>
                    <a:lnTo>
                      <a:pt x="352" y="1712"/>
                    </a:lnTo>
                    <a:lnTo>
                      <a:pt x="363" y="1668"/>
                    </a:lnTo>
                    <a:lnTo>
                      <a:pt x="375" y="1626"/>
                    </a:lnTo>
                    <a:lnTo>
                      <a:pt x="387" y="1582"/>
                    </a:lnTo>
                    <a:lnTo>
                      <a:pt x="402" y="1539"/>
                    </a:lnTo>
                    <a:lnTo>
                      <a:pt x="416" y="1498"/>
                    </a:lnTo>
                    <a:lnTo>
                      <a:pt x="432" y="1457"/>
                    </a:lnTo>
                    <a:lnTo>
                      <a:pt x="449" y="1416"/>
                    </a:lnTo>
                    <a:lnTo>
                      <a:pt x="466" y="1375"/>
                    </a:lnTo>
                    <a:lnTo>
                      <a:pt x="486" y="1335"/>
                    </a:lnTo>
                    <a:lnTo>
                      <a:pt x="505" y="1295"/>
                    </a:lnTo>
                    <a:lnTo>
                      <a:pt x="526" y="1256"/>
                    </a:lnTo>
                    <a:lnTo>
                      <a:pt x="548" y="1219"/>
                    </a:lnTo>
                    <a:lnTo>
                      <a:pt x="569" y="1181"/>
                    </a:lnTo>
                    <a:lnTo>
                      <a:pt x="593" y="1144"/>
                    </a:lnTo>
                    <a:lnTo>
                      <a:pt x="617" y="1107"/>
                    </a:lnTo>
                    <a:lnTo>
                      <a:pt x="642" y="1072"/>
                    </a:lnTo>
                    <a:lnTo>
                      <a:pt x="668" y="1037"/>
                    </a:lnTo>
                    <a:lnTo>
                      <a:pt x="695" y="1002"/>
                    </a:lnTo>
                    <a:lnTo>
                      <a:pt x="721" y="968"/>
                    </a:lnTo>
                    <a:lnTo>
                      <a:pt x="749" y="935"/>
                    </a:lnTo>
                    <a:lnTo>
                      <a:pt x="778" y="902"/>
                    </a:lnTo>
                    <a:lnTo>
                      <a:pt x="809" y="869"/>
                    </a:lnTo>
                    <a:lnTo>
                      <a:pt x="839" y="839"/>
                    </a:lnTo>
                    <a:lnTo>
                      <a:pt x="871" y="809"/>
                    </a:lnTo>
                    <a:lnTo>
                      <a:pt x="902" y="778"/>
                    </a:lnTo>
                    <a:lnTo>
                      <a:pt x="935" y="749"/>
                    </a:lnTo>
                    <a:lnTo>
                      <a:pt x="968" y="721"/>
                    </a:lnTo>
                    <a:lnTo>
                      <a:pt x="1002" y="694"/>
                    </a:lnTo>
                    <a:lnTo>
                      <a:pt x="1037" y="668"/>
                    </a:lnTo>
                    <a:lnTo>
                      <a:pt x="1072" y="642"/>
                    </a:lnTo>
                    <a:lnTo>
                      <a:pt x="1107" y="617"/>
                    </a:lnTo>
                    <a:lnTo>
                      <a:pt x="1144" y="592"/>
                    </a:lnTo>
                    <a:lnTo>
                      <a:pt x="1181" y="569"/>
                    </a:lnTo>
                    <a:lnTo>
                      <a:pt x="1219" y="547"/>
                    </a:lnTo>
                    <a:lnTo>
                      <a:pt x="1258" y="526"/>
                    </a:lnTo>
                    <a:lnTo>
                      <a:pt x="1297" y="505"/>
                    </a:lnTo>
                    <a:lnTo>
                      <a:pt x="1336" y="486"/>
                    </a:lnTo>
                    <a:lnTo>
                      <a:pt x="1376" y="466"/>
                    </a:lnTo>
                    <a:lnTo>
                      <a:pt x="1416" y="449"/>
                    </a:lnTo>
                    <a:lnTo>
                      <a:pt x="1457" y="432"/>
                    </a:lnTo>
                    <a:lnTo>
                      <a:pt x="1498" y="416"/>
                    </a:lnTo>
                    <a:lnTo>
                      <a:pt x="1541" y="402"/>
                    </a:lnTo>
                    <a:lnTo>
                      <a:pt x="1583" y="387"/>
                    </a:lnTo>
                    <a:lnTo>
                      <a:pt x="1626" y="375"/>
                    </a:lnTo>
                    <a:lnTo>
                      <a:pt x="1668" y="363"/>
                    </a:lnTo>
                    <a:lnTo>
                      <a:pt x="1712" y="352"/>
                    </a:lnTo>
                    <a:lnTo>
                      <a:pt x="1757" y="344"/>
                    </a:lnTo>
                    <a:lnTo>
                      <a:pt x="1801" y="334"/>
                    </a:lnTo>
                    <a:lnTo>
                      <a:pt x="1846" y="327"/>
                    </a:lnTo>
                    <a:lnTo>
                      <a:pt x="1891" y="320"/>
                    </a:lnTo>
                    <a:lnTo>
                      <a:pt x="1937" y="316"/>
                    </a:lnTo>
                    <a:lnTo>
                      <a:pt x="1983" y="311"/>
                    </a:lnTo>
                    <a:lnTo>
                      <a:pt x="2029" y="308"/>
                    </a:lnTo>
                    <a:lnTo>
                      <a:pt x="2075" y="307"/>
                    </a:lnTo>
                    <a:lnTo>
                      <a:pt x="2121" y="306"/>
                    </a:lnTo>
                    <a:lnTo>
                      <a:pt x="2121" y="306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243840" tIns="121920" rIns="243840" bIns="1219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>
                  <a:cs typeface="+mn-ea"/>
                  <a:sym typeface="+mn-lt"/>
                </a:endParaRPr>
              </a:p>
            </p:txBody>
          </p:sp>
          <p:sp>
            <p:nvSpPr>
              <p:cNvPr id="14" name="Freeform 19"/>
              <p:cNvSpPr>
                <a:spLocks noEditPoints="1"/>
              </p:cNvSpPr>
              <p:nvPr/>
            </p:nvSpPr>
            <p:spPr bwMode="auto">
              <a:xfrm>
                <a:off x="3984665" y="2591605"/>
                <a:ext cx="1113517" cy="1113517"/>
              </a:xfrm>
              <a:custGeom>
                <a:avLst/>
                <a:gdLst/>
                <a:ahLst/>
                <a:cxnLst>
                  <a:cxn ang="0">
                    <a:pos x="1618" y="329"/>
                  </a:cxn>
                  <a:cxn ang="0">
                    <a:pos x="1970" y="434"/>
                  </a:cxn>
                  <a:cxn ang="0">
                    <a:pos x="2286" y="658"/>
                  </a:cxn>
                  <a:cxn ang="0">
                    <a:pos x="2509" y="973"/>
                  </a:cxn>
                  <a:cxn ang="0">
                    <a:pos x="2614" y="1326"/>
                  </a:cxn>
                  <a:cxn ang="0">
                    <a:pos x="2624" y="1501"/>
                  </a:cxn>
                  <a:cxn ang="0">
                    <a:pos x="2587" y="1760"/>
                  </a:cxn>
                  <a:cxn ang="0">
                    <a:pos x="2427" y="2115"/>
                  </a:cxn>
                  <a:cxn ang="0">
                    <a:pos x="2160" y="2395"/>
                  </a:cxn>
                  <a:cxn ang="0">
                    <a:pos x="1814" y="2572"/>
                  </a:cxn>
                  <a:cxn ang="0">
                    <a:pos x="1531" y="2622"/>
                  </a:cxn>
                  <a:cxn ang="0">
                    <a:pos x="1355" y="2618"/>
                  </a:cxn>
                  <a:cxn ang="0">
                    <a:pos x="1024" y="2533"/>
                  </a:cxn>
                  <a:cxn ang="0">
                    <a:pos x="698" y="2324"/>
                  </a:cxn>
                  <a:cxn ang="0">
                    <a:pos x="459" y="2021"/>
                  </a:cxn>
                  <a:cxn ang="0">
                    <a:pos x="334" y="1647"/>
                  </a:cxn>
                  <a:cxn ang="0">
                    <a:pos x="320" y="1472"/>
                  </a:cxn>
                  <a:cxn ang="0">
                    <a:pos x="343" y="1240"/>
                  </a:cxn>
                  <a:cxn ang="0">
                    <a:pos x="487" y="876"/>
                  </a:cxn>
                  <a:cxn ang="0">
                    <a:pos x="739" y="584"/>
                  </a:cxn>
                  <a:cxn ang="0">
                    <a:pos x="1077" y="390"/>
                  </a:cxn>
                  <a:cxn ang="0">
                    <a:pos x="1384" y="323"/>
                  </a:cxn>
                  <a:cxn ang="0">
                    <a:pos x="1510" y="0"/>
                  </a:cxn>
                  <a:cxn ang="0">
                    <a:pos x="1768" y="30"/>
                  </a:cxn>
                  <a:cxn ang="0">
                    <a:pos x="2010" y="102"/>
                  </a:cxn>
                  <a:cxn ang="0">
                    <a:pos x="2234" y="214"/>
                  </a:cxn>
                  <a:cxn ang="0">
                    <a:pos x="2434" y="360"/>
                  </a:cxn>
                  <a:cxn ang="0">
                    <a:pos x="2607" y="537"/>
                  </a:cxn>
                  <a:cxn ang="0">
                    <a:pos x="2749" y="740"/>
                  </a:cxn>
                  <a:cxn ang="0">
                    <a:pos x="2854" y="967"/>
                  </a:cxn>
                  <a:cxn ang="0">
                    <a:pos x="2921" y="1212"/>
                  </a:cxn>
                  <a:cxn ang="0">
                    <a:pos x="2944" y="1472"/>
                  </a:cxn>
                  <a:cxn ang="0">
                    <a:pos x="2927" y="1695"/>
                  </a:cxn>
                  <a:cxn ang="0">
                    <a:pos x="2866" y="1943"/>
                  </a:cxn>
                  <a:cxn ang="0">
                    <a:pos x="2766" y="2172"/>
                  </a:cxn>
                  <a:cxn ang="0">
                    <a:pos x="2630" y="2380"/>
                  </a:cxn>
                  <a:cxn ang="0">
                    <a:pos x="2461" y="2561"/>
                  </a:cxn>
                  <a:cxn ang="0">
                    <a:pos x="2264" y="2711"/>
                  </a:cxn>
                  <a:cxn ang="0">
                    <a:pos x="2044" y="2828"/>
                  </a:cxn>
                  <a:cxn ang="0">
                    <a:pos x="1804" y="2907"/>
                  </a:cxn>
                  <a:cxn ang="0">
                    <a:pos x="1548" y="2942"/>
                  </a:cxn>
                  <a:cxn ang="0">
                    <a:pos x="1322" y="2937"/>
                  </a:cxn>
                  <a:cxn ang="0">
                    <a:pos x="1069" y="2889"/>
                  </a:cxn>
                  <a:cxn ang="0">
                    <a:pos x="834" y="2799"/>
                  </a:cxn>
                  <a:cxn ang="0">
                    <a:pos x="620" y="2673"/>
                  </a:cxn>
                  <a:cxn ang="0">
                    <a:pos x="431" y="2512"/>
                  </a:cxn>
                  <a:cxn ang="0">
                    <a:pos x="272" y="2323"/>
                  </a:cxn>
                  <a:cxn ang="0">
                    <a:pos x="144" y="2109"/>
                  </a:cxn>
                  <a:cxn ang="0">
                    <a:pos x="55" y="1874"/>
                  </a:cxn>
                  <a:cxn ang="0">
                    <a:pos x="7" y="1622"/>
                  </a:cxn>
                  <a:cxn ang="0">
                    <a:pos x="1" y="1397"/>
                  </a:cxn>
                  <a:cxn ang="0">
                    <a:pos x="37" y="1140"/>
                  </a:cxn>
                  <a:cxn ang="0">
                    <a:pos x="115" y="900"/>
                  </a:cxn>
                  <a:cxn ang="0">
                    <a:pos x="232" y="679"/>
                  </a:cxn>
                  <a:cxn ang="0">
                    <a:pos x="382" y="484"/>
                  </a:cxn>
                  <a:cxn ang="0">
                    <a:pos x="563" y="315"/>
                  </a:cxn>
                  <a:cxn ang="0">
                    <a:pos x="771" y="178"/>
                  </a:cxn>
                  <a:cxn ang="0">
                    <a:pos x="1000" y="77"/>
                  </a:cxn>
                  <a:cxn ang="0">
                    <a:pos x="1248" y="17"/>
                  </a:cxn>
                  <a:cxn ang="0">
                    <a:pos x="1471" y="0"/>
                  </a:cxn>
                </a:cxnLst>
                <a:rect l="0" t="0" r="r" b="b"/>
                <a:pathLst>
                  <a:path w="2944" h="2944">
                    <a:moveTo>
                      <a:pt x="1471" y="321"/>
                    </a:moveTo>
                    <a:lnTo>
                      <a:pt x="1471" y="321"/>
                    </a:lnTo>
                    <a:lnTo>
                      <a:pt x="1502" y="321"/>
                    </a:lnTo>
                    <a:lnTo>
                      <a:pt x="1531" y="322"/>
                    </a:lnTo>
                    <a:lnTo>
                      <a:pt x="1560" y="323"/>
                    </a:lnTo>
                    <a:lnTo>
                      <a:pt x="1589" y="327"/>
                    </a:lnTo>
                    <a:lnTo>
                      <a:pt x="1618" y="329"/>
                    </a:lnTo>
                    <a:lnTo>
                      <a:pt x="1646" y="334"/>
                    </a:lnTo>
                    <a:lnTo>
                      <a:pt x="1703" y="344"/>
                    </a:lnTo>
                    <a:lnTo>
                      <a:pt x="1759" y="357"/>
                    </a:lnTo>
                    <a:lnTo>
                      <a:pt x="1814" y="372"/>
                    </a:lnTo>
                    <a:lnTo>
                      <a:pt x="1867" y="390"/>
                    </a:lnTo>
                    <a:lnTo>
                      <a:pt x="1919" y="411"/>
                    </a:lnTo>
                    <a:lnTo>
                      <a:pt x="1970" y="434"/>
                    </a:lnTo>
                    <a:lnTo>
                      <a:pt x="2020" y="459"/>
                    </a:lnTo>
                    <a:lnTo>
                      <a:pt x="2069" y="487"/>
                    </a:lnTo>
                    <a:lnTo>
                      <a:pt x="2115" y="518"/>
                    </a:lnTo>
                    <a:lnTo>
                      <a:pt x="2160" y="549"/>
                    </a:lnTo>
                    <a:lnTo>
                      <a:pt x="2203" y="584"/>
                    </a:lnTo>
                    <a:lnTo>
                      <a:pt x="2246" y="621"/>
                    </a:lnTo>
                    <a:lnTo>
                      <a:pt x="2286" y="658"/>
                    </a:lnTo>
                    <a:lnTo>
                      <a:pt x="2324" y="699"/>
                    </a:lnTo>
                    <a:lnTo>
                      <a:pt x="2360" y="740"/>
                    </a:lnTo>
                    <a:lnTo>
                      <a:pt x="2394" y="784"/>
                    </a:lnTo>
                    <a:lnTo>
                      <a:pt x="2427" y="828"/>
                    </a:lnTo>
                    <a:lnTo>
                      <a:pt x="2456" y="876"/>
                    </a:lnTo>
                    <a:lnTo>
                      <a:pt x="2484" y="924"/>
                    </a:lnTo>
                    <a:lnTo>
                      <a:pt x="2509" y="973"/>
                    </a:lnTo>
                    <a:lnTo>
                      <a:pt x="2533" y="1024"/>
                    </a:lnTo>
                    <a:lnTo>
                      <a:pt x="2553" y="1077"/>
                    </a:lnTo>
                    <a:lnTo>
                      <a:pt x="2571" y="1131"/>
                    </a:lnTo>
                    <a:lnTo>
                      <a:pt x="2587" y="1184"/>
                    </a:lnTo>
                    <a:lnTo>
                      <a:pt x="2600" y="1240"/>
                    </a:lnTo>
                    <a:lnTo>
                      <a:pt x="2610" y="1297"/>
                    </a:lnTo>
                    <a:lnTo>
                      <a:pt x="2614" y="1326"/>
                    </a:lnTo>
                    <a:lnTo>
                      <a:pt x="2617" y="1354"/>
                    </a:lnTo>
                    <a:lnTo>
                      <a:pt x="2620" y="1383"/>
                    </a:lnTo>
                    <a:lnTo>
                      <a:pt x="2622" y="1412"/>
                    </a:lnTo>
                    <a:lnTo>
                      <a:pt x="2624" y="1443"/>
                    </a:lnTo>
                    <a:lnTo>
                      <a:pt x="2624" y="1472"/>
                    </a:lnTo>
                    <a:lnTo>
                      <a:pt x="2624" y="1472"/>
                    </a:lnTo>
                    <a:lnTo>
                      <a:pt x="2624" y="1501"/>
                    </a:lnTo>
                    <a:lnTo>
                      <a:pt x="2622" y="1531"/>
                    </a:lnTo>
                    <a:lnTo>
                      <a:pt x="2620" y="1560"/>
                    </a:lnTo>
                    <a:lnTo>
                      <a:pt x="2617" y="1590"/>
                    </a:lnTo>
                    <a:lnTo>
                      <a:pt x="2614" y="1619"/>
                    </a:lnTo>
                    <a:lnTo>
                      <a:pt x="2610" y="1647"/>
                    </a:lnTo>
                    <a:lnTo>
                      <a:pt x="2600" y="1704"/>
                    </a:lnTo>
                    <a:lnTo>
                      <a:pt x="2587" y="1760"/>
                    </a:lnTo>
                    <a:lnTo>
                      <a:pt x="2571" y="1814"/>
                    </a:lnTo>
                    <a:lnTo>
                      <a:pt x="2553" y="1868"/>
                    </a:lnTo>
                    <a:lnTo>
                      <a:pt x="2533" y="1920"/>
                    </a:lnTo>
                    <a:lnTo>
                      <a:pt x="2509" y="1971"/>
                    </a:lnTo>
                    <a:lnTo>
                      <a:pt x="2484" y="2021"/>
                    </a:lnTo>
                    <a:lnTo>
                      <a:pt x="2456" y="2068"/>
                    </a:lnTo>
                    <a:lnTo>
                      <a:pt x="2427" y="2115"/>
                    </a:lnTo>
                    <a:lnTo>
                      <a:pt x="2394" y="2160"/>
                    </a:lnTo>
                    <a:lnTo>
                      <a:pt x="2360" y="2204"/>
                    </a:lnTo>
                    <a:lnTo>
                      <a:pt x="2324" y="2245"/>
                    </a:lnTo>
                    <a:lnTo>
                      <a:pt x="2286" y="2285"/>
                    </a:lnTo>
                    <a:lnTo>
                      <a:pt x="2246" y="2324"/>
                    </a:lnTo>
                    <a:lnTo>
                      <a:pt x="2203" y="2361"/>
                    </a:lnTo>
                    <a:lnTo>
                      <a:pt x="2160" y="2395"/>
                    </a:lnTo>
                    <a:lnTo>
                      <a:pt x="2115" y="2426"/>
                    </a:lnTo>
                    <a:lnTo>
                      <a:pt x="2069" y="2456"/>
                    </a:lnTo>
                    <a:lnTo>
                      <a:pt x="2020" y="2484"/>
                    </a:lnTo>
                    <a:lnTo>
                      <a:pt x="1970" y="2510"/>
                    </a:lnTo>
                    <a:lnTo>
                      <a:pt x="1919" y="2533"/>
                    </a:lnTo>
                    <a:lnTo>
                      <a:pt x="1867" y="2554"/>
                    </a:lnTo>
                    <a:lnTo>
                      <a:pt x="1814" y="2572"/>
                    </a:lnTo>
                    <a:lnTo>
                      <a:pt x="1759" y="2588"/>
                    </a:lnTo>
                    <a:lnTo>
                      <a:pt x="1703" y="2600"/>
                    </a:lnTo>
                    <a:lnTo>
                      <a:pt x="1646" y="2611"/>
                    </a:lnTo>
                    <a:lnTo>
                      <a:pt x="1618" y="2614"/>
                    </a:lnTo>
                    <a:lnTo>
                      <a:pt x="1589" y="2618"/>
                    </a:lnTo>
                    <a:lnTo>
                      <a:pt x="1560" y="2620"/>
                    </a:lnTo>
                    <a:lnTo>
                      <a:pt x="1531" y="2622"/>
                    </a:lnTo>
                    <a:lnTo>
                      <a:pt x="1502" y="2623"/>
                    </a:lnTo>
                    <a:lnTo>
                      <a:pt x="1471" y="2624"/>
                    </a:lnTo>
                    <a:lnTo>
                      <a:pt x="1471" y="2624"/>
                    </a:lnTo>
                    <a:lnTo>
                      <a:pt x="1442" y="2623"/>
                    </a:lnTo>
                    <a:lnTo>
                      <a:pt x="1413" y="2622"/>
                    </a:lnTo>
                    <a:lnTo>
                      <a:pt x="1384" y="2620"/>
                    </a:lnTo>
                    <a:lnTo>
                      <a:pt x="1355" y="2618"/>
                    </a:lnTo>
                    <a:lnTo>
                      <a:pt x="1326" y="2614"/>
                    </a:lnTo>
                    <a:lnTo>
                      <a:pt x="1296" y="2611"/>
                    </a:lnTo>
                    <a:lnTo>
                      <a:pt x="1241" y="2600"/>
                    </a:lnTo>
                    <a:lnTo>
                      <a:pt x="1185" y="2588"/>
                    </a:lnTo>
                    <a:lnTo>
                      <a:pt x="1130" y="2572"/>
                    </a:lnTo>
                    <a:lnTo>
                      <a:pt x="1077" y="2554"/>
                    </a:lnTo>
                    <a:lnTo>
                      <a:pt x="1024" y="2533"/>
                    </a:lnTo>
                    <a:lnTo>
                      <a:pt x="973" y="2510"/>
                    </a:lnTo>
                    <a:lnTo>
                      <a:pt x="924" y="2484"/>
                    </a:lnTo>
                    <a:lnTo>
                      <a:pt x="875" y="2456"/>
                    </a:lnTo>
                    <a:lnTo>
                      <a:pt x="829" y="2426"/>
                    </a:lnTo>
                    <a:lnTo>
                      <a:pt x="783" y="2395"/>
                    </a:lnTo>
                    <a:lnTo>
                      <a:pt x="739" y="2361"/>
                    </a:lnTo>
                    <a:lnTo>
                      <a:pt x="698" y="2324"/>
                    </a:lnTo>
                    <a:lnTo>
                      <a:pt x="658" y="2285"/>
                    </a:lnTo>
                    <a:lnTo>
                      <a:pt x="620" y="2245"/>
                    </a:lnTo>
                    <a:lnTo>
                      <a:pt x="584" y="2204"/>
                    </a:lnTo>
                    <a:lnTo>
                      <a:pt x="550" y="2160"/>
                    </a:lnTo>
                    <a:lnTo>
                      <a:pt x="517" y="2115"/>
                    </a:lnTo>
                    <a:lnTo>
                      <a:pt x="487" y="2068"/>
                    </a:lnTo>
                    <a:lnTo>
                      <a:pt x="459" y="2021"/>
                    </a:lnTo>
                    <a:lnTo>
                      <a:pt x="433" y="1971"/>
                    </a:lnTo>
                    <a:lnTo>
                      <a:pt x="410" y="1920"/>
                    </a:lnTo>
                    <a:lnTo>
                      <a:pt x="389" y="1868"/>
                    </a:lnTo>
                    <a:lnTo>
                      <a:pt x="371" y="1814"/>
                    </a:lnTo>
                    <a:lnTo>
                      <a:pt x="357" y="1760"/>
                    </a:lnTo>
                    <a:lnTo>
                      <a:pt x="343" y="1704"/>
                    </a:lnTo>
                    <a:lnTo>
                      <a:pt x="334" y="1647"/>
                    </a:lnTo>
                    <a:lnTo>
                      <a:pt x="329" y="1619"/>
                    </a:lnTo>
                    <a:lnTo>
                      <a:pt x="326" y="1590"/>
                    </a:lnTo>
                    <a:lnTo>
                      <a:pt x="323" y="1560"/>
                    </a:lnTo>
                    <a:lnTo>
                      <a:pt x="321" y="1531"/>
                    </a:lnTo>
                    <a:lnTo>
                      <a:pt x="320" y="1501"/>
                    </a:lnTo>
                    <a:lnTo>
                      <a:pt x="320" y="1472"/>
                    </a:lnTo>
                    <a:lnTo>
                      <a:pt x="320" y="1472"/>
                    </a:lnTo>
                    <a:lnTo>
                      <a:pt x="320" y="1443"/>
                    </a:lnTo>
                    <a:lnTo>
                      <a:pt x="321" y="1412"/>
                    </a:lnTo>
                    <a:lnTo>
                      <a:pt x="323" y="1383"/>
                    </a:lnTo>
                    <a:lnTo>
                      <a:pt x="326" y="1354"/>
                    </a:lnTo>
                    <a:lnTo>
                      <a:pt x="329" y="1326"/>
                    </a:lnTo>
                    <a:lnTo>
                      <a:pt x="334" y="1297"/>
                    </a:lnTo>
                    <a:lnTo>
                      <a:pt x="343" y="1240"/>
                    </a:lnTo>
                    <a:lnTo>
                      <a:pt x="357" y="1184"/>
                    </a:lnTo>
                    <a:lnTo>
                      <a:pt x="371" y="1131"/>
                    </a:lnTo>
                    <a:lnTo>
                      <a:pt x="389" y="1077"/>
                    </a:lnTo>
                    <a:lnTo>
                      <a:pt x="410" y="1024"/>
                    </a:lnTo>
                    <a:lnTo>
                      <a:pt x="433" y="973"/>
                    </a:lnTo>
                    <a:lnTo>
                      <a:pt x="459" y="924"/>
                    </a:lnTo>
                    <a:lnTo>
                      <a:pt x="487" y="876"/>
                    </a:lnTo>
                    <a:lnTo>
                      <a:pt x="517" y="828"/>
                    </a:lnTo>
                    <a:lnTo>
                      <a:pt x="550" y="784"/>
                    </a:lnTo>
                    <a:lnTo>
                      <a:pt x="584" y="740"/>
                    </a:lnTo>
                    <a:lnTo>
                      <a:pt x="620" y="699"/>
                    </a:lnTo>
                    <a:lnTo>
                      <a:pt x="658" y="658"/>
                    </a:lnTo>
                    <a:lnTo>
                      <a:pt x="698" y="621"/>
                    </a:lnTo>
                    <a:lnTo>
                      <a:pt x="739" y="584"/>
                    </a:lnTo>
                    <a:lnTo>
                      <a:pt x="783" y="549"/>
                    </a:lnTo>
                    <a:lnTo>
                      <a:pt x="829" y="518"/>
                    </a:lnTo>
                    <a:lnTo>
                      <a:pt x="875" y="487"/>
                    </a:lnTo>
                    <a:lnTo>
                      <a:pt x="924" y="459"/>
                    </a:lnTo>
                    <a:lnTo>
                      <a:pt x="973" y="434"/>
                    </a:lnTo>
                    <a:lnTo>
                      <a:pt x="1024" y="411"/>
                    </a:lnTo>
                    <a:lnTo>
                      <a:pt x="1077" y="390"/>
                    </a:lnTo>
                    <a:lnTo>
                      <a:pt x="1130" y="372"/>
                    </a:lnTo>
                    <a:lnTo>
                      <a:pt x="1185" y="357"/>
                    </a:lnTo>
                    <a:lnTo>
                      <a:pt x="1241" y="344"/>
                    </a:lnTo>
                    <a:lnTo>
                      <a:pt x="1296" y="334"/>
                    </a:lnTo>
                    <a:lnTo>
                      <a:pt x="1326" y="329"/>
                    </a:lnTo>
                    <a:lnTo>
                      <a:pt x="1355" y="327"/>
                    </a:lnTo>
                    <a:lnTo>
                      <a:pt x="1384" y="323"/>
                    </a:lnTo>
                    <a:lnTo>
                      <a:pt x="1413" y="322"/>
                    </a:lnTo>
                    <a:lnTo>
                      <a:pt x="1442" y="321"/>
                    </a:lnTo>
                    <a:lnTo>
                      <a:pt x="1471" y="321"/>
                    </a:lnTo>
                    <a:lnTo>
                      <a:pt x="1471" y="321"/>
                    </a:lnTo>
                    <a:close/>
                    <a:moveTo>
                      <a:pt x="1471" y="0"/>
                    </a:moveTo>
                    <a:lnTo>
                      <a:pt x="1471" y="0"/>
                    </a:lnTo>
                    <a:lnTo>
                      <a:pt x="1510" y="0"/>
                    </a:lnTo>
                    <a:lnTo>
                      <a:pt x="1548" y="2"/>
                    </a:lnTo>
                    <a:lnTo>
                      <a:pt x="1584" y="4"/>
                    </a:lnTo>
                    <a:lnTo>
                      <a:pt x="1622" y="8"/>
                    </a:lnTo>
                    <a:lnTo>
                      <a:pt x="1658" y="11"/>
                    </a:lnTo>
                    <a:lnTo>
                      <a:pt x="1696" y="17"/>
                    </a:lnTo>
                    <a:lnTo>
                      <a:pt x="1731" y="24"/>
                    </a:lnTo>
                    <a:lnTo>
                      <a:pt x="1768" y="30"/>
                    </a:lnTo>
                    <a:lnTo>
                      <a:pt x="1804" y="38"/>
                    </a:lnTo>
                    <a:lnTo>
                      <a:pt x="1839" y="47"/>
                    </a:lnTo>
                    <a:lnTo>
                      <a:pt x="1874" y="56"/>
                    </a:lnTo>
                    <a:lnTo>
                      <a:pt x="1908" y="66"/>
                    </a:lnTo>
                    <a:lnTo>
                      <a:pt x="1944" y="77"/>
                    </a:lnTo>
                    <a:lnTo>
                      <a:pt x="1976" y="89"/>
                    </a:lnTo>
                    <a:lnTo>
                      <a:pt x="2010" y="102"/>
                    </a:lnTo>
                    <a:lnTo>
                      <a:pt x="2044" y="116"/>
                    </a:lnTo>
                    <a:lnTo>
                      <a:pt x="2077" y="130"/>
                    </a:lnTo>
                    <a:lnTo>
                      <a:pt x="2109" y="145"/>
                    </a:lnTo>
                    <a:lnTo>
                      <a:pt x="2142" y="162"/>
                    </a:lnTo>
                    <a:lnTo>
                      <a:pt x="2172" y="178"/>
                    </a:lnTo>
                    <a:lnTo>
                      <a:pt x="2203" y="196"/>
                    </a:lnTo>
                    <a:lnTo>
                      <a:pt x="2234" y="214"/>
                    </a:lnTo>
                    <a:lnTo>
                      <a:pt x="2264" y="232"/>
                    </a:lnTo>
                    <a:lnTo>
                      <a:pt x="2293" y="252"/>
                    </a:lnTo>
                    <a:lnTo>
                      <a:pt x="2322" y="272"/>
                    </a:lnTo>
                    <a:lnTo>
                      <a:pt x="2352" y="293"/>
                    </a:lnTo>
                    <a:lnTo>
                      <a:pt x="2380" y="315"/>
                    </a:lnTo>
                    <a:lnTo>
                      <a:pt x="2407" y="337"/>
                    </a:lnTo>
                    <a:lnTo>
                      <a:pt x="2434" y="360"/>
                    </a:lnTo>
                    <a:lnTo>
                      <a:pt x="2461" y="383"/>
                    </a:lnTo>
                    <a:lnTo>
                      <a:pt x="2486" y="407"/>
                    </a:lnTo>
                    <a:lnTo>
                      <a:pt x="2512" y="431"/>
                    </a:lnTo>
                    <a:lnTo>
                      <a:pt x="2536" y="457"/>
                    </a:lnTo>
                    <a:lnTo>
                      <a:pt x="2560" y="484"/>
                    </a:lnTo>
                    <a:lnTo>
                      <a:pt x="2585" y="509"/>
                    </a:lnTo>
                    <a:lnTo>
                      <a:pt x="2607" y="537"/>
                    </a:lnTo>
                    <a:lnTo>
                      <a:pt x="2630" y="564"/>
                    </a:lnTo>
                    <a:lnTo>
                      <a:pt x="2650" y="592"/>
                    </a:lnTo>
                    <a:lnTo>
                      <a:pt x="2672" y="621"/>
                    </a:lnTo>
                    <a:lnTo>
                      <a:pt x="2692" y="650"/>
                    </a:lnTo>
                    <a:lnTo>
                      <a:pt x="2711" y="679"/>
                    </a:lnTo>
                    <a:lnTo>
                      <a:pt x="2730" y="709"/>
                    </a:lnTo>
                    <a:lnTo>
                      <a:pt x="2749" y="740"/>
                    </a:lnTo>
                    <a:lnTo>
                      <a:pt x="2766" y="771"/>
                    </a:lnTo>
                    <a:lnTo>
                      <a:pt x="2783" y="803"/>
                    </a:lnTo>
                    <a:lnTo>
                      <a:pt x="2798" y="835"/>
                    </a:lnTo>
                    <a:lnTo>
                      <a:pt x="2813" y="867"/>
                    </a:lnTo>
                    <a:lnTo>
                      <a:pt x="2828" y="900"/>
                    </a:lnTo>
                    <a:lnTo>
                      <a:pt x="2841" y="933"/>
                    </a:lnTo>
                    <a:lnTo>
                      <a:pt x="2854" y="967"/>
                    </a:lnTo>
                    <a:lnTo>
                      <a:pt x="2866" y="1001"/>
                    </a:lnTo>
                    <a:lnTo>
                      <a:pt x="2877" y="1035"/>
                    </a:lnTo>
                    <a:lnTo>
                      <a:pt x="2888" y="1070"/>
                    </a:lnTo>
                    <a:lnTo>
                      <a:pt x="2898" y="1105"/>
                    </a:lnTo>
                    <a:lnTo>
                      <a:pt x="2906" y="1140"/>
                    </a:lnTo>
                    <a:lnTo>
                      <a:pt x="2914" y="1176"/>
                    </a:lnTo>
                    <a:lnTo>
                      <a:pt x="2921" y="1212"/>
                    </a:lnTo>
                    <a:lnTo>
                      <a:pt x="2927" y="1248"/>
                    </a:lnTo>
                    <a:lnTo>
                      <a:pt x="2932" y="1285"/>
                    </a:lnTo>
                    <a:lnTo>
                      <a:pt x="2937" y="1321"/>
                    </a:lnTo>
                    <a:lnTo>
                      <a:pt x="2939" y="1359"/>
                    </a:lnTo>
                    <a:lnTo>
                      <a:pt x="2942" y="1397"/>
                    </a:lnTo>
                    <a:lnTo>
                      <a:pt x="2943" y="1434"/>
                    </a:lnTo>
                    <a:lnTo>
                      <a:pt x="2944" y="1472"/>
                    </a:lnTo>
                    <a:lnTo>
                      <a:pt x="2944" y="1472"/>
                    </a:lnTo>
                    <a:lnTo>
                      <a:pt x="2943" y="1510"/>
                    </a:lnTo>
                    <a:lnTo>
                      <a:pt x="2942" y="1547"/>
                    </a:lnTo>
                    <a:lnTo>
                      <a:pt x="2939" y="1585"/>
                    </a:lnTo>
                    <a:lnTo>
                      <a:pt x="2937" y="1622"/>
                    </a:lnTo>
                    <a:lnTo>
                      <a:pt x="2932" y="1659"/>
                    </a:lnTo>
                    <a:lnTo>
                      <a:pt x="2927" y="1695"/>
                    </a:lnTo>
                    <a:lnTo>
                      <a:pt x="2921" y="1732"/>
                    </a:lnTo>
                    <a:lnTo>
                      <a:pt x="2914" y="1768"/>
                    </a:lnTo>
                    <a:lnTo>
                      <a:pt x="2906" y="1803"/>
                    </a:lnTo>
                    <a:lnTo>
                      <a:pt x="2898" y="1840"/>
                    </a:lnTo>
                    <a:lnTo>
                      <a:pt x="2888" y="1874"/>
                    </a:lnTo>
                    <a:lnTo>
                      <a:pt x="2877" y="1909"/>
                    </a:lnTo>
                    <a:lnTo>
                      <a:pt x="2866" y="1943"/>
                    </a:lnTo>
                    <a:lnTo>
                      <a:pt x="2854" y="1977"/>
                    </a:lnTo>
                    <a:lnTo>
                      <a:pt x="2841" y="2011"/>
                    </a:lnTo>
                    <a:lnTo>
                      <a:pt x="2828" y="2044"/>
                    </a:lnTo>
                    <a:lnTo>
                      <a:pt x="2813" y="2076"/>
                    </a:lnTo>
                    <a:lnTo>
                      <a:pt x="2798" y="2109"/>
                    </a:lnTo>
                    <a:lnTo>
                      <a:pt x="2783" y="2141"/>
                    </a:lnTo>
                    <a:lnTo>
                      <a:pt x="2766" y="2172"/>
                    </a:lnTo>
                    <a:lnTo>
                      <a:pt x="2749" y="2204"/>
                    </a:lnTo>
                    <a:lnTo>
                      <a:pt x="2730" y="2234"/>
                    </a:lnTo>
                    <a:lnTo>
                      <a:pt x="2711" y="2265"/>
                    </a:lnTo>
                    <a:lnTo>
                      <a:pt x="2692" y="2294"/>
                    </a:lnTo>
                    <a:lnTo>
                      <a:pt x="2672" y="2323"/>
                    </a:lnTo>
                    <a:lnTo>
                      <a:pt x="2650" y="2352"/>
                    </a:lnTo>
                    <a:lnTo>
                      <a:pt x="2630" y="2380"/>
                    </a:lnTo>
                    <a:lnTo>
                      <a:pt x="2607" y="2408"/>
                    </a:lnTo>
                    <a:lnTo>
                      <a:pt x="2585" y="2435"/>
                    </a:lnTo>
                    <a:lnTo>
                      <a:pt x="2560" y="2461"/>
                    </a:lnTo>
                    <a:lnTo>
                      <a:pt x="2536" y="2487"/>
                    </a:lnTo>
                    <a:lnTo>
                      <a:pt x="2512" y="2512"/>
                    </a:lnTo>
                    <a:lnTo>
                      <a:pt x="2486" y="2537"/>
                    </a:lnTo>
                    <a:lnTo>
                      <a:pt x="2461" y="2561"/>
                    </a:lnTo>
                    <a:lnTo>
                      <a:pt x="2434" y="2584"/>
                    </a:lnTo>
                    <a:lnTo>
                      <a:pt x="2407" y="2607"/>
                    </a:lnTo>
                    <a:lnTo>
                      <a:pt x="2380" y="2630"/>
                    </a:lnTo>
                    <a:lnTo>
                      <a:pt x="2352" y="2651"/>
                    </a:lnTo>
                    <a:lnTo>
                      <a:pt x="2322" y="2673"/>
                    </a:lnTo>
                    <a:lnTo>
                      <a:pt x="2293" y="2692"/>
                    </a:lnTo>
                    <a:lnTo>
                      <a:pt x="2264" y="2711"/>
                    </a:lnTo>
                    <a:lnTo>
                      <a:pt x="2234" y="2731"/>
                    </a:lnTo>
                    <a:lnTo>
                      <a:pt x="2203" y="2749"/>
                    </a:lnTo>
                    <a:lnTo>
                      <a:pt x="2172" y="2766"/>
                    </a:lnTo>
                    <a:lnTo>
                      <a:pt x="2142" y="2783"/>
                    </a:lnTo>
                    <a:lnTo>
                      <a:pt x="2109" y="2799"/>
                    </a:lnTo>
                    <a:lnTo>
                      <a:pt x="2077" y="2813"/>
                    </a:lnTo>
                    <a:lnTo>
                      <a:pt x="2044" y="2828"/>
                    </a:lnTo>
                    <a:lnTo>
                      <a:pt x="2010" y="2841"/>
                    </a:lnTo>
                    <a:lnTo>
                      <a:pt x="1976" y="2855"/>
                    </a:lnTo>
                    <a:lnTo>
                      <a:pt x="1944" y="2867"/>
                    </a:lnTo>
                    <a:lnTo>
                      <a:pt x="1908" y="2878"/>
                    </a:lnTo>
                    <a:lnTo>
                      <a:pt x="1874" y="2889"/>
                    </a:lnTo>
                    <a:lnTo>
                      <a:pt x="1839" y="2898"/>
                    </a:lnTo>
                    <a:lnTo>
                      <a:pt x="1804" y="2907"/>
                    </a:lnTo>
                    <a:lnTo>
                      <a:pt x="1768" y="2914"/>
                    </a:lnTo>
                    <a:lnTo>
                      <a:pt x="1731" y="2921"/>
                    </a:lnTo>
                    <a:lnTo>
                      <a:pt x="1696" y="2927"/>
                    </a:lnTo>
                    <a:lnTo>
                      <a:pt x="1658" y="2932"/>
                    </a:lnTo>
                    <a:lnTo>
                      <a:pt x="1622" y="2937"/>
                    </a:lnTo>
                    <a:lnTo>
                      <a:pt x="1584" y="2940"/>
                    </a:lnTo>
                    <a:lnTo>
                      <a:pt x="1548" y="2942"/>
                    </a:lnTo>
                    <a:lnTo>
                      <a:pt x="1510" y="2943"/>
                    </a:lnTo>
                    <a:lnTo>
                      <a:pt x="1471" y="2944"/>
                    </a:lnTo>
                    <a:lnTo>
                      <a:pt x="1471" y="2944"/>
                    </a:lnTo>
                    <a:lnTo>
                      <a:pt x="1434" y="2943"/>
                    </a:lnTo>
                    <a:lnTo>
                      <a:pt x="1396" y="2942"/>
                    </a:lnTo>
                    <a:lnTo>
                      <a:pt x="1358" y="2940"/>
                    </a:lnTo>
                    <a:lnTo>
                      <a:pt x="1322" y="2937"/>
                    </a:lnTo>
                    <a:lnTo>
                      <a:pt x="1284" y="2932"/>
                    </a:lnTo>
                    <a:lnTo>
                      <a:pt x="1248" y="2927"/>
                    </a:lnTo>
                    <a:lnTo>
                      <a:pt x="1211" y="2921"/>
                    </a:lnTo>
                    <a:lnTo>
                      <a:pt x="1175" y="2914"/>
                    </a:lnTo>
                    <a:lnTo>
                      <a:pt x="1140" y="2907"/>
                    </a:lnTo>
                    <a:lnTo>
                      <a:pt x="1105" y="2898"/>
                    </a:lnTo>
                    <a:lnTo>
                      <a:pt x="1069" y="2889"/>
                    </a:lnTo>
                    <a:lnTo>
                      <a:pt x="1034" y="2878"/>
                    </a:lnTo>
                    <a:lnTo>
                      <a:pt x="1000" y="2867"/>
                    </a:lnTo>
                    <a:lnTo>
                      <a:pt x="966" y="2855"/>
                    </a:lnTo>
                    <a:lnTo>
                      <a:pt x="932" y="2841"/>
                    </a:lnTo>
                    <a:lnTo>
                      <a:pt x="899" y="2828"/>
                    </a:lnTo>
                    <a:lnTo>
                      <a:pt x="867" y="2813"/>
                    </a:lnTo>
                    <a:lnTo>
                      <a:pt x="834" y="2799"/>
                    </a:lnTo>
                    <a:lnTo>
                      <a:pt x="802" y="2783"/>
                    </a:lnTo>
                    <a:lnTo>
                      <a:pt x="771" y="2766"/>
                    </a:lnTo>
                    <a:lnTo>
                      <a:pt x="739" y="2749"/>
                    </a:lnTo>
                    <a:lnTo>
                      <a:pt x="709" y="2731"/>
                    </a:lnTo>
                    <a:lnTo>
                      <a:pt x="678" y="2711"/>
                    </a:lnTo>
                    <a:lnTo>
                      <a:pt x="649" y="2692"/>
                    </a:lnTo>
                    <a:lnTo>
                      <a:pt x="620" y="2673"/>
                    </a:lnTo>
                    <a:lnTo>
                      <a:pt x="592" y="2651"/>
                    </a:lnTo>
                    <a:lnTo>
                      <a:pt x="563" y="2630"/>
                    </a:lnTo>
                    <a:lnTo>
                      <a:pt x="536" y="2607"/>
                    </a:lnTo>
                    <a:lnTo>
                      <a:pt x="508" y="2584"/>
                    </a:lnTo>
                    <a:lnTo>
                      <a:pt x="483" y="2561"/>
                    </a:lnTo>
                    <a:lnTo>
                      <a:pt x="456" y="2537"/>
                    </a:lnTo>
                    <a:lnTo>
                      <a:pt x="431" y="2512"/>
                    </a:lnTo>
                    <a:lnTo>
                      <a:pt x="406" y="2487"/>
                    </a:lnTo>
                    <a:lnTo>
                      <a:pt x="382" y="2461"/>
                    </a:lnTo>
                    <a:lnTo>
                      <a:pt x="359" y="2435"/>
                    </a:lnTo>
                    <a:lnTo>
                      <a:pt x="336" y="2408"/>
                    </a:lnTo>
                    <a:lnTo>
                      <a:pt x="314" y="2380"/>
                    </a:lnTo>
                    <a:lnTo>
                      <a:pt x="292" y="2352"/>
                    </a:lnTo>
                    <a:lnTo>
                      <a:pt x="272" y="2323"/>
                    </a:lnTo>
                    <a:lnTo>
                      <a:pt x="251" y="2294"/>
                    </a:lnTo>
                    <a:lnTo>
                      <a:pt x="232" y="2265"/>
                    </a:lnTo>
                    <a:lnTo>
                      <a:pt x="213" y="2234"/>
                    </a:lnTo>
                    <a:lnTo>
                      <a:pt x="195" y="2204"/>
                    </a:lnTo>
                    <a:lnTo>
                      <a:pt x="177" y="2172"/>
                    </a:lnTo>
                    <a:lnTo>
                      <a:pt x="161" y="2141"/>
                    </a:lnTo>
                    <a:lnTo>
                      <a:pt x="144" y="2109"/>
                    </a:lnTo>
                    <a:lnTo>
                      <a:pt x="130" y="2076"/>
                    </a:lnTo>
                    <a:lnTo>
                      <a:pt x="115" y="2044"/>
                    </a:lnTo>
                    <a:lnTo>
                      <a:pt x="102" y="2011"/>
                    </a:lnTo>
                    <a:lnTo>
                      <a:pt x="88" y="1977"/>
                    </a:lnTo>
                    <a:lnTo>
                      <a:pt x="76" y="1943"/>
                    </a:lnTo>
                    <a:lnTo>
                      <a:pt x="65" y="1909"/>
                    </a:lnTo>
                    <a:lnTo>
                      <a:pt x="55" y="1874"/>
                    </a:lnTo>
                    <a:lnTo>
                      <a:pt x="46" y="1840"/>
                    </a:lnTo>
                    <a:lnTo>
                      <a:pt x="37" y="1803"/>
                    </a:lnTo>
                    <a:lnTo>
                      <a:pt x="29" y="1768"/>
                    </a:lnTo>
                    <a:lnTo>
                      <a:pt x="23" y="1732"/>
                    </a:lnTo>
                    <a:lnTo>
                      <a:pt x="17" y="1695"/>
                    </a:lnTo>
                    <a:lnTo>
                      <a:pt x="11" y="1659"/>
                    </a:lnTo>
                    <a:lnTo>
                      <a:pt x="7" y="1622"/>
                    </a:lnTo>
                    <a:lnTo>
                      <a:pt x="3" y="1585"/>
                    </a:lnTo>
                    <a:lnTo>
                      <a:pt x="1" y="1547"/>
                    </a:lnTo>
                    <a:lnTo>
                      <a:pt x="0" y="1510"/>
                    </a:lnTo>
                    <a:lnTo>
                      <a:pt x="0" y="1472"/>
                    </a:lnTo>
                    <a:lnTo>
                      <a:pt x="0" y="1472"/>
                    </a:lnTo>
                    <a:lnTo>
                      <a:pt x="0" y="1434"/>
                    </a:lnTo>
                    <a:lnTo>
                      <a:pt x="1" y="1397"/>
                    </a:lnTo>
                    <a:lnTo>
                      <a:pt x="3" y="1359"/>
                    </a:lnTo>
                    <a:lnTo>
                      <a:pt x="7" y="1321"/>
                    </a:lnTo>
                    <a:lnTo>
                      <a:pt x="11" y="1285"/>
                    </a:lnTo>
                    <a:lnTo>
                      <a:pt x="17" y="1248"/>
                    </a:lnTo>
                    <a:lnTo>
                      <a:pt x="23" y="1212"/>
                    </a:lnTo>
                    <a:lnTo>
                      <a:pt x="29" y="1176"/>
                    </a:lnTo>
                    <a:lnTo>
                      <a:pt x="37" y="1140"/>
                    </a:lnTo>
                    <a:lnTo>
                      <a:pt x="46" y="1105"/>
                    </a:lnTo>
                    <a:lnTo>
                      <a:pt x="55" y="1070"/>
                    </a:lnTo>
                    <a:lnTo>
                      <a:pt x="65" y="1035"/>
                    </a:lnTo>
                    <a:lnTo>
                      <a:pt x="76" y="1001"/>
                    </a:lnTo>
                    <a:lnTo>
                      <a:pt x="88" y="967"/>
                    </a:lnTo>
                    <a:lnTo>
                      <a:pt x="102" y="933"/>
                    </a:lnTo>
                    <a:lnTo>
                      <a:pt x="115" y="900"/>
                    </a:lnTo>
                    <a:lnTo>
                      <a:pt x="130" y="867"/>
                    </a:lnTo>
                    <a:lnTo>
                      <a:pt x="144" y="835"/>
                    </a:lnTo>
                    <a:lnTo>
                      <a:pt x="161" y="803"/>
                    </a:lnTo>
                    <a:lnTo>
                      <a:pt x="177" y="771"/>
                    </a:lnTo>
                    <a:lnTo>
                      <a:pt x="195" y="740"/>
                    </a:lnTo>
                    <a:lnTo>
                      <a:pt x="213" y="709"/>
                    </a:lnTo>
                    <a:lnTo>
                      <a:pt x="232" y="679"/>
                    </a:lnTo>
                    <a:lnTo>
                      <a:pt x="251" y="650"/>
                    </a:lnTo>
                    <a:lnTo>
                      <a:pt x="272" y="621"/>
                    </a:lnTo>
                    <a:lnTo>
                      <a:pt x="292" y="592"/>
                    </a:lnTo>
                    <a:lnTo>
                      <a:pt x="314" y="564"/>
                    </a:lnTo>
                    <a:lnTo>
                      <a:pt x="336" y="537"/>
                    </a:lnTo>
                    <a:lnTo>
                      <a:pt x="359" y="509"/>
                    </a:lnTo>
                    <a:lnTo>
                      <a:pt x="382" y="484"/>
                    </a:lnTo>
                    <a:lnTo>
                      <a:pt x="406" y="457"/>
                    </a:lnTo>
                    <a:lnTo>
                      <a:pt x="431" y="431"/>
                    </a:lnTo>
                    <a:lnTo>
                      <a:pt x="456" y="407"/>
                    </a:lnTo>
                    <a:lnTo>
                      <a:pt x="483" y="383"/>
                    </a:lnTo>
                    <a:lnTo>
                      <a:pt x="508" y="360"/>
                    </a:lnTo>
                    <a:lnTo>
                      <a:pt x="536" y="337"/>
                    </a:lnTo>
                    <a:lnTo>
                      <a:pt x="563" y="315"/>
                    </a:lnTo>
                    <a:lnTo>
                      <a:pt x="592" y="293"/>
                    </a:lnTo>
                    <a:lnTo>
                      <a:pt x="620" y="272"/>
                    </a:lnTo>
                    <a:lnTo>
                      <a:pt x="649" y="252"/>
                    </a:lnTo>
                    <a:lnTo>
                      <a:pt x="678" y="232"/>
                    </a:lnTo>
                    <a:lnTo>
                      <a:pt x="709" y="214"/>
                    </a:lnTo>
                    <a:lnTo>
                      <a:pt x="739" y="196"/>
                    </a:lnTo>
                    <a:lnTo>
                      <a:pt x="771" y="178"/>
                    </a:lnTo>
                    <a:lnTo>
                      <a:pt x="802" y="162"/>
                    </a:lnTo>
                    <a:lnTo>
                      <a:pt x="834" y="145"/>
                    </a:lnTo>
                    <a:lnTo>
                      <a:pt x="867" y="130"/>
                    </a:lnTo>
                    <a:lnTo>
                      <a:pt x="899" y="116"/>
                    </a:lnTo>
                    <a:lnTo>
                      <a:pt x="932" y="102"/>
                    </a:lnTo>
                    <a:lnTo>
                      <a:pt x="966" y="89"/>
                    </a:lnTo>
                    <a:lnTo>
                      <a:pt x="1000" y="77"/>
                    </a:lnTo>
                    <a:lnTo>
                      <a:pt x="1034" y="66"/>
                    </a:lnTo>
                    <a:lnTo>
                      <a:pt x="1069" y="56"/>
                    </a:lnTo>
                    <a:lnTo>
                      <a:pt x="1105" y="47"/>
                    </a:lnTo>
                    <a:lnTo>
                      <a:pt x="1140" y="38"/>
                    </a:lnTo>
                    <a:lnTo>
                      <a:pt x="1175" y="30"/>
                    </a:lnTo>
                    <a:lnTo>
                      <a:pt x="1211" y="24"/>
                    </a:lnTo>
                    <a:lnTo>
                      <a:pt x="1248" y="17"/>
                    </a:lnTo>
                    <a:lnTo>
                      <a:pt x="1284" y="11"/>
                    </a:lnTo>
                    <a:lnTo>
                      <a:pt x="1322" y="8"/>
                    </a:lnTo>
                    <a:lnTo>
                      <a:pt x="1358" y="4"/>
                    </a:lnTo>
                    <a:lnTo>
                      <a:pt x="1396" y="2"/>
                    </a:lnTo>
                    <a:lnTo>
                      <a:pt x="1434" y="0"/>
                    </a:lnTo>
                    <a:lnTo>
                      <a:pt x="1471" y="0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243840" tIns="121920" rIns="243840" bIns="1219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>
                  <a:cs typeface="+mn-ea"/>
                  <a:sym typeface="+mn-lt"/>
                </a:endParaRPr>
              </a:p>
            </p:txBody>
          </p:sp>
          <p:sp>
            <p:nvSpPr>
              <p:cNvPr id="15" name="Freeform 20"/>
              <p:cNvSpPr>
                <a:spLocks noEditPoints="1"/>
              </p:cNvSpPr>
              <p:nvPr/>
            </p:nvSpPr>
            <p:spPr bwMode="auto">
              <a:xfrm>
                <a:off x="4241194" y="2848134"/>
                <a:ext cx="600459" cy="600459"/>
              </a:xfrm>
              <a:custGeom>
                <a:avLst/>
                <a:gdLst/>
                <a:ahLst/>
                <a:cxnLst>
                  <a:cxn ang="0">
                    <a:pos x="869" y="305"/>
                  </a:cxn>
                  <a:cxn ang="0">
                    <a:pos x="986" y="337"/>
                  </a:cxn>
                  <a:cxn ang="0">
                    <a:pos x="1090" y="397"/>
                  </a:cxn>
                  <a:cxn ang="0">
                    <a:pos x="1176" y="479"/>
                  </a:cxn>
                  <a:cxn ang="0">
                    <a:pos x="1240" y="579"/>
                  </a:cxn>
                  <a:cxn ang="0">
                    <a:pos x="1279" y="694"/>
                  </a:cxn>
                  <a:cxn ang="0">
                    <a:pos x="1289" y="794"/>
                  </a:cxn>
                  <a:cxn ang="0">
                    <a:pos x="1274" y="918"/>
                  </a:cxn>
                  <a:cxn ang="0">
                    <a:pos x="1229" y="1029"/>
                  </a:cxn>
                  <a:cxn ang="0">
                    <a:pos x="1160" y="1127"/>
                  </a:cxn>
                  <a:cxn ang="0">
                    <a:pos x="1070" y="1205"/>
                  </a:cxn>
                  <a:cxn ang="0">
                    <a:pos x="963" y="1260"/>
                  </a:cxn>
                  <a:cxn ang="0">
                    <a:pos x="844" y="1287"/>
                  </a:cxn>
                  <a:cxn ang="0">
                    <a:pos x="743" y="1287"/>
                  </a:cxn>
                  <a:cxn ang="0">
                    <a:pos x="623" y="1260"/>
                  </a:cxn>
                  <a:cxn ang="0">
                    <a:pos x="516" y="1205"/>
                  </a:cxn>
                  <a:cxn ang="0">
                    <a:pos x="427" y="1127"/>
                  </a:cxn>
                  <a:cxn ang="0">
                    <a:pos x="357" y="1029"/>
                  </a:cxn>
                  <a:cxn ang="0">
                    <a:pos x="314" y="918"/>
                  </a:cxn>
                  <a:cxn ang="0">
                    <a:pos x="298" y="794"/>
                  </a:cxn>
                  <a:cxn ang="0">
                    <a:pos x="308" y="694"/>
                  </a:cxn>
                  <a:cxn ang="0">
                    <a:pos x="346" y="579"/>
                  </a:cxn>
                  <a:cxn ang="0">
                    <a:pos x="411" y="479"/>
                  </a:cxn>
                  <a:cxn ang="0">
                    <a:pos x="497" y="397"/>
                  </a:cxn>
                  <a:cxn ang="0">
                    <a:pos x="601" y="337"/>
                  </a:cxn>
                  <a:cxn ang="0">
                    <a:pos x="718" y="305"/>
                  </a:cxn>
                  <a:cxn ang="0">
                    <a:pos x="793" y="0"/>
                  </a:cxn>
                  <a:cxn ang="0">
                    <a:pos x="954" y="17"/>
                  </a:cxn>
                  <a:cxn ang="0">
                    <a:pos x="1137" y="79"/>
                  </a:cxn>
                  <a:cxn ang="0">
                    <a:pos x="1298" y="182"/>
                  </a:cxn>
                  <a:cxn ang="0">
                    <a:pos x="1430" y="319"/>
                  </a:cxn>
                  <a:cxn ang="0">
                    <a:pos x="1525" y="486"/>
                  </a:cxn>
                  <a:cxn ang="0">
                    <a:pos x="1579" y="674"/>
                  </a:cxn>
                  <a:cxn ang="0">
                    <a:pos x="1586" y="835"/>
                  </a:cxn>
                  <a:cxn ang="0">
                    <a:pos x="1552" y="1029"/>
                  </a:cxn>
                  <a:cxn ang="0">
                    <a:pos x="1472" y="1205"/>
                  </a:cxn>
                  <a:cxn ang="0">
                    <a:pos x="1354" y="1355"/>
                  </a:cxn>
                  <a:cxn ang="0">
                    <a:pos x="1205" y="1473"/>
                  </a:cxn>
                  <a:cxn ang="0">
                    <a:pos x="1029" y="1553"/>
                  </a:cxn>
                  <a:cxn ang="0">
                    <a:pos x="835" y="1587"/>
                  </a:cxn>
                  <a:cxn ang="0">
                    <a:pos x="673" y="1579"/>
                  </a:cxn>
                  <a:cxn ang="0">
                    <a:pos x="485" y="1526"/>
                  </a:cxn>
                  <a:cxn ang="0">
                    <a:pos x="320" y="1430"/>
                  </a:cxn>
                  <a:cxn ang="0">
                    <a:pos x="181" y="1299"/>
                  </a:cxn>
                  <a:cxn ang="0">
                    <a:pos x="78" y="1137"/>
                  </a:cxn>
                  <a:cxn ang="0">
                    <a:pos x="16" y="954"/>
                  </a:cxn>
                  <a:cxn ang="0">
                    <a:pos x="0" y="794"/>
                  </a:cxn>
                  <a:cxn ang="0">
                    <a:pos x="25" y="596"/>
                  </a:cxn>
                  <a:cxn ang="0">
                    <a:pos x="96" y="416"/>
                  </a:cxn>
                  <a:cxn ang="0">
                    <a:pos x="207" y="261"/>
                  </a:cxn>
                  <a:cxn ang="0">
                    <a:pos x="350" y="136"/>
                  </a:cxn>
                  <a:cxn ang="0">
                    <a:pos x="521" y="48"/>
                  </a:cxn>
                  <a:cxn ang="0">
                    <a:pos x="713" y="5"/>
                  </a:cxn>
                </a:cxnLst>
                <a:rect l="0" t="0" r="r" b="b"/>
                <a:pathLst>
                  <a:path w="1587" h="1588">
                    <a:moveTo>
                      <a:pt x="793" y="299"/>
                    </a:moveTo>
                    <a:lnTo>
                      <a:pt x="793" y="299"/>
                    </a:lnTo>
                    <a:lnTo>
                      <a:pt x="819" y="300"/>
                    </a:lnTo>
                    <a:lnTo>
                      <a:pt x="844" y="301"/>
                    </a:lnTo>
                    <a:lnTo>
                      <a:pt x="869" y="305"/>
                    </a:lnTo>
                    <a:lnTo>
                      <a:pt x="893" y="308"/>
                    </a:lnTo>
                    <a:lnTo>
                      <a:pt x="917" y="314"/>
                    </a:lnTo>
                    <a:lnTo>
                      <a:pt x="940" y="320"/>
                    </a:lnTo>
                    <a:lnTo>
                      <a:pt x="963" y="329"/>
                    </a:lnTo>
                    <a:lnTo>
                      <a:pt x="986" y="337"/>
                    </a:lnTo>
                    <a:lnTo>
                      <a:pt x="1008" y="347"/>
                    </a:lnTo>
                    <a:lnTo>
                      <a:pt x="1029" y="358"/>
                    </a:lnTo>
                    <a:lnTo>
                      <a:pt x="1051" y="370"/>
                    </a:lnTo>
                    <a:lnTo>
                      <a:pt x="1070" y="384"/>
                    </a:lnTo>
                    <a:lnTo>
                      <a:pt x="1090" y="397"/>
                    </a:lnTo>
                    <a:lnTo>
                      <a:pt x="1109" y="411"/>
                    </a:lnTo>
                    <a:lnTo>
                      <a:pt x="1126" y="427"/>
                    </a:lnTo>
                    <a:lnTo>
                      <a:pt x="1144" y="444"/>
                    </a:lnTo>
                    <a:lnTo>
                      <a:pt x="1160" y="461"/>
                    </a:lnTo>
                    <a:lnTo>
                      <a:pt x="1176" y="479"/>
                    </a:lnTo>
                    <a:lnTo>
                      <a:pt x="1190" y="498"/>
                    </a:lnTo>
                    <a:lnTo>
                      <a:pt x="1205" y="517"/>
                    </a:lnTo>
                    <a:lnTo>
                      <a:pt x="1217" y="538"/>
                    </a:lnTo>
                    <a:lnTo>
                      <a:pt x="1229" y="558"/>
                    </a:lnTo>
                    <a:lnTo>
                      <a:pt x="1240" y="579"/>
                    </a:lnTo>
                    <a:lnTo>
                      <a:pt x="1250" y="602"/>
                    </a:lnTo>
                    <a:lnTo>
                      <a:pt x="1260" y="624"/>
                    </a:lnTo>
                    <a:lnTo>
                      <a:pt x="1267" y="647"/>
                    </a:lnTo>
                    <a:lnTo>
                      <a:pt x="1274" y="670"/>
                    </a:lnTo>
                    <a:lnTo>
                      <a:pt x="1279" y="694"/>
                    </a:lnTo>
                    <a:lnTo>
                      <a:pt x="1284" y="719"/>
                    </a:lnTo>
                    <a:lnTo>
                      <a:pt x="1286" y="743"/>
                    </a:lnTo>
                    <a:lnTo>
                      <a:pt x="1289" y="768"/>
                    </a:lnTo>
                    <a:lnTo>
                      <a:pt x="1289" y="794"/>
                    </a:lnTo>
                    <a:lnTo>
                      <a:pt x="1289" y="794"/>
                    </a:lnTo>
                    <a:lnTo>
                      <a:pt x="1289" y="819"/>
                    </a:lnTo>
                    <a:lnTo>
                      <a:pt x="1286" y="845"/>
                    </a:lnTo>
                    <a:lnTo>
                      <a:pt x="1284" y="869"/>
                    </a:lnTo>
                    <a:lnTo>
                      <a:pt x="1279" y="893"/>
                    </a:lnTo>
                    <a:lnTo>
                      <a:pt x="1274" y="918"/>
                    </a:lnTo>
                    <a:lnTo>
                      <a:pt x="1267" y="941"/>
                    </a:lnTo>
                    <a:lnTo>
                      <a:pt x="1260" y="964"/>
                    </a:lnTo>
                    <a:lnTo>
                      <a:pt x="1250" y="987"/>
                    </a:lnTo>
                    <a:lnTo>
                      <a:pt x="1240" y="1009"/>
                    </a:lnTo>
                    <a:lnTo>
                      <a:pt x="1229" y="1029"/>
                    </a:lnTo>
                    <a:lnTo>
                      <a:pt x="1217" y="1051"/>
                    </a:lnTo>
                    <a:lnTo>
                      <a:pt x="1205" y="1071"/>
                    </a:lnTo>
                    <a:lnTo>
                      <a:pt x="1190" y="1090"/>
                    </a:lnTo>
                    <a:lnTo>
                      <a:pt x="1176" y="1110"/>
                    </a:lnTo>
                    <a:lnTo>
                      <a:pt x="1160" y="1127"/>
                    </a:lnTo>
                    <a:lnTo>
                      <a:pt x="1144" y="1145"/>
                    </a:lnTo>
                    <a:lnTo>
                      <a:pt x="1126" y="1161"/>
                    </a:lnTo>
                    <a:lnTo>
                      <a:pt x="1109" y="1176"/>
                    </a:lnTo>
                    <a:lnTo>
                      <a:pt x="1090" y="1191"/>
                    </a:lnTo>
                    <a:lnTo>
                      <a:pt x="1070" y="1205"/>
                    </a:lnTo>
                    <a:lnTo>
                      <a:pt x="1051" y="1218"/>
                    </a:lnTo>
                    <a:lnTo>
                      <a:pt x="1029" y="1230"/>
                    </a:lnTo>
                    <a:lnTo>
                      <a:pt x="1008" y="1241"/>
                    </a:lnTo>
                    <a:lnTo>
                      <a:pt x="986" y="1250"/>
                    </a:lnTo>
                    <a:lnTo>
                      <a:pt x="963" y="1260"/>
                    </a:lnTo>
                    <a:lnTo>
                      <a:pt x="940" y="1267"/>
                    </a:lnTo>
                    <a:lnTo>
                      <a:pt x="917" y="1275"/>
                    </a:lnTo>
                    <a:lnTo>
                      <a:pt x="893" y="1279"/>
                    </a:lnTo>
                    <a:lnTo>
                      <a:pt x="869" y="1284"/>
                    </a:lnTo>
                    <a:lnTo>
                      <a:pt x="844" y="1287"/>
                    </a:lnTo>
                    <a:lnTo>
                      <a:pt x="819" y="1289"/>
                    </a:lnTo>
                    <a:lnTo>
                      <a:pt x="793" y="1289"/>
                    </a:lnTo>
                    <a:lnTo>
                      <a:pt x="793" y="1289"/>
                    </a:lnTo>
                    <a:lnTo>
                      <a:pt x="768" y="1289"/>
                    </a:lnTo>
                    <a:lnTo>
                      <a:pt x="743" y="1287"/>
                    </a:lnTo>
                    <a:lnTo>
                      <a:pt x="718" y="1284"/>
                    </a:lnTo>
                    <a:lnTo>
                      <a:pt x="694" y="1279"/>
                    </a:lnTo>
                    <a:lnTo>
                      <a:pt x="669" y="1275"/>
                    </a:lnTo>
                    <a:lnTo>
                      <a:pt x="646" y="1267"/>
                    </a:lnTo>
                    <a:lnTo>
                      <a:pt x="623" y="1260"/>
                    </a:lnTo>
                    <a:lnTo>
                      <a:pt x="601" y="1250"/>
                    </a:lnTo>
                    <a:lnTo>
                      <a:pt x="580" y="1241"/>
                    </a:lnTo>
                    <a:lnTo>
                      <a:pt x="558" y="1230"/>
                    </a:lnTo>
                    <a:lnTo>
                      <a:pt x="537" y="1218"/>
                    </a:lnTo>
                    <a:lnTo>
                      <a:pt x="516" y="1205"/>
                    </a:lnTo>
                    <a:lnTo>
                      <a:pt x="497" y="1191"/>
                    </a:lnTo>
                    <a:lnTo>
                      <a:pt x="479" y="1176"/>
                    </a:lnTo>
                    <a:lnTo>
                      <a:pt x="461" y="1161"/>
                    </a:lnTo>
                    <a:lnTo>
                      <a:pt x="444" y="1145"/>
                    </a:lnTo>
                    <a:lnTo>
                      <a:pt x="427" y="1127"/>
                    </a:lnTo>
                    <a:lnTo>
                      <a:pt x="411" y="1110"/>
                    </a:lnTo>
                    <a:lnTo>
                      <a:pt x="396" y="1090"/>
                    </a:lnTo>
                    <a:lnTo>
                      <a:pt x="383" y="1071"/>
                    </a:lnTo>
                    <a:lnTo>
                      <a:pt x="369" y="1051"/>
                    </a:lnTo>
                    <a:lnTo>
                      <a:pt x="357" y="1029"/>
                    </a:lnTo>
                    <a:lnTo>
                      <a:pt x="346" y="1009"/>
                    </a:lnTo>
                    <a:lnTo>
                      <a:pt x="337" y="987"/>
                    </a:lnTo>
                    <a:lnTo>
                      <a:pt x="328" y="964"/>
                    </a:lnTo>
                    <a:lnTo>
                      <a:pt x="320" y="941"/>
                    </a:lnTo>
                    <a:lnTo>
                      <a:pt x="314" y="918"/>
                    </a:lnTo>
                    <a:lnTo>
                      <a:pt x="308" y="893"/>
                    </a:lnTo>
                    <a:lnTo>
                      <a:pt x="304" y="869"/>
                    </a:lnTo>
                    <a:lnTo>
                      <a:pt x="300" y="845"/>
                    </a:lnTo>
                    <a:lnTo>
                      <a:pt x="298" y="819"/>
                    </a:lnTo>
                    <a:lnTo>
                      <a:pt x="298" y="794"/>
                    </a:lnTo>
                    <a:lnTo>
                      <a:pt x="298" y="794"/>
                    </a:lnTo>
                    <a:lnTo>
                      <a:pt x="298" y="768"/>
                    </a:lnTo>
                    <a:lnTo>
                      <a:pt x="300" y="743"/>
                    </a:lnTo>
                    <a:lnTo>
                      <a:pt x="304" y="719"/>
                    </a:lnTo>
                    <a:lnTo>
                      <a:pt x="308" y="694"/>
                    </a:lnTo>
                    <a:lnTo>
                      <a:pt x="314" y="670"/>
                    </a:lnTo>
                    <a:lnTo>
                      <a:pt x="320" y="647"/>
                    </a:lnTo>
                    <a:lnTo>
                      <a:pt x="328" y="624"/>
                    </a:lnTo>
                    <a:lnTo>
                      <a:pt x="337" y="602"/>
                    </a:lnTo>
                    <a:lnTo>
                      <a:pt x="346" y="579"/>
                    </a:lnTo>
                    <a:lnTo>
                      <a:pt x="357" y="558"/>
                    </a:lnTo>
                    <a:lnTo>
                      <a:pt x="369" y="538"/>
                    </a:lnTo>
                    <a:lnTo>
                      <a:pt x="383" y="517"/>
                    </a:lnTo>
                    <a:lnTo>
                      <a:pt x="396" y="498"/>
                    </a:lnTo>
                    <a:lnTo>
                      <a:pt x="411" y="479"/>
                    </a:lnTo>
                    <a:lnTo>
                      <a:pt x="427" y="461"/>
                    </a:lnTo>
                    <a:lnTo>
                      <a:pt x="444" y="444"/>
                    </a:lnTo>
                    <a:lnTo>
                      <a:pt x="461" y="427"/>
                    </a:lnTo>
                    <a:lnTo>
                      <a:pt x="479" y="411"/>
                    </a:lnTo>
                    <a:lnTo>
                      <a:pt x="497" y="397"/>
                    </a:lnTo>
                    <a:lnTo>
                      <a:pt x="516" y="384"/>
                    </a:lnTo>
                    <a:lnTo>
                      <a:pt x="537" y="370"/>
                    </a:lnTo>
                    <a:lnTo>
                      <a:pt x="558" y="358"/>
                    </a:lnTo>
                    <a:lnTo>
                      <a:pt x="580" y="347"/>
                    </a:lnTo>
                    <a:lnTo>
                      <a:pt x="601" y="337"/>
                    </a:lnTo>
                    <a:lnTo>
                      <a:pt x="623" y="329"/>
                    </a:lnTo>
                    <a:lnTo>
                      <a:pt x="646" y="320"/>
                    </a:lnTo>
                    <a:lnTo>
                      <a:pt x="669" y="314"/>
                    </a:lnTo>
                    <a:lnTo>
                      <a:pt x="694" y="308"/>
                    </a:lnTo>
                    <a:lnTo>
                      <a:pt x="718" y="305"/>
                    </a:lnTo>
                    <a:lnTo>
                      <a:pt x="743" y="301"/>
                    </a:lnTo>
                    <a:lnTo>
                      <a:pt x="768" y="300"/>
                    </a:lnTo>
                    <a:lnTo>
                      <a:pt x="793" y="299"/>
                    </a:lnTo>
                    <a:lnTo>
                      <a:pt x="793" y="299"/>
                    </a:lnTo>
                    <a:close/>
                    <a:moveTo>
                      <a:pt x="793" y="0"/>
                    </a:moveTo>
                    <a:lnTo>
                      <a:pt x="793" y="0"/>
                    </a:lnTo>
                    <a:lnTo>
                      <a:pt x="835" y="1"/>
                    </a:lnTo>
                    <a:lnTo>
                      <a:pt x="875" y="5"/>
                    </a:lnTo>
                    <a:lnTo>
                      <a:pt x="915" y="10"/>
                    </a:lnTo>
                    <a:lnTo>
                      <a:pt x="954" y="17"/>
                    </a:lnTo>
                    <a:lnTo>
                      <a:pt x="991" y="25"/>
                    </a:lnTo>
                    <a:lnTo>
                      <a:pt x="1029" y="36"/>
                    </a:lnTo>
                    <a:lnTo>
                      <a:pt x="1066" y="48"/>
                    </a:lnTo>
                    <a:lnTo>
                      <a:pt x="1102" y="63"/>
                    </a:lnTo>
                    <a:lnTo>
                      <a:pt x="1137" y="79"/>
                    </a:lnTo>
                    <a:lnTo>
                      <a:pt x="1171" y="96"/>
                    </a:lnTo>
                    <a:lnTo>
                      <a:pt x="1205" y="115"/>
                    </a:lnTo>
                    <a:lnTo>
                      <a:pt x="1236" y="136"/>
                    </a:lnTo>
                    <a:lnTo>
                      <a:pt x="1268" y="158"/>
                    </a:lnTo>
                    <a:lnTo>
                      <a:pt x="1298" y="182"/>
                    </a:lnTo>
                    <a:lnTo>
                      <a:pt x="1326" y="207"/>
                    </a:lnTo>
                    <a:lnTo>
                      <a:pt x="1354" y="233"/>
                    </a:lnTo>
                    <a:lnTo>
                      <a:pt x="1381" y="261"/>
                    </a:lnTo>
                    <a:lnTo>
                      <a:pt x="1405" y="290"/>
                    </a:lnTo>
                    <a:lnTo>
                      <a:pt x="1430" y="319"/>
                    </a:lnTo>
                    <a:lnTo>
                      <a:pt x="1451" y="351"/>
                    </a:lnTo>
                    <a:lnTo>
                      <a:pt x="1472" y="384"/>
                    </a:lnTo>
                    <a:lnTo>
                      <a:pt x="1491" y="416"/>
                    </a:lnTo>
                    <a:lnTo>
                      <a:pt x="1508" y="450"/>
                    </a:lnTo>
                    <a:lnTo>
                      <a:pt x="1525" y="486"/>
                    </a:lnTo>
                    <a:lnTo>
                      <a:pt x="1539" y="522"/>
                    </a:lnTo>
                    <a:lnTo>
                      <a:pt x="1552" y="558"/>
                    </a:lnTo>
                    <a:lnTo>
                      <a:pt x="1562" y="596"/>
                    </a:lnTo>
                    <a:lnTo>
                      <a:pt x="1572" y="635"/>
                    </a:lnTo>
                    <a:lnTo>
                      <a:pt x="1579" y="674"/>
                    </a:lnTo>
                    <a:lnTo>
                      <a:pt x="1584" y="713"/>
                    </a:lnTo>
                    <a:lnTo>
                      <a:pt x="1586" y="754"/>
                    </a:lnTo>
                    <a:lnTo>
                      <a:pt x="1587" y="794"/>
                    </a:lnTo>
                    <a:lnTo>
                      <a:pt x="1587" y="794"/>
                    </a:lnTo>
                    <a:lnTo>
                      <a:pt x="1586" y="835"/>
                    </a:lnTo>
                    <a:lnTo>
                      <a:pt x="1584" y="875"/>
                    </a:lnTo>
                    <a:lnTo>
                      <a:pt x="1579" y="914"/>
                    </a:lnTo>
                    <a:lnTo>
                      <a:pt x="1572" y="954"/>
                    </a:lnTo>
                    <a:lnTo>
                      <a:pt x="1562" y="992"/>
                    </a:lnTo>
                    <a:lnTo>
                      <a:pt x="1552" y="1029"/>
                    </a:lnTo>
                    <a:lnTo>
                      <a:pt x="1539" y="1067"/>
                    </a:lnTo>
                    <a:lnTo>
                      <a:pt x="1525" y="1102"/>
                    </a:lnTo>
                    <a:lnTo>
                      <a:pt x="1508" y="1137"/>
                    </a:lnTo>
                    <a:lnTo>
                      <a:pt x="1491" y="1171"/>
                    </a:lnTo>
                    <a:lnTo>
                      <a:pt x="1472" y="1205"/>
                    </a:lnTo>
                    <a:lnTo>
                      <a:pt x="1451" y="1237"/>
                    </a:lnTo>
                    <a:lnTo>
                      <a:pt x="1430" y="1269"/>
                    </a:lnTo>
                    <a:lnTo>
                      <a:pt x="1405" y="1299"/>
                    </a:lnTo>
                    <a:lnTo>
                      <a:pt x="1381" y="1327"/>
                    </a:lnTo>
                    <a:lnTo>
                      <a:pt x="1354" y="1355"/>
                    </a:lnTo>
                    <a:lnTo>
                      <a:pt x="1326" y="1381"/>
                    </a:lnTo>
                    <a:lnTo>
                      <a:pt x="1298" y="1406"/>
                    </a:lnTo>
                    <a:lnTo>
                      <a:pt x="1268" y="1430"/>
                    </a:lnTo>
                    <a:lnTo>
                      <a:pt x="1236" y="1452"/>
                    </a:lnTo>
                    <a:lnTo>
                      <a:pt x="1205" y="1473"/>
                    </a:lnTo>
                    <a:lnTo>
                      <a:pt x="1171" y="1492"/>
                    </a:lnTo>
                    <a:lnTo>
                      <a:pt x="1137" y="1509"/>
                    </a:lnTo>
                    <a:lnTo>
                      <a:pt x="1102" y="1526"/>
                    </a:lnTo>
                    <a:lnTo>
                      <a:pt x="1066" y="1539"/>
                    </a:lnTo>
                    <a:lnTo>
                      <a:pt x="1029" y="1553"/>
                    </a:lnTo>
                    <a:lnTo>
                      <a:pt x="991" y="1562"/>
                    </a:lnTo>
                    <a:lnTo>
                      <a:pt x="954" y="1572"/>
                    </a:lnTo>
                    <a:lnTo>
                      <a:pt x="915" y="1579"/>
                    </a:lnTo>
                    <a:lnTo>
                      <a:pt x="875" y="1584"/>
                    </a:lnTo>
                    <a:lnTo>
                      <a:pt x="835" y="1587"/>
                    </a:lnTo>
                    <a:lnTo>
                      <a:pt x="793" y="1588"/>
                    </a:lnTo>
                    <a:lnTo>
                      <a:pt x="793" y="1588"/>
                    </a:lnTo>
                    <a:lnTo>
                      <a:pt x="753" y="1587"/>
                    </a:lnTo>
                    <a:lnTo>
                      <a:pt x="713" y="1584"/>
                    </a:lnTo>
                    <a:lnTo>
                      <a:pt x="673" y="1579"/>
                    </a:lnTo>
                    <a:lnTo>
                      <a:pt x="634" y="1572"/>
                    </a:lnTo>
                    <a:lnTo>
                      <a:pt x="595" y="1562"/>
                    </a:lnTo>
                    <a:lnTo>
                      <a:pt x="558" y="1553"/>
                    </a:lnTo>
                    <a:lnTo>
                      <a:pt x="521" y="1539"/>
                    </a:lnTo>
                    <a:lnTo>
                      <a:pt x="485" y="1526"/>
                    </a:lnTo>
                    <a:lnTo>
                      <a:pt x="450" y="1509"/>
                    </a:lnTo>
                    <a:lnTo>
                      <a:pt x="416" y="1492"/>
                    </a:lnTo>
                    <a:lnTo>
                      <a:pt x="383" y="1473"/>
                    </a:lnTo>
                    <a:lnTo>
                      <a:pt x="350" y="1452"/>
                    </a:lnTo>
                    <a:lnTo>
                      <a:pt x="320" y="1430"/>
                    </a:lnTo>
                    <a:lnTo>
                      <a:pt x="289" y="1406"/>
                    </a:lnTo>
                    <a:lnTo>
                      <a:pt x="260" y="1381"/>
                    </a:lnTo>
                    <a:lnTo>
                      <a:pt x="232" y="1355"/>
                    </a:lnTo>
                    <a:lnTo>
                      <a:pt x="207" y="1327"/>
                    </a:lnTo>
                    <a:lnTo>
                      <a:pt x="181" y="1299"/>
                    </a:lnTo>
                    <a:lnTo>
                      <a:pt x="158" y="1269"/>
                    </a:lnTo>
                    <a:lnTo>
                      <a:pt x="135" y="1237"/>
                    </a:lnTo>
                    <a:lnTo>
                      <a:pt x="115" y="1205"/>
                    </a:lnTo>
                    <a:lnTo>
                      <a:pt x="96" y="1171"/>
                    </a:lnTo>
                    <a:lnTo>
                      <a:pt x="78" y="1137"/>
                    </a:lnTo>
                    <a:lnTo>
                      <a:pt x="62" y="1102"/>
                    </a:lnTo>
                    <a:lnTo>
                      <a:pt x="48" y="1067"/>
                    </a:lnTo>
                    <a:lnTo>
                      <a:pt x="36" y="1029"/>
                    </a:lnTo>
                    <a:lnTo>
                      <a:pt x="25" y="992"/>
                    </a:lnTo>
                    <a:lnTo>
                      <a:pt x="16" y="954"/>
                    </a:lnTo>
                    <a:lnTo>
                      <a:pt x="9" y="914"/>
                    </a:lnTo>
                    <a:lnTo>
                      <a:pt x="4" y="875"/>
                    </a:lnTo>
                    <a:lnTo>
                      <a:pt x="0" y="835"/>
                    </a:lnTo>
                    <a:lnTo>
                      <a:pt x="0" y="794"/>
                    </a:lnTo>
                    <a:lnTo>
                      <a:pt x="0" y="794"/>
                    </a:lnTo>
                    <a:lnTo>
                      <a:pt x="0" y="754"/>
                    </a:lnTo>
                    <a:lnTo>
                      <a:pt x="4" y="713"/>
                    </a:lnTo>
                    <a:lnTo>
                      <a:pt x="9" y="674"/>
                    </a:lnTo>
                    <a:lnTo>
                      <a:pt x="16" y="635"/>
                    </a:lnTo>
                    <a:lnTo>
                      <a:pt x="25" y="596"/>
                    </a:lnTo>
                    <a:lnTo>
                      <a:pt x="36" y="558"/>
                    </a:lnTo>
                    <a:lnTo>
                      <a:pt x="48" y="522"/>
                    </a:lnTo>
                    <a:lnTo>
                      <a:pt x="62" y="486"/>
                    </a:lnTo>
                    <a:lnTo>
                      <a:pt x="78" y="450"/>
                    </a:lnTo>
                    <a:lnTo>
                      <a:pt x="96" y="416"/>
                    </a:lnTo>
                    <a:lnTo>
                      <a:pt x="115" y="384"/>
                    </a:lnTo>
                    <a:lnTo>
                      <a:pt x="135" y="351"/>
                    </a:lnTo>
                    <a:lnTo>
                      <a:pt x="158" y="319"/>
                    </a:lnTo>
                    <a:lnTo>
                      <a:pt x="181" y="290"/>
                    </a:lnTo>
                    <a:lnTo>
                      <a:pt x="207" y="261"/>
                    </a:lnTo>
                    <a:lnTo>
                      <a:pt x="232" y="233"/>
                    </a:lnTo>
                    <a:lnTo>
                      <a:pt x="260" y="207"/>
                    </a:lnTo>
                    <a:lnTo>
                      <a:pt x="289" y="182"/>
                    </a:lnTo>
                    <a:lnTo>
                      <a:pt x="320" y="158"/>
                    </a:lnTo>
                    <a:lnTo>
                      <a:pt x="350" y="136"/>
                    </a:lnTo>
                    <a:lnTo>
                      <a:pt x="383" y="115"/>
                    </a:lnTo>
                    <a:lnTo>
                      <a:pt x="416" y="96"/>
                    </a:lnTo>
                    <a:lnTo>
                      <a:pt x="450" y="79"/>
                    </a:lnTo>
                    <a:lnTo>
                      <a:pt x="485" y="63"/>
                    </a:lnTo>
                    <a:lnTo>
                      <a:pt x="521" y="48"/>
                    </a:lnTo>
                    <a:lnTo>
                      <a:pt x="558" y="36"/>
                    </a:lnTo>
                    <a:lnTo>
                      <a:pt x="595" y="25"/>
                    </a:lnTo>
                    <a:lnTo>
                      <a:pt x="634" y="17"/>
                    </a:lnTo>
                    <a:lnTo>
                      <a:pt x="673" y="10"/>
                    </a:lnTo>
                    <a:lnTo>
                      <a:pt x="713" y="5"/>
                    </a:lnTo>
                    <a:lnTo>
                      <a:pt x="753" y="1"/>
                    </a:lnTo>
                    <a:lnTo>
                      <a:pt x="793" y="0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243840" tIns="121920" rIns="243840" bIns="1219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>
                  <a:cs typeface="+mn-ea"/>
                  <a:sym typeface="+mn-lt"/>
                </a:endParaRPr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4454590" y="3062664"/>
                <a:ext cx="172533" cy="171398"/>
              </a:xfrm>
              <a:custGeom>
                <a:avLst/>
                <a:gdLst/>
                <a:ahLst/>
                <a:cxnLst>
                  <a:cxn ang="0">
                    <a:pos x="227" y="454"/>
                  </a:cxn>
                  <a:cxn ang="0">
                    <a:pos x="273" y="449"/>
                  </a:cxn>
                  <a:cxn ang="0">
                    <a:pos x="316" y="437"/>
                  </a:cxn>
                  <a:cxn ang="0">
                    <a:pos x="355" y="415"/>
                  </a:cxn>
                  <a:cxn ang="0">
                    <a:pos x="389" y="387"/>
                  </a:cxn>
                  <a:cxn ang="0">
                    <a:pos x="415" y="354"/>
                  </a:cxn>
                  <a:cxn ang="0">
                    <a:pos x="437" y="315"/>
                  </a:cxn>
                  <a:cxn ang="0">
                    <a:pos x="451" y="273"/>
                  </a:cxn>
                  <a:cxn ang="0">
                    <a:pos x="456" y="227"/>
                  </a:cxn>
                  <a:cxn ang="0">
                    <a:pos x="454" y="204"/>
                  </a:cxn>
                  <a:cxn ang="0">
                    <a:pos x="445" y="160"/>
                  </a:cxn>
                  <a:cxn ang="0">
                    <a:pos x="428" y="119"/>
                  </a:cxn>
                  <a:cxn ang="0">
                    <a:pos x="403" y="82"/>
                  </a:cxn>
                  <a:cxn ang="0">
                    <a:pos x="372" y="52"/>
                  </a:cxn>
                  <a:cxn ang="0">
                    <a:pos x="335" y="28"/>
                  </a:cxn>
                  <a:cxn ang="0">
                    <a:pos x="295" y="10"/>
                  </a:cxn>
                  <a:cxn ang="0">
                    <a:pos x="250" y="1"/>
                  </a:cxn>
                  <a:cxn ang="0">
                    <a:pos x="227" y="0"/>
                  </a:cxn>
                  <a:cxn ang="0">
                    <a:pos x="182" y="5"/>
                  </a:cxn>
                  <a:cxn ang="0">
                    <a:pos x="140" y="18"/>
                  </a:cxn>
                  <a:cxn ang="0">
                    <a:pos x="101" y="39"/>
                  </a:cxn>
                  <a:cxn ang="0">
                    <a:pos x="67" y="67"/>
                  </a:cxn>
                  <a:cxn ang="0">
                    <a:pos x="39" y="101"/>
                  </a:cxn>
                  <a:cxn ang="0">
                    <a:pos x="18" y="138"/>
                  </a:cxn>
                  <a:cxn ang="0">
                    <a:pos x="5" y="182"/>
                  </a:cxn>
                  <a:cxn ang="0">
                    <a:pos x="0" y="227"/>
                  </a:cxn>
                  <a:cxn ang="0">
                    <a:pos x="1" y="250"/>
                  </a:cxn>
                  <a:cxn ang="0">
                    <a:pos x="11" y="295"/>
                  </a:cxn>
                  <a:cxn ang="0">
                    <a:pos x="28" y="335"/>
                  </a:cxn>
                  <a:cxn ang="0">
                    <a:pos x="52" y="371"/>
                  </a:cxn>
                  <a:cxn ang="0">
                    <a:pos x="83" y="402"/>
                  </a:cxn>
                  <a:cxn ang="0">
                    <a:pos x="119" y="427"/>
                  </a:cxn>
                  <a:cxn ang="0">
                    <a:pos x="160" y="444"/>
                  </a:cxn>
                  <a:cxn ang="0">
                    <a:pos x="204" y="453"/>
                  </a:cxn>
                  <a:cxn ang="0">
                    <a:pos x="227" y="454"/>
                  </a:cxn>
                </a:cxnLst>
                <a:rect l="0" t="0" r="r" b="b"/>
                <a:pathLst>
                  <a:path w="456" h="454">
                    <a:moveTo>
                      <a:pt x="227" y="454"/>
                    </a:moveTo>
                    <a:lnTo>
                      <a:pt x="227" y="454"/>
                    </a:lnTo>
                    <a:lnTo>
                      <a:pt x="250" y="453"/>
                    </a:lnTo>
                    <a:lnTo>
                      <a:pt x="273" y="449"/>
                    </a:lnTo>
                    <a:lnTo>
                      <a:pt x="295" y="444"/>
                    </a:lnTo>
                    <a:lnTo>
                      <a:pt x="316" y="437"/>
                    </a:lnTo>
                    <a:lnTo>
                      <a:pt x="335" y="427"/>
                    </a:lnTo>
                    <a:lnTo>
                      <a:pt x="355" y="415"/>
                    </a:lnTo>
                    <a:lnTo>
                      <a:pt x="372" y="402"/>
                    </a:lnTo>
                    <a:lnTo>
                      <a:pt x="389" y="387"/>
                    </a:lnTo>
                    <a:lnTo>
                      <a:pt x="403" y="371"/>
                    </a:lnTo>
                    <a:lnTo>
                      <a:pt x="415" y="354"/>
                    </a:lnTo>
                    <a:lnTo>
                      <a:pt x="428" y="335"/>
                    </a:lnTo>
                    <a:lnTo>
                      <a:pt x="437" y="315"/>
                    </a:lnTo>
                    <a:lnTo>
                      <a:pt x="445" y="295"/>
                    </a:lnTo>
                    <a:lnTo>
                      <a:pt x="451" y="273"/>
                    </a:lnTo>
                    <a:lnTo>
                      <a:pt x="454" y="250"/>
                    </a:lnTo>
                    <a:lnTo>
                      <a:pt x="456" y="227"/>
                    </a:lnTo>
                    <a:lnTo>
                      <a:pt x="456" y="227"/>
                    </a:lnTo>
                    <a:lnTo>
                      <a:pt x="454" y="204"/>
                    </a:lnTo>
                    <a:lnTo>
                      <a:pt x="451" y="182"/>
                    </a:lnTo>
                    <a:lnTo>
                      <a:pt x="445" y="160"/>
                    </a:lnTo>
                    <a:lnTo>
                      <a:pt x="437" y="138"/>
                    </a:lnTo>
                    <a:lnTo>
                      <a:pt x="428" y="119"/>
                    </a:lnTo>
                    <a:lnTo>
                      <a:pt x="415" y="101"/>
                    </a:lnTo>
                    <a:lnTo>
                      <a:pt x="403" y="82"/>
                    </a:lnTo>
                    <a:lnTo>
                      <a:pt x="389" y="67"/>
                    </a:lnTo>
                    <a:lnTo>
                      <a:pt x="372" y="52"/>
                    </a:lnTo>
                    <a:lnTo>
                      <a:pt x="355" y="39"/>
                    </a:lnTo>
                    <a:lnTo>
                      <a:pt x="335" y="28"/>
                    </a:lnTo>
                    <a:lnTo>
                      <a:pt x="316" y="18"/>
                    </a:lnTo>
                    <a:lnTo>
                      <a:pt x="295" y="10"/>
                    </a:lnTo>
                    <a:lnTo>
                      <a:pt x="273" y="5"/>
                    </a:lnTo>
                    <a:lnTo>
                      <a:pt x="250" y="1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04" y="1"/>
                    </a:lnTo>
                    <a:lnTo>
                      <a:pt x="182" y="5"/>
                    </a:lnTo>
                    <a:lnTo>
                      <a:pt x="160" y="10"/>
                    </a:lnTo>
                    <a:lnTo>
                      <a:pt x="140" y="18"/>
                    </a:lnTo>
                    <a:lnTo>
                      <a:pt x="119" y="28"/>
                    </a:lnTo>
                    <a:lnTo>
                      <a:pt x="101" y="39"/>
                    </a:lnTo>
                    <a:lnTo>
                      <a:pt x="83" y="52"/>
                    </a:lnTo>
                    <a:lnTo>
                      <a:pt x="67" y="67"/>
                    </a:lnTo>
                    <a:lnTo>
                      <a:pt x="52" y="82"/>
                    </a:lnTo>
                    <a:lnTo>
                      <a:pt x="39" y="101"/>
                    </a:lnTo>
                    <a:lnTo>
                      <a:pt x="28" y="119"/>
                    </a:lnTo>
                    <a:lnTo>
                      <a:pt x="18" y="138"/>
                    </a:lnTo>
                    <a:lnTo>
                      <a:pt x="11" y="160"/>
                    </a:lnTo>
                    <a:lnTo>
                      <a:pt x="5" y="182"/>
                    </a:lnTo>
                    <a:lnTo>
                      <a:pt x="1" y="204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50"/>
                    </a:lnTo>
                    <a:lnTo>
                      <a:pt x="5" y="273"/>
                    </a:lnTo>
                    <a:lnTo>
                      <a:pt x="11" y="295"/>
                    </a:lnTo>
                    <a:lnTo>
                      <a:pt x="18" y="315"/>
                    </a:lnTo>
                    <a:lnTo>
                      <a:pt x="28" y="335"/>
                    </a:lnTo>
                    <a:lnTo>
                      <a:pt x="39" y="354"/>
                    </a:lnTo>
                    <a:lnTo>
                      <a:pt x="52" y="371"/>
                    </a:lnTo>
                    <a:lnTo>
                      <a:pt x="67" y="387"/>
                    </a:lnTo>
                    <a:lnTo>
                      <a:pt x="83" y="402"/>
                    </a:lnTo>
                    <a:lnTo>
                      <a:pt x="101" y="415"/>
                    </a:lnTo>
                    <a:lnTo>
                      <a:pt x="119" y="427"/>
                    </a:lnTo>
                    <a:lnTo>
                      <a:pt x="140" y="437"/>
                    </a:lnTo>
                    <a:lnTo>
                      <a:pt x="160" y="444"/>
                    </a:lnTo>
                    <a:lnTo>
                      <a:pt x="182" y="449"/>
                    </a:lnTo>
                    <a:lnTo>
                      <a:pt x="204" y="453"/>
                    </a:lnTo>
                    <a:lnTo>
                      <a:pt x="227" y="454"/>
                    </a:lnTo>
                    <a:lnTo>
                      <a:pt x="227" y="454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243840" tIns="121920" rIns="243840" bIns="1219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>
                  <a:cs typeface="+mn-ea"/>
                  <a:sym typeface="+mn-lt"/>
                </a:endParaRPr>
              </a:p>
            </p:txBody>
          </p:sp>
          <p:grpSp>
            <p:nvGrpSpPr>
              <p:cNvPr id="17" name="Group 101"/>
              <p:cNvGrpSpPr/>
              <p:nvPr/>
            </p:nvGrpSpPr>
            <p:grpSpPr>
              <a:xfrm>
                <a:off x="4534045" y="2281727"/>
                <a:ext cx="1023845" cy="884231"/>
                <a:chOff x="4534045" y="2281727"/>
                <a:chExt cx="1023845" cy="884231"/>
              </a:xfrm>
            </p:grpSpPr>
            <p:sp>
              <p:nvSpPr>
                <p:cNvPr id="18" name="Freeform 23"/>
                <p:cNvSpPr>
                  <a:spLocks/>
                </p:cNvSpPr>
                <p:nvPr/>
              </p:nvSpPr>
              <p:spPr bwMode="auto">
                <a:xfrm>
                  <a:off x="5177637" y="2514419"/>
                  <a:ext cx="380253" cy="175938"/>
                </a:xfrm>
                <a:custGeom>
                  <a:avLst/>
                  <a:gdLst/>
                  <a:ahLst/>
                  <a:cxnLst>
                    <a:cxn ang="0">
                      <a:pos x="485" y="9"/>
                    </a:cxn>
                    <a:cxn ang="0">
                      <a:pos x="1006" y="101"/>
                    </a:cxn>
                    <a:cxn ang="0">
                      <a:pos x="177" y="465"/>
                    </a:cxn>
                    <a:cxn ang="0">
                      <a:pos x="0" y="399"/>
                    </a:cxn>
                    <a:cxn ang="0">
                      <a:pos x="464" y="0"/>
                    </a:cxn>
                    <a:cxn ang="0">
                      <a:pos x="485" y="9"/>
                    </a:cxn>
                  </a:cxnLst>
                  <a:rect l="0" t="0" r="r" b="b"/>
                  <a:pathLst>
                    <a:path w="1006" h="465">
                      <a:moveTo>
                        <a:pt x="485" y="9"/>
                      </a:moveTo>
                      <a:lnTo>
                        <a:pt x="1006" y="101"/>
                      </a:lnTo>
                      <a:lnTo>
                        <a:pt x="177" y="465"/>
                      </a:lnTo>
                      <a:lnTo>
                        <a:pt x="0" y="399"/>
                      </a:lnTo>
                      <a:lnTo>
                        <a:pt x="464" y="0"/>
                      </a:lnTo>
                      <a:lnTo>
                        <a:pt x="485" y="9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243840" tIns="121920" rIns="243840" bIns="1219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82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ar-SA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24"/>
                <p:cNvSpPr>
                  <a:spLocks/>
                </p:cNvSpPr>
                <p:nvPr/>
              </p:nvSpPr>
              <p:spPr bwMode="auto">
                <a:xfrm>
                  <a:off x="5140180" y="2281727"/>
                  <a:ext cx="213396" cy="342795"/>
                </a:xfrm>
                <a:custGeom>
                  <a:avLst/>
                  <a:gdLst/>
                  <a:ahLst/>
                  <a:cxnLst>
                    <a:cxn ang="0">
                      <a:pos x="539" y="471"/>
                    </a:cxn>
                    <a:cxn ang="0">
                      <a:pos x="565" y="0"/>
                    </a:cxn>
                    <a:cxn ang="0">
                      <a:pos x="0" y="704"/>
                    </a:cxn>
                    <a:cxn ang="0">
                      <a:pos x="30" y="905"/>
                    </a:cxn>
                    <a:cxn ang="0">
                      <a:pos x="544" y="494"/>
                    </a:cxn>
                    <a:cxn ang="0">
                      <a:pos x="539" y="471"/>
                    </a:cxn>
                  </a:cxnLst>
                  <a:rect l="0" t="0" r="r" b="b"/>
                  <a:pathLst>
                    <a:path w="565" h="905">
                      <a:moveTo>
                        <a:pt x="539" y="471"/>
                      </a:moveTo>
                      <a:lnTo>
                        <a:pt x="565" y="0"/>
                      </a:lnTo>
                      <a:lnTo>
                        <a:pt x="0" y="704"/>
                      </a:lnTo>
                      <a:lnTo>
                        <a:pt x="30" y="905"/>
                      </a:lnTo>
                      <a:lnTo>
                        <a:pt x="544" y="494"/>
                      </a:lnTo>
                      <a:lnTo>
                        <a:pt x="539" y="471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243840" tIns="121920" rIns="243840" bIns="1219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82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ar-SA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22"/>
                <p:cNvSpPr>
                  <a:spLocks/>
                </p:cNvSpPr>
                <p:nvPr/>
              </p:nvSpPr>
              <p:spPr bwMode="auto">
                <a:xfrm>
                  <a:off x="4534045" y="2437234"/>
                  <a:ext cx="877419" cy="728724"/>
                </a:xfrm>
                <a:custGeom>
                  <a:avLst/>
                  <a:gdLst/>
                  <a:ahLst/>
                  <a:cxnLst>
                    <a:cxn ang="0">
                      <a:pos x="2310" y="62"/>
                    </a:cxn>
                    <a:cxn ang="0">
                      <a:pos x="2272" y="16"/>
                    </a:cxn>
                    <a:cxn ang="0">
                      <a:pos x="2272" y="16"/>
                    </a:cxn>
                    <a:cxn ang="0">
                      <a:pos x="2265" y="10"/>
                    </a:cxn>
                    <a:cxn ang="0">
                      <a:pos x="2258" y="5"/>
                    </a:cxn>
                    <a:cxn ang="0">
                      <a:pos x="2250" y="2"/>
                    </a:cxn>
                    <a:cxn ang="0">
                      <a:pos x="2242" y="0"/>
                    </a:cxn>
                    <a:cxn ang="0">
                      <a:pos x="2233" y="0"/>
                    </a:cxn>
                    <a:cxn ang="0">
                      <a:pos x="2225" y="2"/>
                    </a:cxn>
                    <a:cxn ang="0">
                      <a:pos x="2216" y="5"/>
                    </a:cxn>
                    <a:cxn ang="0">
                      <a:pos x="2209" y="10"/>
                    </a:cxn>
                    <a:cxn ang="0">
                      <a:pos x="108" y="1745"/>
                    </a:cxn>
                    <a:cxn ang="0">
                      <a:pos x="0" y="1926"/>
                    </a:cxn>
                    <a:cxn ang="0">
                      <a:pos x="190" y="1870"/>
                    </a:cxn>
                    <a:cxn ang="0">
                      <a:pos x="2304" y="124"/>
                    </a:cxn>
                    <a:cxn ang="0">
                      <a:pos x="2304" y="124"/>
                    </a:cxn>
                    <a:cxn ang="0">
                      <a:pos x="2310" y="118"/>
                    </a:cxn>
                    <a:cxn ang="0">
                      <a:pos x="2315" y="111"/>
                    </a:cxn>
                    <a:cxn ang="0">
                      <a:pos x="2318" y="102"/>
                    </a:cxn>
                    <a:cxn ang="0">
                      <a:pos x="2319" y="94"/>
                    </a:cxn>
                    <a:cxn ang="0">
                      <a:pos x="2319" y="85"/>
                    </a:cxn>
                    <a:cxn ang="0">
                      <a:pos x="2318" y="77"/>
                    </a:cxn>
                    <a:cxn ang="0">
                      <a:pos x="2315" y="70"/>
                    </a:cxn>
                    <a:cxn ang="0">
                      <a:pos x="2310" y="62"/>
                    </a:cxn>
                    <a:cxn ang="0">
                      <a:pos x="2310" y="62"/>
                    </a:cxn>
                  </a:cxnLst>
                  <a:rect l="0" t="0" r="r" b="b"/>
                  <a:pathLst>
                    <a:path w="2319" h="1926">
                      <a:moveTo>
                        <a:pt x="2310" y="62"/>
                      </a:moveTo>
                      <a:lnTo>
                        <a:pt x="2272" y="16"/>
                      </a:lnTo>
                      <a:lnTo>
                        <a:pt x="2272" y="16"/>
                      </a:lnTo>
                      <a:lnTo>
                        <a:pt x="2265" y="10"/>
                      </a:lnTo>
                      <a:lnTo>
                        <a:pt x="2258" y="5"/>
                      </a:lnTo>
                      <a:lnTo>
                        <a:pt x="2250" y="2"/>
                      </a:lnTo>
                      <a:lnTo>
                        <a:pt x="2242" y="0"/>
                      </a:lnTo>
                      <a:lnTo>
                        <a:pt x="2233" y="0"/>
                      </a:lnTo>
                      <a:lnTo>
                        <a:pt x="2225" y="2"/>
                      </a:lnTo>
                      <a:lnTo>
                        <a:pt x="2216" y="5"/>
                      </a:lnTo>
                      <a:lnTo>
                        <a:pt x="2209" y="10"/>
                      </a:lnTo>
                      <a:lnTo>
                        <a:pt x="108" y="1745"/>
                      </a:lnTo>
                      <a:lnTo>
                        <a:pt x="0" y="1926"/>
                      </a:lnTo>
                      <a:lnTo>
                        <a:pt x="190" y="1870"/>
                      </a:lnTo>
                      <a:lnTo>
                        <a:pt x="2304" y="124"/>
                      </a:lnTo>
                      <a:lnTo>
                        <a:pt x="2304" y="124"/>
                      </a:lnTo>
                      <a:lnTo>
                        <a:pt x="2310" y="118"/>
                      </a:lnTo>
                      <a:lnTo>
                        <a:pt x="2315" y="111"/>
                      </a:lnTo>
                      <a:lnTo>
                        <a:pt x="2318" y="102"/>
                      </a:lnTo>
                      <a:lnTo>
                        <a:pt x="2319" y="94"/>
                      </a:lnTo>
                      <a:lnTo>
                        <a:pt x="2319" y="85"/>
                      </a:lnTo>
                      <a:lnTo>
                        <a:pt x="2318" y="77"/>
                      </a:lnTo>
                      <a:lnTo>
                        <a:pt x="2315" y="70"/>
                      </a:lnTo>
                      <a:lnTo>
                        <a:pt x="2310" y="62"/>
                      </a:lnTo>
                      <a:lnTo>
                        <a:pt x="2310" y="62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243840" tIns="121920" rIns="243840" bIns="1219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82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ar-SA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3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7787832" y="1398966"/>
            <a:ext cx="3237363" cy="50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7818260" y="1869819"/>
            <a:ext cx="377390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35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8297987" y="2943439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6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8328415" y="3414292"/>
            <a:ext cx="377390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7731022" y="4413593"/>
            <a:ext cx="3237363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8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7761450" y="4884446"/>
            <a:ext cx="377390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39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1191979" y="1477312"/>
            <a:ext cx="3237363" cy="50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636196" y="1925785"/>
            <a:ext cx="377390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41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738879" y="2950655"/>
            <a:ext cx="3237363" cy="50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2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183096" y="3399128"/>
            <a:ext cx="377390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43" name="Rectangle 63">
            <a:extLst>
              <a:ext uri="{FF2B5EF4-FFF2-40B4-BE49-F238E27FC236}">
                <a16:creationId xmlns:a16="http://schemas.microsoft.com/office/drawing/2014/main" id="{F0A68392-8542-4709-8DFE-22391C606C10}"/>
              </a:ext>
            </a:extLst>
          </p:cNvPr>
          <p:cNvSpPr/>
          <p:nvPr/>
        </p:nvSpPr>
        <p:spPr>
          <a:xfrm>
            <a:off x="1309317" y="4530752"/>
            <a:ext cx="3237363" cy="50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your title</a:t>
            </a:r>
            <a:endParaRPr lang="id-ID" sz="2000" b="1" dirty="0">
              <a:gradFill>
                <a:gsLst>
                  <a:gs pos="0">
                    <a:srgbClr val="FFFF00"/>
                  </a:gs>
                  <a:gs pos="60000">
                    <a:srgbClr val="C00000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4" name="TextBox 34">
            <a:extLst>
              <a:ext uri="{FF2B5EF4-FFF2-40B4-BE49-F238E27FC236}">
                <a16:creationId xmlns:a16="http://schemas.microsoft.com/office/drawing/2014/main" id="{76A218B0-422A-4CF6-B230-08BCBBD58276}"/>
              </a:ext>
            </a:extLst>
          </p:cNvPr>
          <p:cNvSpPr txBox="1"/>
          <p:nvPr/>
        </p:nvSpPr>
        <p:spPr>
          <a:xfrm>
            <a:off x="753534" y="4979225"/>
            <a:ext cx="377390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Details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......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to enter the specific text of this column to briefly explain the section content.</a:t>
            </a:r>
          </a:p>
        </p:txBody>
      </p:sp>
      <p:sp>
        <p:nvSpPr>
          <p:cNvPr id="45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4230004" y="265493"/>
            <a:ext cx="3731993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539284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1"/>
            <a:ext cx="2183969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08031" y="4403"/>
            <a:ext cx="218396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8" t="49037" r="-1018" b="387"/>
          <a:stretch/>
        </p:blipFill>
        <p:spPr>
          <a:xfrm>
            <a:off x="0" y="4556502"/>
            <a:ext cx="12529960" cy="230149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161854" y="780539"/>
            <a:ext cx="2026130" cy="2026124"/>
            <a:chOff x="1755456" y="2345646"/>
            <a:chExt cx="666325" cy="666323"/>
          </a:xfrm>
        </p:grpSpPr>
        <p:sp>
          <p:nvSpPr>
            <p:cNvPr id="12" name="五角星 11"/>
            <p:cNvSpPr/>
            <p:nvPr/>
          </p:nvSpPr>
          <p:spPr>
            <a:xfrm>
              <a:off x="1755456" y="2345646"/>
              <a:ext cx="666325" cy="666323"/>
            </a:xfrm>
            <a:prstGeom prst="star5">
              <a:avLst>
                <a:gd name="adj" fmla="val 29112"/>
                <a:gd name="hf" fmla="val 105146"/>
                <a:gd name="vf" fmla="val 110557"/>
              </a:avLst>
            </a:prstGeom>
            <a:noFill/>
            <a:ln w="88900">
              <a:gradFill>
                <a:gsLst>
                  <a:gs pos="0">
                    <a:srgbClr val="FFFF00"/>
                  </a:gs>
                  <a:gs pos="7400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13301" y="2581627"/>
              <a:ext cx="522974" cy="364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600">
                  <a:solidFill>
                    <a:srgbClr val="C00000"/>
                  </a:solidFill>
                  <a:latin typeface="Agency FB" panose="020B0503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14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3693627" y="2779143"/>
            <a:ext cx="4804744" cy="10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48D3241-9954-45CA-ABA4-7D5AC444F19A}"/>
              </a:ext>
            </a:extLst>
          </p:cNvPr>
          <p:cNvSpPr/>
          <p:nvPr/>
        </p:nvSpPr>
        <p:spPr>
          <a:xfrm>
            <a:off x="3907282" y="3971136"/>
            <a:ext cx="4399810" cy="27699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1200" b="1" spc="600" dirty="0">
                <a:solidFill>
                  <a:schemeClr val="bg1"/>
                </a:solidFill>
                <a:cs typeface="+mn-ea"/>
                <a:sym typeface="+mn-lt"/>
              </a:rPr>
              <a:t>Enter your title description</a:t>
            </a:r>
          </a:p>
        </p:txBody>
      </p:sp>
    </p:spTree>
    <p:extLst>
      <p:ext uri="{BB962C8B-B14F-4D97-AF65-F5344CB8AC3E}">
        <p14:creationId xmlns:p14="http://schemas.microsoft.com/office/powerpoint/2010/main" val="283946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5"/>
          <p:cNvGrpSpPr/>
          <p:nvPr/>
        </p:nvGrpSpPr>
        <p:grpSpPr>
          <a:xfrm>
            <a:off x="1054594" y="1744330"/>
            <a:ext cx="4416309" cy="3540676"/>
            <a:chOff x="587264" y="1608344"/>
            <a:chExt cx="2681835" cy="2535911"/>
          </a:xfrm>
        </p:grpSpPr>
        <p:grpSp>
          <p:nvGrpSpPr>
            <p:cNvPr id="21" name="Group 46"/>
            <p:cNvGrpSpPr/>
            <p:nvPr/>
          </p:nvGrpSpPr>
          <p:grpSpPr>
            <a:xfrm>
              <a:off x="594360" y="1608344"/>
              <a:ext cx="2674739" cy="383971"/>
              <a:chOff x="594360" y="1608344"/>
              <a:chExt cx="2674739" cy="383971"/>
            </a:xfrm>
          </p:grpSpPr>
          <p:sp>
            <p:nvSpPr>
              <p:cNvPr id="33" name="Rectangle 58"/>
              <p:cNvSpPr/>
              <p:nvPr/>
            </p:nvSpPr>
            <p:spPr>
              <a:xfrm>
                <a:off x="594360" y="1635125"/>
                <a:ext cx="2674739" cy="357190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686128" y="1714499"/>
                <a:ext cx="188223" cy="187327"/>
              </a:xfrm>
              <a:custGeom>
                <a:avLst/>
                <a:gdLst/>
                <a:ahLst/>
                <a:cxnLst>
                  <a:cxn ang="0">
                    <a:pos x="1027" y="2715"/>
                  </a:cxn>
                  <a:cxn ang="0">
                    <a:pos x="921" y="2687"/>
                  </a:cxn>
                  <a:cxn ang="0">
                    <a:pos x="861" y="2649"/>
                  </a:cxn>
                  <a:cxn ang="0">
                    <a:pos x="75" y="1736"/>
                  </a:cxn>
                  <a:cxn ang="0">
                    <a:pos x="39" y="1686"/>
                  </a:cxn>
                  <a:cxn ang="0">
                    <a:pos x="11" y="1619"/>
                  </a:cxn>
                  <a:cxn ang="0">
                    <a:pos x="0" y="1547"/>
                  </a:cxn>
                  <a:cxn ang="0">
                    <a:pos x="6" y="1475"/>
                  </a:cxn>
                  <a:cxn ang="0">
                    <a:pos x="29" y="1406"/>
                  </a:cxn>
                  <a:cxn ang="0">
                    <a:pos x="70" y="1343"/>
                  </a:cxn>
                  <a:cxn ang="0">
                    <a:pos x="112" y="1301"/>
                  </a:cxn>
                  <a:cxn ang="0">
                    <a:pos x="170" y="1265"/>
                  </a:cxn>
                  <a:cxn ang="0">
                    <a:pos x="234" y="1242"/>
                  </a:cxn>
                  <a:cxn ang="0">
                    <a:pos x="301" y="1234"/>
                  </a:cxn>
                  <a:cxn ang="0">
                    <a:pos x="365" y="1241"/>
                  </a:cxn>
                  <a:cxn ang="0">
                    <a:pos x="440" y="1268"/>
                  </a:cxn>
                  <a:cxn ang="0">
                    <a:pos x="505" y="1313"/>
                  </a:cxn>
                  <a:cxn ang="0">
                    <a:pos x="2172" y="137"/>
                  </a:cxn>
                  <a:cxn ang="0">
                    <a:pos x="2234" y="67"/>
                  </a:cxn>
                  <a:cxn ang="0">
                    <a:pos x="2314" y="21"/>
                  </a:cxn>
                  <a:cxn ang="0">
                    <a:pos x="2405" y="1"/>
                  </a:cxn>
                  <a:cxn ang="0">
                    <a:pos x="2489" y="8"/>
                  </a:cxn>
                  <a:cxn ang="0">
                    <a:pos x="2590" y="51"/>
                  </a:cxn>
                  <a:cxn ang="0">
                    <a:pos x="2637" y="88"/>
                  </a:cxn>
                  <a:cxn ang="0">
                    <a:pos x="2683" y="146"/>
                  </a:cxn>
                  <a:cxn ang="0">
                    <a:pos x="2712" y="213"/>
                  </a:cxn>
                  <a:cxn ang="0">
                    <a:pos x="2724" y="271"/>
                  </a:cxn>
                  <a:cxn ang="0">
                    <a:pos x="2723" y="345"/>
                  </a:cxn>
                  <a:cxn ang="0">
                    <a:pos x="2704" y="416"/>
                  </a:cxn>
                  <a:cxn ang="0">
                    <a:pos x="1411" y="2414"/>
                  </a:cxn>
                  <a:cxn ang="0">
                    <a:pos x="1266" y="2624"/>
                  </a:cxn>
                  <a:cxn ang="0">
                    <a:pos x="1193" y="2680"/>
                  </a:cxn>
                  <a:cxn ang="0">
                    <a:pos x="1106" y="2710"/>
                  </a:cxn>
                  <a:cxn ang="0">
                    <a:pos x="901" y="2569"/>
                  </a:cxn>
                  <a:cxn ang="0">
                    <a:pos x="945" y="2602"/>
                  </a:cxn>
                  <a:cxn ang="0">
                    <a:pos x="1018" y="2627"/>
                  </a:cxn>
                  <a:cxn ang="0">
                    <a:pos x="1049" y="2629"/>
                  </a:cxn>
                  <a:cxn ang="0">
                    <a:pos x="1115" y="2619"/>
                  </a:cxn>
                  <a:cxn ang="0">
                    <a:pos x="1173" y="2590"/>
                  </a:cxn>
                  <a:cxn ang="0">
                    <a:pos x="1221" y="2543"/>
                  </a:cxn>
                  <a:cxn ang="0">
                    <a:pos x="2615" y="403"/>
                  </a:cxn>
                  <a:cxn ang="0">
                    <a:pos x="2639" y="302"/>
                  </a:cxn>
                  <a:cxn ang="0">
                    <a:pos x="2622" y="219"/>
                  </a:cxn>
                  <a:cxn ang="0">
                    <a:pos x="2560" y="136"/>
                  </a:cxn>
                  <a:cxn ang="0">
                    <a:pos x="2500" y="101"/>
                  </a:cxn>
                  <a:cxn ang="0">
                    <a:pos x="2425" y="87"/>
                  </a:cxn>
                  <a:cxn ang="0">
                    <a:pos x="2371" y="94"/>
                  </a:cxn>
                  <a:cxn ang="0">
                    <a:pos x="2311" y="120"/>
                  </a:cxn>
                  <a:cxn ang="0">
                    <a:pos x="2261" y="162"/>
                  </a:cxn>
                  <a:cxn ang="0">
                    <a:pos x="462" y="1393"/>
                  </a:cxn>
                  <a:cxn ang="0">
                    <a:pos x="389" y="1339"/>
                  </a:cxn>
                  <a:cxn ang="0">
                    <a:pos x="301" y="1321"/>
                  </a:cxn>
                  <a:cxn ang="0">
                    <a:pos x="225" y="1335"/>
                  </a:cxn>
                  <a:cxn ang="0">
                    <a:pos x="159" y="1375"/>
                  </a:cxn>
                  <a:cxn ang="0">
                    <a:pos x="99" y="1463"/>
                  </a:cxn>
                  <a:cxn ang="0">
                    <a:pos x="88" y="1564"/>
                  </a:cxn>
                  <a:cxn ang="0">
                    <a:pos x="126" y="1661"/>
                  </a:cxn>
                </a:cxnLst>
                <a:rect l="0" t="0" r="r" b="b"/>
                <a:pathLst>
                  <a:path w="2726" h="2715">
                    <a:moveTo>
                      <a:pt x="1049" y="2715"/>
                    </a:moveTo>
                    <a:lnTo>
                      <a:pt x="1049" y="2715"/>
                    </a:lnTo>
                    <a:lnTo>
                      <a:pt x="1049" y="2715"/>
                    </a:lnTo>
                    <a:lnTo>
                      <a:pt x="1049" y="2715"/>
                    </a:lnTo>
                    <a:lnTo>
                      <a:pt x="1027" y="2715"/>
                    </a:lnTo>
                    <a:lnTo>
                      <a:pt x="1005" y="2712"/>
                    </a:lnTo>
                    <a:lnTo>
                      <a:pt x="984" y="2708"/>
                    </a:lnTo>
                    <a:lnTo>
                      <a:pt x="963" y="2703"/>
                    </a:lnTo>
                    <a:lnTo>
                      <a:pt x="942" y="2696"/>
                    </a:lnTo>
                    <a:lnTo>
                      <a:pt x="921" y="2687"/>
                    </a:lnTo>
                    <a:lnTo>
                      <a:pt x="902" y="2678"/>
                    </a:lnTo>
                    <a:lnTo>
                      <a:pt x="883" y="2665"/>
                    </a:lnTo>
                    <a:lnTo>
                      <a:pt x="883" y="2665"/>
                    </a:lnTo>
                    <a:lnTo>
                      <a:pt x="872" y="2657"/>
                    </a:lnTo>
                    <a:lnTo>
                      <a:pt x="861" y="2649"/>
                    </a:lnTo>
                    <a:lnTo>
                      <a:pt x="851" y="2640"/>
                    </a:lnTo>
                    <a:lnTo>
                      <a:pt x="839" y="2631"/>
                    </a:lnTo>
                    <a:lnTo>
                      <a:pt x="837" y="2628"/>
                    </a:lnTo>
                    <a:lnTo>
                      <a:pt x="811" y="2599"/>
                    </a:lnTo>
                    <a:lnTo>
                      <a:pt x="75" y="1736"/>
                    </a:lnTo>
                    <a:lnTo>
                      <a:pt x="75" y="1736"/>
                    </a:lnTo>
                    <a:lnTo>
                      <a:pt x="65" y="1724"/>
                    </a:lnTo>
                    <a:lnTo>
                      <a:pt x="56" y="1712"/>
                    </a:lnTo>
                    <a:lnTo>
                      <a:pt x="47" y="1699"/>
                    </a:lnTo>
                    <a:lnTo>
                      <a:pt x="39" y="1686"/>
                    </a:lnTo>
                    <a:lnTo>
                      <a:pt x="32" y="1673"/>
                    </a:lnTo>
                    <a:lnTo>
                      <a:pt x="26" y="1660"/>
                    </a:lnTo>
                    <a:lnTo>
                      <a:pt x="20" y="1646"/>
                    </a:lnTo>
                    <a:lnTo>
                      <a:pt x="15" y="1633"/>
                    </a:lnTo>
                    <a:lnTo>
                      <a:pt x="11" y="1619"/>
                    </a:lnTo>
                    <a:lnTo>
                      <a:pt x="7" y="1604"/>
                    </a:lnTo>
                    <a:lnTo>
                      <a:pt x="4" y="1590"/>
                    </a:lnTo>
                    <a:lnTo>
                      <a:pt x="2" y="1575"/>
                    </a:lnTo>
                    <a:lnTo>
                      <a:pt x="1" y="1561"/>
                    </a:lnTo>
                    <a:lnTo>
                      <a:pt x="0" y="1547"/>
                    </a:lnTo>
                    <a:lnTo>
                      <a:pt x="0" y="1533"/>
                    </a:lnTo>
                    <a:lnTo>
                      <a:pt x="0" y="1517"/>
                    </a:lnTo>
                    <a:lnTo>
                      <a:pt x="2" y="1503"/>
                    </a:lnTo>
                    <a:lnTo>
                      <a:pt x="3" y="1489"/>
                    </a:lnTo>
                    <a:lnTo>
                      <a:pt x="6" y="1475"/>
                    </a:lnTo>
                    <a:lnTo>
                      <a:pt x="9" y="1461"/>
                    </a:lnTo>
                    <a:lnTo>
                      <a:pt x="13" y="1447"/>
                    </a:lnTo>
                    <a:lnTo>
                      <a:pt x="18" y="1432"/>
                    </a:lnTo>
                    <a:lnTo>
                      <a:pt x="23" y="1419"/>
                    </a:lnTo>
                    <a:lnTo>
                      <a:pt x="29" y="1406"/>
                    </a:lnTo>
                    <a:lnTo>
                      <a:pt x="36" y="1393"/>
                    </a:lnTo>
                    <a:lnTo>
                      <a:pt x="43" y="1380"/>
                    </a:lnTo>
                    <a:lnTo>
                      <a:pt x="51" y="1367"/>
                    </a:lnTo>
                    <a:lnTo>
                      <a:pt x="60" y="1355"/>
                    </a:lnTo>
                    <a:lnTo>
                      <a:pt x="70" y="1343"/>
                    </a:lnTo>
                    <a:lnTo>
                      <a:pt x="79" y="1331"/>
                    </a:lnTo>
                    <a:lnTo>
                      <a:pt x="90" y="1321"/>
                    </a:lnTo>
                    <a:lnTo>
                      <a:pt x="101" y="1310"/>
                    </a:lnTo>
                    <a:lnTo>
                      <a:pt x="101" y="1310"/>
                    </a:lnTo>
                    <a:lnTo>
                      <a:pt x="112" y="1301"/>
                    </a:lnTo>
                    <a:lnTo>
                      <a:pt x="122" y="1293"/>
                    </a:lnTo>
                    <a:lnTo>
                      <a:pt x="134" y="1285"/>
                    </a:lnTo>
                    <a:lnTo>
                      <a:pt x="146" y="1278"/>
                    </a:lnTo>
                    <a:lnTo>
                      <a:pt x="158" y="1271"/>
                    </a:lnTo>
                    <a:lnTo>
                      <a:pt x="170" y="1265"/>
                    </a:lnTo>
                    <a:lnTo>
                      <a:pt x="182" y="1258"/>
                    </a:lnTo>
                    <a:lnTo>
                      <a:pt x="194" y="1253"/>
                    </a:lnTo>
                    <a:lnTo>
                      <a:pt x="207" y="1249"/>
                    </a:lnTo>
                    <a:lnTo>
                      <a:pt x="220" y="1245"/>
                    </a:lnTo>
                    <a:lnTo>
                      <a:pt x="234" y="1242"/>
                    </a:lnTo>
                    <a:lnTo>
                      <a:pt x="247" y="1239"/>
                    </a:lnTo>
                    <a:lnTo>
                      <a:pt x="260" y="1237"/>
                    </a:lnTo>
                    <a:lnTo>
                      <a:pt x="274" y="1235"/>
                    </a:lnTo>
                    <a:lnTo>
                      <a:pt x="287" y="1234"/>
                    </a:lnTo>
                    <a:lnTo>
                      <a:pt x="301" y="1234"/>
                    </a:lnTo>
                    <a:lnTo>
                      <a:pt x="301" y="1234"/>
                    </a:lnTo>
                    <a:lnTo>
                      <a:pt x="318" y="1234"/>
                    </a:lnTo>
                    <a:lnTo>
                      <a:pt x="334" y="1236"/>
                    </a:lnTo>
                    <a:lnTo>
                      <a:pt x="349" y="1238"/>
                    </a:lnTo>
                    <a:lnTo>
                      <a:pt x="365" y="1241"/>
                    </a:lnTo>
                    <a:lnTo>
                      <a:pt x="380" y="1244"/>
                    </a:lnTo>
                    <a:lnTo>
                      <a:pt x="395" y="1249"/>
                    </a:lnTo>
                    <a:lnTo>
                      <a:pt x="411" y="1254"/>
                    </a:lnTo>
                    <a:lnTo>
                      <a:pt x="426" y="1260"/>
                    </a:lnTo>
                    <a:lnTo>
                      <a:pt x="440" y="1268"/>
                    </a:lnTo>
                    <a:lnTo>
                      <a:pt x="453" y="1276"/>
                    </a:lnTo>
                    <a:lnTo>
                      <a:pt x="467" y="1284"/>
                    </a:lnTo>
                    <a:lnTo>
                      <a:pt x="480" y="1293"/>
                    </a:lnTo>
                    <a:lnTo>
                      <a:pt x="493" y="1303"/>
                    </a:lnTo>
                    <a:lnTo>
                      <a:pt x="505" y="1313"/>
                    </a:lnTo>
                    <a:lnTo>
                      <a:pt x="517" y="1324"/>
                    </a:lnTo>
                    <a:lnTo>
                      <a:pt x="527" y="1336"/>
                    </a:lnTo>
                    <a:lnTo>
                      <a:pt x="1015" y="1917"/>
                    </a:lnTo>
                    <a:lnTo>
                      <a:pt x="2172" y="137"/>
                    </a:lnTo>
                    <a:lnTo>
                      <a:pt x="2172" y="137"/>
                    </a:lnTo>
                    <a:lnTo>
                      <a:pt x="2183" y="121"/>
                    </a:lnTo>
                    <a:lnTo>
                      <a:pt x="2195" y="106"/>
                    </a:lnTo>
                    <a:lnTo>
                      <a:pt x="2207" y="92"/>
                    </a:lnTo>
                    <a:lnTo>
                      <a:pt x="2221" y="79"/>
                    </a:lnTo>
                    <a:lnTo>
                      <a:pt x="2234" y="67"/>
                    </a:lnTo>
                    <a:lnTo>
                      <a:pt x="2250" y="56"/>
                    </a:lnTo>
                    <a:lnTo>
                      <a:pt x="2265" y="46"/>
                    </a:lnTo>
                    <a:lnTo>
                      <a:pt x="2281" y="37"/>
                    </a:lnTo>
                    <a:lnTo>
                      <a:pt x="2297" y="29"/>
                    </a:lnTo>
                    <a:lnTo>
                      <a:pt x="2314" y="21"/>
                    </a:lnTo>
                    <a:lnTo>
                      <a:pt x="2332" y="15"/>
                    </a:lnTo>
                    <a:lnTo>
                      <a:pt x="2350" y="10"/>
                    </a:lnTo>
                    <a:lnTo>
                      <a:pt x="2368" y="6"/>
                    </a:lnTo>
                    <a:lnTo>
                      <a:pt x="2386" y="3"/>
                    </a:lnTo>
                    <a:lnTo>
                      <a:pt x="2405" y="1"/>
                    </a:lnTo>
                    <a:lnTo>
                      <a:pt x="2425" y="0"/>
                    </a:lnTo>
                    <a:lnTo>
                      <a:pt x="2425" y="0"/>
                    </a:lnTo>
                    <a:lnTo>
                      <a:pt x="2447" y="1"/>
                    </a:lnTo>
                    <a:lnTo>
                      <a:pt x="2468" y="4"/>
                    </a:lnTo>
                    <a:lnTo>
                      <a:pt x="2489" y="8"/>
                    </a:lnTo>
                    <a:lnTo>
                      <a:pt x="2511" y="13"/>
                    </a:lnTo>
                    <a:lnTo>
                      <a:pt x="2532" y="20"/>
                    </a:lnTo>
                    <a:lnTo>
                      <a:pt x="2552" y="29"/>
                    </a:lnTo>
                    <a:lnTo>
                      <a:pt x="2571" y="39"/>
                    </a:lnTo>
                    <a:lnTo>
                      <a:pt x="2590" y="51"/>
                    </a:lnTo>
                    <a:lnTo>
                      <a:pt x="2590" y="51"/>
                    </a:lnTo>
                    <a:lnTo>
                      <a:pt x="2603" y="59"/>
                    </a:lnTo>
                    <a:lnTo>
                      <a:pt x="2615" y="68"/>
                    </a:lnTo>
                    <a:lnTo>
                      <a:pt x="2626" y="78"/>
                    </a:lnTo>
                    <a:lnTo>
                      <a:pt x="2637" y="88"/>
                    </a:lnTo>
                    <a:lnTo>
                      <a:pt x="2647" y="98"/>
                    </a:lnTo>
                    <a:lnTo>
                      <a:pt x="2656" y="109"/>
                    </a:lnTo>
                    <a:lnTo>
                      <a:pt x="2665" y="122"/>
                    </a:lnTo>
                    <a:lnTo>
                      <a:pt x="2674" y="134"/>
                    </a:lnTo>
                    <a:lnTo>
                      <a:pt x="2683" y="146"/>
                    </a:lnTo>
                    <a:lnTo>
                      <a:pt x="2690" y="158"/>
                    </a:lnTo>
                    <a:lnTo>
                      <a:pt x="2696" y="171"/>
                    </a:lnTo>
                    <a:lnTo>
                      <a:pt x="2702" y="185"/>
                    </a:lnTo>
                    <a:lnTo>
                      <a:pt x="2708" y="198"/>
                    </a:lnTo>
                    <a:lnTo>
                      <a:pt x="2712" y="213"/>
                    </a:lnTo>
                    <a:lnTo>
                      <a:pt x="2716" y="227"/>
                    </a:lnTo>
                    <a:lnTo>
                      <a:pt x="2720" y="242"/>
                    </a:lnTo>
                    <a:lnTo>
                      <a:pt x="2720" y="242"/>
                    </a:lnTo>
                    <a:lnTo>
                      <a:pt x="2722" y="257"/>
                    </a:lnTo>
                    <a:lnTo>
                      <a:pt x="2724" y="271"/>
                    </a:lnTo>
                    <a:lnTo>
                      <a:pt x="2725" y="286"/>
                    </a:lnTo>
                    <a:lnTo>
                      <a:pt x="2726" y="301"/>
                    </a:lnTo>
                    <a:lnTo>
                      <a:pt x="2726" y="316"/>
                    </a:lnTo>
                    <a:lnTo>
                      <a:pt x="2725" y="331"/>
                    </a:lnTo>
                    <a:lnTo>
                      <a:pt x="2723" y="345"/>
                    </a:lnTo>
                    <a:lnTo>
                      <a:pt x="2721" y="359"/>
                    </a:lnTo>
                    <a:lnTo>
                      <a:pt x="2718" y="373"/>
                    </a:lnTo>
                    <a:lnTo>
                      <a:pt x="2714" y="389"/>
                    </a:lnTo>
                    <a:lnTo>
                      <a:pt x="2709" y="402"/>
                    </a:lnTo>
                    <a:lnTo>
                      <a:pt x="2704" y="416"/>
                    </a:lnTo>
                    <a:lnTo>
                      <a:pt x="2698" y="429"/>
                    </a:lnTo>
                    <a:lnTo>
                      <a:pt x="2692" y="443"/>
                    </a:lnTo>
                    <a:lnTo>
                      <a:pt x="2684" y="455"/>
                    </a:lnTo>
                    <a:lnTo>
                      <a:pt x="2676" y="469"/>
                    </a:lnTo>
                    <a:lnTo>
                      <a:pt x="1411" y="2414"/>
                    </a:lnTo>
                    <a:lnTo>
                      <a:pt x="1302" y="2579"/>
                    </a:lnTo>
                    <a:lnTo>
                      <a:pt x="1302" y="2579"/>
                    </a:lnTo>
                    <a:lnTo>
                      <a:pt x="1291" y="2596"/>
                    </a:lnTo>
                    <a:lnTo>
                      <a:pt x="1278" y="2610"/>
                    </a:lnTo>
                    <a:lnTo>
                      <a:pt x="1266" y="2624"/>
                    </a:lnTo>
                    <a:lnTo>
                      <a:pt x="1252" y="2637"/>
                    </a:lnTo>
                    <a:lnTo>
                      <a:pt x="1238" y="2649"/>
                    </a:lnTo>
                    <a:lnTo>
                      <a:pt x="1224" y="2660"/>
                    </a:lnTo>
                    <a:lnTo>
                      <a:pt x="1209" y="2670"/>
                    </a:lnTo>
                    <a:lnTo>
                      <a:pt x="1193" y="2680"/>
                    </a:lnTo>
                    <a:lnTo>
                      <a:pt x="1176" y="2688"/>
                    </a:lnTo>
                    <a:lnTo>
                      <a:pt x="1159" y="2695"/>
                    </a:lnTo>
                    <a:lnTo>
                      <a:pt x="1142" y="2701"/>
                    </a:lnTo>
                    <a:lnTo>
                      <a:pt x="1124" y="2706"/>
                    </a:lnTo>
                    <a:lnTo>
                      <a:pt x="1106" y="2710"/>
                    </a:lnTo>
                    <a:lnTo>
                      <a:pt x="1087" y="2713"/>
                    </a:lnTo>
                    <a:lnTo>
                      <a:pt x="1068" y="2715"/>
                    </a:lnTo>
                    <a:lnTo>
                      <a:pt x="1049" y="2715"/>
                    </a:lnTo>
                    <a:lnTo>
                      <a:pt x="1049" y="2715"/>
                    </a:lnTo>
                    <a:close/>
                    <a:moveTo>
                      <a:pt x="901" y="2569"/>
                    </a:moveTo>
                    <a:lnTo>
                      <a:pt x="901" y="2569"/>
                    </a:lnTo>
                    <a:lnTo>
                      <a:pt x="915" y="2582"/>
                    </a:lnTo>
                    <a:lnTo>
                      <a:pt x="932" y="2594"/>
                    </a:lnTo>
                    <a:lnTo>
                      <a:pt x="932" y="2594"/>
                    </a:lnTo>
                    <a:lnTo>
                      <a:pt x="945" y="2602"/>
                    </a:lnTo>
                    <a:lnTo>
                      <a:pt x="959" y="2609"/>
                    </a:lnTo>
                    <a:lnTo>
                      <a:pt x="973" y="2615"/>
                    </a:lnTo>
                    <a:lnTo>
                      <a:pt x="987" y="2620"/>
                    </a:lnTo>
                    <a:lnTo>
                      <a:pt x="1002" y="2624"/>
                    </a:lnTo>
                    <a:lnTo>
                      <a:pt x="1018" y="2627"/>
                    </a:lnTo>
                    <a:lnTo>
                      <a:pt x="1034" y="2628"/>
                    </a:lnTo>
                    <a:lnTo>
                      <a:pt x="1049" y="2629"/>
                    </a:lnTo>
                    <a:lnTo>
                      <a:pt x="1049" y="2629"/>
                    </a:lnTo>
                    <a:lnTo>
                      <a:pt x="1049" y="2629"/>
                    </a:lnTo>
                    <a:lnTo>
                      <a:pt x="1049" y="2629"/>
                    </a:lnTo>
                    <a:lnTo>
                      <a:pt x="1063" y="2628"/>
                    </a:lnTo>
                    <a:lnTo>
                      <a:pt x="1076" y="2627"/>
                    </a:lnTo>
                    <a:lnTo>
                      <a:pt x="1089" y="2625"/>
                    </a:lnTo>
                    <a:lnTo>
                      <a:pt x="1102" y="2622"/>
                    </a:lnTo>
                    <a:lnTo>
                      <a:pt x="1115" y="2619"/>
                    </a:lnTo>
                    <a:lnTo>
                      <a:pt x="1128" y="2614"/>
                    </a:lnTo>
                    <a:lnTo>
                      <a:pt x="1140" y="2609"/>
                    </a:lnTo>
                    <a:lnTo>
                      <a:pt x="1151" y="2603"/>
                    </a:lnTo>
                    <a:lnTo>
                      <a:pt x="1163" y="2597"/>
                    </a:lnTo>
                    <a:lnTo>
                      <a:pt x="1173" y="2590"/>
                    </a:lnTo>
                    <a:lnTo>
                      <a:pt x="1184" y="2581"/>
                    </a:lnTo>
                    <a:lnTo>
                      <a:pt x="1195" y="2572"/>
                    </a:lnTo>
                    <a:lnTo>
                      <a:pt x="1204" y="2563"/>
                    </a:lnTo>
                    <a:lnTo>
                      <a:pt x="1213" y="2553"/>
                    </a:lnTo>
                    <a:lnTo>
                      <a:pt x="1221" y="2543"/>
                    </a:lnTo>
                    <a:lnTo>
                      <a:pt x="1229" y="2532"/>
                    </a:lnTo>
                    <a:lnTo>
                      <a:pt x="1338" y="2366"/>
                    </a:lnTo>
                    <a:lnTo>
                      <a:pt x="2604" y="421"/>
                    </a:lnTo>
                    <a:lnTo>
                      <a:pt x="2604" y="421"/>
                    </a:lnTo>
                    <a:lnTo>
                      <a:pt x="2615" y="403"/>
                    </a:lnTo>
                    <a:lnTo>
                      <a:pt x="2624" y="384"/>
                    </a:lnTo>
                    <a:lnTo>
                      <a:pt x="2630" y="363"/>
                    </a:lnTo>
                    <a:lnTo>
                      <a:pt x="2635" y="343"/>
                    </a:lnTo>
                    <a:lnTo>
                      <a:pt x="2638" y="323"/>
                    </a:lnTo>
                    <a:lnTo>
                      <a:pt x="2639" y="302"/>
                    </a:lnTo>
                    <a:lnTo>
                      <a:pt x="2638" y="280"/>
                    </a:lnTo>
                    <a:lnTo>
                      <a:pt x="2635" y="259"/>
                    </a:lnTo>
                    <a:lnTo>
                      <a:pt x="2635" y="259"/>
                    </a:lnTo>
                    <a:lnTo>
                      <a:pt x="2630" y="239"/>
                    </a:lnTo>
                    <a:lnTo>
                      <a:pt x="2622" y="219"/>
                    </a:lnTo>
                    <a:lnTo>
                      <a:pt x="2613" y="199"/>
                    </a:lnTo>
                    <a:lnTo>
                      <a:pt x="2603" y="182"/>
                    </a:lnTo>
                    <a:lnTo>
                      <a:pt x="2589" y="165"/>
                    </a:lnTo>
                    <a:lnTo>
                      <a:pt x="2575" y="150"/>
                    </a:lnTo>
                    <a:lnTo>
                      <a:pt x="2560" y="136"/>
                    </a:lnTo>
                    <a:lnTo>
                      <a:pt x="2543" y="123"/>
                    </a:lnTo>
                    <a:lnTo>
                      <a:pt x="2543" y="123"/>
                    </a:lnTo>
                    <a:lnTo>
                      <a:pt x="2529" y="114"/>
                    </a:lnTo>
                    <a:lnTo>
                      <a:pt x="2515" y="107"/>
                    </a:lnTo>
                    <a:lnTo>
                      <a:pt x="2500" y="101"/>
                    </a:lnTo>
                    <a:lnTo>
                      <a:pt x="2486" y="96"/>
                    </a:lnTo>
                    <a:lnTo>
                      <a:pt x="2471" y="92"/>
                    </a:lnTo>
                    <a:lnTo>
                      <a:pt x="2456" y="89"/>
                    </a:lnTo>
                    <a:lnTo>
                      <a:pt x="2440" y="88"/>
                    </a:lnTo>
                    <a:lnTo>
                      <a:pt x="2425" y="87"/>
                    </a:lnTo>
                    <a:lnTo>
                      <a:pt x="2425" y="87"/>
                    </a:lnTo>
                    <a:lnTo>
                      <a:pt x="2410" y="88"/>
                    </a:lnTo>
                    <a:lnTo>
                      <a:pt x="2397" y="89"/>
                    </a:lnTo>
                    <a:lnTo>
                      <a:pt x="2384" y="91"/>
                    </a:lnTo>
                    <a:lnTo>
                      <a:pt x="2371" y="94"/>
                    </a:lnTo>
                    <a:lnTo>
                      <a:pt x="2359" y="97"/>
                    </a:lnTo>
                    <a:lnTo>
                      <a:pt x="2346" y="102"/>
                    </a:lnTo>
                    <a:lnTo>
                      <a:pt x="2334" y="107"/>
                    </a:lnTo>
                    <a:lnTo>
                      <a:pt x="2322" y="113"/>
                    </a:lnTo>
                    <a:lnTo>
                      <a:pt x="2311" y="120"/>
                    </a:lnTo>
                    <a:lnTo>
                      <a:pt x="2300" y="127"/>
                    </a:lnTo>
                    <a:lnTo>
                      <a:pt x="2289" y="135"/>
                    </a:lnTo>
                    <a:lnTo>
                      <a:pt x="2279" y="144"/>
                    </a:lnTo>
                    <a:lnTo>
                      <a:pt x="2270" y="153"/>
                    </a:lnTo>
                    <a:lnTo>
                      <a:pt x="2261" y="162"/>
                    </a:lnTo>
                    <a:lnTo>
                      <a:pt x="2253" y="173"/>
                    </a:lnTo>
                    <a:lnTo>
                      <a:pt x="2245" y="184"/>
                    </a:lnTo>
                    <a:lnTo>
                      <a:pt x="1025" y="2062"/>
                    </a:lnTo>
                    <a:lnTo>
                      <a:pt x="462" y="1393"/>
                    </a:lnTo>
                    <a:lnTo>
                      <a:pt x="462" y="1393"/>
                    </a:lnTo>
                    <a:lnTo>
                      <a:pt x="454" y="1384"/>
                    </a:lnTo>
                    <a:lnTo>
                      <a:pt x="446" y="1377"/>
                    </a:lnTo>
                    <a:lnTo>
                      <a:pt x="429" y="1363"/>
                    </a:lnTo>
                    <a:lnTo>
                      <a:pt x="410" y="1351"/>
                    </a:lnTo>
                    <a:lnTo>
                      <a:pt x="389" y="1339"/>
                    </a:lnTo>
                    <a:lnTo>
                      <a:pt x="368" y="1331"/>
                    </a:lnTo>
                    <a:lnTo>
                      <a:pt x="347" y="1326"/>
                    </a:lnTo>
                    <a:lnTo>
                      <a:pt x="325" y="1322"/>
                    </a:lnTo>
                    <a:lnTo>
                      <a:pt x="312" y="1321"/>
                    </a:lnTo>
                    <a:lnTo>
                      <a:pt x="301" y="1321"/>
                    </a:lnTo>
                    <a:lnTo>
                      <a:pt x="301" y="1321"/>
                    </a:lnTo>
                    <a:lnTo>
                      <a:pt x="282" y="1322"/>
                    </a:lnTo>
                    <a:lnTo>
                      <a:pt x="263" y="1324"/>
                    </a:lnTo>
                    <a:lnTo>
                      <a:pt x="244" y="1329"/>
                    </a:lnTo>
                    <a:lnTo>
                      <a:pt x="225" y="1335"/>
                    </a:lnTo>
                    <a:lnTo>
                      <a:pt x="207" y="1342"/>
                    </a:lnTo>
                    <a:lnTo>
                      <a:pt x="190" y="1352"/>
                    </a:lnTo>
                    <a:lnTo>
                      <a:pt x="174" y="1363"/>
                    </a:lnTo>
                    <a:lnTo>
                      <a:pt x="159" y="1375"/>
                    </a:lnTo>
                    <a:lnTo>
                      <a:pt x="159" y="1375"/>
                    </a:lnTo>
                    <a:lnTo>
                      <a:pt x="144" y="1390"/>
                    </a:lnTo>
                    <a:lnTo>
                      <a:pt x="129" y="1407"/>
                    </a:lnTo>
                    <a:lnTo>
                      <a:pt x="117" y="1424"/>
                    </a:lnTo>
                    <a:lnTo>
                      <a:pt x="107" y="1444"/>
                    </a:lnTo>
                    <a:lnTo>
                      <a:pt x="99" y="1463"/>
                    </a:lnTo>
                    <a:lnTo>
                      <a:pt x="93" y="1482"/>
                    </a:lnTo>
                    <a:lnTo>
                      <a:pt x="89" y="1502"/>
                    </a:lnTo>
                    <a:lnTo>
                      <a:pt x="87" y="1523"/>
                    </a:lnTo>
                    <a:lnTo>
                      <a:pt x="87" y="1544"/>
                    </a:lnTo>
                    <a:lnTo>
                      <a:pt x="88" y="1564"/>
                    </a:lnTo>
                    <a:lnTo>
                      <a:pt x="92" y="1585"/>
                    </a:lnTo>
                    <a:lnTo>
                      <a:pt x="98" y="1604"/>
                    </a:lnTo>
                    <a:lnTo>
                      <a:pt x="105" y="1625"/>
                    </a:lnTo>
                    <a:lnTo>
                      <a:pt x="115" y="1644"/>
                    </a:lnTo>
                    <a:lnTo>
                      <a:pt x="126" y="1661"/>
                    </a:lnTo>
                    <a:lnTo>
                      <a:pt x="141" y="1678"/>
                    </a:lnTo>
                    <a:lnTo>
                      <a:pt x="901" y="256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243840" tIns="121920" rIns="243840" bIns="1219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cs typeface="+mn-ea"/>
                  <a:sym typeface="+mn-lt"/>
                </a:endParaRPr>
              </a:p>
            </p:txBody>
          </p:sp>
          <p:sp>
            <p:nvSpPr>
              <p:cNvPr id="35" name="TextBox 60"/>
              <p:cNvSpPr txBox="1"/>
              <p:nvPr/>
            </p:nvSpPr>
            <p:spPr>
              <a:xfrm>
                <a:off x="1175703" y="1608344"/>
                <a:ext cx="1579937" cy="3540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Enter your title</a:t>
                </a:r>
                <a:endParaRPr lang="id-ID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Box 4"/>
            <p:cNvSpPr txBox="1"/>
            <p:nvPr/>
          </p:nvSpPr>
          <p:spPr>
            <a:xfrm>
              <a:off x="587264" y="2133958"/>
              <a:ext cx="341398" cy="404454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1828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gradFill>
                    <a:gsLst>
                      <a:gs pos="0">
                        <a:srgbClr val="FFFF00"/>
                      </a:gs>
                      <a:gs pos="60000">
                        <a:srgbClr val="C000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lang="ar-SA" sz="36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TextBox 4"/>
            <p:cNvSpPr txBox="1"/>
            <p:nvPr/>
          </p:nvSpPr>
          <p:spPr>
            <a:xfrm>
              <a:off x="587264" y="2813052"/>
              <a:ext cx="341398" cy="404454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1828823"/>
              <a:r>
                <a:rPr lang="en-US" sz="3600" b="1" dirty="0">
                  <a:gradFill>
                    <a:gsLst>
                      <a:gs pos="0">
                        <a:srgbClr val="FFFF00"/>
                      </a:gs>
                      <a:gs pos="60000">
                        <a:srgbClr val="C000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ar-SA" sz="36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TextBox 4"/>
            <p:cNvSpPr txBox="1"/>
            <p:nvPr/>
          </p:nvSpPr>
          <p:spPr>
            <a:xfrm>
              <a:off x="587264" y="3517536"/>
              <a:ext cx="341398" cy="404454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1828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gradFill>
                    <a:gsLst>
                      <a:gs pos="0">
                        <a:srgbClr val="FFFF00"/>
                      </a:gs>
                      <a:gs pos="60000">
                        <a:srgbClr val="C000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ar-SA" sz="36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TextBox 51"/>
            <p:cNvSpPr txBox="1"/>
            <p:nvPr/>
          </p:nvSpPr>
          <p:spPr>
            <a:xfrm>
              <a:off x="1175703" y="2052406"/>
              <a:ext cx="2093396" cy="571803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Details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......</a:t>
              </a: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enter the specific text of this column to briefly explain the section content.</a:t>
              </a:r>
            </a:p>
          </p:txBody>
        </p:sp>
        <p:cxnSp>
          <p:nvCxnSpPr>
            <p:cNvPr id="27" name="Straight Connector 52"/>
            <p:cNvCxnSpPr/>
            <p:nvPr/>
          </p:nvCxnSpPr>
          <p:spPr>
            <a:xfrm>
              <a:off x="1175703" y="2658782"/>
              <a:ext cx="2093396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53"/>
            <p:cNvSpPr txBox="1"/>
            <p:nvPr/>
          </p:nvSpPr>
          <p:spPr>
            <a:xfrm>
              <a:off x="1175703" y="2722451"/>
              <a:ext cx="2093396" cy="571803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Details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......</a:t>
              </a: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enter the specific text of this column to briefly explain the section content.</a:t>
              </a:r>
            </a:p>
          </p:txBody>
        </p:sp>
        <p:sp>
          <p:nvSpPr>
            <p:cNvPr id="29" name="TextBox 54"/>
            <p:cNvSpPr txBox="1"/>
            <p:nvPr/>
          </p:nvSpPr>
          <p:spPr>
            <a:xfrm>
              <a:off x="1175703" y="3572452"/>
              <a:ext cx="2093396" cy="571803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Details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......</a:t>
              </a: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enter the specific text of this column to briefly explain the section content.</a:t>
              </a:r>
            </a:p>
          </p:txBody>
        </p:sp>
        <p:cxnSp>
          <p:nvCxnSpPr>
            <p:cNvPr id="31" name="Straight Connector 56"/>
            <p:cNvCxnSpPr/>
            <p:nvPr/>
          </p:nvCxnSpPr>
          <p:spPr>
            <a:xfrm>
              <a:off x="1175703" y="3357922"/>
              <a:ext cx="2093396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45"/>
          <p:cNvGrpSpPr/>
          <p:nvPr/>
        </p:nvGrpSpPr>
        <p:grpSpPr>
          <a:xfrm>
            <a:off x="6428229" y="1744330"/>
            <a:ext cx="4416309" cy="3464001"/>
            <a:chOff x="587264" y="1608344"/>
            <a:chExt cx="2681835" cy="2480995"/>
          </a:xfrm>
        </p:grpSpPr>
        <p:grpSp>
          <p:nvGrpSpPr>
            <p:cNvPr id="40" name="Group 46"/>
            <p:cNvGrpSpPr/>
            <p:nvPr/>
          </p:nvGrpSpPr>
          <p:grpSpPr>
            <a:xfrm>
              <a:off x="594360" y="1608344"/>
              <a:ext cx="2674739" cy="383971"/>
              <a:chOff x="594360" y="1608344"/>
              <a:chExt cx="2674739" cy="383971"/>
            </a:xfrm>
          </p:grpSpPr>
          <p:sp>
            <p:nvSpPr>
              <p:cNvPr id="49" name="Rectangle 58"/>
              <p:cNvSpPr/>
              <p:nvPr/>
            </p:nvSpPr>
            <p:spPr>
              <a:xfrm>
                <a:off x="594360" y="1635125"/>
                <a:ext cx="2674739" cy="357190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59"/>
              <p:cNvSpPr>
                <a:spLocks noEditPoints="1"/>
              </p:cNvSpPr>
              <p:nvPr/>
            </p:nvSpPr>
            <p:spPr bwMode="auto">
              <a:xfrm>
                <a:off x="686128" y="1714499"/>
                <a:ext cx="188223" cy="187327"/>
              </a:xfrm>
              <a:custGeom>
                <a:avLst/>
                <a:gdLst/>
                <a:ahLst/>
                <a:cxnLst>
                  <a:cxn ang="0">
                    <a:pos x="1027" y="2715"/>
                  </a:cxn>
                  <a:cxn ang="0">
                    <a:pos x="921" y="2687"/>
                  </a:cxn>
                  <a:cxn ang="0">
                    <a:pos x="861" y="2649"/>
                  </a:cxn>
                  <a:cxn ang="0">
                    <a:pos x="75" y="1736"/>
                  </a:cxn>
                  <a:cxn ang="0">
                    <a:pos x="39" y="1686"/>
                  </a:cxn>
                  <a:cxn ang="0">
                    <a:pos x="11" y="1619"/>
                  </a:cxn>
                  <a:cxn ang="0">
                    <a:pos x="0" y="1547"/>
                  </a:cxn>
                  <a:cxn ang="0">
                    <a:pos x="6" y="1475"/>
                  </a:cxn>
                  <a:cxn ang="0">
                    <a:pos x="29" y="1406"/>
                  </a:cxn>
                  <a:cxn ang="0">
                    <a:pos x="70" y="1343"/>
                  </a:cxn>
                  <a:cxn ang="0">
                    <a:pos x="112" y="1301"/>
                  </a:cxn>
                  <a:cxn ang="0">
                    <a:pos x="170" y="1265"/>
                  </a:cxn>
                  <a:cxn ang="0">
                    <a:pos x="234" y="1242"/>
                  </a:cxn>
                  <a:cxn ang="0">
                    <a:pos x="301" y="1234"/>
                  </a:cxn>
                  <a:cxn ang="0">
                    <a:pos x="365" y="1241"/>
                  </a:cxn>
                  <a:cxn ang="0">
                    <a:pos x="440" y="1268"/>
                  </a:cxn>
                  <a:cxn ang="0">
                    <a:pos x="505" y="1313"/>
                  </a:cxn>
                  <a:cxn ang="0">
                    <a:pos x="2172" y="137"/>
                  </a:cxn>
                  <a:cxn ang="0">
                    <a:pos x="2234" y="67"/>
                  </a:cxn>
                  <a:cxn ang="0">
                    <a:pos x="2314" y="21"/>
                  </a:cxn>
                  <a:cxn ang="0">
                    <a:pos x="2405" y="1"/>
                  </a:cxn>
                  <a:cxn ang="0">
                    <a:pos x="2489" y="8"/>
                  </a:cxn>
                  <a:cxn ang="0">
                    <a:pos x="2590" y="51"/>
                  </a:cxn>
                  <a:cxn ang="0">
                    <a:pos x="2637" y="88"/>
                  </a:cxn>
                  <a:cxn ang="0">
                    <a:pos x="2683" y="146"/>
                  </a:cxn>
                  <a:cxn ang="0">
                    <a:pos x="2712" y="213"/>
                  </a:cxn>
                  <a:cxn ang="0">
                    <a:pos x="2724" y="271"/>
                  </a:cxn>
                  <a:cxn ang="0">
                    <a:pos x="2723" y="345"/>
                  </a:cxn>
                  <a:cxn ang="0">
                    <a:pos x="2704" y="416"/>
                  </a:cxn>
                  <a:cxn ang="0">
                    <a:pos x="1411" y="2414"/>
                  </a:cxn>
                  <a:cxn ang="0">
                    <a:pos x="1266" y="2624"/>
                  </a:cxn>
                  <a:cxn ang="0">
                    <a:pos x="1193" y="2680"/>
                  </a:cxn>
                  <a:cxn ang="0">
                    <a:pos x="1106" y="2710"/>
                  </a:cxn>
                  <a:cxn ang="0">
                    <a:pos x="901" y="2569"/>
                  </a:cxn>
                  <a:cxn ang="0">
                    <a:pos x="945" y="2602"/>
                  </a:cxn>
                  <a:cxn ang="0">
                    <a:pos x="1018" y="2627"/>
                  </a:cxn>
                  <a:cxn ang="0">
                    <a:pos x="1049" y="2629"/>
                  </a:cxn>
                  <a:cxn ang="0">
                    <a:pos x="1115" y="2619"/>
                  </a:cxn>
                  <a:cxn ang="0">
                    <a:pos x="1173" y="2590"/>
                  </a:cxn>
                  <a:cxn ang="0">
                    <a:pos x="1221" y="2543"/>
                  </a:cxn>
                  <a:cxn ang="0">
                    <a:pos x="2615" y="403"/>
                  </a:cxn>
                  <a:cxn ang="0">
                    <a:pos x="2639" y="302"/>
                  </a:cxn>
                  <a:cxn ang="0">
                    <a:pos x="2622" y="219"/>
                  </a:cxn>
                  <a:cxn ang="0">
                    <a:pos x="2560" y="136"/>
                  </a:cxn>
                  <a:cxn ang="0">
                    <a:pos x="2500" y="101"/>
                  </a:cxn>
                  <a:cxn ang="0">
                    <a:pos x="2425" y="87"/>
                  </a:cxn>
                  <a:cxn ang="0">
                    <a:pos x="2371" y="94"/>
                  </a:cxn>
                  <a:cxn ang="0">
                    <a:pos x="2311" y="120"/>
                  </a:cxn>
                  <a:cxn ang="0">
                    <a:pos x="2261" y="162"/>
                  </a:cxn>
                  <a:cxn ang="0">
                    <a:pos x="462" y="1393"/>
                  </a:cxn>
                  <a:cxn ang="0">
                    <a:pos x="389" y="1339"/>
                  </a:cxn>
                  <a:cxn ang="0">
                    <a:pos x="301" y="1321"/>
                  </a:cxn>
                  <a:cxn ang="0">
                    <a:pos x="225" y="1335"/>
                  </a:cxn>
                  <a:cxn ang="0">
                    <a:pos x="159" y="1375"/>
                  </a:cxn>
                  <a:cxn ang="0">
                    <a:pos x="99" y="1463"/>
                  </a:cxn>
                  <a:cxn ang="0">
                    <a:pos x="88" y="1564"/>
                  </a:cxn>
                  <a:cxn ang="0">
                    <a:pos x="126" y="1661"/>
                  </a:cxn>
                </a:cxnLst>
                <a:rect l="0" t="0" r="r" b="b"/>
                <a:pathLst>
                  <a:path w="2726" h="2715">
                    <a:moveTo>
                      <a:pt x="1049" y="2715"/>
                    </a:moveTo>
                    <a:lnTo>
                      <a:pt x="1049" y="2715"/>
                    </a:lnTo>
                    <a:lnTo>
                      <a:pt x="1049" y="2715"/>
                    </a:lnTo>
                    <a:lnTo>
                      <a:pt x="1049" y="2715"/>
                    </a:lnTo>
                    <a:lnTo>
                      <a:pt x="1027" y="2715"/>
                    </a:lnTo>
                    <a:lnTo>
                      <a:pt x="1005" y="2712"/>
                    </a:lnTo>
                    <a:lnTo>
                      <a:pt x="984" y="2708"/>
                    </a:lnTo>
                    <a:lnTo>
                      <a:pt x="963" y="2703"/>
                    </a:lnTo>
                    <a:lnTo>
                      <a:pt x="942" y="2696"/>
                    </a:lnTo>
                    <a:lnTo>
                      <a:pt x="921" y="2687"/>
                    </a:lnTo>
                    <a:lnTo>
                      <a:pt x="902" y="2678"/>
                    </a:lnTo>
                    <a:lnTo>
                      <a:pt x="883" y="2665"/>
                    </a:lnTo>
                    <a:lnTo>
                      <a:pt x="883" y="2665"/>
                    </a:lnTo>
                    <a:lnTo>
                      <a:pt x="872" y="2657"/>
                    </a:lnTo>
                    <a:lnTo>
                      <a:pt x="861" y="2649"/>
                    </a:lnTo>
                    <a:lnTo>
                      <a:pt x="851" y="2640"/>
                    </a:lnTo>
                    <a:lnTo>
                      <a:pt x="839" y="2631"/>
                    </a:lnTo>
                    <a:lnTo>
                      <a:pt x="837" y="2628"/>
                    </a:lnTo>
                    <a:lnTo>
                      <a:pt x="811" y="2599"/>
                    </a:lnTo>
                    <a:lnTo>
                      <a:pt x="75" y="1736"/>
                    </a:lnTo>
                    <a:lnTo>
                      <a:pt x="75" y="1736"/>
                    </a:lnTo>
                    <a:lnTo>
                      <a:pt x="65" y="1724"/>
                    </a:lnTo>
                    <a:lnTo>
                      <a:pt x="56" y="1712"/>
                    </a:lnTo>
                    <a:lnTo>
                      <a:pt x="47" y="1699"/>
                    </a:lnTo>
                    <a:lnTo>
                      <a:pt x="39" y="1686"/>
                    </a:lnTo>
                    <a:lnTo>
                      <a:pt x="32" y="1673"/>
                    </a:lnTo>
                    <a:lnTo>
                      <a:pt x="26" y="1660"/>
                    </a:lnTo>
                    <a:lnTo>
                      <a:pt x="20" y="1646"/>
                    </a:lnTo>
                    <a:lnTo>
                      <a:pt x="15" y="1633"/>
                    </a:lnTo>
                    <a:lnTo>
                      <a:pt x="11" y="1619"/>
                    </a:lnTo>
                    <a:lnTo>
                      <a:pt x="7" y="1604"/>
                    </a:lnTo>
                    <a:lnTo>
                      <a:pt x="4" y="1590"/>
                    </a:lnTo>
                    <a:lnTo>
                      <a:pt x="2" y="1575"/>
                    </a:lnTo>
                    <a:lnTo>
                      <a:pt x="1" y="1561"/>
                    </a:lnTo>
                    <a:lnTo>
                      <a:pt x="0" y="1547"/>
                    </a:lnTo>
                    <a:lnTo>
                      <a:pt x="0" y="1533"/>
                    </a:lnTo>
                    <a:lnTo>
                      <a:pt x="0" y="1517"/>
                    </a:lnTo>
                    <a:lnTo>
                      <a:pt x="2" y="1503"/>
                    </a:lnTo>
                    <a:lnTo>
                      <a:pt x="3" y="1489"/>
                    </a:lnTo>
                    <a:lnTo>
                      <a:pt x="6" y="1475"/>
                    </a:lnTo>
                    <a:lnTo>
                      <a:pt x="9" y="1461"/>
                    </a:lnTo>
                    <a:lnTo>
                      <a:pt x="13" y="1447"/>
                    </a:lnTo>
                    <a:lnTo>
                      <a:pt x="18" y="1432"/>
                    </a:lnTo>
                    <a:lnTo>
                      <a:pt x="23" y="1419"/>
                    </a:lnTo>
                    <a:lnTo>
                      <a:pt x="29" y="1406"/>
                    </a:lnTo>
                    <a:lnTo>
                      <a:pt x="36" y="1393"/>
                    </a:lnTo>
                    <a:lnTo>
                      <a:pt x="43" y="1380"/>
                    </a:lnTo>
                    <a:lnTo>
                      <a:pt x="51" y="1367"/>
                    </a:lnTo>
                    <a:lnTo>
                      <a:pt x="60" y="1355"/>
                    </a:lnTo>
                    <a:lnTo>
                      <a:pt x="70" y="1343"/>
                    </a:lnTo>
                    <a:lnTo>
                      <a:pt x="79" y="1331"/>
                    </a:lnTo>
                    <a:lnTo>
                      <a:pt x="90" y="1321"/>
                    </a:lnTo>
                    <a:lnTo>
                      <a:pt x="101" y="1310"/>
                    </a:lnTo>
                    <a:lnTo>
                      <a:pt x="101" y="1310"/>
                    </a:lnTo>
                    <a:lnTo>
                      <a:pt x="112" y="1301"/>
                    </a:lnTo>
                    <a:lnTo>
                      <a:pt x="122" y="1293"/>
                    </a:lnTo>
                    <a:lnTo>
                      <a:pt x="134" y="1285"/>
                    </a:lnTo>
                    <a:lnTo>
                      <a:pt x="146" y="1278"/>
                    </a:lnTo>
                    <a:lnTo>
                      <a:pt x="158" y="1271"/>
                    </a:lnTo>
                    <a:lnTo>
                      <a:pt x="170" y="1265"/>
                    </a:lnTo>
                    <a:lnTo>
                      <a:pt x="182" y="1258"/>
                    </a:lnTo>
                    <a:lnTo>
                      <a:pt x="194" y="1253"/>
                    </a:lnTo>
                    <a:lnTo>
                      <a:pt x="207" y="1249"/>
                    </a:lnTo>
                    <a:lnTo>
                      <a:pt x="220" y="1245"/>
                    </a:lnTo>
                    <a:lnTo>
                      <a:pt x="234" y="1242"/>
                    </a:lnTo>
                    <a:lnTo>
                      <a:pt x="247" y="1239"/>
                    </a:lnTo>
                    <a:lnTo>
                      <a:pt x="260" y="1237"/>
                    </a:lnTo>
                    <a:lnTo>
                      <a:pt x="274" y="1235"/>
                    </a:lnTo>
                    <a:lnTo>
                      <a:pt x="287" y="1234"/>
                    </a:lnTo>
                    <a:lnTo>
                      <a:pt x="301" y="1234"/>
                    </a:lnTo>
                    <a:lnTo>
                      <a:pt x="301" y="1234"/>
                    </a:lnTo>
                    <a:lnTo>
                      <a:pt x="318" y="1234"/>
                    </a:lnTo>
                    <a:lnTo>
                      <a:pt x="334" y="1236"/>
                    </a:lnTo>
                    <a:lnTo>
                      <a:pt x="349" y="1238"/>
                    </a:lnTo>
                    <a:lnTo>
                      <a:pt x="365" y="1241"/>
                    </a:lnTo>
                    <a:lnTo>
                      <a:pt x="380" y="1244"/>
                    </a:lnTo>
                    <a:lnTo>
                      <a:pt x="395" y="1249"/>
                    </a:lnTo>
                    <a:lnTo>
                      <a:pt x="411" y="1254"/>
                    </a:lnTo>
                    <a:lnTo>
                      <a:pt x="426" y="1260"/>
                    </a:lnTo>
                    <a:lnTo>
                      <a:pt x="440" y="1268"/>
                    </a:lnTo>
                    <a:lnTo>
                      <a:pt x="453" y="1276"/>
                    </a:lnTo>
                    <a:lnTo>
                      <a:pt x="467" y="1284"/>
                    </a:lnTo>
                    <a:lnTo>
                      <a:pt x="480" y="1293"/>
                    </a:lnTo>
                    <a:lnTo>
                      <a:pt x="493" y="1303"/>
                    </a:lnTo>
                    <a:lnTo>
                      <a:pt x="505" y="1313"/>
                    </a:lnTo>
                    <a:lnTo>
                      <a:pt x="517" y="1324"/>
                    </a:lnTo>
                    <a:lnTo>
                      <a:pt x="527" y="1336"/>
                    </a:lnTo>
                    <a:lnTo>
                      <a:pt x="1015" y="1917"/>
                    </a:lnTo>
                    <a:lnTo>
                      <a:pt x="2172" y="137"/>
                    </a:lnTo>
                    <a:lnTo>
                      <a:pt x="2172" y="137"/>
                    </a:lnTo>
                    <a:lnTo>
                      <a:pt x="2183" y="121"/>
                    </a:lnTo>
                    <a:lnTo>
                      <a:pt x="2195" y="106"/>
                    </a:lnTo>
                    <a:lnTo>
                      <a:pt x="2207" y="92"/>
                    </a:lnTo>
                    <a:lnTo>
                      <a:pt x="2221" y="79"/>
                    </a:lnTo>
                    <a:lnTo>
                      <a:pt x="2234" y="67"/>
                    </a:lnTo>
                    <a:lnTo>
                      <a:pt x="2250" y="56"/>
                    </a:lnTo>
                    <a:lnTo>
                      <a:pt x="2265" y="46"/>
                    </a:lnTo>
                    <a:lnTo>
                      <a:pt x="2281" y="37"/>
                    </a:lnTo>
                    <a:lnTo>
                      <a:pt x="2297" y="29"/>
                    </a:lnTo>
                    <a:lnTo>
                      <a:pt x="2314" y="21"/>
                    </a:lnTo>
                    <a:lnTo>
                      <a:pt x="2332" y="15"/>
                    </a:lnTo>
                    <a:lnTo>
                      <a:pt x="2350" y="10"/>
                    </a:lnTo>
                    <a:lnTo>
                      <a:pt x="2368" y="6"/>
                    </a:lnTo>
                    <a:lnTo>
                      <a:pt x="2386" y="3"/>
                    </a:lnTo>
                    <a:lnTo>
                      <a:pt x="2405" y="1"/>
                    </a:lnTo>
                    <a:lnTo>
                      <a:pt x="2425" y="0"/>
                    </a:lnTo>
                    <a:lnTo>
                      <a:pt x="2425" y="0"/>
                    </a:lnTo>
                    <a:lnTo>
                      <a:pt x="2447" y="1"/>
                    </a:lnTo>
                    <a:lnTo>
                      <a:pt x="2468" y="4"/>
                    </a:lnTo>
                    <a:lnTo>
                      <a:pt x="2489" y="8"/>
                    </a:lnTo>
                    <a:lnTo>
                      <a:pt x="2511" y="13"/>
                    </a:lnTo>
                    <a:lnTo>
                      <a:pt x="2532" y="20"/>
                    </a:lnTo>
                    <a:lnTo>
                      <a:pt x="2552" y="29"/>
                    </a:lnTo>
                    <a:lnTo>
                      <a:pt x="2571" y="39"/>
                    </a:lnTo>
                    <a:lnTo>
                      <a:pt x="2590" y="51"/>
                    </a:lnTo>
                    <a:lnTo>
                      <a:pt x="2590" y="51"/>
                    </a:lnTo>
                    <a:lnTo>
                      <a:pt x="2603" y="59"/>
                    </a:lnTo>
                    <a:lnTo>
                      <a:pt x="2615" y="68"/>
                    </a:lnTo>
                    <a:lnTo>
                      <a:pt x="2626" y="78"/>
                    </a:lnTo>
                    <a:lnTo>
                      <a:pt x="2637" y="88"/>
                    </a:lnTo>
                    <a:lnTo>
                      <a:pt x="2647" y="98"/>
                    </a:lnTo>
                    <a:lnTo>
                      <a:pt x="2656" y="109"/>
                    </a:lnTo>
                    <a:lnTo>
                      <a:pt x="2665" y="122"/>
                    </a:lnTo>
                    <a:lnTo>
                      <a:pt x="2674" y="134"/>
                    </a:lnTo>
                    <a:lnTo>
                      <a:pt x="2683" y="146"/>
                    </a:lnTo>
                    <a:lnTo>
                      <a:pt x="2690" y="158"/>
                    </a:lnTo>
                    <a:lnTo>
                      <a:pt x="2696" y="171"/>
                    </a:lnTo>
                    <a:lnTo>
                      <a:pt x="2702" y="185"/>
                    </a:lnTo>
                    <a:lnTo>
                      <a:pt x="2708" y="198"/>
                    </a:lnTo>
                    <a:lnTo>
                      <a:pt x="2712" y="213"/>
                    </a:lnTo>
                    <a:lnTo>
                      <a:pt x="2716" y="227"/>
                    </a:lnTo>
                    <a:lnTo>
                      <a:pt x="2720" y="242"/>
                    </a:lnTo>
                    <a:lnTo>
                      <a:pt x="2720" y="242"/>
                    </a:lnTo>
                    <a:lnTo>
                      <a:pt x="2722" y="257"/>
                    </a:lnTo>
                    <a:lnTo>
                      <a:pt x="2724" y="271"/>
                    </a:lnTo>
                    <a:lnTo>
                      <a:pt x="2725" y="286"/>
                    </a:lnTo>
                    <a:lnTo>
                      <a:pt x="2726" y="301"/>
                    </a:lnTo>
                    <a:lnTo>
                      <a:pt x="2726" y="316"/>
                    </a:lnTo>
                    <a:lnTo>
                      <a:pt x="2725" y="331"/>
                    </a:lnTo>
                    <a:lnTo>
                      <a:pt x="2723" y="345"/>
                    </a:lnTo>
                    <a:lnTo>
                      <a:pt x="2721" y="359"/>
                    </a:lnTo>
                    <a:lnTo>
                      <a:pt x="2718" y="373"/>
                    </a:lnTo>
                    <a:lnTo>
                      <a:pt x="2714" y="389"/>
                    </a:lnTo>
                    <a:lnTo>
                      <a:pt x="2709" y="402"/>
                    </a:lnTo>
                    <a:lnTo>
                      <a:pt x="2704" y="416"/>
                    </a:lnTo>
                    <a:lnTo>
                      <a:pt x="2698" y="429"/>
                    </a:lnTo>
                    <a:lnTo>
                      <a:pt x="2692" y="443"/>
                    </a:lnTo>
                    <a:lnTo>
                      <a:pt x="2684" y="455"/>
                    </a:lnTo>
                    <a:lnTo>
                      <a:pt x="2676" y="469"/>
                    </a:lnTo>
                    <a:lnTo>
                      <a:pt x="1411" y="2414"/>
                    </a:lnTo>
                    <a:lnTo>
                      <a:pt x="1302" y="2579"/>
                    </a:lnTo>
                    <a:lnTo>
                      <a:pt x="1302" y="2579"/>
                    </a:lnTo>
                    <a:lnTo>
                      <a:pt x="1291" y="2596"/>
                    </a:lnTo>
                    <a:lnTo>
                      <a:pt x="1278" y="2610"/>
                    </a:lnTo>
                    <a:lnTo>
                      <a:pt x="1266" y="2624"/>
                    </a:lnTo>
                    <a:lnTo>
                      <a:pt x="1252" y="2637"/>
                    </a:lnTo>
                    <a:lnTo>
                      <a:pt x="1238" y="2649"/>
                    </a:lnTo>
                    <a:lnTo>
                      <a:pt x="1224" y="2660"/>
                    </a:lnTo>
                    <a:lnTo>
                      <a:pt x="1209" y="2670"/>
                    </a:lnTo>
                    <a:lnTo>
                      <a:pt x="1193" y="2680"/>
                    </a:lnTo>
                    <a:lnTo>
                      <a:pt x="1176" y="2688"/>
                    </a:lnTo>
                    <a:lnTo>
                      <a:pt x="1159" y="2695"/>
                    </a:lnTo>
                    <a:lnTo>
                      <a:pt x="1142" y="2701"/>
                    </a:lnTo>
                    <a:lnTo>
                      <a:pt x="1124" y="2706"/>
                    </a:lnTo>
                    <a:lnTo>
                      <a:pt x="1106" y="2710"/>
                    </a:lnTo>
                    <a:lnTo>
                      <a:pt x="1087" y="2713"/>
                    </a:lnTo>
                    <a:lnTo>
                      <a:pt x="1068" y="2715"/>
                    </a:lnTo>
                    <a:lnTo>
                      <a:pt x="1049" y="2715"/>
                    </a:lnTo>
                    <a:lnTo>
                      <a:pt x="1049" y="2715"/>
                    </a:lnTo>
                    <a:close/>
                    <a:moveTo>
                      <a:pt x="901" y="2569"/>
                    </a:moveTo>
                    <a:lnTo>
                      <a:pt x="901" y="2569"/>
                    </a:lnTo>
                    <a:lnTo>
                      <a:pt x="915" y="2582"/>
                    </a:lnTo>
                    <a:lnTo>
                      <a:pt x="932" y="2594"/>
                    </a:lnTo>
                    <a:lnTo>
                      <a:pt x="932" y="2594"/>
                    </a:lnTo>
                    <a:lnTo>
                      <a:pt x="945" y="2602"/>
                    </a:lnTo>
                    <a:lnTo>
                      <a:pt x="959" y="2609"/>
                    </a:lnTo>
                    <a:lnTo>
                      <a:pt x="973" y="2615"/>
                    </a:lnTo>
                    <a:lnTo>
                      <a:pt x="987" y="2620"/>
                    </a:lnTo>
                    <a:lnTo>
                      <a:pt x="1002" y="2624"/>
                    </a:lnTo>
                    <a:lnTo>
                      <a:pt x="1018" y="2627"/>
                    </a:lnTo>
                    <a:lnTo>
                      <a:pt x="1034" y="2628"/>
                    </a:lnTo>
                    <a:lnTo>
                      <a:pt x="1049" y="2629"/>
                    </a:lnTo>
                    <a:lnTo>
                      <a:pt x="1049" y="2629"/>
                    </a:lnTo>
                    <a:lnTo>
                      <a:pt x="1049" y="2629"/>
                    </a:lnTo>
                    <a:lnTo>
                      <a:pt x="1049" y="2629"/>
                    </a:lnTo>
                    <a:lnTo>
                      <a:pt x="1063" y="2628"/>
                    </a:lnTo>
                    <a:lnTo>
                      <a:pt x="1076" y="2627"/>
                    </a:lnTo>
                    <a:lnTo>
                      <a:pt x="1089" y="2625"/>
                    </a:lnTo>
                    <a:lnTo>
                      <a:pt x="1102" y="2622"/>
                    </a:lnTo>
                    <a:lnTo>
                      <a:pt x="1115" y="2619"/>
                    </a:lnTo>
                    <a:lnTo>
                      <a:pt x="1128" y="2614"/>
                    </a:lnTo>
                    <a:lnTo>
                      <a:pt x="1140" y="2609"/>
                    </a:lnTo>
                    <a:lnTo>
                      <a:pt x="1151" y="2603"/>
                    </a:lnTo>
                    <a:lnTo>
                      <a:pt x="1163" y="2597"/>
                    </a:lnTo>
                    <a:lnTo>
                      <a:pt x="1173" y="2590"/>
                    </a:lnTo>
                    <a:lnTo>
                      <a:pt x="1184" y="2581"/>
                    </a:lnTo>
                    <a:lnTo>
                      <a:pt x="1195" y="2572"/>
                    </a:lnTo>
                    <a:lnTo>
                      <a:pt x="1204" y="2563"/>
                    </a:lnTo>
                    <a:lnTo>
                      <a:pt x="1213" y="2553"/>
                    </a:lnTo>
                    <a:lnTo>
                      <a:pt x="1221" y="2543"/>
                    </a:lnTo>
                    <a:lnTo>
                      <a:pt x="1229" y="2532"/>
                    </a:lnTo>
                    <a:lnTo>
                      <a:pt x="1338" y="2366"/>
                    </a:lnTo>
                    <a:lnTo>
                      <a:pt x="2604" y="421"/>
                    </a:lnTo>
                    <a:lnTo>
                      <a:pt x="2604" y="421"/>
                    </a:lnTo>
                    <a:lnTo>
                      <a:pt x="2615" y="403"/>
                    </a:lnTo>
                    <a:lnTo>
                      <a:pt x="2624" y="384"/>
                    </a:lnTo>
                    <a:lnTo>
                      <a:pt x="2630" y="363"/>
                    </a:lnTo>
                    <a:lnTo>
                      <a:pt x="2635" y="343"/>
                    </a:lnTo>
                    <a:lnTo>
                      <a:pt x="2638" y="323"/>
                    </a:lnTo>
                    <a:lnTo>
                      <a:pt x="2639" y="302"/>
                    </a:lnTo>
                    <a:lnTo>
                      <a:pt x="2638" y="280"/>
                    </a:lnTo>
                    <a:lnTo>
                      <a:pt x="2635" y="259"/>
                    </a:lnTo>
                    <a:lnTo>
                      <a:pt x="2635" y="259"/>
                    </a:lnTo>
                    <a:lnTo>
                      <a:pt x="2630" y="239"/>
                    </a:lnTo>
                    <a:lnTo>
                      <a:pt x="2622" y="219"/>
                    </a:lnTo>
                    <a:lnTo>
                      <a:pt x="2613" y="199"/>
                    </a:lnTo>
                    <a:lnTo>
                      <a:pt x="2603" y="182"/>
                    </a:lnTo>
                    <a:lnTo>
                      <a:pt x="2589" y="165"/>
                    </a:lnTo>
                    <a:lnTo>
                      <a:pt x="2575" y="150"/>
                    </a:lnTo>
                    <a:lnTo>
                      <a:pt x="2560" y="136"/>
                    </a:lnTo>
                    <a:lnTo>
                      <a:pt x="2543" y="123"/>
                    </a:lnTo>
                    <a:lnTo>
                      <a:pt x="2543" y="123"/>
                    </a:lnTo>
                    <a:lnTo>
                      <a:pt x="2529" y="114"/>
                    </a:lnTo>
                    <a:lnTo>
                      <a:pt x="2515" y="107"/>
                    </a:lnTo>
                    <a:lnTo>
                      <a:pt x="2500" y="101"/>
                    </a:lnTo>
                    <a:lnTo>
                      <a:pt x="2486" y="96"/>
                    </a:lnTo>
                    <a:lnTo>
                      <a:pt x="2471" y="92"/>
                    </a:lnTo>
                    <a:lnTo>
                      <a:pt x="2456" y="89"/>
                    </a:lnTo>
                    <a:lnTo>
                      <a:pt x="2440" y="88"/>
                    </a:lnTo>
                    <a:lnTo>
                      <a:pt x="2425" y="87"/>
                    </a:lnTo>
                    <a:lnTo>
                      <a:pt x="2425" y="87"/>
                    </a:lnTo>
                    <a:lnTo>
                      <a:pt x="2410" y="88"/>
                    </a:lnTo>
                    <a:lnTo>
                      <a:pt x="2397" y="89"/>
                    </a:lnTo>
                    <a:lnTo>
                      <a:pt x="2384" y="91"/>
                    </a:lnTo>
                    <a:lnTo>
                      <a:pt x="2371" y="94"/>
                    </a:lnTo>
                    <a:lnTo>
                      <a:pt x="2359" y="97"/>
                    </a:lnTo>
                    <a:lnTo>
                      <a:pt x="2346" y="102"/>
                    </a:lnTo>
                    <a:lnTo>
                      <a:pt x="2334" y="107"/>
                    </a:lnTo>
                    <a:lnTo>
                      <a:pt x="2322" y="113"/>
                    </a:lnTo>
                    <a:lnTo>
                      <a:pt x="2311" y="120"/>
                    </a:lnTo>
                    <a:lnTo>
                      <a:pt x="2300" y="127"/>
                    </a:lnTo>
                    <a:lnTo>
                      <a:pt x="2289" y="135"/>
                    </a:lnTo>
                    <a:lnTo>
                      <a:pt x="2279" y="144"/>
                    </a:lnTo>
                    <a:lnTo>
                      <a:pt x="2270" y="153"/>
                    </a:lnTo>
                    <a:lnTo>
                      <a:pt x="2261" y="162"/>
                    </a:lnTo>
                    <a:lnTo>
                      <a:pt x="2253" y="173"/>
                    </a:lnTo>
                    <a:lnTo>
                      <a:pt x="2245" y="184"/>
                    </a:lnTo>
                    <a:lnTo>
                      <a:pt x="1025" y="2062"/>
                    </a:lnTo>
                    <a:lnTo>
                      <a:pt x="462" y="1393"/>
                    </a:lnTo>
                    <a:lnTo>
                      <a:pt x="462" y="1393"/>
                    </a:lnTo>
                    <a:lnTo>
                      <a:pt x="454" y="1384"/>
                    </a:lnTo>
                    <a:lnTo>
                      <a:pt x="446" y="1377"/>
                    </a:lnTo>
                    <a:lnTo>
                      <a:pt x="429" y="1363"/>
                    </a:lnTo>
                    <a:lnTo>
                      <a:pt x="410" y="1351"/>
                    </a:lnTo>
                    <a:lnTo>
                      <a:pt x="389" y="1339"/>
                    </a:lnTo>
                    <a:lnTo>
                      <a:pt x="368" y="1331"/>
                    </a:lnTo>
                    <a:lnTo>
                      <a:pt x="347" y="1326"/>
                    </a:lnTo>
                    <a:lnTo>
                      <a:pt x="325" y="1322"/>
                    </a:lnTo>
                    <a:lnTo>
                      <a:pt x="312" y="1321"/>
                    </a:lnTo>
                    <a:lnTo>
                      <a:pt x="301" y="1321"/>
                    </a:lnTo>
                    <a:lnTo>
                      <a:pt x="301" y="1321"/>
                    </a:lnTo>
                    <a:lnTo>
                      <a:pt x="282" y="1322"/>
                    </a:lnTo>
                    <a:lnTo>
                      <a:pt x="263" y="1324"/>
                    </a:lnTo>
                    <a:lnTo>
                      <a:pt x="244" y="1329"/>
                    </a:lnTo>
                    <a:lnTo>
                      <a:pt x="225" y="1335"/>
                    </a:lnTo>
                    <a:lnTo>
                      <a:pt x="207" y="1342"/>
                    </a:lnTo>
                    <a:lnTo>
                      <a:pt x="190" y="1352"/>
                    </a:lnTo>
                    <a:lnTo>
                      <a:pt x="174" y="1363"/>
                    </a:lnTo>
                    <a:lnTo>
                      <a:pt x="159" y="1375"/>
                    </a:lnTo>
                    <a:lnTo>
                      <a:pt x="159" y="1375"/>
                    </a:lnTo>
                    <a:lnTo>
                      <a:pt x="144" y="1390"/>
                    </a:lnTo>
                    <a:lnTo>
                      <a:pt x="129" y="1407"/>
                    </a:lnTo>
                    <a:lnTo>
                      <a:pt x="117" y="1424"/>
                    </a:lnTo>
                    <a:lnTo>
                      <a:pt x="107" y="1444"/>
                    </a:lnTo>
                    <a:lnTo>
                      <a:pt x="99" y="1463"/>
                    </a:lnTo>
                    <a:lnTo>
                      <a:pt x="93" y="1482"/>
                    </a:lnTo>
                    <a:lnTo>
                      <a:pt x="89" y="1502"/>
                    </a:lnTo>
                    <a:lnTo>
                      <a:pt x="87" y="1523"/>
                    </a:lnTo>
                    <a:lnTo>
                      <a:pt x="87" y="1544"/>
                    </a:lnTo>
                    <a:lnTo>
                      <a:pt x="88" y="1564"/>
                    </a:lnTo>
                    <a:lnTo>
                      <a:pt x="92" y="1585"/>
                    </a:lnTo>
                    <a:lnTo>
                      <a:pt x="98" y="1604"/>
                    </a:lnTo>
                    <a:lnTo>
                      <a:pt x="105" y="1625"/>
                    </a:lnTo>
                    <a:lnTo>
                      <a:pt x="115" y="1644"/>
                    </a:lnTo>
                    <a:lnTo>
                      <a:pt x="126" y="1661"/>
                    </a:lnTo>
                    <a:lnTo>
                      <a:pt x="141" y="1678"/>
                    </a:lnTo>
                    <a:lnTo>
                      <a:pt x="901" y="256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243840" tIns="121920" rIns="243840" bIns="121920" numCol="1" anchor="t" anchorCtr="0" compatLnSpc="1">
                <a:prstTxWarp prst="textNoShape">
                  <a:avLst/>
                </a:prstTxWarp>
              </a:bodyPr>
              <a:lstStyle/>
              <a:p>
                <a:pPr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cs typeface="+mn-ea"/>
                  <a:sym typeface="+mn-lt"/>
                </a:endParaRPr>
              </a:p>
            </p:txBody>
          </p:sp>
          <p:sp>
            <p:nvSpPr>
              <p:cNvPr id="51" name="TextBox 60"/>
              <p:cNvSpPr txBox="1"/>
              <p:nvPr/>
            </p:nvSpPr>
            <p:spPr>
              <a:xfrm>
                <a:off x="1175703" y="1608344"/>
                <a:ext cx="1579937" cy="3540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Enter your title</a:t>
                </a:r>
                <a:endParaRPr lang="id-ID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1" name="TextBox 4"/>
            <p:cNvSpPr txBox="1"/>
            <p:nvPr/>
          </p:nvSpPr>
          <p:spPr>
            <a:xfrm>
              <a:off x="587264" y="2133958"/>
              <a:ext cx="341398" cy="404454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1828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gradFill>
                    <a:gsLst>
                      <a:gs pos="0">
                        <a:srgbClr val="FFFF00"/>
                      </a:gs>
                      <a:gs pos="60000">
                        <a:srgbClr val="C000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</a:t>
              </a:r>
              <a:endParaRPr lang="ar-SA" sz="36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2" name="TextBox 4"/>
            <p:cNvSpPr txBox="1"/>
            <p:nvPr/>
          </p:nvSpPr>
          <p:spPr>
            <a:xfrm>
              <a:off x="587264" y="2813052"/>
              <a:ext cx="341398" cy="404454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1828823"/>
              <a:r>
                <a:rPr lang="en-US" sz="3600" b="1" dirty="0">
                  <a:gradFill>
                    <a:gsLst>
                      <a:gs pos="0">
                        <a:srgbClr val="FFFF00"/>
                      </a:gs>
                      <a:gs pos="60000">
                        <a:srgbClr val="C000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5</a:t>
              </a:r>
              <a:endParaRPr lang="ar-SA" sz="36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3" name="TextBox 4"/>
            <p:cNvSpPr txBox="1"/>
            <p:nvPr/>
          </p:nvSpPr>
          <p:spPr>
            <a:xfrm>
              <a:off x="587264" y="3517536"/>
              <a:ext cx="341398" cy="404454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1828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gradFill>
                    <a:gsLst>
                      <a:gs pos="0">
                        <a:srgbClr val="FFFF00"/>
                      </a:gs>
                      <a:gs pos="60000">
                        <a:srgbClr val="C000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6</a:t>
              </a:r>
              <a:endParaRPr lang="ar-SA" sz="36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4" name="TextBox 51"/>
            <p:cNvSpPr txBox="1"/>
            <p:nvPr/>
          </p:nvSpPr>
          <p:spPr>
            <a:xfrm>
              <a:off x="1175703" y="2016394"/>
              <a:ext cx="2093396" cy="571803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Details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......</a:t>
              </a: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enter the specific text of this column to briefly explain the section content.</a:t>
              </a:r>
            </a:p>
          </p:txBody>
        </p:sp>
        <p:cxnSp>
          <p:nvCxnSpPr>
            <p:cNvPr id="45" name="Straight Connector 52"/>
            <p:cNvCxnSpPr/>
            <p:nvPr/>
          </p:nvCxnSpPr>
          <p:spPr>
            <a:xfrm>
              <a:off x="1175703" y="2658782"/>
              <a:ext cx="2093396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53"/>
            <p:cNvSpPr txBox="1"/>
            <p:nvPr/>
          </p:nvSpPr>
          <p:spPr>
            <a:xfrm>
              <a:off x="1175703" y="2762873"/>
              <a:ext cx="2093396" cy="571803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Details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......</a:t>
              </a: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enter the specific text of this column to briefly explain the section content.</a:t>
              </a:r>
            </a:p>
          </p:txBody>
        </p:sp>
        <p:sp>
          <p:nvSpPr>
            <p:cNvPr id="47" name="TextBox 54"/>
            <p:cNvSpPr txBox="1"/>
            <p:nvPr/>
          </p:nvSpPr>
          <p:spPr>
            <a:xfrm>
              <a:off x="1175703" y="3517536"/>
              <a:ext cx="2093396" cy="571803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Details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......</a:t>
              </a: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to enter the specific text of this column to briefly explain the section content.</a:t>
              </a:r>
            </a:p>
          </p:txBody>
        </p:sp>
        <p:cxnSp>
          <p:nvCxnSpPr>
            <p:cNvPr id="48" name="Straight Connector 56"/>
            <p:cNvCxnSpPr/>
            <p:nvPr/>
          </p:nvCxnSpPr>
          <p:spPr>
            <a:xfrm>
              <a:off x="1175703" y="3357922"/>
              <a:ext cx="2093396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34">
            <a:extLst>
              <a:ext uri="{FF2B5EF4-FFF2-40B4-BE49-F238E27FC236}">
                <a16:creationId xmlns:a16="http://schemas.microsoft.com/office/drawing/2014/main" id="{88D326A6-99AE-4D64-9757-ED492C08F7AD}"/>
              </a:ext>
            </a:extLst>
          </p:cNvPr>
          <p:cNvSpPr txBox="1"/>
          <p:nvPr/>
        </p:nvSpPr>
        <p:spPr>
          <a:xfrm>
            <a:off x="4230004" y="265493"/>
            <a:ext cx="3731993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FFFF00"/>
                    </a:gs>
                    <a:gs pos="60000">
                      <a:srgbClr val="C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Enter your title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89845" y="6708606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accent2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accent2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accent2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accent2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4111594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curtains"/>
      </p:transition>
    </mc:Choice>
    <mc:Fallback xmlns:p14="http://schemas.microsoft.com/office/powerpoint/2010/main" xmlns:a16="http://schemas.microsoft.com/office/drawing/2014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vi0rg4i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1365</Words>
  <Application>Microsoft Office PowerPoint</Application>
  <PresentationFormat>宽屏</PresentationFormat>
  <Paragraphs>190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等线 Light</vt:lpstr>
      <vt:lpstr>微软雅黑</vt:lpstr>
      <vt:lpstr>Agency FB</vt:lpstr>
      <vt:lpstr>Arial</vt:lpstr>
      <vt:lpstr>Calibri</vt:lpstr>
      <vt:lpstr>Lato Light</vt:lpstr>
      <vt:lpstr>www.jpppt.com</vt:lpstr>
      <vt:lpstr>www.freeppt7.com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94</cp:revision>
  <dcterms:created xsi:type="dcterms:W3CDTF">2019-09-13T00:33:19Z</dcterms:created>
  <dcterms:modified xsi:type="dcterms:W3CDTF">2021-09-24T15:12:10Z</dcterms:modified>
</cp:coreProperties>
</file>