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9"/>
  </p:notesMasterIdLst>
  <p:sldIdLst>
    <p:sldId id="314" r:id="rId2"/>
    <p:sldId id="312" r:id="rId3"/>
    <p:sldId id="287" r:id="rId4"/>
    <p:sldId id="258" r:id="rId5"/>
    <p:sldId id="259" r:id="rId6"/>
    <p:sldId id="280" r:id="rId7"/>
    <p:sldId id="257" r:id="rId8"/>
    <p:sldId id="260" r:id="rId9"/>
    <p:sldId id="261" r:id="rId10"/>
    <p:sldId id="271" r:id="rId11"/>
    <p:sldId id="284" r:id="rId12"/>
    <p:sldId id="288" r:id="rId13"/>
    <p:sldId id="289" r:id="rId14"/>
    <p:sldId id="290" r:id="rId15"/>
    <p:sldId id="281" r:id="rId16"/>
    <p:sldId id="291" r:id="rId17"/>
    <p:sldId id="292" r:id="rId18"/>
    <p:sldId id="293" r:id="rId19"/>
    <p:sldId id="263" r:id="rId20"/>
    <p:sldId id="294" r:id="rId21"/>
    <p:sldId id="295" r:id="rId22"/>
    <p:sldId id="296" r:id="rId23"/>
    <p:sldId id="297" r:id="rId24"/>
    <p:sldId id="298" r:id="rId25"/>
    <p:sldId id="299" r:id="rId26"/>
    <p:sldId id="285" r:id="rId27"/>
    <p:sldId id="300" r:id="rId28"/>
    <p:sldId id="302" r:id="rId29"/>
    <p:sldId id="268" r:id="rId30"/>
    <p:sldId id="303" r:id="rId31"/>
    <p:sldId id="304" r:id="rId32"/>
    <p:sldId id="305" r:id="rId33"/>
    <p:sldId id="315" r:id="rId34"/>
    <p:sldId id="1772" r:id="rId35"/>
    <p:sldId id="1773" r:id="rId36"/>
    <p:sldId id="1774" r:id="rId37"/>
    <p:sldId id="306" r:id="rId38"/>
  </p:sldIdLst>
  <p:sldSz cx="12192000" cy="6858000"/>
  <p:notesSz cx="6858000" cy="9144000"/>
  <p:embeddedFontLst>
    <p:embeddedFont>
      <p:font typeface="等线" panose="02010600030101010101" pitchFamily="2" charset="-122"/>
      <p:regular r:id="rId40"/>
      <p:bold r:id="rId41"/>
    </p:embeddedFont>
    <p:embeddedFont>
      <p:font typeface="等线 Light" panose="02010600030101010101" pitchFamily="2" charset="-122"/>
      <p:regular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Calibri Light" panose="020F0302020204030204" pitchFamily="34" charset="0"/>
      <p:regular r:id="rId47"/>
      <p:italic r:id="rId48"/>
    </p:embeddedFont>
    <p:embeddedFont>
      <p:font typeface="Lato Light" panose="020F0502020204030203" pitchFamily="34" charset="0"/>
      <p:regular r:id="rId49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57">
          <p15:clr>
            <a:srgbClr val="A4A3A4"/>
          </p15:clr>
        </p15:guide>
        <p15:guide id="2" pos="461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9F12"/>
    <a:srgbClr val="C95553"/>
    <a:srgbClr val="0C8FB8"/>
    <a:srgbClr val="54ADA2"/>
    <a:srgbClr val="FA5F1F"/>
    <a:srgbClr val="235569"/>
    <a:srgbClr val="40C6F2"/>
    <a:srgbClr val="47D7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>
        <p:guide orient="horz" pos="3657"/>
        <p:guide pos="46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41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>
            <a:extLst>
              <a:ext uri="{FF2B5EF4-FFF2-40B4-BE49-F238E27FC236}">
                <a16:creationId xmlns:a16="http://schemas.microsoft.com/office/drawing/2014/main" id="{6E17B12B-6A8A-432A-84DD-5773A8464C9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日期占位符 2">
            <a:extLst>
              <a:ext uri="{FF2B5EF4-FFF2-40B4-BE49-F238E27FC236}">
                <a16:creationId xmlns:a16="http://schemas.microsoft.com/office/drawing/2014/main" id="{359906A8-8230-4C1A-9691-748F7570B78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3501E435-1401-48F5-812C-C6B6CCA38003}" type="datetimeFigureOut">
              <a:rPr lang="zh-CN" altLang="en-US"/>
              <a:pPr>
                <a:defRPr/>
              </a:pPr>
              <a:t>2021/9/27</a:t>
            </a:fld>
            <a:endParaRPr lang="zh-CN" altLang="en-US"/>
          </a:p>
        </p:txBody>
      </p:sp>
      <p:sp>
        <p:nvSpPr>
          <p:cNvPr id="2052" name="幻灯片图像占位符 3">
            <a:extLst>
              <a:ext uri="{FF2B5EF4-FFF2-40B4-BE49-F238E27FC236}">
                <a16:creationId xmlns:a16="http://schemas.microsoft.com/office/drawing/2014/main" id="{CE301F11-194C-43E3-8391-7F15836FE3BF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>
            <a:extLst>
              <a:ext uri="{FF2B5EF4-FFF2-40B4-BE49-F238E27FC236}">
                <a16:creationId xmlns:a16="http://schemas.microsoft.com/office/drawing/2014/main" id="{DFCA29B4-D0AB-4E71-B3D4-9AEFD794F14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2054" name="页脚占位符 5">
            <a:extLst>
              <a:ext uri="{FF2B5EF4-FFF2-40B4-BE49-F238E27FC236}">
                <a16:creationId xmlns:a16="http://schemas.microsoft.com/office/drawing/2014/main" id="{EC9CFA91-1E67-4AE3-A67B-AEB34D09C0B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5" name="灯片编号占位符 6">
            <a:extLst>
              <a:ext uri="{FF2B5EF4-FFF2-40B4-BE49-F238E27FC236}">
                <a16:creationId xmlns:a16="http://schemas.microsoft.com/office/drawing/2014/main" id="{3C038A36-7BAD-4742-8DEB-32CE97ABFC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smtClean="0"/>
            </a:lvl1pPr>
          </a:lstStyle>
          <a:p>
            <a:pPr>
              <a:defRPr/>
            </a:pPr>
            <a:fld id="{5E42E042-94C5-41B5-B913-7598266C467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>
            <a:extLst>
              <a:ext uri="{FF2B5EF4-FFF2-40B4-BE49-F238E27FC236}">
                <a16:creationId xmlns:a16="http://schemas.microsoft.com/office/drawing/2014/main" id="{979BA161-9EB7-4DDB-A1F9-B053AB57A9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4339" name="备注占位符 2">
            <a:extLst>
              <a:ext uri="{FF2B5EF4-FFF2-40B4-BE49-F238E27FC236}">
                <a16:creationId xmlns:a16="http://schemas.microsoft.com/office/drawing/2014/main" id="{2AF2E152-7063-4839-9B95-03D390937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0" name="灯片编号占位符 3">
            <a:extLst>
              <a:ext uri="{FF2B5EF4-FFF2-40B4-BE49-F238E27FC236}">
                <a16:creationId xmlns:a16="http://schemas.microsoft.com/office/drawing/2014/main" id="{E86635D3-6AF0-427E-8BA3-A2CAF88764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18923A68-B15E-41A2-9B0A-1FAD6F2B17B5}" type="slidenum">
              <a:rPr lang="zh-CN" altLang="en-US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024CA81-27F6-4142-ADFE-2AC413B1C8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BDFF2-49BB-4B11-9C2E-58C5F6DCCF0F}" type="datetimeFigureOut">
              <a:rPr lang="zh-CN" altLang="en-US"/>
              <a:pPr>
                <a:defRPr/>
              </a:pPr>
              <a:t>2021/9/27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E9DD22-EE64-4D60-BD0C-014F7A3B48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AE76437-C8B9-401D-88C0-DB6EF50D96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24228-F597-4FB0-BDF8-6A5E405EA17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2839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3CEC3D-C9D3-43D1-BB91-CD04F11669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95461-9A9D-4BC2-8A70-6F9A6A31D8B6}" type="datetimeFigureOut">
              <a:rPr lang="zh-CN" altLang="en-US"/>
              <a:pPr>
                <a:defRPr/>
              </a:pPr>
              <a:t>2021/9/27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3219BAF-7D93-43A5-A80A-AB19804DAB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06DBD59-82B0-4656-9DD2-CD54EB3087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6BF1E-812B-458A-9326-EDFFC66696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307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7498C5-966D-471E-94C8-D675016C54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43CEC-EB3F-4B58-8A07-26B1CF5C5F68}" type="datetimeFigureOut">
              <a:rPr lang="zh-CN" altLang="en-US"/>
              <a:pPr>
                <a:defRPr/>
              </a:pPr>
              <a:t>2021/9/27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B58C033-72CE-49AC-8DF9-3C6D6DA438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8E91B8-E734-4E57-9D36-1FF97A8B06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BB2A5-1373-4D58-80BC-B18D2887CD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465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8340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www.jpppt.com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021067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30E784-DDF8-4AF9-8F62-8658AE8786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B7A67-5394-43CF-944E-6ED7CF41B673}" type="datetimeFigureOut">
              <a:rPr lang="zh-CN" altLang="en-US"/>
              <a:pPr>
                <a:defRPr/>
              </a:pPr>
              <a:t>2021/9/27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08628BA-CA9D-4891-8E69-E1BC950884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50AF6E-85CD-4A38-A962-299FF09DA0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C64EF-4B11-488A-A986-CB566228028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2267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EC47D8C-C0D5-4F4A-A7B0-8C8B28626C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6999C-0A88-46F9-A3D7-928040C8544F}" type="datetimeFigureOut">
              <a:rPr lang="zh-CN" altLang="en-US"/>
              <a:pPr>
                <a:defRPr/>
              </a:pPr>
              <a:t>2021/9/27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BE9AF9-3135-4E87-87B3-FFC1497570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3F1D1E-F9E0-4E8B-ABD5-6068EB2F0F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C24B5-CCB8-436B-B1ED-EF469CBFBDC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8320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898F8528-265E-4484-B40F-34C9829CFE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FE358-76AD-408C-8ABB-DDAF03CBD811}" type="datetimeFigureOut">
              <a:rPr lang="zh-CN" altLang="en-US"/>
              <a:pPr>
                <a:defRPr/>
              </a:pPr>
              <a:t>2021/9/27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8AFA8B7A-61E4-41FE-BA0F-4555135C50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EA5C0F67-121D-45E1-BA8D-E21A11AF94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56F04-8A27-4198-8A76-C6F7E78315C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9277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A867DDCB-9C0F-4809-A9C8-21FA49C81D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B22FD-8502-44C2-B0E6-F828662CBF71}" type="datetimeFigureOut">
              <a:rPr lang="zh-CN" altLang="en-US"/>
              <a:pPr>
                <a:defRPr/>
              </a:pPr>
              <a:t>2021/9/27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8217E846-FF8B-4D13-9DA2-31861CBB7D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9036A552-0022-4FDD-ACEA-2769093E89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C4FF8-E230-488F-B9CD-D14E8D68A8A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534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D689541A-0408-49AC-8188-CF11C6173C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D68CA-2D1F-4494-B8E3-1BA7231490C4}" type="datetimeFigureOut">
              <a:rPr lang="zh-CN" altLang="en-US"/>
              <a:pPr>
                <a:defRPr/>
              </a:pPr>
              <a:t>2021/9/27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616A7BFE-BCD2-4B72-A570-6E915A6E53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14565817-07F6-4E5A-A4E0-255E5CECF7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FAB58-80A4-4579-81E8-3F5BB18585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69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C8B6DB24-8F69-437C-98F5-2D167A9783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64B79-34AD-47EF-8EE4-567511074D30}" type="datetimeFigureOut">
              <a:rPr lang="zh-CN" altLang="en-US"/>
              <a:pPr>
                <a:defRPr/>
              </a:pPr>
              <a:t>2021/9/27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47364D78-5723-4275-A3B0-BD6A36982E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6170A324-E2CB-4B75-8A8F-B3700F9326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A9322-CF09-4B6A-89B8-D1F8098B44D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594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7C288017-774A-4054-81CA-AFA869D8E4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8867C-5F83-41E4-954A-3D6DC2AB927F}" type="datetimeFigureOut">
              <a:rPr lang="zh-CN" altLang="en-US"/>
              <a:pPr>
                <a:defRPr/>
              </a:pPr>
              <a:t>2021/9/27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B4B3FBFC-8E8A-4AAB-B88B-5A152F8AC1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C0BC47BD-018D-482E-9A62-758324AA57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9EA17-90D3-4100-B4D3-F4AD57606DB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819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915BC5D9-FC5E-46F1-84A7-F73D3C3350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DC6EF-6647-456A-A35E-8A2BA3F4C0B5}" type="datetimeFigureOut">
              <a:rPr lang="zh-CN" altLang="en-US"/>
              <a:pPr>
                <a:defRPr/>
              </a:pPr>
              <a:t>2021/9/27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C648C38C-4E63-4540-9994-FB722EE2E8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9E4A9602-5188-4E7E-AAD7-0C056EF0DB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5F3CB-84A3-49EB-830B-AD8D3A60107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5925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0DAF1472-76C8-4A2F-84E0-0A3F1FB800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19B90894-3680-4035-86BC-DA83B2F225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028" name="日期占位符 3">
            <a:extLst>
              <a:ext uri="{FF2B5EF4-FFF2-40B4-BE49-F238E27FC236}">
                <a16:creationId xmlns:a16="http://schemas.microsoft.com/office/drawing/2014/main" id="{98435F63-6B4C-432D-8F02-5E36E477AB4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1F7777A-2716-4428-85D3-7B4F3AE007B3}" type="datetimeFigureOut">
              <a:rPr lang="zh-CN" altLang="en-US"/>
              <a:pPr>
                <a:defRPr/>
              </a:pPr>
              <a:t>2021/9/27</a:t>
            </a:fld>
            <a:endParaRPr lang="zh-CN" altLang="en-US"/>
          </a:p>
        </p:txBody>
      </p:sp>
      <p:sp>
        <p:nvSpPr>
          <p:cNvPr id="1029" name="页脚占位符 4">
            <a:extLst>
              <a:ext uri="{FF2B5EF4-FFF2-40B4-BE49-F238E27FC236}">
                <a16:creationId xmlns:a16="http://schemas.microsoft.com/office/drawing/2014/main" id="{F450D43F-716B-423D-A970-BD2227D1839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>
            <a:extLst>
              <a:ext uri="{FF2B5EF4-FFF2-40B4-BE49-F238E27FC236}">
                <a16:creationId xmlns:a16="http://schemas.microsoft.com/office/drawing/2014/main" id="{94354950-C1D8-44DF-B2C8-9D6E9181AD0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7861FFE-0620-431E-AC42-7D0BF0B8AC2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pppt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2.png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pppt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dDW77rhEfG4hzWmlBBnfTQ" TargetMode="External"/><Relationship Id="rId3" Type="http://schemas.openxmlformats.org/officeDocument/2006/relationships/hyperlink" Target="https://www.freeppt7.com/" TargetMode="External"/><Relationship Id="rId7" Type="http://schemas.openxmlformats.org/officeDocument/2006/relationships/hyperlink" Target="https://www.facebook.com/groups/best.PowerPoint.templates" TargetMode="External"/><Relationship Id="rId2" Type="http://schemas.openxmlformats.org/officeDocument/2006/relationships/hyperlink" Target="https://www.jpppt.com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facebook.com/freeppt7/" TargetMode="External"/><Relationship Id="rId5" Type="http://schemas.openxmlformats.org/officeDocument/2006/relationships/hyperlink" Target="https://www.instagram.com/slidesfree/" TargetMode="External"/><Relationship Id="rId4" Type="http://schemas.openxmlformats.org/officeDocument/2006/relationships/hyperlink" Target="http://www.pixabay.com/" TargetMode="External"/><Relationship Id="rId9" Type="http://schemas.openxmlformats.org/officeDocument/2006/relationships/hyperlink" Target="https://twitter.com/freeppt7_com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15">
            <a:extLst>
              <a:ext uri="{FF2B5EF4-FFF2-40B4-BE49-F238E27FC236}">
                <a16:creationId xmlns:a16="http://schemas.microsoft.com/office/drawing/2014/main" id="{48C225CA-E706-4A96-BB7D-852A50A49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C95553">
              <a:alpha val="25000"/>
            </a:srgbClr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grpSp>
        <p:nvGrpSpPr>
          <p:cNvPr id="3075" name="组合 24">
            <a:extLst>
              <a:ext uri="{FF2B5EF4-FFF2-40B4-BE49-F238E27FC236}">
                <a16:creationId xmlns:a16="http://schemas.microsoft.com/office/drawing/2014/main" id="{9D6C9026-ECF2-4B6E-AE4F-42E039612E51}"/>
              </a:ext>
            </a:extLst>
          </p:cNvPr>
          <p:cNvGrpSpPr>
            <a:grpSpLocks/>
          </p:cNvGrpSpPr>
          <p:nvPr/>
        </p:nvGrpSpPr>
        <p:grpSpPr bwMode="auto">
          <a:xfrm>
            <a:off x="1381125" y="2835276"/>
            <a:ext cx="9429750" cy="1681439"/>
            <a:chOff x="2152650" y="2911476"/>
            <a:chExt cx="9429750" cy="1680766"/>
          </a:xfrm>
        </p:grpSpPr>
        <p:sp>
          <p:nvSpPr>
            <p:cNvPr id="3076" name="文本框 4">
              <a:extLst>
                <a:ext uri="{FF2B5EF4-FFF2-40B4-BE49-F238E27FC236}">
                  <a16:creationId xmlns:a16="http://schemas.microsoft.com/office/drawing/2014/main" id="{BFA8BDCA-F480-4433-9308-E0807ECB52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2650" y="2979712"/>
              <a:ext cx="9429750" cy="110763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charset="0"/>
                <a:buNone/>
                <a:defRPr/>
              </a:pPr>
              <a:r>
                <a:rPr lang="en-US" altLang="zh-CN" sz="66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等线 Light" panose="02010600030101010101" pitchFamily="2" charset="-122"/>
                  <a:ea typeface="等线 Light" panose="02010600030101010101" pitchFamily="2" charset="-122"/>
                </a:rPr>
                <a:t>Free PPT templates</a:t>
              </a:r>
              <a:endParaRPr lang="zh-CN" altLang="en-US" sz="6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 Light" panose="02010600030101010101" pitchFamily="2" charset="-122"/>
                <a:ea typeface="等线 Light" panose="02010600030101010101" pitchFamily="2" charset="-122"/>
              </a:endParaRPr>
            </a:p>
          </p:txBody>
        </p:sp>
        <p:cxnSp>
          <p:nvCxnSpPr>
            <p:cNvPr id="3077" name="直接连接符 6">
              <a:extLst>
                <a:ext uri="{FF2B5EF4-FFF2-40B4-BE49-F238E27FC236}">
                  <a16:creationId xmlns:a16="http://schemas.microsoft.com/office/drawing/2014/main" id="{7A7D0202-83B5-4595-884A-4B26A53C206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308225" y="2911476"/>
              <a:ext cx="9083675" cy="0"/>
            </a:xfrm>
            <a:prstGeom prst="line">
              <a:avLst/>
            </a:prstGeom>
            <a:noFill/>
            <a:ln w="635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</p:cxnSp>
        <p:sp>
          <p:nvSpPr>
            <p:cNvPr id="3079" name="文本框 8">
              <a:extLst>
                <a:ext uri="{FF2B5EF4-FFF2-40B4-BE49-F238E27FC236}">
                  <a16:creationId xmlns:a16="http://schemas.microsoft.com/office/drawing/2014/main" id="{B5A9910F-71A8-4890-A1E9-2180C1501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9303" y="4069231"/>
              <a:ext cx="7607447" cy="5230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charset="0"/>
                <a:buNone/>
                <a:defRPr/>
              </a:pPr>
              <a:r>
                <a:rPr lang="en-US" altLang="zh-CN" dirty="0">
                  <a:solidFill>
                    <a:schemeClr val="accent6">
                      <a:lumMod val="75000"/>
                    </a:schemeClr>
                  </a:solidFill>
                  <a:latin typeface="等线 Light" panose="02010600030101010101" pitchFamily="2" charset="-122"/>
                  <a:ea typeface="等线 Light" panose="02010600030101010101" pitchFamily="2" charset="-122"/>
                </a:rPr>
                <a:t>Insert the Subtitle of Your Presentation</a:t>
              </a:r>
            </a:p>
          </p:txBody>
        </p:sp>
        <p:sp>
          <p:nvSpPr>
            <p:cNvPr id="3080" name="矩形 9">
              <a:extLst>
                <a:ext uri="{FF2B5EF4-FFF2-40B4-BE49-F238E27FC236}">
                  <a16:creationId xmlns:a16="http://schemas.microsoft.com/office/drawing/2014/main" id="{B85A037D-0E74-4C73-BDC6-1C2FE847E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0" y="4104798"/>
              <a:ext cx="9105900" cy="445910"/>
            </a:xfrm>
            <a:prstGeom prst="rect">
              <a:avLst/>
            </a:prstGeom>
            <a:noFill/>
            <a:ln w="12700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charset="0"/>
                <a:buNone/>
                <a:defRPr/>
              </a:pPr>
              <a:endParaRPr lang="zh-CN" altLang="en-US" sz="2800">
                <a:solidFill>
                  <a:srgbClr val="FFFFFF"/>
                </a:solidFill>
              </a:endParaRPr>
            </a:p>
          </p:txBody>
        </p:sp>
      </p:grp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6F440476-8DA2-4B63-9BCB-AAD537C7D388}"/>
              </a:ext>
            </a:extLst>
          </p:cNvPr>
          <p:cNvSpPr/>
          <p:nvPr/>
        </p:nvSpPr>
        <p:spPr>
          <a:xfrm>
            <a:off x="10055225" y="360134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rgbClr val="D19F12"/>
                </a:solidFill>
              </a:rPr>
              <a:t>LOGO</a:t>
            </a:r>
            <a:endParaRPr lang="ko-KR" altLang="en-US" sz="2700" dirty="0">
              <a:solidFill>
                <a:srgbClr val="D19F12"/>
              </a:solidFill>
            </a:endParaRPr>
          </a:p>
        </p:txBody>
      </p:sp>
      <p:sp>
        <p:nvSpPr>
          <p:cNvPr id="11" name="TextBox 3">
            <a:hlinkClick r:id="rId3"/>
            <a:extLst>
              <a:ext uri="{FF2B5EF4-FFF2-40B4-BE49-F238E27FC236}">
                <a16:creationId xmlns:a16="http://schemas.microsoft.com/office/drawing/2014/main" id="{18B23BB8-5B1F-4489-9316-B62E77B0B730}"/>
              </a:ext>
            </a:extLst>
          </p:cNvPr>
          <p:cNvSpPr txBox="1"/>
          <p:nvPr/>
        </p:nvSpPr>
        <p:spPr>
          <a:xfrm>
            <a:off x="3511193" y="6510005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accent6"/>
                </a:solidFill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</a:t>
            </a:r>
            <a:endParaRPr lang="ko-KR" altLang="en-US" sz="1000" dirty="0">
              <a:solidFill>
                <a:schemeClr val="accent6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47">
            <a:extLst>
              <a:ext uri="{FF2B5EF4-FFF2-40B4-BE49-F238E27FC236}">
                <a16:creationId xmlns:a16="http://schemas.microsoft.com/office/drawing/2014/main" id="{DC2FF995-BCC5-437B-8E21-452E4385B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1323975"/>
            <a:ext cx="5640388" cy="5176838"/>
          </a:xfrm>
          <a:prstGeom prst="rect">
            <a:avLst/>
          </a:prstGeom>
          <a:noFill/>
          <a:ln w="9525">
            <a:solidFill>
              <a:srgbClr val="BFBFB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291" name="组合 4">
            <a:extLst>
              <a:ext uri="{FF2B5EF4-FFF2-40B4-BE49-F238E27FC236}">
                <a16:creationId xmlns:a16="http://schemas.microsoft.com/office/drawing/2014/main" id="{D29EA4C7-D36A-4C65-9DA9-2599B7E29C65}"/>
              </a:ext>
            </a:extLst>
          </p:cNvPr>
          <p:cNvGrpSpPr>
            <a:grpSpLocks/>
          </p:cNvGrpSpPr>
          <p:nvPr/>
        </p:nvGrpSpPr>
        <p:grpSpPr bwMode="auto">
          <a:xfrm>
            <a:off x="5718175" y="1309688"/>
            <a:ext cx="6429375" cy="1082675"/>
            <a:chOff x="0" y="0"/>
            <a:chExt cx="6429555" cy="1082355"/>
          </a:xfrm>
        </p:grpSpPr>
        <p:grpSp>
          <p:nvGrpSpPr>
            <p:cNvPr id="12320" name="组合 48">
              <a:extLst>
                <a:ext uri="{FF2B5EF4-FFF2-40B4-BE49-F238E27FC236}">
                  <a16:creationId xmlns:a16="http://schemas.microsoft.com/office/drawing/2014/main" id="{2B202EB1-A300-4985-8A2D-FAFC6918FF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6429555" cy="1082355"/>
              <a:chOff x="0" y="0"/>
              <a:chExt cx="7516483" cy="1265329"/>
            </a:xfrm>
          </p:grpSpPr>
          <p:grpSp>
            <p:nvGrpSpPr>
              <p:cNvPr id="12322" name="组合 46">
                <a:extLst>
                  <a:ext uri="{FF2B5EF4-FFF2-40B4-BE49-F238E27FC236}">
                    <a16:creationId xmlns:a16="http://schemas.microsoft.com/office/drawing/2014/main" id="{0D2F5DE6-B309-439E-ABCF-19AE8D20CD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7516483" cy="1265329"/>
                <a:chOff x="0" y="0"/>
                <a:chExt cx="7516483" cy="1265329"/>
              </a:xfrm>
            </p:grpSpPr>
            <p:sp>
              <p:nvSpPr>
                <p:cNvPr id="12329" name="矩形 30">
                  <a:extLst>
                    <a:ext uri="{FF2B5EF4-FFF2-40B4-BE49-F238E27FC236}">
                      <a16:creationId xmlns:a16="http://schemas.microsoft.com/office/drawing/2014/main" id="{66E7297E-C272-4FDE-8A3C-4516FD93ED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535502" cy="1265329"/>
                </a:xfrm>
                <a:prstGeom prst="rect">
                  <a:avLst/>
                </a:prstGeom>
                <a:solidFill>
                  <a:srgbClr val="FFB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330" name="矩形 31">
                  <a:extLst>
                    <a:ext uri="{FF2B5EF4-FFF2-40B4-BE49-F238E27FC236}">
                      <a16:creationId xmlns:a16="http://schemas.microsoft.com/office/drawing/2014/main" id="{ED901167-B259-4432-B55B-6E22559C61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5502" y="0"/>
                  <a:ext cx="5980981" cy="1265329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331" name="等腰三角形 32">
                  <a:extLst>
                    <a:ext uri="{FF2B5EF4-FFF2-40B4-BE49-F238E27FC236}">
                      <a16:creationId xmlns:a16="http://schemas.microsoft.com/office/drawing/2014/main" id="{4E55EC34-B920-4209-AE63-9FDEA49A4D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1188978" y="524832"/>
                  <a:ext cx="477391" cy="21566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2323" name="组合 8">
                <a:extLst>
                  <a:ext uri="{FF2B5EF4-FFF2-40B4-BE49-F238E27FC236}">
                    <a16:creationId xmlns:a16="http://schemas.microsoft.com/office/drawing/2014/main" id="{4A0E0035-5707-4125-8DCF-1DEAE9CEF0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2783" y="264149"/>
                <a:ext cx="783260" cy="738566"/>
                <a:chOff x="0" y="0"/>
                <a:chExt cx="783260" cy="738566"/>
              </a:xfrm>
            </p:grpSpPr>
            <p:sp>
              <p:nvSpPr>
                <p:cNvPr id="12324" name="Freeform 1895">
                  <a:extLst>
                    <a:ext uri="{FF2B5EF4-FFF2-40B4-BE49-F238E27FC236}">
                      <a16:creationId xmlns:a16="http://schemas.microsoft.com/office/drawing/2014/main" id="{35C8A7DF-8F01-4ABF-AB85-0AE156C829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0"/>
                  <a:ext cx="206709" cy="555321"/>
                </a:xfrm>
                <a:custGeom>
                  <a:avLst/>
                  <a:gdLst>
                    <a:gd name="T0" fmla="*/ 2147483646 w 78"/>
                    <a:gd name="T1" fmla="*/ 2147483646 h 209"/>
                    <a:gd name="T2" fmla="*/ 2147483646 w 78"/>
                    <a:gd name="T3" fmla="*/ 2147483646 h 209"/>
                    <a:gd name="T4" fmla="*/ 2147483646 w 78"/>
                    <a:gd name="T5" fmla="*/ 2147483646 h 209"/>
                    <a:gd name="T6" fmla="*/ 2147483646 w 78"/>
                    <a:gd name="T7" fmla="*/ 2147483646 h 209"/>
                    <a:gd name="T8" fmla="*/ 2147483646 w 78"/>
                    <a:gd name="T9" fmla="*/ 2147483646 h 209"/>
                    <a:gd name="T10" fmla="*/ 2147483646 w 78"/>
                    <a:gd name="T11" fmla="*/ 2147483646 h 209"/>
                    <a:gd name="T12" fmla="*/ 0 w 78"/>
                    <a:gd name="T13" fmla="*/ 2147483646 h 209"/>
                    <a:gd name="T14" fmla="*/ 2147483646 w 78"/>
                    <a:gd name="T15" fmla="*/ 2147483646 h 209"/>
                    <a:gd name="T16" fmla="*/ 2147483646 w 78"/>
                    <a:gd name="T17" fmla="*/ 2147483646 h 209"/>
                    <a:gd name="T18" fmla="*/ 2147483646 w 78"/>
                    <a:gd name="T19" fmla="*/ 2147483646 h 209"/>
                    <a:gd name="T20" fmla="*/ 2147483646 w 78"/>
                    <a:gd name="T21" fmla="*/ 2147483646 h 209"/>
                    <a:gd name="T22" fmla="*/ 2147483646 w 78"/>
                    <a:gd name="T23" fmla="*/ 2147483646 h 20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8" h="209">
                      <a:moveTo>
                        <a:pt x="33" y="96"/>
                      </a:moveTo>
                      <a:cubicBezTo>
                        <a:pt x="33" y="89"/>
                        <a:pt x="34" y="82"/>
                        <a:pt x="35" y="76"/>
                      </a:cubicBezTo>
                      <a:cubicBezTo>
                        <a:pt x="38" y="58"/>
                        <a:pt x="46" y="42"/>
                        <a:pt x="55" y="29"/>
                      </a:cubicBezTo>
                      <a:cubicBezTo>
                        <a:pt x="61" y="21"/>
                        <a:pt x="59" y="11"/>
                        <a:pt x="52" y="5"/>
                      </a:cubicBezTo>
                      <a:cubicBezTo>
                        <a:pt x="45" y="0"/>
                        <a:pt x="34" y="1"/>
                        <a:pt x="29" y="9"/>
                      </a:cubicBezTo>
                      <a:cubicBezTo>
                        <a:pt x="16" y="26"/>
                        <a:pt x="7" y="47"/>
                        <a:pt x="3" y="70"/>
                      </a:cubicBezTo>
                      <a:cubicBezTo>
                        <a:pt x="1" y="79"/>
                        <a:pt x="0" y="87"/>
                        <a:pt x="0" y="96"/>
                      </a:cubicBezTo>
                      <a:cubicBezTo>
                        <a:pt x="0" y="138"/>
                        <a:pt x="18" y="177"/>
                        <a:pt x="48" y="204"/>
                      </a:cubicBezTo>
                      <a:cubicBezTo>
                        <a:pt x="51" y="207"/>
                        <a:pt x="55" y="209"/>
                        <a:pt x="59" y="209"/>
                      </a:cubicBezTo>
                      <a:cubicBezTo>
                        <a:pt x="64" y="209"/>
                        <a:pt x="68" y="207"/>
                        <a:pt x="71" y="203"/>
                      </a:cubicBezTo>
                      <a:cubicBezTo>
                        <a:pt x="78" y="196"/>
                        <a:pt x="77" y="186"/>
                        <a:pt x="70" y="180"/>
                      </a:cubicBezTo>
                      <a:cubicBezTo>
                        <a:pt x="47" y="159"/>
                        <a:pt x="33" y="128"/>
                        <a:pt x="33" y="96"/>
                      </a:cubicBezTo>
                    </a:path>
                  </a:pathLst>
                </a:custGeom>
                <a:solidFill>
                  <a:srgbClr val="FFFF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325" name="Freeform 1896">
                  <a:extLst>
                    <a:ext uri="{FF2B5EF4-FFF2-40B4-BE49-F238E27FC236}">
                      <a16:creationId xmlns:a16="http://schemas.microsoft.com/office/drawing/2014/main" id="{23C0D2B9-B9D4-45AB-807A-46A4B0888A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076" y="88270"/>
                  <a:ext cx="143020" cy="344143"/>
                </a:xfrm>
                <a:custGeom>
                  <a:avLst/>
                  <a:gdLst>
                    <a:gd name="T0" fmla="*/ 2147483646 w 54"/>
                    <a:gd name="T1" fmla="*/ 2147483646 h 130"/>
                    <a:gd name="T2" fmla="*/ 2147483646 w 54"/>
                    <a:gd name="T3" fmla="*/ 2147483646 h 130"/>
                    <a:gd name="T4" fmla="*/ 2147483646 w 54"/>
                    <a:gd name="T5" fmla="*/ 2147483646 h 130"/>
                    <a:gd name="T6" fmla="*/ 2147483646 w 54"/>
                    <a:gd name="T7" fmla="*/ 2147483646 h 130"/>
                    <a:gd name="T8" fmla="*/ 2147483646 w 54"/>
                    <a:gd name="T9" fmla="*/ 2147483646 h 130"/>
                    <a:gd name="T10" fmla="*/ 2147483646 w 54"/>
                    <a:gd name="T11" fmla="*/ 2147483646 h 130"/>
                    <a:gd name="T12" fmla="*/ 2147483646 w 54"/>
                    <a:gd name="T13" fmla="*/ 2147483646 h 130"/>
                    <a:gd name="T14" fmla="*/ 0 w 54"/>
                    <a:gd name="T15" fmla="*/ 2147483646 h 130"/>
                    <a:gd name="T16" fmla="*/ 2147483646 w 54"/>
                    <a:gd name="T17" fmla="*/ 2147483646 h 130"/>
                    <a:gd name="T18" fmla="*/ 2147483646 w 54"/>
                    <a:gd name="T19" fmla="*/ 2147483646 h 130"/>
                    <a:gd name="T20" fmla="*/ 2147483646 w 54"/>
                    <a:gd name="T21" fmla="*/ 2147483646 h 130"/>
                    <a:gd name="T22" fmla="*/ 2147483646 w 54"/>
                    <a:gd name="T23" fmla="*/ 2147483646 h 13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4" h="130">
                      <a:moveTo>
                        <a:pt x="48" y="103"/>
                      </a:moveTo>
                      <a:cubicBezTo>
                        <a:pt x="39" y="92"/>
                        <a:pt x="33" y="78"/>
                        <a:pt x="33" y="63"/>
                      </a:cubicBezTo>
                      <a:cubicBezTo>
                        <a:pt x="33" y="59"/>
                        <a:pt x="33" y="56"/>
                        <a:pt x="34" y="52"/>
                      </a:cubicBezTo>
                      <a:cubicBezTo>
                        <a:pt x="36" y="43"/>
                        <a:pt x="39" y="35"/>
                        <a:pt x="44" y="29"/>
                      </a:cubicBezTo>
                      <a:cubicBezTo>
                        <a:pt x="49" y="21"/>
                        <a:pt x="47" y="11"/>
                        <a:pt x="40" y="5"/>
                      </a:cubicBezTo>
                      <a:cubicBezTo>
                        <a:pt x="32" y="0"/>
                        <a:pt x="22" y="2"/>
                        <a:pt x="17" y="9"/>
                      </a:cubicBezTo>
                      <a:cubicBezTo>
                        <a:pt x="9" y="20"/>
                        <a:pt x="4" y="33"/>
                        <a:pt x="1" y="46"/>
                      </a:cubicBezTo>
                      <a:cubicBezTo>
                        <a:pt x="0" y="52"/>
                        <a:pt x="0" y="57"/>
                        <a:pt x="0" y="63"/>
                      </a:cubicBezTo>
                      <a:cubicBezTo>
                        <a:pt x="0" y="86"/>
                        <a:pt x="9" y="108"/>
                        <a:pt x="24" y="125"/>
                      </a:cubicBezTo>
                      <a:cubicBezTo>
                        <a:pt x="27" y="128"/>
                        <a:pt x="31" y="130"/>
                        <a:pt x="36" y="130"/>
                      </a:cubicBezTo>
                      <a:cubicBezTo>
                        <a:pt x="40" y="130"/>
                        <a:pt x="44" y="129"/>
                        <a:pt x="47" y="126"/>
                      </a:cubicBezTo>
                      <a:cubicBezTo>
                        <a:pt x="54" y="120"/>
                        <a:pt x="54" y="109"/>
                        <a:pt x="48" y="103"/>
                      </a:cubicBezTo>
                      <a:close/>
                    </a:path>
                  </a:pathLst>
                </a:custGeom>
                <a:solidFill>
                  <a:srgbClr val="FFFF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326" name="Freeform 1897">
                  <a:extLst>
                    <a:ext uri="{FF2B5EF4-FFF2-40B4-BE49-F238E27FC236}">
                      <a16:creationId xmlns:a16="http://schemas.microsoft.com/office/drawing/2014/main" id="{403433DE-B5D2-4FE1-BCE3-3DCEF2404D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6551" y="0"/>
                  <a:ext cx="206709" cy="555321"/>
                </a:xfrm>
                <a:custGeom>
                  <a:avLst/>
                  <a:gdLst>
                    <a:gd name="T0" fmla="*/ 2147483646 w 78"/>
                    <a:gd name="T1" fmla="*/ 2147483646 h 209"/>
                    <a:gd name="T2" fmla="*/ 2147483646 w 78"/>
                    <a:gd name="T3" fmla="*/ 2147483646 h 209"/>
                    <a:gd name="T4" fmla="*/ 2147483646 w 78"/>
                    <a:gd name="T5" fmla="*/ 2147483646 h 209"/>
                    <a:gd name="T6" fmla="*/ 2147483646 w 78"/>
                    <a:gd name="T7" fmla="*/ 2147483646 h 209"/>
                    <a:gd name="T8" fmla="*/ 2147483646 w 78"/>
                    <a:gd name="T9" fmla="*/ 2147483646 h 209"/>
                    <a:gd name="T10" fmla="*/ 2147483646 w 78"/>
                    <a:gd name="T11" fmla="*/ 2147483646 h 209"/>
                    <a:gd name="T12" fmla="*/ 2147483646 w 78"/>
                    <a:gd name="T13" fmla="*/ 2147483646 h 209"/>
                    <a:gd name="T14" fmla="*/ 2147483646 w 78"/>
                    <a:gd name="T15" fmla="*/ 2147483646 h 209"/>
                    <a:gd name="T16" fmla="*/ 2147483646 w 78"/>
                    <a:gd name="T17" fmla="*/ 2147483646 h 209"/>
                    <a:gd name="T18" fmla="*/ 2147483646 w 78"/>
                    <a:gd name="T19" fmla="*/ 2147483646 h 209"/>
                    <a:gd name="T20" fmla="*/ 2147483646 w 78"/>
                    <a:gd name="T21" fmla="*/ 2147483646 h 209"/>
                    <a:gd name="T22" fmla="*/ 2147483646 w 78"/>
                    <a:gd name="T23" fmla="*/ 2147483646 h 20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8" h="209">
                      <a:moveTo>
                        <a:pt x="75" y="70"/>
                      </a:moveTo>
                      <a:cubicBezTo>
                        <a:pt x="71" y="47"/>
                        <a:pt x="62" y="26"/>
                        <a:pt x="49" y="9"/>
                      </a:cubicBezTo>
                      <a:cubicBezTo>
                        <a:pt x="44" y="1"/>
                        <a:pt x="33" y="0"/>
                        <a:pt x="26" y="5"/>
                      </a:cubicBezTo>
                      <a:cubicBezTo>
                        <a:pt x="19" y="11"/>
                        <a:pt x="17" y="21"/>
                        <a:pt x="22" y="29"/>
                      </a:cubicBezTo>
                      <a:cubicBezTo>
                        <a:pt x="32" y="42"/>
                        <a:pt x="40" y="58"/>
                        <a:pt x="43" y="76"/>
                      </a:cubicBezTo>
                      <a:cubicBezTo>
                        <a:pt x="44" y="82"/>
                        <a:pt x="45" y="89"/>
                        <a:pt x="45" y="96"/>
                      </a:cubicBezTo>
                      <a:cubicBezTo>
                        <a:pt x="45" y="128"/>
                        <a:pt x="31" y="159"/>
                        <a:pt x="8" y="180"/>
                      </a:cubicBezTo>
                      <a:cubicBezTo>
                        <a:pt x="1" y="186"/>
                        <a:pt x="0" y="196"/>
                        <a:pt x="6" y="203"/>
                      </a:cubicBezTo>
                      <a:cubicBezTo>
                        <a:pt x="10" y="207"/>
                        <a:pt x="14" y="209"/>
                        <a:pt x="19" y="209"/>
                      </a:cubicBezTo>
                      <a:cubicBezTo>
                        <a:pt x="23" y="209"/>
                        <a:pt x="27" y="207"/>
                        <a:pt x="30" y="204"/>
                      </a:cubicBezTo>
                      <a:cubicBezTo>
                        <a:pt x="60" y="177"/>
                        <a:pt x="78" y="138"/>
                        <a:pt x="78" y="96"/>
                      </a:cubicBezTo>
                      <a:cubicBezTo>
                        <a:pt x="78" y="87"/>
                        <a:pt x="77" y="79"/>
                        <a:pt x="75" y="70"/>
                      </a:cubicBezTo>
                    </a:path>
                  </a:pathLst>
                </a:custGeom>
                <a:solidFill>
                  <a:srgbClr val="FFFF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327" name="Freeform 1898">
                  <a:extLst>
                    <a:ext uri="{FF2B5EF4-FFF2-40B4-BE49-F238E27FC236}">
                      <a16:creationId xmlns:a16="http://schemas.microsoft.com/office/drawing/2014/main" id="{332ED988-5854-485F-9F7E-108BFE00E3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4984" y="88270"/>
                  <a:ext cx="145255" cy="344143"/>
                </a:xfrm>
                <a:custGeom>
                  <a:avLst/>
                  <a:gdLst>
                    <a:gd name="T0" fmla="*/ 2147483646 w 55"/>
                    <a:gd name="T1" fmla="*/ 2147483646 h 130"/>
                    <a:gd name="T2" fmla="*/ 2147483646 w 55"/>
                    <a:gd name="T3" fmla="*/ 2147483646 h 130"/>
                    <a:gd name="T4" fmla="*/ 2147483646 w 55"/>
                    <a:gd name="T5" fmla="*/ 2147483646 h 130"/>
                    <a:gd name="T6" fmla="*/ 2147483646 w 55"/>
                    <a:gd name="T7" fmla="*/ 2147483646 h 130"/>
                    <a:gd name="T8" fmla="*/ 2147483646 w 55"/>
                    <a:gd name="T9" fmla="*/ 2147483646 h 130"/>
                    <a:gd name="T10" fmla="*/ 2147483646 w 55"/>
                    <a:gd name="T11" fmla="*/ 2147483646 h 130"/>
                    <a:gd name="T12" fmla="*/ 2147483646 w 55"/>
                    <a:gd name="T13" fmla="*/ 2147483646 h 130"/>
                    <a:gd name="T14" fmla="*/ 2147483646 w 55"/>
                    <a:gd name="T15" fmla="*/ 2147483646 h 130"/>
                    <a:gd name="T16" fmla="*/ 2147483646 w 55"/>
                    <a:gd name="T17" fmla="*/ 2147483646 h 130"/>
                    <a:gd name="T18" fmla="*/ 2147483646 w 55"/>
                    <a:gd name="T19" fmla="*/ 2147483646 h 130"/>
                    <a:gd name="T20" fmla="*/ 2147483646 w 55"/>
                    <a:gd name="T21" fmla="*/ 2147483646 h 130"/>
                    <a:gd name="T22" fmla="*/ 2147483646 w 55"/>
                    <a:gd name="T23" fmla="*/ 2147483646 h 130"/>
                    <a:gd name="T24" fmla="*/ 2147483646 w 55"/>
                    <a:gd name="T25" fmla="*/ 2147483646 h 13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55" h="130">
                      <a:moveTo>
                        <a:pt x="55" y="63"/>
                      </a:moveTo>
                      <a:cubicBezTo>
                        <a:pt x="55" y="57"/>
                        <a:pt x="54" y="52"/>
                        <a:pt x="53" y="46"/>
                      </a:cubicBezTo>
                      <a:cubicBezTo>
                        <a:pt x="51" y="33"/>
                        <a:pt x="45" y="20"/>
                        <a:pt x="37" y="9"/>
                      </a:cubicBezTo>
                      <a:cubicBezTo>
                        <a:pt x="32" y="2"/>
                        <a:pt x="22" y="0"/>
                        <a:pt x="14" y="5"/>
                      </a:cubicBezTo>
                      <a:cubicBezTo>
                        <a:pt x="7" y="11"/>
                        <a:pt x="5" y="21"/>
                        <a:pt x="10" y="29"/>
                      </a:cubicBezTo>
                      <a:cubicBezTo>
                        <a:pt x="15" y="35"/>
                        <a:pt x="19" y="43"/>
                        <a:pt x="20" y="52"/>
                      </a:cubicBezTo>
                      <a:cubicBezTo>
                        <a:pt x="21" y="56"/>
                        <a:pt x="21" y="59"/>
                        <a:pt x="21" y="63"/>
                      </a:cubicBezTo>
                      <a:cubicBezTo>
                        <a:pt x="21" y="78"/>
                        <a:pt x="16" y="92"/>
                        <a:pt x="6" y="103"/>
                      </a:cubicBezTo>
                      <a:cubicBezTo>
                        <a:pt x="0" y="109"/>
                        <a:pt x="0" y="120"/>
                        <a:pt x="7" y="126"/>
                      </a:cubicBezTo>
                      <a:cubicBezTo>
                        <a:pt x="10" y="129"/>
                        <a:pt x="14" y="130"/>
                        <a:pt x="18" y="130"/>
                      </a:cubicBezTo>
                      <a:cubicBezTo>
                        <a:pt x="23" y="130"/>
                        <a:pt x="27" y="128"/>
                        <a:pt x="31" y="125"/>
                      </a:cubicBezTo>
                      <a:cubicBezTo>
                        <a:pt x="31" y="125"/>
                        <a:pt x="31" y="125"/>
                        <a:pt x="31" y="125"/>
                      </a:cubicBezTo>
                      <a:cubicBezTo>
                        <a:pt x="46" y="108"/>
                        <a:pt x="55" y="86"/>
                        <a:pt x="55" y="63"/>
                      </a:cubicBezTo>
                    </a:path>
                  </a:pathLst>
                </a:custGeom>
                <a:solidFill>
                  <a:srgbClr val="FFFF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328" name="Freeform 1899">
                  <a:extLst>
                    <a:ext uri="{FF2B5EF4-FFF2-40B4-BE49-F238E27FC236}">
                      <a16:creationId xmlns:a16="http://schemas.microsoft.com/office/drawing/2014/main" id="{7B6DCD58-09AA-4B7E-BD24-D8BCB44340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1739" y="175423"/>
                  <a:ext cx="166485" cy="563143"/>
                </a:xfrm>
                <a:custGeom>
                  <a:avLst/>
                  <a:gdLst>
                    <a:gd name="T0" fmla="*/ 2147483646 w 63"/>
                    <a:gd name="T1" fmla="*/ 0 h 212"/>
                    <a:gd name="T2" fmla="*/ 0 w 63"/>
                    <a:gd name="T3" fmla="*/ 2147483646 h 212"/>
                    <a:gd name="T4" fmla="*/ 2147483646 w 63"/>
                    <a:gd name="T5" fmla="*/ 2147483646 h 212"/>
                    <a:gd name="T6" fmla="*/ 2147483646 w 63"/>
                    <a:gd name="T7" fmla="*/ 2147483646 h 212"/>
                    <a:gd name="T8" fmla="*/ 2147483646 w 63"/>
                    <a:gd name="T9" fmla="*/ 2147483646 h 212"/>
                    <a:gd name="T10" fmla="*/ 2147483646 w 63"/>
                    <a:gd name="T11" fmla="*/ 2147483646 h 212"/>
                    <a:gd name="T12" fmla="*/ 2147483646 w 63"/>
                    <a:gd name="T13" fmla="*/ 2147483646 h 212"/>
                    <a:gd name="T14" fmla="*/ 2147483646 w 63"/>
                    <a:gd name="T15" fmla="*/ 2147483646 h 212"/>
                    <a:gd name="T16" fmla="*/ 2147483646 w 63"/>
                    <a:gd name="T17" fmla="*/ 0 h 21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3" h="212">
                      <a:moveTo>
                        <a:pt x="31" y="0"/>
                      </a:moveTo>
                      <a:cubicBezTo>
                        <a:pt x="14" y="0"/>
                        <a:pt x="0" y="14"/>
                        <a:pt x="0" y="31"/>
                      </a:cubicBezTo>
                      <a:cubicBezTo>
                        <a:pt x="0" y="44"/>
                        <a:pt x="7" y="55"/>
                        <a:pt x="18" y="60"/>
                      </a:cubicBezTo>
                      <a:cubicBezTo>
                        <a:pt x="18" y="199"/>
                        <a:pt x="18" y="199"/>
                        <a:pt x="18" y="199"/>
                      </a:cubicBezTo>
                      <a:cubicBezTo>
                        <a:pt x="18" y="206"/>
                        <a:pt x="24" y="212"/>
                        <a:pt x="31" y="212"/>
                      </a:cubicBezTo>
                      <a:cubicBezTo>
                        <a:pt x="38" y="212"/>
                        <a:pt x="44" y="206"/>
                        <a:pt x="44" y="199"/>
                      </a:cubicBezTo>
                      <a:cubicBezTo>
                        <a:pt x="44" y="60"/>
                        <a:pt x="44" y="60"/>
                        <a:pt x="44" y="60"/>
                      </a:cubicBezTo>
                      <a:cubicBezTo>
                        <a:pt x="55" y="55"/>
                        <a:pt x="63" y="44"/>
                        <a:pt x="63" y="31"/>
                      </a:cubicBezTo>
                      <a:cubicBezTo>
                        <a:pt x="63" y="14"/>
                        <a:pt x="48" y="0"/>
                        <a:pt x="31" y="0"/>
                      </a:cubicBezTo>
                    </a:path>
                  </a:pathLst>
                </a:custGeom>
                <a:solidFill>
                  <a:srgbClr val="FFFF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2" name="矩形 82">
              <a:extLst>
                <a:ext uri="{FF2B5EF4-FFF2-40B4-BE49-F238E27FC236}">
                  <a16:creationId xmlns:a16="http://schemas.microsoft.com/office/drawing/2014/main" id="{A383B8E2-C4E5-46DD-BE40-0E70B94B83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9344" y="316728"/>
              <a:ext cx="4806268" cy="307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The content is filled in here, the content is filled here</a:t>
              </a:r>
            </a:p>
          </p:txBody>
        </p:sp>
      </p:grpSp>
      <p:grpSp>
        <p:nvGrpSpPr>
          <p:cNvPr id="12304" name="组合 3">
            <a:extLst>
              <a:ext uri="{FF2B5EF4-FFF2-40B4-BE49-F238E27FC236}">
                <a16:creationId xmlns:a16="http://schemas.microsoft.com/office/drawing/2014/main" id="{76F91B11-C491-47B2-A8D3-999478EB5034}"/>
              </a:ext>
            </a:extLst>
          </p:cNvPr>
          <p:cNvGrpSpPr>
            <a:grpSpLocks/>
          </p:cNvGrpSpPr>
          <p:nvPr/>
        </p:nvGrpSpPr>
        <p:grpSpPr bwMode="auto">
          <a:xfrm>
            <a:off x="5718175" y="2689225"/>
            <a:ext cx="6429375" cy="1082675"/>
            <a:chOff x="0" y="0"/>
            <a:chExt cx="6429555" cy="1082355"/>
          </a:xfrm>
        </p:grpSpPr>
        <p:grpSp>
          <p:nvGrpSpPr>
            <p:cNvPr id="12310" name="组合 72">
              <a:extLst>
                <a:ext uri="{FF2B5EF4-FFF2-40B4-BE49-F238E27FC236}">
                  <a16:creationId xmlns:a16="http://schemas.microsoft.com/office/drawing/2014/main" id="{94D38DD8-4D56-4F86-8865-D8F71B1CD9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6429555" cy="1082355"/>
              <a:chOff x="0" y="0"/>
              <a:chExt cx="6429555" cy="1082355"/>
            </a:xfrm>
          </p:grpSpPr>
          <p:grpSp>
            <p:nvGrpSpPr>
              <p:cNvPr id="12312" name="组合 51">
                <a:extLst>
                  <a:ext uri="{FF2B5EF4-FFF2-40B4-BE49-F238E27FC236}">
                    <a16:creationId xmlns:a16="http://schemas.microsoft.com/office/drawing/2014/main" id="{7C91097A-E88B-49C6-98AC-A9BC575214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0" y="0"/>
                <a:ext cx="6429555" cy="1082355"/>
                <a:chOff x="0" y="0"/>
                <a:chExt cx="7516483" cy="1265329"/>
              </a:xfrm>
            </p:grpSpPr>
            <p:sp>
              <p:nvSpPr>
                <p:cNvPr id="12317" name="矩形 58">
                  <a:extLst>
                    <a:ext uri="{FF2B5EF4-FFF2-40B4-BE49-F238E27FC236}">
                      <a16:creationId xmlns:a16="http://schemas.microsoft.com/office/drawing/2014/main" id="{F6777035-17D7-4320-B892-C86027A2FF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535502" cy="1265329"/>
                </a:xfrm>
                <a:prstGeom prst="rect">
                  <a:avLst/>
                </a:prstGeom>
                <a:solidFill>
                  <a:srgbClr val="40C6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318" name="矩形 59">
                  <a:extLst>
                    <a:ext uri="{FF2B5EF4-FFF2-40B4-BE49-F238E27FC236}">
                      <a16:creationId xmlns:a16="http://schemas.microsoft.com/office/drawing/2014/main" id="{AB2F5FA6-D5BB-4AC6-8153-2E771FD5DA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5502" y="0"/>
                  <a:ext cx="5980981" cy="1265329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319" name="等腰三角形 60">
                  <a:extLst>
                    <a:ext uri="{FF2B5EF4-FFF2-40B4-BE49-F238E27FC236}">
                      <a16:creationId xmlns:a16="http://schemas.microsoft.com/office/drawing/2014/main" id="{5C7E90DB-1614-4EBD-8689-A582902929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1188979" y="524833"/>
                  <a:ext cx="477390" cy="21566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2313" name="组合 49">
                <a:extLst>
                  <a:ext uri="{FF2B5EF4-FFF2-40B4-BE49-F238E27FC236}">
                    <a16:creationId xmlns:a16="http://schemas.microsoft.com/office/drawing/2014/main" id="{D4D27F2C-54A4-4559-9989-5D5EFB4DA3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80698" y="110021"/>
                <a:ext cx="568729" cy="947510"/>
                <a:chOff x="0" y="0"/>
                <a:chExt cx="568729" cy="947510"/>
              </a:xfrm>
            </p:grpSpPr>
            <p:sp>
              <p:nvSpPr>
                <p:cNvPr id="12314" name="Freeform 1884">
                  <a:extLst>
                    <a:ext uri="{FF2B5EF4-FFF2-40B4-BE49-F238E27FC236}">
                      <a16:creationId xmlns:a16="http://schemas.microsoft.com/office/drawing/2014/main" id="{5C77E2BC-C182-413C-AD26-C3D0EF105F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0"/>
                  <a:ext cx="286041" cy="947510"/>
                </a:xfrm>
                <a:custGeom>
                  <a:avLst/>
                  <a:gdLst>
                    <a:gd name="T0" fmla="*/ 2147483646 w 108"/>
                    <a:gd name="T1" fmla="*/ 2147483646 h 357"/>
                    <a:gd name="T2" fmla="*/ 2147483646 w 108"/>
                    <a:gd name="T3" fmla="*/ 2147483646 h 357"/>
                    <a:gd name="T4" fmla="*/ 2147483646 w 108"/>
                    <a:gd name="T5" fmla="*/ 0 h 357"/>
                    <a:gd name="T6" fmla="*/ 0 w 108"/>
                    <a:gd name="T7" fmla="*/ 2147483646 h 357"/>
                    <a:gd name="T8" fmla="*/ 2147483646 w 108"/>
                    <a:gd name="T9" fmla="*/ 2147483646 h 357"/>
                    <a:gd name="T10" fmla="*/ 2147483646 w 108"/>
                    <a:gd name="T11" fmla="*/ 2147483646 h 357"/>
                    <a:gd name="T12" fmla="*/ 2147483646 w 108"/>
                    <a:gd name="T13" fmla="*/ 2147483646 h 35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08" h="357">
                      <a:moveTo>
                        <a:pt x="37" y="108"/>
                      </a:moveTo>
                      <a:cubicBezTo>
                        <a:pt x="37" y="69"/>
                        <a:pt x="69" y="38"/>
                        <a:pt x="108" y="38"/>
                      </a:cubicBezTo>
                      <a:cubicBezTo>
                        <a:pt x="108" y="0"/>
                        <a:pt x="108" y="0"/>
                        <a:pt x="108" y="0"/>
                      </a:cubicBezTo>
                      <a:cubicBezTo>
                        <a:pt x="48" y="0"/>
                        <a:pt x="0" y="49"/>
                        <a:pt x="0" y="108"/>
                      </a:cubicBezTo>
                      <a:cubicBezTo>
                        <a:pt x="0" y="167"/>
                        <a:pt x="108" y="357"/>
                        <a:pt x="108" y="357"/>
                      </a:cubicBezTo>
                      <a:cubicBezTo>
                        <a:pt x="108" y="178"/>
                        <a:pt x="108" y="178"/>
                        <a:pt x="108" y="178"/>
                      </a:cubicBezTo>
                      <a:cubicBezTo>
                        <a:pt x="69" y="178"/>
                        <a:pt x="37" y="147"/>
                        <a:pt x="37" y="108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" name="Freeform 1885">
                  <a:extLst>
                    <a:ext uri="{FF2B5EF4-FFF2-40B4-BE49-F238E27FC236}">
                      <a16:creationId xmlns:a16="http://schemas.microsoft.com/office/drawing/2014/main" id="{299C1C7D-746F-44F3-AFAD-3F09AA76A2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454" y="0"/>
                  <a:ext cx="288275" cy="947510"/>
                </a:xfrm>
                <a:custGeom>
                  <a:avLst/>
                  <a:gdLst>
                    <a:gd name="T0" fmla="*/ 0 w 109"/>
                    <a:gd name="T1" fmla="*/ 0 h 357"/>
                    <a:gd name="T2" fmla="*/ 2147483646 w 109"/>
                    <a:gd name="T3" fmla="*/ 2147483646 h 357"/>
                    <a:gd name="T4" fmla="*/ 2147483646 w 109"/>
                    <a:gd name="T5" fmla="*/ 2147483646 h 357"/>
                    <a:gd name="T6" fmla="*/ 2147483646 w 109"/>
                    <a:gd name="T7" fmla="*/ 2147483646 h 357"/>
                    <a:gd name="T8" fmla="*/ 2147483646 w 109"/>
                    <a:gd name="T9" fmla="*/ 2147483646 h 357"/>
                    <a:gd name="T10" fmla="*/ 2147483646 w 109"/>
                    <a:gd name="T11" fmla="*/ 2147483646 h 357"/>
                    <a:gd name="T12" fmla="*/ 2147483646 w 109"/>
                    <a:gd name="T13" fmla="*/ 2147483646 h 357"/>
                    <a:gd name="T14" fmla="*/ 2147483646 w 109"/>
                    <a:gd name="T15" fmla="*/ 2147483646 h 357"/>
                    <a:gd name="T16" fmla="*/ 2147483646 w 109"/>
                    <a:gd name="T17" fmla="*/ 2147483646 h 357"/>
                    <a:gd name="T18" fmla="*/ 2147483646 w 109"/>
                    <a:gd name="T19" fmla="*/ 2147483646 h 357"/>
                    <a:gd name="T20" fmla="*/ 2147483646 w 109"/>
                    <a:gd name="T21" fmla="*/ 2147483646 h 357"/>
                    <a:gd name="T22" fmla="*/ 0 w 109"/>
                    <a:gd name="T23" fmla="*/ 0 h 35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09" h="357">
                      <a:moveTo>
                        <a:pt x="0" y="0"/>
                      </a:moveTo>
                      <a:cubicBezTo>
                        <a:pt x="1" y="38"/>
                        <a:pt x="1" y="38"/>
                        <a:pt x="1" y="38"/>
                      </a:cubicBezTo>
                      <a:cubicBezTo>
                        <a:pt x="3" y="37"/>
                        <a:pt x="6" y="38"/>
                        <a:pt x="8" y="38"/>
                      </a:cubicBezTo>
                      <a:cubicBezTo>
                        <a:pt x="27" y="38"/>
                        <a:pt x="44" y="41"/>
                        <a:pt x="58" y="55"/>
                      </a:cubicBezTo>
                      <a:cubicBezTo>
                        <a:pt x="71" y="69"/>
                        <a:pt x="79" y="87"/>
                        <a:pt x="79" y="107"/>
                      </a:cubicBezTo>
                      <a:cubicBezTo>
                        <a:pt x="79" y="126"/>
                        <a:pt x="71" y="145"/>
                        <a:pt x="58" y="158"/>
                      </a:cubicBezTo>
                      <a:cubicBezTo>
                        <a:pt x="44" y="172"/>
                        <a:pt x="24" y="179"/>
                        <a:pt x="5" y="179"/>
                      </a:cubicBezTo>
                      <a:cubicBezTo>
                        <a:pt x="3" y="179"/>
                        <a:pt x="3" y="179"/>
                        <a:pt x="2" y="178"/>
                      </a:cubicBezTo>
                      <a:cubicBezTo>
                        <a:pt x="2" y="178"/>
                        <a:pt x="1" y="178"/>
                        <a:pt x="1" y="178"/>
                      </a:cubicBezTo>
                      <a:cubicBezTo>
                        <a:pt x="2" y="357"/>
                        <a:pt x="2" y="357"/>
                        <a:pt x="2" y="357"/>
                      </a:cubicBezTo>
                      <a:cubicBezTo>
                        <a:pt x="9" y="345"/>
                        <a:pt x="109" y="165"/>
                        <a:pt x="109" y="108"/>
                      </a:cubicBezTo>
                      <a:cubicBezTo>
                        <a:pt x="109" y="49"/>
                        <a:pt x="61" y="1"/>
                        <a:pt x="0" y="0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316" name="Freeform 1886">
                  <a:extLst>
                    <a:ext uri="{FF2B5EF4-FFF2-40B4-BE49-F238E27FC236}">
                      <a16:creationId xmlns:a16="http://schemas.microsoft.com/office/drawing/2014/main" id="{EF6FFAE1-50D0-41FF-9275-3C0B955409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40" y="0"/>
                  <a:ext cx="282689" cy="947510"/>
                </a:xfrm>
                <a:custGeom>
                  <a:avLst/>
                  <a:gdLst>
                    <a:gd name="T0" fmla="*/ 0 w 107"/>
                    <a:gd name="T1" fmla="*/ 2147483646 h 357"/>
                    <a:gd name="T2" fmla="*/ 2147483646 w 107"/>
                    <a:gd name="T3" fmla="*/ 2147483646 h 357"/>
                    <a:gd name="T4" fmla="*/ 0 w 107"/>
                    <a:gd name="T5" fmla="*/ 2147483646 h 357"/>
                    <a:gd name="T6" fmla="*/ 0 w 107"/>
                    <a:gd name="T7" fmla="*/ 2147483646 h 357"/>
                    <a:gd name="T8" fmla="*/ 2147483646 w 107"/>
                    <a:gd name="T9" fmla="*/ 2147483646 h 357"/>
                    <a:gd name="T10" fmla="*/ 0 w 107"/>
                    <a:gd name="T11" fmla="*/ 0 h 357"/>
                    <a:gd name="T12" fmla="*/ 0 w 107"/>
                    <a:gd name="T13" fmla="*/ 2147483646 h 35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07" h="357">
                      <a:moveTo>
                        <a:pt x="0" y="38"/>
                      </a:moveTo>
                      <a:cubicBezTo>
                        <a:pt x="39" y="38"/>
                        <a:pt x="70" y="69"/>
                        <a:pt x="70" y="108"/>
                      </a:cubicBezTo>
                      <a:cubicBezTo>
                        <a:pt x="70" y="147"/>
                        <a:pt x="39" y="178"/>
                        <a:pt x="0" y="178"/>
                      </a:cubicBezTo>
                      <a:cubicBezTo>
                        <a:pt x="0" y="357"/>
                        <a:pt x="0" y="357"/>
                        <a:pt x="0" y="357"/>
                      </a:cubicBezTo>
                      <a:cubicBezTo>
                        <a:pt x="7" y="345"/>
                        <a:pt x="107" y="165"/>
                        <a:pt x="107" y="108"/>
                      </a:cubicBezTo>
                      <a:cubicBezTo>
                        <a:pt x="107" y="49"/>
                        <a:pt x="59" y="1"/>
                        <a:pt x="0" y="0"/>
                      </a:cubicBez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2311" name="矩形 83">
              <a:extLst>
                <a:ext uri="{FF2B5EF4-FFF2-40B4-BE49-F238E27FC236}">
                  <a16:creationId xmlns:a16="http://schemas.microsoft.com/office/drawing/2014/main" id="{8381A2F3-FD2D-4C88-8853-A3C5190FB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528" y="279567"/>
              <a:ext cx="4806268" cy="307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The content is filled in here, the content is filled here</a:t>
              </a:r>
            </a:p>
          </p:txBody>
        </p:sp>
      </p:grpSp>
      <p:grpSp>
        <p:nvGrpSpPr>
          <p:cNvPr id="12315" name="组合 9">
            <a:extLst>
              <a:ext uri="{FF2B5EF4-FFF2-40B4-BE49-F238E27FC236}">
                <a16:creationId xmlns:a16="http://schemas.microsoft.com/office/drawing/2014/main" id="{6CC312BC-2B21-4646-9721-0554D0AC81DE}"/>
              </a:ext>
            </a:extLst>
          </p:cNvPr>
          <p:cNvGrpSpPr>
            <a:grpSpLocks/>
          </p:cNvGrpSpPr>
          <p:nvPr/>
        </p:nvGrpSpPr>
        <p:grpSpPr bwMode="auto">
          <a:xfrm>
            <a:off x="5718175" y="5419725"/>
            <a:ext cx="6429375" cy="1081088"/>
            <a:chOff x="0" y="0"/>
            <a:chExt cx="6429555" cy="1082355"/>
          </a:xfrm>
        </p:grpSpPr>
        <p:grpSp>
          <p:nvGrpSpPr>
            <p:cNvPr id="12305" name="组合 74">
              <a:extLst>
                <a:ext uri="{FF2B5EF4-FFF2-40B4-BE49-F238E27FC236}">
                  <a16:creationId xmlns:a16="http://schemas.microsoft.com/office/drawing/2014/main" id="{B3034C7D-4DCB-43CF-9E44-C440F138D5A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0" y="0"/>
              <a:ext cx="6429555" cy="1082355"/>
              <a:chOff x="0" y="0"/>
              <a:chExt cx="7516483" cy="1265329"/>
            </a:xfrm>
          </p:grpSpPr>
          <p:sp>
            <p:nvSpPr>
              <p:cNvPr id="12307" name="矩形 79">
                <a:extLst>
                  <a:ext uri="{FF2B5EF4-FFF2-40B4-BE49-F238E27FC236}">
                    <a16:creationId xmlns:a16="http://schemas.microsoft.com/office/drawing/2014/main" id="{5E7CF048-2316-4E74-AE95-C37AEEAC84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535502" cy="1265329"/>
              </a:xfrm>
              <a:prstGeom prst="rect">
                <a:avLst/>
              </a:prstGeom>
              <a:solidFill>
                <a:srgbClr val="FF62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8" name="矩形 80">
                <a:extLst>
                  <a:ext uri="{FF2B5EF4-FFF2-40B4-BE49-F238E27FC236}">
                    <a16:creationId xmlns:a16="http://schemas.microsoft.com/office/drawing/2014/main" id="{46B6AEBE-ED05-48C9-844D-8928705DF7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5502" y="0"/>
                <a:ext cx="5980981" cy="1265329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9" name="等腰三角形 81">
                <a:extLst>
                  <a:ext uri="{FF2B5EF4-FFF2-40B4-BE49-F238E27FC236}">
                    <a16:creationId xmlns:a16="http://schemas.microsoft.com/office/drawing/2014/main" id="{99F77A06-5E1B-4221-A7AA-F1E8A2AF96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88979" y="524833"/>
                <a:ext cx="477390" cy="215662"/>
              </a:xfrm>
              <a:prstGeom prst="triangle">
                <a:avLst>
                  <a:gd name="adj" fmla="val 50000"/>
                </a:avLst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306" name="矩形 85">
              <a:extLst>
                <a:ext uri="{FF2B5EF4-FFF2-40B4-BE49-F238E27FC236}">
                  <a16:creationId xmlns:a16="http://schemas.microsoft.com/office/drawing/2014/main" id="{4D352028-5521-407E-8C91-EF4D19746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528" y="279567"/>
              <a:ext cx="4806268" cy="30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The content is filled in here, the content is filled here</a:t>
              </a:r>
            </a:p>
          </p:txBody>
        </p:sp>
      </p:grpSp>
      <p:grpSp>
        <p:nvGrpSpPr>
          <p:cNvPr id="12321" name="组合 2">
            <a:extLst>
              <a:ext uri="{FF2B5EF4-FFF2-40B4-BE49-F238E27FC236}">
                <a16:creationId xmlns:a16="http://schemas.microsoft.com/office/drawing/2014/main" id="{8BB5AF5E-6910-4AE8-9EDB-7275D3907888}"/>
              </a:ext>
            </a:extLst>
          </p:cNvPr>
          <p:cNvGrpSpPr>
            <a:grpSpLocks/>
          </p:cNvGrpSpPr>
          <p:nvPr/>
        </p:nvGrpSpPr>
        <p:grpSpPr bwMode="auto">
          <a:xfrm>
            <a:off x="5718175" y="4054475"/>
            <a:ext cx="6429375" cy="1082675"/>
            <a:chOff x="0" y="0"/>
            <a:chExt cx="6429554" cy="1082355"/>
          </a:xfrm>
        </p:grpSpPr>
        <p:grpSp>
          <p:nvGrpSpPr>
            <p:cNvPr id="12299" name="组合 62">
              <a:extLst>
                <a:ext uri="{FF2B5EF4-FFF2-40B4-BE49-F238E27FC236}">
                  <a16:creationId xmlns:a16="http://schemas.microsoft.com/office/drawing/2014/main" id="{6704BF73-F216-4B0C-88AE-2271648A9A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6429554" cy="1082355"/>
              <a:chOff x="0" y="0"/>
              <a:chExt cx="7516482" cy="1265329"/>
            </a:xfrm>
          </p:grpSpPr>
          <p:sp>
            <p:nvSpPr>
              <p:cNvPr id="12302" name="矩形 69">
                <a:extLst>
                  <a:ext uri="{FF2B5EF4-FFF2-40B4-BE49-F238E27FC236}">
                    <a16:creationId xmlns:a16="http://schemas.microsoft.com/office/drawing/2014/main" id="{B516408D-5329-49BF-B24F-217C5F669F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535502" cy="1265329"/>
              </a:xfrm>
              <a:prstGeom prst="rect">
                <a:avLst/>
              </a:prstGeom>
              <a:solidFill>
                <a:srgbClr val="FB7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3" name="矩形 70">
                <a:extLst>
                  <a:ext uri="{FF2B5EF4-FFF2-40B4-BE49-F238E27FC236}">
                    <a16:creationId xmlns:a16="http://schemas.microsoft.com/office/drawing/2014/main" id="{F6F37B23-A028-44B4-84DB-BDE9EA1EA9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5501" y="0"/>
                <a:ext cx="5980981" cy="1265329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" name="等腰三角形 71">
                <a:extLst>
                  <a:ext uri="{FF2B5EF4-FFF2-40B4-BE49-F238E27FC236}">
                    <a16:creationId xmlns:a16="http://schemas.microsoft.com/office/drawing/2014/main" id="{DD735E6F-77A4-40B7-919D-A76EFA4A8D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88978" y="524833"/>
                <a:ext cx="477390" cy="215662"/>
              </a:xfrm>
              <a:prstGeom prst="triangle">
                <a:avLst>
                  <a:gd name="adj" fmla="val 50000"/>
                </a:avLst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300" name="矩形 84">
              <a:extLst>
                <a:ext uri="{FF2B5EF4-FFF2-40B4-BE49-F238E27FC236}">
                  <a16:creationId xmlns:a16="http://schemas.microsoft.com/office/drawing/2014/main" id="{302C3195-6DFE-4E53-97D3-1BCE5B13A1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631" y="276746"/>
              <a:ext cx="4806267" cy="307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The content is filled in here, the content is filled here</a:t>
              </a:r>
            </a:p>
          </p:txBody>
        </p:sp>
        <p:pic>
          <p:nvPicPr>
            <p:cNvPr id="12301" name="Group 4">
              <a:extLst>
                <a:ext uri="{FF2B5EF4-FFF2-40B4-BE49-F238E27FC236}">
                  <a16:creationId xmlns:a16="http://schemas.microsoft.com/office/drawing/2014/main" id="{D1DA0946-D4C7-4B38-9D20-704511AE0B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05" y="115379"/>
              <a:ext cx="719328" cy="853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295" name="Group 21">
            <a:extLst>
              <a:ext uri="{FF2B5EF4-FFF2-40B4-BE49-F238E27FC236}">
                <a16:creationId xmlns:a16="http://schemas.microsoft.com/office/drawing/2014/main" id="{11774737-7F62-4FD0-8D03-FE76AEEF9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900" y="5510213"/>
            <a:ext cx="63500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文本框 81">
            <a:extLst>
              <a:ext uri="{FF2B5EF4-FFF2-40B4-BE49-F238E27FC236}">
                <a16:creationId xmlns:a16="http://schemas.microsoft.com/office/drawing/2014/main" id="{8DBE4030-F261-402F-A6F2-4269A9A82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463" y="133350"/>
            <a:ext cx="62521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rgbClr val="7F7F7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THE CONTENT OF THE TITLE</a:t>
            </a:r>
          </a:p>
        </p:txBody>
      </p:sp>
      <p:sp>
        <p:nvSpPr>
          <p:cNvPr id="12297" name="矩形 9">
            <a:extLst>
              <a:ext uri="{FF2B5EF4-FFF2-40B4-BE49-F238E27FC236}">
                <a16:creationId xmlns:a16="http://schemas.microsoft.com/office/drawing/2014/main" id="{0FE6E6F1-A47A-4BE3-B473-048695215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569913" cy="657225"/>
          </a:xfrm>
          <a:prstGeom prst="rect">
            <a:avLst/>
          </a:prstGeom>
          <a:solidFill>
            <a:srgbClr val="0C8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61A91093-A1C6-4CC0-9620-32131E9F8EF4}"/>
              </a:ext>
            </a:extLst>
          </p:cNvPr>
          <p:cNvSpPr/>
          <p:nvPr/>
        </p:nvSpPr>
        <p:spPr bwMode="auto">
          <a:xfrm>
            <a:off x="617538" y="0"/>
            <a:ext cx="107950" cy="6572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1">
            <a:extLst>
              <a:ext uri="{FF2B5EF4-FFF2-40B4-BE49-F238E27FC236}">
                <a16:creationId xmlns:a16="http://schemas.microsoft.com/office/drawing/2014/main" id="{95E8B276-AFB6-4D35-8477-51E1471F1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7F7F7F">
              <a:alpha val="3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EF67AE05-86D3-4AF5-BB99-6A8141EF7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3300" y="4422775"/>
            <a:ext cx="1243013" cy="1244600"/>
          </a:xfrm>
          <a:prstGeom prst="ellipse">
            <a:avLst/>
          </a:prstGeom>
          <a:solidFill>
            <a:srgbClr val="40C6F2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subheading</a:t>
            </a:r>
          </a:p>
        </p:txBody>
      </p:sp>
      <p:sp>
        <p:nvSpPr>
          <p:cNvPr id="12" name="椭圆 8">
            <a:extLst>
              <a:ext uri="{FF2B5EF4-FFF2-40B4-BE49-F238E27FC236}">
                <a16:creationId xmlns:a16="http://schemas.microsoft.com/office/drawing/2014/main" id="{E9E9598C-E453-40F8-8EB3-77879E308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0113" y="2625725"/>
            <a:ext cx="1243012" cy="1244600"/>
          </a:xfrm>
          <a:prstGeom prst="ellipse">
            <a:avLst/>
          </a:prstGeom>
          <a:solidFill>
            <a:srgbClr val="FFBD00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subheading</a:t>
            </a:r>
          </a:p>
        </p:txBody>
      </p:sp>
      <p:sp>
        <p:nvSpPr>
          <p:cNvPr id="13" name="椭圆 9">
            <a:extLst>
              <a:ext uri="{FF2B5EF4-FFF2-40B4-BE49-F238E27FC236}">
                <a16:creationId xmlns:a16="http://schemas.microsoft.com/office/drawing/2014/main" id="{2945625F-ECF4-4987-927B-CF8EFA03C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2700" y="2625725"/>
            <a:ext cx="1243013" cy="1244600"/>
          </a:xfrm>
          <a:prstGeom prst="ellipse">
            <a:avLst/>
          </a:prstGeom>
          <a:solidFill>
            <a:srgbClr val="FF625F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subheading</a:t>
            </a:r>
          </a:p>
        </p:txBody>
      </p:sp>
      <p:sp>
        <p:nvSpPr>
          <p:cNvPr id="14" name="椭圆 10">
            <a:extLst>
              <a:ext uri="{FF2B5EF4-FFF2-40B4-BE49-F238E27FC236}">
                <a16:creationId xmlns:a16="http://schemas.microsoft.com/office/drawing/2014/main" id="{B9E93007-F360-447A-921B-92DEEE68E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2188" y="4422775"/>
            <a:ext cx="1244600" cy="1244600"/>
          </a:xfrm>
          <a:prstGeom prst="ellipse">
            <a:avLst/>
          </a:prstGeom>
          <a:solidFill>
            <a:srgbClr val="47D7C6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subheading</a:t>
            </a:r>
          </a:p>
        </p:txBody>
      </p:sp>
      <p:sp>
        <p:nvSpPr>
          <p:cNvPr id="13319" name="弦形 1">
            <a:extLst>
              <a:ext uri="{FF2B5EF4-FFF2-40B4-BE49-F238E27FC236}">
                <a16:creationId xmlns:a16="http://schemas.microsoft.com/office/drawing/2014/main" id="{F3455D56-E828-4D99-B081-5DFA0133DD21}"/>
              </a:ext>
            </a:extLst>
          </p:cNvPr>
          <p:cNvSpPr>
            <a:spLocks/>
          </p:cNvSpPr>
          <p:nvPr/>
        </p:nvSpPr>
        <p:spPr bwMode="auto">
          <a:xfrm rot="6773923">
            <a:off x="3974307" y="3480594"/>
            <a:ext cx="4243387" cy="4244975"/>
          </a:xfrm>
          <a:custGeom>
            <a:avLst/>
            <a:gdLst>
              <a:gd name="T0" fmla="*/ 3617406 w 4244454"/>
              <a:gd name="T1" fmla="*/ 3625226 h 4244454"/>
              <a:gd name="T2" fmla="*/ 1059513 w 4244454"/>
              <a:gd name="T3" fmla="*/ 3962705 h 4244454"/>
              <a:gd name="T4" fmla="*/ 72205 w 4244454"/>
              <a:gd name="T5" fmla="*/ 1573977 h 4244454"/>
              <a:gd name="T6" fmla="*/ 2119029 w 4244454"/>
              <a:gd name="T7" fmla="*/ 0 h 4244454"/>
              <a:gd name="T8" fmla="*/ 3617406 w 4244454"/>
              <a:gd name="T9" fmla="*/ 3625226 h 42444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44454" h="4244454">
                <a:moveTo>
                  <a:pt x="3622868" y="3622868"/>
                </a:moveTo>
                <a:cubicBezTo>
                  <a:pt x="2943669" y="4302067"/>
                  <a:pt x="1892959" y="4440395"/>
                  <a:pt x="1061113" y="3960129"/>
                </a:cubicBezTo>
                <a:cubicBezTo>
                  <a:pt x="229268" y="3479863"/>
                  <a:pt x="-176291" y="2500756"/>
                  <a:pt x="72313" y="1572954"/>
                </a:cubicBezTo>
                <a:cubicBezTo>
                  <a:pt x="320917" y="645151"/>
                  <a:pt x="1161695" y="0"/>
                  <a:pt x="2122227" y="0"/>
                </a:cubicBezTo>
                <a:lnTo>
                  <a:pt x="3622868" y="3622868"/>
                </a:lnTo>
                <a:close/>
              </a:path>
            </a:pathLst>
          </a:custGeom>
          <a:solidFill>
            <a:srgbClr val="D19F12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16" name="Group 19">
            <a:extLst>
              <a:ext uri="{FF2B5EF4-FFF2-40B4-BE49-F238E27FC236}">
                <a16:creationId xmlns:a16="http://schemas.microsoft.com/office/drawing/2014/main" id="{49281924-F9E0-416A-8E23-7F6EF7402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13" y="3517900"/>
            <a:ext cx="32131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146B11D5-2760-4672-ADA0-B0D6EDCA5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575" y="5491163"/>
            <a:ext cx="29194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2F2F2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The content of the title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AAF5821-3496-4DCE-BD38-82BAE586D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0" y="5006975"/>
            <a:ext cx="2921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2F2F2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Chapter TWO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  <p:bldP spid="12" grpId="0" animBg="1" autoUpdateAnimBg="0"/>
      <p:bldP spid="13" grpId="0" animBg="1" autoUpdateAnimBg="0"/>
      <p:bldP spid="14" grpId="0" animBg="1" autoUpdateAnimBg="0"/>
      <p:bldP spid="17" grpId="0" autoUpdateAnimBg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50" name="组合 72">
            <a:extLst>
              <a:ext uri="{FF2B5EF4-FFF2-40B4-BE49-F238E27FC236}">
                <a16:creationId xmlns:a16="http://schemas.microsoft.com/office/drawing/2014/main" id="{4E019EC5-B525-4B74-983B-2318B939F254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1855788"/>
            <a:ext cx="3171825" cy="3351212"/>
            <a:chOff x="0" y="0"/>
            <a:chExt cx="3171825" cy="3351213"/>
          </a:xfrm>
        </p:grpSpPr>
        <p:sp>
          <p:nvSpPr>
            <p:cNvPr id="15405" name="Freeform 34">
              <a:extLst>
                <a:ext uri="{FF2B5EF4-FFF2-40B4-BE49-F238E27FC236}">
                  <a16:creationId xmlns:a16="http://schemas.microsoft.com/office/drawing/2014/main" id="{377BF200-E0B8-4F16-9ADD-AF34E9C10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2375" y="2624138"/>
              <a:ext cx="727075" cy="727075"/>
            </a:xfrm>
            <a:custGeom>
              <a:avLst/>
              <a:gdLst>
                <a:gd name="T0" fmla="*/ 2147483646 w 458"/>
                <a:gd name="T1" fmla="*/ 2147483646 h 458"/>
                <a:gd name="T2" fmla="*/ 0 w 458"/>
                <a:gd name="T3" fmla="*/ 2147483646 h 458"/>
                <a:gd name="T4" fmla="*/ 2147483646 w 458"/>
                <a:gd name="T5" fmla="*/ 0 h 458"/>
                <a:gd name="T6" fmla="*/ 2147483646 w 458"/>
                <a:gd name="T7" fmla="*/ 2147483646 h 458"/>
                <a:gd name="T8" fmla="*/ 2147483646 w 458"/>
                <a:gd name="T9" fmla="*/ 2147483646 h 4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8" h="458">
                  <a:moveTo>
                    <a:pt x="229" y="458"/>
                  </a:moveTo>
                  <a:lnTo>
                    <a:pt x="0" y="228"/>
                  </a:lnTo>
                  <a:lnTo>
                    <a:pt x="229" y="0"/>
                  </a:lnTo>
                  <a:lnTo>
                    <a:pt x="458" y="228"/>
                  </a:lnTo>
                  <a:lnTo>
                    <a:pt x="229" y="458"/>
                  </a:lnTo>
                  <a:close/>
                </a:path>
              </a:pathLst>
            </a:custGeom>
            <a:solidFill>
              <a:srgbClr val="FF6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06" name="Rectangle 35">
              <a:extLst>
                <a:ext uri="{FF2B5EF4-FFF2-40B4-BE49-F238E27FC236}">
                  <a16:creationId xmlns:a16="http://schemas.microsoft.com/office/drawing/2014/main" id="{3D581EAD-4B48-48F3-BDE6-929D36852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5913" y="1592263"/>
              <a:ext cx="1588" cy="1588"/>
            </a:xfrm>
            <a:prstGeom prst="rect">
              <a:avLst/>
            </a:prstGeom>
            <a:solidFill>
              <a:srgbClr val="FD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/>
            </a:p>
          </p:txBody>
        </p:sp>
        <p:sp>
          <p:nvSpPr>
            <p:cNvPr id="15407" name="Rectangle 36">
              <a:extLst>
                <a:ext uri="{FF2B5EF4-FFF2-40B4-BE49-F238E27FC236}">
                  <a16:creationId xmlns:a16="http://schemas.microsoft.com/office/drawing/2014/main" id="{4E68309E-D69C-4A29-9CE2-B36797D7C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5913" y="1592263"/>
              <a:ext cx="1588" cy="1588"/>
            </a:xfrm>
            <a:prstGeom prst="rect">
              <a:avLst/>
            </a:prstGeom>
            <a:solidFill>
              <a:srgbClr val="FD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/>
            </a:p>
          </p:txBody>
        </p:sp>
        <p:sp>
          <p:nvSpPr>
            <p:cNvPr id="15408" name="Rectangle 37">
              <a:extLst>
                <a:ext uri="{FF2B5EF4-FFF2-40B4-BE49-F238E27FC236}">
                  <a16:creationId xmlns:a16="http://schemas.microsoft.com/office/drawing/2014/main" id="{42D29A8E-1C0C-4D53-9A5F-C9339DAAE4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5913" y="1592263"/>
              <a:ext cx="1588" cy="1588"/>
            </a:xfrm>
            <a:prstGeom prst="rect">
              <a:avLst/>
            </a:prstGeom>
            <a:solidFill>
              <a:srgbClr val="FD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/>
            </a:p>
          </p:txBody>
        </p:sp>
        <p:sp>
          <p:nvSpPr>
            <p:cNvPr id="15409" name="Rectangle 38">
              <a:extLst>
                <a:ext uri="{FF2B5EF4-FFF2-40B4-BE49-F238E27FC236}">
                  <a16:creationId xmlns:a16="http://schemas.microsoft.com/office/drawing/2014/main" id="{17BB2777-D9ED-4CE2-B3EF-C04FB0AFD6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5913" y="1592263"/>
              <a:ext cx="1588" cy="1588"/>
            </a:xfrm>
            <a:prstGeom prst="rect">
              <a:avLst/>
            </a:prstGeom>
            <a:solidFill>
              <a:srgbClr val="FD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/>
            </a:p>
          </p:txBody>
        </p:sp>
        <p:sp>
          <p:nvSpPr>
            <p:cNvPr id="15410" name="Rectangle 39">
              <a:extLst>
                <a:ext uri="{FF2B5EF4-FFF2-40B4-BE49-F238E27FC236}">
                  <a16:creationId xmlns:a16="http://schemas.microsoft.com/office/drawing/2014/main" id="{B44C9F2D-E272-4C78-9067-4919273CA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5913" y="1592263"/>
              <a:ext cx="1588" cy="1588"/>
            </a:xfrm>
            <a:prstGeom prst="rect">
              <a:avLst/>
            </a:prstGeom>
            <a:solidFill>
              <a:srgbClr val="FD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/>
            </a:p>
          </p:txBody>
        </p:sp>
        <p:sp>
          <p:nvSpPr>
            <p:cNvPr id="15411" name="Rectangle 40">
              <a:extLst>
                <a:ext uri="{FF2B5EF4-FFF2-40B4-BE49-F238E27FC236}">
                  <a16:creationId xmlns:a16="http://schemas.microsoft.com/office/drawing/2014/main" id="{09DF77B7-E290-4439-928A-91BAEED48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5913" y="1592263"/>
              <a:ext cx="1588" cy="1588"/>
            </a:xfrm>
            <a:prstGeom prst="rect">
              <a:avLst/>
            </a:prstGeom>
            <a:solidFill>
              <a:srgbClr val="FD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/>
            </a:p>
          </p:txBody>
        </p:sp>
        <p:sp>
          <p:nvSpPr>
            <p:cNvPr id="15412" name="Freeform 41">
              <a:extLst>
                <a:ext uri="{FF2B5EF4-FFF2-40B4-BE49-F238E27FC236}">
                  <a16:creationId xmlns:a16="http://schemas.microsoft.com/office/drawing/2014/main" id="{6C5D358F-23EF-4FBD-A688-504102DD9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5913" y="130175"/>
              <a:ext cx="1120775" cy="1462088"/>
            </a:xfrm>
            <a:custGeom>
              <a:avLst/>
              <a:gdLst>
                <a:gd name="T0" fmla="*/ 2147483646 w 400"/>
                <a:gd name="T1" fmla="*/ 2147483646 h 521"/>
                <a:gd name="T2" fmla="*/ 2147483646 w 400"/>
                <a:gd name="T3" fmla="*/ 0 h 521"/>
                <a:gd name="T4" fmla="*/ 0 w 400"/>
                <a:gd name="T5" fmla="*/ 2147483646 h 521"/>
                <a:gd name="T6" fmla="*/ 2147483646 w 400"/>
                <a:gd name="T7" fmla="*/ 2147483646 h 5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0" h="521">
                  <a:moveTo>
                    <a:pt x="400" y="120"/>
                  </a:moveTo>
                  <a:cubicBezTo>
                    <a:pt x="350" y="70"/>
                    <a:pt x="290" y="29"/>
                    <a:pt x="224" y="0"/>
                  </a:cubicBezTo>
                  <a:cubicBezTo>
                    <a:pt x="0" y="521"/>
                    <a:pt x="0" y="521"/>
                    <a:pt x="0" y="521"/>
                  </a:cubicBezTo>
                  <a:lnTo>
                    <a:pt x="400" y="120"/>
                  </a:lnTo>
                  <a:close/>
                </a:path>
              </a:pathLst>
            </a:custGeom>
            <a:solidFill>
              <a:srgbClr val="465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13" name="Freeform 42">
              <a:extLst>
                <a:ext uri="{FF2B5EF4-FFF2-40B4-BE49-F238E27FC236}">
                  <a16:creationId xmlns:a16="http://schemas.microsoft.com/office/drawing/2014/main" id="{E4EED80D-5A68-4C12-9B29-6851C1871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5913" y="3175"/>
              <a:ext cx="627063" cy="1589088"/>
            </a:xfrm>
            <a:custGeom>
              <a:avLst/>
              <a:gdLst>
                <a:gd name="T0" fmla="*/ 0 w 224"/>
                <a:gd name="T1" fmla="*/ 2147483646 h 566"/>
                <a:gd name="T2" fmla="*/ 0 w 224"/>
                <a:gd name="T3" fmla="*/ 2147483646 h 566"/>
                <a:gd name="T4" fmla="*/ 2147483646 w 224"/>
                <a:gd name="T5" fmla="*/ 2147483646 h 566"/>
                <a:gd name="T6" fmla="*/ 0 w 224"/>
                <a:gd name="T7" fmla="*/ 0 h 566"/>
                <a:gd name="T8" fmla="*/ 0 w 224"/>
                <a:gd name="T9" fmla="*/ 0 h 566"/>
                <a:gd name="T10" fmla="*/ 0 w 224"/>
                <a:gd name="T11" fmla="*/ 2147483646 h 5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4" h="566">
                  <a:moveTo>
                    <a:pt x="0" y="566"/>
                  </a:moveTo>
                  <a:cubicBezTo>
                    <a:pt x="0" y="566"/>
                    <a:pt x="0" y="566"/>
                    <a:pt x="0" y="566"/>
                  </a:cubicBezTo>
                  <a:cubicBezTo>
                    <a:pt x="224" y="45"/>
                    <a:pt x="224" y="45"/>
                    <a:pt x="224" y="45"/>
                  </a:cubicBezTo>
                  <a:cubicBezTo>
                    <a:pt x="155" y="16"/>
                    <a:pt x="8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6"/>
                    <a:pt x="0" y="566"/>
                    <a:pt x="0" y="566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14" name="Freeform 43">
              <a:extLst>
                <a:ext uri="{FF2B5EF4-FFF2-40B4-BE49-F238E27FC236}">
                  <a16:creationId xmlns:a16="http://schemas.microsoft.com/office/drawing/2014/main" id="{1977EB0D-B57C-4E6C-9835-65FA2B3B7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850" y="466725"/>
              <a:ext cx="2212975" cy="2713038"/>
            </a:xfrm>
            <a:custGeom>
              <a:avLst/>
              <a:gdLst>
                <a:gd name="T0" fmla="*/ 2147483646 w 790"/>
                <a:gd name="T1" fmla="*/ 0 h 967"/>
                <a:gd name="T2" fmla="*/ 2147483646 w 790"/>
                <a:gd name="T3" fmla="*/ 2147483646 h 967"/>
                <a:gd name="T4" fmla="*/ 0 w 790"/>
                <a:gd name="T5" fmla="*/ 2147483646 h 967"/>
                <a:gd name="T6" fmla="*/ 2147483646 w 790"/>
                <a:gd name="T7" fmla="*/ 2147483646 h 967"/>
                <a:gd name="T8" fmla="*/ 2147483646 w 790"/>
                <a:gd name="T9" fmla="*/ 2147483646 h 967"/>
                <a:gd name="T10" fmla="*/ 2147483646 w 790"/>
                <a:gd name="T11" fmla="*/ 2147483646 h 967"/>
                <a:gd name="T12" fmla="*/ 2147483646 w 790"/>
                <a:gd name="T13" fmla="*/ 2147483646 h 967"/>
                <a:gd name="T14" fmla="*/ 2147483646 w 790"/>
                <a:gd name="T15" fmla="*/ 0 h 9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90" h="967">
                  <a:moveTo>
                    <a:pt x="624" y="0"/>
                  </a:moveTo>
                  <a:cubicBezTo>
                    <a:pt x="224" y="401"/>
                    <a:pt x="224" y="401"/>
                    <a:pt x="224" y="401"/>
                  </a:cubicBezTo>
                  <a:cubicBezTo>
                    <a:pt x="0" y="921"/>
                    <a:pt x="0" y="921"/>
                    <a:pt x="0" y="921"/>
                  </a:cubicBezTo>
                  <a:cubicBezTo>
                    <a:pt x="69" y="950"/>
                    <a:pt x="145" y="967"/>
                    <a:pt x="224" y="967"/>
                  </a:cubicBezTo>
                  <a:cubicBezTo>
                    <a:pt x="380" y="967"/>
                    <a:pt x="522" y="903"/>
                    <a:pt x="624" y="801"/>
                  </a:cubicBezTo>
                  <a:cubicBezTo>
                    <a:pt x="683" y="743"/>
                    <a:pt x="728" y="672"/>
                    <a:pt x="757" y="593"/>
                  </a:cubicBezTo>
                  <a:cubicBezTo>
                    <a:pt x="778" y="533"/>
                    <a:pt x="790" y="468"/>
                    <a:pt x="790" y="401"/>
                  </a:cubicBezTo>
                  <a:cubicBezTo>
                    <a:pt x="790" y="244"/>
                    <a:pt x="727" y="103"/>
                    <a:pt x="624" y="0"/>
                  </a:cubicBezTo>
                  <a:close/>
                </a:path>
              </a:pathLst>
            </a:custGeom>
            <a:solidFill>
              <a:srgbClr val="FF6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15" name="Freeform 44">
              <a:extLst>
                <a:ext uri="{FF2B5EF4-FFF2-40B4-BE49-F238E27FC236}">
                  <a16:creationId xmlns:a16="http://schemas.microsoft.com/office/drawing/2014/main" id="{B47108C3-5727-4724-8EA2-8F9DC547C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592263"/>
              <a:ext cx="1585913" cy="1458913"/>
            </a:xfrm>
            <a:custGeom>
              <a:avLst/>
              <a:gdLst>
                <a:gd name="T0" fmla="*/ 2147483646 w 566"/>
                <a:gd name="T1" fmla="*/ 0 h 520"/>
                <a:gd name="T2" fmla="*/ 2147483646 w 566"/>
                <a:gd name="T3" fmla="*/ 0 h 520"/>
                <a:gd name="T4" fmla="*/ 0 w 566"/>
                <a:gd name="T5" fmla="*/ 0 h 520"/>
                <a:gd name="T6" fmla="*/ 2147483646 w 566"/>
                <a:gd name="T7" fmla="*/ 2147483646 h 520"/>
                <a:gd name="T8" fmla="*/ 2147483646 w 566"/>
                <a:gd name="T9" fmla="*/ 2147483646 h 520"/>
                <a:gd name="T10" fmla="*/ 2147483646 w 566"/>
                <a:gd name="T11" fmla="*/ 0 h 5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6" h="520">
                  <a:moveTo>
                    <a:pt x="566" y="0"/>
                  </a:moveTo>
                  <a:cubicBezTo>
                    <a:pt x="566" y="0"/>
                    <a:pt x="566" y="0"/>
                    <a:pt x="56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"/>
                    <a:pt x="63" y="297"/>
                    <a:pt x="166" y="400"/>
                  </a:cubicBezTo>
                  <a:cubicBezTo>
                    <a:pt x="216" y="450"/>
                    <a:pt x="276" y="491"/>
                    <a:pt x="342" y="520"/>
                  </a:cubicBezTo>
                  <a:lnTo>
                    <a:pt x="566" y="0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16" name="Freeform 45">
              <a:extLst>
                <a:ext uri="{FF2B5EF4-FFF2-40B4-BE49-F238E27FC236}">
                  <a16:creationId xmlns:a16="http://schemas.microsoft.com/office/drawing/2014/main" id="{0E369A76-4C58-4681-923E-8692048CF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049338"/>
              <a:ext cx="1585913" cy="542925"/>
            </a:xfrm>
            <a:custGeom>
              <a:avLst/>
              <a:gdLst>
                <a:gd name="T0" fmla="*/ 2147483646 w 566"/>
                <a:gd name="T1" fmla="*/ 2147483646 h 193"/>
                <a:gd name="T2" fmla="*/ 2147483646 w 566"/>
                <a:gd name="T3" fmla="*/ 0 h 193"/>
                <a:gd name="T4" fmla="*/ 0 w 566"/>
                <a:gd name="T5" fmla="*/ 2147483646 h 193"/>
                <a:gd name="T6" fmla="*/ 2147483646 w 566"/>
                <a:gd name="T7" fmla="*/ 2147483646 h 19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6" h="193">
                  <a:moveTo>
                    <a:pt x="566" y="193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12" y="60"/>
                    <a:pt x="0" y="125"/>
                    <a:pt x="0" y="193"/>
                  </a:cubicBezTo>
                  <a:cubicBezTo>
                    <a:pt x="566" y="193"/>
                    <a:pt x="566" y="193"/>
                    <a:pt x="566" y="193"/>
                  </a:cubicBezTo>
                  <a:close/>
                </a:path>
              </a:pathLst>
            </a:custGeom>
            <a:solidFill>
              <a:srgbClr val="FF6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17" name="Freeform 46">
              <a:extLst>
                <a:ext uri="{FF2B5EF4-FFF2-40B4-BE49-F238E27FC236}">
                  <a16:creationId xmlns:a16="http://schemas.microsoft.com/office/drawing/2014/main" id="{496A3945-3A1F-4BBD-9DD9-366907E52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75" y="0"/>
              <a:ext cx="1493838" cy="1592263"/>
            </a:xfrm>
            <a:custGeom>
              <a:avLst/>
              <a:gdLst>
                <a:gd name="T0" fmla="*/ 2147483646 w 533"/>
                <a:gd name="T1" fmla="*/ 2147483646 h 567"/>
                <a:gd name="T2" fmla="*/ 2147483646 w 533"/>
                <a:gd name="T3" fmla="*/ 2147483646 h 567"/>
                <a:gd name="T4" fmla="*/ 0 w 533"/>
                <a:gd name="T5" fmla="*/ 2147483646 h 567"/>
                <a:gd name="T6" fmla="*/ 2147483646 w 533"/>
                <a:gd name="T7" fmla="*/ 2147483646 h 567"/>
                <a:gd name="T8" fmla="*/ 2147483646 w 533"/>
                <a:gd name="T9" fmla="*/ 2147483646 h 567"/>
                <a:gd name="T10" fmla="*/ 2147483646 w 533"/>
                <a:gd name="T11" fmla="*/ 2147483646 h 5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3" h="567">
                  <a:moveTo>
                    <a:pt x="533" y="1"/>
                  </a:moveTo>
                  <a:cubicBezTo>
                    <a:pt x="377" y="0"/>
                    <a:pt x="235" y="64"/>
                    <a:pt x="133" y="166"/>
                  </a:cubicBezTo>
                  <a:cubicBezTo>
                    <a:pt x="75" y="225"/>
                    <a:pt x="29" y="295"/>
                    <a:pt x="0" y="374"/>
                  </a:cubicBezTo>
                  <a:cubicBezTo>
                    <a:pt x="533" y="567"/>
                    <a:pt x="533" y="567"/>
                    <a:pt x="533" y="567"/>
                  </a:cubicBezTo>
                  <a:cubicBezTo>
                    <a:pt x="533" y="567"/>
                    <a:pt x="533" y="567"/>
                    <a:pt x="533" y="567"/>
                  </a:cubicBezTo>
                  <a:lnTo>
                    <a:pt x="533" y="1"/>
                  </a:lnTo>
                  <a:close/>
                </a:path>
              </a:pathLst>
            </a:custGeom>
            <a:solidFill>
              <a:srgbClr val="40C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18" name="Rectangle 47">
              <a:extLst>
                <a:ext uri="{FF2B5EF4-FFF2-40B4-BE49-F238E27FC236}">
                  <a16:creationId xmlns:a16="http://schemas.microsoft.com/office/drawing/2014/main" id="{1D3E9FC3-AFFE-4ECD-8B98-4AB76221F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5913" y="1592263"/>
              <a:ext cx="1588" cy="1588"/>
            </a:xfrm>
            <a:prstGeom prst="rect">
              <a:avLst/>
            </a:prstGeom>
            <a:solidFill>
              <a:srgbClr val="FD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/>
            </a:p>
          </p:txBody>
        </p:sp>
        <p:sp>
          <p:nvSpPr>
            <p:cNvPr id="15419" name="Freeform 48">
              <a:extLst>
                <a:ext uri="{FF2B5EF4-FFF2-40B4-BE49-F238E27FC236}">
                  <a16:creationId xmlns:a16="http://schemas.microsoft.com/office/drawing/2014/main" id="{F789FE96-95CB-4538-B491-88B55D5B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138" y="469900"/>
              <a:ext cx="2241550" cy="2244725"/>
            </a:xfrm>
            <a:custGeom>
              <a:avLst/>
              <a:gdLst>
                <a:gd name="T0" fmla="*/ 2147483646 w 800"/>
                <a:gd name="T1" fmla="*/ 2147483646 h 800"/>
                <a:gd name="T2" fmla="*/ 0 w 800"/>
                <a:gd name="T3" fmla="*/ 2147483646 h 800"/>
                <a:gd name="T4" fmla="*/ 2147483646 w 800"/>
                <a:gd name="T5" fmla="*/ 0 h 800"/>
                <a:gd name="T6" fmla="*/ 2147483646 w 800"/>
                <a:gd name="T7" fmla="*/ 2147483646 h 800"/>
                <a:gd name="T8" fmla="*/ 2147483646 w 800"/>
                <a:gd name="T9" fmla="*/ 2147483646 h 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00" h="800">
                  <a:moveTo>
                    <a:pt x="400" y="800"/>
                  </a:moveTo>
                  <a:cubicBezTo>
                    <a:pt x="179" y="800"/>
                    <a:pt x="0" y="620"/>
                    <a:pt x="0" y="400"/>
                  </a:cubicBezTo>
                  <a:cubicBezTo>
                    <a:pt x="0" y="179"/>
                    <a:pt x="179" y="0"/>
                    <a:pt x="400" y="0"/>
                  </a:cubicBezTo>
                  <a:cubicBezTo>
                    <a:pt x="621" y="0"/>
                    <a:pt x="800" y="179"/>
                    <a:pt x="800" y="400"/>
                  </a:cubicBezTo>
                  <a:cubicBezTo>
                    <a:pt x="800" y="621"/>
                    <a:pt x="621" y="800"/>
                    <a:pt x="400" y="8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20" name="文本框 69">
              <a:extLst>
                <a:ext uri="{FF2B5EF4-FFF2-40B4-BE49-F238E27FC236}">
                  <a16:creationId xmlns:a16="http://schemas.microsoft.com/office/drawing/2014/main" id="{D31590A0-705F-4FAC-A656-38F4B40815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9768" y="1187001"/>
              <a:ext cx="141287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5400">
                  <a:solidFill>
                    <a:srgbClr val="465766"/>
                  </a:solidFill>
                </a:rPr>
                <a:t>45%</a:t>
              </a:r>
              <a:endParaRPr lang="zh-CN" altLang="en-US" sz="5400">
                <a:solidFill>
                  <a:srgbClr val="465766"/>
                </a:solidFill>
              </a:endParaRPr>
            </a:p>
          </p:txBody>
        </p:sp>
      </p:grpSp>
      <p:grpSp>
        <p:nvGrpSpPr>
          <p:cNvPr id="14367" name="组合 73">
            <a:extLst>
              <a:ext uri="{FF2B5EF4-FFF2-40B4-BE49-F238E27FC236}">
                <a16:creationId xmlns:a16="http://schemas.microsoft.com/office/drawing/2014/main" id="{9AA2D27B-924B-4C21-9552-50D0F2A14610}"/>
              </a:ext>
            </a:extLst>
          </p:cNvPr>
          <p:cNvGrpSpPr>
            <a:grpSpLocks/>
          </p:cNvGrpSpPr>
          <p:nvPr/>
        </p:nvGrpSpPr>
        <p:grpSpPr bwMode="auto">
          <a:xfrm>
            <a:off x="4452938" y="1855788"/>
            <a:ext cx="3171825" cy="3351212"/>
            <a:chOff x="0" y="0"/>
            <a:chExt cx="3171825" cy="3351213"/>
          </a:xfrm>
        </p:grpSpPr>
        <p:sp>
          <p:nvSpPr>
            <p:cNvPr id="15390" name="Freeform 5">
              <a:extLst>
                <a:ext uri="{FF2B5EF4-FFF2-40B4-BE49-F238E27FC236}">
                  <a16:creationId xmlns:a16="http://schemas.microsoft.com/office/drawing/2014/main" id="{745EF3D7-767E-4A7B-AEA0-D6632692B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2375" y="2624138"/>
              <a:ext cx="727075" cy="727075"/>
            </a:xfrm>
            <a:custGeom>
              <a:avLst/>
              <a:gdLst>
                <a:gd name="T0" fmla="*/ 2147483646 w 458"/>
                <a:gd name="T1" fmla="*/ 2147483646 h 458"/>
                <a:gd name="T2" fmla="*/ 0 w 458"/>
                <a:gd name="T3" fmla="*/ 2147483646 h 458"/>
                <a:gd name="T4" fmla="*/ 2147483646 w 458"/>
                <a:gd name="T5" fmla="*/ 0 h 458"/>
                <a:gd name="T6" fmla="*/ 2147483646 w 458"/>
                <a:gd name="T7" fmla="*/ 2147483646 h 458"/>
                <a:gd name="T8" fmla="*/ 2147483646 w 458"/>
                <a:gd name="T9" fmla="*/ 2147483646 h 4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8" h="458">
                  <a:moveTo>
                    <a:pt x="229" y="458"/>
                  </a:moveTo>
                  <a:lnTo>
                    <a:pt x="0" y="228"/>
                  </a:lnTo>
                  <a:lnTo>
                    <a:pt x="229" y="0"/>
                  </a:lnTo>
                  <a:lnTo>
                    <a:pt x="458" y="228"/>
                  </a:lnTo>
                  <a:lnTo>
                    <a:pt x="229" y="458"/>
                  </a:lnTo>
                  <a:close/>
                </a:path>
              </a:pathLst>
            </a:custGeom>
            <a:solidFill>
              <a:srgbClr val="465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91" name="Rectangle 6">
              <a:extLst>
                <a:ext uri="{FF2B5EF4-FFF2-40B4-BE49-F238E27FC236}">
                  <a16:creationId xmlns:a16="http://schemas.microsoft.com/office/drawing/2014/main" id="{2CC6C292-C702-41EA-AFEB-C630CB0F14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5913" y="1592263"/>
              <a:ext cx="1588" cy="1588"/>
            </a:xfrm>
            <a:prstGeom prst="rect">
              <a:avLst/>
            </a:prstGeom>
            <a:solidFill>
              <a:srgbClr val="FD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/>
            </a:p>
          </p:txBody>
        </p:sp>
        <p:sp>
          <p:nvSpPr>
            <p:cNvPr id="15392" name="Rectangle 7">
              <a:extLst>
                <a:ext uri="{FF2B5EF4-FFF2-40B4-BE49-F238E27FC236}">
                  <a16:creationId xmlns:a16="http://schemas.microsoft.com/office/drawing/2014/main" id="{0A1DDDC6-ECD4-4E89-A74F-F9D1D574D9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5913" y="1592263"/>
              <a:ext cx="1588" cy="1588"/>
            </a:xfrm>
            <a:prstGeom prst="rect">
              <a:avLst/>
            </a:prstGeom>
            <a:solidFill>
              <a:srgbClr val="FD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/>
            </a:p>
          </p:txBody>
        </p:sp>
        <p:sp>
          <p:nvSpPr>
            <p:cNvPr id="15393" name="Rectangle 8">
              <a:extLst>
                <a:ext uri="{FF2B5EF4-FFF2-40B4-BE49-F238E27FC236}">
                  <a16:creationId xmlns:a16="http://schemas.microsoft.com/office/drawing/2014/main" id="{B96B35F7-F15D-4028-9C46-0DFEE25B2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5913" y="1592263"/>
              <a:ext cx="1588" cy="1588"/>
            </a:xfrm>
            <a:prstGeom prst="rect">
              <a:avLst/>
            </a:prstGeom>
            <a:solidFill>
              <a:srgbClr val="FD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/>
            </a:p>
          </p:txBody>
        </p:sp>
        <p:sp>
          <p:nvSpPr>
            <p:cNvPr id="15394" name="Rectangle 9">
              <a:extLst>
                <a:ext uri="{FF2B5EF4-FFF2-40B4-BE49-F238E27FC236}">
                  <a16:creationId xmlns:a16="http://schemas.microsoft.com/office/drawing/2014/main" id="{07144206-DE6E-454D-9809-9D57E2A2DA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5913" y="1592263"/>
              <a:ext cx="1588" cy="1588"/>
            </a:xfrm>
            <a:prstGeom prst="rect">
              <a:avLst/>
            </a:prstGeom>
            <a:solidFill>
              <a:srgbClr val="FD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/>
            </a:p>
          </p:txBody>
        </p:sp>
        <p:sp>
          <p:nvSpPr>
            <p:cNvPr id="15395" name="Rectangle 10">
              <a:extLst>
                <a:ext uri="{FF2B5EF4-FFF2-40B4-BE49-F238E27FC236}">
                  <a16:creationId xmlns:a16="http://schemas.microsoft.com/office/drawing/2014/main" id="{D3505C19-929E-4EDE-8FB3-068CB853DE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5913" y="1592263"/>
              <a:ext cx="1588" cy="1588"/>
            </a:xfrm>
            <a:prstGeom prst="rect">
              <a:avLst/>
            </a:prstGeom>
            <a:solidFill>
              <a:srgbClr val="FD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/>
            </a:p>
          </p:txBody>
        </p:sp>
        <p:sp>
          <p:nvSpPr>
            <p:cNvPr id="15396" name="Rectangle 11">
              <a:extLst>
                <a:ext uri="{FF2B5EF4-FFF2-40B4-BE49-F238E27FC236}">
                  <a16:creationId xmlns:a16="http://schemas.microsoft.com/office/drawing/2014/main" id="{42872148-317F-40C4-8C9E-DF5FBA322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5913" y="1592263"/>
              <a:ext cx="1588" cy="1588"/>
            </a:xfrm>
            <a:prstGeom prst="rect">
              <a:avLst/>
            </a:prstGeom>
            <a:solidFill>
              <a:srgbClr val="FD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/>
            </a:p>
          </p:txBody>
        </p:sp>
        <p:sp>
          <p:nvSpPr>
            <p:cNvPr id="15397" name="Freeform 12">
              <a:extLst>
                <a:ext uri="{FF2B5EF4-FFF2-40B4-BE49-F238E27FC236}">
                  <a16:creationId xmlns:a16="http://schemas.microsoft.com/office/drawing/2014/main" id="{19C65990-FDDD-4232-B562-00233335E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5913" y="130175"/>
              <a:ext cx="1120775" cy="1462088"/>
            </a:xfrm>
            <a:custGeom>
              <a:avLst/>
              <a:gdLst>
                <a:gd name="T0" fmla="*/ 2147483646 w 400"/>
                <a:gd name="T1" fmla="*/ 2147483646 h 521"/>
                <a:gd name="T2" fmla="*/ 2147483646 w 400"/>
                <a:gd name="T3" fmla="*/ 0 h 521"/>
                <a:gd name="T4" fmla="*/ 0 w 400"/>
                <a:gd name="T5" fmla="*/ 2147483646 h 521"/>
                <a:gd name="T6" fmla="*/ 2147483646 w 400"/>
                <a:gd name="T7" fmla="*/ 2147483646 h 5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0" h="521">
                  <a:moveTo>
                    <a:pt x="400" y="120"/>
                  </a:moveTo>
                  <a:cubicBezTo>
                    <a:pt x="350" y="70"/>
                    <a:pt x="290" y="29"/>
                    <a:pt x="224" y="0"/>
                  </a:cubicBezTo>
                  <a:cubicBezTo>
                    <a:pt x="0" y="521"/>
                    <a:pt x="0" y="521"/>
                    <a:pt x="0" y="521"/>
                  </a:cubicBezTo>
                  <a:lnTo>
                    <a:pt x="400" y="120"/>
                  </a:lnTo>
                  <a:close/>
                </a:path>
              </a:pathLst>
            </a:custGeom>
            <a:solidFill>
              <a:srgbClr val="40C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98" name="Freeform 13">
              <a:extLst>
                <a:ext uri="{FF2B5EF4-FFF2-40B4-BE49-F238E27FC236}">
                  <a16:creationId xmlns:a16="http://schemas.microsoft.com/office/drawing/2014/main" id="{B6629758-E8F3-4962-B58B-CB13FF7545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5913" y="3175"/>
              <a:ext cx="627063" cy="1589088"/>
            </a:xfrm>
            <a:custGeom>
              <a:avLst/>
              <a:gdLst>
                <a:gd name="T0" fmla="*/ 0 w 224"/>
                <a:gd name="T1" fmla="*/ 2147483646 h 566"/>
                <a:gd name="T2" fmla="*/ 0 w 224"/>
                <a:gd name="T3" fmla="*/ 2147483646 h 566"/>
                <a:gd name="T4" fmla="*/ 2147483646 w 224"/>
                <a:gd name="T5" fmla="*/ 2147483646 h 566"/>
                <a:gd name="T6" fmla="*/ 0 w 224"/>
                <a:gd name="T7" fmla="*/ 0 h 566"/>
                <a:gd name="T8" fmla="*/ 0 w 224"/>
                <a:gd name="T9" fmla="*/ 0 h 566"/>
                <a:gd name="T10" fmla="*/ 0 w 224"/>
                <a:gd name="T11" fmla="*/ 2147483646 h 5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4" h="566">
                  <a:moveTo>
                    <a:pt x="0" y="566"/>
                  </a:moveTo>
                  <a:cubicBezTo>
                    <a:pt x="0" y="566"/>
                    <a:pt x="0" y="566"/>
                    <a:pt x="0" y="566"/>
                  </a:cubicBezTo>
                  <a:cubicBezTo>
                    <a:pt x="224" y="45"/>
                    <a:pt x="224" y="45"/>
                    <a:pt x="224" y="45"/>
                  </a:cubicBezTo>
                  <a:cubicBezTo>
                    <a:pt x="155" y="16"/>
                    <a:pt x="8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6"/>
                    <a:pt x="0" y="566"/>
                    <a:pt x="0" y="566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99" name="Freeform 14">
              <a:extLst>
                <a:ext uri="{FF2B5EF4-FFF2-40B4-BE49-F238E27FC236}">
                  <a16:creationId xmlns:a16="http://schemas.microsoft.com/office/drawing/2014/main" id="{2B5306CD-7B92-4EEC-AB33-BBC55A360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66725"/>
              <a:ext cx="3171825" cy="2713038"/>
            </a:xfrm>
            <a:custGeom>
              <a:avLst/>
              <a:gdLst>
                <a:gd name="T0" fmla="*/ 2147483646 w 1132"/>
                <a:gd name="T1" fmla="*/ 0 h 967"/>
                <a:gd name="T2" fmla="*/ 2147483646 w 1132"/>
                <a:gd name="T3" fmla="*/ 2147483646 h 967"/>
                <a:gd name="T4" fmla="*/ 0 w 1132"/>
                <a:gd name="T5" fmla="*/ 2147483646 h 967"/>
                <a:gd name="T6" fmla="*/ 2147483646 w 1132"/>
                <a:gd name="T7" fmla="*/ 2147483646 h 967"/>
                <a:gd name="T8" fmla="*/ 2147483646 w 1132"/>
                <a:gd name="T9" fmla="*/ 2147483646 h 967"/>
                <a:gd name="T10" fmla="*/ 2147483646 w 1132"/>
                <a:gd name="T11" fmla="*/ 2147483646 h 967"/>
                <a:gd name="T12" fmla="*/ 2147483646 w 1132"/>
                <a:gd name="T13" fmla="*/ 2147483646 h 967"/>
                <a:gd name="T14" fmla="*/ 2147483646 w 1132"/>
                <a:gd name="T15" fmla="*/ 2147483646 h 967"/>
                <a:gd name="T16" fmla="*/ 2147483646 w 1132"/>
                <a:gd name="T17" fmla="*/ 2147483646 h 967"/>
                <a:gd name="T18" fmla="*/ 2147483646 w 1132"/>
                <a:gd name="T19" fmla="*/ 0 h 9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32" h="967">
                  <a:moveTo>
                    <a:pt x="966" y="0"/>
                  </a:moveTo>
                  <a:cubicBezTo>
                    <a:pt x="566" y="401"/>
                    <a:pt x="566" y="401"/>
                    <a:pt x="566" y="401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557"/>
                    <a:pt x="63" y="698"/>
                    <a:pt x="166" y="801"/>
                  </a:cubicBezTo>
                  <a:cubicBezTo>
                    <a:pt x="216" y="851"/>
                    <a:pt x="276" y="892"/>
                    <a:pt x="342" y="921"/>
                  </a:cubicBezTo>
                  <a:cubicBezTo>
                    <a:pt x="411" y="950"/>
                    <a:pt x="487" y="967"/>
                    <a:pt x="566" y="967"/>
                  </a:cubicBezTo>
                  <a:cubicBezTo>
                    <a:pt x="722" y="967"/>
                    <a:pt x="864" y="903"/>
                    <a:pt x="966" y="801"/>
                  </a:cubicBezTo>
                  <a:cubicBezTo>
                    <a:pt x="1025" y="743"/>
                    <a:pt x="1070" y="672"/>
                    <a:pt x="1099" y="593"/>
                  </a:cubicBezTo>
                  <a:cubicBezTo>
                    <a:pt x="1120" y="533"/>
                    <a:pt x="1132" y="468"/>
                    <a:pt x="1132" y="401"/>
                  </a:cubicBezTo>
                  <a:cubicBezTo>
                    <a:pt x="1132" y="244"/>
                    <a:pt x="1069" y="103"/>
                    <a:pt x="966" y="0"/>
                  </a:cubicBezTo>
                  <a:close/>
                </a:path>
              </a:pathLst>
            </a:custGeom>
            <a:solidFill>
              <a:srgbClr val="465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00" name="Freeform 15">
              <a:extLst>
                <a:ext uri="{FF2B5EF4-FFF2-40B4-BE49-F238E27FC236}">
                  <a16:creationId xmlns:a16="http://schemas.microsoft.com/office/drawing/2014/main" id="{F6102E48-F2F8-4E66-88AD-A32575D60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049338"/>
              <a:ext cx="1585913" cy="542925"/>
            </a:xfrm>
            <a:custGeom>
              <a:avLst/>
              <a:gdLst>
                <a:gd name="T0" fmla="*/ 2147483646 w 566"/>
                <a:gd name="T1" fmla="*/ 2147483646 h 193"/>
                <a:gd name="T2" fmla="*/ 2147483646 w 566"/>
                <a:gd name="T3" fmla="*/ 0 h 193"/>
                <a:gd name="T4" fmla="*/ 0 w 566"/>
                <a:gd name="T5" fmla="*/ 2147483646 h 193"/>
                <a:gd name="T6" fmla="*/ 2147483646 w 566"/>
                <a:gd name="T7" fmla="*/ 2147483646 h 19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6" h="193">
                  <a:moveTo>
                    <a:pt x="566" y="193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12" y="60"/>
                    <a:pt x="0" y="125"/>
                    <a:pt x="0" y="193"/>
                  </a:cubicBezTo>
                  <a:cubicBezTo>
                    <a:pt x="566" y="193"/>
                    <a:pt x="566" y="193"/>
                    <a:pt x="566" y="193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01" name="Freeform 16">
              <a:extLst>
                <a:ext uri="{FF2B5EF4-FFF2-40B4-BE49-F238E27FC236}">
                  <a16:creationId xmlns:a16="http://schemas.microsoft.com/office/drawing/2014/main" id="{82002893-A935-4004-9C20-106089383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75" y="0"/>
              <a:ext cx="1493838" cy="1592263"/>
            </a:xfrm>
            <a:custGeom>
              <a:avLst/>
              <a:gdLst>
                <a:gd name="T0" fmla="*/ 2147483646 w 533"/>
                <a:gd name="T1" fmla="*/ 2147483646 h 567"/>
                <a:gd name="T2" fmla="*/ 2147483646 w 533"/>
                <a:gd name="T3" fmla="*/ 2147483646 h 567"/>
                <a:gd name="T4" fmla="*/ 0 w 533"/>
                <a:gd name="T5" fmla="*/ 2147483646 h 567"/>
                <a:gd name="T6" fmla="*/ 2147483646 w 533"/>
                <a:gd name="T7" fmla="*/ 2147483646 h 567"/>
                <a:gd name="T8" fmla="*/ 2147483646 w 533"/>
                <a:gd name="T9" fmla="*/ 2147483646 h 567"/>
                <a:gd name="T10" fmla="*/ 2147483646 w 533"/>
                <a:gd name="T11" fmla="*/ 2147483646 h 5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3" h="567">
                  <a:moveTo>
                    <a:pt x="533" y="1"/>
                  </a:moveTo>
                  <a:cubicBezTo>
                    <a:pt x="377" y="0"/>
                    <a:pt x="235" y="64"/>
                    <a:pt x="133" y="166"/>
                  </a:cubicBezTo>
                  <a:cubicBezTo>
                    <a:pt x="74" y="225"/>
                    <a:pt x="29" y="295"/>
                    <a:pt x="0" y="374"/>
                  </a:cubicBezTo>
                  <a:cubicBezTo>
                    <a:pt x="533" y="567"/>
                    <a:pt x="533" y="567"/>
                    <a:pt x="533" y="567"/>
                  </a:cubicBezTo>
                  <a:cubicBezTo>
                    <a:pt x="533" y="567"/>
                    <a:pt x="533" y="567"/>
                    <a:pt x="533" y="567"/>
                  </a:cubicBezTo>
                  <a:lnTo>
                    <a:pt x="533" y="1"/>
                  </a:lnTo>
                  <a:close/>
                </a:path>
              </a:pathLst>
            </a:custGeom>
            <a:solidFill>
              <a:srgbClr val="47D7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02" name="Rectangle 17">
              <a:extLst>
                <a:ext uri="{FF2B5EF4-FFF2-40B4-BE49-F238E27FC236}">
                  <a16:creationId xmlns:a16="http://schemas.microsoft.com/office/drawing/2014/main" id="{B953044D-5B7C-4F54-90CC-4D8C55A1A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5913" y="1592263"/>
              <a:ext cx="1588" cy="1588"/>
            </a:xfrm>
            <a:prstGeom prst="rect">
              <a:avLst/>
            </a:prstGeom>
            <a:solidFill>
              <a:srgbClr val="FD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/>
            </a:p>
          </p:txBody>
        </p:sp>
        <p:sp>
          <p:nvSpPr>
            <p:cNvPr id="15403" name="Freeform 18">
              <a:extLst>
                <a:ext uri="{FF2B5EF4-FFF2-40B4-BE49-F238E27FC236}">
                  <a16:creationId xmlns:a16="http://schemas.microsoft.com/office/drawing/2014/main" id="{AE183005-8EED-451B-9C50-E5C228F82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138" y="469900"/>
              <a:ext cx="2241550" cy="2244725"/>
            </a:xfrm>
            <a:custGeom>
              <a:avLst/>
              <a:gdLst>
                <a:gd name="T0" fmla="*/ 2147483646 w 800"/>
                <a:gd name="T1" fmla="*/ 2147483646 h 800"/>
                <a:gd name="T2" fmla="*/ 0 w 800"/>
                <a:gd name="T3" fmla="*/ 2147483646 h 800"/>
                <a:gd name="T4" fmla="*/ 2147483646 w 800"/>
                <a:gd name="T5" fmla="*/ 0 h 800"/>
                <a:gd name="T6" fmla="*/ 2147483646 w 800"/>
                <a:gd name="T7" fmla="*/ 2147483646 h 800"/>
                <a:gd name="T8" fmla="*/ 2147483646 w 800"/>
                <a:gd name="T9" fmla="*/ 2147483646 h 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00" h="800">
                  <a:moveTo>
                    <a:pt x="400" y="800"/>
                  </a:moveTo>
                  <a:cubicBezTo>
                    <a:pt x="179" y="800"/>
                    <a:pt x="0" y="620"/>
                    <a:pt x="0" y="400"/>
                  </a:cubicBezTo>
                  <a:cubicBezTo>
                    <a:pt x="0" y="179"/>
                    <a:pt x="179" y="0"/>
                    <a:pt x="400" y="0"/>
                  </a:cubicBezTo>
                  <a:cubicBezTo>
                    <a:pt x="621" y="0"/>
                    <a:pt x="800" y="179"/>
                    <a:pt x="800" y="400"/>
                  </a:cubicBezTo>
                  <a:cubicBezTo>
                    <a:pt x="800" y="621"/>
                    <a:pt x="621" y="800"/>
                    <a:pt x="400" y="8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04" name="文本框 70">
              <a:extLst>
                <a:ext uri="{FF2B5EF4-FFF2-40B4-BE49-F238E27FC236}">
                  <a16:creationId xmlns:a16="http://schemas.microsoft.com/office/drawing/2014/main" id="{F3F0DD31-D0F4-4642-BFC0-E53643E74A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7101" y="1163809"/>
              <a:ext cx="141287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5400">
                  <a:solidFill>
                    <a:srgbClr val="465766"/>
                  </a:solidFill>
                </a:rPr>
                <a:t>55%</a:t>
              </a:r>
              <a:endParaRPr lang="zh-CN" altLang="en-US" sz="5400">
                <a:solidFill>
                  <a:srgbClr val="465766"/>
                </a:solidFill>
              </a:endParaRPr>
            </a:p>
          </p:txBody>
        </p:sp>
      </p:grpSp>
      <p:grpSp>
        <p:nvGrpSpPr>
          <p:cNvPr id="14383" name="组合 74">
            <a:extLst>
              <a:ext uri="{FF2B5EF4-FFF2-40B4-BE49-F238E27FC236}">
                <a16:creationId xmlns:a16="http://schemas.microsoft.com/office/drawing/2014/main" id="{9F753CE6-E490-4D74-A325-3B1119F5AEE4}"/>
              </a:ext>
            </a:extLst>
          </p:cNvPr>
          <p:cNvGrpSpPr>
            <a:grpSpLocks/>
          </p:cNvGrpSpPr>
          <p:nvPr/>
        </p:nvGrpSpPr>
        <p:grpSpPr bwMode="auto">
          <a:xfrm>
            <a:off x="8078788" y="1855788"/>
            <a:ext cx="3171825" cy="3351212"/>
            <a:chOff x="0" y="0"/>
            <a:chExt cx="3171826" cy="3351213"/>
          </a:xfrm>
        </p:grpSpPr>
        <p:sp>
          <p:nvSpPr>
            <p:cNvPr id="15374" name="Freeform 19">
              <a:extLst>
                <a:ext uri="{FF2B5EF4-FFF2-40B4-BE49-F238E27FC236}">
                  <a16:creationId xmlns:a16="http://schemas.microsoft.com/office/drawing/2014/main" id="{CF3DBC24-3BC8-4170-AFDB-06BE9F887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2375" y="2624138"/>
              <a:ext cx="727075" cy="727075"/>
            </a:xfrm>
            <a:custGeom>
              <a:avLst/>
              <a:gdLst>
                <a:gd name="T0" fmla="*/ 2147483646 w 458"/>
                <a:gd name="T1" fmla="*/ 2147483646 h 458"/>
                <a:gd name="T2" fmla="*/ 0 w 458"/>
                <a:gd name="T3" fmla="*/ 2147483646 h 458"/>
                <a:gd name="T4" fmla="*/ 2147483646 w 458"/>
                <a:gd name="T5" fmla="*/ 0 h 458"/>
                <a:gd name="T6" fmla="*/ 2147483646 w 458"/>
                <a:gd name="T7" fmla="*/ 2147483646 h 458"/>
                <a:gd name="T8" fmla="*/ 2147483646 w 458"/>
                <a:gd name="T9" fmla="*/ 2147483646 h 4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8" h="458">
                  <a:moveTo>
                    <a:pt x="229" y="458"/>
                  </a:moveTo>
                  <a:lnTo>
                    <a:pt x="0" y="228"/>
                  </a:lnTo>
                  <a:lnTo>
                    <a:pt x="229" y="0"/>
                  </a:lnTo>
                  <a:lnTo>
                    <a:pt x="458" y="228"/>
                  </a:lnTo>
                  <a:lnTo>
                    <a:pt x="229" y="458"/>
                  </a:lnTo>
                  <a:close/>
                </a:path>
              </a:pathLst>
            </a:custGeom>
            <a:solidFill>
              <a:srgbClr val="465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5" name="Rectangle 20">
              <a:extLst>
                <a:ext uri="{FF2B5EF4-FFF2-40B4-BE49-F238E27FC236}">
                  <a16:creationId xmlns:a16="http://schemas.microsoft.com/office/drawing/2014/main" id="{77E76514-6631-49E6-95D5-351D09CFEE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5913" y="1592263"/>
              <a:ext cx="1588" cy="1588"/>
            </a:xfrm>
            <a:prstGeom prst="rect">
              <a:avLst/>
            </a:prstGeom>
            <a:solidFill>
              <a:srgbClr val="FD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/>
            </a:p>
          </p:txBody>
        </p:sp>
        <p:sp>
          <p:nvSpPr>
            <p:cNvPr id="15376" name="Freeform 21">
              <a:extLst>
                <a:ext uri="{FF2B5EF4-FFF2-40B4-BE49-F238E27FC236}">
                  <a16:creationId xmlns:a16="http://schemas.microsoft.com/office/drawing/2014/main" id="{5236BF99-EF27-4BAB-9301-41901B982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5913" y="466725"/>
              <a:ext cx="1585913" cy="2247900"/>
            </a:xfrm>
            <a:custGeom>
              <a:avLst/>
              <a:gdLst>
                <a:gd name="T0" fmla="*/ 2147483646 w 566"/>
                <a:gd name="T1" fmla="*/ 2147483646 h 801"/>
                <a:gd name="T2" fmla="*/ 2147483646 w 566"/>
                <a:gd name="T3" fmla="*/ 2147483646 h 801"/>
                <a:gd name="T4" fmla="*/ 2147483646 w 566"/>
                <a:gd name="T5" fmla="*/ 2147483646 h 801"/>
                <a:gd name="T6" fmla="*/ 2147483646 w 566"/>
                <a:gd name="T7" fmla="*/ 0 h 801"/>
                <a:gd name="T8" fmla="*/ 0 w 566"/>
                <a:gd name="T9" fmla="*/ 2147483646 h 801"/>
                <a:gd name="T10" fmla="*/ 0 w 566"/>
                <a:gd name="T11" fmla="*/ 2147483646 h 801"/>
                <a:gd name="T12" fmla="*/ 0 w 566"/>
                <a:gd name="T13" fmla="*/ 2147483646 h 801"/>
                <a:gd name="T14" fmla="*/ 2147483646 w 566"/>
                <a:gd name="T15" fmla="*/ 2147483646 h 8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66" h="801">
                  <a:moveTo>
                    <a:pt x="400" y="801"/>
                  </a:moveTo>
                  <a:cubicBezTo>
                    <a:pt x="458" y="743"/>
                    <a:pt x="504" y="672"/>
                    <a:pt x="533" y="593"/>
                  </a:cubicBezTo>
                  <a:cubicBezTo>
                    <a:pt x="554" y="533"/>
                    <a:pt x="566" y="468"/>
                    <a:pt x="566" y="401"/>
                  </a:cubicBezTo>
                  <a:cubicBezTo>
                    <a:pt x="566" y="244"/>
                    <a:pt x="503" y="103"/>
                    <a:pt x="400" y="0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1"/>
                    <a:pt x="0" y="401"/>
                    <a:pt x="0" y="401"/>
                  </a:cubicBezTo>
                  <a:lnTo>
                    <a:pt x="400" y="801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7" name="Rectangle 22">
              <a:extLst>
                <a:ext uri="{FF2B5EF4-FFF2-40B4-BE49-F238E27FC236}">
                  <a16:creationId xmlns:a16="http://schemas.microsoft.com/office/drawing/2014/main" id="{DF6EFA41-D797-4903-8E54-5E1F690A89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5913" y="1592263"/>
              <a:ext cx="1588" cy="1588"/>
            </a:xfrm>
            <a:prstGeom prst="rect">
              <a:avLst/>
            </a:prstGeom>
            <a:solidFill>
              <a:srgbClr val="FD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/>
            </a:p>
          </p:txBody>
        </p:sp>
        <p:sp>
          <p:nvSpPr>
            <p:cNvPr id="15378" name="Rectangle 23">
              <a:extLst>
                <a:ext uri="{FF2B5EF4-FFF2-40B4-BE49-F238E27FC236}">
                  <a16:creationId xmlns:a16="http://schemas.microsoft.com/office/drawing/2014/main" id="{6BCA9E5E-D001-4EE5-9CD4-53B2B63CE2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5913" y="1592263"/>
              <a:ext cx="1588" cy="1588"/>
            </a:xfrm>
            <a:prstGeom prst="rect">
              <a:avLst/>
            </a:prstGeom>
            <a:solidFill>
              <a:srgbClr val="FD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/>
            </a:p>
          </p:txBody>
        </p:sp>
        <p:sp>
          <p:nvSpPr>
            <p:cNvPr id="15379" name="Rectangle 24">
              <a:extLst>
                <a:ext uri="{FF2B5EF4-FFF2-40B4-BE49-F238E27FC236}">
                  <a16:creationId xmlns:a16="http://schemas.microsoft.com/office/drawing/2014/main" id="{A9EDE000-B361-46D7-B105-FCED300AC2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5913" y="1592263"/>
              <a:ext cx="1588" cy="1588"/>
            </a:xfrm>
            <a:prstGeom prst="rect">
              <a:avLst/>
            </a:prstGeom>
            <a:solidFill>
              <a:srgbClr val="FD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/>
            </a:p>
          </p:txBody>
        </p:sp>
        <p:sp>
          <p:nvSpPr>
            <p:cNvPr id="15380" name="Rectangle 25">
              <a:extLst>
                <a:ext uri="{FF2B5EF4-FFF2-40B4-BE49-F238E27FC236}">
                  <a16:creationId xmlns:a16="http://schemas.microsoft.com/office/drawing/2014/main" id="{C325CBDD-9A9D-4BD8-A8ED-FD4FA5F49B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5913" y="1592263"/>
              <a:ext cx="1588" cy="1588"/>
            </a:xfrm>
            <a:prstGeom prst="rect">
              <a:avLst/>
            </a:prstGeom>
            <a:solidFill>
              <a:srgbClr val="FD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/>
            </a:p>
          </p:txBody>
        </p:sp>
        <p:sp>
          <p:nvSpPr>
            <p:cNvPr id="15381" name="Rectangle 26">
              <a:extLst>
                <a:ext uri="{FF2B5EF4-FFF2-40B4-BE49-F238E27FC236}">
                  <a16:creationId xmlns:a16="http://schemas.microsoft.com/office/drawing/2014/main" id="{59915691-EC58-4279-A7E5-BCFA716CE6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5913" y="1592263"/>
              <a:ext cx="1588" cy="1588"/>
            </a:xfrm>
            <a:prstGeom prst="rect">
              <a:avLst/>
            </a:prstGeom>
            <a:solidFill>
              <a:srgbClr val="FD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/>
            </a:p>
          </p:txBody>
        </p:sp>
        <p:sp>
          <p:nvSpPr>
            <p:cNvPr id="15382" name="Freeform 27">
              <a:extLst>
                <a:ext uri="{FF2B5EF4-FFF2-40B4-BE49-F238E27FC236}">
                  <a16:creationId xmlns:a16="http://schemas.microsoft.com/office/drawing/2014/main" id="{FA3C9110-429A-412B-9581-52418A1FA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5913" y="130175"/>
              <a:ext cx="1120775" cy="1462088"/>
            </a:xfrm>
            <a:custGeom>
              <a:avLst/>
              <a:gdLst>
                <a:gd name="T0" fmla="*/ 2147483646 w 400"/>
                <a:gd name="T1" fmla="*/ 2147483646 h 521"/>
                <a:gd name="T2" fmla="*/ 2147483646 w 400"/>
                <a:gd name="T3" fmla="*/ 0 h 521"/>
                <a:gd name="T4" fmla="*/ 0 w 400"/>
                <a:gd name="T5" fmla="*/ 2147483646 h 521"/>
                <a:gd name="T6" fmla="*/ 2147483646 w 400"/>
                <a:gd name="T7" fmla="*/ 2147483646 h 5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0" h="521">
                  <a:moveTo>
                    <a:pt x="400" y="120"/>
                  </a:moveTo>
                  <a:cubicBezTo>
                    <a:pt x="350" y="70"/>
                    <a:pt x="290" y="29"/>
                    <a:pt x="224" y="0"/>
                  </a:cubicBezTo>
                  <a:cubicBezTo>
                    <a:pt x="0" y="521"/>
                    <a:pt x="0" y="521"/>
                    <a:pt x="0" y="521"/>
                  </a:cubicBezTo>
                  <a:lnTo>
                    <a:pt x="400" y="120"/>
                  </a:lnTo>
                  <a:close/>
                </a:path>
              </a:pathLst>
            </a:custGeom>
            <a:solidFill>
              <a:srgbClr val="40C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3" name="Freeform 28">
              <a:extLst>
                <a:ext uri="{FF2B5EF4-FFF2-40B4-BE49-F238E27FC236}">
                  <a16:creationId xmlns:a16="http://schemas.microsoft.com/office/drawing/2014/main" id="{F189BC6F-6033-4B1A-8420-F5B38EEF3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5913" y="3175"/>
              <a:ext cx="627063" cy="1589088"/>
            </a:xfrm>
            <a:custGeom>
              <a:avLst/>
              <a:gdLst>
                <a:gd name="T0" fmla="*/ 0 w 224"/>
                <a:gd name="T1" fmla="*/ 2147483646 h 566"/>
                <a:gd name="T2" fmla="*/ 0 w 224"/>
                <a:gd name="T3" fmla="*/ 2147483646 h 566"/>
                <a:gd name="T4" fmla="*/ 2147483646 w 224"/>
                <a:gd name="T5" fmla="*/ 2147483646 h 566"/>
                <a:gd name="T6" fmla="*/ 0 w 224"/>
                <a:gd name="T7" fmla="*/ 0 h 566"/>
                <a:gd name="T8" fmla="*/ 0 w 224"/>
                <a:gd name="T9" fmla="*/ 0 h 566"/>
                <a:gd name="T10" fmla="*/ 0 w 224"/>
                <a:gd name="T11" fmla="*/ 2147483646 h 5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4" h="566">
                  <a:moveTo>
                    <a:pt x="0" y="566"/>
                  </a:moveTo>
                  <a:cubicBezTo>
                    <a:pt x="0" y="566"/>
                    <a:pt x="0" y="566"/>
                    <a:pt x="0" y="566"/>
                  </a:cubicBezTo>
                  <a:cubicBezTo>
                    <a:pt x="224" y="45"/>
                    <a:pt x="224" y="45"/>
                    <a:pt x="224" y="45"/>
                  </a:cubicBezTo>
                  <a:cubicBezTo>
                    <a:pt x="155" y="16"/>
                    <a:pt x="79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6"/>
                    <a:pt x="0" y="566"/>
                    <a:pt x="0" y="566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4" name="Freeform 29">
              <a:extLst>
                <a:ext uri="{FF2B5EF4-FFF2-40B4-BE49-F238E27FC236}">
                  <a16:creationId xmlns:a16="http://schemas.microsoft.com/office/drawing/2014/main" id="{11211AB4-73C7-42B7-B7F1-4E346F6D7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592263"/>
              <a:ext cx="2706688" cy="1587500"/>
            </a:xfrm>
            <a:custGeom>
              <a:avLst/>
              <a:gdLst>
                <a:gd name="T0" fmla="*/ 2147483646 w 966"/>
                <a:gd name="T1" fmla="*/ 0 h 566"/>
                <a:gd name="T2" fmla="*/ 0 w 966"/>
                <a:gd name="T3" fmla="*/ 0 h 566"/>
                <a:gd name="T4" fmla="*/ 2147483646 w 966"/>
                <a:gd name="T5" fmla="*/ 2147483646 h 566"/>
                <a:gd name="T6" fmla="*/ 2147483646 w 966"/>
                <a:gd name="T7" fmla="*/ 2147483646 h 566"/>
                <a:gd name="T8" fmla="*/ 2147483646 w 966"/>
                <a:gd name="T9" fmla="*/ 2147483646 h 566"/>
                <a:gd name="T10" fmla="*/ 2147483646 w 966"/>
                <a:gd name="T11" fmla="*/ 2147483646 h 566"/>
                <a:gd name="T12" fmla="*/ 2147483646 w 966"/>
                <a:gd name="T13" fmla="*/ 0 h 5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6" h="566">
                  <a:moveTo>
                    <a:pt x="56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56"/>
                    <a:pt x="63" y="297"/>
                    <a:pt x="166" y="400"/>
                  </a:cubicBezTo>
                  <a:cubicBezTo>
                    <a:pt x="216" y="450"/>
                    <a:pt x="276" y="491"/>
                    <a:pt x="342" y="520"/>
                  </a:cubicBezTo>
                  <a:cubicBezTo>
                    <a:pt x="411" y="549"/>
                    <a:pt x="486" y="566"/>
                    <a:pt x="566" y="566"/>
                  </a:cubicBezTo>
                  <a:cubicBezTo>
                    <a:pt x="722" y="566"/>
                    <a:pt x="864" y="502"/>
                    <a:pt x="966" y="400"/>
                  </a:cubicBezTo>
                  <a:lnTo>
                    <a:pt x="566" y="0"/>
                  </a:lnTo>
                  <a:close/>
                </a:path>
              </a:pathLst>
            </a:custGeom>
            <a:solidFill>
              <a:srgbClr val="465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5" name="Freeform 30">
              <a:extLst>
                <a:ext uri="{FF2B5EF4-FFF2-40B4-BE49-F238E27FC236}">
                  <a16:creationId xmlns:a16="http://schemas.microsoft.com/office/drawing/2014/main" id="{B5FC27E5-D309-419D-BBFB-A7E1A5693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049338"/>
              <a:ext cx="1585913" cy="542925"/>
            </a:xfrm>
            <a:custGeom>
              <a:avLst/>
              <a:gdLst>
                <a:gd name="T0" fmla="*/ 2147483646 w 566"/>
                <a:gd name="T1" fmla="*/ 2147483646 h 193"/>
                <a:gd name="T2" fmla="*/ 2147483646 w 566"/>
                <a:gd name="T3" fmla="*/ 0 h 193"/>
                <a:gd name="T4" fmla="*/ 0 w 566"/>
                <a:gd name="T5" fmla="*/ 2147483646 h 193"/>
                <a:gd name="T6" fmla="*/ 2147483646 w 566"/>
                <a:gd name="T7" fmla="*/ 2147483646 h 19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6" h="193">
                  <a:moveTo>
                    <a:pt x="566" y="193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12" y="60"/>
                    <a:pt x="0" y="125"/>
                    <a:pt x="0" y="193"/>
                  </a:cubicBezTo>
                  <a:cubicBezTo>
                    <a:pt x="566" y="193"/>
                    <a:pt x="566" y="193"/>
                    <a:pt x="566" y="193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6" name="Freeform 31">
              <a:extLst>
                <a:ext uri="{FF2B5EF4-FFF2-40B4-BE49-F238E27FC236}">
                  <a16:creationId xmlns:a16="http://schemas.microsoft.com/office/drawing/2014/main" id="{6138121F-4A63-482B-B20F-83CE987F1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75" y="0"/>
              <a:ext cx="1493838" cy="1592263"/>
            </a:xfrm>
            <a:custGeom>
              <a:avLst/>
              <a:gdLst>
                <a:gd name="T0" fmla="*/ 2147483646 w 533"/>
                <a:gd name="T1" fmla="*/ 2147483646 h 567"/>
                <a:gd name="T2" fmla="*/ 2147483646 w 533"/>
                <a:gd name="T3" fmla="*/ 2147483646 h 567"/>
                <a:gd name="T4" fmla="*/ 0 w 533"/>
                <a:gd name="T5" fmla="*/ 2147483646 h 567"/>
                <a:gd name="T6" fmla="*/ 2147483646 w 533"/>
                <a:gd name="T7" fmla="*/ 2147483646 h 567"/>
                <a:gd name="T8" fmla="*/ 2147483646 w 533"/>
                <a:gd name="T9" fmla="*/ 2147483646 h 567"/>
                <a:gd name="T10" fmla="*/ 2147483646 w 533"/>
                <a:gd name="T11" fmla="*/ 2147483646 h 5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3" h="567">
                  <a:moveTo>
                    <a:pt x="533" y="1"/>
                  </a:moveTo>
                  <a:cubicBezTo>
                    <a:pt x="377" y="0"/>
                    <a:pt x="235" y="64"/>
                    <a:pt x="133" y="166"/>
                  </a:cubicBezTo>
                  <a:cubicBezTo>
                    <a:pt x="74" y="225"/>
                    <a:pt x="29" y="295"/>
                    <a:pt x="0" y="374"/>
                  </a:cubicBezTo>
                  <a:cubicBezTo>
                    <a:pt x="533" y="567"/>
                    <a:pt x="533" y="567"/>
                    <a:pt x="533" y="567"/>
                  </a:cubicBezTo>
                  <a:cubicBezTo>
                    <a:pt x="533" y="567"/>
                    <a:pt x="533" y="567"/>
                    <a:pt x="533" y="567"/>
                  </a:cubicBezTo>
                  <a:lnTo>
                    <a:pt x="533" y="1"/>
                  </a:lnTo>
                  <a:close/>
                </a:path>
              </a:pathLst>
            </a:custGeom>
            <a:solidFill>
              <a:srgbClr val="47D7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7" name="Rectangle 32">
              <a:extLst>
                <a:ext uri="{FF2B5EF4-FFF2-40B4-BE49-F238E27FC236}">
                  <a16:creationId xmlns:a16="http://schemas.microsoft.com/office/drawing/2014/main" id="{D93AA2B5-6DCD-40BE-B7B8-8B68DAE3D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5913" y="1592263"/>
              <a:ext cx="1588" cy="1588"/>
            </a:xfrm>
            <a:prstGeom prst="rect">
              <a:avLst/>
            </a:prstGeom>
            <a:solidFill>
              <a:srgbClr val="FD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/>
            </a:p>
          </p:txBody>
        </p:sp>
        <p:sp>
          <p:nvSpPr>
            <p:cNvPr id="15388" name="Freeform 33">
              <a:extLst>
                <a:ext uri="{FF2B5EF4-FFF2-40B4-BE49-F238E27FC236}">
                  <a16:creationId xmlns:a16="http://schemas.microsoft.com/office/drawing/2014/main" id="{A9422AEF-78AE-4D99-9601-8E85ED72C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138" y="469900"/>
              <a:ext cx="2241550" cy="2244725"/>
            </a:xfrm>
            <a:custGeom>
              <a:avLst/>
              <a:gdLst>
                <a:gd name="T0" fmla="*/ 2147483646 w 800"/>
                <a:gd name="T1" fmla="*/ 2147483646 h 800"/>
                <a:gd name="T2" fmla="*/ 0 w 800"/>
                <a:gd name="T3" fmla="*/ 2147483646 h 800"/>
                <a:gd name="T4" fmla="*/ 2147483646 w 800"/>
                <a:gd name="T5" fmla="*/ 0 h 800"/>
                <a:gd name="T6" fmla="*/ 2147483646 w 800"/>
                <a:gd name="T7" fmla="*/ 2147483646 h 800"/>
                <a:gd name="T8" fmla="*/ 2147483646 w 800"/>
                <a:gd name="T9" fmla="*/ 2147483646 h 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00" h="800">
                  <a:moveTo>
                    <a:pt x="400" y="800"/>
                  </a:moveTo>
                  <a:cubicBezTo>
                    <a:pt x="179" y="800"/>
                    <a:pt x="0" y="620"/>
                    <a:pt x="0" y="400"/>
                  </a:cubicBezTo>
                  <a:cubicBezTo>
                    <a:pt x="0" y="179"/>
                    <a:pt x="179" y="0"/>
                    <a:pt x="400" y="0"/>
                  </a:cubicBezTo>
                  <a:cubicBezTo>
                    <a:pt x="621" y="0"/>
                    <a:pt x="800" y="179"/>
                    <a:pt x="800" y="400"/>
                  </a:cubicBezTo>
                  <a:cubicBezTo>
                    <a:pt x="800" y="621"/>
                    <a:pt x="621" y="800"/>
                    <a:pt x="400" y="8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9" name="文本框 71">
              <a:extLst>
                <a:ext uri="{FF2B5EF4-FFF2-40B4-BE49-F238E27FC236}">
                  <a16:creationId xmlns:a16="http://schemas.microsoft.com/office/drawing/2014/main" id="{8452EDBF-F8DC-4B79-984D-0CF2D893EC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6698" y="1129010"/>
              <a:ext cx="141287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5400">
                  <a:solidFill>
                    <a:srgbClr val="465766"/>
                  </a:solidFill>
                </a:rPr>
                <a:t>33%</a:t>
              </a:r>
              <a:endParaRPr lang="zh-CN" altLang="en-US" sz="5400">
                <a:solidFill>
                  <a:srgbClr val="465766"/>
                </a:solidFill>
              </a:endParaRPr>
            </a:p>
          </p:txBody>
        </p:sp>
      </p:grpSp>
      <p:sp>
        <p:nvSpPr>
          <p:cNvPr id="14400" name="文本框 75">
            <a:extLst>
              <a:ext uri="{FF2B5EF4-FFF2-40B4-BE49-F238E27FC236}">
                <a16:creationId xmlns:a16="http://schemas.microsoft.com/office/drawing/2014/main" id="{627A7968-83D1-41FD-A0B7-19AAB5DFD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2225" y="5283200"/>
            <a:ext cx="29402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rgbClr val="46576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The content of the title</a:t>
            </a:r>
          </a:p>
        </p:txBody>
      </p:sp>
      <p:sp>
        <p:nvSpPr>
          <p:cNvPr id="14401" name="文本框 76">
            <a:extLst>
              <a:ext uri="{FF2B5EF4-FFF2-40B4-BE49-F238E27FC236}">
                <a16:creationId xmlns:a16="http://schemas.microsoft.com/office/drawing/2014/main" id="{726DECDE-59A0-432F-AEF2-A1F7B8CA2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2225" y="5732463"/>
            <a:ext cx="25384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46576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Description of data content, description of data content,</a:t>
            </a:r>
          </a:p>
        </p:txBody>
      </p:sp>
      <p:sp>
        <p:nvSpPr>
          <p:cNvPr id="14402" name="文本框 77">
            <a:extLst>
              <a:ext uri="{FF2B5EF4-FFF2-40B4-BE49-F238E27FC236}">
                <a16:creationId xmlns:a16="http://schemas.microsoft.com/office/drawing/2014/main" id="{E736B1BD-E579-48D4-8972-1147DFBA0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8550" y="5283200"/>
            <a:ext cx="29402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rgbClr val="46576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The content of the title</a:t>
            </a:r>
          </a:p>
        </p:txBody>
      </p:sp>
      <p:sp>
        <p:nvSpPr>
          <p:cNvPr id="14403" name="文本框 78">
            <a:extLst>
              <a:ext uri="{FF2B5EF4-FFF2-40B4-BE49-F238E27FC236}">
                <a16:creationId xmlns:a16="http://schemas.microsoft.com/office/drawing/2014/main" id="{7F45178F-9AF5-4D1D-8261-8594FD88E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8550" y="5732463"/>
            <a:ext cx="2536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46576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Description of data content, description of data content,</a:t>
            </a:r>
          </a:p>
        </p:txBody>
      </p:sp>
      <p:sp>
        <p:nvSpPr>
          <p:cNvPr id="14404" name="文本框 79">
            <a:extLst>
              <a:ext uri="{FF2B5EF4-FFF2-40B4-BE49-F238E27FC236}">
                <a16:creationId xmlns:a16="http://schemas.microsoft.com/office/drawing/2014/main" id="{3C2D1CBB-92E2-4821-B810-D01A36FB9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4875" y="5283200"/>
            <a:ext cx="29402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rgbClr val="46576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The content of the title</a:t>
            </a:r>
          </a:p>
        </p:txBody>
      </p:sp>
      <p:sp>
        <p:nvSpPr>
          <p:cNvPr id="14405" name="文本框 80">
            <a:extLst>
              <a:ext uri="{FF2B5EF4-FFF2-40B4-BE49-F238E27FC236}">
                <a16:creationId xmlns:a16="http://schemas.microsoft.com/office/drawing/2014/main" id="{D138F148-4D73-468E-90C0-38DDA1B1C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4875" y="5732463"/>
            <a:ext cx="2536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46576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Description of data content, description of data content,</a:t>
            </a:r>
          </a:p>
        </p:txBody>
      </p:sp>
      <p:sp>
        <p:nvSpPr>
          <p:cNvPr id="15371" name="文本框 81">
            <a:extLst>
              <a:ext uri="{FF2B5EF4-FFF2-40B4-BE49-F238E27FC236}">
                <a16:creationId xmlns:a16="http://schemas.microsoft.com/office/drawing/2014/main" id="{FA9BC053-0D1E-41E3-8345-FF4FFBBD1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463" y="133350"/>
            <a:ext cx="6665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rgbClr val="7F7F7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THE CONTENT OF THE TITLE</a:t>
            </a:r>
          </a:p>
        </p:txBody>
      </p:sp>
      <p:sp>
        <p:nvSpPr>
          <p:cNvPr id="15372" name="矩形 9">
            <a:extLst>
              <a:ext uri="{FF2B5EF4-FFF2-40B4-BE49-F238E27FC236}">
                <a16:creationId xmlns:a16="http://schemas.microsoft.com/office/drawing/2014/main" id="{AA5FC342-38DB-4F38-95D6-191B84CC7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569913" cy="657225"/>
          </a:xfrm>
          <a:prstGeom prst="rect">
            <a:avLst/>
          </a:prstGeom>
          <a:solidFill>
            <a:srgbClr val="0C8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1CDCF691-597A-4BD1-B7D5-15C1B8F98D6D}"/>
              </a:ext>
            </a:extLst>
          </p:cNvPr>
          <p:cNvSpPr/>
          <p:nvPr/>
        </p:nvSpPr>
        <p:spPr bwMode="auto">
          <a:xfrm>
            <a:off x="617538" y="0"/>
            <a:ext cx="107950" cy="6572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4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4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4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00" grpId="0" autoUpdateAnimBg="0"/>
      <p:bldP spid="14401" grpId="0" autoUpdateAnimBg="0"/>
      <p:bldP spid="14402" grpId="0" autoUpdateAnimBg="0"/>
      <p:bldP spid="14403" grpId="0" autoUpdateAnimBg="0"/>
      <p:bldP spid="14404" grpId="0" autoUpdateAnimBg="0"/>
      <p:bldP spid="1440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9">
            <a:extLst>
              <a:ext uri="{FF2B5EF4-FFF2-40B4-BE49-F238E27FC236}">
                <a16:creationId xmlns:a16="http://schemas.microsoft.com/office/drawing/2014/main" id="{2F5BE296-494C-4BD2-B8DC-73C1EB142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555750"/>
            <a:ext cx="1984375" cy="179388"/>
          </a:xfrm>
          <a:prstGeom prst="rect">
            <a:avLst/>
          </a:prstGeom>
          <a:solidFill>
            <a:srgbClr val="FF62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16387" name="Rectangle 70">
            <a:extLst>
              <a:ext uri="{FF2B5EF4-FFF2-40B4-BE49-F238E27FC236}">
                <a16:creationId xmlns:a16="http://schemas.microsoft.com/office/drawing/2014/main" id="{B875921A-25D9-4F00-9A23-D44C4C488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555750"/>
            <a:ext cx="1984375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15376" name="Rectangle 71">
            <a:extLst>
              <a:ext uri="{FF2B5EF4-FFF2-40B4-BE49-F238E27FC236}">
                <a16:creationId xmlns:a16="http://schemas.microsoft.com/office/drawing/2014/main" id="{52A3B121-1193-468D-BAA0-F3796DFA0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735138"/>
            <a:ext cx="1984375" cy="3925887"/>
          </a:xfrm>
          <a:prstGeom prst="rect">
            <a:avLst/>
          </a:prstGeom>
          <a:solidFill>
            <a:srgbClr val="FF62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16389" name="Rectangle 72">
            <a:extLst>
              <a:ext uri="{FF2B5EF4-FFF2-40B4-BE49-F238E27FC236}">
                <a16:creationId xmlns:a16="http://schemas.microsoft.com/office/drawing/2014/main" id="{CE46C80E-061F-4DBC-8089-1D87FB69F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9438" y="1555750"/>
            <a:ext cx="1985962" cy="179388"/>
          </a:xfrm>
          <a:prstGeom prst="rect">
            <a:avLst/>
          </a:prstGeom>
          <a:solidFill>
            <a:srgbClr val="40C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16390" name="Rectangle 73">
            <a:extLst>
              <a:ext uri="{FF2B5EF4-FFF2-40B4-BE49-F238E27FC236}">
                <a16:creationId xmlns:a16="http://schemas.microsoft.com/office/drawing/2014/main" id="{94136851-3E03-46C1-A00F-2D9A3420C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9438" y="1555750"/>
            <a:ext cx="1985962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15379" name="Rectangle 74">
            <a:extLst>
              <a:ext uri="{FF2B5EF4-FFF2-40B4-BE49-F238E27FC236}">
                <a16:creationId xmlns:a16="http://schemas.microsoft.com/office/drawing/2014/main" id="{4E4DD9C6-3B33-4009-9CD8-27EE1F229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9438" y="1735138"/>
            <a:ext cx="1985962" cy="3925887"/>
          </a:xfrm>
          <a:prstGeom prst="rect">
            <a:avLst/>
          </a:prstGeom>
          <a:solidFill>
            <a:srgbClr val="40C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16392" name="Freeform 75">
            <a:extLst>
              <a:ext uri="{FF2B5EF4-FFF2-40B4-BE49-F238E27FC236}">
                <a16:creationId xmlns:a16="http://schemas.microsoft.com/office/drawing/2014/main" id="{1EE58F0A-9E54-4938-9E0C-92A7AC3407F5}"/>
              </a:ext>
            </a:extLst>
          </p:cNvPr>
          <p:cNvSpPr>
            <a:spLocks/>
          </p:cNvSpPr>
          <p:nvPr/>
        </p:nvSpPr>
        <p:spPr bwMode="auto">
          <a:xfrm>
            <a:off x="1133475" y="1555750"/>
            <a:ext cx="1985963" cy="179388"/>
          </a:xfrm>
          <a:custGeom>
            <a:avLst/>
            <a:gdLst>
              <a:gd name="T0" fmla="*/ 2147483646 w 1251"/>
              <a:gd name="T1" fmla="*/ 0 h 113"/>
              <a:gd name="T2" fmla="*/ 2147483646 w 1251"/>
              <a:gd name="T3" fmla="*/ 0 h 113"/>
              <a:gd name="T4" fmla="*/ 0 w 1251"/>
              <a:gd name="T5" fmla="*/ 0 h 113"/>
              <a:gd name="T6" fmla="*/ 0 w 1251"/>
              <a:gd name="T7" fmla="*/ 2147483646 h 113"/>
              <a:gd name="T8" fmla="*/ 2147483646 w 1251"/>
              <a:gd name="T9" fmla="*/ 2147483646 h 113"/>
              <a:gd name="T10" fmla="*/ 2147483646 w 1251"/>
              <a:gd name="T11" fmla="*/ 0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51" h="113">
                <a:moveTo>
                  <a:pt x="1251" y="0"/>
                </a:moveTo>
                <a:lnTo>
                  <a:pt x="93" y="0"/>
                </a:lnTo>
                <a:lnTo>
                  <a:pt x="0" y="0"/>
                </a:lnTo>
                <a:lnTo>
                  <a:pt x="0" y="113"/>
                </a:lnTo>
                <a:lnTo>
                  <a:pt x="1251" y="113"/>
                </a:lnTo>
                <a:lnTo>
                  <a:pt x="1251" y="0"/>
                </a:lnTo>
                <a:close/>
              </a:path>
            </a:pathLst>
          </a:custGeom>
          <a:solidFill>
            <a:srgbClr val="4657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3" name="Freeform 76">
            <a:extLst>
              <a:ext uri="{FF2B5EF4-FFF2-40B4-BE49-F238E27FC236}">
                <a16:creationId xmlns:a16="http://schemas.microsoft.com/office/drawing/2014/main" id="{BC55BFF8-47F2-4A22-A9EB-3987BD1C842D}"/>
              </a:ext>
            </a:extLst>
          </p:cNvPr>
          <p:cNvSpPr>
            <a:spLocks/>
          </p:cNvSpPr>
          <p:nvPr/>
        </p:nvSpPr>
        <p:spPr bwMode="auto">
          <a:xfrm>
            <a:off x="1133475" y="1555750"/>
            <a:ext cx="1985963" cy="179388"/>
          </a:xfrm>
          <a:custGeom>
            <a:avLst/>
            <a:gdLst>
              <a:gd name="T0" fmla="*/ 2147483646 w 1251"/>
              <a:gd name="T1" fmla="*/ 0 h 113"/>
              <a:gd name="T2" fmla="*/ 2147483646 w 1251"/>
              <a:gd name="T3" fmla="*/ 0 h 113"/>
              <a:gd name="T4" fmla="*/ 0 w 1251"/>
              <a:gd name="T5" fmla="*/ 0 h 113"/>
              <a:gd name="T6" fmla="*/ 0 w 1251"/>
              <a:gd name="T7" fmla="*/ 2147483646 h 113"/>
              <a:gd name="T8" fmla="*/ 2147483646 w 1251"/>
              <a:gd name="T9" fmla="*/ 2147483646 h 113"/>
              <a:gd name="T10" fmla="*/ 2147483646 w 1251"/>
              <a:gd name="T11" fmla="*/ 0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51" h="113">
                <a:moveTo>
                  <a:pt x="1251" y="0"/>
                </a:moveTo>
                <a:lnTo>
                  <a:pt x="93" y="0"/>
                </a:lnTo>
                <a:lnTo>
                  <a:pt x="0" y="0"/>
                </a:lnTo>
                <a:lnTo>
                  <a:pt x="0" y="113"/>
                </a:lnTo>
                <a:lnTo>
                  <a:pt x="1251" y="113"/>
                </a:lnTo>
                <a:lnTo>
                  <a:pt x="125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82" name="Rectangle 77">
            <a:extLst>
              <a:ext uri="{FF2B5EF4-FFF2-40B4-BE49-F238E27FC236}">
                <a16:creationId xmlns:a16="http://schemas.microsoft.com/office/drawing/2014/main" id="{A8AB1765-AFD5-474E-86A8-A312EF78C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475" y="1735138"/>
            <a:ext cx="1985963" cy="3925887"/>
          </a:xfrm>
          <a:prstGeom prst="rect">
            <a:avLst/>
          </a:prstGeom>
          <a:solidFill>
            <a:srgbClr val="4657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16395" name="Freeform 80">
            <a:extLst>
              <a:ext uri="{FF2B5EF4-FFF2-40B4-BE49-F238E27FC236}">
                <a16:creationId xmlns:a16="http://schemas.microsoft.com/office/drawing/2014/main" id="{AE726419-038F-4ABB-B915-DB37B119B90B}"/>
              </a:ext>
            </a:extLst>
          </p:cNvPr>
          <p:cNvSpPr>
            <a:spLocks/>
          </p:cNvSpPr>
          <p:nvPr/>
        </p:nvSpPr>
        <p:spPr bwMode="auto">
          <a:xfrm>
            <a:off x="9075738" y="1555750"/>
            <a:ext cx="1985962" cy="179388"/>
          </a:xfrm>
          <a:custGeom>
            <a:avLst/>
            <a:gdLst>
              <a:gd name="T0" fmla="*/ 2147483646 w 620"/>
              <a:gd name="T1" fmla="*/ 2147483646 h 56"/>
              <a:gd name="T2" fmla="*/ 2147483646 w 620"/>
              <a:gd name="T3" fmla="*/ 0 h 56"/>
              <a:gd name="T4" fmla="*/ 0 w 620"/>
              <a:gd name="T5" fmla="*/ 0 h 56"/>
              <a:gd name="T6" fmla="*/ 0 w 620"/>
              <a:gd name="T7" fmla="*/ 2147483646 h 56"/>
              <a:gd name="T8" fmla="*/ 2147483646 w 620"/>
              <a:gd name="T9" fmla="*/ 2147483646 h 56"/>
              <a:gd name="T10" fmla="*/ 2147483646 w 620"/>
              <a:gd name="T11" fmla="*/ 2147483646 h 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0" h="56">
                <a:moveTo>
                  <a:pt x="620" y="40"/>
                </a:moveTo>
                <a:cubicBezTo>
                  <a:pt x="620" y="18"/>
                  <a:pt x="602" y="0"/>
                  <a:pt x="58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620" y="56"/>
                  <a:pt x="620" y="56"/>
                  <a:pt x="620" y="56"/>
                </a:cubicBezTo>
                <a:cubicBezTo>
                  <a:pt x="620" y="40"/>
                  <a:pt x="620" y="40"/>
                  <a:pt x="620" y="40"/>
                </a:cubicBezTo>
              </a:path>
            </a:pathLst>
          </a:custGeom>
          <a:solidFill>
            <a:srgbClr val="47D7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84" name="Freeform 81">
            <a:extLst>
              <a:ext uri="{FF2B5EF4-FFF2-40B4-BE49-F238E27FC236}">
                <a16:creationId xmlns:a16="http://schemas.microsoft.com/office/drawing/2014/main" id="{85037C05-C643-4F72-BC87-33F5D1835CA5}"/>
              </a:ext>
            </a:extLst>
          </p:cNvPr>
          <p:cNvSpPr>
            <a:spLocks/>
          </p:cNvSpPr>
          <p:nvPr/>
        </p:nvSpPr>
        <p:spPr bwMode="auto">
          <a:xfrm>
            <a:off x="9075738" y="1555750"/>
            <a:ext cx="1985962" cy="179388"/>
          </a:xfrm>
          <a:custGeom>
            <a:avLst/>
            <a:gdLst>
              <a:gd name="T0" fmla="*/ 2147483646 w 620"/>
              <a:gd name="T1" fmla="*/ 0 h 56"/>
              <a:gd name="T2" fmla="*/ 0 w 620"/>
              <a:gd name="T3" fmla="*/ 0 h 56"/>
              <a:gd name="T4" fmla="*/ 0 w 620"/>
              <a:gd name="T5" fmla="*/ 2147483646 h 56"/>
              <a:gd name="T6" fmla="*/ 0 w 620"/>
              <a:gd name="T7" fmla="*/ 2147483646 h 56"/>
              <a:gd name="T8" fmla="*/ 2147483646 w 620"/>
              <a:gd name="T9" fmla="*/ 2147483646 h 56"/>
              <a:gd name="T10" fmla="*/ 2147483646 w 620"/>
              <a:gd name="T11" fmla="*/ 2147483646 h 56"/>
              <a:gd name="T12" fmla="*/ 2147483646 w 620"/>
              <a:gd name="T13" fmla="*/ 0 h 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20" h="56">
                <a:moveTo>
                  <a:pt x="58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6"/>
                  <a:pt x="0" y="56"/>
                  <a:pt x="0" y="56"/>
                </a:cubicBezTo>
                <a:cubicBezTo>
                  <a:pt x="620" y="56"/>
                  <a:pt x="620" y="56"/>
                  <a:pt x="620" y="56"/>
                </a:cubicBezTo>
                <a:cubicBezTo>
                  <a:pt x="620" y="40"/>
                  <a:pt x="620" y="40"/>
                  <a:pt x="620" y="40"/>
                </a:cubicBezTo>
                <a:cubicBezTo>
                  <a:pt x="620" y="18"/>
                  <a:pt x="602" y="0"/>
                  <a:pt x="580" y="0"/>
                </a:cubicBezTo>
              </a:path>
            </a:pathLst>
          </a:custGeom>
          <a:solidFill>
            <a:srgbClr val="14B5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85" name="Freeform 82">
            <a:extLst>
              <a:ext uri="{FF2B5EF4-FFF2-40B4-BE49-F238E27FC236}">
                <a16:creationId xmlns:a16="http://schemas.microsoft.com/office/drawing/2014/main" id="{A0FA5B5F-4513-4737-AFE0-159104D0C397}"/>
              </a:ext>
            </a:extLst>
          </p:cNvPr>
          <p:cNvSpPr>
            <a:spLocks/>
          </p:cNvSpPr>
          <p:nvPr/>
        </p:nvSpPr>
        <p:spPr bwMode="auto">
          <a:xfrm>
            <a:off x="9075738" y="1735138"/>
            <a:ext cx="1985962" cy="3925887"/>
          </a:xfrm>
          <a:custGeom>
            <a:avLst/>
            <a:gdLst>
              <a:gd name="T0" fmla="*/ 0 w 620"/>
              <a:gd name="T1" fmla="*/ 0 h 1224"/>
              <a:gd name="T2" fmla="*/ 0 w 620"/>
              <a:gd name="T3" fmla="*/ 2147483646 h 1224"/>
              <a:gd name="T4" fmla="*/ 2147483646 w 620"/>
              <a:gd name="T5" fmla="*/ 2147483646 h 1224"/>
              <a:gd name="T6" fmla="*/ 2147483646 w 620"/>
              <a:gd name="T7" fmla="*/ 2147483646 h 1224"/>
              <a:gd name="T8" fmla="*/ 2147483646 w 620"/>
              <a:gd name="T9" fmla="*/ 0 h 1224"/>
              <a:gd name="T10" fmla="*/ 0 w 620"/>
              <a:gd name="T11" fmla="*/ 0 h 12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0" h="1224">
                <a:moveTo>
                  <a:pt x="0" y="0"/>
                </a:moveTo>
                <a:cubicBezTo>
                  <a:pt x="0" y="1224"/>
                  <a:pt x="0" y="1224"/>
                  <a:pt x="0" y="1224"/>
                </a:cubicBezTo>
                <a:cubicBezTo>
                  <a:pt x="580" y="1224"/>
                  <a:pt x="580" y="1224"/>
                  <a:pt x="580" y="1224"/>
                </a:cubicBezTo>
                <a:cubicBezTo>
                  <a:pt x="602" y="1224"/>
                  <a:pt x="620" y="1206"/>
                  <a:pt x="620" y="1184"/>
                </a:cubicBezTo>
                <a:cubicBezTo>
                  <a:pt x="620" y="0"/>
                  <a:pt x="620" y="0"/>
                  <a:pt x="62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7D7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8" name="Rectangle 83">
            <a:extLst>
              <a:ext uri="{FF2B5EF4-FFF2-40B4-BE49-F238E27FC236}">
                <a16:creationId xmlns:a16="http://schemas.microsoft.com/office/drawing/2014/main" id="{00725C2E-9F69-4407-8B6D-8C7D30E9B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9775" y="1555750"/>
            <a:ext cx="1985963" cy="179388"/>
          </a:xfrm>
          <a:prstGeom prst="rect">
            <a:avLst/>
          </a:prstGeom>
          <a:solidFill>
            <a:srgbClr val="FF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16399" name="Rectangle 84">
            <a:extLst>
              <a:ext uri="{FF2B5EF4-FFF2-40B4-BE49-F238E27FC236}">
                <a16:creationId xmlns:a16="http://schemas.microsoft.com/office/drawing/2014/main" id="{D5277F1D-2D2F-4416-8DE8-0982F4B1D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9775" y="1555750"/>
            <a:ext cx="1985963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15388" name="Rectangle 85">
            <a:extLst>
              <a:ext uri="{FF2B5EF4-FFF2-40B4-BE49-F238E27FC236}">
                <a16:creationId xmlns:a16="http://schemas.microsoft.com/office/drawing/2014/main" id="{C0BC89F3-F7AF-49D8-BAFC-BB57843E7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8188" y="1717675"/>
            <a:ext cx="1985962" cy="3925888"/>
          </a:xfrm>
          <a:prstGeom prst="rect">
            <a:avLst/>
          </a:prstGeom>
          <a:solidFill>
            <a:srgbClr val="FF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15389" name="Freeform 86">
            <a:extLst>
              <a:ext uri="{FF2B5EF4-FFF2-40B4-BE49-F238E27FC236}">
                <a16:creationId xmlns:a16="http://schemas.microsoft.com/office/drawing/2014/main" id="{7FCB39A4-6A8A-4A78-A1E3-176E729FC909}"/>
              </a:ext>
            </a:extLst>
          </p:cNvPr>
          <p:cNvSpPr>
            <a:spLocks/>
          </p:cNvSpPr>
          <p:nvPr/>
        </p:nvSpPr>
        <p:spPr bwMode="auto">
          <a:xfrm>
            <a:off x="1751013" y="2224088"/>
            <a:ext cx="538162" cy="530225"/>
          </a:xfrm>
          <a:custGeom>
            <a:avLst/>
            <a:gdLst>
              <a:gd name="T0" fmla="*/ 2147483646 w 168"/>
              <a:gd name="T1" fmla="*/ 2147483646 h 165"/>
              <a:gd name="T2" fmla="*/ 2147483646 w 168"/>
              <a:gd name="T3" fmla="*/ 2147483646 h 165"/>
              <a:gd name="T4" fmla="*/ 2147483646 w 168"/>
              <a:gd name="T5" fmla="*/ 2147483646 h 165"/>
              <a:gd name="T6" fmla="*/ 2147483646 w 168"/>
              <a:gd name="T7" fmla="*/ 2147483646 h 165"/>
              <a:gd name="T8" fmla="*/ 2147483646 w 168"/>
              <a:gd name="T9" fmla="*/ 2147483646 h 165"/>
              <a:gd name="T10" fmla="*/ 2147483646 w 168"/>
              <a:gd name="T11" fmla="*/ 2147483646 h 165"/>
              <a:gd name="T12" fmla="*/ 2147483646 w 168"/>
              <a:gd name="T13" fmla="*/ 2147483646 h 165"/>
              <a:gd name="T14" fmla="*/ 2147483646 w 168"/>
              <a:gd name="T15" fmla="*/ 2147483646 h 165"/>
              <a:gd name="T16" fmla="*/ 2147483646 w 168"/>
              <a:gd name="T17" fmla="*/ 2147483646 h 16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8" h="165">
                <a:moveTo>
                  <a:pt x="6" y="85"/>
                </a:moveTo>
                <a:cubicBezTo>
                  <a:pt x="1" y="84"/>
                  <a:pt x="0" y="82"/>
                  <a:pt x="5" y="79"/>
                </a:cubicBezTo>
                <a:cubicBezTo>
                  <a:pt x="160" y="2"/>
                  <a:pt x="160" y="2"/>
                  <a:pt x="160" y="2"/>
                </a:cubicBezTo>
                <a:cubicBezTo>
                  <a:pt x="166" y="0"/>
                  <a:pt x="168" y="2"/>
                  <a:pt x="165" y="7"/>
                </a:cubicBezTo>
                <a:cubicBezTo>
                  <a:pt x="88" y="159"/>
                  <a:pt x="88" y="159"/>
                  <a:pt x="88" y="159"/>
                </a:cubicBezTo>
                <a:cubicBezTo>
                  <a:pt x="86" y="165"/>
                  <a:pt x="83" y="164"/>
                  <a:pt x="82" y="158"/>
                </a:cubicBezTo>
                <a:cubicBezTo>
                  <a:pt x="78" y="101"/>
                  <a:pt x="78" y="101"/>
                  <a:pt x="78" y="101"/>
                </a:cubicBezTo>
                <a:cubicBezTo>
                  <a:pt x="77" y="95"/>
                  <a:pt x="72" y="90"/>
                  <a:pt x="66" y="89"/>
                </a:cubicBezTo>
                <a:lnTo>
                  <a:pt x="6" y="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90" name="Freeform 87">
            <a:extLst>
              <a:ext uri="{FF2B5EF4-FFF2-40B4-BE49-F238E27FC236}">
                <a16:creationId xmlns:a16="http://schemas.microsoft.com/office/drawing/2014/main" id="{B652D31D-4AEB-4EA5-ACBC-72BC4815D80D}"/>
              </a:ext>
            </a:extLst>
          </p:cNvPr>
          <p:cNvSpPr>
            <a:spLocks noEditPoints="1"/>
          </p:cNvSpPr>
          <p:nvPr/>
        </p:nvSpPr>
        <p:spPr bwMode="auto">
          <a:xfrm>
            <a:off x="5907088" y="2154238"/>
            <a:ext cx="466725" cy="527050"/>
          </a:xfrm>
          <a:custGeom>
            <a:avLst/>
            <a:gdLst>
              <a:gd name="T0" fmla="*/ 2147483646 w 146"/>
              <a:gd name="T1" fmla="*/ 2147483646 h 164"/>
              <a:gd name="T2" fmla="*/ 2147483646 w 146"/>
              <a:gd name="T3" fmla="*/ 2147483646 h 164"/>
              <a:gd name="T4" fmla="*/ 0 w 146"/>
              <a:gd name="T5" fmla="*/ 2147483646 h 164"/>
              <a:gd name="T6" fmla="*/ 0 w 146"/>
              <a:gd name="T7" fmla="*/ 2147483646 h 164"/>
              <a:gd name="T8" fmla="*/ 2147483646 w 146"/>
              <a:gd name="T9" fmla="*/ 2147483646 h 164"/>
              <a:gd name="T10" fmla="*/ 2147483646 w 146"/>
              <a:gd name="T11" fmla="*/ 2147483646 h 164"/>
              <a:gd name="T12" fmla="*/ 2147483646 w 146"/>
              <a:gd name="T13" fmla="*/ 2147483646 h 164"/>
              <a:gd name="T14" fmla="*/ 2147483646 w 146"/>
              <a:gd name="T15" fmla="*/ 2147483646 h 164"/>
              <a:gd name="T16" fmla="*/ 2147483646 w 146"/>
              <a:gd name="T17" fmla="*/ 2147483646 h 164"/>
              <a:gd name="T18" fmla="*/ 2147483646 w 146"/>
              <a:gd name="T19" fmla="*/ 2147483646 h 164"/>
              <a:gd name="T20" fmla="*/ 2147483646 w 146"/>
              <a:gd name="T21" fmla="*/ 2147483646 h 164"/>
              <a:gd name="T22" fmla="*/ 2147483646 w 146"/>
              <a:gd name="T23" fmla="*/ 2147483646 h 164"/>
              <a:gd name="T24" fmla="*/ 2147483646 w 146"/>
              <a:gd name="T25" fmla="*/ 2147483646 h 164"/>
              <a:gd name="T26" fmla="*/ 2147483646 w 146"/>
              <a:gd name="T27" fmla="*/ 2147483646 h 164"/>
              <a:gd name="T28" fmla="*/ 2147483646 w 146"/>
              <a:gd name="T29" fmla="*/ 2147483646 h 164"/>
              <a:gd name="T30" fmla="*/ 2147483646 w 146"/>
              <a:gd name="T31" fmla="*/ 2147483646 h 164"/>
              <a:gd name="T32" fmla="*/ 2147483646 w 146"/>
              <a:gd name="T33" fmla="*/ 2147483646 h 164"/>
              <a:gd name="T34" fmla="*/ 2147483646 w 146"/>
              <a:gd name="T35" fmla="*/ 2147483646 h 164"/>
              <a:gd name="T36" fmla="*/ 2147483646 w 146"/>
              <a:gd name="T37" fmla="*/ 0 h 164"/>
              <a:gd name="T38" fmla="*/ 2147483646 w 146"/>
              <a:gd name="T39" fmla="*/ 2147483646 h 164"/>
              <a:gd name="T40" fmla="*/ 2147483646 w 146"/>
              <a:gd name="T41" fmla="*/ 2147483646 h 164"/>
              <a:gd name="T42" fmla="*/ 2147483646 w 146"/>
              <a:gd name="T43" fmla="*/ 2147483646 h 164"/>
              <a:gd name="T44" fmla="*/ 2147483646 w 146"/>
              <a:gd name="T45" fmla="*/ 2147483646 h 164"/>
              <a:gd name="T46" fmla="*/ 2147483646 w 146"/>
              <a:gd name="T47" fmla="*/ 2147483646 h 164"/>
              <a:gd name="T48" fmla="*/ 2147483646 w 146"/>
              <a:gd name="T49" fmla="*/ 2147483646 h 164"/>
              <a:gd name="T50" fmla="*/ 2147483646 w 146"/>
              <a:gd name="T51" fmla="*/ 2147483646 h 164"/>
              <a:gd name="T52" fmla="*/ 2147483646 w 146"/>
              <a:gd name="T53" fmla="*/ 2147483646 h 164"/>
              <a:gd name="T54" fmla="*/ 2147483646 w 146"/>
              <a:gd name="T55" fmla="*/ 2147483646 h 164"/>
              <a:gd name="T56" fmla="*/ 2147483646 w 146"/>
              <a:gd name="T57" fmla="*/ 2147483646 h 164"/>
              <a:gd name="T58" fmla="*/ 2147483646 w 146"/>
              <a:gd name="T59" fmla="*/ 2147483646 h 164"/>
              <a:gd name="T60" fmla="*/ 2147483646 w 146"/>
              <a:gd name="T61" fmla="*/ 2147483646 h 164"/>
              <a:gd name="T62" fmla="*/ 2147483646 w 146"/>
              <a:gd name="T63" fmla="*/ 0 h 164"/>
              <a:gd name="T64" fmla="*/ 2147483646 w 146"/>
              <a:gd name="T65" fmla="*/ 2147483646 h 164"/>
              <a:gd name="T66" fmla="*/ 2147483646 w 146"/>
              <a:gd name="T67" fmla="*/ 2147483646 h 164"/>
              <a:gd name="T68" fmla="*/ 2147483646 w 146"/>
              <a:gd name="T69" fmla="*/ 2147483646 h 164"/>
              <a:gd name="T70" fmla="*/ 2147483646 w 146"/>
              <a:gd name="T71" fmla="*/ 2147483646 h 164"/>
              <a:gd name="T72" fmla="*/ 2147483646 w 146"/>
              <a:gd name="T73" fmla="*/ 2147483646 h 164"/>
              <a:gd name="T74" fmla="*/ 2147483646 w 146"/>
              <a:gd name="T75" fmla="*/ 2147483646 h 164"/>
              <a:gd name="T76" fmla="*/ 2147483646 w 146"/>
              <a:gd name="T77" fmla="*/ 2147483646 h 164"/>
              <a:gd name="T78" fmla="*/ 2147483646 w 146"/>
              <a:gd name="T79" fmla="*/ 2147483646 h 16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46" h="164">
                <a:moveTo>
                  <a:pt x="116" y="66"/>
                </a:moveTo>
                <a:cubicBezTo>
                  <a:pt x="116" y="57"/>
                  <a:pt x="116" y="57"/>
                  <a:pt x="116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144"/>
                  <a:pt x="20" y="164"/>
                  <a:pt x="45" y="164"/>
                </a:cubicBezTo>
                <a:cubicBezTo>
                  <a:pt x="71" y="164"/>
                  <a:pt x="71" y="164"/>
                  <a:pt x="71" y="164"/>
                </a:cubicBezTo>
                <a:cubicBezTo>
                  <a:pt x="93" y="164"/>
                  <a:pt x="110" y="149"/>
                  <a:pt x="115" y="129"/>
                </a:cubicBezTo>
                <a:cubicBezTo>
                  <a:pt x="130" y="128"/>
                  <a:pt x="142" y="117"/>
                  <a:pt x="144" y="101"/>
                </a:cubicBezTo>
                <a:cubicBezTo>
                  <a:pt x="146" y="84"/>
                  <a:pt x="134" y="68"/>
                  <a:pt x="116" y="66"/>
                </a:cubicBezTo>
                <a:close/>
                <a:moveTo>
                  <a:pt x="116" y="110"/>
                </a:moveTo>
                <a:cubicBezTo>
                  <a:pt x="116" y="85"/>
                  <a:pt x="116" y="85"/>
                  <a:pt x="116" y="85"/>
                </a:cubicBezTo>
                <a:cubicBezTo>
                  <a:pt x="126" y="86"/>
                  <a:pt x="133" y="87"/>
                  <a:pt x="133" y="98"/>
                </a:cubicBezTo>
                <a:cubicBezTo>
                  <a:pt x="133" y="108"/>
                  <a:pt x="126" y="110"/>
                  <a:pt x="116" y="110"/>
                </a:cubicBezTo>
                <a:close/>
                <a:moveTo>
                  <a:pt x="70" y="13"/>
                </a:moveTo>
                <a:cubicBezTo>
                  <a:pt x="73" y="16"/>
                  <a:pt x="75" y="20"/>
                  <a:pt x="75" y="24"/>
                </a:cubicBezTo>
                <a:cubicBezTo>
                  <a:pt x="75" y="28"/>
                  <a:pt x="73" y="33"/>
                  <a:pt x="67" y="38"/>
                </a:cubicBezTo>
                <a:cubicBezTo>
                  <a:pt x="73" y="45"/>
                  <a:pt x="73" y="45"/>
                  <a:pt x="73" y="45"/>
                </a:cubicBezTo>
                <a:cubicBezTo>
                  <a:pt x="81" y="39"/>
                  <a:pt x="84" y="31"/>
                  <a:pt x="84" y="24"/>
                </a:cubicBezTo>
                <a:cubicBezTo>
                  <a:pt x="84" y="9"/>
                  <a:pt x="70" y="0"/>
                  <a:pt x="70" y="0"/>
                </a:cubicBezTo>
                <a:cubicBezTo>
                  <a:pt x="64" y="7"/>
                  <a:pt x="64" y="7"/>
                  <a:pt x="64" y="7"/>
                </a:cubicBezTo>
                <a:cubicBezTo>
                  <a:pt x="64" y="7"/>
                  <a:pt x="64" y="7"/>
                  <a:pt x="64" y="7"/>
                </a:cubicBezTo>
                <a:cubicBezTo>
                  <a:pt x="64" y="7"/>
                  <a:pt x="67" y="9"/>
                  <a:pt x="70" y="13"/>
                </a:cubicBezTo>
                <a:close/>
                <a:moveTo>
                  <a:pt x="101" y="4"/>
                </a:moveTo>
                <a:cubicBezTo>
                  <a:pt x="92" y="4"/>
                  <a:pt x="92" y="4"/>
                  <a:pt x="92" y="4"/>
                </a:cubicBezTo>
                <a:cubicBezTo>
                  <a:pt x="92" y="42"/>
                  <a:pt x="92" y="42"/>
                  <a:pt x="92" y="42"/>
                </a:cubicBezTo>
                <a:cubicBezTo>
                  <a:pt x="101" y="42"/>
                  <a:pt x="101" y="42"/>
                  <a:pt x="101" y="42"/>
                </a:cubicBezTo>
                <a:lnTo>
                  <a:pt x="101" y="4"/>
                </a:lnTo>
                <a:close/>
                <a:moveTo>
                  <a:pt x="33" y="38"/>
                </a:moveTo>
                <a:cubicBezTo>
                  <a:pt x="33" y="38"/>
                  <a:pt x="31" y="36"/>
                  <a:pt x="29" y="33"/>
                </a:cubicBezTo>
                <a:cubicBezTo>
                  <a:pt x="26" y="29"/>
                  <a:pt x="24" y="25"/>
                  <a:pt x="24" y="21"/>
                </a:cubicBezTo>
                <a:cubicBezTo>
                  <a:pt x="24" y="16"/>
                  <a:pt x="26" y="12"/>
                  <a:pt x="34" y="8"/>
                </a:cubicBezTo>
                <a:cubicBezTo>
                  <a:pt x="29" y="0"/>
                  <a:pt x="29" y="0"/>
                  <a:pt x="29" y="0"/>
                </a:cubicBezTo>
                <a:cubicBezTo>
                  <a:pt x="19" y="5"/>
                  <a:pt x="15" y="13"/>
                  <a:pt x="15" y="21"/>
                </a:cubicBezTo>
                <a:cubicBezTo>
                  <a:pt x="16" y="34"/>
                  <a:pt x="27" y="45"/>
                  <a:pt x="27" y="45"/>
                </a:cubicBezTo>
                <a:lnTo>
                  <a:pt x="33" y="38"/>
                </a:lnTo>
                <a:close/>
                <a:moveTo>
                  <a:pt x="53" y="4"/>
                </a:moveTo>
                <a:cubicBezTo>
                  <a:pt x="44" y="4"/>
                  <a:pt x="44" y="4"/>
                  <a:pt x="44" y="4"/>
                </a:cubicBezTo>
                <a:cubicBezTo>
                  <a:pt x="44" y="42"/>
                  <a:pt x="44" y="42"/>
                  <a:pt x="44" y="42"/>
                </a:cubicBezTo>
                <a:cubicBezTo>
                  <a:pt x="53" y="42"/>
                  <a:pt x="53" y="42"/>
                  <a:pt x="53" y="42"/>
                </a:cubicBezTo>
                <a:lnTo>
                  <a:pt x="53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91" name="Freeform 88">
            <a:extLst>
              <a:ext uri="{FF2B5EF4-FFF2-40B4-BE49-F238E27FC236}">
                <a16:creationId xmlns:a16="http://schemas.microsoft.com/office/drawing/2014/main" id="{25887E9B-7128-402A-A6C4-D75AE1A4CE37}"/>
              </a:ext>
            </a:extLst>
          </p:cNvPr>
          <p:cNvSpPr>
            <a:spLocks noEditPoints="1"/>
          </p:cNvSpPr>
          <p:nvPr/>
        </p:nvSpPr>
        <p:spPr bwMode="auto">
          <a:xfrm>
            <a:off x="3921125" y="2224088"/>
            <a:ext cx="422275" cy="527050"/>
          </a:xfrm>
          <a:custGeom>
            <a:avLst/>
            <a:gdLst>
              <a:gd name="T0" fmla="*/ 2147483646 w 132"/>
              <a:gd name="T1" fmla="*/ 2147483646 h 164"/>
              <a:gd name="T2" fmla="*/ 2147483646 w 132"/>
              <a:gd name="T3" fmla="*/ 2147483646 h 164"/>
              <a:gd name="T4" fmla="*/ 2147483646 w 132"/>
              <a:gd name="T5" fmla="*/ 2147483646 h 164"/>
              <a:gd name="T6" fmla="*/ 2147483646 w 132"/>
              <a:gd name="T7" fmla="*/ 2147483646 h 164"/>
              <a:gd name="T8" fmla="*/ 2147483646 w 132"/>
              <a:gd name="T9" fmla="*/ 2147483646 h 164"/>
              <a:gd name="T10" fmla="*/ 2147483646 w 132"/>
              <a:gd name="T11" fmla="*/ 2147483646 h 164"/>
              <a:gd name="T12" fmla="*/ 2147483646 w 132"/>
              <a:gd name="T13" fmla="*/ 0 h 164"/>
              <a:gd name="T14" fmla="*/ 2147483646 w 132"/>
              <a:gd name="T15" fmla="*/ 2147483646 h 164"/>
              <a:gd name="T16" fmla="*/ 2147483646 w 132"/>
              <a:gd name="T17" fmla="*/ 2147483646 h 164"/>
              <a:gd name="T18" fmla="*/ 2147483646 w 132"/>
              <a:gd name="T19" fmla="*/ 2147483646 h 164"/>
              <a:gd name="T20" fmla="*/ 2147483646 w 132"/>
              <a:gd name="T21" fmla="*/ 2147483646 h 164"/>
              <a:gd name="T22" fmla="*/ 2147483646 w 132"/>
              <a:gd name="T23" fmla="*/ 2147483646 h 164"/>
              <a:gd name="T24" fmla="*/ 0 w 132"/>
              <a:gd name="T25" fmla="*/ 2147483646 h 164"/>
              <a:gd name="T26" fmla="*/ 2147483646 w 132"/>
              <a:gd name="T27" fmla="*/ 2147483646 h 164"/>
              <a:gd name="T28" fmla="*/ 2147483646 w 132"/>
              <a:gd name="T29" fmla="*/ 2147483646 h 164"/>
              <a:gd name="T30" fmla="*/ 2147483646 w 132"/>
              <a:gd name="T31" fmla="*/ 2147483646 h 164"/>
              <a:gd name="T32" fmla="*/ 2147483646 w 132"/>
              <a:gd name="T33" fmla="*/ 2147483646 h 164"/>
              <a:gd name="T34" fmla="*/ 2147483646 w 132"/>
              <a:gd name="T35" fmla="*/ 2147483646 h 164"/>
              <a:gd name="T36" fmla="*/ 2147483646 w 132"/>
              <a:gd name="T37" fmla="*/ 2147483646 h 164"/>
              <a:gd name="T38" fmla="*/ 2147483646 w 132"/>
              <a:gd name="T39" fmla="*/ 2147483646 h 164"/>
              <a:gd name="T40" fmla="*/ 2147483646 w 132"/>
              <a:gd name="T41" fmla="*/ 2147483646 h 164"/>
              <a:gd name="T42" fmla="*/ 2147483646 w 132"/>
              <a:gd name="T43" fmla="*/ 2147483646 h 164"/>
              <a:gd name="T44" fmla="*/ 2147483646 w 132"/>
              <a:gd name="T45" fmla="*/ 2147483646 h 164"/>
              <a:gd name="T46" fmla="*/ 2147483646 w 132"/>
              <a:gd name="T47" fmla="*/ 2147483646 h 164"/>
              <a:gd name="T48" fmla="*/ 2147483646 w 132"/>
              <a:gd name="T49" fmla="*/ 2147483646 h 164"/>
              <a:gd name="T50" fmla="*/ 2147483646 w 132"/>
              <a:gd name="T51" fmla="*/ 2147483646 h 164"/>
              <a:gd name="T52" fmla="*/ 2147483646 w 132"/>
              <a:gd name="T53" fmla="*/ 2147483646 h 16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32" h="164">
                <a:moveTo>
                  <a:pt x="132" y="141"/>
                </a:moveTo>
                <a:cubicBezTo>
                  <a:pt x="132" y="129"/>
                  <a:pt x="125" y="119"/>
                  <a:pt x="115" y="115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6" y="76"/>
                  <a:pt x="116" y="76"/>
                  <a:pt x="116" y="76"/>
                </a:cubicBezTo>
                <a:cubicBezTo>
                  <a:pt x="116" y="55"/>
                  <a:pt x="103" y="37"/>
                  <a:pt x="84" y="31"/>
                </a:cubicBezTo>
                <a:cubicBezTo>
                  <a:pt x="86" y="28"/>
                  <a:pt x="87" y="24"/>
                  <a:pt x="87" y="20"/>
                </a:cubicBezTo>
                <a:cubicBezTo>
                  <a:pt x="87" y="9"/>
                  <a:pt x="77" y="0"/>
                  <a:pt x="66" y="0"/>
                </a:cubicBezTo>
                <a:cubicBezTo>
                  <a:pt x="55" y="0"/>
                  <a:pt x="45" y="9"/>
                  <a:pt x="45" y="20"/>
                </a:cubicBezTo>
                <a:cubicBezTo>
                  <a:pt x="45" y="24"/>
                  <a:pt x="46" y="28"/>
                  <a:pt x="48" y="31"/>
                </a:cubicBezTo>
                <a:cubicBezTo>
                  <a:pt x="29" y="37"/>
                  <a:pt x="16" y="55"/>
                  <a:pt x="16" y="76"/>
                </a:cubicBezTo>
                <a:cubicBezTo>
                  <a:pt x="16" y="115"/>
                  <a:pt x="16" y="115"/>
                  <a:pt x="16" y="115"/>
                </a:cubicBezTo>
                <a:cubicBezTo>
                  <a:pt x="17" y="115"/>
                  <a:pt x="17" y="115"/>
                  <a:pt x="17" y="115"/>
                </a:cubicBezTo>
                <a:cubicBezTo>
                  <a:pt x="7" y="119"/>
                  <a:pt x="0" y="129"/>
                  <a:pt x="0" y="141"/>
                </a:cubicBezTo>
                <a:cubicBezTo>
                  <a:pt x="46" y="141"/>
                  <a:pt x="46" y="141"/>
                  <a:pt x="46" y="141"/>
                </a:cubicBezTo>
                <a:cubicBezTo>
                  <a:pt x="46" y="142"/>
                  <a:pt x="45" y="143"/>
                  <a:pt x="45" y="144"/>
                </a:cubicBezTo>
                <a:cubicBezTo>
                  <a:pt x="45" y="155"/>
                  <a:pt x="55" y="164"/>
                  <a:pt x="66" y="164"/>
                </a:cubicBezTo>
                <a:cubicBezTo>
                  <a:pt x="77" y="164"/>
                  <a:pt x="87" y="155"/>
                  <a:pt x="87" y="144"/>
                </a:cubicBezTo>
                <a:cubicBezTo>
                  <a:pt x="87" y="143"/>
                  <a:pt x="86" y="142"/>
                  <a:pt x="86" y="141"/>
                </a:cubicBezTo>
                <a:lnTo>
                  <a:pt x="132" y="141"/>
                </a:lnTo>
                <a:close/>
                <a:moveTo>
                  <a:pt x="55" y="20"/>
                </a:moveTo>
                <a:cubicBezTo>
                  <a:pt x="55" y="14"/>
                  <a:pt x="60" y="9"/>
                  <a:pt x="66" y="9"/>
                </a:cubicBezTo>
                <a:cubicBezTo>
                  <a:pt x="72" y="9"/>
                  <a:pt x="77" y="14"/>
                  <a:pt x="77" y="20"/>
                </a:cubicBezTo>
                <a:cubicBezTo>
                  <a:pt x="77" y="23"/>
                  <a:pt x="76" y="26"/>
                  <a:pt x="73" y="28"/>
                </a:cubicBezTo>
                <a:cubicBezTo>
                  <a:pt x="72" y="28"/>
                  <a:pt x="70" y="28"/>
                  <a:pt x="68" y="28"/>
                </a:cubicBezTo>
                <a:cubicBezTo>
                  <a:pt x="64" y="28"/>
                  <a:pt x="64" y="28"/>
                  <a:pt x="64" y="28"/>
                </a:cubicBezTo>
                <a:cubicBezTo>
                  <a:pt x="62" y="28"/>
                  <a:pt x="60" y="28"/>
                  <a:pt x="59" y="28"/>
                </a:cubicBezTo>
                <a:cubicBezTo>
                  <a:pt x="56" y="26"/>
                  <a:pt x="55" y="23"/>
                  <a:pt x="55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5392" name="组合 180">
            <a:extLst>
              <a:ext uri="{FF2B5EF4-FFF2-40B4-BE49-F238E27FC236}">
                <a16:creationId xmlns:a16="http://schemas.microsoft.com/office/drawing/2014/main" id="{232EAEE2-E669-4A0E-B164-CBA3EC6EFABE}"/>
              </a:ext>
            </a:extLst>
          </p:cNvPr>
          <p:cNvGrpSpPr>
            <a:grpSpLocks/>
          </p:cNvGrpSpPr>
          <p:nvPr/>
        </p:nvGrpSpPr>
        <p:grpSpPr bwMode="auto">
          <a:xfrm>
            <a:off x="7820025" y="2224088"/>
            <a:ext cx="525463" cy="501650"/>
            <a:chOff x="0" y="0"/>
            <a:chExt cx="525463" cy="501650"/>
          </a:xfrm>
        </p:grpSpPr>
        <p:sp>
          <p:nvSpPr>
            <p:cNvPr id="16438" name="Freeform 89">
              <a:extLst>
                <a:ext uri="{FF2B5EF4-FFF2-40B4-BE49-F238E27FC236}">
                  <a16:creationId xmlns:a16="http://schemas.microsoft.com/office/drawing/2014/main" id="{B303F6E3-A2E1-44E3-895C-A8DBE75DC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25463" cy="420688"/>
            </a:xfrm>
            <a:custGeom>
              <a:avLst/>
              <a:gdLst>
                <a:gd name="T0" fmla="*/ 2147483646 w 164"/>
                <a:gd name="T1" fmla="*/ 2147483646 h 131"/>
                <a:gd name="T2" fmla="*/ 2147483646 w 164"/>
                <a:gd name="T3" fmla="*/ 2147483646 h 131"/>
                <a:gd name="T4" fmla="*/ 2147483646 w 164"/>
                <a:gd name="T5" fmla="*/ 2147483646 h 131"/>
                <a:gd name="T6" fmla="*/ 2147483646 w 164"/>
                <a:gd name="T7" fmla="*/ 2147483646 h 131"/>
                <a:gd name="T8" fmla="*/ 2147483646 w 164"/>
                <a:gd name="T9" fmla="*/ 2147483646 h 131"/>
                <a:gd name="T10" fmla="*/ 0 w 164"/>
                <a:gd name="T11" fmla="*/ 2147483646 h 131"/>
                <a:gd name="T12" fmla="*/ 0 w 164"/>
                <a:gd name="T13" fmla="*/ 2147483646 h 131"/>
                <a:gd name="T14" fmla="*/ 2147483646 w 164"/>
                <a:gd name="T15" fmla="*/ 0 h 131"/>
                <a:gd name="T16" fmla="*/ 2147483646 w 164"/>
                <a:gd name="T17" fmla="*/ 2147483646 h 131"/>
                <a:gd name="T18" fmla="*/ 2147483646 w 164"/>
                <a:gd name="T19" fmla="*/ 2147483646 h 131"/>
                <a:gd name="T20" fmla="*/ 2147483646 w 164"/>
                <a:gd name="T21" fmla="*/ 2147483646 h 1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4" h="131">
                  <a:moveTo>
                    <a:pt x="144" y="131"/>
                  </a:moveTo>
                  <a:cubicBezTo>
                    <a:pt x="144" y="82"/>
                    <a:pt x="144" y="82"/>
                    <a:pt x="144" y="82"/>
                  </a:cubicBezTo>
                  <a:cubicBezTo>
                    <a:pt x="144" y="48"/>
                    <a:pt x="116" y="20"/>
                    <a:pt x="82" y="20"/>
                  </a:cubicBezTo>
                  <a:cubicBezTo>
                    <a:pt x="48" y="20"/>
                    <a:pt x="20" y="48"/>
                    <a:pt x="20" y="82"/>
                  </a:cubicBezTo>
                  <a:cubicBezTo>
                    <a:pt x="20" y="131"/>
                    <a:pt x="20" y="131"/>
                    <a:pt x="20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37"/>
                    <a:pt x="37" y="0"/>
                    <a:pt x="82" y="0"/>
                  </a:cubicBezTo>
                  <a:cubicBezTo>
                    <a:pt x="127" y="0"/>
                    <a:pt x="164" y="37"/>
                    <a:pt x="164" y="82"/>
                  </a:cubicBezTo>
                  <a:cubicBezTo>
                    <a:pt x="164" y="131"/>
                    <a:pt x="164" y="131"/>
                    <a:pt x="164" y="131"/>
                  </a:cubicBezTo>
                  <a:lnTo>
                    <a:pt x="144" y="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39" name="Freeform 90">
              <a:extLst>
                <a:ext uri="{FF2B5EF4-FFF2-40B4-BE49-F238E27FC236}">
                  <a16:creationId xmlns:a16="http://schemas.microsoft.com/office/drawing/2014/main" id="{6101D20D-5068-4C8B-BC59-3FECE9C72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12" y="301625"/>
              <a:ext cx="69850" cy="200025"/>
            </a:xfrm>
            <a:custGeom>
              <a:avLst/>
              <a:gdLst>
                <a:gd name="T0" fmla="*/ 2147483646 w 22"/>
                <a:gd name="T1" fmla="*/ 2147483646 h 62"/>
                <a:gd name="T2" fmla="*/ 2147483646 w 22"/>
                <a:gd name="T3" fmla="*/ 2147483646 h 62"/>
                <a:gd name="T4" fmla="*/ 2147483646 w 22"/>
                <a:gd name="T5" fmla="*/ 2147483646 h 62"/>
                <a:gd name="T6" fmla="*/ 0 w 22"/>
                <a:gd name="T7" fmla="*/ 2147483646 h 62"/>
                <a:gd name="T8" fmla="*/ 0 w 22"/>
                <a:gd name="T9" fmla="*/ 2147483646 h 62"/>
                <a:gd name="T10" fmla="*/ 2147483646 w 22"/>
                <a:gd name="T11" fmla="*/ 0 h 62"/>
                <a:gd name="T12" fmla="*/ 2147483646 w 22"/>
                <a:gd name="T13" fmla="*/ 0 h 62"/>
                <a:gd name="T14" fmla="*/ 2147483646 w 22"/>
                <a:gd name="T15" fmla="*/ 2147483646 h 62"/>
                <a:gd name="T16" fmla="*/ 2147483646 w 22"/>
                <a:gd name="T17" fmla="*/ 2147483646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62">
                  <a:moveTo>
                    <a:pt x="22" y="52"/>
                  </a:moveTo>
                  <a:cubicBezTo>
                    <a:pt x="22" y="58"/>
                    <a:pt x="18" y="62"/>
                    <a:pt x="12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5" y="62"/>
                    <a:pt x="0" y="58"/>
                    <a:pt x="0" y="5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8" y="0"/>
                    <a:pt x="22" y="5"/>
                    <a:pt x="22" y="10"/>
                  </a:cubicBezTo>
                  <a:lnTo>
                    <a:pt x="22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40" name="Freeform 91">
              <a:extLst>
                <a:ext uri="{FF2B5EF4-FFF2-40B4-BE49-F238E27FC236}">
                  <a16:creationId xmlns:a16="http://schemas.microsoft.com/office/drawing/2014/main" id="{78838F73-AADF-4355-B9A3-CB1D6C891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600" y="301625"/>
              <a:ext cx="71438" cy="200025"/>
            </a:xfrm>
            <a:custGeom>
              <a:avLst/>
              <a:gdLst>
                <a:gd name="T0" fmla="*/ 2147483646 w 22"/>
                <a:gd name="T1" fmla="*/ 2147483646 h 62"/>
                <a:gd name="T2" fmla="*/ 2147483646 w 22"/>
                <a:gd name="T3" fmla="*/ 2147483646 h 62"/>
                <a:gd name="T4" fmla="*/ 2147483646 w 22"/>
                <a:gd name="T5" fmla="*/ 2147483646 h 62"/>
                <a:gd name="T6" fmla="*/ 0 w 22"/>
                <a:gd name="T7" fmla="*/ 2147483646 h 62"/>
                <a:gd name="T8" fmla="*/ 0 w 22"/>
                <a:gd name="T9" fmla="*/ 2147483646 h 62"/>
                <a:gd name="T10" fmla="*/ 2147483646 w 22"/>
                <a:gd name="T11" fmla="*/ 0 h 62"/>
                <a:gd name="T12" fmla="*/ 2147483646 w 22"/>
                <a:gd name="T13" fmla="*/ 0 h 62"/>
                <a:gd name="T14" fmla="*/ 2147483646 w 22"/>
                <a:gd name="T15" fmla="*/ 2147483646 h 62"/>
                <a:gd name="T16" fmla="*/ 2147483646 w 22"/>
                <a:gd name="T17" fmla="*/ 2147483646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62">
                  <a:moveTo>
                    <a:pt x="22" y="52"/>
                  </a:moveTo>
                  <a:cubicBezTo>
                    <a:pt x="22" y="58"/>
                    <a:pt x="17" y="62"/>
                    <a:pt x="11" y="62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4" y="62"/>
                    <a:pt x="0" y="58"/>
                    <a:pt x="0" y="5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7" y="0"/>
                    <a:pt x="22" y="5"/>
                    <a:pt x="22" y="10"/>
                  </a:cubicBezTo>
                  <a:lnTo>
                    <a:pt x="22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396" name="组合 181">
            <a:extLst>
              <a:ext uri="{FF2B5EF4-FFF2-40B4-BE49-F238E27FC236}">
                <a16:creationId xmlns:a16="http://schemas.microsoft.com/office/drawing/2014/main" id="{1C2683FD-4677-4101-91AA-62331088FA2D}"/>
              </a:ext>
            </a:extLst>
          </p:cNvPr>
          <p:cNvGrpSpPr>
            <a:grpSpLocks/>
          </p:cNvGrpSpPr>
          <p:nvPr/>
        </p:nvGrpSpPr>
        <p:grpSpPr bwMode="auto">
          <a:xfrm>
            <a:off x="9805988" y="2279650"/>
            <a:ext cx="525462" cy="527050"/>
            <a:chOff x="0" y="0"/>
            <a:chExt cx="525463" cy="527050"/>
          </a:xfrm>
        </p:grpSpPr>
        <p:sp>
          <p:nvSpPr>
            <p:cNvPr id="16435" name="Freeform 92">
              <a:extLst>
                <a:ext uri="{FF2B5EF4-FFF2-40B4-BE49-F238E27FC236}">
                  <a16:creationId xmlns:a16="http://schemas.microsoft.com/office/drawing/2014/main" id="{B78FFE87-56A2-4CB2-8D5D-009EB1B0D8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788" y="206375"/>
              <a:ext cx="115888" cy="114300"/>
            </a:xfrm>
            <a:custGeom>
              <a:avLst/>
              <a:gdLst>
                <a:gd name="T0" fmla="*/ 0 w 36"/>
                <a:gd name="T1" fmla="*/ 2147483646 h 36"/>
                <a:gd name="T2" fmla="*/ 2147483646 w 36"/>
                <a:gd name="T3" fmla="*/ 0 h 36"/>
                <a:gd name="T4" fmla="*/ 2147483646 w 36"/>
                <a:gd name="T5" fmla="*/ 2147483646 h 36"/>
                <a:gd name="T6" fmla="*/ 2147483646 w 36"/>
                <a:gd name="T7" fmla="*/ 2147483646 h 36"/>
                <a:gd name="T8" fmla="*/ 0 w 36"/>
                <a:gd name="T9" fmla="*/ 2147483646 h 36"/>
                <a:gd name="T10" fmla="*/ 2147483646 w 36"/>
                <a:gd name="T11" fmla="*/ 2147483646 h 36"/>
                <a:gd name="T12" fmla="*/ 2147483646 w 36"/>
                <a:gd name="T13" fmla="*/ 2147483646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" h="36">
                  <a:moveTo>
                    <a:pt x="0" y="18"/>
                  </a:move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lose/>
                  <a:moveTo>
                    <a:pt x="18" y="18"/>
                  </a:moveTo>
                  <a:cubicBezTo>
                    <a:pt x="18" y="18"/>
                    <a:pt x="18" y="18"/>
                    <a:pt x="18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36" name="Freeform 93">
              <a:extLst>
                <a:ext uri="{FF2B5EF4-FFF2-40B4-BE49-F238E27FC236}">
                  <a16:creationId xmlns:a16="http://schemas.microsoft.com/office/drawing/2014/main" id="{3459F478-17CA-4098-97A3-0E2FF65413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588" y="128587"/>
              <a:ext cx="268288" cy="269875"/>
            </a:xfrm>
            <a:custGeom>
              <a:avLst/>
              <a:gdLst>
                <a:gd name="T0" fmla="*/ 0 w 84"/>
                <a:gd name="T1" fmla="*/ 2147483646 h 84"/>
                <a:gd name="T2" fmla="*/ 2147483646 w 84"/>
                <a:gd name="T3" fmla="*/ 0 h 84"/>
                <a:gd name="T4" fmla="*/ 2147483646 w 84"/>
                <a:gd name="T5" fmla="*/ 2147483646 h 84"/>
                <a:gd name="T6" fmla="*/ 2147483646 w 84"/>
                <a:gd name="T7" fmla="*/ 2147483646 h 84"/>
                <a:gd name="T8" fmla="*/ 0 w 84"/>
                <a:gd name="T9" fmla="*/ 2147483646 h 84"/>
                <a:gd name="T10" fmla="*/ 2147483646 w 84"/>
                <a:gd name="T11" fmla="*/ 2147483646 h 84"/>
                <a:gd name="T12" fmla="*/ 2147483646 w 84"/>
                <a:gd name="T13" fmla="*/ 2147483646 h 84"/>
                <a:gd name="T14" fmla="*/ 2147483646 w 84"/>
                <a:gd name="T15" fmla="*/ 2147483646 h 84"/>
                <a:gd name="T16" fmla="*/ 2147483646 w 84"/>
                <a:gd name="T17" fmla="*/ 2147483646 h 84"/>
                <a:gd name="T18" fmla="*/ 2147483646 w 84"/>
                <a:gd name="T19" fmla="*/ 2147483646 h 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4" h="84">
                  <a:moveTo>
                    <a:pt x="0" y="42"/>
                  </a:moveTo>
                  <a:cubicBezTo>
                    <a:pt x="0" y="19"/>
                    <a:pt x="19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65"/>
                    <a:pt x="65" y="84"/>
                    <a:pt x="42" y="84"/>
                  </a:cubicBezTo>
                  <a:cubicBezTo>
                    <a:pt x="19" y="84"/>
                    <a:pt x="0" y="65"/>
                    <a:pt x="0" y="42"/>
                  </a:cubicBezTo>
                  <a:close/>
                  <a:moveTo>
                    <a:pt x="9" y="42"/>
                  </a:moveTo>
                  <a:cubicBezTo>
                    <a:pt x="9" y="60"/>
                    <a:pt x="24" y="75"/>
                    <a:pt x="42" y="75"/>
                  </a:cubicBezTo>
                  <a:cubicBezTo>
                    <a:pt x="60" y="75"/>
                    <a:pt x="75" y="60"/>
                    <a:pt x="75" y="42"/>
                  </a:cubicBezTo>
                  <a:cubicBezTo>
                    <a:pt x="75" y="24"/>
                    <a:pt x="60" y="9"/>
                    <a:pt x="42" y="9"/>
                  </a:cubicBezTo>
                  <a:cubicBezTo>
                    <a:pt x="24" y="9"/>
                    <a:pt x="9" y="24"/>
                    <a:pt x="9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37" name="Freeform 94">
              <a:extLst>
                <a:ext uri="{FF2B5EF4-FFF2-40B4-BE49-F238E27FC236}">
                  <a16:creationId xmlns:a16="http://schemas.microsoft.com/office/drawing/2014/main" id="{3ECA8D41-1714-40C5-A71D-F9F0E15CD7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525463" cy="527050"/>
            </a:xfrm>
            <a:custGeom>
              <a:avLst/>
              <a:gdLst>
                <a:gd name="T0" fmla="*/ 0 w 164"/>
                <a:gd name="T1" fmla="*/ 2147483646 h 164"/>
                <a:gd name="T2" fmla="*/ 2147483646 w 164"/>
                <a:gd name="T3" fmla="*/ 0 h 164"/>
                <a:gd name="T4" fmla="*/ 2147483646 w 164"/>
                <a:gd name="T5" fmla="*/ 2147483646 h 164"/>
                <a:gd name="T6" fmla="*/ 2147483646 w 164"/>
                <a:gd name="T7" fmla="*/ 2147483646 h 164"/>
                <a:gd name="T8" fmla="*/ 0 w 164"/>
                <a:gd name="T9" fmla="*/ 2147483646 h 164"/>
                <a:gd name="T10" fmla="*/ 2147483646 w 164"/>
                <a:gd name="T11" fmla="*/ 2147483646 h 164"/>
                <a:gd name="T12" fmla="*/ 2147483646 w 164"/>
                <a:gd name="T13" fmla="*/ 2147483646 h 164"/>
                <a:gd name="T14" fmla="*/ 2147483646 w 164"/>
                <a:gd name="T15" fmla="*/ 2147483646 h 164"/>
                <a:gd name="T16" fmla="*/ 2147483646 w 164"/>
                <a:gd name="T17" fmla="*/ 2147483646 h 164"/>
                <a:gd name="T18" fmla="*/ 2147483646 w 164"/>
                <a:gd name="T19" fmla="*/ 2147483646 h 1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" h="164">
                  <a:moveTo>
                    <a:pt x="0" y="82"/>
                  </a:moveTo>
                  <a:cubicBezTo>
                    <a:pt x="0" y="37"/>
                    <a:pt x="37" y="0"/>
                    <a:pt x="82" y="0"/>
                  </a:cubicBezTo>
                  <a:cubicBezTo>
                    <a:pt x="127" y="0"/>
                    <a:pt x="164" y="37"/>
                    <a:pt x="164" y="82"/>
                  </a:cubicBezTo>
                  <a:cubicBezTo>
                    <a:pt x="164" y="127"/>
                    <a:pt x="127" y="164"/>
                    <a:pt x="82" y="164"/>
                  </a:cubicBezTo>
                  <a:cubicBezTo>
                    <a:pt x="37" y="164"/>
                    <a:pt x="0" y="127"/>
                    <a:pt x="0" y="82"/>
                  </a:cubicBezTo>
                  <a:close/>
                  <a:moveTo>
                    <a:pt x="18" y="82"/>
                  </a:moveTo>
                  <a:cubicBezTo>
                    <a:pt x="18" y="118"/>
                    <a:pt x="46" y="146"/>
                    <a:pt x="82" y="146"/>
                  </a:cubicBezTo>
                  <a:cubicBezTo>
                    <a:pt x="118" y="146"/>
                    <a:pt x="146" y="118"/>
                    <a:pt x="146" y="82"/>
                  </a:cubicBezTo>
                  <a:cubicBezTo>
                    <a:pt x="146" y="46"/>
                    <a:pt x="118" y="18"/>
                    <a:pt x="82" y="18"/>
                  </a:cubicBezTo>
                  <a:cubicBezTo>
                    <a:pt x="46" y="18"/>
                    <a:pt x="18" y="46"/>
                    <a:pt x="18" y="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6406" name="Freeform 95">
            <a:extLst>
              <a:ext uri="{FF2B5EF4-FFF2-40B4-BE49-F238E27FC236}">
                <a16:creationId xmlns:a16="http://schemas.microsoft.com/office/drawing/2014/main" id="{6DD0D196-833D-4FF6-A89E-BCEC20F8F3DF}"/>
              </a:ext>
            </a:extLst>
          </p:cNvPr>
          <p:cNvSpPr>
            <a:spLocks/>
          </p:cNvSpPr>
          <p:nvPr/>
        </p:nvSpPr>
        <p:spPr bwMode="auto">
          <a:xfrm>
            <a:off x="5105400" y="1552575"/>
            <a:ext cx="1984375" cy="176213"/>
          </a:xfrm>
          <a:custGeom>
            <a:avLst/>
            <a:gdLst>
              <a:gd name="T0" fmla="*/ 2147483646 w 1250"/>
              <a:gd name="T1" fmla="*/ 0 h 111"/>
              <a:gd name="T2" fmla="*/ 0 w 1250"/>
              <a:gd name="T3" fmla="*/ 0 h 111"/>
              <a:gd name="T4" fmla="*/ 0 w 1250"/>
              <a:gd name="T5" fmla="*/ 2147483646 h 111"/>
              <a:gd name="T6" fmla="*/ 2147483646 w 1250"/>
              <a:gd name="T7" fmla="*/ 2147483646 h 111"/>
              <a:gd name="T8" fmla="*/ 2147483646 w 1250"/>
              <a:gd name="T9" fmla="*/ 2147483646 h 111"/>
              <a:gd name="T10" fmla="*/ 2147483646 w 1250"/>
              <a:gd name="T11" fmla="*/ 2147483646 h 111"/>
              <a:gd name="T12" fmla="*/ 2147483646 w 1250"/>
              <a:gd name="T13" fmla="*/ 0 h 1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50" h="111">
                <a:moveTo>
                  <a:pt x="1250" y="0"/>
                </a:moveTo>
                <a:lnTo>
                  <a:pt x="0" y="0"/>
                </a:lnTo>
                <a:lnTo>
                  <a:pt x="0" y="2"/>
                </a:lnTo>
                <a:lnTo>
                  <a:pt x="1250" y="2"/>
                </a:lnTo>
                <a:lnTo>
                  <a:pt x="1250" y="111"/>
                </a:lnTo>
                <a:lnTo>
                  <a:pt x="1250" y="2"/>
                </a:lnTo>
                <a:lnTo>
                  <a:pt x="1250" y="0"/>
                </a:lnTo>
                <a:close/>
              </a:path>
            </a:pathLst>
          </a:custGeom>
          <a:solidFill>
            <a:srgbClr val="FF62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07" name="Freeform 96">
            <a:extLst>
              <a:ext uri="{FF2B5EF4-FFF2-40B4-BE49-F238E27FC236}">
                <a16:creationId xmlns:a16="http://schemas.microsoft.com/office/drawing/2014/main" id="{7D874980-C503-4315-8996-57E13B505030}"/>
              </a:ext>
            </a:extLst>
          </p:cNvPr>
          <p:cNvSpPr>
            <a:spLocks/>
          </p:cNvSpPr>
          <p:nvPr/>
        </p:nvSpPr>
        <p:spPr bwMode="auto">
          <a:xfrm>
            <a:off x="5105400" y="1552575"/>
            <a:ext cx="1984375" cy="176213"/>
          </a:xfrm>
          <a:custGeom>
            <a:avLst/>
            <a:gdLst>
              <a:gd name="T0" fmla="*/ 2147483646 w 1250"/>
              <a:gd name="T1" fmla="*/ 0 h 111"/>
              <a:gd name="T2" fmla="*/ 0 w 1250"/>
              <a:gd name="T3" fmla="*/ 0 h 111"/>
              <a:gd name="T4" fmla="*/ 0 w 1250"/>
              <a:gd name="T5" fmla="*/ 2147483646 h 111"/>
              <a:gd name="T6" fmla="*/ 2147483646 w 1250"/>
              <a:gd name="T7" fmla="*/ 2147483646 h 111"/>
              <a:gd name="T8" fmla="*/ 2147483646 w 1250"/>
              <a:gd name="T9" fmla="*/ 2147483646 h 111"/>
              <a:gd name="T10" fmla="*/ 2147483646 w 1250"/>
              <a:gd name="T11" fmla="*/ 2147483646 h 111"/>
              <a:gd name="T12" fmla="*/ 2147483646 w 1250"/>
              <a:gd name="T13" fmla="*/ 0 h 1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50" h="111">
                <a:moveTo>
                  <a:pt x="1250" y="0"/>
                </a:moveTo>
                <a:lnTo>
                  <a:pt x="0" y="0"/>
                </a:lnTo>
                <a:lnTo>
                  <a:pt x="0" y="2"/>
                </a:lnTo>
                <a:lnTo>
                  <a:pt x="1250" y="2"/>
                </a:lnTo>
                <a:lnTo>
                  <a:pt x="1250" y="111"/>
                </a:lnTo>
                <a:lnTo>
                  <a:pt x="1250" y="2"/>
                </a:lnTo>
                <a:lnTo>
                  <a:pt x="125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402" name="Rectangle 97">
            <a:extLst>
              <a:ext uri="{FF2B5EF4-FFF2-40B4-BE49-F238E27FC236}">
                <a16:creationId xmlns:a16="http://schemas.microsoft.com/office/drawing/2014/main" id="{19706B26-63D7-4A0F-AC5D-99241FB6A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555750"/>
            <a:ext cx="1984375" cy="173038"/>
          </a:xfrm>
          <a:prstGeom prst="rect">
            <a:avLst/>
          </a:prstGeom>
          <a:solidFill>
            <a:srgbClr val="FF26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16409" name="Rectangle 98">
            <a:extLst>
              <a:ext uri="{FF2B5EF4-FFF2-40B4-BE49-F238E27FC236}">
                <a16:creationId xmlns:a16="http://schemas.microsoft.com/office/drawing/2014/main" id="{F29DCBE4-A366-4508-9296-941DC1194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555750"/>
            <a:ext cx="198437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16410" name="Rectangle 99">
            <a:extLst>
              <a:ext uri="{FF2B5EF4-FFF2-40B4-BE49-F238E27FC236}">
                <a16:creationId xmlns:a16="http://schemas.microsoft.com/office/drawing/2014/main" id="{F0941B4A-89DD-40BB-9A66-CACD19C61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9438" y="1552575"/>
            <a:ext cx="1985962" cy="3175"/>
          </a:xfrm>
          <a:prstGeom prst="rect">
            <a:avLst/>
          </a:prstGeom>
          <a:solidFill>
            <a:srgbClr val="40C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16411" name="Rectangle 100">
            <a:extLst>
              <a:ext uri="{FF2B5EF4-FFF2-40B4-BE49-F238E27FC236}">
                <a16:creationId xmlns:a16="http://schemas.microsoft.com/office/drawing/2014/main" id="{5938101F-EE3A-46E0-9E3C-14309ECAD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9438" y="1552575"/>
            <a:ext cx="19859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15406" name="Rectangle 101">
            <a:extLst>
              <a:ext uri="{FF2B5EF4-FFF2-40B4-BE49-F238E27FC236}">
                <a16:creationId xmlns:a16="http://schemas.microsoft.com/office/drawing/2014/main" id="{193AF4AE-EB7C-45BD-B928-B99C71F31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9438" y="1555750"/>
            <a:ext cx="1985962" cy="173038"/>
          </a:xfrm>
          <a:prstGeom prst="rect">
            <a:avLst/>
          </a:prstGeom>
          <a:solidFill>
            <a:srgbClr val="109A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16413" name="Rectangle 102">
            <a:extLst>
              <a:ext uri="{FF2B5EF4-FFF2-40B4-BE49-F238E27FC236}">
                <a16:creationId xmlns:a16="http://schemas.microsoft.com/office/drawing/2014/main" id="{9B5D77A4-AE67-47F2-868D-7AF6C2A56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9438" y="1555750"/>
            <a:ext cx="198596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15408" name="Freeform 103">
            <a:extLst>
              <a:ext uri="{FF2B5EF4-FFF2-40B4-BE49-F238E27FC236}">
                <a16:creationId xmlns:a16="http://schemas.microsoft.com/office/drawing/2014/main" id="{1A1CB127-04B2-45FD-9EFA-B1DD7C24EE94}"/>
              </a:ext>
            </a:extLst>
          </p:cNvPr>
          <p:cNvSpPr>
            <a:spLocks/>
          </p:cNvSpPr>
          <p:nvPr/>
        </p:nvSpPr>
        <p:spPr bwMode="auto">
          <a:xfrm>
            <a:off x="1133475" y="1552575"/>
            <a:ext cx="1985963" cy="176213"/>
          </a:xfrm>
          <a:custGeom>
            <a:avLst/>
            <a:gdLst>
              <a:gd name="T0" fmla="*/ 2147483646 w 1251"/>
              <a:gd name="T1" fmla="*/ 0 h 111"/>
              <a:gd name="T2" fmla="*/ 2147483646 w 1251"/>
              <a:gd name="T3" fmla="*/ 0 h 111"/>
              <a:gd name="T4" fmla="*/ 0 w 1251"/>
              <a:gd name="T5" fmla="*/ 0 h 111"/>
              <a:gd name="T6" fmla="*/ 0 w 1251"/>
              <a:gd name="T7" fmla="*/ 2147483646 h 111"/>
              <a:gd name="T8" fmla="*/ 2147483646 w 1251"/>
              <a:gd name="T9" fmla="*/ 2147483646 h 111"/>
              <a:gd name="T10" fmla="*/ 2147483646 w 1251"/>
              <a:gd name="T11" fmla="*/ 0 h 1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51" h="111">
                <a:moveTo>
                  <a:pt x="1251" y="0"/>
                </a:moveTo>
                <a:lnTo>
                  <a:pt x="93" y="0"/>
                </a:lnTo>
                <a:lnTo>
                  <a:pt x="0" y="0"/>
                </a:lnTo>
                <a:lnTo>
                  <a:pt x="0" y="111"/>
                </a:lnTo>
                <a:lnTo>
                  <a:pt x="1251" y="111"/>
                </a:lnTo>
                <a:lnTo>
                  <a:pt x="1251" y="0"/>
                </a:lnTo>
                <a:close/>
              </a:path>
            </a:pathLst>
          </a:custGeom>
          <a:solidFill>
            <a:srgbClr val="2F3B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15" name="Freeform 104">
            <a:extLst>
              <a:ext uri="{FF2B5EF4-FFF2-40B4-BE49-F238E27FC236}">
                <a16:creationId xmlns:a16="http://schemas.microsoft.com/office/drawing/2014/main" id="{07393143-C220-45AF-8E4E-3BFA4C982407}"/>
              </a:ext>
            </a:extLst>
          </p:cNvPr>
          <p:cNvSpPr>
            <a:spLocks/>
          </p:cNvSpPr>
          <p:nvPr/>
        </p:nvSpPr>
        <p:spPr bwMode="auto">
          <a:xfrm>
            <a:off x="1133475" y="1552575"/>
            <a:ext cx="1985963" cy="176213"/>
          </a:xfrm>
          <a:custGeom>
            <a:avLst/>
            <a:gdLst>
              <a:gd name="T0" fmla="*/ 2147483646 w 1251"/>
              <a:gd name="T1" fmla="*/ 0 h 111"/>
              <a:gd name="T2" fmla="*/ 2147483646 w 1251"/>
              <a:gd name="T3" fmla="*/ 0 h 111"/>
              <a:gd name="T4" fmla="*/ 0 w 1251"/>
              <a:gd name="T5" fmla="*/ 0 h 111"/>
              <a:gd name="T6" fmla="*/ 0 w 1251"/>
              <a:gd name="T7" fmla="*/ 2147483646 h 111"/>
              <a:gd name="T8" fmla="*/ 2147483646 w 1251"/>
              <a:gd name="T9" fmla="*/ 2147483646 h 111"/>
              <a:gd name="T10" fmla="*/ 2147483646 w 1251"/>
              <a:gd name="T11" fmla="*/ 0 h 1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51" h="111">
                <a:moveTo>
                  <a:pt x="1251" y="0"/>
                </a:moveTo>
                <a:lnTo>
                  <a:pt x="93" y="0"/>
                </a:lnTo>
                <a:lnTo>
                  <a:pt x="0" y="0"/>
                </a:lnTo>
                <a:lnTo>
                  <a:pt x="0" y="111"/>
                </a:lnTo>
                <a:lnTo>
                  <a:pt x="1251" y="111"/>
                </a:lnTo>
                <a:lnTo>
                  <a:pt x="125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16" name="Freeform 107">
            <a:extLst>
              <a:ext uri="{FF2B5EF4-FFF2-40B4-BE49-F238E27FC236}">
                <a16:creationId xmlns:a16="http://schemas.microsoft.com/office/drawing/2014/main" id="{FCB17B7F-91E9-45B7-8DF8-CB68AFCBCE16}"/>
              </a:ext>
            </a:extLst>
          </p:cNvPr>
          <p:cNvSpPr>
            <a:spLocks/>
          </p:cNvSpPr>
          <p:nvPr/>
        </p:nvSpPr>
        <p:spPr bwMode="auto">
          <a:xfrm>
            <a:off x="1133475" y="1552575"/>
            <a:ext cx="0" cy="176213"/>
          </a:xfrm>
          <a:custGeom>
            <a:avLst/>
            <a:gdLst>
              <a:gd name="T0" fmla="*/ 0 h 111"/>
              <a:gd name="T1" fmla="*/ 0 h 111"/>
              <a:gd name="T2" fmla="*/ 2147483646 h 111"/>
              <a:gd name="T3" fmla="*/ 2147483646 h 111"/>
              <a:gd name="T4" fmla="*/ 0 h 111"/>
              <a:gd name="T5" fmla="*/ 0 60000 65536"/>
              <a:gd name="T6" fmla="*/ 0 60000 65536"/>
              <a:gd name="T7" fmla="*/ 0 60000 65536"/>
              <a:gd name="T8" fmla="*/ 0 60000 65536"/>
              <a:gd name="T9" fmla="*/ 0 60000 65536"/>
            </a:gdLst>
            <a:ahLst/>
            <a:cxnLst>
              <a:cxn ang="T5">
                <a:pos x="0" y="T0"/>
              </a:cxn>
              <a:cxn ang="T6">
                <a:pos x="0" y="T1"/>
              </a:cxn>
              <a:cxn ang="T7">
                <a:pos x="0" y="T2"/>
              </a:cxn>
              <a:cxn ang="T8">
                <a:pos x="0" y="T3"/>
              </a:cxn>
              <a:cxn ang="T9">
                <a:pos x="0" y="T4"/>
              </a:cxn>
            </a:cxnLst>
            <a:rect l="0" t="0" r="r" b="b"/>
            <a:pathLst>
              <a:path h="111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111"/>
                </a:lnTo>
                <a:lnTo>
                  <a:pt x="0" y="0"/>
                </a:lnTo>
                <a:close/>
              </a:path>
            </a:pathLst>
          </a:custGeom>
          <a:solidFill>
            <a:srgbClr val="415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17" name="Freeform 108">
            <a:extLst>
              <a:ext uri="{FF2B5EF4-FFF2-40B4-BE49-F238E27FC236}">
                <a16:creationId xmlns:a16="http://schemas.microsoft.com/office/drawing/2014/main" id="{2CDAE2BB-F3B9-4AD7-A09F-2531E5553830}"/>
              </a:ext>
            </a:extLst>
          </p:cNvPr>
          <p:cNvSpPr>
            <a:spLocks/>
          </p:cNvSpPr>
          <p:nvPr/>
        </p:nvSpPr>
        <p:spPr bwMode="auto">
          <a:xfrm>
            <a:off x="1133475" y="1552575"/>
            <a:ext cx="0" cy="176213"/>
          </a:xfrm>
          <a:custGeom>
            <a:avLst/>
            <a:gdLst>
              <a:gd name="T0" fmla="*/ 0 h 111"/>
              <a:gd name="T1" fmla="*/ 0 h 111"/>
              <a:gd name="T2" fmla="*/ 2147483646 h 111"/>
              <a:gd name="T3" fmla="*/ 2147483646 h 111"/>
              <a:gd name="T4" fmla="*/ 0 h 111"/>
              <a:gd name="T5" fmla="*/ 0 60000 65536"/>
              <a:gd name="T6" fmla="*/ 0 60000 65536"/>
              <a:gd name="T7" fmla="*/ 0 60000 65536"/>
              <a:gd name="T8" fmla="*/ 0 60000 65536"/>
              <a:gd name="T9" fmla="*/ 0 60000 65536"/>
            </a:gdLst>
            <a:ahLst/>
            <a:cxnLst>
              <a:cxn ang="T5">
                <a:pos x="0" y="T0"/>
              </a:cxn>
              <a:cxn ang="T6">
                <a:pos x="0" y="T1"/>
              </a:cxn>
              <a:cxn ang="T7">
                <a:pos x="0" y="T2"/>
              </a:cxn>
              <a:cxn ang="T8">
                <a:pos x="0" y="T3"/>
              </a:cxn>
              <a:cxn ang="T9">
                <a:pos x="0" y="T4"/>
              </a:cxn>
            </a:cxnLst>
            <a:rect l="0" t="0" r="r" b="b"/>
            <a:pathLst>
              <a:path h="111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111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18" name="Rectangle 109">
            <a:extLst>
              <a:ext uri="{FF2B5EF4-FFF2-40B4-BE49-F238E27FC236}">
                <a16:creationId xmlns:a16="http://schemas.microsoft.com/office/drawing/2014/main" id="{86BAA934-E819-4346-9EAA-D985D936D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9775" y="1552575"/>
            <a:ext cx="1985963" cy="3175"/>
          </a:xfrm>
          <a:prstGeom prst="rect">
            <a:avLst/>
          </a:prstGeom>
          <a:solidFill>
            <a:srgbClr val="FF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16419" name="Rectangle 110">
            <a:extLst>
              <a:ext uri="{FF2B5EF4-FFF2-40B4-BE49-F238E27FC236}">
                <a16:creationId xmlns:a16="http://schemas.microsoft.com/office/drawing/2014/main" id="{1CC2A8B2-AFB5-4A27-A6B4-E3F9597F6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9775" y="1552575"/>
            <a:ext cx="1985963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15414" name="Rectangle 111">
            <a:extLst>
              <a:ext uri="{FF2B5EF4-FFF2-40B4-BE49-F238E27FC236}">
                <a16:creationId xmlns:a16="http://schemas.microsoft.com/office/drawing/2014/main" id="{D99E6AF3-2203-480F-8CD6-0F7CD53E9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9775" y="1555750"/>
            <a:ext cx="1985963" cy="173038"/>
          </a:xfrm>
          <a:prstGeom prst="rect">
            <a:avLst/>
          </a:prstGeom>
          <a:solidFill>
            <a:srgbClr val="FF8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16421" name="Rectangle 112">
            <a:extLst>
              <a:ext uri="{FF2B5EF4-FFF2-40B4-BE49-F238E27FC236}">
                <a16:creationId xmlns:a16="http://schemas.microsoft.com/office/drawing/2014/main" id="{3EC0A7F3-D610-4AE8-80E3-82A3169B8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9775" y="1555750"/>
            <a:ext cx="198596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15416" name="文本框 80">
            <a:extLst>
              <a:ext uri="{FF2B5EF4-FFF2-40B4-BE49-F238E27FC236}">
                <a16:creationId xmlns:a16="http://schemas.microsoft.com/office/drawing/2014/main" id="{58BF38D7-1716-47DB-95C5-86C0A4496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6038" y="3570288"/>
            <a:ext cx="16208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content that matches the title.</a:t>
            </a:r>
          </a:p>
        </p:txBody>
      </p:sp>
      <p:sp>
        <p:nvSpPr>
          <p:cNvPr id="15417" name="文本框 79">
            <a:extLst>
              <a:ext uri="{FF2B5EF4-FFF2-40B4-BE49-F238E27FC236}">
                <a16:creationId xmlns:a16="http://schemas.microsoft.com/office/drawing/2014/main" id="{FCE91B2F-3312-4B63-8DC9-884EDE8D5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013075"/>
            <a:ext cx="1196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Tittle text</a:t>
            </a:r>
            <a:endParaRPr lang="zh-CN" altLang="en-US" sz="18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5418" name="文本框 182">
            <a:extLst>
              <a:ext uri="{FF2B5EF4-FFF2-40B4-BE49-F238E27FC236}">
                <a16:creationId xmlns:a16="http://schemas.microsoft.com/office/drawing/2014/main" id="{04914994-16B3-417F-BA23-8452EB30A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5813" y="3570288"/>
            <a:ext cx="16192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content that matches the title.</a:t>
            </a:r>
          </a:p>
        </p:txBody>
      </p:sp>
      <p:sp>
        <p:nvSpPr>
          <p:cNvPr id="15419" name="文本框 183">
            <a:extLst>
              <a:ext uri="{FF2B5EF4-FFF2-40B4-BE49-F238E27FC236}">
                <a16:creationId xmlns:a16="http://schemas.microsoft.com/office/drawing/2014/main" id="{B620ECA7-3343-4F59-8A98-6037F62C8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2188" y="3013075"/>
            <a:ext cx="1196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8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Tittle text</a:t>
            </a:r>
            <a:endParaRPr lang="zh-CN" altLang="en-US" sz="18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5420" name="文本框 184">
            <a:extLst>
              <a:ext uri="{FF2B5EF4-FFF2-40B4-BE49-F238E27FC236}">
                <a16:creationId xmlns:a16="http://schemas.microsoft.com/office/drawing/2014/main" id="{652F6303-7B32-4171-9A67-9C50B3BF8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600" y="3570288"/>
            <a:ext cx="16192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content that matches the title.</a:t>
            </a:r>
          </a:p>
        </p:txBody>
      </p:sp>
      <p:sp>
        <p:nvSpPr>
          <p:cNvPr id="15421" name="文本框 185">
            <a:extLst>
              <a:ext uri="{FF2B5EF4-FFF2-40B4-BE49-F238E27FC236}">
                <a16:creationId xmlns:a16="http://schemas.microsoft.com/office/drawing/2014/main" id="{A75ABB17-DA8B-462F-B052-91E97568F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4975" y="3013075"/>
            <a:ext cx="1196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8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Tittle text</a:t>
            </a:r>
            <a:endParaRPr lang="zh-CN" altLang="en-US" sz="18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5422" name="文本框 186">
            <a:extLst>
              <a:ext uri="{FF2B5EF4-FFF2-40B4-BE49-F238E27FC236}">
                <a16:creationId xmlns:a16="http://schemas.microsoft.com/office/drawing/2014/main" id="{ED6F5D75-46D5-4B73-BEE3-C56C9857F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9638" y="3570288"/>
            <a:ext cx="16192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content that matches the title.</a:t>
            </a:r>
          </a:p>
        </p:txBody>
      </p:sp>
      <p:sp>
        <p:nvSpPr>
          <p:cNvPr id="15423" name="文本框 187">
            <a:extLst>
              <a:ext uri="{FF2B5EF4-FFF2-40B4-BE49-F238E27FC236}">
                <a16:creationId xmlns:a16="http://schemas.microsoft.com/office/drawing/2014/main" id="{793F6066-4988-45CC-A242-15D0C8610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6013" y="3013075"/>
            <a:ext cx="1196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8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Tittle text</a:t>
            </a:r>
            <a:endParaRPr lang="zh-CN" altLang="en-US" sz="18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5424" name="文本框 188">
            <a:extLst>
              <a:ext uri="{FF2B5EF4-FFF2-40B4-BE49-F238E27FC236}">
                <a16:creationId xmlns:a16="http://schemas.microsoft.com/office/drawing/2014/main" id="{E4E49F68-7BE9-4B51-B64D-B3214D922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4488" y="3570288"/>
            <a:ext cx="16192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content that matches the title.</a:t>
            </a:r>
          </a:p>
        </p:txBody>
      </p:sp>
      <p:sp>
        <p:nvSpPr>
          <p:cNvPr id="15425" name="文本框 189">
            <a:extLst>
              <a:ext uri="{FF2B5EF4-FFF2-40B4-BE49-F238E27FC236}">
                <a16:creationId xmlns:a16="http://schemas.microsoft.com/office/drawing/2014/main" id="{0CC9EC94-2AB4-48E2-BB4F-96150D8AA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0863" y="3013075"/>
            <a:ext cx="1196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8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Tittle text</a:t>
            </a:r>
            <a:endParaRPr lang="zh-CN" altLang="en-US" sz="18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6432" name="文本框 81">
            <a:extLst>
              <a:ext uri="{FF2B5EF4-FFF2-40B4-BE49-F238E27FC236}">
                <a16:creationId xmlns:a16="http://schemas.microsoft.com/office/drawing/2014/main" id="{5459363B-CF20-4E14-BABA-9FB5E5623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462" y="133350"/>
            <a:ext cx="5127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rgbClr val="7F7F7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THE CONTENT OF THE TITLE</a:t>
            </a:r>
          </a:p>
        </p:txBody>
      </p:sp>
      <p:sp>
        <p:nvSpPr>
          <p:cNvPr id="16433" name="矩形 9">
            <a:extLst>
              <a:ext uri="{FF2B5EF4-FFF2-40B4-BE49-F238E27FC236}">
                <a16:creationId xmlns:a16="http://schemas.microsoft.com/office/drawing/2014/main" id="{4C0493F6-C0AC-45BE-9D69-064F7A374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569913" cy="657225"/>
          </a:xfrm>
          <a:prstGeom prst="rect">
            <a:avLst/>
          </a:prstGeom>
          <a:solidFill>
            <a:srgbClr val="0C8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5C841125-4BB7-4D99-912D-49DE7D688D18}"/>
              </a:ext>
            </a:extLst>
          </p:cNvPr>
          <p:cNvSpPr/>
          <p:nvPr/>
        </p:nvSpPr>
        <p:spPr bwMode="auto">
          <a:xfrm>
            <a:off x="617538" y="0"/>
            <a:ext cx="107950" cy="6572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5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5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5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6" grpId="0" animBg="1" autoUpdateAnimBg="0"/>
      <p:bldP spid="15379" grpId="0" animBg="1" autoUpdateAnimBg="0"/>
      <p:bldP spid="15382" grpId="0" animBg="1" autoUpdateAnimBg="0"/>
      <p:bldP spid="15388" grpId="0" animBg="1" autoUpdateAnimBg="0"/>
      <p:bldP spid="15402" grpId="0" animBg="1" autoUpdateAnimBg="0"/>
      <p:bldP spid="15406" grpId="0" animBg="1" autoUpdateAnimBg="0"/>
      <p:bldP spid="15414" grpId="0" animBg="1" autoUpdateAnimBg="0"/>
      <p:bldP spid="15416" grpId="0" autoUpdateAnimBg="0"/>
      <p:bldP spid="15417" grpId="0" autoUpdateAnimBg="0"/>
      <p:bldP spid="15418" grpId="0" autoUpdateAnimBg="0"/>
      <p:bldP spid="15419" grpId="0" autoUpdateAnimBg="0"/>
      <p:bldP spid="15420" grpId="0" autoUpdateAnimBg="0"/>
      <p:bldP spid="15421" grpId="0" autoUpdateAnimBg="0"/>
      <p:bldP spid="15422" grpId="0" autoUpdateAnimBg="0"/>
      <p:bldP spid="15423" grpId="0" autoUpdateAnimBg="0"/>
      <p:bldP spid="15424" grpId="0" autoUpdateAnimBg="0"/>
      <p:bldP spid="1542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8" name="组合 116">
            <a:extLst>
              <a:ext uri="{FF2B5EF4-FFF2-40B4-BE49-F238E27FC236}">
                <a16:creationId xmlns:a16="http://schemas.microsoft.com/office/drawing/2014/main" id="{0FAB949A-9623-4C70-9C60-9DE5E907C009}"/>
              </a:ext>
            </a:extLst>
          </p:cNvPr>
          <p:cNvGrpSpPr>
            <a:grpSpLocks/>
          </p:cNvGrpSpPr>
          <p:nvPr/>
        </p:nvGrpSpPr>
        <p:grpSpPr bwMode="auto">
          <a:xfrm>
            <a:off x="6899275" y="1450975"/>
            <a:ext cx="2020888" cy="4035425"/>
            <a:chOff x="0" y="0"/>
            <a:chExt cx="304145" cy="607583"/>
          </a:xfrm>
        </p:grpSpPr>
        <p:sp>
          <p:nvSpPr>
            <p:cNvPr id="17439" name="Freeform 8">
              <a:extLst>
                <a:ext uri="{FF2B5EF4-FFF2-40B4-BE49-F238E27FC236}">
                  <a16:creationId xmlns:a16="http://schemas.microsoft.com/office/drawing/2014/main" id="{9F1ED0C1-F446-43C1-BD12-C19EA50CD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304145" cy="607583"/>
            </a:xfrm>
            <a:custGeom>
              <a:avLst/>
              <a:gdLst>
                <a:gd name="T0" fmla="*/ 2147483646 w 1154"/>
                <a:gd name="T1" fmla="*/ 2147483646 h 2308"/>
                <a:gd name="T2" fmla="*/ 2147483646 w 1154"/>
                <a:gd name="T3" fmla="*/ 2147483646 h 2308"/>
                <a:gd name="T4" fmla="*/ 2147483646 w 1154"/>
                <a:gd name="T5" fmla="*/ 2147483646 h 2308"/>
                <a:gd name="T6" fmla="*/ 2147483646 w 1154"/>
                <a:gd name="T7" fmla="*/ 2147483646 h 2308"/>
                <a:gd name="T8" fmla="*/ 2147483646 w 1154"/>
                <a:gd name="T9" fmla="*/ 2147483646 h 2308"/>
                <a:gd name="T10" fmla="*/ 2147483646 w 1154"/>
                <a:gd name="T11" fmla="*/ 2147483646 h 2308"/>
                <a:gd name="T12" fmla="*/ 2147483646 w 1154"/>
                <a:gd name="T13" fmla="*/ 2147483646 h 2308"/>
                <a:gd name="T14" fmla="*/ 2147483646 w 1154"/>
                <a:gd name="T15" fmla="*/ 2147483646 h 2308"/>
                <a:gd name="T16" fmla="*/ 2147483646 w 1154"/>
                <a:gd name="T17" fmla="*/ 2147483646 h 2308"/>
                <a:gd name="T18" fmla="*/ 2147483646 w 1154"/>
                <a:gd name="T19" fmla="*/ 2147483646 h 2308"/>
                <a:gd name="T20" fmla="*/ 2147483646 w 1154"/>
                <a:gd name="T21" fmla="*/ 2147483646 h 2308"/>
                <a:gd name="T22" fmla="*/ 2147483646 w 1154"/>
                <a:gd name="T23" fmla="*/ 2147483646 h 2308"/>
                <a:gd name="T24" fmla="*/ 2147483646 w 1154"/>
                <a:gd name="T25" fmla="*/ 2147483646 h 2308"/>
                <a:gd name="T26" fmla="*/ 2147483646 w 1154"/>
                <a:gd name="T27" fmla="*/ 2147483646 h 2308"/>
                <a:gd name="T28" fmla="*/ 2147483646 w 1154"/>
                <a:gd name="T29" fmla="*/ 2147483646 h 2308"/>
                <a:gd name="T30" fmla="*/ 2147483646 w 1154"/>
                <a:gd name="T31" fmla="*/ 2147483646 h 2308"/>
                <a:gd name="T32" fmla="*/ 2147483646 w 1154"/>
                <a:gd name="T33" fmla="*/ 2147483646 h 2308"/>
                <a:gd name="T34" fmla="*/ 2147483646 w 1154"/>
                <a:gd name="T35" fmla="*/ 2147483646 h 2308"/>
                <a:gd name="T36" fmla="*/ 2147483646 w 1154"/>
                <a:gd name="T37" fmla="*/ 2147483646 h 2308"/>
                <a:gd name="T38" fmla="*/ 2147483646 w 1154"/>
                <a:gd name="T39" fmla="*/ 2147483646 h 2308"/>
                <a:gd name="T40" fmla="*/ 2147483646 w 1154"/>
                <a:gd name="T41" fmla="*/ 2147483646 h 2308"/>
                <a:gd name="T42" fmla="*/ 2147483646 w 1154"/>
                <a:gd name="T43" fmla="*/ 2147483646 h 2308"/>
                <a:gd name="T44" fmla="*/ 2147483646 w 1154"/>
                <a:gd name="T45" fmla="*/ 2147483646 h 2308"/>
                <a:gd name="T46" fmla="*/ 2147483646 w 1154"/>
                <a:gd name="T47" fmla="*/ 2147483646 h 2308"/>
                <a:gd name="T48" fmla="*/ 2147483646 w 1154"/>
                <a:gd name="T49" fmla="*/ 2147483646 h 2308"/>
                <a:gd name="T50" fmla="*/ 2147483646 w 1154"/>
                <a:gd name="T51" fmla="*/ 2147483646 h 2308"/>
                <a:gd name="T52" fmla="*/ 2147483646 w 1154"/>
                <a:gd name="T53" fmla="*/ 2147483646 h 2308"/>
                <a:gd name="T54" fmla="*/ 2147483646 w 1154"/>
                <a:gd name="T55" fmla="*/ 2147483646 h 2308"/>
                <a:gd name="T56" fmla="*/ 2147483646 w 1154"/>
                <a:gd name="T57" fmla="*/ 2147483646 h 2308"/>
                <a:gd name="T58" fmla="*/ 2147483646 w 1154"/>
                <a:gd name="T59" fmla="*/ 2147483646 h 2308"/>
                <a:gd name="T60" fmla="*/ 2147483646 w 1154"/>
                <a:gd name="T61" fmla="*/ 2147483646 h 2308"/>
                <a:gd name="T62" fmla="*/ 2147483646 w 1154"/>
                <a:gd name="T63" fmla="*/ 2147483646 h 2308"/>
                <a:gd name="T64" fmla="*/ 2147483646 w 1154"/>
                <a:gd name="T65" fmla="*/ 2147483646 h 2308"/>
                <a:gd name="T66" fmla="*/ 2147483646 w 1154"/>
                <a:gd name="T67" fmla="*/ 2147483646 h 2308"/>
                <a:gd name="T68" fmla="*/ 2147483646 w 1154"/>
                <a:gd name="T69" fmla="*/ 2147483646 h 2308"/>
                <a:gd name="T70" fmla="*/ 2147483646 w 1154"/>
                <a:gd name="T71" fmla="*/ 2147483646 h 2308"/>
                <a:gd name="T72" fmla="*/ 2147483646 w 1154"/>
                <a:gd name="T73" fmla="*/ 2147483646 h 2308"/>
                <a:gd name="T74" fmla="*/ 2147483646 w 1154"/>
                <a:gd name="T75" fmla="*/ 2147483646 h 2308"/>
                <a:gd name="T76" fmla="*/ 2147483646 w 1154"/>
                <a:gd name="T77" fmla="*/ 2147483646 h 2308"/>
                <a:gd name="T78" fmla="*/ 2147483646 w 1154"/>
                <a:gd name="T79" fmla="*/ 2147483646 h 2308"/>
                <a:gd name="T80" fmla="*/ 2147483646 w 1154"/>
                <a:gd name="T81" fmla="*/ 2147483646 h 2308"/>
                <a:gd name="T82" fmla="*/ 2147483646 w 1154"/>
                <a:gd name="T83" fmla="*/ 2147483646 h 2308"/>
                <a:gd name="T84" fmla="*/ 2147483646 w 1154"/>
                <a:gd name="T85" fmla="*/ 2147483646 h 2308"/>
                <a:gd name="T86" fmla="*/ 2147483646 w 1154"/>
                <a:gd name="T87" fmla="*/ 2147483646 h 2308"/>
                <a:gd name="T88" fmla="*/ 2147483646 w 1154"/>
                <a:gd name="T89" fmla="*/ 2147483646 h 2308"/>
                <a:gd name="T90" fmla="*/ 2147483646 w 1154"/>
                <a:gd name="T91" fmla="*/ 2147483646 h 2308"/>
                <a:gd name="T92" fmla="*/ 2147483646 w 1154"/>
                <a:gd name="T93" fmla="*/ 2147483646 h 2308"/>
                <a:gd name="T94" fmla="*/ 2147483646 w 1154"/>
                <a:gd name="T95" fmla="*/ 2147483646 h 2308"/>
                <a:gd name="T96" fmla="*/ 2147483646 w 1154"/>
                <a:gd name="T97" fmla="*/ 2147483646 h 2308"/>
                <a:gd name="T98" fmla="*/ 2147483646 w 1154"/>
                <a:gd name="T99" fmla="*/ 2147483646 h 2308"/>
                <a:gd name="T100" fmla="*/ 2147483646 w 1154"/>
                <a:gd name="T101" fmla="*/ 2147483646 h 2308"/>
                <a:gd name="T102" fmla="*/ 2147483646 w 1154"/>
                <a:gd name="T103" fmla="*/ 2147483646 h 2308"/>
                <a:gd name="T104" fmla="*/ 2147483646 w 1154"/>
                <a:gd name="T105" fmla="*/ 2147483646 h 2308"/>
                <a:gd name="T106" fmla="*/ 2147483646 w 1154"/>
                <a:gd name="T107" fmla="*/ 2147483646 h 2308"/>
                <a:gd name="T108" fmla="*/ 2147483646 w 1154"/>
                <a:gd name="T109" fmla="*/ 2147483646 h 2308"/>
                <a:gd name="T110" fmla="*/ 2147483646 w 1154"/>
                <a:gd name="T111" fmla="*/ 2147483646 h 2308"/>
                <a:gd name="T112" fmla="*/ 2147483646 w 1154"/>
                <a:gd name="T113" fmla="*/ 2147483646 h 2308"/>
                <a:gd name="T114" fmla="*/ 2147483646 w 1154"/>
                <a:gd name="T115" fmla="*/ 0 h 2308"/>
                <a:gd name="T116" fmla="*/ 2147483646 w 1154"/>
                <a:gd name="T117" fmla="*/ 0 h 2308"/>
                <a:gd name="T118" fmla="*/ 0 w 1154"/>
                <a:gd name="T119" fmla="*/ 2147483646 h 2308"/>
                <a:gd name="T120" fmla="*/ 0 w 1154"/>
                <a:gd name="T121" fmla="*/ 2147483646 h 2308"/>
                <a:gd name="T122" fmla="*/ 2147483646 w 1154"/>
                <a:gd name="T123" fmla="*/ 2147483646 h 230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54" h="2308">
                  <a:moveTo>
                    <a:pt x="173" y="2307"/>
                  </a:moveTo>
                  <a:cubicBezTo>
                    <a:pt x="981" y="2308"/>
                    <a:pt x="981" y="2308"/>
                    <a:pt x="981" y="2308"/>
                  </a:cubicBezTo>
                  <a:cubicBezTo>
                    <a:pt x="983" y="2308"/>
                    <a:pt x="985" y="2307"/>
                    <a:pt x="987" y="2307"/>
                  </a:cubicBezTo>
                  <a:cubicBezTo>
                    <a:pt x="989" y="2307"/>
                    <a:pt x="990" y="2307"/>
                    <a:pt x="992" y="2307"/>
                  </a:cubicBezTo>
                  <a:cubicBezTo>
                    <a:pt x="993" y="2307"/>
                    <a:pt x="993" y="2307"/>
                    <a:pt x="993" y="2307"/>
                  </a:cubicBezTo>
                  <a:cubicBezTo>
                    <a:pt x="995" y="2307"/>
                    <a:pt x="995" y="2307"/>
                    <a:pt x="995" y="2307"/>
                  </a:cubicBezTo>
                  <a:cubicBezTo>
                    <a:pt x="995" y="2307"/>
                    <a:pt x="995" y="2307"/>
                    <a:pt x="995" y="2307"/>
                  </a:cubicBezTo>
                  <a:cubicBezTo>
                    <a:pt x="999" y="2307"/>
                    <a:pt x="999" y="2307"/>
                    <a:pt x="999" y="2307"/>
                  </a:cubicBezTo>
                  <a:cubicBezTo>
                    <a:pt x="1000" y="2307"/>
                    <a:pt x="1000" y="2307"/>
                    <a:pt x="1000" y="2307"/>
                  </a:cubicBezTo>
                  <a:cubicBezTo>
                    <a:pt x="1008" y="2306"/>
                    <a:pt x="1016" y="2304"/>
                    <a:pt x="1023" y="2302"/>
                  </a:cubicBezTo>
                  <a:cubicBezTo>
                    <a:pt x="1025" y="2302"/>
                    <a:pt x="1028" y="2301"/>
                    <a:pt x="1030" y="2300"/>
                  </a:cubicBezTo>
                  <a:cubicBezTo>
                    <a:pt x="1031" y="2300"/>
                    <a:pt x="1031" y="2300"/>
                    <a:pt x="1031" y="2300"/>
                  </a:cubicBezTo>
                  <a:cubicBezTo>
                    <a:pt x="1033" y="2300"/>
                    <a:pt x="1035" y="2299"/>
                    <a:pt x="1037" y="2298"/>
                  </a:cubicBezTo>
                  <a:cubicBezTo>
                    <a:pt x="1038" y="2298"/>
                    <a:pt x="1038" y="2298"/>
                    <a:pt x="1038" y="2298"/>
                  </a:cubicBezTo>
                  <a:cubicBezTo>
                    <a:pt x="1040" y="2297"/>
                    <a:pt x="1042" y="2296"/>
                    <a:pt x="1044" y="2295"/>
                  </a:cubicBezTo>
                  <a:cubicBezTo>
                    <a:pt x="1046" y="2295"/>
                    <a:pt x="1046" y="2295"/>
                    <a:pt x="1046" y="2295"/>
                  </a:cubicBezTo>
                  <a:cubicBezTo>
                    <a:pt x="1047" y="2294"/>
                    <a:pt x="1049" y="2293"/>
                    <a:pt x="1052" y="2292"/>
                  </a:cubicBezTo>
                  <a:cubicBezTo>
                    <a:pt x="1053" y="2292"/>
                    <a:pt x="1053" y="2292"/>
                    <a:pt x="1053" y="2292"/>
                  </a:cubicBezTo>
                  <a:cubicBezTo>
                    <a:pt x="1055" y="2291"/>
                    <a:pt x="1057" y="2290"/>
                    <a:pt x="1058" y="2289"/>
                  </a:cubicBezTo>
                  <a:cubicBezTo>
                    <a:pt x="1059" y="2289"/>
                    <a:pt x="1059" y="2289"/>
                    <a:pt x="1059" y="2289"/>
                  </a:cubicBezTo>
                  <a:cubicBezTo>
                    <a:pt x="1060" y="2289"/>
                    <a:pt x="1060" y="2289"/>
                    <a:pt x="1060" y="2289"/>
                  </a:cubicBezTo>
                  <a:cubicBezTo>
                    <a:pt x="1061" y="2288"/>
                    <a:pt x="1063" y="2287"/>
                    <a:pt x="1065" y="2286"/>
                  </a:cubicBezTo>
                  <a:cubicBezTo>
                    <a:pt x="1066" y="2285"/>
                    <a:pt x="1066" y="2285"/>
                    <a:pt x="1066" y="2285"/>
                  </a:cubicBezTo>
                  <a:cubicBezTo>
                    <a:pt x="1067" y="2285"/>
                    <a:pt x="1067" y="2285"/>
                    <a:pt x="1067" y="2285"/>
                  </a:cubicBezTo>
                  <a:cubicBezTo>
                    <a:pt x="1068" y="2284"/>
                    <a:pt x="1070" y="2283"/>
                    <a:pt x="1072" y="2282"/>
                  </a:cubicBezTo>
                  <a:cubicBezTo>
                    <a:pt x="1073" y="2281"/>
                    <a:pt x="1073" y="2281"/>
                    <a:pt x="1073" y="2281"/>
                  </a:cubicBezTo>
                  <a:cubicBezTo>
                    <a:pt x="1074" y="2280"/>
                    <a:pt x="1074" y="2280"/>
                    <a:pt x="1074" y="2280"/>
                  </a:cubicBezTo>
                  <a:cubicBezTo>
                    <a:pt x="1075" y="2279"/>
                    <a:pt x="1077" y="2279"/>
                    <a:pt x="1078" y="2278"/>
                  </a:cubicBezTo>
                  <a:cubicBezTo>
                    <a:pt x="1080" y="2276"/>
                    <a:pt x="1080" y="2276"/>
                    <a:pt x="1080" y="2276"/>
                  </a:cubicBezTo>
                  <a:cubicBezTo>
                    <a:pt x="1080" y="2276"/>
                    <a:pt x="1080" y="2276"/>
                    <a:pt x="1080" y="2276"/>
                  </a:cubicBezTo>
                  <a:cubicBezTo>
                    <a:pt x="1082" y="2275"/>
                    <a:pt x="1083" y="2274"/>
                    <a:pt x="1085" y="2273"/>
                  </a:cubicBezTo>
                  <a:cubicBezTo>
                    <a:pt x="1085" y="2273"/>
                    <a:pt x="1085" y="2272"/>
                    <a:pt x="1086" y="2272"/>
                  </a:cubicBezTo>
                  <a:cubicBezTo>
                    <a:pt x="1087" y="2271"/>
                    <a:pt x="1087" y="2271"/>
                    <a:pt x="1087" y="2271"/>
                  </a:cubicBezTo>
                  <a:cubicBezTo>
                    <a:pt x="1087" y="2271"/>
                    <a:pt x="1087" y="2271"/>
                    <a:pt x="1087" y="2271"/>
                  </a:cubicBezTo>
                  <a:cubicBezTo>
                    <a:pt x="1088" y="2270"/>
                    <a:pt x="1088" y="2270"/>
                    <a:pt x="1088" y="2270"/>
                  </a:cubicBezTo>
                  <a:cubicBezTo>
                    <a:pt x="1089" y="2270"/>
                    <a:pt x="1090" y="2269"/>
                    <a:pt x="1091" y="2268"/>
                  </a:cubicBezTo>
                  <a:cubicBezTo>
                    <a:pt x="1091" y="2268"/>
                    <a:pt x="1092" y="2267"/>
                    <a:pt x="1093" y="2267"/>
                  </a:cubicBezTo>
                  <a:cubicBezTo>
                    <a:pt x="1093" y="2266"/>
                    <a:pt x="1093" y="2266"/>
                    <a:pt x="1093" y="2266"/>
                  </a:cubicBezTo>
                  <a:cubicBezTo>
                    <a:pt x="1094" y="2266"/>
                    <a:pt x="1094" y="2266"/>
                    <a:pt x="1094" y="2266"/>
                  </a:cubicBezTo>
                  <a:cubicBezTo>
                    <a:pt x="1094" y="2265"/>
                    <a:pt x="1094" y="2265"/>
                    <a:pt x="1094" y="2265"/>
                  </a:cubicBezTo>
                  <a:cubicBezTo>
                    <a:pt x="1094" y="2265"/>
                    <a:pt x="1094" y="2265"/>
                    <a:pt x="1094" y="2265"/>
                  </a:cubicBezTo>
                  <a:cubicBezTo>
                    <a:pt x="1095" y="2264"/>
                    <a:pt x="1096" y="2264"/>
                    <a:pt x="1097" y="2263"/>
                  </a:cubicBezTo>
                  <a:cubicBezTo>
                    <a:pt x="1097" y="2262"/>
                    <a:pt x="1098" y="2262"/>
                    <a:pt x="1098" y="2261"/>
                  </a:cubicBezTo>
                  <a:cubicBezTo>
                    <a:pt x="1099" y="2261"/>
                    <a:pt x="1099" y="2261"/>
                    <a:pt x="1099" y="2261"/>
                  </a:cubicBezTo>
                  <a:cubicBezTo>
                    <a:pt x="1099" y="2260"/>
                    <a:pt x="1099" y="2260"/>
                    <a:pt x="1099" y="2260"/>
                  </a:cubicBezTo>
                  <a:cubicBezTo>
                    <a:pt x="1100" y="2259"/>
                    <a:pt x="1101" y="2259"/>
                    <a:pt x="1102" y="2258"/>
                  </a:cubicBezTo>
                  <a:cubicBezTo>
                    <a:pt x="1103" y="2257"/>
                    <a:pt x="1103" y="2257"/>
                    <a:pt x="1103" y="2257"/>
                  </a:cubicBezTo>
                  <a:cubicBezTo>
                    <a:pt x="1104" y="2256"/>
                    <a:pt x="1104" y="2256"/>
                    <a:pt x="1104" y="2256"/>
                  </a:cubicBezTo>
                  <a:cubicBezTo>
                    <a:pt x="1105" y="2255"/>
                    <a:pt x="1106" y="2253"/>
                    <a:pt x="1108" y="2252"/>
                  </a:cubicBezTo>
                  <a:cubicBezTo>
                    <a:pt x="1120" y="2238"/>
                    <a:pt x="1131" y="2223"/>
                    <a:pt x="1138" y="2206"/>
                  </a:cubicBezTo>
                  <a:cubicBezTo>
                    <a:pt x="1148" y="2183"/>
                    <a:pt x="1154" y="2160"/>
                    <a:pt x="1154" y="2135"/>
                  </a:cubicBezTo>
                  <a:cubicBezTo>
                    <a:pt x="1154" y="173"/>
                    <a:pt x="1154" y="173"/>
                    <a:pt x="1154" y="173"/>
                  </a:cubicBezTo>
                  <a:cubicBezTo>
                    <a:pt x="1154" y="133"/>
                    <a:pt x="1140" y="93"/>
                    <a:pt x="1114" y="62"/>
                  </a:cubicBezTo>
                  <a:cubicBezTo>
                    <a:pt x="1098" y="44"/>
                    <a:pt x="1078" y="28"/>
                    <a:pt x="1057" y="17"/>
                  </a:cubicBezTo>
                  <a:cubicBezTo>
                    <a:pt x="1056" y="17"/>
                    <a:pt x="1056" y="17"/>
                    <a:pt x="1056" y="17"/>
                  </a:cubicBezTo>
                  <a:cubicBezTo>
                    <a:pt x="1056" y="17"/>
                    <a:pt x="1055" y="17"/>
                    <a:pt x="1055" y="16"/>
                  </a:cubicBezTo>
                  <a:cubicBezTo>
                    <a:pt x="1054" y="16"/>
                    <a:pt x="1054" y="16"/>
                    <a:pt x="1054" y="16"/>
                  </a:cubicBezTo>
                  <a:cubicBezTo>
                    <a:pt x="1031" y="6"/>
                    <a:pt x="1007" y="0"/>
                    <a:pt x="981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78" y="0"/>
                    <a:pt x="0" y="77"/>
                    <a:pt x="0" y="172"/>
                  </a:cubicBezTo>
                  <a:cubicBezTo>
                    <a:pt x="0" y="2135"/>
                    <a:pt x="0" y="2135"/>
                    <a:pt x="0" y="2135"/>
                  </a:cubicBezTo>
                  <a:cubicBezTo>
                    <a:pt x="0" y="2230"/>
                    <a:pt x="78" y="2307"/>
                    <a:pt x="173" y="2307"/>
                  </a:cubicBezTo>
                </a:path>
              </a:pathLst>
            </a:custGeom>
            <a:solidFill>
              <a:srgbClr val="C9CC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0" name="Freeform 10">
              <a:extLst>
                <a:ext uri="{FF2B5EF4-FFF2-40B4-BE49-F238E27FC236}">
                  <a16:creationId xmlns:a16="http://schemas.microsoft.com/office/drawing/2014/main" id="{766C0980-C5AF-4387-9831-03E80C139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0" y="4939"/>
              <a:ext cx="294265" cy="597704"/>
            </a:xfrm>
            <a:custGeom>
              <a:avLst/>
              <a:gdLst>
                <a:gd name="T0" fmla="*/ 2147483646 w 1118"/>
                <a:gd name="T1" fmla="*/ 2147483646 h 2272"/>
                <a:gd name="T2" fmla="*/ 2147483646 w 1118"/>
                <a:gd name="T3" fmla="*/ 2147483646 h 2272"/>
                <a:gd name="T4" fmla="*/ 2147483646 w 1118"/>
                <a:gd name="T5" fmla="*/ 2147483646 h 2272"/>
                <a:gd name="T6" fmla="*/ 2147483646 w 1118"/>
                <a:gd name="T7" fmla="*/ 2147483646 h 2272"/>
                <a:gd name="T8" fmla="*/ 2147483646 w 1118"/>
                <a:gd name="T9" fmla="*/ 2147483646 h 2272"/>
                <a:gd name="T10" fmla="*/ 2147483646 w 1118"/>
                <a:gd name="T11" fmla="*/ 2147483646 h 2272"/>
                <a:gd name="T12" fmla="*/ 2147483646 w 1118"/>
                <a:gd name="T13" fmla="*/ 2147483646 h 2272"/>
                <a:gd name="T14" fmla="*/ 2147483646 w 1118"/>
                <a:gd name="T15" fmla="*/ 2147483646 h 2272"/>
                <a:gd name="T16" fmla="*/ 2147483646 w 1118"/>
                <a:gd name="T17" fmla="*/ 2147483646 h 2272"/>
                <a:gd name="T18" fmla="*/ 2147483646 w 1118"/>
                <a:gd name="T19" fmla="*/ 2147483646 h 2272"/>
                <a:gd name="T20" fmla="*/ 2147483646 w 1118"/>
                <a:gd name="T21" fmla="*/ 2147483646 h 2272"/>
                <a:gd name="T22" fmla="*/ 2147483646 w 1118"/>
                <a:gd name="T23" fmla="*/ 2147483646 h 2272"/>
                <a:gd name="T24" fmla="*/ 2147483646 w 1118"/>
                <a:gd name="T25" fmla="*/ 2147483646 h 2272"/>
                <a:gd name="T26" fmla="*/ 2147483646 w 1118"/>
                <a:gd name="T27" fmla="*/ 2147483646 h 2272"/>
                <a:gd name="T28" fmla="*/ 2147483646 w 1118"/>
                <a:gd name="T29" fmla="*/ 2147483646 h 2272"/>
                <a:gd name="T30" fmla="*/ 2147483646 w 1118"/>
                <a:gd name="T31" fmla="*/ 2147483646 h 2272"/>
                <a:gd name="T32" fmla="*/ 2147483646 w 1118"/>
                <a:gd name="T33" fmla="*/ 2147483646 h 2272"/>
                <a:gd name="T34" fmla="*/ 2147483646 w 1118"/>
                <a:gd name="T35" fmla="*/ 2147483646 h 2272"/>
                <a:gd name="T36" fmla="*/ 2147483646 w 1118"/>
                <a:gd name="T37" fmla="*/ 2147483646 h 2272"/>
                <a:gd name="T38" fmla="*/ 2147483646 w 1118"/>
                <a:gd name="T39" fmla="*/ 2147483646 h 2272"/>
                <a:gd name="T40" fmla="*/ 2147483646 w 1118"/>
                <a:gd name="T41" fmla="*/ 2147483646 h 2272"/>
                <a:gd name="T42" fmla="*/ 2147483646 w 1118"/>
                <a:gd name="T43" fmla="*/ 2147483646 h 2272"/>
                <a:gd name="T44" fmla="*/ 2147483646 w 1118"/>
                <a:gd name="T45" fmla="*/ 2147483646 h 2272"/>
                <a:gd name="T46" fmla="*/ 2147483646 w 1118"/>
                <a:gd name="T47" fmla="*/ 2147483646 h 2272"/>
                <a:gd name="T48" fmla="*/ 2147483646 w 1118"/>
                <a:gd name="T49" fmla="*/ 2147483646 h 2272"/>
                <a:gd name="T50" fmla="*/ 2147483646 w 1118"/>
                <a:gd name="T51" fmla="*/ 2147483646 h 2272"/>
                <a:gd name="T52" fmla="*/ 2147483646 w 1118"/>
                <a:gd name="T53" fmla="*/ 2147483646 h 2272"/>
                <a:gd name="T54" fmla="*/ 2147483646 w 1118"/>
                <a:gd name="T55" fmla="*/ 2147483646 h 2272"/>
                <a:gd name="T56" fmla="*/ 2147483646 w 1118"/>
                <a:gd name="T57" fmla="*/ 2147483646 h 2272"/>
                <a:gd name="T58" fmla="*/ 2147483646 w 1118"/>
                <a:gd name="T59" fmla="*/ 2147483646 h 2272"/>
                <a:gd name="T60" fmla="*/ 2147483646 w 1118"/>
                <a:gd name="T61" fmla="*/ 2147483646 h 2272"/>
                <a:gd name="T62" fmla="*/ 2147483646 w 1118"/>
                <a:gd name="T63" fmla="*/ 2147483646 h 2272"/>
                <a:gd name="T64" fmla="*/ 2147483646 w 1118"/>
                <a:gd name="T65" fmla="*/ 2147483646 h 2272"/>
                <a:gd name="T66" fmla="*/ 2147483646 w 1118"/>
                <a:gd name="T67" fmla="*/ 2147483646 h 2272"/>
                <a:gd name="T68" fmla="*/ 2147483646 w 1118"/>
                <a:gd name="T69" fmla="*/ 2147483646 h 2272"/>
                <a:gd name="T70" fmla="*/ 2147483646 w 1118"/>
                <a:gd name="T71" fmla="*/ 2147483646 h 2272"/>
                <a:gd name="T72" fmla="*/ 2147483646 w 1118"/>
                <a:gd name="T73" fmla="*/ 2147483646 h 2272"/>
                <a:gd name="T74" fmla="*/ 2147483646 w 1118"/>
                <a:gd name="T75" fmla="*/ 2147483646 h 2272"/>
                <a:gd name="T76" fmla="*/ 2147483646 w 1118"/>
                <a:gd name="T77" fmla="*/ 2147483646 h 2272"/>
                <a:gd name="T78" fmla="*/ 2147483646 w 1118"/>
                <a:gd name="T79" fmla="*/ 2147483646 h 2272"/>
                <a:gd name="T80" fmla="*/ 2147483646 w 1118"/>
                <a:gd name="T81" fmla="*/ 2147483646 h 2272"/>
                <a:gd name="T82" fmla="*/ 2147483646 w 1118"/>
                <a:gd name="T83" fmla="*/ 2147483646 h 2272"/>
                <a:gd name="T84" fmla="*/ 2147483646 w 1118"/>
                <a:gd name="T85" fmla="*/ 2147483646 h 2272"/>
                <a:gd name="T86" fmla="*/ 2147483646 w 1118"/>
                <a:gd name="T87" fmla="*/ 2147483646 h 2272"/>
                <a:gd name="T88" fmla="*/ 2147483646 w 1118"/>
                <a:gd name="T89" fmla="*/ 2147483646 h 2272"/>
                <a:gd name="T90" fmla="*/ 0 w 1118"/>
                <a:gd name="T91" fmla="*/ 2147483646 h 2272"/>
                <a:gd name="T92" fmla="*/ 0 w 1118"/>
                <a:gd name="T93" fmla="*/ 2147483646 h 2272"/>
                <a:gd name="T94" fmla="*/ 2147483646 w 1118"/>
                <a:gd name="T95" fmla="*/ 2147483646 h 2272"/>
                <a:gd name="T96" fmla="*/ 2147483646 w 1118"/>
                <a:gd name="T97" fmla="*/ 2147483646 h 2272"/>
                <a:gd name="T98" fmla="*/ 2147483646 w 1118"/>
                <a:gd name="T99" fmla="*/ 2147483646 h 2272"/>
                <a:gd name="T100" fmla="*/ 2147483646 w 1118"/>
                <a:gd name="T101" fmla="*/ 2147483646 h 2272"/>
                <a:gd name="T102" fmla="*/ 2147483646 w 1118"/>
                <a:gd name="T103" fmla="*/ 2147483646 h 2272"/>
                <a:gd name="T104" fmla="*/ 2147483646 w 1118"/>
                <a:gd name="T105" fmla="*/ 0 h 2272"/>
                <a:gd name="T106" fmla="*/ 2147483646 w 1118"/>
                <a:gd name="T107" fmla="*/ 0 h 2272"/>
                <a:gd name="T108" fmla="*/ 2147483646 w 1118"/>
                <a:gd name="T109" fmla="*/ 2147483646 h 2272"/>
                <a:gd name="T110" fmla="*/ 2147483646 w 1118"/>
                <a:gd name="T111" fmla="*/ 2147483646 h 2272"/>
                <a:gd name="T112" fmla="*/ 2147483646 w 1118"/>
                <a:gd name="T113" fmla="*/ 2147483646 h 22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118" h="2272">
                  <a:moveTo>
                    <a:pt x="963" y="2272"/>
                  </a:moveTo>
                  <a:cubicBezTo>
                    <a:pt x="155" y="2271"/>
                    <a:pt x="155" y="2271"/>
                    <a:pt x="155" y="2271"/>
                  </a:cubicBezTo>
                  <a:cubicBezTo>
                    <a:pt x="153" y="2271"/>
                    <a:pt x="151" y="2271"/>
                    <a:pt x="149" y="2271"/>
                  </a:cubicBezTo>
                  <a:cubicBezTo>
                    <a:pt x="147" y="2271"/>
                    <a:pt x="146" y="2271"/>
                    <a:pt x="144" y="2271"/>
                  </a:cubicBezTo>
                  <a:cubicBezTo>
                    <a:pt x="142" y="2271"/>
                    <a:pt x="142" y="2271"/>
                    <a:pt x="142" y="2271"/>
                  </a:cubicBezTo>
                  <a:cubicBezTo>
                    <a:pt x="141" y="2271"/>
                    <a:pt x="141" y="2271"/>
                    <a:pt x="141" y="2271"/>
                  </a:cubicBezTo>
                  <a:cubicBezTo>
                    <a:pt x="137" y="2270"/>
                    <a:pt x="137" y="2270"/>
                    <a:pt x="137" y="2270"/>
                  </a:cubicBezTo>
                  <a:cubicBezTo>
                    <a:pt x="131" y="2270"/>
                    <a:pt x="124" y="2268"/>
                    <a:pt x="117" y="2267"/>
                  </a:cubicBezTo>
                  <a:cubicBezTo>
                    <a:pt x="115" y="2266"/>
                    <a:pt x="113" y="2266"/>
                    <a:pt x="110" y="2265"/>
                  </a:cubicBezTo>
                  <a:cubicBezTo>
                    <a:pt x="110" y="2265"/>
                    <a:pt x="110" y="2265"/>
                    <a:pt x="110" y="2265"/>
                  </a:cubicBezTo>
                  <a:cubicBezTo>
                    <a:pt x="108" y="2264"/>
                    <a:pt x="106" y="2263"/>
                    <a:pt x="104" y="2263"/>
                  </a:cubicBezTo>
                  <a:cubicBezTo>
                    <a:pt x="103" y="2263"/>
                    <a:pt x="103" y="2263"/>
                    <a:pt x="103" y="2263"/>
                  </a:cubicBezTo>
                  <a:cubicBezTo>
                    <a:pt x="101" y="2262"/>
                    <a:pt x="99" y="2261"/>
                    <a:pt x="98" y="2260"/>
                  </a:cubicBezTo>
                  <a:cubicBezTo>
                    <a:pt x="97" y="2260"/>
                    <a:pt x="97" y="2260"/>
                    <a:pt x="97" y="2260"/>
                  </a:cubicBezTo>
                  <a:cubicBezTo>
                    <a:pt x="95" y="2259"/>
                    <a:pt x="93" y="2259"/>
                    <a:pt x="91" y="2258"/>
                  </a:cubicBezTo>
                  <a:cubicBezTo>
                    <a:pt x="90" y="2257"/>
                    <a:pt x="90" y="2257"/>
                    <a:pt x="90" y="2257"/>
                  </a:cubicBezTo>
                  <a:cubicBezTo>
                    <a:pt x="89" y="2257"/>
                    <a:pt x="87" y="2256"/>
                    <a:pt x="85" y="2255"/>
                  </a:cubicBezTo>
                  <a:cubicBezTo>
                    <a:pt x="85" y="2255"/>
                    <a:pt x="85" y="2255"/>
                    <a:pt x="85" y="2255"/>
                  </a:cubicBezTo>
                  <a:cubicBezTo>
                    <a:pt x="84" y="2254"/>
                    <a:pt x="84" y="2254"/>
                    <a:pt x="84" y="2254"/>
                  </a:cubicBezTo>
                  <a:cubicBezTo>
                    <a:pt x="82" y="2253"/>
                    <a:pt x="81" y="2253"/>
                    <a:pt x="79" y="2252"/>
                  </a:cubicBezTo>
                  <a:cubicBezTo>
                    <a:pt x="78" y="2251"/>
                    <a:pt x="78" y="2251"/>
                    <a:pt x="78" y="2251"/>
                  </a:cubicBezTo>
                  <a:cubicBezTo>
                    <a:pt x="78" y="2251"/>
                    <a:pt x="78" y="2251"/>
                    <a:pt x="78" y="2251"/>
                  </a:cubicBezTo>
                  <a:cubicBezTo>
                    <a:pt x="76" y="2250"/>
                    <a:pt x="75" y="2249"/>
                    <a:pt x="73" y="2248"/>
                  </a:cubicBezTo>
                  <a:cubicBezTo>
                    <a:pt x="72" y="2247"/>
                    <a:pt x="72" y="2247"/>
                    <a:pt x="72" y="2247"/>
                  </a:cubicBezTo>
                  <a:cubicBezTo>
                    <a:pt x="71" y="2247"/>
                    <a:pt x="71" y="2247"/>
                    <a:pt x="71" y="2247"/>
                  </a:cubicBezTo>
                  <a:cubicBezTo>
                    <a:pt x="70" y="2246"/>
                    <a:pt x="69" y="2245"/>
                    <a:pt x="67" y="2244"/>
                  </a:cubicBezTo>
                  <a:cubicBezTo>
                    <a:pt x="67" y="2244"/>
                    <a:pt x="66" y="2244"/>
                    <a:pt x="66" y="2243"/>
                  </a:cubicBezTo>
                  <a:cubicBezTo>
                    <a:pt x="65" y="2243"/>
                    <a:pt x="65" y="2243"/>
                    <a:pt x="65" y="2243"/>
                  </a:cubicBezTo>
                  <a:cubicBezTo>
                    <a:pt x="64" y="2242"/>
                    <a:pt x="63" y="2241"/>
                    <a:pt x="62" y="2240"/>
                  </a:cubicBezTo>
                  <a:cubicBezTo>
                    <a:pt x="61" y="2240"/>
                    <a:pt x="61" y="2240"/>
                    <a:pt x="60" y="2239"/>
                  </a:cubicBezTo>
                  <a:cubicBezTo>
                    <a:pt x="60" y="2239"/>
                    <a:pt x="60" y="2239"/>
                    <a:pt x="60" y="2239"/>
                  </a:cubicBezTo>
                  <a:cubicBezTo>
                    <a:pt x="59" y="2238"/>
                    <a:pt x="59" y="2238"/>
                    <a:pt x="59" y="2238"/>
                  </a:cubicBezTo>
                  <a:cubicBezTo>
                    <a:pt x="58" y="2238"/>
                    <a:pt x="57" y="2237"/>
                    <a:pt x="56" y="2236"/>
                  </a:cubicBezTo>
                  <a:cubicBezTo>
                    <a:pt x="56" y="2236"/>
                    <a:pt x="55" y="2235"/>
                    <a:pt x="55" y="2235"/>
                  </a:cubicBezTo>
                  <a:cubicBezTo>
                    <a:pt x="54" y="2234"/>
                    <a:pt x="54" y="2234"/>
                    <a:pt x="54" y="2234"/>
                  </a:cubicBezTo>
                  <a:cubicBezTo>
                    <a:pt x="53" y="2234"/>
                    <a:pt x="53" y="2234"/>
                    <a:pt x="53" y="2234"/>
                  </a:cubicBezTo>
                  <a:cubicBezTo>
                    <a:pt x="53" y="2233"/>
                    <a:pt x="52" y="2232"/>
                    <a:pt x="51" y="2231"/>
                  </a:cubicBezTo>
                  <a:cubicBezTo>
                    <a:pt x="50" y="2231"/>
                    <a:pt x="50" y="2231"/>
                    <a:pt x="50" y="2230"/>
                  </a:cubicBezTo>
                  <a:cubicBezTo>
                    <a:pt x="49" y="2229"/>
                    <a:pt x="49" y="2229"/>
                    <a:pt x="49" y="2229"/>
                  </a:cubicBezTo>
                  <a:cubicBezTo>
                    <a:pt x="48" y="2229"/>
                    <a:pt x="48" y="2229"/>
                    <a:pt x="48" y="2229"/>
                  </a:cubicBezTo>
                  <a:cubicBezTo>
                    <a:pt x="47" y="2228"/>
                    <a:pt x="47" y="2227"/>
                    <a:pt x="46" y="2226"/>
                  </a:cubicBezTo>
                  <a:cubicBezTo>
                    <a:pt x="45" y="2226"/>
                    <a:pt x="45" y="2226"/>
                    <a:pt x="45" y="2226"/>
                  </a:cubicBezTo>
                  <a:cubicBezTo>
                    <a:pt x="44" y="2225"/>
                    <a:pt x="44" y="2225"/>
                    <a:pt x="44" y="2225"/>
                  </a:cubicBezTo>
                  <a:cubicBezTo>
                    <a:pt x="43" y="2224"/>
                    <a:pt x="42" y="2223"/>
                    <a:pt x="41" y="2221"/>
                  </a:cubicBezTo>
                  <a:cubicBezTo>
                    <a:pt x="30" y="2209"/>
                    <a:pt x="20" y="2195"/>
                    <a:pt x="13" y="2180"/>
                  </a:cubicBezTo>
                  <a:cubicBezTo>
                    <a:pt x="4" y="2160"/>
                    <a:pt x="0" y="2139"/>
                    <a:pt x="0" y="2116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18"/>
                    <a:pt x="13" y="83"/>
                    <a:pt x="36" y="56"/>
                  </a:cubicBezTo>
                  <a:cubicBezTo>
                    <a:pt x="50" y="39"/>
                    <a:pt x="68" y="25"/>
                    <a:pt x="88" y="15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111" y="4"/>
                    <a:pt x="133" y="0"/>
                    <a:pt x="155" y="0"/>
                  </a:cubicBezTo>
                  <a:cubicBezTo>
                    <a:pt x="963" y="0"/>
                    <a:pt x="963" y="0"/>
                    <a:pt x="963" y="0"/>
                  </a:cubicBezTo>
                  <a:cubicBezTo>
                    <a:pt x="1049" y="0"/>
                    <a:pt x="1118" y="70"/>
                    <a:pt x="1118" y="155"/>
                  </a:cubicBezTo>
                  <a:cubicBezTo>
                    <a:pt x="1118" y="2117"/>
                    <a:pt x="1118" y="2117"/>
                    <a:pt x="1118" y="2117"/>
                  </a:cubicBezTo>
                  <a:cubicBezTo>
                    <a:pt x="1118" y="2202"/>
                    <a:pt x="1048" y="2272"/>
                    <a:pt x="963" y="2272"/>
                  </a:cubicBezTo>
                </a:path>
              </a:pathLst>
            </a:custGeom>
            <a:solidFill>
              <a:srgbClr val="465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1" name="Rectangle 13">
              <a:extLst>
                <a:ext uri="{FF2B5EF4-FFF2-40B4-BE49-F238E27FC236}">
                  <a16:creationId xmlns:a16="http://schemas.microsoft.com/office/drawing/2014/main" id="{5AE0C8DA-8FD4-4D09-A3A2-9D95188EBE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16" y="61393"/>
              <a:ext cx="250513" cy="445279"/>
            </a:xfrm>
            <a:prstGeom prst="rect">
              <a:avLst/>
            </a:prstGeom>
            <a:solidFill>
              <a:srgbClr val="40C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/>
            </a:p>
          </p:txBody>
        </p:sp>
        <p:sp>
          <p:nvSpPr>
            <p:cNvPr id="17442" name="Rectangle 14">
              <a:extLst>
                <a:ext uri="{FF2B5EF4-FFF2-40B4-BE49-F238E27FC236}">
                  <a16:creationId xmlns:a16="http://schemas.microsoft.com/office/drawing/2014/main" id="{5EB30677-DFEF-41DF-9153-A9270074B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16" y="61393"/>
              <a:ext cx="250513" cy="445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/>
            </a:p>
          </p:txBody>
        </p:sp>
        <p:sp>
          <p:nvSpPr>
            <p:cNvPr id="17443" name="Freeform 17">
              <a:extLst>
                <a:ext uri="{FF2B5EF4-FFF2-40B4-BE49-F238E27FC236}">
                  <a16:creationId xmlns:a16="http://schemas.microsoft.com/office/drawing/2014/main" id="{B79D42CC-86E2-400E-BE43-48D6EEA2B9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216" y="325314"/>
              <a:ext cx="9879" cy="11996"/>
            </a:xfrm>
            <a:custGeom>
              <a:avLst/>
              <a:gdLst>
                <a:gd name="T0" fmla="*/ 2147483646 w 14"/>
                <a:gd name="T1" fmla="*/ 2147483646 h 17"/>
                <a:gd name="T2" fmla="*/ 2147483646 w 14"/>
                <a:gd name="T3" fmla="*/ 2147483646 h 17"/>
                <a:gd name="T4" fmla="*/ 2147483646 w 14"/>
                <a:gd name="T5" fmla="*/ 2147483646 h 17"/>
                <a:gd name="T6" fmla="*/ 0 w 14"/>
                <a:gd name="T7" fmla="*/ 2147483646 h 17"/>
                <a:gd name="T8" fmla="*/ 2147483646 w 14"/>
                <a:gd name="T9" fmla="*/ 0 h 17"/>
                <a:gd name="T10" fmla="*/ 2147483646 w 14"/>
                <a:gd name="T11" fmla="*/ 0 h 17"/>
                <a:gd name="T12" fmla="*/ 2147483646 w 14"/>
                <a:gd name="T13" fmla="*/ 2147483646 h 17"/>
                <a:gd name="T14" fmla="*/ 2147483646 w 14"/>
                <a:gd name="T15" fmla="*/ 2147483646 h 17"/>
                <a:gd name="T16" fmla="*/ 2147483646 w 14"/>
                <a:gd name="T17" fmla="*/ 2147483646 h 17"/>
                <a:gd name="T18" fmla="*/ 2147483646 w 14"/>
                <a:gd name="T19" fmla="*/ 2147483646 h 17"/>
                <a:gd name="T20" fmla="*/ 2147483646 w 14"/>
                <a:gd name="T21" fmla="*/ 2147483646 h 17"/>
                <a:gd name="T22" fmla="*/ 2147483646 w 14"/>
                <a:gd name="T23" fmla="*/ 2147483646 h 17"/>
                <a:gd name="T24" fmla="*/ 2147483646 w 14"/>
                <a:gd name="T25" fmla="*/ 2147483646 h 17"/>
                <a:gd name="T26" fmla="*/ 2147483646 w 14"/>
                <a:gd name="T27" fmla="*/ 2147483646 h 17"/>
                <a:gd name="T28" fmla="*/ 2147483646 w 14"/>
                <a:gd name="T29" fmla="*/ 2147483646 h 17"/>
                <a:gd name="T30" fmla="*/ 2147483646 w 14"/>
                <a:gd name="T31" fmla="*/ 2147483646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" h="17">
                  <a:moveTo>
                    <a:pt x="10" y="12"/>
                  </a:moveTo>
                  <a:lnTo>
                    <a:pt x="4" y="12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7" y="0"/>
                  </a:lnTo>
                  <a:lnTo>
                    <a:pt x="8" y="0"/>
                  </a:lnTo>
                  <a:lnTo>
                    <a:pt x="14" y="17"/>
                  </a:lnTo>
                  <a:lnTo>
                    <a:pt x="12" y="17"/>
                  </a:lnTo>
                  <a:lnTo>
                    <a:pt x="10" y="12"/>
                  </a:lnTo>
                  <a:moveTo>
                    <a:pt x="5" y="11"/>
                  </a:moveTo>
                  <a:lnTo>
                    <a:pt x="10" y="11"/>
                  </a:lnTo>
                  <a:lnTo>
                    <a:pt x="8" y="6"/>
                  </a:lnTo>
                  <a:lnTo>
                    <a:pt x="7" y="3"/>
                  </a:lnTo>
                  <a:lnTo>
                    <a:pt x="7" y="6"/>
                  </a:lnTo>
                  <a:lnTo>
                    <a:pt x="5" y="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4" name="Freeform 19">
              <a:extLst>
                <a:ext uri="{FF2B5EF4-FFF2-40B4-BE49-F238E27FC236}">
                  <a16:creationId xmlns:a16="http://schemas.microsoft.com/office/drawing/2014/main" id="{4FFEE4CA-0B43-45C5-BBF0-D4251671C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07" y="325314"/>
              <a:ext cx="10585" cy="11996"/>
            </a:xfrm>
            <a:custGeom>
              <a:avLst/>
              <a:gdLst>
                <a:gd name="T0" fmla="*/ 2147483646 w 15"/>
                <a:gd name="T1" fmla="*/ 2147483646 h 17"/>
                <a:gd name="T2" fmla="*/ 2147483646 w 15"/>
                <a:gd name="T3" fmla="*/ 2147483646 h 17"/>
                <a:gd name="T4" fmla="*/ 2147483646 w 15"/>
                <a:gd name="T5" fmla="*/ 2147483646 h 17"/>
                <a:gd name="T6" fmla="*/ 2147483646 w 15"/>
                <a:gd name="T7" fmla="*/ 2147483646 h 17"/>
                <a:gd name="T8" fmla="*/ 2147483646 w 15"/>
                <a:gd name="T9" fmla="*/ 2147483646 h 17"/>
                <a:gd name="T10" fmla="*/ 2147483646 w 15"/>
                <a:gd name="T11" fmla="*/ 2147483646 h 17"/>
                <a:gd name="T12" fmla="*/ 2147483646 w 15"/>
                <a:gd name="T13" fmla="*/ 2147483646 h 17"/>
                <a:gd name="T14" fmla="*/ 2147483646 w 15"/>
                <a:gd name="T15" fmla="*/ 2147483646 h 17"/>
                <a:gd name="T16" fmla="*/ 2147483646 w 15"/>
                <a:gd name="T17" fmla="*/ 2147483646 h 17"/>
                <a:gd name="T18" fmla="*/ 2147483646 w 15"/>
                <a:gd name="T19" fmla="*/ 2147483646 h 17"/>
                <a:gd name="T20" fmla="*/ 2147483646 w 15"/>
                <a:gd name="T21" fmla="*/ 2147483646 h 17"/>
                <a:gd name="T22" fmla="*/ 0 w 15"/>
                <a:gd name="T23" fmla="*/ 2147483646 h 17"/>
                <a:gd name="T24" fmla="*/ 0 w 15"/>
                <a:gd name="T25" fmla="*/ 0 h 17"/>
                <a:gd name="T26" fmla="*/ 2147483646 w 15"/>
                <a:gd name="T27" fmla="*/ 0 h 17"/>
                <a:gd name="T28" fmla="*/ 2147483646 w 15"/>
                <a:gd name="T29" fmla="*/ 2147483646 h 17"/>
                <a:gd name="T30" fmla="*/ 2147483646 w 15"/>
                <a:gd name="T31" fmla="*/ 2147483646 h 17"/>
                <a:gd name="T32" fmla="*/ 2147483646 w 15"/>
                <a:gd name="T33" fmla="*/ 2147483646 h 17"/>
                <a:gd name="T34" fmla="*/ 2147483646 w 15"/>
                <a:gd name="T35" fmla="*/ 2147483646 h 17"/>
                <a:gd name="T36" fmla="*/ 2147483646 w 15"/>
                <a:gd name="T37" fmla="*/ 0 h 17"/>
                <a:gd name="T38" fmla="*/ 2147483646 w 15"/>
                <a:gd name="T39" fmla="*/ 0 h 17"/>
                <a:gd name="T40" fmla="*/ 2147483646 w 15"/>
                <a:gd name="T41" fmla="*/ 2147483646 h 17"/>
                <a:gd name="T42" fmla="*/ 2147483646 w 15"/>
                <a:gd name="T43" fmla="*/ 2147483646 h 17"/>
                <a:gd name="T44" fmla="*/ 2147483646 w 15"/>
                <a:gd name="T45" fmla="*/ 2147483646 h 1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5" h="17">
                  <a:moveTo>
                    <a:pt x="13" y="6"/>
                  </a:moveTo>
                  <a:lnTo>
                    <a:pt x="13" y="3"/>
                  </a:lnTo>
                  <a:lnTo>
                    <a:pt x="12" y="6"/>
                  </a:lnTo>
                  <a:lnTo>
                    <a:pt x="8" y="13"/>
                  </a:lnTo>
                  <a:lnTo>
                    <a:pt x="7" y="13"/>
                  </a:lnTo>
                  <a:lnTo>
                    <a:pt x="3" y="6"/>
                  </a:lnTo>
                  <a:lnTo>
                    <a:pt x="2" y="3"/>
                  </a:lnTo>
                  <a:lnTo>
                    <a:pt x="2" y="6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" y="0"/>
                  </a:lnTo>
                  <a:lnTo>
                    <a:pt x="7" y="9"/>
                  </a:lnTo>
                  <a:lnTo>
                    <a:pt x="8" y="11"/>
                  </a:lnTo>
                  <a:lnTo>
                    <a:pt x="8" y="9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17"/>
                  </a:lnTo>
                  <a:lnTo>
                    <a:pt x="13" y="17"/>
                  </a:lnTo>
                  <a:lnTo>
                    <a:pt x="13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5" name="Freeform 21">
              <a:extLst>
                <a:ext uri="{FF2B5EF4-FFF2-40B4-BE49-F238E27FC236}">
                  <a16:creationId xmlns:a16="http://schemas.microsoft.com/office/drawing/2014/main" id="{E1BBAF6F-35C7-4506-AA9E-A3977B880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15" y="325314"/>
              <a:ext cx="6351" cy="11996"/>
            </a:xfrm>
            <a:custGeom>
              <a:avLst/>
              <a:gdLst>
                <a:gd name="T0" fmla="*/ 0 w 9"/>
                <a:gd name="T1" fmla="*/ 0 h 17"/>
                <a:gd name="T2" fmla="*/ 2147483646 w 9"/>
                <a:gd name="T3" fmla="*/ 0 h 17"/>
                <a:gd name="T4" fmla="*/ 2147483646 w 9"/>
                <a:gd name="T5" fmla="*/ 2147483646 h 17"/>
                <a:gd name="T6" fmla="*/ 2147483646 w 9"/>
                <a:gd name="T7" fmla="*/ 2147483646 h 17"/>
                <a:gd name="T8" fmla="*/ 2147483646 w 9"/>
                <a:gd name="T9" fmla="*/ 2147483646 h 17"/>
                <a:gd name="T10" fmla="*/ 2147483646 w 9"/>
                <a:gd name="T11" fmla="*/ 2147483646 h 17"/>
                <a:gd name="T12" fmla="*/ 2147483646 w 9"/>
                <a:gd name="T13" fmla="*/ 2147483646 h 17"/>
                <a:gd name="T14" fmla="*/ 2147483646 w 9"/>
                <a:gd name="T15" fmla="*/ 2147483646 h 17"/>
                <a:gd name="T16" fmla="*/ 2147483646 w 9"/>
                <a:gd name="T17" fmla="*/ 2147483646 h 17"/>
                <a:gd name="T18" fmla="*/ 2147483646 w 9"/>
                <a:gd name="T19" fmla="*/ 2147483646 h 17"/>
                <a:gd name="T20" fmla="*/ 2147483646 w 9"/>
                <a:gd name="T21" fmla="*/ 2147483646 h 17"/>
                <a:gd name="T22" fmla="*/ 0 w 9"/>
                <a:gd name="T23" fmla="*/ 2147483646 h 17"/>
                <a:gd name="T24" fmla="*/ 0 w 9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" h="17">
                  <a:moveTo>
                    <a:pt x="0" y="0"/>
                  </a:moveTo>
                  <a:lnTo>
                    <a:pt x="9" y="0"/>
                  </a:lnTo>
                  <a:lnTo>
                    <a:pt x="9" y="2"/>
                  </a:lnTo>
                  <a:lnTo>
                    <a:pt x="2" y="2"/>
                  </a:lnTo>
                  <a:lnTo>
                    <a:pt x="2" y="8"/>
                  </a:lnTo>
                  <a:lnTo>
                    <a:pt x="8" y="8"/>
                  </a:lnTo>
                  <a:lnTo>
                    <a:pt x="8" y="9"/>
                  </a:lnTo>
                  <a:lnTo>
                    <a:pt x="2" y="9"/>
                  </a:lnTo>
                  <a:lnTo>
                    <a:pt x="2" y="15"/>
                  </a:lnTo>
                  <a:lnTo>
                    <a:pt x="9" y="15"/>
                  </a:lnTo>
                  <a:lnTo>
                    <a:pt x="9" y="17"/>
                  </a:lnTo>
                  <a:lnTo>
                    <a:pt x="0" y="1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6" name="Freeform 23">
              <a:extLst>
                <a:ext uri="{FF2B5EF4-FFF2-40B4-BE49-F238E27FC236}">
                  <a16:creationId xmlns:a16="http://schemas.microsoft.com/office/drawing/2014/main" id="{69F08A62-1C51-4A39-B26E-E860D155D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77" y="325314"/>
              <a:ext cx="8468" cy="11996"/>
            </a:xfrm>
            <a:custGeom>
              <a:avLst/>
              <a:gdLst>
                <a:gd name="T0" fmla="*/ 2147483646 w 12"/>
                <a:gd name="T1" fmla="*/ 2147483646 h 17"/>
                <a:gd name="T2" fmla="*/ 2147483646 w 12"/>
                <a:gd name="T3" fmla="*/ 2147483646 h 17"/>
                <a:gd name="T4" fmla="*/ 2147483646 w 12"/>
                <a:gd name="T5" fmla="*/ 2147483646 h 17"/>
                <a:gd name="T6" fmla="*/ 2147483646 w 12"/>
                <a:gd name="T7" fmla="*/ 2147483646 h 17"/>
                <a:gd name="T8" fmla="*/ 2147483646 w 12"/>
                <a:gd name="T9" fmla="*/ 2147483646 h 17"/>
                <a:gd name="T10" fmla="*/ 0 w 12"/>
                <a:gd name="T11" fmla="*/ 2147483646 h 17"/>
                <a:gd name="T12" fmla="*/ 0 w 12"/>
                <a:gd name="T13" fmla="*/ 0 h 17"/>
                <a:gd name="T14" fmla="*/ 2147483646 w 12"/>
                <a:gd name="T15" fmla="*/ 0 h 17"/>
                <a:gd name="T16" fmla="*/ 2147483646 w 12"/>
                <a:gd name="T17" fmla="*/ 2147483646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17">
                  <a:moveTo>
                    <a:pt x="12" y="2"/>
                  </a:moveTo>
                  <a:lnTo>
                    <a:pt x="7" y="2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7" name="Rectangle 35">
              <a:extLst>
                <a:ext uri="{FF2B5EF4-FFF2-40B4-BE49-F238E27FC236}">
                  <a16:creationId xmlns:a16="http://schemas.microsoft.com/office/drawing/2014/main" id="{F8E1022E-5B08-42D3-851F-D65F3F11F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227" y="325314"/>
              <a:ext cx="1411" cy="11996"/>
            </a:xfrm>
            <a:prstGeom prst="rect">
              <a:avLst/>
            </a:prstGeom>
            <a:solidFill>
              <a:srgbClr val="465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/>
            </a:p>
          </p:txBody>
        </p:sp>
        <p:pic>
          <p:nvPicPr>
            <p:cNvPr id="17448" name="Picture 37">
              <a:extLst>
                <a:ext uri="{FF2B5EF4-FFF2-40B4-BE49-F238E27FC236}">
                  <a16:creationId xmlns:a16="http://schemas.microsoft.com/office/drawing/2014/main" id="{B925A5B7-8D52-4CC8-B1DD-BBBC1FA769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195" y="60687"/>
              <a:ext cx="21876" cy="2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49" name="Freeform 39">
              <a:extLst>
                <a:ext uri="{FF2B5EF4-FFF2-40B4-BE49-F238E27FC236}">
                  <a16:creationId xmlns:a16="http://schemas.microsoft.com/office/drawing/2014/main" id="{076B3C7B-4003-4989-BB70-F5A765E4F0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816" y="61393"/>
              <a:ext cx="129844" cy="445279"/>
            </a:xfrm>
            <a:custGeom>
              <a:avLst/>
              <a:gdLst>
                <a:gd name="T0" fmla="*/ 2147483646 w 184"/>
                <a:gd name="T1" fmla="*/ 2147483646 h 631"/>
                <a:gd name="T2" fmla="*/ 2147483646 w 184"/>
                <a:gd name="T3" fmla="*/ 2147483646 h 631"/>
                <a:gd name="T4" fmla="*/ 2147483646 w 184"/>
                <a:gd name="T5" fmla="*/ 2147483646 h 631"/>
                <a:gd name="T6" fmla="*/ 2147483646 w 184"/>
                <a:gd name="T7" fmla="*/ 2147483646 h 631"/>
                <a:gd name="T8" fmla="*/ 2147483646 w 184"/>
                <a:gd name="T9" fmla="*/ 2147483646 h 631"/>
                <a:gd name="T10" fmla="*/ 2147483646 w 184"/>
                <a:gd name="T11" fmla="*/ 2147483646 h 631"/>
                <a:gd name="T12" fmla="*/ 2147483646 w 184"/>
                <a:gd name="T13" fmla="*/ 2147483646 h 631"/>
                <a:gd name="T14" fmla="*/ 2147483646 w 184"/>
                <a:gd name="T15" fmla="*/ 2147483646 h 631"/>
                <a:gd name="T16" fmla="*/ 2147483646 w 184"/>
                <a:gd name="T17" fmla="*/ 2147483646 h 631"/>
                <a:gd name="T18" fmla="*/ 2147483646 w 184"/>
                <a:gd name="T19" fmla="*/ 2147483646 h 631"/>
                <a:gd name="T20" fmla="*/ 2147483646 w 184"/>
                <a:gd name="T21" fmla="*/ 2147483646 h 631"/>
                <a:gd name="T22" fmla="*/ 2147483646 w 184"/>
                <a:gd name="T23" fmla="*/ 2147483646 h 631"/>
                <a:gd name="T24" fmla="*/ 2147483646 w 184"/>
                <a:gd name="T25" fmla="*/ 2147483646 h 631"/>
                <a:gd name="T26" fmla="*/ 2147483646 w 184"/>
                <a:gd name="T27" fmla="*/ 2147483646 h 631"/>
                <a:gd name="T28" fmla="*/ 2147483646 w 184"/>
                <a:gd name="T29" fmla="*/ 2147483646 h 631"/>
                <a:gd name="T30" fmla="*/ 2147483646 w 184"/>
                <a:gd name="T31" fmla="*/ 2147483646 h 631"/>
                <a:gd name="T32" fmla="*/ 2147483646 w 184"/>
                <a:gd name="T33" fmla="*/ 2147483646 h 631"/>
                <a:gd name="T34" fmla="*/ 2147483646 w 184"/>
                <a:gd name="T35" fmla="*/ 2147483646 h 631"/>
                <a:gd name="T36" fmla="*/ 2147483646 w 184"/>
                <a:gd name="T37" fmla="*/ 2147483646 h 631"/>
                <a:gd name="T38" fmla="*/ 2147483646 w 184"/>
                <a:gd name="T39" fmla="*/ 2147483646 h 631"/>
                <a:gd name="T40" fmla="*/ 2147483646 w 184"/>
                <a:gd name="T41" fmla="*/ 2147483646 h 631"/>
                <a:gd name="T42" fmla="*/ 2147483646 w 184"/>
                <a:gd name="T43" fmla="*/ 2147483646 h 631"/>
                <a:gd name="T44" fmla="*/ 2147483646 w 184"/>
                <a:gd name="T45" fmla="*/ 2147483646 h 631"/>
                <a:gd name="T46" fmla="*/ 2147483646 w 184"/>
                <a:gd name="T47" fmla="*/ 2147483646 h 631"/>
                <a:gd name="T48" fmla="*/ 2147483646 w 184"/>
                <a:gd name="T49" fmla="*/ 2147483646 h 631"/>
                <a:gd name="T50" fmla="*/ 2147483646 w 184"/>
                <a:gd name="T51" fmla="*/ 2147483646 h 631"/>
                <a:gd name="T52" fmla="*/ 2147483646 w 184"/>
                <a:gd name="T53" fmla="*/ 2147483646 h 631"/>
                <a:gd name="T54" fmla="*/ 2147483646 w 184"/>
                <a:gd name="T55" fmla="*/ 2147483646 h 631"/>
                <a:gd name="T56" fmla="*/ 2147483646 w 184"/>
                <a:gd name="T57" fmla="*/ 2147483646 h 631"/>
                <a:gd name="T58" fmla="*/ 2147483646 w 184"/>
                <a:gd name="T59" fmla="*/ 2147483646 h 631"/>
                <a:gd name="T60" fmla="*/ 2147483646 w 184"/>
                <a:gd name="T61" fmla="*/ 2147483646 h 631"/>
                <a:gd name="T62" fmla="*/ 2147483646 w 184"/>
                <a:gd name="T63" fmla="*/ 2147483646 h 631"/>
                <a:gd name="T64" fmla="*/ 2147483646 w 184"/>
                <a:gd name="T65" fmla="*/ 2147483646 h 631"/>
                <a:gd name="T66" fmla="*/ 2147483646 w 184"/>
                <a:gd name="T67" fmla="*/ 2147483646 h 631"/>
                <a:gd name="T68" fmla="*/ 2147483646 w 184"/>
                <a:gd name="T69" fmla="*/ 2147483646 h 631"/>
                <a:gd name="T70" fmla="*/ 2147483646 w 184"/>
                <a:gd name="T71" fmla="*/ 2147483646 h 631"/>
                <a:gd name="T72" fmla="*/ 2147483646 w 184"/>
                <a:gd name="T73" fmla="*/ 2147483646 h 631"/>
                <a:gd name="T74" fmla="*/ 2147483646 w 184"/>
                <a:gd name="T75" fmla="*/ 2147483646 h 631"/>
                <a:gd name="T76" fmla="*/ 2147483646 w 184"/>
                <a:gd name="T77" fmla="*/ 2147483646 h 631"/>
                <a:gd name="T78" fmla="*/ 2147483646 w 184"/>
                <a:gd name="T79" fmla="*/ 2147483646 h 631"/>
                <a:gd name="T80" fmla="*/ 2147483646 w 184"/>
                <a:gd name="T81" fmla="*/ 2147483646 h 631"/>
                <a:gd name="T82" fmla="*/ 2147483646 w 184"/>
                <a:gd name="T83" fmla="*/ 2147483646 h 631"/>
                <a:gd name="T84" fmla="*/ 2147483646 w 184"/>
                <a:gd name="T85" fmla="*/ 2147483646 h 631"/>
                <a:gd name="T86" fmla="*/ 2147483646 w 184"/>
                <a:gd name="T87" fmla="*/ 2147483646 h 631"/>
                <a:gd name="T88" fmla="*/ 2147483646 w 184"/>
                <a:gd name="T89" fmla="*/ 2147483646 h 631"/>
                <a:gd name="T90" fmla="*/ 2147483646 w 184"/>
                <a:gd name="T91" fmla="*/ 2147483646 h 631"/>
                <a:gd name="T92" fmla="*/ 2147483646 w 184"/>
                <a:gd name="T93" fmla="*/ 2147483646 h 631"/>
                <a:gd name="T94" fmla="*/ 2147483646 w 184"/>
                <a:gd name="T95" fmla="*/ 2147483646 h 631"/>
                <a:gd name="T96" fmla="*/ 2147483646 w 184"/>
                <a:gd name="T97" fmla="*/ 2147483646 h 631"/>
                <a:gd name="T98" fmla="*/ 2147483646 w 184"/>
                <a:gd name="T99" fmla="*/ 2147483646 h 631"/>
                <a:gd name="T100" fmla="*/ 2147483646 w 184"/>
                <a:gd name="T101" fmla="*/ 2147483646 h 631"/>
                <a:gd name="T102" fmla="*/ 2147483646 w 184"/>
                <a:gd name="T103" fmla="*/ 2147483646 h 631"/>
                <a:gd name="T104" fmla="*/ 0 w 184"/>
                <a:gd name="T105" fmla="*/ 0 h 631"/>
                <a:gd name="T106" fmla="*/ 0 w 184"/>
                <a:gd name="T107" fmla="*/ 2147483646 h 631"/>
                <a:gd name="T108" fmla="*/ 2147483646 w 184"/>
                <a:gd name="T109" fmla="*/ 2147483646 h 631"/>
                <a:gd name="T110" fmla="*/ 2147483646 w 184"/>
                <a:gd name="T111" fmla="*/ 2147483646 h 631"/>
                <a:gd name="T112" fmla="*/ 2147483646 w 184"/>
                <a:gd name="T113" fmla="*/ 2147483646 h 631"/>
                <a:gd name="T114" fmla="*/ 2147483646 w 184"/>
                <a:gd name="T115" fmla="*/ 2147483646 h 631"/>
                <a:gd name="T116" fmla="*/ 2147483646 w 184"/>
                <a:gd name="T117" fmla="*/ 2147483646 h 631"/>
                <a:gd name="T118" fmla="*/ 2147483646 w 184"/>
                <a:gd name="T119" fmla="*/ 2147483646 h 631"/>
                <a:gd name="T120" fmla="*/ 2147483646 w 184"/>
                <a:gd name="T121" fmla="*/ 0 h 631"/>
                <a:gd name="T122" fmla="*/ 2147483646 w 184"/>
                <a:gd name="T123" fmla="*/ 0 h 631"/>
                <a:gd name="T124" fmla="*/ 0 w 184"/>
                <a:gd name="T125" fmla="*/ 0 h 6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84" h="631">
                  <a:moveTo>
                    <a:pt x="60" y="377"/>
                  </a:moveTo>
                  <a:lnTo>
                    <a:pt x="60" y="377"/>
                  </a:lnTo>
                  <a:lnTo>
                    <a:pt x="60" y="380"/>
                  </a:lnTo>
                  <a:lnTo>
                    <a:pt x="58" y="385"/>
                  </a:lnTo>
                  <a:lnTo>
                    <a:pt x="63" y="385"/>
                  </a:lnTo>
                  <a:lnTo>
                    <a:pt x="61" y="380"/>
                  </a:lnTo>
                  <a:lnTo>
                    <a:pt x="60" y="377"/>
                  </a:lnTo>
                  <a:moveTo>
                    <a:pt x="77" y="385"/>
                  </a:moveTo>
                  <a:lnTo>
                    <a:pt x="77" y="385"/>
                  </a:lnTo>
                  <a:lnTo>
                    <a:pt x="77" y="383"/>
                  </a:lnTo>
                  <a:lnTo>
                    <a:pt x="83" y="374"/>
                  </a:lnTo>
                  <a:lnTo>
                    <a:pt x="84" y="374"/>
                  </a:lnTo>
                  <a:lnTo>
                    <a:pt x="84" y="391"/>
                  </a:lnTo>
                  <a:lnTo>
                    <a:pt x="82" y="391"/>
                  </a:lnTo>
                  <a:lnTo>
                    <a:pt x="82" y="380"/>
                  </a:lnTo>
                  <a:lnTo>
                    <a:pt x="82" y="377"/>
                  </a:lnTo>
                  <a:lnTo>
                    <a:pt x="81" y="380"/>
                  </a:lnTo>
                  <a:lnTo>
                    <a:pt x="77" y="387"/>
                  </a:lnTo>
                  <a:lnTo>
                    <a:pt x="76" y="387"/>
                  </a:lnTo>
                  <a:lnTo>
                    <a:pt x="72" y="380"/>
                  </a:lnTo>
                  <a:lnTo>
                    <a:pt x="71" y="377"/>
                  </a:lnTo>
                  <a:lnTo>
                    <a:pt x="71" y="380"/>
                  </a:lnTo>
                  <a:lnTo>
                    <a:pt x="71" y="391"/>
                  </a:lnTo>
                  <a:lnTo>
                    <a:pt x="69" y="391"/>
                  </a:lnTo>
                  <a:lnTo>
                    <a:pt x="69" y="374"/>
                  </a:lnTo>
                  <a:lnTo>
                    <a:pt x="71" y="374"/>
                  </a:lnTo>
                  <a:lnTo>
                    <a:pt x="76" y="383"/>
                  </a:lnTo>
                  <a:lnTo>
                    <a:pt x="77" y="385"/>
                  </a:lnTo>
                  <a:moveTo>
                    <a:pt x="88" y="391"/>
                  </a:moveTo>
                  <a:lnTo>
                    <a:pt x="88" y="374"/>
                  </a:lnTo>
                  <a:lnTo>
                    <a:pt x="97" y="374"/>
                  </a:lnTo>
                  <a:lnTo>
                    <a:pt x="97" y="376"/>
                  </a:lnTo>
                  <a:lnTo>
                    <a:pt x="90" y="376"/>
                  </a:lnTo>
                  <a:lnTo>
                    <a:pt x="90" y="382"/>
                  </a:lnTo>
                  <a:lnTo>
                    <a:pt x="96" y="382"/>
                  </a:lnTo>
                  <a:lnTo>
                    <a:pt x="96" y="383"/>
                  </a:lnTo>
                  <a:lnTo>
                    <a:pt x="90" y="383"/>
                  </a:lnTo>
                  <a:lnTo>
                    <a:pt x="90" y="389"/>
                  </a:lnTo>
                  <a:lnTo>
                    <a:pt x="97" y="389"/>
                  </a:lnTo>
                  <a:lnTo>
                    <a:pt x="97" y="391"/>
                  </a:lnTo>
                  <a:lnTo>
                    <a:pt x="88" y="391"/>
                  </a:lnTo>
                  <a:moveTo>
                    <a:pt x="53" y="391"/>
                  </a:moveTo>
                  <a:lnTo>
                    <a:pt x="60" y="374"/>
                  </a:lnTo>
                  <a:lnTo>
                    <a:pt x="61" y="374"/>
                  </a:lnTo>
                  <a:lnTo>
                    <a:pt x="67" y="391"/>
                  </a:lnTo>
                  <a:lnTo>
                    <a:pt x="65" y="391"/>
                  </a:lnTo>
                  <a:lnTo>
                    <a:pt x="63" y="386"/>
                  </a:lnTo>
                  <a:lnTo>
                    <a:pt x="57" y="386"/>
                  </a:lnTo>
                  <a:lnTo>
                    <a:pt x="56" y="391"/>
                  </a:lnTo>
                  <a:lnTo>
                    <a:pt x="53" y="391"/>
                  </a:lnTo>
                  <a:moveTo>
                    <a:pt x="0" y="0"/>
                  </a:moveTo>
                  <a:lnTo>
                    <a:pt x="0" y="631"/>
                  </a:lnTo>
                  <a:lnTo>
                    <a:pt x="54" y="631"/>
                  </a:lnTo>
                  <a:lnTo>
                    <a:pt x="104" y="386"/>
                  </a:lnTo>
                  <a:lnTo>
                    <a:pt x="104" y="376"/>
                  </a:lnTo>
                  <a:lnTo>
                    <a:pt x="99" y="376"/>
                  </a:lnTo>
                  <a:lnTo>
                    <a:pt x="99" y="374"/>
                  </a:lnTo>
                  <a:lnTo>
                    <a:pt x="107" y="374"/>
                  </a:lnTo>
                  <a:lnTo>
                    <a:pt x="184" y="0"/>
                  </a:lnTo>
                  <a:lnTo>
                    <a:pt x="15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50" name="Freeform 41">
              <a:extLst>
                <a:ext uri="{FF2B5EF4-FFF2-40B4-BE49-F238E27FC236}">
                  <a16:creationId xmlns:a16="http://schemas.microsoft.com/office/drawing/2014/main" id="{D5516FD4-DD28-45E9-AFF2-2DC7FDEA71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216" y="325314"/>
              <a:ext cx="9879" cy="11996"/>
            </a:xfrm>
            <a:custGeom>
              <a:avLst/>
              <a:gdLst>
                <a:gd name="T0" fmla="*/ 2147483646 w 14"/>
                <a:gd name="T1" fmla="*/ 2147483646 h 17"/>
                <a:gd name="T2" fmla="*/ 2147483646 w 14"/>
                <a:gd name="T3" fmla="*/ 2147483646 h 17"/>
                <a:gd name="T4" fmla="*/ 2147483646 w 14"/>
                <a:gd name="T5" fmla="*/ 2147483646 h 17"/>
                <a:gd name="T6" fmla="*/ 2147483646 w 14"/>
                <a:gd name="T7" fmla="*/ 2147483646 h 17"/>
                <a:gd name="T8" fmla="*/ 2147483646 w 14"/>
                <a:gd name="T9" fmla="*/ 2147483646 h 17"/>
                <a:gd name="T10" fmla="*/ 2147483646 w 14"/>
                <a:gd name="T11" fmla="*/ 2147483646 h 17"/>
                <a:gd name="T12" fmla="*/ 2147483646 w 14"/>
                <a:gd name="T13" fmla="*/ 2147483646 h 17"/>
                <a:gd name="T14" fmla="*/ 2147483646 w 14"/>
                <a:gd name="T15" fmla="*/ 0 h 17"/>
                <a:gd name="T16" fmla="*/ 2147483646 w 14"/>
                <a:gd name="T17" fmla="*/ 0 h 17"/>
                <a:gd name="T18" fmla="*/ 0 w 14"/>
                <a:gd name="T19" fmla="*/ 2147483646 h 17"/>
                <a:gd name="T20" fmla="*/ 2147483646 w 14"/>
                <a:gd name="T21" fmla="*/ 2147483646 h 17"/>
                <a:gd name="T22" fmla="*/ 2147483646 w 14"/>
                <a:gd name="T23" fmla="*/ 2147483646 h 17"/>
                <a:gd name="T24" fmla="*/ 2147483646 w 14"/>
                <a:gd name="T25" fmla="*/ 2147483646 h 17"/>
                <a:gd name="T26" fmla="*/ 2147483646 w 14"/>
                <a:gd name="T27" fmla="*/ 2147483646 h 17"/>
                <a:gd name="T28" fmla="*/ 2147483646 w 14"/>
                <a:gd name="T29" fmla="*/ 2147483646 h 17"/>
                <a:gd name="T30" fmla="*/ 2147483646 w 14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" h="17">
                  <a:moveTo>
                    <a:pt x="5" y="11"/>
                  </a:moveTo>
                  <a:lnTo>
                    <a:pt x="7" y="6"/>
                  </a:lnTo>
                  <a:lnTo>
                    <a:pt x="7" y="3"/>
                  </a:lnTo>
                  <a:lnTo>
                    <a:pt x="8" y="6"/>
                  </a:lnTo>
                  <a:lnTo>
                    <a:pt x="10" y="11"/>
                  </a:lnTo>
                  <a:lnTo>
                    <a:pt x="5" y="11"/>
                  </a:lnTo>
                  <a:moveTo>
                    <a:pt x="8" y="0"/>
                  </a:moveTo>
                  <a:lnTo>
                    <a:pt x="7" y="0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4" y="12"/>
                  </a:lnTo>
                  <a:lnTo>
                    <a:pt x="10" y="12"/>
                  </a:lnTo>
                  <a:lnTo>
                    <a:pt x="12" y="17"/>
                  </a:lnTo>
                  <a:lnTo>
                    <a:pt x="14" y="17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51" name="Freeform 43">
              <a:extLst>
                <a:ext uri="{FF2B5EF4-FFF2-40B4-BE49-F238E27FC236}">
                  <a16:creationId xmlns:a16="http://schemas.microsoft.com/office/drawing/2014/main" id="{23F0D8B5-A579-49AE-87CB-3BF10A7BA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07" y="325314"/>
              <a:ext cx="10585" cy="11996"/>
            </a:xfrm>
            <a:custGeom>
              <a:avLst/>
              <a:gdLst>
                <a:gd name="T0" fmla="*/ 2147483646 w 15"/>
                <a:gd name="T1" fmla="*/ 0 h 17"/>
                <a:gd name="T2" fmla="*/ 2147483646 w 15"/>
                <a:gd name="T3" fmla="*/ 0 h 17"/>
                <a:gd name="T4" fmla="*/ 2147483646 w 15"/>
                <a:gd name="T5" fmla="*/ 2147483646 h 17"/>
                <a:gd name="T6" fmla="*/ 2147483646 w 15"/>
                <a:gd name="T7" fmla="*/ 2147483646 h 17"/>
                <a:gd name="T8" fmla="*/ 2147483646 w 15"/>
                <a:gd name="T9" fmla="*/ 2147483646 h 17"/>
                <a:gd name="T10" fmla="*/ 2147483646 w 15"/>
                <a:gd name="T11" fmla="*/ 2147483646 h 17"/>
                <a:gd name="T12" fmla="*/ 2147483646 w 15"/>
                <a:gd name="T13" fmla="*/ 0 h 17"/>
                <a:gd name="T14" fmla="*/ 0 w 15"/>
                <a:gd name="T15" fmla="*/ 0 h 17"/>
                <a:gd name="T16" fmla="*/ 0 w 15"/>
                <a:gd name="T17" fmla="*/ 2147483646 h 17"/>
                <a:gd name="T18" fmla="*/ 2147483646 w 15"/>
                <a:gd name="T19" fmla="*/ 2147483646 h 17"/>
                <a:gd name="T20" fmla="*/ 2147483646 w 15"/>
                <a:gd name="T21" fmla="*/ 2147483646 h 17"/>
                <a:gd name="T22" fmla="*/ 2147483646 w 15"/>
                <a:gd name="T23" fmla="*/ 2147483646 h 17"/>
                <a:gd name="T24" fmla="*/ 2147483646 w 15"/>
                <a:gd name="T25" fmla="*/ 2147483646 h 17"/>
                <a:gd name="T26" fmla="*/ 2147483646 w 15"/>
                <a:gd name="T27" fmla="*/ 2147483646 h 17"/>
                <a:gd name="T28" fmla="*/ 2147483646 w 15"/>
                <a:gd name="T29" fmla="*/ 2147483646 h 17"/>
                <a:gd name="T30" fmla="*/ 2147483646 w 15"/>
                <a:gd name="T31" fmla="*/ 2147483646 h 17"/>
                <a:gd name="T32" fmla="*/ 2147483646 w 15"/>
                <a:gd name="T33" fmla="*/ 2147483646 h 17"/>
                <a:gd name="T34" fmla="*/ 2147483646 w 15"/>
                <a:gd name="T35" fmla="*/ 2147483646 h 17"/>
                <a:gd name="T36" fmla="*/ 2147483646 w 15"/>
                <a:gd name="T37" fmla="*/ 2147483646 h 17"/>
                <a:gd name="T38" fmla="*/ 2147483646 w 15"/>
                <a:gd name="T39" fmla="*/ 2147483646 h 17"/>
                <a:gd name="T40" fmla="*/ 2147483646 w 15"/>
                <a:gd name="T41" fmla="*/ 2147483646 h 17"/>
                <a:gd name="T42" fmla="*/ 2147483646 w 15"/>
                <a:gd name="T43" fmla="*/ 2147483646 h 17"/>
                <a:gd name="T44" fmla="*/ 2147483646 w 15"/>
                <a:gd name="T45" fmla="*/ 0 h 1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5" h="17">
                  <a:moveTo>
                    <a:pt x="15" y="0"/>
                  </a:moveTo>
                  <a:lnTo>
                    <a:pt x="14" y="0"/>
                  </a:lnTo>
                  <a:lnTo>
                    <a:pt x="8" y="9"/>
                  </a:lnTo>
                  <a:lnTo>
                    <a:pt x="8" y="11"/>
                  </a:lnTo>
                  <a:lnTo>
                    <a:pt x="7" y="9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2" y="6"/>
                  </a:lnTo>
                  <a:lnTo>
                    <a:pt x="2" y="3"/>
                  </a:lnTo>
                  <a:lnTo>
                    <a:pt x="3" y="6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12" y="6"/>
                  </a:lnTo>
                  <a:lnTo>
                    <a:pt x="13" y="3"/>
                  </a:lnTo>
                  <a:lnTo>
                    <a:pt x="13" y="6"/>
                  </a:lnTo>
                  <a:lnTo>
                    <a:pt x="13" y="17"/>
                  </a:lnTo>
                  <a:lnTo>
                    <a:pt x="15" y="17"/>
                  </a:lnTo>
                  <a:lnTo>
                    <a:pt x="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52" name="Freeform 45">
              <a:extLst>
                <a:ext uri="{FF2B5EF4-FFF2-40B4-BE49-F238E27FC236}">
                  <a16:creationId xmlns:a16="http://schemas.microsoft.com/office/drawing/2014/main" id="{59B4172F-2060-4EC8-B3FD-6AC44ABAF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15" y="325314"/>
              <a:ext cx="6351" cy="11996"/>
            </a:xfrm>
            <a:custGeom>
              <a:avLst/>
              <a:gdLst>
                <a:gd name="T0" fmla="*/ 2147483646 w 9"/>
                <a:gd name="T1" fmla="*/ 0 h 17"/>
                <a:gd name="T2" fmla="*/ 0 w 9"/>
                <a:gd name="T3" fmla="*/ 0 h 17"/>
                <a:gd name="T4" fmla="*/ 0 w 9"/>
                <a:gd name="T5" fmla="*/ 2147483646 h 17"/>
                <a:gd name="T6" fmla="*/ 2147483646 w 9"/>
                <a:gd name="T7" fmla="*/ 2147483646 h 17"/>
                <a:gd name="T8" fmla="*/ 2147483646 w 9"/>
                <a:gd name="T9" fmla="*/ 2147483646 h 17"/>
                <a:gd name="T10" fmla="*/ 2147483646 w 9"/>
                <a:gd name="T11" fmla="*/ 2147483646 h 17"/>
                <a:gd name="T12" fmla="*/ 2147483646 w 9"/>
                <a:gd name="T13" fmla="*/ 2147483646 h 17"/>
                <a:gd name="T14" fmla="*/ 2147483646 w 9"/>
                <a:gd name="T15" fmla="*/ 2147483646 h 17"/>
                <a:gd name="T16" fmla="*/ 2147483646 w 9"/>
                <a:gd name="T17" fmla="*/ 2147483646 h 17"/>
                <a:gd name="T18" fmla="*/ 2147483646 w 9"/>
                <a:gd name="T19" fmla="*/ 2147483646 h 17"/>
                <a:gd name="T20" fmla="*/ 2147483646 w 9"/>
                <a:gd name="T21" fmla="*/ 2147483646 h 17"/>
                <a:gd name="T22" fmla="*/ 2147483646 w 9"/>
                <a:gd name="T23" fmla="*/ 2147483646 h 17"/>
                <a:gd name="T24" fmla="*/ 2147483646 w 9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" h="17">
                  <a:moveTo>
                    <a:pt x="9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9" y="17"/>
                  </a:lnTo>
                  <a:lnTo>
                    <a:pt x="9" y="15"/>
                  </a:lnTo>
                  <a:lnTo>
                    <a:pt x="2" y="15"/>
                  </a:lnTo>
                  <a:lnTo>
                    <a:pt x="2" y="9"/>
                  </a:lnTo>
                  <a:lnTo>
                    <a:pt x="8" y="9"/>
                  </a:lnTo>
                  <a:lnTo>
                    <a:pt x="8" y="8"/>
                  </a:lnTo>
                  <a:lnTo>
                    <a:pt x="2" y="8"/>
                  </a:lnTo>
                  <a:lnTo>
                    <a:pt x="2" y="2"/>
                  </a:lnTo>
                  <a:lnTo>
                    <a:pt x="9" y="2"/>
                  </a:ln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53" name="Freeform 46">
              <a:extLst>
                <a:ext uri="{FF2B5EF4-FFF2-40B4-BE49-F238E27FC236}">
                  <a16:creationId xmlns:a16="http://schemas.microsoft.com/office/drawing/2014/main" id="{5059DB7A-8C1E-440A-81EC-2E8E43708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17" y="326726"/>
              <a:ext cx="0" cy="706"/>
            </a:xfrm>
            <a:custGeom>
              <a:avLst/>
              <a:gdLst>
                <a:gd name="T0" fmla="*/ 0 h 1"/>
                <a:gd name="T1" fmla="*/ 0 h 1"/>
                <a:gd name="T2" fmla="*/ 2147483646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DD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54" name="Freeform 47">
              <a:extLst>
                <a:ext uri="{FF2B5EF4-FFF2-40B4-BE49-F238E27FC236}">
                  <a16:creationId xmlns:a16="http://schemas.microsoft.com/office/drawing/2014/main" id="{0F82AEFF-B7D4-4DB9-8B35-13172BEE9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17" y="326726"/>
              <a:ext cx="0" cy="706"/>
            </a:xfrm>
            <a:custGeom>
              <a:avLst/>
              <a:gdLst>
                <a:gd name="T0" fmla="*/ 0 h 1"/>
                <a:gd name="T1" fmla="*/ 0 h 1"/>
                <a:gd name="T2" fmla="*/ 2147483646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55" name="Freeform 49">
              <a:extLst>
                <a:ext uri="{FF2B5EF4-FFF2-40B4-BE49-F238E27FC236}">
                  <a16:creationId xmlns:a16="http://schemas.microsoft.com/office/drawing/2014/main" id="{5B44CFAA-F50E-4CC9-8D48-329CE8FD8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77" y="325314"/>
              <a:ext cx="5645" cy="8468"/>
            </a:xfrm>
            <a:custGeom>
              <a:avLst/>
              <a:gdLst>
                <a:gd name="T0" fmla="*/ 2147483646 w 8"/>
                <a:gd name="T1" fmla="*/ 0 h 12"/>
                <a:gd name="T2" fmla="*/ 0 w 8"/>
                <a:gd name="T3" fmla="*/ 0 h 12"/>
                <a:gd name="T4" fmla="*/ 0 w 8"/>
                <a:gd name="T5" fmla="*/ 2147483646 h 12"/>
                <a:gd name="T6" fmla="*/ 2147483646 w 8"/>
                <a:gd name="T7" fmla="*/ 2147483646 h 12"/>
                <a:gd name="T8" fmla="*/ 2147483646 w 8"/>
                <a:gd name="T9" fmla="*/ 2147483646 h 12"/>
                <a:gd name="T10" fmla="*/ 2147483646 w 8"/>
                <a:gd name="T11" fmla="*/ 2147483646 h 12"/>
                <a:gd name="T12" fmla="*/ 2147483646 w 8"/>
                <a:gd name="T13" fmla="*/ 2147483646 h 12"/>
                <a:gd name="T14" fmla="*/ 2147483646 w 8"/>
                <a:gd name="T15" fmla="*/ 2147483646 h 12"/>
                <a:gd name="T16" fmla="*/ 2147483646 w 8"/>
                <a:gd name="T17" fmla="*/ 0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12">
                  <a:moveTo>
                    <a:pt x="8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12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6416" name="矩形 194">
            <a:extLst>
              <a:ext uri="{FF2B5EF4-FFF2-40B4-BE49-F238E27FC236}">
                <a16:creationId xmlns:a16="http://schemas.microsoft.com/office/drawing/2014/main" id="{87D2E1E0-6BB0-4F7A-BF77-1C64BC002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4163" y="1857375"/>
            <a:ext cx="838200" cy="1458913"/>
          </a:xfrm>
          <a:prstGeom prst="rect">
            <a:avLst/>
          </a:prstGeom>
          <a:solidFill>
            <a:srgbClr val="47D7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6417" name="矩形 197">
            <a:extLst>
              <a:ext uri="{FF2B5EF4-FFF2-40B4-BE49-F238E27FC236}">
                <a16:creationId xmlns:a16="http://schemas.microsoft.com/office/drawing/2014/main" id="{EC205E12-E839-456B-B96C-ED80645AD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8663" y="1857375"/>
            <a:ext cx="825500" cy="1458913"/>
          </a:xfrm>
          <a:prstGeom prst="rect">
            <a:avLst/>
          </a:prstGeom>
          <a:solidFill>
            <a:srgbClr val="FF62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6418" name="矩形 198">
            <a:extLst>
              <a:ext uri="{FF2B5EF4-FFF2-40B4-BE49-F238E27FC236}">
                <a16:creationId xmlns:a16="http://schemas.microsoft.com/office/drawing/2014/main" id="{5DFAC833-929B-492E-9EE7-ACE743ECC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4163" y="3297238"/>
            <a:ext cx="838200" cy="1519237"/>
          </a:xfrm>
          <a:prstGeom prst="rect">
            <a:avLst/>
          </a:prstGeom>
          <a:solidFill>
            <a:srgbClr val="40C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6419" name="矩形 199">
            <a:extLst>
              <a:ext uri="{FF2B5EF4-FFF2-40B4-BE49-F238E27FC236}">
                <a16:creationId xmlns:a16="http://schemas.microsoft.com/office/drawing/2014/main" id="{B5B273B7-6419-4CF3-AA24-CFAFBC500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8663" y="3297238"/>
            <a:ext cx="825500" cy="1519237"/>
          </a:xfrm>
          <a:prstGeom prst="rect">
            <a:avLst/>
          </a:prstGeom>
          <a:solidFill>
            <a:srgbClr val="FF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6420" name="矩形 200">
            <a:extLst>
              <a:ext uri="{FF2B5EF4-FFF2-40B4-BE49-F238E27FC236}">
                <a16:creationId xmlns:a16="http://schemas.microsoft.com/office/drawing/2014/main" id="{5B582BB3-E812-46D4-B66E-430251D26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0500" y="2117725"/>
            <a:ext cx="831850" cy="36513"/>
          </a:xfrm>
          <a:prstGeom prst="rect">
            <a:avLst/>
          </a:prstGeom>
          <a:solidFill>
            <a:srgbClr val="FF625F"/>
          </a:solidFill>
          <a:ln>
            <a:noFill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6421" name="矩形 201">
            <a:extLst>
              <a:ext uri="{FF2B5EF4-FFF2-40B4-BE49-F238E27FC236}">
                <a16:creationId xmlns:a16="http://schemas.microsoft.com/office/drawing/2014/main" id="{D61A5966-9B66-422C-B0A3-1451A3090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5025" y="4456113"/>
            <a:ext cx="831850" cy="36512"/>
          </a:xfrm>
          <a:prstGeom prst="rect">
            <a:avLst/>
          </a:prstGeom>
          <a:solidFill>
            <a:srgbClr val="40C6F2"/>
          </a:solidFill>
          <a:ln>
            <a:noFill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6422" name="矩形 202">
            <a:extLst>
              <a:ext uri="{FF2B5EF4-FFF2-40B4-BE49-F238E27FC236}">
                <a16:creationId xmlns:a16="http://schemas.microsoft.com/office/drawing/2014/main" id="{0BFB9897-D20F-4CB0-8929-33BBFAF18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0500" y="4456113"/>
            <a:ext cx="831850" cy="36512"/>
          </a:xfrm>
          <a:prstGeom prst="rect">
            <a:avLst/>
          </a:prstGeom>
          <a:solidFill>
            <a:srgbClr val="FFBD00"/>
          </a:solidFill>
          <a:ln>
            <a:noFill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6423" name="椭圆 100">
            <a:extLst>
              <a:ext uri="{FF2B5EF4-FFF2-40B4-BE49-F238E27FC236}">
                <a16:creationId xmlns:a16="http://schemas.microsoft.com/office/drawing/2014/main" id="{2B0F69A5-F25E-4CF2-8407-F82B24F14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700" y="1811338"/>
            <a:ext cx="995363" cy="995362"/>
          </a:xfrm>
          <a:prstGeom prst="ellipse">
            <a:avLst/>
          </a:prstGeom>
          <a:solidFill>
            <a:schemeClr val="bg1"/>
          </a:solidFill>
          <a:ln w="9525">
            <a:solidFill>
              <a:srgbClr val="FF625F"/>
            </a:solidFill>
            <a:round/>
            <a:headEnd/>
            <a:tailEnd/>
          </a:ln>
          <a:effectLst>
            <a:outerShdw dist="19050" dir="5400000" algn="ctr" rotWithShape="0">
              <a:srgbClr val="000000">
                <a:alpha val="62000"/>
              </a:srgb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6424" name="椭圆 203">
            <a:extLst>
              <a:ext uri="{FF2B5EF4-FFF2-40B4-BE49-F238E27FC236}">
                <a16:creationId xmlns:a16="http://schemas.microsoft.com/office/drawing/2014/main" id="{A7F89DCA-9F22-463D-B534-71CC6DCE1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1463" y="1933575"/>
            <a:ext cx="995362" cy="995363"/>
          </a:xfrm>
          <a:prstGeom prst="ellipse">
            <a:avLst/>
          </a:prstGeom>
          <a:solidFill>
            <a:schemeClr val="bg1"/>
          </a:solidFill>
          <a:ln w="9525">
            <a:solidFill>
              <a:srgbClr val="47D7C6"/>
            </a:solidFill>
            <a:round/>
            <a:headEnd/>
            <a:tailEnd/>
          </a:ln>
          <a:effectLst>
            <a:outerShdw dist="19050" dir="5400000" algn="ctr" rotWithShape="0">
              <a:srgbClr val="000000">
                <a:alpha val="62000"/>
              </a:srgb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6425" name="椭圆 204">
            <a:extLst>
              <a:ext uri="{FF2B5EF4-FFF2-40B4-BE49-F238E27FC236}">
                <a16:creationId xmlns:a16="http://schemas.microsoft.com/office/drawing/2014/main" id="{BA5E705D-5948-40EC-8F76-F74C1C04D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8963" y="4283075"/>
            <a:ext cx="995362" cy="995363"/>
          </a:xfrm>
          <a:prstGeom prst="ellipse">
            <a:avLst/>
          </a:prstGeom>
          <a:solidFill>
            <a:schemeClr val="bg1"/>
          </a:solidFill>
          <a:ln w="9525">
            <a:solidFill>
              <a:srgbClr val="FFBD00"/>
            </a:solidFill>
            <a:round/>
            <a:headEnd/>
            <a:tailEnd/>
          </a:ln>
          <a:effectLst>
            <a:outerShdw dist="19050" dir="5400000" algn="ctr" rotWithShape="0">
              <a:srgbClr val="000000">
                <a:alpha val="62000"/>
              </a:srgb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6426" name="椭圆 205">
            <a:extLst>
              <a:ext uri="{FF2B5EF4-FFF2-40B4-BE49-F238E27FC236}">
                <a16:creationId xmlns:a16="http://schemas.microsoft.com/office/drawing/2014/main" id="{46008906-5368-428A-8DC6-93B3F3DAE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1463" y="4283075"/>
            <a:ext cx="995362" cy="995363"/>
          </a:xfrm>
          <a:prstGeom prst="ellipse">
            <a:avLst/>
          </a:prstGeom>
          <a:solidFill>
            <a:schemeClr val="bg1"/>
          </a:solidFill>
          <a:ln w="9525">
            <a:solidFill>
              <a:srgbClr val="40C6F2"/>
            </a:solidFill>
            <a:round/>
            <a:headEnd/>
            <a:tailEnd/>
          </a:ln>
          <a:effectLst>
            <a:outerShdw dist="19050" dir="5400000" algn="ctr" rotWithShape="0">
              <a:srgbClr val="000000">
                <a:alpha val="62000"/>
              </a:srgb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6427" name="矩形 98">
            <a:extLst>
              <a:ext uri="{FF2B5EF4-FFF2-40B4-BE49-F238E27FC236}">
                <a16:creationId xmlns:a16="http://schemas.microsoft.com/office/drawing/2014/main" id="{241CCDEB-D505-44F6-B3D6-D99C52A36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5025" y="2112963"/>
            <a:ext cx="831850" cy="36512"/>
          </a:xfrm>
          <a:prstGeom prst="rect">
            <a:avLst/>
          </a:prstGeom>
          <a:solidFill>
            <a:srgbClr val="47D7C6"/>
          </a:solidFill>
          <a:ln>
            <a:noFill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6428" name="文本框 101">
            <a:extLst>
              <a:ext uri="{FF2B5EF4-FFF2-40B4-BE49-F238E27FC236}">
                <a16:creationId xmlns:a16="http://schemas.microsoft.com/office/drawing/2014/main" id="{1563924F-D483-4C98-81F6-E8F97C9A8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3613" y="1993900"/>
            <a:ext cx="5318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000">
                <a:solidFill>
                  <a:schemeClr val="bg1"/>
                </a:solidFill>
              </a:rPr>
              <a:t>A</a:t>
            </a:r>
            <a:endParaRPr lang="zh-CN" altLang="en-US" sz="4000">
              <a:solidFill>
                <a:schemeClr val="bg1"/>
              </a:solidFill>
            </a:endParaRPr>
          </a:p>
        </p:txBody>
      </p:sp>
      <p:sp>
        <p:nvSpPr>
          <p:cNvPr id="16429" name="文本框 206">
            <a:extLst>
              <a:ext uri="{FF2B5EF4-FFF2-40B4-BE49-F238E27FC236}">
                <a16:creationId xmlns:a16="http://schemas.microsoft.com/office/drawing/2014/main" id="{94A9E90F-7780-448A-97C6-4BD48B32A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7525" y="1992313"/>
            <a:ext cx="531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000">
                <a:solidFill>
                  <a:schemeClr val="bg1"/>
                </a:solidFill>
              </a:rPr>
              <a:t>B</a:t>
            </a:r>
            <a:endParaRPr lang="zh-CN" altLang="en-US" sz="4000">
              <a:solidFill>
                <a:schemeClr val="bg1"/>
              </a:solidFill>
            </a:endParaRPr>
          </a:p>
        </p:txBody>
      </p:sp>
      <p:sp>
        <p:nvSpPr>
          <p:cNvPr id="16430" name="文本框 207">
            <a:extLst>
              <a:ext uri="{FF2B5EF4-FFF2-40B4-BE49-F238E27FC236}">
                <a16:creationId xmlns:a16="http://schemas.microsoft.com/office/drawing/2014/main" id="{7501C5D8-DD02-4F67-91EB-97E8A166E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1550" y="3884613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000">
                <a:solidFill>
                  <a:schemeClr val="bg1"/>
                </a:solidFill>
              </a:rPr>
              <a:t>C</a:t>
            </a:r>
            <a:endParaRPr lang="zh-CN" altLang="en-US" sz="4000">
              <a:solidFill>
                <a:schemeClr val="bg1"/>
              </a:solidFill>
            </a:endParaRPr>
          </a:p>
        </p:txBody>
      </p:sp>
      <p:sp>
        <p:nvSpPr>
          <p:cNvPr id="16431" name="文本框 208">
            <a:extLst>
              <a:ext uri="{FF2B5EF4-FFF2-40B4-BE49-F238E27FC236}">
                <a16:creationId xmlns:a16="http://schemas.microsoft.com/office/drawing/2014/main" id="{A712B46A-70FD-4FA2-91F2-F9D5BE61D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2913" y="3906838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000">
                <a:solidFill>
                  <a:schemeClr val="bg1"/>
                </a:solidFill>
              </a:rPr>
              <a:t>D</a:t>
            </a:r>
            <a:endParaRPr lang="zh-CN" altLang="en-US" sz="4000">
              <a:solidFill>
                <a:schemeClr val="bg1"/>
              </a:solidFill>
            </a:endParaRPr>
          </a:p>
        </p:txBody>
      </p:sp>
      <p:sp>
        <p:nvSpPr>
          <p:cNvPr id="16432" name="文本框 102">
            <a:extLst>
              <a:ext uri="{FF2B5EF4-FFF2-40B4-BE49-F238E27FC236}">
                <a16:creationId xmlns:a16="http://schemas.microsoft.com/office/drawing/2014/main" id="{4721347B-F428-4912-82EF-65D76CCFB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3413" y="2121002"/>
            <a:ext cx="911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rgbClr val="46576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The text content</a:t>
            </a:r>
            <a:endParaRPr lang="en-US" altLang="zh-CN" sz="1200" dirty="0">
              <a:solidFill>
                <a:srgbClr val="465766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6433" name="文本框 209">
            <a:extLst>
              <a:ext uri="{FF2B5EF4-FFF2-40B4-BE49-F238E27FC236}">
                <a16:creationId xmlns:a16="http://schemas.microsoft.com/office/drawing/2014/main" id="{6C5181CF-CACF-48F6-9EA7-A9634DA60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75" y="2249590"/>
            <a:ext cx="906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rgbClr val="46576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The text content</a:t>
            </a:r>
            <a:endParaRPr lang="en-US" altLang="zh-CN" sz="1200" dirty="0">
              <a:solidFill>
                <a:srgbClr val="465766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6434" name="文本框 210">
            <a:extLst>
              <a:ext uri="{FF2B5EF4-FFF2-40B4-BE49-F238E27FC236}">
                <a16:creationId xmlns:a16="http://schemas.microsoft.com/office/drawing/2014/main" id="{A4C9673B-FCFA-426D-B1D1-E14282D9D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2350" y="4592638"/>
            <a:ext cx="9953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rgbClr val="46576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The text content</a:t>
            </a:r>
            <a:endParaRPr lang="en-US" altLang="zh-CN" sz="1200" dirty="0">
              <a:solidFill>
                <a:srgbClr val="465766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6435" name="文本框 211">
            <a:extLst>
              <a:ext uri="{FF2B5EF4-FFF2-40B4-BE49-F238E27FC236}">
                <a16:creationId xmlns:a16="http://schemas.microsoft.com/office/drawing/2014/main" id="{27959C98-4840-4B6F-918C-2B34BA84D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0088" y="4576865"/>
            <a:ext cx="893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rgbClr val="46576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The text content</a:t>
            </a:r>
            <a:endParaRPr lang="en-US" altLang="zh-CN" sz="1200" dirty="0">
              <a:solidFill>
                <a:srgbClr val="465766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6436" name="文本框 212">
            <a:extLst>
              <a:ext uri="{FF2B5EF4-FFF2-40B4-BE49-F238E27FC236}">
                <a16:creationId xmlns:a16="http://schemas.microsoft.com/office/drawing/2014/main" id="{56C67AB7-D664-4CCA-884E-998CA1402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1675" y="2636838"/>
            <a:ext cx="10175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title</a:t>
            </a:r>
          </a:p>
        </p:txBody>
      </p:sp>
      <p:sp>
        <p:nvSpPr>
          <p:cNvPr id="16437" name="文本框 213">
            <a:extLst>
              <a:ext uri="{FF2B5EF4-FFF2-40B4-BE49-F238E27FC236}">
                <a16:creationId xmlns:a16="http://schemas.microsoft.com/office/drawing/2014/main" id="{60AAF78F-082B-442A-985B-AF6B56682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25" y="2644775"/>
            <a:ext cx="9699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title</a:t>
            </a:r>
          </a:p>
        </p:txBody>
      </p:sp>
      <p:sp>
        <p:nvSpPr>
          <p:cNvPr id="16438" name="文本框 216">
            <a:extLst>
              <a:ext uri="{FF2B5EF4-FFF2-40B4-BE49-F238E27FC236}">
                <a16:creationId xmlns:a16="http://schemas.microsoft.com/office/drawing/2014/main" id="{647183E7-A8E0-4085-A351-AA27A0949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9400" y="3708400"/>
            <a:ext cx="9699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title</a:t>
            </a:r>
          </a:p>
        </p:txBody>
      </p:sp>
      <p:sp>
        <p:nvSpPr>
          <p:cNvPr id="16439" name="文本框 217">
            <a:extLst>
              <a:ext uri="{FF2B5EF4-FFF2-40B4-BE49-F238E27FC236}">
                <a16:creationId xmlns:a16="http://schemas.microsoft.com/office/drawing/2014/main" id="{EA888387-98B6-4FFF-B8F9-E025C286E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1988" y="3683000"/>
            <a:ext cx="10398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title</a:t>
            </a:r>
          </a:p>
        </p:txBody>
      </p:sp>
      <p:pic>
        <p:nvPicPr>
          <p:cNvPr id="16440" name="图片 3135">
            <a:extLst>
              <a:ext uri="{FF2B5EF4-FFF2-40B4-BE49-F238E27FC236}">
                <a16:creationId xmlns:a16="http://schemas.microsoft.com/office/drawing/2014/main" id="{A2AD935A-9E17-4CAA-8D95-7FA7D6B36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1809750"/>
            <a:ext cx="3749675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6" name="文本框 81">
            <a:extLst>
              <a:ext uri="{FF2B5EF4-FFF2-40B4-BE49-F238E27FC236}">
                <a16:creationId xmlns:a16="http://schemas.microsoft.com/office/drawing/2014/main" id="{5C4F3D18-24EE-411B-B91A-20004DFED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462" y="133350"/>
            <a:ext cx="58943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rgbClr val="7F7F7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THE CONTENT OF THE TITLE</a:t>
            </a:r>
          </a:p>
        </p:txBody>
      </p:sp>
      <p:sp>
        <p:nvSpPr>
          <p:cNvPr id="17437" name="矩形 9">
            <a:extLst>
              <a:ext uri="{FF2B5EF4-FFF2-40B4-BE49-F238E27FC236}">
                <a16:creationId xmlns:a16="http://schemas.microsoft.com/office/drawing/2014/main" id="{A9B5DC81-D236-4805-B3F9-057FE2B12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569913" cy="657225"/>
          </a:xfrm>
          <a:prstGeom prst="rect">
            <a:avLst/>
          </a:prstGeom>
          <a:solidFill>
            <a:srgbClr val="0C8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625230B4-894C-4D05-8663-6854C243E436}"/>
              </a:ext>
            </a:extLst>
          </p:cNvPr>
          <p:cNvSpPr/>
          <p:nvPr/>
        </p:nvSpPr>
        <p:spPr bwMode="auto">
          <a:xfrm>
            <a:off x="617538" y="0"/>
            <a:ext cx="107950" cy="6572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1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2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502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002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502"/>
                            </p:stCondLst>
                            <p:childTnLst>
                              <p:par>
                                <p:cTn id="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4002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4502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2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502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6002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6" grpId="0" animBg="1" autoUpdateAnimBg="0"/>
      <p:bldP spid="16417" grpId="0" animBg="1" autoUpdateAnimBg="0"/>
      <p:bldP spid="16418" grpId="0" animBg="1" autoUpdateAnimBg="0"/>
      <p:bldP spid="16419" grpId="0" animBg="1" autoUpdateAnimBg="0"/>
      <p:bldP spid="16420" grpId="0" animBg="1" autoUpdateAnimBg="0"/>
      <p:bldP spid="16421" grpId="0" animBg="1" autoUpdateAnimBg="0"/>
      <p:bldP spid="16422" grpId="0" animBg="1" autoUpdateAnimBg="0"/>
      <p:bldP spid="16423" grpId="0" animBg="1" autoUpdateAnimBg="0"/>
      <p:bldP spid="16424" grpId="0" animBg="1" autoUpdateAnimBg="0"/>
      <p:bldP spid="16425" grpId="0" animBg="1" autoUpdateAnimBg="0"/>
      <p:bldP spid="16426" grpId="0" animBg="1" autoUpdateAnimBg="0"/>
      <p:bldP spid="16427" grpId="0" animBg="1" autoUpdateAnimBg="0"/>
      <p:bldP spid="16428" grpId="0" autoUpdateAnimBg="0"/>
      <p:bldP spid="16429" grpId="0" autoUpdateAnimBg="0"/>
      <p:bldP spid="16430" grpId="0" autoUpdateAnimBg="0"/>
      <p:bldP spid="16431" grpId="0" autoUpdateAnimBg="0"/>
      <p:bldP spid="16432" grpId="0" autoUpdateAnimBg="0"/>
      <p:bldP spid="16433" grpId="0" autoUpdateAnimBg="0"/>
      <p:bldP spid="16434" grpId="0" autoUpdateAnimBg="0"/>
      <p:bldP spid="16435" grpId="0" autoUpdateAnimBg="0"/>
      <p:bldP spid="16436" grpId="0" autoUpdateAnimBg="0"/>
      <p:bldP spid="16437" grpId="0" autoUpdateAnimBg="0"/>
      <p:bldP spid="16438" grpId="0" autoUpdateAnimBg="0"/>
      <p:bldP spid="16439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2" name="椭圆 19">
            <a:extLst>
              <a:ext uri="{FF2B5EF4-FFF2-40B4-BE49-F238E27FC236}">
                <a16:creationId xmlns:a16="http://schemas.microsoft.com/office/drawing/2014/main" id="{6FADC31B-B25F-41D5-8453-5ADF70150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6363" y="2074863"/>
            <a:ext cx="2074862" cy="2073275"/>
          </a:xfrm>
          <a:prstGeom prst="ellipse">
            <a:avLst/>
          </a:prstGeom>
          <a:solidFill>
            <a:srgbClr val="40C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7423" name="椭圆 20">
            <a:extLst>
              <a:ext uri="{FF2B5EF4-FFF2-40B4-BE49-F238E27FC236}">
                <a16:creationId xmlns:a16="http://schemas.microsoft.com/office/drawing/2014/main" id="{E2F85156-271B-44A0-93F3-8FDDE3591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2225" y="2074863"/>
            <a:ext cx="2073275" cy="2073275"/>
          </a:xfrm>
          <a:prstGeom prst="ellipse">
            <a:avLst/>
          </a:prstGeom>
          <a:solidFill>
            <a:srgbClr val="FF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7424" name="椭圆 21">
            <a:extLst>
              <a:ext uri="{FF2B5EF4-FFF2-40B4-BE49-F238E27FC236}">
                <a16:creationId xmlns:a16="http://schemas.microsoft.com/office/drawing/2014/main" id="{F6B089A5-AAC0-40EB-9277-DF4BB72EA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0" y="2074863"/>
            <a:ext cx="2073275" cy="2073275"/>
          </a:xfrm>
          <a:prstGeom prst="ellipse">
            <a:avLst/>
          </a:prstGeom>
          <a:solidFill>
            <a:srgbClr val="47D7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7425" name="椭圆 22">
            <a:extLst>
              <a:ext uri="{FF2B5EF4-FFF2-40B4-BE49-F238E27FC236}">
                <a16:creationId xmlns:a16="http://schemas.microsoft.com/office/drawing/2014/main" id="{87A1CCCF-6875-4752-B81A-87B9E1A61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0775" y="2074863"/>
            <a:ext cx="2074863" cy="2073275"/>
          </a:xfrm>
          <a:prstGeom prst="ellipse">
            <a:avLst/>
          </a:prstGeom>
          <a:solidFill>
            <a:srgbClr val="FF62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17426" name="Group 4">
            <a:extLst>
              <a:ext uri="{FF2B5EF4-FFF2-40B4-BE49-F238E27FC236}">
                <a16:creationId xmlns:a16="http://schemas.microsoft.com/office/drawing/2014/main" id="{8A180E2C-9214-4282-BEFC-98D3BB354BC5}"/>
              </a:ext>
            </a:extLst>
          </p:cNvPr>
          <p:cNvGrpSpPr>
            <a:grpSpLocks/>
          </p:cNvGrpSpPr>
          <p:nvPr/>
        </p:nvGrpSpPr>
        <p:grpSpPr bwMode="auto">
          <a:xfrm>
            <a:off x="1943100" y="2670175"/>
            <a:ext cx="941388" cy="882650"/>
            <a:chOff x="0" y="0"/>
            <a:chExt cx="796" cy="747"/>
          </a:xfrm>
        </p:grpSpPr>
        <p:sp>
          <p:nvSpPr>
            <p:cNvPr id="18457" name="Line 5">
              <a:extLst>
                <a:ext uri="{FF2B5EF4-FFF2-40B4-BE49-F238E27FC236}">
                  <a16:creationId xmlns:a16="http://schemas.microsoft.com/office/drawing/2014/main" id="{142066D5-7042-4716-8CC2-B91F3AEE55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0" cy="0"/>
            </a:xfrm>
            <a:prstGeom prst="line">
              <a:avLst/>
            </a:prstGeom>
            <a:noFill/>
            <a:ln w="15875">
              <a:solidFill>
                <a:srgbClr val="449FD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8" name="Freeform 6">
              <a:extLst>
                <a:ext uri="{FF2B5EF4-FFF2-40B4-BE49-F238E27FC236}">
                  <a16:creationId xmlns:a16="http://schemas.microsoft.com/office/drawing/2014/main" id="{8FAD9B31-7B77-4E72-AD52-4B3291E012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50"/>
              <a:ext cx="796" cy="697"/>
            </a:xfrm>
            <a:custGeom>
              <a:avLst/>
              <a:gdLst>
                <a:gd name="T0" fmla="*/ 796 w 796"/>
                <a:gd name="T1" fmla="*/ 597 h 697"/>
                <a:gd name="T2" fmla="*/ 796 w 796"/>
                <a:gd name="T3" fmla="*/ 0 h 697"/>
                <a:gd name="T4" fmla="*/ 0 w 796"/>
                <a:gd name="T5" fmla="*/ 0 h 697"/>
                <a:gd name="T6" fmla="*/ 0 w 796"/>
                <a:gd name="T7" fmla="*/ 597 h 697"/>
                <a:gd name="T8" fmla="*/ 348 w 796"/>
                <a:gd name="T9" fmla="*/ 597 h 697"/>
                <a:gd name="T10" fmla="*/ 348 w 796"/>
                <a:gd name="T11" fmla="*/ 647 h 697"/>
                <a:gd name="T12" fmla="*/ 200 w 796"/>
                <a:gd name="T13" fmla="*/ 647 h 697"/>
                <a:gd name="T14" fmla="*/ 200 w 796"/>
                <a:gd name="T15" fmla="*/ 697 h 697"/>
                <a:gd name="T16" fmla="*/ 599 w 796"/>
                <a:gd name="T17" fmla="*/ 697 h 697"/>
                <a:gd name="T18" fmla="*/ 599 w 796"/>
                <a:gd name="T19" fmla="*/ 647 h 697"/>
                <a:gd name="T20" fmla="*/ 448 w 796"/>
                <a:gd name="T21" fmla="*/ 647 h 697"/>
                <a:gd name="T22" fmla="*/ 448 w 796"/>
                <a:gd name="T23" fmla="*/ 597 h 697"/>
                <a:gd name="T24" fmla="*/ 796 w 796"/>
                <a:gd name="T25" fmla="*/ 597 h 697"/>
                <a:gd name="T26" fmla="*/ 100 w 796"/>
                <a:gd name="T27" fmla="*/ 101 h 697"/>
                <a:gd name="T28" fmla="*/ 696 w 796"/>
                <a:gd name="T29" fmla="*/ 101 h 697"/>
                <a:gd name="T30" fmla="*/ 696 w 796"/>
                <a:gd name="T31" fmla="*/ 499 h 697"/>
                <a:gd name="T32" fmla="*/ 100 w 796"/>
                <a:gd name="T33" fmla="*/ 499 h 697"/>
                <a:gd name="T34" fmla="*/ 100 w 796"/>
                <a:gd name="T35" fmla="*/ 101 h 69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96" h="697">
                  <a:moveTo>
                    <a:pt x="796" y="597"/>
                  </a:moveTo>
                  <a:lnTo>
                    <a:pt x="796" y="0"/>
                  </a:lnTo>
                  <a:lnTo>
                    <a:pt x="0" y="0"/>
                  </a:lnTo>
                  <a:lnTo>
                    <a:pt x="0" y="597"/>
                  </a:lnTo>
                  <a:lnTo>
                    <a:pt x="348" y="597"/>
                  </a:lnTo>
                  <a:lnTo>
                    <a:pt x="348" y="647"/>
                  </a:lnTo>
                  <a:lnTo>
                    <a:pt x="200" y="647"/>
                  </a:lnTo>
                  <a:lnTo>
                    <a:pt x="200" y="697"/>
                  </a:lnTo>
                  <a:lnTo>
                    <a:pt x="599" y="697"/>
                  </a:lnTo>
                  <a:lnTo>
                    <a:pt x="599" y="647"/>
                  </a:lnTo>
                  <a:lnTo>
                    <a:pt x="448" y="647"/>
                  </a:lnTo>
                  <a:lnTo>
                    <a:pt x="448" y="597"/>
                  </a:lnTo>
                  <a:lnTo>
                    <a:pt x="796" y="597"/>
                  </a:lnTo>
                  <a:close/>
                  <a:moveTo>
                    <a:pt x="100" y="101"/>
                  </a:moveTo>
                  <a:lnTo>
                    <a:pt x="696" y="101"/>
                  </a:lnTo>
                  <a:lnTo>
                    <a:pt x="696" y="499"/>
                  </a:lnTo>
                  <a:lnTo>
                    <a:pt x="100" y="499"/>
                  </a:lnTo>
                  <a:lnTo>
                    <a:pt x="100" y="1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29" name="Group 9">
            <a:extLst>
              <a:ext uri="{FF2B5EF4-FFF2-40B4-BE49-F238E27FC236}">
                <a16:creationId xmlns:a16="http://schemas.microsoft.com/office/drawing/2014/main" id="{EBAD920C-3FFA-4360-9FC1-3642BA885077}"/>
              </a:ext>
            </a:extLst>
          </p:cNvPr>
          <p:cNvGrpSpPr>
            <a:grpSpLocks/>
          </p:cNvGrpSpPr>
          <p:nvPr/>
        </p:nvGrpSpPr>
        <p:grpSpPr bwMode="auto">
          <a:xfrm>
            <a:off x="4438650" y="2527300"/>
            <a:ext cx="1071563" cy="949325"/>
            <a:chOff x="0" y="0"/>
            <a:chExt cx="741" cy="656"/>
          </a:xfrm>
        </p:grpSpPr>
        <p:sp>
          <p:nvSpPr>
            <p:cNvPr id="18455" name="Line 10">
              <a:extLst>
                <a:ext uri="{FF2B5EF4-FFF2-40B4-BE49-F238E27FC236}">
                  <a16:creationId xmlns:a16="http://schemas.microsoft.com/office/drawing/2014/main" id="{D6E1F99A-8990-47CE-AB7C-8F18698C2A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1" y="0"/>
              <a:ext cx="0" cy="0"/>
            </a:xfrm>
            <a:prstGeom prst="line">
              <a:avLst/>
            </a:prstGeom>
            <a:noFill/>
            <a:ln w="15875">
              <a:solidFill>
                <a:srgbClr val="449FD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6" name="Freeform 11">
              <a:extLst>
                <a:ext uri="{FF2B5EF4-FFF2-40B4-BE49-F238E27FC236}">
                  <a16:creationId xmlns:a16="http://schemas.microsoft.com/office/drawing/2014/main" id="{A12A4B0B-7DFF-48E1-A56D-C7D96D584E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44"/>
              <a:ext cx="675" cy="612"/>
            </a:xfrm>
            <a:custGeom>
              <a:avLst/>
              <a:gdLst>
                <a:gd name="T0" fmla="*/ 197371 w 286"/>
                <a:gd name="T1" fmla="*/ 192478 h 259"/>
                <a:gd name="T2" fmla="*/ 192531 w 286"/>
                <a:gd name="T3" fmla="*/ 177754 h 259"/>
                <a:gd name="T4" fmla="*/ 210834 w 286"/>
                <a:gd name="T5" fmla="*/ 142752 h 259"/>
                <a:gd name="T6" fmla="*/ 215891 w 286"/>
                <a:gd name="T7" fmla="*/ 113501 h 259"/>
                <a:gd name="T8" fmla="*/ 172165 w 286"/>
                <a:gd name="T9" fmla="*/ 52589 h 259"/>
                <a:gd name="T10" fmla="*/ 128087 w 286"/>
                <a:gd name="T11" fmla="*/ 113501 h 259"/>
                <a:gd name="T12" fmla="*/ 133792 w 286"/>
                <a:gd name="T13" fmla="*/ 142752 h 259"/>
                <a:gd name="T14" fmla="*/ 152090 w 286"/>
                <a:gd name="T15" fmla="*/ 177754 h 259"/>
                <a:gd name="T16" fmla="*/ 146385 w 286"/>
                <a:gd name="T17" fmla="*/ 192478 h 259"/>
                <a:gd name="T18" fmla="*/ 69282 w 286"/>
                <a:gd name="T19" fmla="*/ 251702 h 259"/>
                <a:gd name="T20" fmla="*/ 275343 w 286"/>
                <a:gd name="T21" fmla="*/ 251702 h 259"/>
                <a:gd name="T22" fmla="*/ 197371 w 286"/>
                <a:gd name="T23" fmla="*/ 192478 h 259"/>
                <a:gd name="T24" fmla="*/ 92645 w 286"/>
                <a:gd name="T25" fmla="*/ 197426 h 259"/>
                <a:gd name="T26" fmla="*/ 131007 w 286"/>
                <a:gd name="T27" fmla="*/ 178938 h 259"/>
                <a:gd name="T28" fmla="*/ 118189 w 286"/>
                <a:gd name="T29" fmla="*/ 154534 h 259"/>
                <a:gd name="T30" fmla="*/ 108904 w 286"/>
                <a:gd name="T31" fmla="*/ 139732 h 259"/>
                <a:gd name="T32" fmla="*/ 106827 w 286"/>
                <a:gd name="T33" fmla="*/ 121339 h 259"/>
                <a:gd name="T34" fmla="*/ 110587 w 286"/>
                <a:gd name="T35" fmla="*/ 108950 h 259"/>
                <a:gd name="T36" fmla="*/ 123893 w 286"/>
                <a:gd name="T37" fmla="*/ 53405 h 259"/>
                <a:gd name="T38" fmla="*/ 148163 w 286"/>
                <a:gd name="T39" fmla="*/ 38972 h 259"/>
                <a:gd name="T40" fmla="*/ 103162 w 286"/>
                <a:gd name="T41" fmla="*/ 0 h 259"/>
                <a:gd name="T42" fmla="*/ 59608 w 286"/>
                <a:gd name="T43" fmla="*/ 62166 h 259"/>
                <a:gd name="T44" fmla="*/ 64441 w 286"/>
                <a:gd name="T45" fmla="*/ 90531 h 259"/>
                <a:gd name="T46" fmla="*/ 82813 w 286"/>
                <a:gd name="T47" fmla="*/ 125510 h 259"/>
                <a:gd name="T48" fmla="*/ 77906 w 286"/>
                <a:gd name="T49" fmla="*/ 139732 h 259"/>
                <a:gd name="T50" fmla="*/ 0 w 286"/>
                <a:gd name="T51" fmla="*/ 199113 h 259"/>
                <a:gd name="T52" fmla="*/ 88460 w 286"/>
                <a:gd name="T53" fmla="*/ 199113 h 259"/>
                <a:gd name="T54" fmla="*/ 92645 w 286"/>
                <a:gd name="T55" fmla="*/ 197426 h 25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86" h="259">
                  <a:moveTo>
                    <a:pt x="205" y="198"/>
                  </a:moveTo>
                  <a:cubicBezTo>
                    <a:pt x="200" y="197"/>
                    <a:pt x="200" y="183"/>
                    <a:pt x="200" y="183"/>
                  </a:cubicBezTo>
                  <a:cubicBezTo>
                    <a:pt x="200" y="183"/>
                    <a:pt x="215" y="167"/>
                    <a:pt x="219" y="147"/>
                  </a:cubicBezTo>
                  <a:cubicBezTo>
                    <a:pt x="228" y="147"/>
                    <a:pt x="234" y="125"/>
                    <a:pt x="224" y="117"/>
                  </a:cubicBezTo>
                  <a:cubicBezTo>
                    <a:pt x="225" y="109"/>
                    <a:pt x="236" y="54"/>
                    <a:pt x="179" y="54"/>
                  </a:cubicBezTo>
                  <a:cubicBezTo>
                    <a:pt x="121" y="54"/>
                    <a:pt x="133" y="109"/>
                    <a:pt x="133" y="117"/>
                  </a:cubicBezTo>
                  <a:cubicBezTo>
                    <a:pt x="124" y="125"/>
                    <a:pt x="130" y="147"/>
                    <a:pt x="139" y="147"/>
                  </a:cubicBezTo>
                  <a:cubicBezTo>
                    <a:pt x="142" y="167"/>
                    <a:pt x="158" y="183"/>
                    <a:pt x="158" y="183"/>
                  </a:cubicBezTo>
                  <a:cubicBezTo>
                    <a:pt x="158" y="183"/>
                    <a:pt x="158" y="197"/>
                    <a:pt x="152" y="198"/>
                  </a:cubicBezTo>
                  <a:cubicBezTo>
                    <a:pt x="135" y="201"/>
                    <a:pt x="72" y="228"/>
                    <a:pt x="72" y="259"/>
                  </a:cubicBezTo>
                  <a:cubicBezTo>
                    <a:pt x="286" y="259"/>
                    <a:pt x="286" y="259"/>
                    <a:pt x="286" y="259"/>
                  </a:cubicBezTo>
                  <a:cubicBezTo>
                    <a:pt x="286" y="228"/>
                    <a:pt x="222" y="201"/>
                    <a:pt x="205" y="198"/>
                  </a:cubicBezTo>
                  <a:close/>
                  <a:moveTo>
                    <a:pt x="96" y="203"/>
                  </a:moveTo>
                  <a:cubicBezTo>
                    <a:pt x="108" y="195"/>
                    <a:pt x="123" y="188"/>
                    <a:pt x="136" y="184"/>
                  </a:cubicBezTo>
                  <a:cubicBezTo>
                    <a:pt x="131" y="178"/>
                    <a:pt x="126" y="169"/>
                    <a:pt x="123" y="159"/>
                  </a:cubicBezTo>
                  <a:cubicBezTo>
                    <a:pt x="119" y="156"/>
                    <a:pt x="115" y="151"/>
                    <a:pt x="113" y="144"/>
                  </a:cubicBezTo>
                  <a:cubicBezTo>
                    <a:pt x="111" y="138"/>
                    <a:pt x="110" y="131"/>
                    <a:pt x="111" y="125"/>
                  </a:cubicBezTo>
                  <a:cubicBezTo>
                    <a:pt x="111" y="120"/>
                    <a:pt x="113" y="116"/>
                    <a:pt x="115" y="112"/>
                  </a:cubicBezTo>
                  <a:cubicBezTo>
                    <a:pt x="113" y="99"/>
                    <a:pt x="113" y="74"/>
                    <a:pt x="129" y="55"/>
                  </a:cubicBezTo>
                  <a:cubicBezTo>
                    <a:pt x="136" y="48"/>
                    <a:pt x="144" y="43"/>
                    <a:pt x="154" y="40"/>
                  </a:cubicBezTo>
                  <a:cubicBezTo>
                    <a:pt x="152" y="22"/>
                    <a:pt x="143" y="0"/>
                    <a:pt x="107" y="0"/>
                  </a:cubicBezTo>
                  <a:cubicBezTo>
                    <a:pt x="50" y="0"/>
                    <a:pt x="61" y="56"/>
                    <a:pt x="62" y="64"/>
                  </a:cubicBezTo>
                  <a:cubicBezTo>
                    <a:pt x="52" y="71"/>
                    <a:pt x="58" y="93"/>
                    <a:pt x="67" y="93"/>
                  </a:cubicBezTo>
                  <a:cubicBezTo>
                    <a:pt x="71" y="114"/>
                    <a:pt x="86" y="129"/>
                    <a:pt x="86" y="129"/>
                  </a:cubicBezTo>
                  <a:cubicBezTo>
                    <a:pt x="86" y="129"/>
                    <a:pt x="86" y="143"/>
                    <a:pt x="81" y="144"/>
                  </a:cubicBezTo>
                  <a:cubicBezTo>
                    <a:pt x="64" y="147"/>
                    <a:pt x="0" y="175"/>
                    <a:pt x="0" y="205"/>
                  </a:cubicBezTo>
                  <a:cubicBezTo>
                    <a:pt x="92" y="205"/>
                    <a:pt x="92" y="205"/>
                    <a:pt x="92" y="205"/>
                  </a:cubicBezTo>
                  <a:cubicBezTo>
                    <a:pt x="93" y="205"/>
                    <a:pt x="95" y="204"/>
                    <a:pt x="96" y="20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32" name="Group 14">
            <a:extLst>
              <a:ext uri="{FF2B5EF4-FFF2-40B4-BE49-F238E27FC236}">
                <a16:creationId xmlns:a16="http://schemas.microsoft.com/office/drawing/2014/main" id="{A8A59773-0AB2-44F1-A14A-8B456C8AA921}"/>
              </a:ext>
            </a:extLst>
          </p:cNvPr>
          <p:cNvGrpSpPr>
            <a:grpSpLocks/>
          </p:cNvGrpSpPr>
          <p:nvPr/>
        </p:nvGrpSpPr>
        <p:grpSpPr bwMode="auto">
          <a:xfrm>
            <a:off x="6926263" y="2689225"/>
            <a:ext cx="793750" cy="846138"/>
            <a:chOff x="0" y="0"/>
            <a:chExt cx="550" cy="587"/>
          </a:xfrm>
        </p:grpSpPr>
        <p:sp>
          <p:nvSpPr>
            <p:cNvPr id="18453" name="Line 15">
              <a:extLst>
                <a:ext uri="{FF2B5EF4-FFF2-40B4-BE49-F238E27FC236}">
                  <a16:creationId xmlns:a16="http://schemas.microsoft.com/office/drawing/2014/main" id="{4A855AEE-A3E2-4D77-A3CD-B92F3A65DF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0" cy="0"/>
            </a:xfrm>
            <a:prstGeom prst="line">
              <a:avLst/>
            </a:prstGeom>
            <a:noFill/>
            <a:ln w="15875">
              <a:solidFill>
                <a:srgbClr val="449FD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4" name="Freeform 16">
              <a:extLst>
                <a:ext uri="{FF2B5EF4-FFF2-40B4-BE49-F238E27FC236}">
                  <a16:creationId xmlns:a16="http://schemas.microsoft.com/office/drawing/2014/main" id="{04056284-BC2C-4BE4-9688-7EF701D266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" y="0"/>
              <a:ext cx="514" cy="587"/>
            </a:xfrm>
            <a:custGeom>
              <a:avLst/>
              <a:gdLst>
                <a:gd name="T0" fmla="*/ 74 w 514"/>
                <a:gd name="T1" fmla="*/ 587 h 587"/>
                <a:gd name="T2" fmla="*/ 439 w 514"/>
                <a:gd name="T3" fmla="*/ 587 h 587"/>
                <a:gd name="T4" fmla="*/ 478 w 514"/>
                <a:gd name="T5" fmla="*/ 185 h 587"/>
                <a:gd name="T6" fmla="*/ 38 w 514"/>
                <a:gd name="T7" fmla="*/ 185 h 587"/>
                <a:gd name="T8" fmla="*/ 74 w 514"/>
                <a:gd name="T9" fmla="*/ 587 h 587"/>
                <a:gd name="T10" fmla="*/ 330 w 514"/>
                <a:gd name="T11" fmla="*/ 74 h 587"/>
                <a:gd name="T12" fmla="*/ 330 w 514"/>
                <a:gd name="T13" fmla="*/ 0 h 587"/>
                <a:gd name="T14" fmla="*/ 184 w 514"/>
                <a:gd name="T15" fmla="*/ 0 h 587"/>
                <a:gd name="T16" fmla="*/ 184 w 514"/>
                <a:gd name="T17" fmla="*/ 74 h 587"/>
                <a:gd name="T18" fmla="*/ 0 w 514"/>
                <a:gd name="T19" fmla="*/ 74 h 587"/>
                <a:gd name="T20" fmla="*/ 0 w 514"/>
                <a:gd name="T21" fmla="*/ 185 h 587"/>
                <a:gd name="T22" fmla="*/ 38 w 514"/>
                <a:gd name="T23" fmla="*/ 146 h 587"/>
                <a:gd name="T24" fmla="*/ 478 w 514"/>
                <a:gd name="T25" fmla="*/ 146 h 587"/>
                <a:gd name="T26" fmla="*/ 514 w 514"/>
                <a:gd name="T27" fmla="*/ 185 h 587"/>
                <a:gd name="T28" fmla="*/ 514 w 514"/>
                <a:gd name="T29" fmla="*/ 74 h 587"/>
                <a:gd name="T30" fmla="*/ 330 w 514"/>
                <a:gd name="T31" fmla="*/ 74 h 587"/>
                <a:gd name="T32" fmla="*/ 294 w 514"/>
                <a:gd name="T33" fmla="*/ 74 h 587"/>
                <a:gd name="T34" fmla="*/ 220 w 514"/>
                <a:gd name="T35" fmla="*/ 74 h 587"/>
                <a:gd name="T36" fmla="*/ 220 w 514"/>
                <a:gd name="T37" fmla="*/ 36 h 587"/>
                <a:gd name="T38" fmla="*/ 294 w 514"/>
                <a:gd name="T39" fmla="*/ 36 h 587"/>
                <a:gd name="T40" fmla="*/ 294 w 514"/>
                <a:gd name="T41" fmla="*/ 74 h 5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14" h="587">
                  <a:moveTo>
                    <a:pt x="74" y="587"/>
                  </a:moveTo>
                  <a:lnTo>
                    <a:pt x="439" y="587"/>
                  </a:lnTo>
                  <a:lnTo>
                    <a:pt x="478" y="185"/>
                  </a:lnTo>
                  <a:lnTo>
                    <a:pt x="38" y="185"/>
                  </a:lnTo>
                  <a:lnTo>
                    <a:pt x="74" y="587"/>
                  </a:lnTo>
                  <a:close/>
                  <a:moveTo>
                    <a:pt x="330" y="74"/>
                  </a:moveTo>
                  <a:lnTo>
                    <a:pt x="330" y="0"/>
                  </a:lnTo>
                  <a:lnTo>
                    <a:pt x="184" y="0"/>
                  </a:lnTo>
                  <a:lnTo>
                    <a:pt x="184" y="74"/>
                  </a:lnTo>
                  <a:lnTo>
                    <a:pt x="0" y="74"/>
                  </a:lnTo>
                  <a:lnTo>
                    <a:pt x="0" y="185"/>
                  </a:lnTo>
                  <a:lnTo>
                    <a:pt x="38" y="146"/>
                  </a:lnTo>
                  <a:lnTo>
                    <a:pt x="478" y="146"/>
                  </a:lnTo>
                  <a:lnTo>
                    <a:pt x="514" y="185"/>
                  </a:lnTo>
                  <a:lnTo>
                    <a:pt x="514" y="74"/>
                  </a:lnTo>
                  <a:lnTo>
                    <a:pt x="330" y="74"/>
                  </a:lnTo>
                  <a:close/>
                  <a:moveTo>
                    <a:pt x="294" y="74"/>
                  </a:moveTo>
                  <a:lnTo>
                    <a:pt x="220" y="74"/>
                  </a:lnTo>
                  <a:lnTo>
                    <a:pt x="220" y="36"/>
                  </a:lnTo>
                  <a:lnTo>
                    <a:pt x="294" y="36"/>
                  </a:lnTo>
                  <a:lnTo>
                    <a:pt x="294" y="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7435" name="Group 19">
            <a:extLst>
              <a:ext uri="{FF2B5EF4-FFF2-40B4-BE49-F238E27FC236}">
                <a16:creationId xmlns:a16="http://schemas.microsoft.com/office/drawing/2014/main" id="{101B3657-67E3-4769-83C6-8DD6658CF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588" y="2603500"/>
            <a:ext cx="865187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6" name="文本框 44">
            <a:extLst>
              <a:ext uri="{FF2B5EF4-FFF2-40B4-BE49-F238E27FC236}">
                <a16:creationId xmlns:a16="http://schemas.microsoft.com/office/drawing/2014/main" id="{0DF14B56-1DC6-4917-A620-CCA4CEDA8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6" y="4261128"/>
            <a:ext cx="14763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rgbClr val="5F6D78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Tittle text</a:t>
            </a:r>
          </a:p>
        </p:txBody>
      </p:sp>
      <p:sp>
        <p:nvSpPr>
          <p:cNvPr id="17437" name="文本框 45">
            <a:extLst>
              <a:ext uri="{FF2B5EF4-FFF2-40B4-BE49-F238E27FC236}">
                <a16:creationId xmlns:a16="http://schemas.microsoft.com/office/drawing/2014/main" id="{47CBA1B6-A66C-43CB-A024-3793FDBD8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9465" y="4743335"/>
            <a:ext cx="23127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rgbClr val="5F6D78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Fill in the specific description here</a:t>
            </a:r>
          </a:p>
        </p:txBody>
      </p:sp>
      <p:sp>
        <p:nvSpPr>
          <p:cNvPr id="17438" name="文本框 46">
            <a:extLst>
              <a:ext uri="{FF2B5EF4-FFF2-40B4-BE49-F238E27FC236}">
                <a16:creationId xmlns:a16="http://schemas.microsoft.com/office/drawing/2014/main" id="{AB04A6CC-9B11-432E-A0D8-A6EE6A7BC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3413" y="4230688"/>
            <a:ext cx="1772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rgbClr val="5F6D78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Tittle text</a:t>
            </a:r>
          </a:p>
        </p:txBody>
      </p:sp>
      <p:sp>
        <p:nvSpPr>
          <p:cNvPr id="17439" name="文本框 47">
            <a:extLst>
              <a:ext uri="{FF2B5EF4-FFF2-40B4-BE49-F238E27FC236}">
                <a16:creationId xmlns:a16="http://schemas.microsoft.com/office/drawing/2014/main" id="{024E287C-0B4A-41E9-BCFE-9530923DE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3345" y="4743335"/>
            <a:ext cx="23107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rgbClr val="5F6D78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Fill in the specific description here</a:t>
            </a:r>
          </a:p>
        </p:txBody>
      </p:sp>
      <p:sp>
        <p:nvSpPr>
          <p:cNvPr id="17440" name="文本框 48">
            <a:extLst>
              <a:ext uri="{FF2B5EF4-FFF2-40B4-BE49-F238E27FC236}">
                <a16:creationId xmlns:a16="http://schemas.microsoft.com/office/drawing/2014/main" id="{B62EF9A7-8764-43CA-B45A-BA02399F0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4601" y="4230688"/>
            <a:ext cx="17701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rgbClr val="5F6D78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Tittle text</a:t>
            </a:r>
          </a:p>
        </p:txBody>
      </p:sp>
      <p:sp>
        <p:nvSpPr>
          <p:cNvPr id="17441" name="文本框 49">
            <a:extLst>
              <a:ext uri="{FF2B5EF4-FFF2-40B4-BE49-F238E27FC236}">
                <a16:creationId xmlns:a16="http://schemas.microsoft.com/office/drawing/2014/main" id="{76393B16-C7F4-4C98-9CE3-1DE0AD8E9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720" y="4743335"/>
            <a:ext cx="23107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rgbClr val="5F6D78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Fill in the specific description here</a:t>
            </a:r>
          </a:p>
        </p:txBody>
      </p:sp>
      <p:sp>
        <p:nvSpPr>
          <p:cNvPr id="17442" name="文本框 50">
            <a:extLst>
              <a:ext uri="{FF2B5EF4-FFF2-40B4-BE49-F238E27FC236}">
                <a16:creationId xmlns:a16="http://schemas.microsoft.com/office/drawing/2014/main" id="{4E838F1E-5C14-46C4-B1E6-626481B5A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5526" y="4230688"/>
            <a:ext cx="17701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rgbClr val="5F6D78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Tittle text</a:t>
            </a:r>
          </a:p>
        </p:txBody>
      </p:sp>
      <p:sp>
        <p:nvSpPr>
          <p:cNvPr id="17443" name="文本框 51">
            <a:extLst>
              <a:ext uri="{FF2B5EF4-FFF2-40B4-BE49-F238E27FC236}">
                <a16:creationId xmlns:a16="http://schemas.microsoft.com/office/drawing/2014/main" id="{34924639-1916-484B-BF5B-B2A5F1C23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403" y="4743335"/>
            <a:ext cx="23127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rgbClr val="5F6D78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Fill in the specific description here</a:t>
            </a:r>
          </a:p>
        </p:txBody>
      </p:sp>
      <p:sp>
        <p:nvSpPr>
          <p:cNvPr id="18450" name="文本框 81">
            <a:extLst>
              <a:ext uri="{FF2B5EF4-FFF2-40B4-BE49-F238E27FC236}">
                <a16:creationId xmlns:a16="http://schemas.microsoft.com/office/drawing/2014/main" id="{593B2DB7-535A-409F-9870-B71F5ECCF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463" y="133350"/>
            <a:ext cx="650760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rgbClr val="7F7F7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THE CONTENT OF THE TITLE</a:t>
            </a:r>
          </a:p>
        </p:txBody>
      </p:sp>
      <p:sp>
        <p:nvSpPr>
          <p:cNvPr id="18451" name="矩形 9">
            <a:extLst>
              <a:ext uri="{FF2B5EF4-FFF2-40B4-BE49-F238E27FC236}">
                <a16:creationId xmlns:a16="http://schemas.microsoft.com/office/drawing/2014/main" id="{BC6ED55D-5594-4CB5-B4E8-681792DF6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569913" cy="657225"/>
          </a:xfrm>
          <a:prstGeom prst="rect">
            <a:avLst/>
          </a:prstGeom>
          <a:solidFill>
            <a:srgbClr val="0C8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978D2292-DB1B-44E2-BAA4-0C10D4C70A70}"/>
              </a:ext>
            </a:extLst>
          </p:cNvPr>
          <p:cNvSpPr/>
          <p:nvPr/>
        </p:nvSpPr>
        <p:spPr bwMode="auto">
          <a:xfrm>
            <a:off x="617538" y="0"/>
            <a:ext cx="107950" cy="6572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2" grpId="0" animBg="1" autoUpdateAnimBg="0"/>
      <p:bldP spid="17423" grpId="0" animBg="1" autoUpdateAnimBg="0"/>
      <p:bldP spid="17424" grpId="0" animBg="1" autoUpdateAnimBg="0"/>
      <p:bldP spid="17425" grpId="0" animBg="1" autoUpdateAnimBg="0"/>
      <p:bldP spid="17436" grpId="0" autoUpdateAnimBg="0"/>
      <p:bldP spid="17437" grpId="0" autoUpdateAnimBg="0"/>
      <p:bldP spid="17438" grpId="0" autoUpdateAnimBg="0"/>
      <p:bldP spid="17439" grpId="0" autoUpdateAnimBg="0"/>
      <p:bldP spid="17440" grpId="0" autoUpdateAnimBg="0"/>
      <p:bldP spid="17441" grpId="0" autoUpdateAnimBg="0"/>
      <p:bldP spid="17442" grpId="0" autoUpdateAnimBg="0"/>
      <p:bldP spid="1744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46" name="图表 25">
            <a:extLst>
              <a:ext uri="{FF2B5EF4-FFF2-40B4-BE49-F238E27FC236}">
                <a16:creationId xmlns:a16="http://schemas.microsoft.com/office/drawing/2014/main" id="{52A9925E-6199-4D13-ABF1-45391ECABFE0}"/>
              </a:ext>
            </a:extLst>
          </p:cNvPr>
          <p:cNvGraphicFramePr>
            <a:graphicFrameLocks/>
          </p:cNvGraphicFramePr>
          <p:nvPr/>
        </p:nvGraphicFramePr>
        <p:xfrm>
          <a:off x="650875" y="1663700"/>
          <a:ext cx="3208338" cy="344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212870" imgH="3450635" progId="Excel.Chart.8">
                  <p:embed/>
                </p:oleObj>
              </mc:Choice>
              <mc:Fallback>
                <p:oleObj r:id="rId2" imgW="3212870" imgH="3450635" progId="Excel.Chart.8">
                  <p:embed/>
                  <p:pic>
                    <p:nvPicPr>
                      <p:cNvPr id="0" name="图表 25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75" y="1663700"/>
                        <a:ext cx="3208338" cy="344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7" name="图表 70">
            <a:extLst>
              <a:ext uri="{FF2B5EF4-FFF2-40B4-BE49-F238E27FC236}">
                <a16:creationId xmlns:a16="http://schemas.microsoft.com/office/drawing/2014/main" id="{B50F8AEB-5DF1-4A41-A602-7A0D5F3184F1}"/>
              </a:ext>
            </a:extLst>
          </p:cNvPr>
          <p:cNvGraphicFramePr>
            <a:graphicFrameLocks/>
          </p:cNvGraphicFramePr>
          <p:nvPr/>
        </p:nvGraphicFramePr>
        <p:xfrm>
          <a:off x="4324350" y="1641475"/>
          <a:ext cx="3208338" cy="344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3212870" imgH="3450635" progId="Excel.Chart.8">
                  <p:embed/>
                </p:oleObj>
              </mc:Choice>
              <mc:Fallback>
                <p:oleObj r:id="rId4" imgW="3212870" imgH="3450635" progId="Excel.Chart.8">
                  <p:embed/>
                  <p:pic>
                    <p:nvPicPr>
                      <p:cNvPr id="0" name="图表 7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4350" y="1641475"/>
                        <a:ext cx="3208338" cy="344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8" name="图表 71">
            <a:extLst>
              <a:ext uri="{FF2B5EF4-FFF2-40B4-BE49-F238E27FC236}">
                <a16:creationId xmlns:a16="http://schemas.microsoft.com/office/drawing/2014/main" id="{2D93777D-5404-4562-8A05-A7F3A3153C4E}"/>
              </a:ext>
            </a:extLst>
          </p:cNvPr>
          <p:cNvGraphicFramePr>
            <a:graphicFrameLocks/>
          </p:cNvGraphicFramePr>
          <p:nvPr/>
        </p:nvGraphicFramePr>
        <p:xfrm>
          <a:off x="7997825" y="1684338"/>
          <a:ext cx="3208338" cy="344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3218967" imgH="3450635" progId="Excel.Chart.8">
                  <p:embed/>
                </p:oleObj>
              </mc:Choice>
              <mc:Fallback>
                <p:oleObj r:id="rId6" imgW="3218967" imgH="3450635" progId="Excel.Chart.8">
                  <p:embed/>
                  <p:pic>
                    <p:nvPicPr>
                      <p:cNvPr id="0" name="图表 71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7825" y="1684338"/>
                        <a:ext cx="3208338" cy="344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9" name="文本框 72">
            <a:extLst>
              <a:ext uri="{FF2B5EF4-FFF2-40B4-BE49-F238E27FC236}">
                <a16:creationId xmlns:a16="http://schemas.microsoft.com/office/drawing/2014/main" id="{1ACF4169-ABDD-45C8-98B5-DAFA26F77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954" y="5127823"/>
            <a:ext cx="29682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rgbClr val="46576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The content of the title</a:t>
            </a:r>
          </a:p>
        </p:txBody>
      </p:sp>
      <p:sp>
        <p:nvSpPr>
          <p:cNvPr id="18450" name="文本框 73">
            <a:extLst>
              <a:ext uri="{FF2B5EF4-FFF2-40B4-BE49-F238E27FC236}">
                <a16:creationId xmlns:a16="http://schemas.microsoft.com/office/drawing/2014/main" id="{CA6CAE37-D8B4-4962-A8B8-9C42B5261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8113" y="5435600"/>
            <a:ext cx="2009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46576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Fill in the specific description here</a:t>
            </a:r>
          </a:p>
        </p:txBody>
      </p:sp>
      <p:sp>
        <p:nvSpPr>
          <p:cNvPr id="18451" name="文本框 74">
            <a:extLst>
              <a:ext uri="{FF2B5EF4-FFF2-40B4-BE49-F238E27FC236}">
                <a16:creationId xmlns:a16="http://schemas.microsoft.com/office/drawing/2014/main" id="{CEE1F570-5D77-4131-ABBC-AC7BC27F6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7954" y="5127823"/>
            <a:ext cx="29682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rgbClr val="46576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The content of the title</a:t>
            </a:r>
          </a:p>
        </p:txBody>
      </p:sp>
      <p:sp>
        <p:nvSpPr>
          <p:cNvPr id="18452" name="文本框 75">
            <a:extLst>
              <a:ext uri="{FF2B5EF4-FFF2-40B4-BE49-F238E27FC236}">
                <a16:creationId xmlns:a16="http://schemas.microsoft.com/office/drawing/2014/main" id="{A6D65DF4-419A-41B7-880E-4EC61C0DA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1113" y="5435600"/>
            <a:ext cx="2009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46576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Fill in the specific description here</a:t>
            </a:r>
          </a:p>
        </p:txBody>
      </p:sp>
      <p:sp>
        <p:nvSpPr>
          <p:cNvPr id="18453" name="文本框 76">
            <a:extLst>
              <a:ext uri="{FF2B5EF4-FFF2-40B4-BE49-F238E27FC236}">
                <a16:creationId xmlns:a16="http://schemas.microsoft.com/office/drawing/2014/main" id="{80B578F1-0FC9-403B-865C-AA943E97F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0954" y="5127823"/>
            <a:ext cx="29682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rgbClr val="46576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The content of the title</a:t>
            </a:r>
          </a:p>
        </p:txBody>
      </p:sp>
      <p:sp>
        <p:nvSpPr>
          <p:cNvPr id="18454" name="文本框 77">
            <a:extLst>
              <a:ext uri="{FF2B5EF4-FFF2-40B4-BE49-F238E27FC236}">
                <a16:creationId xmlns:a16="http://schemas.microsoft.com/office/drawing/2014/main" id="{5EF8316D-E91E-4A4F-9DAD-82393CC3A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4113" y="5435600"/>
            <a:ext cx="2009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46576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Fill in the specific description here</a:t>
            </a:r>
          </a:p>
        </p:txBody>
      </p:sp>
      <p:sp>
        <p:nvSpPr>
          <p:cNvPr id="19467" name="文本框 81">
            <a:extLst>
              <a:ext uri="{FF2B5EF4-FFF2-40B4-BE49-F238E27FC236}">
                <a16:creationId xmlns:a16="http://schemas.microsoft.com/office/drawing/2014/main" id="{0AA11A65-E027-4921-892E-C34C0B599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462" y="133350"/>
            <a:ext cx="618404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rgbClr val="7F7F7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THE CONTENT OF THE TITLE</a:t>
            </a:r>
          </a:p>
        </p:txBody>
      </p:sp>
      <p:sp>
        <p:nvSpPr>
          <p:cNvPr id="19468" name="矩形 9">
            <a:extLst>
              <a:ext uri="{FF2B5EF4-FFF2-40B4-BE49-F238E27FC236}">
                <a16:creationId xmlns:a16="http://schemas.microsoft.com/office/drawing/2014/main" id="{2372200A-380C-479A-944E-8660FCF0A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569913" cy="657225"/>
          </a:xfrm>
          <a:prstGeom prst="rect">
            <a:avLst/>
          </a:prstGeom>
          <a:solidFill>
            <a:srgbClr val="0C8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D7CDB0E4-68E5-42C5-B2AD-DA322C40C454}"/>
              </a:ext>
            </a:extLst>
          </p:cNvPr>
          <p:cNvSpPr/>
          <p:nvPr/>
        </p:nvSpPr>
        <p:spPr bwMode="auto">
          <a:xfrm>
            <a:off x="617538" y="0"/>
            <a:ext cx="107950" cy="6572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9" grpId="0" autoUpdateAnimBg="0"/>
      <p:bldP spid="18450" grpId="0" autoUpdateAnimBg="0"/>
      <p:bldP spid="18451" grpId="0" autoUpdateAnimBg="0"/>
      <p:bldP spid="18452" grpId="0" autoUpdateAnimBg="0"/>
      <p:bldP spid="18453" grpId="0" autoUpdateAnimBg="0"/>
      <p:bldP spid="1845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0" name="任意多边形 18">
            <a:extLst>
              <a:ext uri="{FF2B5EF4-FFF2-40B4-BE49-F238E27FC236}">
                <a16:creationId xmlns:a16="http://schemas.microsoft.com/office/drawing/2014/main" id="{21380EA4-EC0B-47D3-B4B4-2B9E0AA800AC}"/>
              </a:ext>
            </a:extLst>
          </p:cNvPr>
          <p:cNvSpPr>
            <a:spLocks/>
          </p:cNvSpPr>
          <p:nvPr/>
        </p:nvSpPr>
        <p:spPr bwMode="auto">
          <a:xfrm>
            <a:off x="241300" y="1787525"/>
            <a:ext cx="5842000" cy="587375"/>
          </a:xfrm>
          <a:custGeom>
            <a:avLst/>
            <a:gdLst>
              <a:gd name="T0" fmla="*/ 0 w 5841875"/>
              <a:gd name="T1" fmla="*/ 295516 h 586854"/>
              <a:gd name="T2" fmla="*/ 0 w 5841875"/>
              <a:gd name="T3" fmla="*/ 295518 h 586854"/>
              <a:gd name="T4" fmla="*/ 0 w 5841875"/>
              <a:gd name="T5" fmla="*/ 295518 h 586854"/>
              <a:gd name="T6" fmla="*/ 0 w 5841875"/>
              <a:gd name="T7" fmla="*/ 295516 h 586854"/>
              <a:gd name="T8" fmla="*/ 293475 w 5841875"/>
              <a:gd name="T9" fmla="*/ 0 h 586854"/>
              <a:gd name="T10" fmla="*/ 5842871 w 5841875"/>
              <a:gd name="T11" fmla="*/ 0 h 586854"/>
              <a:gd name="T12" fmla="*/ 5827423 w 5841875"/>
              <a:gd name="T13" fmla="*/ 18860 h 586854"/>
              <a:gd name="T14" fmla="*/ 5743497 w 5841875"/>
              <a:gd name="T15" fmla="*/ 295515 h 586854"/>
              <a:gd name="T16" fmla="*/ 5827423 w 5841875"/>
              <a:gd name="T17" fmla="*/ 572174 h 586854"/>
              <a:gd name="T18" fmla="*/ 5842875 w 5841875"/>
              <a:gd name="T19" fmla="*/ 591034 h 586854"/>
              <a:gd name="T20" fmla="*/ 293475 w 5841875"/>
              <a:gd name="T21" fmla="*/ 591033 h 586854"/>
              <a:gd name="T22" fmla="*/ 23059 w 5841875"/>
              <a:gd name="T23" fmla="*/ 410546 h 586854"/>
              <a:gd name="T24" fmla="*/ 0 w 5841875"/>
              <a:gd name="T25" fmla="*/ 295518 h 586854"/>
              <a:gd name="T26" fmla="*/ 23059 w 5841875"/>
              <a:gd name="T27" fmla="*/ 180489 h 586854"/>
              <a:gd name="T28" fmla="*/ 293475 w 5841875"/>
              <a:gd name="T29" fmla="*/ 0 h 58685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5841875" h="586854">
                <a:moveTo>
                  <a:pt x="0" y="293426"/>
                </a:moveTo>
                <a:lnTo>
                  <a:pt x="0" y="293427"/>
                </a:lnTo>
                <a:lnTo>
                  <a:pt x="0" y="293426"/>
                </a:lnTo>
                <a:close/>
                <a:moveTo>
                  <a:pt x="293427" y="0"/>
                </a:moveTo>
                <a:lnTo>
                  <a:pt x="5841871" y="0"/>
                </a:lnTo>
                <a:lnTo>
                  <a:pt x="5826423" y="18724"/>
                </a:lnTo>
                <a:cubicBezTo>
                  <a:pt x="5773447" y="97139"/>
                  <a:pt x="5742513" y="191670"/>
                  <a:pt x="5742513" y="293425"/>
                </a:cubicBezTo>
                <a:cubicBezTo>
                  <a:pt x="5742513" y="395181"/>
                  <a:pt x="5773447" y="489711"/>
                  <a:pt x="5826423" y="568126"/>
                </a:cubicBezTo>
                <a:lnTo>
                  <a:pt x="5841875" y="586854"/>
                </a:lnTo>
                <a:lnTo>
                  <a:pt x="293427" y="586853"/>
                </a:lnTo>
                <a:cubicBezTo>
                  <a:pt x="171886" y="586853"/>
                  <a:pt x="67604" y="512956"/>
                  <a:pt x="23059" y="407641"/>
                </a:cubicBezTo>
                <a:lnTo>
                  <a:pt x="0" y="293427"/>
                </a:lnTo>
                <a:lnTo>
                  <a:pt x="23059" y="179212"/>
                </a:lnTo>
                <a:cubicBezTo>
                  <a:pt x="67604" y="73897"/>
                  <a:pt x="171886" y="0"/>
                  <a:pt x="293427" y="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9471" name="圆角矩形 14">
            <a:extLst>
              <a:ext uri="{FF2B5EF4-FFF2-40B4-BE49-F238E27FC236}">
                <a16:creationId xmlns:a16="http://schemas.microsoft.com/office/drawing/2014/main" id="{711E1E5A-96E6-4B3B-ABF0-F17871C47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00" y="1787525"/>
            <a:ext cx="4940300" cy="587375"/>
          </a:xfrm>
          <a:prstGeom prst="roundRect">
            <a:avLst>
              <a:gd name="adj" fmla="val 50000"/>
            </a:avLst>
          </a:prstGeom>
          <a:solidFill>
            <a:srgbClr val="40C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9472" name="椭圆 17">
            <a:extLst>
              <a:ext uri="{FF2B5EF4-FFF2-40B4-BE49-F238E27FC236}">
                <a16:creationId xmlns:a16="http://schemas.microsoft.com/office/drawing/2014/main" id="{9F78A493-E88B-43F0-921D-E414FCCAF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5988" y="1590675"/>
            <a:ext cx="982662" cy="982663"/>
          </a:xfrm>
          <a:prstGeom prst="ellipse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465766"/>
              </a:solidFill>
            </a:endParaRPr>
          </a:p>
        </p:txBody>
      </p:sp>
      <p:sp>
        <p:nvSpPr>
          <p:cNvPr id="19473" name="任意多边形 19">
            <a:extLst>
              <a:ext uri="{FF2B5EF4-FFF2-40B4-BE49-F238E27FC236}">
                <a16:creationId xmlns:a16="http://schemas.microsoft.com/office/drawing/2014/main" id="{2D475DB1-6C4A-4909-A624-FC561766ED2D}"/>
              </a:ext>
            </a:extLst>
          </p:cNvPr>
          <p:cNvSpPr>
            <a:spLocks/>
          </p:cNvSpPr>
          <p:nvPr/>
        </p:nvSpPr>
        <p:spPr bwMode="auto">
          <a:xfrm>
            <a:off x="241300" y="2809875"/>
            <a:ext cx="5842000" cy="585788"/>
          </a:xfrm>
          <a:custGeom>
            <a:avLst/>
            <a:gdLst>
              <a:gd name="T0" fmla="*/ 0 w 5841875"/>
              <a:gd name="T1" fmla="*/ 289190 h 586854"/>
              <a:gd name="T2" fmla="*/ 0 w 5841875"/>
              <a:gd name="T3" fmla="*/ 289191 h 586854"/>
              <a:gd name="T4" fmla="*/ 0 w 5841875"/>
              <a:gd name="T5" fmla="*/ 289191 h 586854"/>
              <a:gd name="T6" fmla="*/ 0 w 5841875"/>
              <a:gd name="T7" fmla="*/ 289190 h 586854"/>
              <a:gd name="T8" fmla="*/ 293475 w 5841875"/>
              <a:gd name="T9" fmla="*/ 0 h 586854"/>
              <a:gd name="T10" fmla="*/ 5842871 w 5841875"/>
              <a:gd name="T11" fmla="*/ 0 h 586854"/>
              <a:gd name="T12" fmla="*/ 5827423 w 5841875"/>
              <a:gd name="T13" fmla="*/ 18452 h 586854"/>
              <a:gd name="T14" fmla="*/ 5743497 w 5841875"/>
              <a:gd name="T15" fmla="*/ 289189 h 586854"/>
              <a:gd name="T16" fmla="*/ 5827423 w 5841875"/>
              <a:gd name="T17" fmla="*/ 559922 h 586854"/>
              <a:gd name="T18" fmla="*/ 5842875 w 5841875"/>
              <a:gd name="T19" fmla="*/ 578381 h 586854"/>
              <a:gd name="T20" fmla="*/ 293475 w 5841875"/>
              <a:gd name="T21" fmla="*/ 578380 h 586854"/>
              <a:gd name="T22" fmla="*/ 23059 w 5841875"/>
              <a:gd name="T23" fmla="*/ 401756 h 586854"/>
              <a:gd name="T24" fmla="*/ 0 w 5841875"/>
              <a:gd name="T25" fmla="*/ 289191 h 586854"/>
              <a:gd name="T26" fmla="*/ 23059 w 5841875"/>
              <a:gd name="T27" fmla="*/ 176624 h 586854"/>
              <a:gd name="T28" fmla="*/ 293475 w 5841875"/>
              <a:gd name="T29" fmla="*/ 0 h 58685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5841875" h="586854">
                <a:moveTo>
                  <a:pt x="0" y="293426"/>
                </a:moveTo>
                <a:lnTo>
                  <a:pt x="0" y="293427"/>
                </a:lnTo>
                <a:lnTo>
                  <a:pt x="0" y="293426"/>
                </a:lnTo>
                <a:close/>
                <a:moveTo>
                  <a:pt x="293427" y="0"/>
                </a:moveTo>
                <a:lnTo>
                  <a:pt x="5841871" y="0"/>
                </a:lnTo>
                <a:lnTo>
                  <a:pt x="5826423" y="18724"/>
                </a:lnTo>
                <a:cubicBezTo>
                  <a:pt x="5773447" y="97139"/>
                  <a:pt x="5742513" y="191670"/>
                  <a:pt x="5742513" y="293425"/>
                </a:cubicBezTo>
                <a:cubicBezTo>
                  <a:pt x="5742513" y="395181"/>
                  <a:pt x="5773447" y="489711"/>
                  <a:pt x="5826423" y="568126"/>
                </a:cubicBezTo>
                <a:lnTo>
                  <a:pt x="5841875" y="586854"/>
                </a:lnTo>
                <a:lnTo>
                  <a:pt x="293427" y="586853"/>
                </a:lnTo>
                <a:cubicBezTo>
                  <a:pt x="171886" y="586853"/>
                  <a:pt x="67604" y="512956"/>
                  <a:pt x="23059" y="407641"/>
                </a:cubicBezTo>
                <a:lnTo>
                  <a:pt x="0" y="293427"/>
                </a:lnTo>
                <a:lnTo>
                  <a:pt x="23059" y="179212"/>
                </a:lnTo>
                <a:cubicBezTo>
                  <a:pt x="67604" y="73897"/>
                  <a:pt x="171886" y="0"/>
                  <a:pt x="293427" y="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9474" name="圆角矩形 20">
            <a:extLst>
              <a:ext uri="{FF2B5EF4-FFF2-40B4-BE49-F238E27FC236}">
                <a16:creationId xmlns:a16="http://schemas.microsoft.com/office/drawing/2014/main" id="{1F4E1E90-D2B2-4BE1-85A1-385002F56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00" y="2809875"/>
            <a:ext cx="3138488" cy="585788"/>
          </a:xfrm>
          <a:prstGeom prst="roundRect">
            <a:avLst>
              <a:gd name="adj" fmla="val 50000"/>
            </a:avLst>
          </a:prstGeom>
          <a:solidFill>
            <a:srgbClr val="FF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9475" name="椭圆 21">
            <a:extLst>
              <a:ext uri="{FF2B5EF4-FFF2-40B4-BE49-F238E27FC236}">
                <a16:creationId xmlns:a16="http://schemas.microsoft.com/office/drawing/2014/main" id="{8CA6BB11-3F32-4743-8690-CC0A35DF7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5988" y="2611438"/>
            <a:ext cx="982662" cy="982662"/>
          </a:xfrm>
          <a:prstGeom prst="ellipse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465766"/>
              </a:solidFill>
            </a:endParaRPr>
          </a:p>
        </p:txBody>
      </p:sp>
      <p:sp>
        <p:nvSpPr>
          <p:cNvPr id="19476" name="任意多边形 22">
            <a:extLst>
              <a:ext uri="{FF2B5EF4-FFF2-40B4-BE49-F238E27FC236}">
                <a16:creationId xmlns:a16="http://schemas.microsoft.com/office/drawing/2014/main" id="{224E0CD2-BC7D-4226-9A18-AA7388F5184A}"/>
              </a:ext>
            </a:extLst>
          </p:cNvPr>
          <p:cNvSpPr>
            <a:spLocks/>
          </p:cNvSpPr>
          <p:nvPr/>
        </p:nvSpPr>
        <p:spPr bwMode="auto">
          <a:xfrm>
            <a:off x="241300" y="3829050"/>
            <a:ext cx="5842000" cy="587375"/>
          </a:xfrm>
          <a:custGeom>
            <a:avLst/>
            <a:gdLst>
              <a:gd name="T0" fmla="*/ 0 w 5841875"/>
              <a:gd name="T1" fmla="*/ 295516 h 586854"/>
              <a:gd name="T2" fmla="*/ 0 w 5841875"/>
              <a:gd name="T3" fmla="*/ 295518 h 586854"/>
              <a:gd name="T4" fmla="*/ 0 w 5841875"/>
              <a:gd name="T5" fmla="*/ 295518 h 586854"/>
              <a:gd name="T6" fmla="*/ 0 w 5841875"/>
              <a:gd name="T7" fmla="*/ 295516 h 586854"/>
              <a:gd name="T8" fmla="*/ 293475 w 5841875"/>
              <a:gd name="T9" fmla="*/ 0 h 586854"/>
              <a:gd name="T10" fmla="*/ 5842871 w 5841875"/>
              <a:gd name="T11" fmla="*/ 0 h 586854"/>
              <a:gd name="T12" fmla="*/ 5827423 w 5841875"/>
              <a:gd name="T13" fmla="*/ 18860 h 586854"/>
              <a:gd name="T14" fmla="*/ 5743497 w 5841875"/>
              <a:gd name="T15" fmla="*/ 295515 h 586854"/>
              <a:gd name="T16" fmla="*/ 5827423 w 5841875"/>
              <a:gd name="T17" fmla="*/ 572174 h 586854"/>
              <a:gd name="T18" fmla="*/ 5842875 w 5841875"/>
              <a:gd name="T19" fmla="*/ 591034 h 586854"/>
              <a:gd name="T20" fmla="*/ 293475 w 5841875"/>
              <a:gd name="T21" fmla="*/ 591033 h 586854"/>
              <a:gd name="T22" fmla="*/ 23059 w 5841875"/>
              <a:gd name="T23" fmla="*/ 410546 h 586854"/>
              <a:gd name="T24" fmla="*/ 0 w 5841875"/>
              <a:gd name="T25" fmla="*/ 295518 h 586854"/>
              <a:gd name="T26" fmla="*/ 23059 w 5841875"/>
              <a:gd name="T27" fmla="*/ 180489 h 586854"/>
              <a:gd name="T28" fmla="*/ 293475 w 5841875"/>
              <a:gd name="T29" fmla="*/ 0 h 58685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5841875" h="586854">
                <a:moveTo>
                  <a:pt x="0" y="293426"/>
                </a:moveTo>
                <a:lnTo>
                  <a:pt x="0" y="293427"/>
                </a:lnTo>
                <a:lnTo>
                  <a:pt x="0" y="293426"/>
                </a:lnTo>
                <a:close/>
                <a:moveTo>
                  <a:pt x="293427" y="0"/>
                </a:moveTo>
                <a:lnTo>
                  <a:pt x="5841871" y="0"/>
                </a:lnTo>
                <a:lnTo>
                  <a:pt x="5826423" y="18724"/>
                </a:lnTo>
                <a:cubicBezTo>
                  <a:pt x="5773447" y="97139"/>
                  <a:pt x="5742513" y="191670"/>
                  <a:pt x="5742513" y="293425"/>
                </a:cubicBezTo>
                <a:cubicBezTo>
                  <a:pt x="5742513" y="395181"/>
                  <a:pt x="5773447" y="489711"/>
                  <a:pt x="5826423" y="568126"/>
                </a:cubicBezTo>
                <a:lnTo>
                  <a:pt x="5841875" y="586854"/>
                </a:lnTo>
                <a:lnTo>
                  <a:pt x="293427" y="586853"/>
                </a:lnTo>
                <a:cubicBezTo>
                  <a:pt x="171886" y="586853"/>
                  <a:pt x="67604" y="512956"/>
                  <a:pt x="23059" y="407641"/>
                </a:cubicBezTo>
                <a:lnTo>
                  <a:pt x="0" y="293427"/>
                </a:lnTo>
                <a:lnTo>
                  <a:pt x="23059" y="179212"/>
                </a:lnTo>
                <a:cubicBezTo>
                  <a:pt x="67604" y="73897"/>
                  <a:pt x="171886" y="0"/>
                  <a:pt x="293427" y="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9477" name="圆角矩形 23">
            <a:extLst>
              <a:ext uri="{FF2B5EF4-FFF2-40B4-BE49-F238E27FC236}">
                <a16:creationId xmlns:a16="http://schemas.microsoft.com/office/drawing/2014/main" id="{BD20D5C6-1845-41AA-A2F4-5EAB2039E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00" y="3829050"/>
            <a:ext cx="1323975" cy="587375"/>
          </a:xfrm>
          <a:prstGeom prst="roundRect">
            <a:avLst>
              <a:gd name="adj" fmla="val 50000"/>
            </a:avLst>
          </a:prstGeom>
          <a:solidFill>
            <a:srgbClr val="FF62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9478" name="椭圆 24">
            <a:extLst>
              <a:ext uri="{FF2B5EF4-FFF2-40B4-BE49-F238E27FC236}">
                <a16:creationId xmlns:a16="http://schemas.microsoft.com/office/drawing/2014/main" id="{586F8D83-2E14-4FE7-BBBC-827B964F1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5988" y="3632200"/>
            <a:ext cx="982662" cy="982663"/>
          </a:xfrm>
          <a:prstGeom prst="ellipse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465766"/>
              </a:solidFill>
            </a:endParaRPr>
          </a:p>
        </p:txBody>
      </p:sp>
      <p:sp>
        <p:nvSpPr>
          <p:cNvPr id="19479" name="任意多边形 25">
            <a:extLst>
              <a:ext uri="{FF2B5EF4-FFF2-40B4-BE49-F238E27FC236}">
                <a16:creationId xmlns:a16="http://schemas.microsoft.com/office/drawing/2014/main" id="{208A71CB-548A-4CB9-ACA0-344312AFE139}"/>
              </a:ext>
            </a:extLst>
          </p:cNvPr>
          <p:cNvSpPr>
            <a:spLocks/>
          </p:cNvSpPr>
          <p:nvPr/>
        </p:nvSpPr>
        <p:spPr bwMode="auto">
          <a:xfrm>
            <a:off x="241300" y="4870450"/>
            <a:ext cx="5842000" cy="587375"/>
          </a:xfrm>
          <a:custGeom>
            <a:avLst/>
            <a:gdLst>
              <a:gd name="T0" fmla="*/ 0 w 5841875"/>
              <a:gd name="T1" fmla="*/ 295516 h 586854"/>
              <a:gd name="T2" fmla="*/ 0 w 5841875"/>
              <a:gd name="T3" fmla="*/ 295518 h 586854"/>
              <a:gd name="T4" fmla="*/ 0 w 5841875"/>
              <a:gd name="T5" fmla="*/ 295518 h 586854"/>
              <a:gd name="T6" fmla="*/ 0 w 5841875"/>
              <a:gd name="T7" fmla="*/ 295516 h 586854"/>
              <a:gd name="T8" fmla="*/ 293475 w 5841875"/>
              <a:gd name="T9" fmla="*/ 0 h 586854"/>
              <a:gd name="T10" fmla="*/ 5842871 w 5841875"/>
              <a:gd name="T11" fmla="*/ 0 h 586854"/>
              <a:gd name="T12" fmla="*/ 5827423 w 5841875"/>
              <a:gd name="T13" fmla="*/ 18860 h 586854"/>
              <a:gd name="T14" fmla="*/ 5743497 w 5841875"/>
              <a:gd name="T15" fmla="*/ 295515 h 586854"/>
              <a:gd name="T16" fmla="*/ 5827423 w 5841875"/>
              <a:gd name="T17" fmla="*/ 572174 h 586854"/>
              <a:gd name="T18" fmla="*/ 5842875 w 5841875"/>
              <a:gd name="T19" fmla="*/ 591034 h 586854"/>
              <a:gd name="T20" fmla="*/ 293475 w 5841875"/>
              <a:gd name="T21" fmla="*/ 591033 h 586854"/>
              <a:gd name="T22" fmla="*/ 23059 w 5841875"/>
              <a:gd name="T23" fmla="*/ 410546 h 586854"/>
              <a:gd name="T24" fmla="*/ 0 w 5841875"/>
              <a:gd name="T25" fmla="*/ 295518 h 586854"/>
              <a:gd name="T26" fmla="*/ 23059 w 5841875"/>
              <a:gd name="T27" fmla="*/ 180489 h 586854"/>
              <a:gd name="T28" fmla="*/ 293475 w 5841875"/>
              <a:gd name="T29" fmla="*/ 0 h 58685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5841875" h="586854">
                <a:moveTo>
                  <a:pt x="0" y="293426"/>
                </a:moveTo>
                <a:lnTo>
                  <a:pt x="0" y="293427"/>
                </a:lnTo>
                <a:lnTo>
                  <a:pt x="0" y="293426"/>
                </a:lnTo>
                <a:close/>
                <a:moveTo>
                  <a:pt x="293427" y="0"/>
                </a:moveTo>
                <a:lnTo>
                  <a:pt x="5841871" y="0"/>
                </a:lnTo>
                <a:lnTo>
                  <a:pt x="5826423" y="18724"/>
                </a:lnTo>
                <a:cubicBezTo>
                  <a:pt x="5773447" y="97139"/>
                  <a:pt x="5742513" y="191670"/>
                  <a:pt x="5742513" y="293425"/>
                </a:cubicBezTo>
                <a:cubicBezTo>
                  <a:pt x="5742513" y="395181"/>
                  <a:pt x="5773447" y="489711"/>
                  <a:pt x="5826423" y="568126"/>
                </a:cubicBezTo>
                <a:lnTo>
                  <a:pt x="5841875" y="586854"/>
                </a:lnTo>
                <a:lnTo>
                  <a:pt x="293427" y="586853"/>
                </a:lnTo>
                <a:cubicBezTo>
                  <a:pt x="171886" y="586853"/>
                  <a:pt x="67604" y="512956"/>
                  <a:pt x="23059" y="407641"/>
                </a:cubicBezTo>
                <a:lnTo>
                  <a:pt x="0" y="293427"/>
                </a:lnTo>
                <a:lnTo>
                  <a:pt x="23059" y="179212"/>
                </a:lnTo>
                <a:cubicBezTo>
                  <a:pt x="67604" y="73897"/>
                  <a:pt x="171886" y="0"/>
                  <a:pt x="293427" y="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9480" name="圆角矩形 26">
            <a:extLst>
              <a:ext uri="{FF2B5EF4-FFF2-40B4-BE49-F238E27FC236}">
                <a16:creationId xmlns:a16="http://schemas.microsoft.com/office/drawing/2014/main" id="{F4C42ADC-1D08-4043-BFEA-43362A3D5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00" y="4870450"/>
            <a:ext cx="5449888" cy="587375"/>
          </a:xfrm>
          <a:prstGeom prst="roundRect">
            <a:avLst>
              <a:gd name="adj" fmla="val 50000"/>
            </a:avLst>
          </a:prstGeom>
          <a:solidFill>
            <a:srgbClr val="47D7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9481" name="椭圆 27">
            <a:extLst>
              <a:ext uri="{FF2B5EF4-FFF2-40B4-BE49-F238E27FC236}">
                <a16:creationId xmlns:a16="http://schemas.microsoft.com/office/drawing/2014/main" id="{CDD3454E-84EE-4068-AB5B-AB5AF865E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5988" y="4673600"/>
            <a:ext cx="982662" cy="982663"/>
          </a:xfrm>
          <a:prstGeom prst="ellipse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465766"/>
              </a:solidFill>
            </a:endParaRPr>
          </a:p>
        </p:txBody>
      </p:sp>
      <p:sp>
        <p:nvSpPr>
          <p:cNvPr id="19482" name="文本框 28">
            <a:extLst>
              <a:ext uri="{FF2B5EF4-FFF2-40B4-BE49-F238E27FC236}">
                <a16:creationId xmlns:a16="http://schemas.microsoft.com/office/drawing/2014/main" id="{A4526E7C-544D-4890-AC0C-8AA10F034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1787525"/>
            <a:ext cx="48577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46576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content that matches the title.</a:t>
            </a:r>
          </a:p>
        </p:txBody>
      </p:sp>
      <p:sp>
        <p:nvSpPr>
          <p:cNvPr id="19483" name="文本框 29">
            <a:extLst>
              <a:ext uri="{FF2B5EF4-FFF2-40B4-BE49-F238E27FC236}">
                <a16:creationId xmlns:a16="http://schemas.microsoft.com/office/drawing/2014/main" id="{9AF371CC-9A25-42A1-A52A-7600EA69B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2778125"/>
            <a:ext cx="48577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46576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content that matches the title.</a:t>
            </a:r>
          </a:p>
        </p:txBody>
      </p:sp>
      <p:sp>
        <p:nvSpPr>
          <p:cNvPr id="19484" name="文本框 30">
            <a:extLst>
              <a:ext uri="{FF2B5EF4-FFF2-40B4-BE49-F238E27FC236}">
                <a16:creationId xmlns:a16="http://schemas.microsoft.com/office/drawing/2014/main" id="{E894D8BD-D94B-42B7-A1EC-B938D962B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3879850"/>
            <a:ext cx="48577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46576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content that matches the title.</a:t>
            </a:r>
          </a:p>
        </p:txBody>
      </p:sp>
      <p:sp>
        <p:nvSpPr>
          <p:cNvPr id="19485" name="文本框 31">
            <a:extLst>
              <a:ext uri="{FF2B5EF4-FFF2-40B4-BE49-F238E27FC236}">
                <a16:creationId xmlns:a16="http://schemas.microsoft.com/office/drawing/2014/main" id="{B697F39C-848B-45FF-9DCE-215F1F98B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4902200"/>
            <a:ext cx="48577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46576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content that matches the title.</a:t>
            </a:r>
          </a:p>
        </p:txBody>
      </p:sp>
      <p:sp>
        <p:nvSpPr>
          <p:cNvPr id="19486" name="文本框 13">
            <a:extLst>
              <a:ext uri="{FF2B5EF4-FFF2-40B4-BE49-F238E27FC236}">
                <a16:creationId xmlns:a16="http://schemas.microsoft.com/office/drawing/2014/main" id="{9853FD78-E520-4D51-821E-18AF6DEDE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0" y="1819275"/>
            <a:ext cx="765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5F6D78"/>
                </a:solidFill>
              </a:rPr>
              <a:t>75</a:t>
            </a:r>
            <a:r>
              <a:rPr lang="en-US" altLang="zh-CN" sz="2000">
                <a:solidFill>
                  <a:srgbClr val="5F6D78"/>
                </a:solidFill>
              </a:rPr>
              <a:t>%</a:t>
            </a:r>
            <a:endParaRPr lang="zh-CN" altLang="en-US" sz="2000">
              <a:solidFill>
                <a:srgbClr val="5F6D78"/>
              </a:solidFill>
            </a:endParaRPr>
          </a:p>
        </p:txBody>
      </p:sp>
      <p:sp>
        <p:nvSpPr>
          <p:cNvPr id="19487" name="文本框 32">
            <a:extLst>
              <a:ext uri="{FF2B5EF4-FFF2-40B4-BE49-F238E27FC236}">
                <a16:creationId xmlns:a16="http://schemas.microsoft.com/office/drawing/2014/main" id="{8284257F-2125-41A7-A80E-6CC7D4223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0" y="2820988"/>
            <a:ext cx="765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5F6D78"/>
                </a:solidFill>
              </a:rPr>
              <a:t>50</a:t>
            </a:r>
            <a:r>
              <a:rPr lang="en-US" altLang="zh-CN" sz="2000">
                <a:solidFill>
                  <a:srgbClr val="5F6D78"/>
                </a:solidFill>
              </a:rPr>
              <a:t>%</a:t>
            </a:r>
            <a:endParaRPr lang="zh-CN" altLang="en-US" sz="2000">
              <a:solidFill>
                <a:srgbClr val="5F6D78"/>
              </a:solidFill>
            </a:endParaRPr>
          </a:p>
        </p:txBody>
      </p:sp>
      <p:sp>
        <p:nvSpPr>
          <p:cNvPr id="19488" name="文本框 33">
            <a:extLst>
              <a:ext uri="{FF2B5EF4-FFF2-40B4-BE49-F238E27FC236}">
                <a16:creationId xmlns:a16="http://schemas.microsoft.com/office/drawing/2014/main" id="{545424D6-9E7C-4B8D-BD86-A7BC4DDBF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6013" y="3860800"/>
            <a:ext cx="765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5F6D78"/>
                </a:solidFill>
              </a:rPr>
              <a:t>20</a:t>
            </a:r>
            <a:r>
              <a:rPr lang="en-US" altLang="zh-CN" sz="2000">
                <a:solidFill>
                  <a:srgbClr val="5F6D78"/>
                </a:solidFill>
              </a:rPr>
              <a:t>%</a:t>
            </a:r>
            <a:endParaRPr lang="zh-CN" altLang="en-US" sz="2000">
              <a:solidFill>
                <a:srgbClr val="5F6D78"/>
              </a:solidFill>
            </a:endParaRPr>
          </a:p>
        </p:txBody>
      </p:sp>
      <p:sp>
        <p:nvSpPr>
          <p:cNvPr id="19489" name="文本框 34">
            <a:extLst>
              <a:ext uri="{FF2B5EF4-FFF2-40B4-BE49-F238E27FC236}">
                <a16:creationId xmlns:a16="http://schemas.microsoft.com/office/drawing/2014/main" id="{4924ECD7-75C3-4E88-B187-9E82BBC45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0" y="4870450"/>
            <a:ext cx="765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5F6D78"/>
                </a:solidFill>
              </a:rPr>
              <a:t>90</a:t>
            </a:r>
            <a:r>
              <a:rPr lang="en-US" altLang="zh-CN" sz="2000">
                <a:solidFill>
                  <a:srgbClr val="5F6D78"/>
                </a:solidFill>
              </a:rPr>
              <a:t>%</a:t>
            </a:r>
            <a:endParaRPr lang="zh-CN" altLang="en-US" sz="2000">
              <a:solidFill>
                <a:srgbClr val="5F6D78"/>
              </a:solidFill>
            </a:endParaRPr>
          </a:p>
        </p:txBody>
      </p:sp>
      <p:sp>
        <p:nvSpPr>
          <p:cNvPr id="20502" name="文本框 81">
            <a:extLst>
              <a:ext uri="{FF2B5EF4-FFF2-40B4-BE49-F238E27FC236}">
                <a16:creationId xmlns:a16="http://schemas.microsoft.com/office/drawing/2014/main" id="{3482A478-9B96-47B2-B8B8-2F5486C75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462" y="133350"/>
            <a:ext cx="846301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rgbClr val="7F7F7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THE CONTENT OF THE TITLE</a:t>
            </a:r>
          </a:p>
        </p:txBody>
      </p:sp>
      <p:sp>
        <p:nvSpPr>
          <p:cNvPr id="20503" name="矩形 9">
            <a:extLst>
              <a:ext uri="{FF2B5EF4-FFF2-40B4-BE49-F238E27FC236}">
                <a16:creationId xmlns:a16="http://schemas.microsoft.com/office/drawing/2014/main" id="{0683423C-3A2F-4784-9E06-4488E0E28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569913" cy="657225"/>
          </a:xfrm>
          <a:prstGeom prst="rect">
            <a:avLst/>
          </a:prstGeom>
          <a:solidFill>
            <a:srgbClr val="0C8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96E7F2F7-FF4A-436F-9B05-56DC5DC32867}"/>
              </a:ext>
            </a:extLst>
          </p:cNvPr>
          <p:cNvSpPr/>
          <p:nvPr/>
        </p:nvSpPr>
        <p:spPr bwMode="auto">
          <a:xfrm>
            <a:off x="617538" y="0"/>
            <a:ext cx="107950" cy="6572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1" grpId="0" animBg="1" autoUpdateAnimBg="0"/>
      <p:bldP spid="19472" grpId="0" animBg="1" autoUpdateAnimBg="0"/>
      <p:bldP spid="19474" grpId="0" animBg="1" autoUpdateAnimBg="0"/>
      <p:bldP spid="19475" grpId="0" animBg="1" autoUpdateAnimBg="0"/>
      <p:bldP spid="19477" grpId="0" animBg="1" autoUpdateAnimBg="0"/>
      <p:bldP spid="19478" grpId="0" animBg="1" autoUpdateAnimBg="0"/>
      <p:bldP spid="19480" grpId="0" animBg="1" autoUpdateAnimBg="0"/>
      <p:bldP spid="19481" grpId="0" animBg="1" autoUpdateAnimBg="0"/>
      <p:bldP spid="19482" grpId="0" autoUpdateAnimBg="0"/>
      <p:bldP spid="19483" grpId="0" autoUpdateAnimBg="0"/>
      <p:bldP spid="19484" grpId="0" autoUpdateAnimBg="0"/>
      <p:bldP spid="19485" grpId="0" autoUpdateAnimBg="0"/>
      <p:bldP spid="19486" grpId="0" autoUpdateAnimBg="0"/>
      <p:bldP spid="19487" grpId="0" autoUpdateAnimBg="0"/>
      <p:bldP spid="19488" grpId="0" autoUpdateAnimBg="0"/>
      <p:bldP spid="19489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4" name="任意多边形 33">
            <a:extLst>
              <a:ext uri="{FF2B5EF4-FFF2-40B4-BE49-F238E27FC236}">
                <a16:creationId xmlns:a16="http://schemas.microsoft.com/office/drawing/2014/main" id="{B130F20D-3028-4806-9515-3CF02BB1E175}"/>
              </a:ext>
            </a:extLst>
          </p:cNvPr>
          <p:cNvSpPr>
            <a:spLocks/>
          </p:cNvSpPr>
          <p:nvPr/>
        </p:nvSpPr>
        <p:spPr bwMode="auto">
          <a:xfrm>
            <a:off x="2332038" y="1419225"/>
            <a:ext cx="1306512" cy="1122363"/>
          </a:xfrm>
          <a:custGeom>
            <a:avLst/>
            <a:gdLst>
              <a:gd name="T0" fmla="*/ 0 w 1305957"/>
              <a:gd name="T1" fmla="*/ 1121208 h 1122528"/>
              <a:gd name="T2" fmla="*/ 655198 w 1305957"/>
              <a:gd name="T3" fmla="*/ 0 h 1122528"/>
              <a:gd name="T4" fmla="*/ 655206 w 1305957"/>
              <a:gd name="T5" fmla="*/ 0 h 1122528"/>
              <a:gd name="T6" fmla="*/ 1310403 w 1305957"/>
              <a:gd name="T7" fmla="*/ 1121208 h 1122528"/>
              <a:gd name="T8" fmla="*/ 0 w 1305957"/>
              <a:gd name="T9" fmla="*/ 1121208 h 1122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05957" h="1122528">
                <a:moveTo>
                  <a:pt x="0" y="1122528"/>
                </a:moveTo>
                <a:lnTo>
                  <a:pt x="652975" y="0"/>
                </a:lnTo>
                <a:lnTo>
                  <a:pt x="652982" y="0"/>
                </a:lnTo>
                <a:lnTo>
                  <a:pt x="1305957" y="1122528"/>
                </a:lnTo>
                <a:lnTo>
                  <a:pt x="0" y="1122528"/>
                </a:lnTo>
                <a:close/>
              </a:path>
            </a:pathLst>
          </a:custGeom>
          <a:solidFill>
            <a:srgbClr val="47D7C6"/>
          </a:solidFill>
          <a:ln w="12700" cap="flat" cmpd="sng">
            <a:solidFill>
              <a:srgbClr val="FFFFFF"/>
            </a:solidFill>
            <a:round/>
            <a:headEnd/>
            <a:tailEnd/>
          </a:ln>
        </p:spPr>
        <p:txBody>
          <a:bodyPr lIns="58420" tIns="58420" rIns="58420" bIns="58420" anchor="ctr"/>
          <a:lstStyle/>
          <a:p>
            <a:endParaRPr lang="zh-CN" altLang="en-US"/>
          </a:p>
        </p:txBody>
      </p:sp>
      <p:sp>
        <p:nvSpPr>
          <p:cNvPr id="20495" name="任意多边形 34">
            <a:extLst>
              <a:ext uri="{FF2B5EF4-FFF2-40B4-BE49-F238E27FC236}">
                <a16:creationId xmlns:a16="http://schemas.microsoft.com/office/drawing/2014/main" id="{C5DF2184-52E2-49AF-AFAF-BB77248329D1}"/>
              </a:ext>
            </a:extLst>
          </p:cNvPr>
          <p:cNvSpPr>
            <a:spLocks/>
          </p:cNvSpPr>
          <p:nvPr/>
        </p:nvSpPr>
        <p:spPr bwMode="auto">
          <a:xfrm>
            <a:off x="1679575" y="2541588"/>
            <a:ext cx="2611438" cy="1122362"/>
          </a:xfrm>
          <a:custGeom>
            <a:avLst/>
            <a:gdLst>
              <a:gd name="T0" fmla="*/ 0 w 2611914"/>
              <a:gd name="T1" fmla="*/ 1121200 h 1122528"/>
              <a:gd name="T2" fmla="*/ 652023 w 2611914"/>
              <a:gd name="T3" fmla="*/ 0 h 1122528"/>
              <a:gd name="T4" fmla="*/ 1956084 w 2611914"/>
              <a:gd name="T5" fmla="*/ 0 h 1122528"/>
              <a:gd name="T6" fmla="*/ 2608109 w 2611914"/>
              <a:gd name="T7" fmla="*/ 1121200 h 1122528"/>
              <a:gd name="T8" fmla="*/ 0 w 2611914"/>
              <a:gd name="T9" fmla="*/ 1121200 h 1122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11914" h="1122528">
                <a:moveTo>
                  <a:pt x="0" y="1122528"/>
                </a:moveTo>
                <a:lnTo>
                  <a:pt x="652975" y="0"/>
                </a:lnTo>
                <a:lnTo>
                  <a:pt x="1958939" y="0"/>
                </a:lnTo>
                <a:lnTo>
                  <a:pt x="2611914" y="1122528"/>
                </a:lnTo>
                <a:lnTo>
                  <a:pt x="0" y="1122528"/>
                </a:lnTo>
                <a:close/>
              </a:path>
            </a:pathLst>
          </a:custGeom>
          <a:solidFill>
            <a:srgbClr val="40C6F2"/>
          </a:solidFill>
          <a:ln w="12700" cap="flat" cmpd="sng">
            <a:solidFill>
              <a:srgbClr val="FFFFFF"/>
            </a:solidFill>
            <a:round/>
            <a:headEnd/>
            <a:tailEnd/>
          </a:ln>
        </p:spPr>
        <p:txBody>
          <a:bodyPr lIns="515505" tIns="58420" rIns="515505" bIns="58420" anchor="ctr"/>
          <a:lstStyle/>
          <a:p>
            <a:endParaRPr lang="zh-CN" altLang="en-US"/>
          </a:p>
        </p:txBody>
      </p:sp>
      <p:sp>
        <p:nvSpPr>
          <p:cNvPr id="20496" name="任意多边形 35">
            <a:extLst>
              <a:ext uri="{FF2B5EF4-FFF2-40B4-BE49-F238E27FC236}">
                <a16:creationId xmlns:a16="http://schemas.microsoft.com/office/drawing/2014/main" id="{DBEA0EAF-0857-4D80-ACCE-922A9E5613FE}"/>
              </a:ext>
            </a:extLst>
          </p:cNvPr>
          <p:cNvSpPr>
            <a:spLocks/>
          </p:cNvSpPr>
          <p:nvPr/>
        </p:nvSpPr>
        <p:spPr bwMode="auto">
          <a:xfrm>
            <a:off x="1027113" y="3663950"/>
            <a:ext cx="3917950" cy="1122363"/>
          </a:xfrm>
          <a:custGeom>
            <a:avLst/>
            <a:gdLst>
              <a:gd name="T0" fmla="*/ 0 w 3917871"/>
              <a:gd name="T1" fmla="*/ 1121208 h 1122528"/>
              <a:gd name="T2" fmla="*/ 653079 w 3917871"/>
              <a:gd name="T3" fmla="*/ 0 h 1122528"/>
              <a:gd name="T4" fmla="*/ 3265425 w 3917871"/>
              <a:gd name="T5" fmla="*/ 0 h 1122528"/>
              <a:gd name="T6" fmla="*/ 3918504 w 3917871"/>
              <a:gd name="T7" fmla="*/ 1121208 h 1122528"/>
              <a:gd name="T8" fmla="*/ 0 w 3917871"/>
              <a:gd name="T9" fmla="*/ 1121208 h 1122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917871" h="1122528">
                <a:moveTo>
                  <a:pt x="0" y="1122528"/>
                </a:moveTo>
                <a:lnTo>
                  <a:pt x="652975" y="0"/>
                </a:lnTo>
                <a:lnTo>
                  <a:pt x="3264896" y="0"/>
                </a:lnTo>
                <a:lnTo>
                  <a:pt x="3917871" y="1122528"/>
                </a:lnTo>
                <a:lnTo>
                  <a:pt x="0" y="1122528"/>
                </a:lnTo>
                <a:close/>
              </a:path>
            </a:pathLst>
          </a:custGeom>
          <a:solidFill>
            <a:srgbClr val="FFC000"/>
          </a:solidFill>
          <a:ln w="12700" cap="flat" cmpd="sng">
            <a:solidFill>
              <a:srgbClr val="FFFFFF"/>
            </a:solidFill>
            <a:round/>
            <a:headEnd/>
            <a:tailEnd/>
          </a:ln>
        </p:spPr>
        <p:txBody>
          <a:bodyPr lIns="744048" tIns="58420" rIns="744047" bIns="58420" anchor="ctr"/>
          <a:lstStyle/>
          <a:p>
            <a:endParaRPr lang="zh-CN" altLang="en-US"/>
          </a:p>
        </p:txBody>
      </p:sp>
      <p:sp>
        <p:nvSpPr>
          <p:cNvPr id="20497" name="任意多边形 36">
            <a:extLst>
              <a:ext uri="{FF2B5EF4-FFF2-40B4-BE49-F238E27FC236}">
                <a16:creationId xmlns:a16="http://schemas.microsoft.com/office/drawing/2014/main" id="{ED0E50AE-418A-4E3D-88E8-0B9E0CDD65F1}"/>
              </a:ext>
            </a:extLst>
          </p:cNvPr>
          <p:cNvSpPr>
            <a:spLocks/>
          </p:cNvSpPr>
          <p:nvPr/>
        </p:nvSpPr>
        <p:spPr bwMode="auto">
          <a:xfrm>
            <a:off x="373063" y="4786313"/>
            <a:ext cx="5224462" cy="1123950"/>
          </a:xfrm>
          <a:custGeom>
            <a:avLst/>
            <a:gdLst>
              <a:gd name="T0" fmla="*/ 0 w 5223829"/>
              <a:gd name="T1" fmla="*/ 1133955 h 1122528"/>
              <a:gd name="T2" fmla="*/ 653607 w 5223829"/>
              <a:gd name="T3" fmla="*/ 0 h 1122528"/>
              <a:gd name="T4" fmla="*/ 4575287 w 5223829"/>
              <a:gd name="T5" fmla="*/ 0 h 1122528"/>
              <a:gd name="T6" fmla="*/ 5228895 w 5223829"/>
              <a:gd name="T7" fmla="*/ 1133955 h 1122528"/>
              <a:gd name="T8" fmla="*/ 0 w 5223829"/>
              <a:gd name="T9" fmla="*/ 1133955 h 1122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23829" h="1122528">
                <a:moveTo>
                  <a:pt x="0" y="1122528"/>
                </a:moveTo>
                <a:lnTo>
                  <a:pt x="652975" y="0"/>
                </a:lnTo>
                <a:lnTo>
                  <a:pt x="4570854" y="0"/>
                </a:lnTo>
                <a:lnTo>
                  <a:pt x="5223829" y="1122528"/>
                </a:lnTo>
                <a:lnTo>
                  <a:pt x="0" y="1122528"/>
                </a:lnTo>
                <a:close/>
              </a:path>
            </a:pathLst>
          </a:custGeom>
          <a:solidFill>
            <a:srgbClr val="FF625F"/>
          </a:solidFill>
          <a:ln w="12700" cap="flat" cmpd="sng">
            <a:solidFill>
              <a:srgbClr val="FFFFFF"/>
            </a:solidFill>
            <a:round/>
            <a:headEnd/>
            <a:tailEnd/>
          </a:ln>
        </p:spPr>
        <p:txBody>
          <a:bodyPr lIns="972590" tIns="58420" rIns="972591" bIns="58420" anchor="ctr"/>
          <a:lstStyle/>
          <a:p>
            <a:endParaRPr lang="zh-CN" altLang="en-US"/>
          </a:p>
        </p:txBody>
      </p:sp>
      <p:pic>
        <p:nvPicPr>
          <p:cNvPr id="20498" name="Group 8">
            <a:extLst>
              <a:ext uri="{FF2B5EF4-FFF2-40B4-BE49-F238E27FC236}">
                <a16:creationId xmlns:a16="http://schemas.microsoft.com/office/drawing/2014/main" id="{70152C42-1F83-445A-8840-A17FDD2FC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730500"/>
            <a:ext cx="78581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9" name="Group 13">
            <a:extLst>
              <a:ext uri="{FF2B5EF4-FFF2-40B4-BE49-F238E27FC236}">
                <a16:creationId xmlns:a16="http://schemas.microsoft.com/office/drawing/2014/main" id="{4990C0DC-CF21-4006-8112-9417FED95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3790950"/>
            <a:ext cx="725488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Group 18">
            <a:extLst>
              <a:ext uri="{FF2B5EF4-FFF2-40B4-BE49-F238E27FC236}">
                <a16:creationId xmlns:a16="http://schemas.microsoft.com/office/drawing/2014/main" id="{938C063E-3152-4CD7-9DC0-92714D208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25" y="4979988"/>
            <a:ext cx="639763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1" name="Group 23">
            <a:extLst>
              <a:ext uri="{FF2B5EF4-FFF2-40B4-BE49-F238E27FC236}">
                <a16:creationId xmlns:a16="http://schemas.microsoft.com/office/drawing/2014/main" id="{15803EAC-EA12-4912-B983-6B5979C37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13" y="1822450"/>
            <a:ext cx="6762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2" name="文本框 61">
            <a:extLst>
              <a:ext uri="{FF2B5EF4-FFF2-40B4-BE49-F238E27FC236}">
                <a16:creationId xmlns:a16="http://schemas.microsoft.com/office/drawing/2014/main" id="{87688A4C-EB1C-42D9-BB00-1808AB64D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6838" y="1997075"/>
            <a:ext cx="696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title</a:t>
            </a:r>
          </a:p>
        </p:txBody>
      </p:sp>
      <p:sp>
        <p:nvSpPr>
          <p:cNvPr id="20503" name="文本框 62">
            <a:extLst>
              <a:ext uri="{FF2B5EF4-FFF2-40B4-BE49-F238E27FC236}">
                <a16:creationId xmlns:a16="http://schemas.microsoft.com/office/drawing/2014/main" id="{09D1348C-85CE-4B99-9C7B-D6D117839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6838" y="2917825"/>
            <a:ext cx="696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title</a:t>
            </a:r>
          </a:p>
        </p:txBody>
      </p:sp>
      <p:sp>
        <p:nvSpPr>
          <p:cNvPr id="20504" name="文本框 63">
            <a:extLst>
              <a:ext uri="{FF2B5EF4-FFF2-40B4-BE49-F238E27FC236}">
                <a16:creationId xmlns:a16="http://schemas.microsoft.com/office/drawing/2014/main" id="{26EAB220-19B4-4DED-B2B6-593ED07D1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6838" y="4079875"/>
            <a:ext cx="696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title</a:t>
            </a:r>
          </a:p>
        </p:txBody>
      </p:sp>
      <p:sp>
        <p:nvSpPr>
          <p:cNvPr id="20505" name="文本框 64">
            <a:extLst>
              <a:ext uri="{FF2B5EF4-FFF2-40B4-BE49-F238E27FC236}">
                <a16:creationId xmlns:a16="http://schemas.microsoft.com/office/drawing/2014/main" id="{0187DF7F-15E8-440B-BE2C-A2681BD9B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6838" y="5116513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title</a:t>
            </a:r>
          </a:p>
        </p:txBody>
      </p:sp>
      <p:sp>
        <p:nvSpPr>
          <p:cNvPr id="20506" name="文本框 65">
            <a:extLst>
              <a:ext uri="{FF2B5EF4-FFF2-40B4-BE49-F238E27FC236}">
                <a16:creationId xmlns:a16="http://schemas.microsoft.com/office/drawing/2014/main" id="{25423204-0B00-426A-B738-475FB0CC5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600" y="1933575"/>
            <a:ext cx="48593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46576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content that matches the title.</a:t>
            </a:r>
          </a:p>
        </p:txBody>
      </p:sp>
      <p:sp>
        <p:nvSpPr>
          <p:cNvPr id="20507" name="文本框 66">
            <a:extLst>
              <a:ext uri="{FF2B5EF4-FFF2-40B4-BE49-F238E27FC236}">
                <a16:creationId xmlns:a16="http://schemas.microsoft.com/office/drawing/2014/main" id="{B6DBDF6A-A9A3-47CB-9C23-FC7F1D3EE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600" y="2855913"/>
            <a:ext cx="48593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46576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content that matches the title.</a:t>
            </a:r>
          </a:p>
        </p:txBody>
      </p:sp>
      <p:sp>
        <p:nvSpPr>
          <p:cNvPr id="20508" name="文本框 67">
            <a:extLst>
              <a:ext uri="{FF2B5EF4-FFF2-40B4-BE49-F238E27FC236}">
                <a16:creationId xmlns:a16="http://schemas.microsoft.com/office/drawing/2014/main" id="{98A9C630-195D-4A52-9021-3163D00F4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600" y="3948113"/>
            <a:ext cx="48593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46576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content that matches the title.</a:t>
            </a:r>
          </a:p>
        </p:txBody>
      </p:sp>
      <p:sp>
        <p:nvSpPr>
          <p:cNvPr id="20509" name="文本框 68">
            <a:extLst>
              <a:ext uri="{FF2B5EF4-FFF2-40B4-BE49-F238E27FC236}">
                <a16:creationId xmlns:a16="http://schemas.microsoft.com/office/drawing/2014/main" id="{B7FABAE7-3230-468B-B480-4E34EDFAE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600" y="5040313"/>
            <a:ext cx="48593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46576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content that matches the title.</a:t>
            </a:r>
          </a:p>
        </p:txBody>
      </p:sp>
      <p:sp>
        <p:nvSpPr>
          <p:cNvPr id="21522" name="文本框 81">
            <a:extLst>
              <a:ext uri="{FF2B5EF4-FFF2-40B4-BE49-F238E27FC236}">
                <a16:creationId xmlns:a16="http://schemas.microsoft.com/office/drawing/2014/main" id="{4B548956-2D4C-49D6-A6F6-BB9D1A7D2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463" y="133350"/>
            <a:ext cx="601523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rgbClr val="7F7F7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THE CONTENT OF THE TITLE</a:t>
            </a:r>
          </a:p>
        </p:txBody>
      </p:sp>
      <p:sp>
        <p:nvSpPr>
          <p:cNvPr id="21523" name="矩形 9">
            <a:extLst>
              <a:ext uri="{FF2B5EF4-FFF2-40B4-BE49-F238E27FC236}">
                <a16:creationId xmlns:a16="http://schemas.microsoft.com/office/drawing/2014/main" id="{9FFB4D6C-5FBD-4DA8-9C17-19F0BC670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569913" cy="657225"/>
          </a:xfrm>
          <a:prstGeom prst="rect">
            <a:avLst/>
          </a:prstGeom>
          <a:solidFill>
            <a:srgbClr val="0C8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CAA00CE2-AE0F-4B4C-B347-AB7792D9969B}"/>
              </a:ext>
            </a:extLst>
          </p:cNvPr>
          <p:cNvSpPr/>
          <p:nvPr/>
        </p:nvSpPr>
        <p:spPr bwMode="auto">
          <a:xfrm>
            <a:off x="617538" y="0"/>
            <a:ext cx="107950" cy="6572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2" grpId="0" autoUpdateAnimBg="0"/>
      <p:bldP spid="20503" grpId="0" autoUpdateAnimBg="0"/>
      <p:bldP spid="20504" grpId="0" autoUpdateAnimBg="0"/>
      <p:bldP spid="20505" grpId="0" autoUpdateAnimBg="0"/>
      <p:bldP spid="20506" grpId="0" autoUpdateAnimBg="0"/>
      <p:bldP spid="20507" grpId="0" autoUpdateAnimBg="0"/>
      <p:bldP spid="20508" grpId="0" autoUpdateAnimBg="0"/>
      <p:bldP spid="2050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13">
            <a:extLst>
              <a:ext uri="{FF2B5EF4-FFF2-40B4-BE49-F238E27FC236}">
                <a16:creationId xmlns:a16="http://schemas.microsoft.com/office/drawing/2014/main" id="{6785521D-DC24-4934-B48F-FC92DF68D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7F7F7F">
              <a:alpha val="3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6" name="椭圆 7">
            <a:extLst>
              <a:ext uri="{FF2B5EF4-FFF2-40B4-BE49-F238E27FC236}">
                <a16:creationId xmlns:a16="http://schemas.microsoft.com/office/drawing/2014/main" id="{937E046A-48D4-404E-8F11-995B9E492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3300" y="4422775"/>
            <a:ext cx="1243013" cy="1244600"/>
          </a:xfrm>
          <a:prstGeom prst="ellipse">
            <a:avLst/>
          </a:prstGeom>
          <a:solidFill>
            <a:srgbClr val="40C6F2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subheading</a:t>
            </a:r>
          </a:p>
        </p:txBody>
      </p:sp>
      <p:sp>
        <p:nvSpPr>
          <p:cNvPr id="17" name="椭圆 8">
            <a:extLst>
              <a:ext uri="{FF2B5EF4-FFF2-40B4-BE49-F238E27FC236}">
                <a16:creationId xmlns:a16="http://schemas.microsoft.com/office/drawing/2014/main" id="{B5A75C32-C653-4128-8F75-31260C829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0113" y="2625725"/>
            <a:ext cx="1243012" cy="1244600"/>
          </a:xfrm>
          <a:prstGeom prst="ellipse">
            <a:avLst/>
          </a:prstGeom>
          <a:solidFill>
            <a:srgbClr val="FFBD00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subheading</a:t>
            </a:r>
          </a:p>
        </p:txBody>
      </p:sp>
      <p:sp>
        <p:nvSpPr>
          <p:cNvPr id="18" name="椭圆 9">
            <a:extLst>
              <a:ext uri="{FF2B5EF4-FFF2-40B4-BE49-F238E27FC236}">
                <a16:creationId xmlns:a16="http://schemas.microsoft.com/office/drawing/2014/main" id="{B4C75284-A491-42B9-813B-C7DBB8A13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2700" y="2625725"/>
            <a:ext cx="1243013" cy="1244600"/>
          </a:xfrm>
          <a:prstGeom prst="ellipse">
            <a:avLst/>
          </a:prstGeom>
          <a:solidFill>
            <a:srgbClr val="FF625F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subheading</a:t>
            </a:r>
          </a:p>
        </p:txBody>
      </p:sp>
      <p:sp>
        <p:nvSpPr>
          <p:cNvPr id="19" name="椭圆 10">
            <a:extLst>
              <a:ext uri="{FF2B5EF4-FFF2-40B4-BE49-F238E27FC236}">
                <a16:creationId xmlns:a16="http://schemas.microsoft.com/office/drawing/2014/main" id="{4DB65D34-87B1-4D21-9E93-62A3B4A07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2188" y="4422775"/>
            <a:ext cx="1244600" cy="1244600"/>
          </a:xfrm>
          <a:prstGeom prst="ellipse">
            <a:avLst/>
          </a:prstGeom>
          <a:solidFill>
            <a:srgbClr val="47D7C6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subheading</a:t>
            </a:r>
          </a:p>
        </p:txBody>
      </p:sp>
      <p:sp>
        <p:nvSpPr>
          <p:cNvPr id="22535" name="弦形 1">
            <a:extLst>
              <a:ext uri="{FF2B5EF4-FFF2-40B4-BE49-F238E27FC236}">
                <a16:creationId xmlns:a16="http://schemas.microsoft.com/office/drawing/2014/main" id="{91CFF1AD-6351-43D0-9E65-CFCFD28F0CE1}"/>
              </a:ext>
            </a:extLst>
          </p:cNvPr>
          <p:cNvSpPr>
            <a:spLocks/>
          </p:cNvSpPr>
          <p:nvPr/>
        </p:nvSpPr>
        <p:spPr bwMode="auto">
          <a:xfrm rot="6773923">
            <a:off x="3974307" y="3480594"/>
            <a:ext cx="4243387" cy="4244975"/>
          </a:xfrm>
          <a:custGeom>
            <a:avLst/>
            <a:gdLst>
              <a:gd name="T0" fmla="*/ 3617406 w 4244454"/>
              <a:gd name="T1" fmla="*/ 3625226 h 4244454"/>
              <a:gd name="T2" fmla="*/ 1059513 w 4244454"/>
              <a:gd name="T3" fmla="*/ 3962705 h 4244454"/>
              <a:gd name="T4" fmla="*/ 72205 w 4244454"/>
              <a:gd name="T5" fmla="*/ 1573977 h 4244454"/>
              <a:gd name="T6" fmla="*/ 2119029 w 4244454"/>
              <a:gd name="T7" fmla="*/ 0 h 4244454"/>
              <a:gd name="T8" fmla="*/ 3617406 w 4244454"/>
              <a:gd name="T9" fmla="*/ 3625226 h 42444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44454" h="4244454">
                <a:moveTo>
                  <a:pt x="3622868" y="3622868"/>
                </a:moveTo>
                <a:cubicBezTo>
                  <a:pt x="2943669" y="4302067"/>
                  <a:pt x="1892959" y="4440395"/>
                  <a:pt x="1061113" y="3960129"/>
                </a:cubicBezTo>
                <a:cubicBezTo>
                  <a:pt x="229268" y="3479863"/>
                  <a:pt x="-176291" y="2500756"/>
                  <a:pt x="72313" y="1572954"/>
                </a:cubicBezTo>
                <a:cubicBezTo>
                  <a:pt x="320917" y="645151"/>
                  <a:pt x="1161695" y="0"/>
                  <a:pt x="2122227" y="0"/>
                </a:cubicBezTo>
                <a:lnTo>
                  <a:pt x="3622868" y="3622868"/>
                </a:lnTo>
                <a:close/>
              </a:path>
            </a:pathLst>
          </a:custGeom>
          <a:solidFill>
            <a:srgbClr val="C95553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21" name="Group 19">
            <a:extLst>
              <a:ext uri="{FF2B5EF4-FFF2-40B4-BE49-F238E27FC236}">
                <a16:creationId xmlns:a16="http://schemas.microsoft.com/office/drawing/2014/main" id="{0EC200B5-620F-4DE7-8872-41E27DDCD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13" y="3517900"/>
            <a:ext cx="32131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852D9E90-100D-4FED-9E8C-E25C0384E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575" y="5491163"/>
            <a:ext cx="29194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2F2F2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The content of the title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6DAAC525-7758-4466-AD49-FA2CDB482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0" y="5006975"/>
            <a:ext cx="2921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2F2F2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Chapter 3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 autoUpdateAnimBg="0"/>
      <p:bldP spid="17" grpId="0" animBg="1" autoUpdateAnimBg="0"/>
      <p:bldP spid="18" grpId="0" animBg="1" autoUpdateAnimBg="0"/>
      <p:bldP spid="19" grpId="0" animBg="1" autoUpdateAnimBg="0"/>
      <p:bldP spid="22" grpId="0" autoUpdateAnimBg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椭圆 2">
            <a:extLst>
              <a:ext uri="{FF2B5EF4-FFF2-40B4-BE49-F238E27FC236}">
                <a16:creationId xmlns:a16="http://schemas.microsoft.com/office/drawing/2014/main" id="{44C712FB-DDB2-4927-AD31-A19F9C61D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3950" y="2495550"/>
            <a:ext cx="1865313" cy="1866900"/>
          </a:xfrm>
          <a:prstGeom prst="ellipse">
            <a:avLst/>
          </a:prstGeom>
          <a:solidFill>
            <a:srgbClr val="FF625F">
              <a:alpha val="7882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4099" name="椭圆 3">
            <a:extLst>
              <a:ext uri="{FF2B5EF4-FFF2-40B4-BE49-F238E27FC236}">
                <a16:creationId xmlns:a16="http://schemas.microsoft.com/office/drawing/2014/main" id="{80F4EF2B-A073-4652-A027-8533586F2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350" y="2495550"/>
            <a:ext cx="1865313" cy="1866900"/>
          </a:xfrm>
          <a:prstGeom prst="ellipse">
            <a:avLst/>
          </a:prstGeom>
          <a:solidFill>
            <a:srgbClr val="FFBD00">
              <a:alpha val="7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4100" name="椭圆 4">
            <a:extLst>
              <a:ext uri="{FF2B5EF4-FFF2-40B4-BE49-F238E27FC236}">
                <a16:creationId xmlns:a16="http://schemas.microsoft.com/office/drawing/2014/main" id="{2EE12D88-A4ED-43F8-9FB1-BDF4A9824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0338" y="2495550"/>
            <a:ext cx="1865312" cy="1866900"/>
          </a:xfrm>
          <a:prstGeom prst="ellipse">
            <a:avLst/>
          </a:prstGeom>
          <a:solidFill>
            <a:srgbClr val="47D7C6">
              <a:alpha val="7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4101" name="椭圆 5">
            <a:extLst>
              <a:ext uri="{FF2B5EF4-FFF2-40B4-BE49-F238E27FC236}">
                <a16:creationId xmlns:a16="http://schemas.microsoft.com/office/drawing/2014/main" id="{F0AFF785-9B95-40D7-B815-1400C8CA2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2738" y="2495550"/>
            <a:ext cx="1865312" cy="1866900"/>
          </a:xfrm>
          <a:prstGeom prst="ellipse">
            <a:avLst/>
          </a:prstGeom>
          <a:solidFill>
            <a:srgbClr val="40C6F2">
              <a:alpha val="7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4102" name="文本框 6">
            <a:extLst>
              <a:ext uri="{FF2B5EF4-FFF2-40B4-BE49-F238E27FC236}">
                <a16:creationId xmlns:a16="http://schemas.microsoft.com/office/drawing/2014/main" id="{256C6FE4-169C-4DF5-9F27-A20460C20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888" y="2865438"/>
            <a:ext cx="1389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rgbClr val="F2F2F2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Chapter 1</a:t>
            </a:r>
          </a:p>
        </p:txBody>
      </p:sp>
      <p:sp>
        <p:nvSpPr>
          <p:cNvPr id="4103" name="文本框 7">
            <a:extLst>
              <a:ext uri="{FF2B5EF4-FFF2-40B4-BE49-F238E27FC236}">
                <a16:creationId xmlns:a16="http://schemas.microsoft.com/office/drawing/2014/main" id="{06354648-4E96-455C-AE0E-97907E7BE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161" y="3421063"/>
            <a:ext cx="14947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F2F2F2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The content of the title</a:t>
            </a:r>
          </a:p>
        </p:txBody>
      </p:sp>
      <p:sp>
        <p:nvSpPr>
          <p:cNvPr id="4104" name="文本框 8">
            <a:extLst>
              <a:ext uri="{FF2B5EF4-FFF2-40B4-BE49-F238E27FC236}">
                <a16:creationId xmlns:a16="http://schemas.microsoft.com/office/drawing/2014/main" id="{105175D8-8AB3-43BE-88F0-0D644FCC2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75" y="2865993"/>
            <a:ext cx="1389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rgbClr val="F2F2F2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Chapter </a:t>
            </a:r>
            <a:r>
              <a:rPr lang="en-US" altLang="zh-CN" sz="1800" dirty="0">
                <a:solidFill>
                  <a:srgbClr val="F2F2F2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</a:t>
            </a:r>
            <a:endParaRPr lang="zh-CN" altLang="en-US" sz="1800" dirty="0">
              <a:solidFill>
                <a:srgbClr val="F2F2F2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4105" name="文本框 9">
            <a:extLst>
              <a:ext uri="{FF2B5EF4-FFF2-40B4-BE49-F238E27FC236}">
                <a16:creationId xmlns:a16="http://schemas.microsoft.com/office/drawing/2014/main" id="{1193965A-EE67-4982-94E5-1691ADD16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2253" y="3421063"/>
            <a:ext cx="14966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F2F2F2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The content of the title</a:t>
            </a:r>
          </a:p>
        </p:txBody>
      </p:sp>
      <p:sp>
        <p:nvSpPr>
          <p:cNvPr id="4106" name="文本框 10">
            <a:extLst>
              <a:ext uri="{FF2B5EF4-FFF2-40B4-BE49-F238E27FC236}">
                <a16:creationId xmlns:a16="http://schemas.microsoft.com/office/drawing/2014/main" id="{CCCB1090-D51D-4050-8531-F0A280D48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4169" y="2865993"/>
            <a:ext cx="1517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rgbClr val="F2F2F2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Chapter 3</a:t>
            </a:r>
          </a:p>
        </p:txBody>
      </p:sp>
      <p:sp>
        <p:nvSpPr>
          <p:cNvPr id="4107" name="文本框 11">
            <a:extLst>
              <a:ext uri="{FF2B5EF4-FFF2-40B4-BE49-F238E27FC236}">
                <a16:creationId xmlns:a16="http://schemas.microsoft.com/office/drawing/2014/main" id="{50EB5CA6-F344-4F8B-A71F-12C67B18A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6240" y="3421063"/>
            <a:ext cx="14966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F2F2F2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The content of the title</a:t>
            </a:r>
          </a:p>
        </p:txBody>
      </p:sp>
      <p:sp>
        <p:nvSpPr>
          <p:cNvPr id="4108" name="文本框 12">
            <a:extLst>
              <a:ext uri="{FF2B5EF4-FFF2-40B4-BE49-F238E27FC236}">
                <a16:creationId xmlns:a16="http://schemas.microsoft.com/office/drawing/2014/main" id="{587B8B40-F180-4111-B38E-07E2C7609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1488" y="2865438"/>
            <a:ext cx="1517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rgbClr val="F2F2F2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Chapter </a:t>
            </a:r>
            <a:r>
              <a:rPr lang="en-US" altLang="zh-CN" sz="1800" dirty="0">
                <a:solidFill>
                  <a:srgbClr val="F2F2F2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4</a:t>
            </a:r>
            <a:endParaRPr lang="zh-CN" altLang="en-US" sz="1800" dirty="0">
              <a:solidFill>
                <a:srgbClr val="F2F2F2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4109" name="文本框 13">
            <a:extLst>
              <a:ext uri="{FF2B5EF4-FFF2-40B4-BE49-F238E27FC236}">
                <a16:creationId xmlns:a16="http://schemas.microsoft.com/office/drawing/2014/main" id="{31CAFDE1-6DF5-4F5C-9209-DC07EBCCC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2453" y="3421063"/>
            <a:ext cx="14966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F2F2F2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The content of the title</a:t>
            </a:r>
          </a:p>
        </p:txBody>
      </p:sp>
      <p:sp>
        <p:nvSpPr>
          <p:cNvPr id="4114" name="文本框 18">
            <a:extLst>
              <a:ext uri="{FF2B5EF4-FFF2-40B4-BE49-F238E27FC236}">
                <a16:creationId xmlns:a16="http://schemas.microsoft.com/office/drawing/2014/main" id="{46F79570-8D6D-4888-8D3E-AD8F7BDB7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700" y="402664"/>
            <a:ext cx="53213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54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CONTENTS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 autoUpdateAnimBg="0"/>
      <p:bldP spid="4099" grpId="0" animBg="1" autoUpdateAnimBg="0"/>
      <p:bldP spid="4100" grpId="0" animBg="1" autoUpdateAnimBg="0"/>
      <p:bldP spid="4101" grpId="0" animBg="1" autoUpdateAnimBg="0"/>
      <p:bldP spid="4102" grpId="0" autoUpdateAnimBg="0"/>
      <p:bldP spid="4103" grpId="0" autoUpdateAnimBg="0"/>
      <p:bldP spid="4104" grpId="0" autoUpdateAnimBg="0"/>
      <p:bldP spid="4105" grpId="0" autoUpdateAnimBg="0"/>
      <p:bldP spid="4106" grpId="0" autoUpdateAnimBg="0"/>
      <p:bldP spid="4107" grpId="0" autoUpdateAnimBg="0"/>
      <p:bldP spid="4108" grpId="0" autoUpdateAnimBg="0"/>
      <p:bldP spid="4109" grpId="0" autoUpdateAnimBg="0"/>
      <p:bldP spid="411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2" name="矩形 13">
            <a:extLst>
              <a:ext uri="{FF2B5EF4-FFF2-40B4-BE49-F238E27FC236}">
                <a16:creationId xmlns:a16="http://schemas.microsoft.com/office/drawing/2014/main" id="{8BB7A92E-F2CC-4946-8975-9093EA0D0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5588"/>
            <a:ext cx="12192000" cy="3141662"/>
          </a:xfrm>
          <a:prstGeom prst="rect">
            <a:avLst/>
          </a:prstGeom>
          <a:solidFill>
            <a:srgbClr val="FF62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3555" name="Line 15">
            <a:extLst>
              <a:ext uri="{FF2B5EF4-FFF2-40B4-BE49-F238E27FC236}">
                <a16:creationId xmlns:a16="http://schemas.microsoft.com/office/drawing/2014/main" id="{08E13476-FB41-4AC6-B015-062B0874811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7225" y="2279650"/>
            <a:ext cx="0" cy="0"/>
          </a:xfrm>
          <a:prstGeom prst="line">
            <a:avLst/>
          </a:prstGeom>
          <a:noFill/>
          <a:ln w="15875">
            <a:solidFill>
              <a:srgbClr val="449FD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2544" name="组合 39">
            <a:extLst>
              <a:ext uri="{FF2B5EF4-FFF2-40B4-BE49-F238E27FC236}">
                <a16:creationId xmlns:a16="http://schemas.microsoft.com/office/drawing/2014/main" id="{F764FADF-7D01-4446-BA9A-CBF1CB0EAA46}"/>
              </a:ext>
            </a:extLst>
          </p:cNvPr>
          <p:cNvGrpSpPr>
            <a:grpSpLocks/>
          </p:cNvGrpSpPr>
          <p:nvPr/>
        </p:nvGrpSpPr>
        <p:grpSpPr bwMode="auto">
          <a:xfrm>
            <a:off x="5057775" y="1711325"/>
            <a:ext cx="1984546" cy="2887170"/>
            <a:chOff x="0" y="0"/>
            <a:chExt cx="1983122" cy="2886515"/>
          </a:xfrm>
        </p:grpSpPr>
        <p:sp>
          <p:nvSpPr>
            <p:cNvPr id="23572" name="流程图: 联系 15">
              <a:extLst>
                <a:ext uri="{FF2B5EF4-FFF2-40B4-BE49-F238E27FC236}">
                  <a16:creationId xmlns:a16="http://schemas.microsoft.com/office/drawing/2014/main" id="{FCE906F4-A958-4DE0-988C-31F5280C4D7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029717">
              <a:off x="33392" y="0"/>
              <a:ext cx="1433015" cy="1433015"/>
            </a:xfrm>
            <a:prstGeom prst="flowChartConnector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23573" name="Group 4">
              <a:extLst>
                <a:ext uri="{FF2B5EF4-FFF2-40B4-BE49-F238E27FC236}">
                  <a16:creationId xmlns:a16="http://schemas.microsoft.com/office/drawing/2014/main" id="{FC2110A4-FDE2-43E6-A171-D663D0E742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034" y="333007"/>
              <a:ext cx="684714" cy="807963"/>
              <a:chOff x="0" y="0"/>
              <a:chExt cx="650" cy="767"/>
            </a:xfrm>
          </p:grpSpPr>
          <p:sp>
            <p:nvSpPr>
              <p:cNvPr id="23576" name="Line 5">
                <a:extLst>
                  <a:ext uri="{FF2B5EF4-FFF2-40B4-BE49-F238E27FC236}">
                    <a16:creationId xmlns:a16="http://schemas.microsoft.com/office/drawing/2014/main" id="{75ABF00B-0329-4D87-8F0E-D2A295888F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0"/>
              </a:xfrm>
              <a:prstGeom prst="line">
                <a:avLst/>
              </a:prstGeom>
              <a:noFill/>
              <a:ln w="14288">
                <a:solidFill>
                  <a:srgbClr val="449FD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77" name="Freeform 6">
                <a:extLst>
                  <a:ext uri="{FF2B5EF4-FFF2-40B4-BE49-F238E27FC236}">
                    <a16:creationId xmlns:a16="http://schemas.microsoft.com/office/drawing/2014/main" id="{FF04DFF6-F62F-4650-A05A-2D3C52D2EC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9" y="0"/>
                <a:ext cx="531" cy="767"/>
              </a:xfrm>
              <a:custGeom>
                <a:avLst/>
                <a:gdLst>
                  <a:gd name="T0" fmla="*/ 119080 w 222"/>
                  <a:gd name="T1" fmla="*/ 0 h 322"/>
                  <a:gd name="T2" fmla="*/ 0 w 222"/>
                  <a:gd name="T3" fmla="*/ 114867 h 322"/>
                  <a:gd name="T4" fmla="*/ 54655 w 222"/>
                  <a:gd name="T5" fmla="*/ 240543 h 322"/>
                  <a:gd name="T6" fmla="*/ 119080 w 222"/>
                  <a:gd name="T7" fmla="*/ 333714 h 322"/>
                  <a:gd name="T8" fmla="*/ 183140 w 222"/>
                  <a:gd name="T9" fmla="*/ 240543 h 322"/>
                  <a:gd name="T10" fmla="*/ 237862 w 222"/>
                  <a:gd name="T11" fmla="*/ 114867 h 322"/>
                  <a:gd name="T12" fmla="*/ 119080 w 222"/>
                  <a:gd name="T13" fmla="*/ 0 h 322"/>
                  <a:gd name="T14" fmla="*/ 147022 w 222"/>
                  <a:gd name="T15" fmla="*/ 282723 h 322"/>
                  <a:gd name="T16" fmla="*/ 93260 w 222"/>
                  <a:gd name="T17" fmla="*/ 290252 h 322"/>
                  <a:gd name="T18" fmla="*/ 86897 w 222"/>
                  <a:gd name="T19" fmla="*/ 270677 h 322"/>
                  <a:gd name="T20" fmla="*/ 86897 w 222"/>
                  <a:gd name="T21" fmla="*/ 269236 h 322"/>
                  <a:gd name="T22" fmla="*/ 153213 w 222"/>
                  <a:gd name="T23" fmla="*/ 262343 h 322"/>
                  <a:gd name="T24" fmla="*/ 150952 w 222"/>
                  <a:gd name="T25" fmla="*/ 270677 h 322"/>
                  <a:gd name="T26" fmla="*/ 147022 w 222"/>
                  <a:gd name="T27" fmla="*/ 282723 h 322"/>
                  <a:gd name="T28" fmla="*/ 83695 w 222"/>
                  <a:gd name="T29" fmla="*/ 260113 h 322"/>
                  <a:gd name="T30" fmla="*/ 76950 w 222"/>
                  <a:gd name="T31" fmla="*/ 239256 h 322"/>
                  <a:gd name="T32" fmla="*/ 160874 w 222"/>
                  <a:gd name="T33" fmla="*/ 239256 h 322"/>
                  <a:gd name="T34" fmla="*/ 157669 w 222"/>
                  <a:gd name="T35" fmla="*/ 250580 h 322"/>
                  <a:gd name="T36" fmla="*/ 83695 w 222"/>
                  <a:gd name="T37" fmla="*/ 260113 h 322"/>
                  <a:gd name="T38" fmla="*/ 119080 w 222"/>
                  <a:gd name="T39" fmla="*/ 312886 h 322"/>
                  <a:gd name="T40" fmla="*/ 97539 w 222"/>
                  <a:gd name="T41" fmla="*/ 299359 h 322"/>
                  <a:gd name="T42" fmla="*/ 143824 w 222"/>
                  <a:gd name="T43" fmla="*/ 294075 h 322"/>
                  <a:gd name="T44" fmla="*/ 119080 w 222"/>
                  <a:gd name="T45" fmla="*/ 312886 h 322"/>
                  <a:gd name="T46" fmla="*/ 169248 w 222"/>
                  <a:gd name="T47" fmla="*/ 218852 h 322"/>
                  <a:gd name="T48" fmla="*/ 68506 w 222"/>
                  <a:gd name="T49" fmla="*/ 218852 h 322"/>
                  <a:gd name="T50" fmla="*/ 50180 w 222"/>
                  <a:gd name="T51" fmla="*/ 185428 h 322"/>
                  <a:gd name="T52" fmla="*/ 21539 w 222"/>
                  <a:gd name="T53" fmla="*/ 114867 h 322"/>
                  <a:gd name="T54" fmla="*/ 119080 w 222"/>
                  <a:gd name="T55" fmla="*/ 20869 h 322"/>
                  <a:gd name="T56" fmla="*/ 216323 w 222"/>
                  <a:gd name="T57" fmla="*/ 114867 h 322"/>
                  <a:gd name="T58" fmla="*/ 187653 w 222"/>
                  <a:gd name="T59" fmla="*/ 185428 h 322"/>
                  <a:gd name="T60" fmla="*/ 169248 w 222"/>
                  <a:gd name="T61" fmla="*/ 218852 h 322"/>
                  <a:gd name="T62" fmla="*/ 119080 w 222"/>
                  <a:gd name="T63" fmla="*/ 51665 h 322"/>
                  <a:gd name="T64" fmla="*/ 124182 w 222"/>
                  <a:gd name="T65" fmla="*/ 56977 h 322"/>
                  <a:gd name="T66" fmla="*/ 119080 w 222"/>
                  <a:gd name="T67" fmla="*/ 62265 h 322"/>
                  <a:gd name="T68" fmla="*/ 65370 w 222"/>
                  <a:gd name="T69" fmla="*/ 114867 h 322"/>
                  <a:gd name="T70" fmla="*/ 60130 w 222"/>
                  <a:gd name="T71" fmla="*/ 120014 h 322"/>
                  <a:gd name="T72" fmla="*/ 54655 w 222"/>
                  <a:gd name="T73" fmla="*/ 114867 h 322"/>
                  <a:gd name="T74" fmla="*/ 119080 w 222"/>
                  <a:gd name="T75" fmla="*/ 51665 h 32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22" h="322">
                    <a:moveTo>
                      <a:pt x="111" y="0"/>
                    </a:moveTo>
                    <a:cubicBezTo>
                      <a:pt x="50" y="0"/>
                      <a:pt x="0" y="50"/>
                      <a:pt x="0" y="111"/>
                    </a:cubicBezTo>
                    <a:cubicBezTo>
                      <a:pt x="0" y="151"/>
                      <a:pt x="37" y="194"/>
                      <a:pt x="51" y="232"/>
                    </a:cubicBezTo>
                    <a:cubicBezTo>
                      <a:pt x="71" y="288"/>
                      <a:pt x="69" y="322"/>
                      <a:pt x="111" y="322"/>
                    </a:cubicBezTo>
                    <a:cubicBezTo>
                      <a:pt x="154" y="322"/>
                      <a:pt x="151" y="288"/>
                      <a:pt x="171" y="232"/>
                    </a:cubicBezTo>
                    <a:cubicBezTo>
                      <a:pt x="185" y="194"/>
                      <a:pt x="222" y="151"/>
                      <a:pt x="222" y="111"/>
                    </a:cubicBezTo>
                    <a:cubicBezTo>
                      <a:pt x="222" y="50"/>
                      <a:pt x="172" y="0"/>
                      <a:pt x="111" y="0"/>
                    </a:cubicBezTo>
                    <a:close/>
                    <a:moveTo>
                      <a:pt x="137" y="273"/>
                    </a:moveTo>
                    <a:cubicBezTo>
                      <a:pt x="87" y="280"/>
                      <a:pt x="87" y="280"/>
                      <a:pt x="87" y="280"/>
                    </a:cubicBezTo>
                    <a:cubicBezTo>
                      <a:pt x="85" y="275"/>
                      <a:pt x="84" y="269"/>
                      <a:pt x="81" y="261"/>
                    </a:cubicBezTo>
                    <a:cubicBezTo>
                      <a:pt x="81" y="261"/>
                      <a:pt x="81" y="260"/>
                      <a:pt x="81" y="260"/>
                    </a:cubicBezTo>
                    <a:cubicBezTo>
                      <a:pt x="143" y="253"/>
                      <a:pt x="143" y="253"/>
                      <a:pt x="143" y="253"/>
                    </a:cubicBezTo>
                    <a:cubicBezTo>
                      <a:pt x="142" y="256"/>
                      <a:pt x="142" y="259"/>
                      <a:pt x="141" y="261"/>
                    </a:cubicBezTo>
                    <a:cubicBezTo>
                      <a:pt x="139" y="266"/>
                      <a:pt x="138" y="270"/>
                      <a:pt x="137" y="273"/>
                    </a:cubicBezTo>
                    <a:close/>
                    <a:moveTo>
                      <a:pt x="78" y="251"/>
                    </a:moveTo>
                    <a:cubicBezTo>
                      <a:pt x="76" y="245"/>
                      <a:pt x="74" y="238"/>
                      <a:pt x="72" y="231"/>
                    </a:cubicBezTo>
                    <a:cubicBezTo>
                      <a:pt x="150" y="231"/>
                      <a:pt x="150" y="231"/>
                      <a:pt x="150" y="231"/>
                    </a:cubicBezTo>
                    <a:cubicBezTo>
                      <a:pt x="149" y="235"/>
                      <a:pt x="148" y="239"/>
                      <a:pt x="147" y="242"/>
                    </a:cubicBezTo>
                    <a:lnTo>
                      <a:pt x="78" y="251"/>
                    </a:lnTo>
                    <a:close/>
                    <a:moveTo>
                      <a:pt x="111" y="302"/>
                    </a:moveTo>
                    <a:cubicBezTo>
                      <a:pt x="101" y="302"/>
                      <a:pt x="96" y="301"/>
                      <a:pt x="91" y="289"/>
                    </a:cubicBezTo>
                    <a:cubicBezTo>
                      <a:pt x="134" y="284"/>
                      <a:pt x="134" y="284"/>
                      <a:pt x="134" y="284"/>
                    </a:cubicBezTo>
                    <a:cubicBezTo>
                      <a:pt x="127" y="301"/>
                      <a:pt x="123" y="302"/>
                      <a:pt x="111" y="302"/>
                    </a:cubicBezTo>
                    <a:close/>
                    <a:moveTo>
                      <a:pt x="158" y="211"/>
                    </a:moveTo>
                    <a:cubicBezTo>
                      <a:pt x="64" y="211"/>
                      <a:pt x="64" y="211"/>
                      <a:pt x="64" y="211"/>
                    </a:cubicBezTo>
                    <a:cubicBezTo>
                      <a:pt x="59" y="200"/>
                      <a:pt x="53" y="190"/>
                      <a:pt x="47" y="179"/>
                    </a:cubicBezTo>
                    <a:cubicBezTo>
                      <a:pt x="34" y="155"/>
                      <a:pt x="20" y="131"/>
                      <a:pt x="20" y="111"/>
                    </a:cubicBezTo>
                    <a:cubicBezTo>
                      <a:pt x="20" y="61"/>
                      <a:pt x="61" y="20"/>
                      <a:pt x="111" y="20"/>
                    </a:cubicBezTo>
                    <a:cubicBezTo>
                      <a:pt x="161" y="20"/>
                      <a:pt x="202" y="61"/>
                      <a:pt x="202" y="111"/>
                    </a:cubicBezTo>
                    <a:cubicBezTo>
                      <a:pt x="202" y="131"/>
                      <a:pt x="188" y="155"/>
                      <a:pt x="175" y="179"/>
                    </a:cubicBezTo>
                    <a:cubicBezTo>
                      <a:pt x="169" y="190"/>
                      <a:pt x="163" y="201"/>
                      <a:pt x="158" y="211"/>
                    </a:cubicBezTo>
                    <a:close/>
                    <a:moveTo>
                      <a:pt x="111" y="50"/>
                    </a:moveTo>
                    <a:cubicBezTo>
                      <a:pt x="114" y="50"/>
                      <a:pt x="116" y="53"/>
                      <a:pt x="116" y="55"/>
                    </a:cubicBezTo>
                    <a:cubicBezTo>
                      <a:pt x="116" y="58"/>
                      <a:pt x="114" y="60"/>
                      <a:pt x="111" y="60"/>
                    </a:cubicBezTo>
                    <a:cubicBezTo>
                      <a:pt x="83" y="60"/>
                      <a:pt x="61" y="83"/>
                      <a:pt x="61" y="111"/>
                    </a:cubicBezTo>
                    <a:cubicBezTo>
                      <a:pt x="61" y="113"/>
                      <a:pt x="58" y="116"/>
                      <a:pt x="56" y="116"/>
                    </a:cubicBezTo>
                    <a:cubicBezTo>
                      <a:pt x="53" y="116"/>
                      <a:pt x="51" y="113"/>
                      <a:pt x="51" y="111"/>
                    </a:cubicBezTo>
                    <a:cubicBezTo>
                      <a:pt x="51" y="77"/>
                      <a:pt x="78" y="50"/>
                      <a:pt x="111" y="5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3574" name="文本框 31">
              <a:extLst>
                <a:ext uri="{FF2B5EF4-FFF2-40B4-BE49-F238E27FC236}">
                  <a16:creationId xmlns:a16="http://schemas.microsoft.com/office/drawing/2014/main" id="{30EECAE3-55E8-480B-A7AC-F2A5F49F93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932624"/>
              <a:ext cx="1983122" cy="953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Click here to add content that matches the title.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3575" name="文本框 32">
              <a:extLst>
                <a:ext uri="{FF2B5EF4-FFF2-40B4-BE49-F238E27FC236}">
                  <a16:creationId xmlns:a16="http://schemas.microsoft.com/office/drawing/2014/main" id="{1A6F1995-6A8A-4DDA-AFBE-6DBA838385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678" y="1614958"/>
              <a:ext cx="1116366" cy="3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Tittle text</a:t>
              </a:r>
            </a:p>
          </p:txBody>
        </p:sp>
      </p:grpSp>
      <p:grpSp>
        <p:nvGrpSpPr>
          <p:cNvPr id="22551" name="组合 73">
            <a:extLst>
              <a:ext uri="{FF2B5EF4-FFF2-40B4-BE49-F238E27FC236}">
                <a16:creationId xmlns:a16="http://schemas.microsoft.com/office/drawing/2014/main" id="{D60A49A1-147E-4812-8092-32FEC3D5F4A6}"/>
              </a:ext>
            </a:extLst>
          </p:cNvPr>
          <p:cNvGrpSpPr>
            <a:grpSpLocks/>
          </p:cNvGrpSpPr>
          <p:nvPr/>
        </p:nvGrpSpPr>
        <p:grpSpPr bwMode="auto">
          <a:xfrm>
            <a:off x="7507288" y="1711325"/>
            <a:ext cx="2070059" cy="2887170"/>
            <a:chOff x="0" y="0"/>
            <a:chExt cx="2068789" cy="2886513"/>
          </a:xfrm>
        </p:grpSpPr>
        <p:sp>
          <p:nvSpPr>
            <p:cNvPr id="23567" name="流程图: 联系 48">
              <a:extLst>
                <a:ext uri="{FF2B5EF4-FFF2-40B4-BE49-F238E27FC236}">
                  <a16:creationId xmlns:a16="http://schemas.microsoft.com/office/drawing/2014/main" id="{4344B8C2-B953-49E6-926B-447CDBE9928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029717">
              <a:off x="0" y="0"/>
              <a:ext cx="1433015" cy="1433015"/>
            </a:xfrm>
            <a:prstGeom prst="flowChartConnector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23568" name="组合 40">
              <a:extLst>
                <a:ext uri="{FF2B5EF4-FFF2-40B4-BE49-F238E27FC236}">
                  <a16:creationId xmlns:a16="http://schemas.microsoft.com/office/drawing/2014/main" id="{A335D18F-EB3F-416F-B214-490CF00274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07" y="324625"/>
              <a:ext cx="2025782" cy="2561888"/>
              <a:chOff x="0" y="-8381"/>
              <a:chExt cx="2025782" cy="2561888"/>
            </a:xfrm>
          </p:grpSpPr>
          <p:pic>
            <p:nvPicPr>
              <p:cNvPr id="23569" name="Group 9">
                <a:extLst>
                  <a:ext uri="{FF2B5EF4-FFF2-40B4-BE49-F238E27FC236}">
                    <a16:creationId xmlns:a16="http://schemas.microsoft.com/office/drawing/2014/main" id="{D41A87EE-80A3-4603-83B2-42CAA409DC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001" y="-8381"/>
                <a:ext cx="664464" cy="76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70" name="文本框 69">
                <a:extLst>
                  <a:ext uri="{FF2B5EF4-FFF2-40B4-BE49-F238E27FC236}">
                    <a16:creationId xmlns:a16="http://schemas.microsoft.com/office/drawing/2014/main" id="{827B04FA-6B5F-4523-BF8F-A305343157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599617"/>
                <a:ext cx="2025782" cy="9538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400" dirty="0">
                    <a:solidFill>
                      <a:schemeClr val="bg1"/>
                    </a:solidFill>
                    <a:latin typeface="等线" panose="02010600030101010101" pitchFamily="2" charset="-122"/>
                    <a:ea typeface="等线" panose="02010600030101010101" pitchFamily="2" charset="-122"/>
                  </a:rPr>
                  <a:t>Click here to add content that matches the title.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400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</p:txBody>
          </p:sp>
          <p:sp>
            <p:nvSpPr>
              <p:cNvPr id="23571" name="文本框 70">
                <a:extLst>
                  <a:ext uri="{FF2B5EF4-FFF2-40B4-BE49-F238E27FC236}">
                    <a16:creationId xmlns:a16="http://schemas.microsoft.com/office/drawing/2014/main" id="{D6A3F554-D1B2-4D01-9279-24A3972B2C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1680" y="1281951"/>
                <a:ext cx="1116367" cy="307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400" dirty="0">
                    <a:solidFill>
                      <a:schemeClr val="bg1"/>
                    </a:solidFill>
                    <a:latin typeface="等线" panose="02010600030101010101" pitchFamily="2" charset="-122"/>
                    <a:ea typeface="等线" panose="02010600030101010101" pitchFamily="2" charset="-122"/>
                  </a:rPr>
                  <a:t>Tittle text</a:t>
                </a:r>
              </a:p>
            </p:txBody>
          </p:sp>
        </p:grpSp>
      </p:grpSp>
      <p:grpSp>
        <p:nvGrpSpPr>
          <p:cNvPr id="22557" name="组合 58">
            <a:extLst>
              <a:ext uri="{FF2B5EF4-FFF2-40B4-BE49-F238E27FC236}">
                <a16:creationId xmlns:a16="http://schemas.microsoft.com/office/drawing/2014/main" id="{22FD7FB2-5DDB-419B-9459-19C079F8DCFA}"/>
              </a:ext>
            </a:extLst>
          </p:cNvPr>
          <p:cNvGrpSpPr>
            <a:grpSpLocks/>
          </p:cNvGrpSpPr>
          <p:nvPr/>
        </p:nvGrpSpPr>
        <p:grpSpPr bwMode="auto">
          <a:xfrm>
            <a:off x="9999663" y="1711325"/>
            <a:ext cx="2070661" cy="2671727"/>
            <a:chOff x="0" y="0"/>
            <a:chExt cx="2071442" cy="2671119"/>
          </a:xfrm>
        </p:grpSpPr>
        <p:sp>
          <p:nvSpPr>
            <p:cNvPr id="23563" name="流程图: 联系 51">
              <a:extLst>
                <a:ext uri="{FF2B5EF4-FFF2-40B4-BE49-F238E27FC236}">
                  <a16:creationId xmlns:a16="http://schemas.microsoft.com/office/drawing/2014/main" id="{434AE64B-DD8F-43C8-892D-4DC071B8E00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029717">
              <a:off x="0" y="0"/>
              <a:ext cx="1433015" cy="1433015"/>
            </a:xfrm>
            <a:prstGeom prst="flowChartConnector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3564" name="Freeform 16">
              <a:extLst>
                <a:ext uri="{FF2B5EF4-FFF2-40B4-BE49-F238E27FC236}">
                  <a16:creationId xmlns:a16="http://schemas.microsoft.com/office/drawing/2014/main" id="{F417B05B-5D4A-4C75-ADFE-4A14DDB179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1166" y="455269"/>
              <a:ext cx="768350" cy="552450"/>
            </a:xfrm>
            <a:custGeom>
              <a:avLst/>
              <a:gdLst>
                <a:gd name="T0" fmla="*/ 2147483646 w 202"/>
                <a:gd name="T1" fmla="*/ 2147483646 h 145"/>
                <a:gd name="T2" fmla="*/ 2147483646 w 202"/>
                <a:gd name="T3" fmla="*/ 0 h 145"/>
                <a:gd name="T4" fmla="*/ 2147483646 w 202"/>
                <a:gd name="T5" fmla="*/ 2147483646 h 145"/>
                <a:gd name="T6" fmla="*/ 2147483646 w 202"/>
                <a:gd name="T7" fmla="*/ 2147483646 h 145"/>
                <a:gd name="T8" fmla="*/ 2147483646 w 202"/>
                <a:gd name="T9" fmla="*/ 2147483646 h 145"/>
                <a:gd name="T10" fmla="*/ 2147483646 w 202"/>
                <a:gd name="T11" fmla="*/ 2147483646 h 145"/>
                <a:gd name="T12" fmla="*/ 0 w 202"/>
                <a:gd name="T13" fmla="*/ 2147483646 h 145"/>
                <a:gd name="T14" fmla="*/ 2147483646 w 202"/>
                <a:gd name="T15" fmla="*/ 2147483646 h 145"/>
                <a:gd name="T16" fmla="*/ 2147483646 w 202"/>
                <a:gd name="T17" fmla="*/ 2147483646 h 145"/>
                <a:gd name="T18" fmla="*/ 2147483646 w 202"/>
                <a:gd name="T19" fmla="*/ 2147483646 h 145"/>
                <a:gd name="T20" fmla="*/ 2147483646 w 202"/>
                <a:gd name="T21" fmla="*/ 2147483646 h 145"/>
                <a:gd name="T22" fmla="*/ 2147483646 w 202"/>
                <a:gd name="T23" fmla="*/ 2147483646 h 145"/>
                <a:gd name="T24" fmla="*/ 2147483646 w 202"/>
                <a:gd name="T25" fmla="*/ 2147483646 h 145"/>
                <a:gd name="T26" fmla="*/ 2147483646 w 202"/>
                <a:gd name="T27" fmla="*/ 2147483646 h 145"/>
                <a:gd name="T28" fmla="*/ 2147483646 w 202"/>
                <a:gd name="T29" fmla="*/ 2147483646 h 145"/>
                <a:gd name="T30" fmla="*/ 2147483646 w 202"/>
                <a:gd name="T31" fmla="*/ 2147483646 h 145"/>
                <a:gd name="T32" fmla="*/ 2147483646 w 202"/>
                <a:gd name="T33" fmla="*/ 2147483646 h 145"/>
                <a:gd name="T34" fmla="*/ 2147483646 w 202"/>
                <a:gd name="T35" fmla="*/ 2147483646 h 145"/>
                <a:gd name="T36" fmla="*/ 2147483646 w 202"/>
                <a:gd name="T37" fmla="*/ 2147483646 h 145"/>
                <a:gd name="T38" fmla="*/ 2147483646 w 202"/>
                <a:gd name="T39" fmla="*/ 2147483646 h 145"/>
                <a:gd name="T40" fmla="*/ 2147483646 w 202"/>
                <a:gd name="T41" fmla="*/ 2147483646 h 145"/>
                <a:gd name="T42" fmla="*/ 2147483646 w 202"/>
                <a:gd name="T43" fmla="*/ 2147483646 h 145"/>
                <a:gd name="T44" fmla="*/ 2147483646 w 202"/>
                <a:gd name="T45" fmla="*/ 2147483646 h 145"/>
                <a:gd name="T46" fmla="*/ 2147483646 w 202"/>
                <a:gd name="T47" fmla="*/ 2147483646 h 145"/>
                <a:gd name="T48" fmla="*/ 2147483646 w 202"/>
                <a:gd name="T49" fmla="*/ 2147483646 h 145"/>
                <a:gd name="T50" fmla="*/ 2147483646 w 202"/>
                <a:gd name="T51" fmla="*/ 2147483646 h 145"/>
                <a:gd name="T52" fmla="*/ 2147483646 w 202"/>
                <a:gd name="T53" fmla="*/ 2147483646 h 1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02" h="145">
                  <a:moveTo>
                    <a:pt x="164" y="51"/>
                  </a:moveTo>
                  <a:cubicBezTo>
                    <a:pt x="161" y="22"/>
                    <a:pt x="137" y="0"/>
                    <a:pt x="107" y="0"/>
                  </a:cubicBezTo>
                  <a:cubicBezTo>
                    <a:pt x="84" y="0"/>
                    <a:pt x="65" y="13"/>
                    <a:pt x="56" y="33"/>
                  </a:cubicBezTo>
                  <a:cubicBezTo>
                    <a:pt x="53" y="32"/>
                    <a:pt x="50" y="31"/>
                    <a:pt x="47" y="31"/>
                  </a:cubicBezTo>
                  <a:cubicBezTo>
                    <a:pt x="32" y="31"/>
                    <a:pt x="19" y="44"/>
                    <a:pt x="19" y="60"/>
                  </a:cubicBezTo>
                  <a:cubicBezTo>
                    <a:pt x="19" y="63"/>
                    <a:pt x="20" y="66"/>
                    <a:pt x="20" y="68"/>
                  </a:cubicBezTo>
                  <a:cubicBezTo>
                    <a:pt x="8" y="76"/>
                    <a:pt x="0" y="89"/>
                    <a:pt x="0" y="104"/>
                  </a:cubicBezTo>
                  <a:cubicBezTo>
                    <a:pt x="0" y="126"/>
                    <a:pt x="18" y="145"/>
                    <a:pt x="41" y="145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81" y="145"/>
                    <a:pt x="202" y="124"/>
                    <a:pt x="202" y="97"/>
                  </a:cubicBezTo>
                  <a:cubicBezTo>
                    <a:pt x="202" y="74"/>
                    <a:pt x="185" y="55"/>
                    <a:pt x="164" y="51"/>
                  </a:cubicBezTo>
                  <a:close/>
                  <a:moveTo>
                    <a:pt x="155" y="132"/>
                  </a:moveTo>
                  <a:cubicBezTo>
                    <a:pt x="155" y="132"/>
                    <a:pt x="155" y="132"/>
                    <a:pt x="155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25" y="132"/>
                    <a:pt x="13" y="119"/>
                    <a:pt x="13" y="104"/>
                  </a:cubicBezTo>
                  <a:cubicBezTo>
                    <a:pt x="13" y="94"/>
                    <a:pt x="18" y="84"/>
                    <a:pt x="27" y="79"/>
                  </a:cubicBezTo>
                  <a:cubicBezTo>
                    <a:pt x="36" y="74"/>
                    <a:pt x="36" y="73"/>
                    <a:pt x="32" y="64"/>
                  </a:cubicBezTo>
                  <a:cubicBezTo>
                    <a:pt x="32" y="63"/>
                    <a:pt x="32" y="61"/>
                    <a:pt x="32" y="60"/>
                  </a:cubicBezTo>
                  <a:cubicBezTo>
                    <a:pt x="32" y="51"/>
                    <a:pt x="39" y="44"/>
                    <a:pt x="47" y="44"/>
                  </a:cubicBezTo>
                  <a:cubicBezTo>
                    <a:pt x="47" y="44"/>
                    <a:pt x="51" y="43"/>
                    <a:pt x="56" y="45"/>
                  </a:cubicBezTo>
                  <a:cubicBezTo>
                    <a:pt x="63" y="48"/>
                    <a:pt x="64" y="45"/>
                    <a:pt x="67" y="38"/>
                  </a:cubicBezTo>
                  <a:cubicBezTo>
                    <a:pt x="75" y="22"/>
                    <a:pt x="90" y="12"/>
                    <a:pt x="107" y="12"/>
                  </a:cubicBezTo>
                  <a:cubicBezTo>
                    <a:pt x="130" y="12"/>
                    <a:pt x="149" y="29"/>
                    <a:pt x="151" y="52"/>
                  </a:cubicBezTo>
                  <a:cubicBezTo>
                    <a:pt x="152" y="61"/>
                    <a:pt x="152" y="61"/>
                    <a:pt x="161" y="63"/>
                  </a:cubicBezTo>
                  <a:cubicBezTo>
                    <a:pt x="178" y="66"/>
                    <a:pt x="189" y="81"/>
                    <a:pt x="189" y="97"/>
                  </a:cubicBezTo>
                  <a:cubicBezTo>
                    <a:pt x="189" y="117"/>
                    <a:pt x="174" y="132"/>
                    <a:pt x="155" y="1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5" name="文本框 71">
              <a:extLst>
                <a:ext uri="{FF2B5EF4-FFF2-40B4-BE49-F238E27FC236}">
                  <a16:creationId xmlns:a16="http://schemas.microsoft.com/office/drawing/2014/main" id="{38F5C660-8F1C-466A-9077-65A02F388C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75" y="1932623"/>
              <a:ext cx="2026767" cy="738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Click here to add content that matches the title.</a:t>
              </a:r>
            </a:p>
          </p:txBody>
        </p:sp>
        <p:sp>
          <p:nvSpPr>
            <p:cNvPr id="23566" name="文本框 72">
              <a:extLst>
                <a:ext uri="{FF2B5EF4-FFF2-40B4-BE49-F238E27FC236}">
                  <a16:creationId xmlns:a16="http://schemas.microsoft.com/office/drawing/2014/main" id="{F35FE590-7D5E-4536-8FB9-CFEDB01BD0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355" y="1614957"/>
              <a:ext cx="1116367" cy="3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Tittle text</a:t>
              </a:r>
            </a:p>
          </p:txBody>
        </p:sp>
      </p:grpSp>
      <p:pic>
        <p:nvPicPr>
          <p:cNvPr id="22562" name="图片 37">
            <a:extLst>
              <a:ext uri="{FF2B5EF4-FFF2-40B4-BE49-F238E27FC236}">
                <a16:creationId xmlns:a16="http://schemas.microsoft.com/office/drawing/2014/main" id="{E46FFB73-2496-4F12-8E5A-DF795DD5E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9" t="3799" r="9811" b="5762"/>
          <a:stretch>
            <a:fillRect/>
          </a:stretch>
        </p:blipFill>
        <p:spPr bwMode="auto">
          <a:xfrm>
            <a:off x="1255713" y="1774825"/>
            <a:ext cx="2552700" cy="48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文本框 81">
            <a:extLst>
              <a:ext uri="{FF2B5EF4-FFF2-40B4-BE49-F238E27FC236}">
                <a16:creationId xmlns:a16="http://schemas.microsoft.com/office/drawing/2014/main" id="{71E003F0-A34A-4906-8B25-C50C8B440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463" y="133350"/>
            <a:ext cx="706604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rgbClr val="7F7F7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THE CONTENT OF THE TITLE</a:t>
            </a:r>
          </a:p>
        </p:txBody>
      </p:sp>
      <p:sp>
        <p:nvSpPr>
          <p:cNvPr id="23561" name="矩形 9">
            <a:extLst>
              <a:ext uri="{FF2B5EF4-FFF2-40B4-BE49-F238E27FC236}">
                <a16:creationId xmlns:a16="http://schemas.microsoft.com/office/drawing/2014/main" id="{CF507E46-5353-45A1-9C18-84B5FD93B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569913" cy="657225"/>
          </a:xfrm>
          <a:prstGeom prst="rect">
            <a:avLst/>
          </a:prstGeom>
          <a:solidFill>
            <a:srgbClr val="0C8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C20FDB6A-5BE5-4F4B-A63F-22D9C4223FAF}"/>
              </a:ext>
            </a:extLst>
          </p:cNvPr>
          <p:cNvSpPr/>
          <p:nvPr/>
        </p:nvSpPr>
        <p:spPr bwMode="auto">
          <a:xfrm>
            <a:off x="617538" y="0"/>
            <a:ext cx="107950" cy="6572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2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66" name="组合 13">
            <a:extLst>
              <a:ext uri="{FF2B5EF4-FFF2-40B4-BE49-F238E27FC236}">
                <a16:creationId xmlns:a16="http://schemas.microsoft.com/office/drawing/2014/main" id="{D2E3BFB8-7C7F-49C5-B7CC-78510D5BDAC9}"/>
              </a:ext>
            </a:extLst>
          </p:cNvPr>
          <p:cNvGrpSpPr>
            <a:grpSpLocks/>
          </p:cNvGrpSpPr>
          <p:nvPr/>
        </p:nvGrpSpPr>
        <p:grpSpPr bwMode="auto">
          <a:xfrm>
            <a:off x="1270000" y="1541463"/>
            <a:ext cx="1173163" cy="1028700"/>
            <a:chOff x="0" y="0"/>
            <a:chExt cx="1173708" cy="1028295"/>
          </a:xfrm>
        </p:grpSpPr>
        <p:sp>
          <p:nvSpPr>
            <p:cNvPr id="24609" name="矩形 14">
              <a:extLst>
                <a:ext uri="{FF2B5EF4-FFF2-40B4-BE49-F238E27FC236}">
                  <a16:creationId xmlns:a16="http://schemas.microsoft.com/office/drawing/2014/main" id="{7F568036-7597-40B1-90FF-44F7E4AD3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73708" cy="1028295"/>
            </a:xfrm>
            <a:prstGeom prst="rect">
              <a:avLst/>
            </a:prstGeom>
            <a:solidFill>
              <a:srgbClr val="FF6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pic>
          <p:nvPicPr>
            <p:cNvPr id="24610" name="Group 4">
              <a:extLst>
                <a:ext uri="{FF2B5EF4-FFF2-40B4-BE49-F238E27FC236}">
                  <a16:creationId xmlns:a16="http://schemas.microsoft.com/office/drawing/2014/main" id="{A3B994AB-F9F4-45E0-BC51-AAF8DFDF6D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702" y="152490"/>
              <a:ext cx="737616" cy="780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69" name="文本框 27">
            <a:extLst>
              <a:ext uri="{FF2B5EF4-FFF2-40B4-BE49-F238E27FC236}">
                <a16:creationId xmlns:a16="http://schemas.microsoft.com/office/drawing/2014/main" id="{1E41BAD7-DC63-454F-950B-B3EF30EC4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3162" y="1516063"/>
            <a:ext cx="353582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46576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The content of the title</a:t>
            </a:r>
          </a:p>
        </p:txBody>
      </p:sp>
      <p:sp>
        <p:nvSpPr>
          <p:cNvPr id="23570" name="文本框 43">
            <a:extLst>
              <a:ext uri="{FF2B5EF4-FFF2-40B4-BE49-F238E27FC236}">
                <a16:creationId xmlns:a16="http://schemas.microsoft.com/office/drawing/2014/main" id="{984C0E31-8677-41FB-B499-782D691DB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9663" y="1885950"/>
            <a:ext cx="30718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46576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content that matches the title.</a:t>
            </a:r>
          </a:p>
        </p:txBody>
      </p:sp>
      <p:sp>
        <p:nvSpPr>
          <p:cNvPr id="23571" name="矩形 44">
            <a:extLst>
              <a:ext uri="{FF2B5EF4-FFF2-40B4-BE49-F238E27FC236}">
                <a16:creationId xmlns:a16="http://schemas.microsoft.com/office/drawing/2014/main" id="{5DDC49A7-EF53-4109-A755-2EAD5C4EE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0525" y="1541463"/>
            <a:ext cx="1174750" cy="1028700"/>
          </a:xfrm>
          <a:prstGeom prst="rect">
            <a:avLst/>
          </a:prstGeom>
          <a:solidFill>
            <a:srgbClr val="FF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3572" name="文本框 49">
            <a:extLst>
              <a:ext uri="{FF2B5EF4-FFF2-40B4-BE49-F238E27FC236}">
                <a16:creationId xmlns:a16="http://schemas.microsoft.com/office/drawing/2014/main" id="{75CA1644-B131-464F-8CD4-4A80724DC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5274" y="1516063"/>
            <a:ext cx="353582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rgbClr val="46576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The content of the title</a:t>
            </a:r>
          </a:p>
        </p:txBody>
      </p:sp>
      <p:sp>
        <p:nvSpPr>
          <p:cNvPr id="23573" name="文本框 50">
            <a:extLst>
              <a:ext uri="{FF2B5EF4-FFF2-40B4-BE49-F238E27FC236}">
                <a16:creationId xmlns:a16="http://schemas.microsoft.com/office/drawing/2014/main" id="{600AB86B-236F-4BAC-92B4-F96D60F4D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1775" y="1885950"/>
            <a:ext cx="30702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46576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content that matches the title.</a:t>
            </a:r>
          </a:p>
        </p:txBody>
      </p:sp>
      <p:sp>
        <p:nvSpPr>
          <p:cNvPr id="23574" name="矩形 52">
            <a:extLst>
              <a:ext uri="{FF2B5EF4-FFF2-40B4-BE49-F238E27FC236}">
                <a16:creationId xmlns:a16="http://schemas.microsoft.com/office/drawing/2014/main" id="{FF4B6867-F3CB-4AC4-A29E-7B54140E8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3184525"/>
            <a:ext cx="1173163" cy="1028700"/>
          </a:xfrm>
          <a:prstGeom prst="rect">
            <a:avLst/>
          </a:prstGeom>
          <a:solidFill>
            <a:srgbClr val="47D7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3575" name="文本框 56">
            <a:extLst>
              <a:ext uri="{FF2B5EF4-FFF2-40B4-BE49-F238E27FC236}">
                <a16:creationId xmlns:a16="http://schemas.microsoft.com/office/drawing/2014/main" id="{9BDD5E5A-57E7-48E1-9AA6-2E7821D8C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3162" y="3159125"/>
            <a:ext cx="353582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rgbClr val="46576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The content of the title</a:t>
            </a:r>
          </a:p>
        </p:txBody>
      </p:sp>
      <p:sp>
        <p:nvSpPr>
          <p:cNvPr id="23576" name="文本框 57">
            <a:extLst>
              <a:ext uri="{FF2B5EF4-FFF2-40B4-BE49-F238E27FC236}">
                <a16:creationId xmlns:a16="http://schemas.microsoft.com/office/drawing/2014/main" id="{76AC65C4-812F-4477-87C4-0BF647225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9663" y="3527425"/>
            <a:ext cx="30718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46576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content that matches the title.</a:t>
            </a:r>
          </a:p>
        </p:txBody>
      </p:sp>
      <p:sp>
        <p:nvSpPr>
          <p:cNvPr id="23577" name="矩形 59">
            <a:extLst>
              <a:ext uri="{FF2B5EF4-FFF2-40B4-BE49-F238E27FC236}">
                <a16:creationId xmlns:a16="http://schemas.microsoft.com/office/drawing/2014/main" id="{03C2DCBE-697C-4890-9721-6D5962D95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0525" y="3184525"/>
            <a:ext cx="1174750" cy="1028700"/>
          </a:xfrm>
          <a:prstGeom prst="rect">
            <a:avLst/>
          </a:prstGeom>
          <a:solidFill>
            <a:srgbClr val="40C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3578" name="文本框 63">
            <a:extLst>
              <a:ext uri="{FF2B5EF4-FFF2-40B4-BE49-F238E27FC236}">
                <a16:creationId xmlns:a16="http://schemas.microsoft.com/office/drawing/2014/main" id="{A5E109D4-2C2D-4D18-BB2E-2BF70E22F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5274" y="3159125"/>
            <a:ext cx="353582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rgbClr val="46576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The content of the title</a:t>
            </a:r>
          </a:p>
        </p:txBody>
      </p:sp>
      <p:sp>
        <p:nvSpPr>
          <p:cNvPr id="23579" name="文本框 64">
            <a:extLst>
              <a:ext uri="{FF2B5EF4-FFF2-40B4-BE49-F238E27FC236}">
                <a16:creationId xmlns:a16="http://schemas.microsoft.com/office/drawing/2014/main" id="{025326ED-A6B7-47FA-995B-BDE38119D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1775" y="3527425"/>
            <a:ext cx="30702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46576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content that matches the title.</a:t>
            </a:r>
          </a:p>
        </p:txBody>
      </p:sp>
      <p:sp>
        <p:nvSpPr>
          <p:cNvPr id="23580" name="矩形 65">
            <a:extLst>
              <a:ext uri="{FF2B5EF4-FFF2-40B4-BE49-F238E27FC236}">
                <a16:creationId xmlns:a16="http://schemas.microsoft.com/office/drawing/2014/main" id="{7CE14149-AAB9-4BE4-9D30-77FD91C21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4832350"/>
            <a:ext cx="1173163" cy="1027113"/>
          </a:xfrm>
          <a:prstGeom prst="rect">
            <a:avLst/>
          </a:prstGeom>
          <a:solidFill>
            <a:srgbClr val="4657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3581" name="文本框 74">
            <a:extLst>
              <a:ext uri="{FF2B5EF4-FFF2-40B4-BE49-F238E27FC236}">
                <a16:creationId xmlns:a16="http://schemas.microsoft.com/office/drawing/2014/main" id="{881ECDEB-F8BB-4A2F-9B9F-9D99860D4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3162" y="4806950"/>
            <a:ext cx="353582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rgbClr val="46576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The content of the title</a:t>
            </a:r>
          </a:p>
        </p:txBody>
      </p:sp>
      <p:sp>
        <p:nvSpPr>
          <p:cNvPr id="23582" name="文本框 75">
            <a:extLst>
              <a:ext uri="{FF2B5EF4-FFF2-40B4-BE49-F238E27FC236}">
                <a16:creationId xmlns:a16="http://schemas.microsoft.com/office/drawing/2014/main" id="{EB0A8E20-B9DF-42AE-B23E-ABBCD79FC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9663" y="5175250"/>
            <a:ext cx="30718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46576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content that matches the title.</a:t>
            </a:r>
          </a:p>
        </p:txBody>
      </p:sp>
      <p:sp>
        <p:nvSpPr>
          <p:cNvPr id="23583" name="矩形 76">
            <a:extLst>
              <a:ext uri="{FF2B5EF4-FFF2-40B4-BE49-F238E27FC236}">
                <a16:creationId xmlns:a16="http://schemas.microsoft.com/office/drawing/2014/main" id="{A2D8980C-6321-4D31-B726-6F58E5A4E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0525" y="4832350"/>
            <a:ext cx="1174750" cy="1027113"/>
          </a:xfrm>
          <a:prstGeom prst="rect">
            <a:avLst/>
          </a:prstGeom>
          <a:solidFill>
            <a:srgbClr val="FA5F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3584" name="文本框 80">
            <a:extLst>
              <a:ext uri="{FF2B5EF4-FFF2-40B4-BE49-F238E27FC236}">
                <a16:creationId xmlns:a16="http://schemas.microsoft.com/office/drawing/2014/main" id="{2351E58A-FEB1-4BCA-9132-509DC8032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5274" y="4806950"/>
            <a:ext cx="353582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rgbClr val="46576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The content of the title</a:t>
            </a:r>
          </a:p>
        </p:txBody>
      </p:sp>
      <p:sp>
        <p:nvSpPr>
          <p:cNvPr id="23585" name="文本框 81">
            <a:extLst>
              <a:ext uri="{FF2B5EF4-FFF2-40B4-BE49-F238E27FC236}">
                <a16:creationId xmlns:a16="http://schemas.microsoft.com/office/drawing/2014/main" id="{733CD2CD-FD08-4F84-8043-3D8CDCB72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1775" y="5175250"/>
            <a:ext cx="30702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46576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content that matches the title.</a:t>
            </a:r>
          </a:p>
        </p:txBody>
      </p:sp>
      <p:sp>
        <p:nvSpPr>
          <p:cNvPr id="23586" name="Freeform 11">
            <a:extLst>
              <a:ext uri="{FF2B5EF4-FFF2-40B4-BE49-F238E27FC236}">
                <a16:creationId xmlns:a16="http://schemas.microsoft.com/office/drawing/2014/main" id="{E6014ADD-D68C-4363-AD3C-E3C8AB47C93C}"/>
              </a:ext>
            </a:extLst>
          </p:cNvPr>
          <p:cNvSpPr>
            <a:spLocks noEditPoints="1"/>
          </p:cNvSpPr>
          <p:nvPr/>
        </p:nvSpPr>
        <p:spPr bwMode="auto">
          <a:xfrm>
            <a:off x="6999288" y="1722438"/>
            <a:ext cx="649287" cy="738187"/>
          </a:xfrm>
          <a:custGeom>
            <a:avLst/>
            <a:gdLst>
              <a:gd name="T0" fmla="*/ 2147483646 w 170"/>
              <a:gd name="T1" fmla="*/ 0 h 194"/>
              <a:gd name="T2" fmla="*/ 0 w 170"/>
              <a:gd name="T3" fmla="*/ 2147483646 h 194"/>
              <a:gd name="T4" fmla="*/ 0 w 170"/>
              <a:gd name="T5" fmla="*/ 2147483646 h 194"/>
              <a:gd name="T6" fmla="*/ 2147483646 w 170"/>
              <a:gd name="T7" fmla="*/ 2147483646 h 194"/>
              <a:gd name="T8" fmla="*/ 2147483646 w 170"/>
              <a:gd name="T9" fmla="*/ 2147483646 h 194"/>
              <a:gd name="T10" fmla="*/ 2147483646 w 170"/>
              <a:gd name="T11" fmla="*/ 2147483646 h 194"/>
              <a:gd name="T12" fmla="*/ 2147483646 w 170"/>
              <a:gd name="T13" fmla="*/ 0 h 194"/>
              <a:gd name="T14" fmla="*/ 2147483646 w 170"/>
              <a:gd name="T15" fmla="*/ 2147483646 h 194"/>
              <a:gd name="T16" fmla="*/ 2147483646 w 170"/>
              <a:gd name="T17" fmla="*/ 2147483646 h 194"/>
              <a:gd name="T18" fmla="*/ 2147483646 w 170"/>
              <a:gd name="T19" fmla="*/ 2147483646 h 194"/>
              <a:gd name="T20" fmla="*/ 2147483646 w 170"/>
              <a:gd name="T21" fmla="*/ 2147483646 h 194"/>
              <a:gd name="T22" fmla="*/ 2147483646 w 170"/>
              <a:gd name="T23" fmla="*/ 2147483646 h 194"/>
              <a:gd name="T24" fmla="*/ 2147483646 w 170"/>
              <a:gd name="T25" fmla="*/ 2147483646 h 194"/>
              <a:gd name="T26" fmla="*/ 2147483646 w 170"/>
              <a:gd name="T27" fmla="*/ 2147483646 h 194"/>
              <a:gd name="T28" fmla="*/ 2147483646 w 170"/>
              <a:gd name="T29" fmla="*/ 2147483646 h 194"/>
              <a:gd name="T30" fmla="*/ 2147483646 w 170"/>
              <a:gd name="T31" fmla="*/ 2147483646 h 194"/>
              <a:gd name="T32" fmla="*/ 2147483646 w 170"/>
              <a:gd name="T33" fmla="*/ 2147483646 h 194"/>
              <a:gd name="T34" fmla="*/ 2147483646 w 170"/>
              <a:gd name="T35" fmla="*/ 2147483646 h 194"/>
              <a:gd name="T36" fmla="*/ 2147483646 w 170"/>
              <a:gd name="T37" fmla="*/ 2147483646 h 194"/>
              <a:gd name="T38" fmla="*/ 2147483646 w 170"/>
              <a:gd name="T39" fmla="*/ 2147483646 h 194"/>
              <a:gd name="T40" fmla="*/ 2147483646 w 170"/>
              <a:gd name="T41" fmla="*/ 2147483646 h 194"/>
              <a:gd name="T42" fmla="*/ 2147483646 w 170"/>
              <a:gd name="T43" fmla="*/ 2147483646 h 194"/>
              <a:gd name="T44" fmla="*/ 2147483646 w 170"/>
              <a:gd name="T45" fmla="*/ 2147483646 h 194"/>
              <a:gd name="T46" fmla="*/ 2147483646 w 170"/>
              <a:gd name="T47" fmla="*/ 2147483646 h 194"/>
              <a:gd name="T48" fmla="*/ 2147483646 w 170"/>
              <a:gd name="T49" fmla="*/ 2147483646 h 194"/>
              <a:gd name="T50" fmla="*/ 2147483646 w 170"/>
              <a:gd name="T51" fmla="*/ 2147483646 h 194"/>
              <a:gd name="T52" fmla="*/ 2147483646 w 170"/>
              <a:gd name="T53" fmla="*/ 2147483646 h 194"/>
              <a:gd name="T54" fmla="*/ 2147483646 w 170"/>
              <a:gd name="T55" fmla="*/ 2147483646 h 194"/>
              <a:gd name="T56" fmla="*/ 2147483646 w 170"/>
              <a:gd name="T57" fmla="*/ 2147483646 h 194"/>
              <a:gd name="T58" fmla="*/ 2147483646 w 170"/>
              <a:gd name="T59" fmla="*/ 2147483646 h 194"/>
              <a:gd name="T60" fmla="*/ 2147483646 w 170"/>
              <a:gd name="T61" fmla="*/ 2147483646 h 194"/>
              <a:gd name="T62" fmla="*/ 2147483646 w 170"/>
              <a:gd name="T63" fmla="*/ 2147483646 h 194"/>
              <a:gd name="T64" fmla="*/ 2147483646 w 170"/>
              <a:gd name="T65" fmla="*/ 2147483646 h 194"/>
              <a:gd name="T66" fmla="*/ 2147483646 w 170"/>
              <a:gd name="T67" fmla="*/ 2147483646 h 194"/>
              <a:gd name="T68" fmla="*/ 2147483646 w 170"/>
              <a:gd name="T69" fmla="*/ 2147483646 h 194"/>
              <a:gd name="T70" fmla="*/ 2147483646 w 170"/>
              <a:gd name="T71" fmla="*/ 2147483646 h 194"/>
              <a:gd name="T72" fmla="*/ 2147483646 w 170"/>
              <a:gd name="T73" fmla="*/ 2147483646 h 194"/>
              <a:gd name="T74" fmla="*/ 2147483646 w 170"/>
              <a:gd name="T75" fmla="*/ 2147483646 h 194"/>
              <a:gd name="T76" fmla="*/ 2147483646 w 170"/>
              <a:gd name="T77" fmla="*/ 2147483646 h 194"/>
              <a:gd name="T78" fmla="*/ 2147483646 w 170"/>
              <a:gd name="T79" fmla="*/ 2147483646 h 194"/>
              <a:gd name="T80" fmla="*/ 2147483646 w 170"/>
              <a:gd name="T81" fmla="*/ 2147483646 h 194"/>
              <a:gd name="T82" fmla="*/ 2147483646 w 170"/>
              <a:gd name="T83" fmla="*/ 2147483646 h 194"/>
              <a:gd name="T84" fmla="*/ 2147483646 w 170"/>
              <a:gd name="T85" fmla="*/ 2147483646 h 194"/>
              <a:gd name="T86" fmla="*/ 2147483646 w 170"/>
              <a:gd name="T87" fmla="*/ 2147483646 h 194"/>
              <a:gd name="T88" fmla="*/ 2147483646 w 170"/>
              <a:gd name="T89" fmla="*/ 2147483646 h 194"/>
              <a:gd name="T90" fmla="*/ 2147483646 w 170"/>
              <a:gd name="T91" fmla="*/ 2147483646 h 194"/>
              <a:gd name="T92" fmla="*/ 2147483646 w 170"/>
              <a:gd name="T93" fmla="*/ 2147483646 h 194"/>
              <a:gd name="T94" fmla="*/ 2147483646 w 170"/>
              <a:gd name="T95" fmla="*/ 2147483646 h 194"/>
              <a:gd name="T96" fmla="*/ 2147483646 w 170"/>
              <a:gd name="T97" fmla="*/ 2147483646 h 194"/>
              <a:gd name="T98" fmla="*/ 2147483646 w 170"/>
              <a:gd name="T99" fmla="*/ 2147483646 h 194"/>
              <a:gd name="T100" fmla="*/ 2147483646 w 170"/>
              <a:gd name="T101" fmla="*/ 2147483646 h 194"/>
              <a:gd name="T102" fmla="*/ 2147483646 w 170"/>
              <a:gd name="T103" fmla="*/ 2147483646 h 194"/>
              <a:gd name="T104" fmla="*/ 2147483646 w 170"/>
              <a:gd name="T105" fmla="*/ 2147483646 h 194"/>
              <a:gd name="T106" fmla="*/ 2147483646 w 170"/>
              <a:gd name="T107" fmla="*/ 2147483646 h 194"/>
              <a:gd name="T108" fmla="*/ 2147483646 w 170"/>
              <a:gd name="T109" fmla="*/ 2147483646 h 194"/>
              <a:gd name="T110" fmla="*/ 2147483646 w 170"/>
              <a:gd name="T111" fmla="*/ 2147483646 h 19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70" h="194">
                <a:moveTo>
                  <a:pt x="85" y="0"/>
                </a:moveTo>
                <a:cubicBezTo>
                  <a:pt x="44" y="0"/>
                  <a:pt x="0" y="12"/>
                  <a:pt x="0" y="39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182"/>
                  <a:pt x="44" y="194"/>
                  <a:pt x="85" y="194"/>
                </a:cubicBezTo>
                <a:cubicBezTo>
                  <a:pt x="126" y="194"/>
                  <a:pt x="170" y="182"/>
                  <a:pt x="170" y="155"/>
                </a:cubicBezTo>
                <a:cubicBezTo>
                  <a:pt x="170" y="39"/>
                  <a:pt x="170" y="39"/>
                  <a:pt x="170" y="39"/>
                </a:cubicBezTo>
                <a:cubicBezTo>
                  <a:pt x="170" y="12"/>
                  <a:pt x="126" y="0"/>
                  <a:pt x="85" y="0"/>
                </a:cubicBezTo>
                <a:close/>
                <a:moveTo>
                  <a:pt x="158" y="155"/>
                </a:moveTo>
                <a:cubicBezTo>
                  <a:pt x="158" y="170"/>
                  <a:pt x="125" y="182"/>
                  <a:pt x="85" y="182"/>
                </a:cubicBezTo>
                <a:cubicBezTo>
                  <a:pt x="45" y="182"/>
                  <a:pt x="12" y="170"/>
                  <a:pt x="12" y="155"/>
                </a:cubicBezTo>
                <a:cubicBezTo>
                  <a:pt x="12" y="132"/>
                  <a:pt x="12" y="132"/>
                  <a:pt x="12" y="132"/>
                </a:cubicBezTo>
                <a:cubicBezTo>
                  <a:pt x="25" y="145"/>
                  <a:pt x="55" y="152"/>
                  <a:pt x="85" y="152"/>
                </a:cubicBezTo>
                <a:cubicBezTo>
                  <a:pt x="115" y="152"/>
                  <a:pt x="145" y="145"/>
                  <a:pt x="158" y="132"/>
                </a:cubicBezTo>
                <a:lnTo>
                  <a:pt x="158" y="155"/>
                </a:lnTo>
                <a:close/>
                <a:moveTo>
                  <a:pt x="158" y="118"/>
                </a:moveTo>
                <a:cubicBezTo>
                  <a:pt x="158" y="118"/>
                  <a:pt x="158" y="118"/>
                  <a:pt x="158" y="118"/>
                </a:cubicBezTo>
                <a:cubicBezTo>
                  <a:pt x="158" y="118"/>
                  <a:pt x="158" y="118"/>
                  <a:pt x="158" y="118"/>
                </a:cubicBezTo>
                <a:cubicBezTo>
                  <a:pt x="158" y="133"/>
                  <a:pt x="125" y="146"/>
                  <a:pt x="85" y="146"/>
                </a:cubicBezTo>
                <a:cubicBezTo>
                  <a:pt x="45" y="146"/>
                  <a:pt x="12" y="133"/>
                  <a:pt x="12" y="118"/>
                </a:cubicBezTo>
                <a:cubicBezTo>
                  <a:pt x="12" y="118"/>
                  <a:pt x="12" y="118"/>
                  <a:pt x="12" y="118"/>
                </a:cubicBezTo>
                <a:cubicBezTo>
                  <a:pt x="12" y="118"/>
                  <a:pt x="12" y="118"/>
                  <a:pt x="12" y="118"/>
                </a:cubicBezTo>
                <a:cubicBezTo>
                  <a:pt x="12" y="96"/>
                  <a:pt x="12" y="96"/>
                  <a:pt x="12" y="96"/>
                </a:cubicBezTo>
                <a:cubicBezTo>
                  <a:pt x="25" y="109"/>
                  <a:pt x="55" y="115"/>
                  <a:pt x="85" y="115"/>
                </a:cubicBezTo>
                <a:cubicBezTo>
                  <a:pt x="115" y="115"/>
                  <a:pt x="145" y="109"/>
                  <a:pt x="158" y="96"/>
                </a:cubicBezTo>
                <a:lnTo>
                  <a:pt x="158" y="118"/>
                </a:lnTo>
                <a:close/>
                <a:moveTo>
                  <a:pt x="158" y="82"/>
                </a:moveTo>
                <a:cubicBezTo>
                  <a:pt x="158" y="82"/>
                  <a:pt x="158" y="82"/>
                  <a:pt x="158" y="82"/>
                </a:cubicBezTo>
                <a:cubicBezTo>
                  <a:pt x="158" y="82"/>
                  <a:pt x="158" y="82"/>
                  <a:pt x="158" y="82"/>
                </a:cubicBezTo>
                <a:cubicBezTo>
                  <a:pt x="158" y="97"/>
                  <a:pt x="125" y="109"/>
                  <a:pt x="85" y="109"/>
                </a:cubicBezTo>
                <a:cubicBezTo>
                  <a:pt x="45" y="109"/>
                  <a:pt x="12" y="97"/>
                  <a:pt x="12" y="82"/>
                </a:cubicBezTo>
                <a:cubicBezTo>
                  <a:pt x="12" y="82"/>
                  <a:pt x="12" y="82"/>
                  <a:pt x="12" y="82"/>
                </a:cubicBezTo>
                <a:cubicBezTo>
                  <a:pt x="12" y="82"/>
                  <a:pt x="12" y="82"/>
                  <a:pt x="12" y="82"/>
                </a:cubicBezTo>
                <a:cubicBezTo>
                  <a:pt x="12" y="61"/>
                  <a:pt x="12" y="61"/>
                  <a:pt x="12" y="61"/>
                </a:cubicBezTo>
                <a:cubicBezTo>
                  <a:pt x="28" y="73"/>
                  <a:pt x="57" y="79"/>
                  <a:pt x="85" y="79"/>
                </a:cubicBezTo>
                <a:cubicBezTo>
                  <a:pt x="113" y="79"/>
                  <a:pt x="142" y="73"/>
                  <a:pt x="158" y="61"/>
                </a:cubicBezTo>
                <a:lnTo>
                  <a:pt x="158" y="82"/>
                </a:lnTo>
                <a:close/>
                <a:moveTo>
                  <a:pt x="85" y="67"/>
                </a:moveTo>
                <a:cubicBezTo>
                  <a:pt x="45" y="67"/>
                  <a:pt x="12" y="55"/>
                  <a:pt x="12" y="39"/>
                </a:cubicBezTo>
                <a:cubicBezTo>
                  <a:pt x="12" y="24"/>
                  <a:pt x="45" y="12"/>
                  <a:pt x="85" y="12"/>
                </a:cubicBezTo>
                <a:cubicBezTo>
                  <a:pt x="125" y="12"/>
                  <a:pt x="158" y="24"/>
                  <a:pt x="158" y="39"/>
                </a:cubicBezTo>
                <a:cubicBezTo>
                  <a:pt x="158" y="55"/>
                  <a:pt x="125" y="67"/>
                  <a:pt x="85" y="67"/>
                </a:cubicBezTo>
                <a:close/>
                <a:moveTo>
                  <a:pt x="134" y="158"/>
                </a:moveTo>
                <a:cubicBezTo>
                  <a:pt x="134" y="154"/>
                  <a:pt x="136" y="152"/>
                  <a:pt x="140" y="152"/>
                </a:cubicBezTo>
                <a:cubicBezTo>
                  <a:pt x="143" y="152"/>
                  <a:pt x="146" y="154"/>
                  <a:pt x="146" y="158"/>
                </a:cubicBezTo>
                <a:cubicBezTo>
                  <a:pt x="146" y="161"/>
                  <a:pt x="143" y="164"/>
                  <a:pt x="140" y="164"/>
                </a:cubicBezTo>
                <a:cubicBezTo>
                  <a:pt x="136" y="164"/>
                  <a:pt x="134" y="161"/>
                  <a:pt x="134" y="158"/>
                </a:cubicBezTo>
                <a:close/>
                <a:moveTo>
                  <a:pt x="134" y="121"/>
                </a:moveTo>
                <a:cubicBezTo>
                  <a:pt x="134" y="118"/>
                  <a:pt x="136" y="115"/>
                  <a:pt x="140" y="115"/>
                </a:cubicBezTo>
                <a:cubicBezTo>
                  <a:pt x="143" y="115"/>
                  <a:pt x="146" y="118"/>
                  <a:pt x="146" y="121"/>
                </a:cubicBezTo>
                <a:cubicBezTo>
                  <a:pt x="146" y="125"/>
                  <a:pt x="143" y="127"/>
                  <a:pt x="140" y="127"/>
                </a:cubicBezTo>
                <a:cubicBezTo>
                  <a:pt x="136" y="127"/>
                  <a:pt x="134" y="125"/>
                  <a:pt x="134" y="121"/>
                </a:cubicBezTo>
                <a:close/>
                <a:moveTo>
                  <a:pt x="134" y="85"/>
                </a:moveTo>
                <a:cubicBezTo>
                  <a:pt x="134" y="82"/>
                  <a:pt x="136" y="79"/>
                  <a:pt x="140" y="79"/>
                </a:cubicBezTo>
                <a:cubicBezTo>
                  <a:pt x="143" y="79"/>
                  <a:pt x="146" y="82"/>
                  <a:pt x="146" y="85"/>
                </a:cubicBezTo>
                <a:cubicBezTo>
                  <a:pt x="146" y="88"/>
                  <a:pt x="143" y="91"/>
                  <a:pt x="140" y="91"/>
                </a:cubicBezTo>
                <a:cubicBezTo>
                  <a:pt x="136" y="91"/>
                  <a:pt x="134" y="88"/>
                  <a:pt x="134" y="8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3587" name="Group 14">
            <a:extLst>
              <a:ext uri="{FF2B5EF4-FFF2-40B4-BE49-F238E27FC236}">
                <a16:creationId xmlns:a16="http://schemas.microsoft.com/office/drawing/2014/main" id="{7517C21E-9081-4E39-AE52-B42314AF5227}"/>
              </a:ext>
            </a:extLst>
          </p:cNvPr>
          <p:cNvGrpSpPr>
            <a:grpSpLocks/>
          </p:cNvGrpSpPr>
          <p:nvPr/>
        </p:nvGrpSpPr>
        <p:grpSpPr bwMode="auto">
          <a:xfrm>
            <a:off x="1414463" y="3063875"/>
            <a:ext cx="4259262" cy="1027113"/>
            <a:chOff x="0" y="0"/>
            <a:chExt cx="2683" cy="647"/>
          </a:xfrm>
        </p:grpSpPr>
        <p:sp>
          <p:nvSpPr>
            <p:cNvPr id="24607" name="Line 15">
              <a:extLst>
                <a:ext uri="{FF2B5EF4-FFF2-40B4-BE49-F238E27FC236}">
                  <a16:creationId xmlns:a16="http://schemas.microsoft.com/office/drawing/2014/main" id="{62044A38-4097-47F4-965D-CB152C4827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3" y="0"/>
              <a:ext cx="0" cy="0"/>
            </a:xfrm>
            <a:prstGeom prst="line">
              <a:avLst/>
            </a:prstGeom>
            <a:noFill/>
            <a:ln w="15875">
              <a:solidFill>
                <a:srgbClr val="449FD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8" name="Freeform 16">
              <a:extLst>
                <a:ext uri="{FF2B5EF4-FFF2-40B4-BE49-F238E27FC236}">
                  <a16:creationId xmlns:a16="http://schemas.microsoft.com/office/drawing/2014/main" id="{9DD48FB3-7619-4252-9AD9-BB24A242C0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49"/>
              <a:ext cx="532" cy="398"/>
            </a:xfrm>
            <a:custGeom>
              <a:avLst/>
              <a:gdLst>
                <a:gd name="T0" fmla="*/ 199232 w 222"/>
                <a:gd name="T1" fmla="*/ 4587 h 166"/>
                <a:gd name="T2" fmla="*/ 53023 w 222"/>
                <a:gd name="T3" fmla="*/ 0 h 166"/>
                <a:gd name="T4" fmla="*/ 4582 w 222"/>
                <a:gd name="T5" fmla="*/ 42699 h 166"/>
                <a:gd name="T6" fmla="*/ 4582 w 222"/>
                <a:gd name="T7" fmla="*/ 63222 h 166"/>
                <a:gd name="T8" fmla="*/ 120666 w 222"/>
                <a:gd name="T9" fmla="*/ 181186 h 166"/>
                <a:gd name="T10" fmla="*/ 236922 w 222"/>
                <a:gd name="T11" fmla="*/ 63222 h 166"/>
                <a:gd name="T12" fmla="*/ 236922 w 222"/>
                <a:gd name="T13" fmla="*/ 42699 h 166"/>
                <a:gd name="T14" fmla="*/ 104318 w 222"/>
                <a:gd name="T15" fmla="*/ 52442 h 166"/>
                <a:gd name="T16" fmla="*/ 137124 w 222"/>
                <a:gd name="T17" fmla="*/ 52442 h 166"/>
                <a:gd name="T18" fmla="*/ 146990 w 222"/>
                <a:gd name="T19" fmla="*/ 16320 h 166"/>
                <a:gd name="T20" fmla="*/ 143355 w 222"/>
                <a:gd name="T21" fmla="*/ 47851 h 166"/>
                <a:gd name="T22" fmla="*/ 98080 w 222"/>
                <a:gd name="T23" fmla="*/ 47851 h 166"/>
                <a:gd name="T24" fmla="*/ 94284 w 222"/>
                <a:gd name="T25" fmla="*/ 16320 h 166"/>
                <a:gd name="T26" fmla="*/ 98080 w 222"/>
                <a:gd name="T27" fmla="*/ 47851 h 166"/>
                <a:gd name="T28" fmla="*/ 120666 w 222"/>
                <a:gd name="T29" fmla="*/ 154817 h 166"/>
                <a:gd name="T30" fmla="*/ 139406 w 222"/>
                <a:gd name="T31" fmla="*/ 60036 h 166"/>
                <a:gd name="T32" fmla="*/ 183887 w 222"/>
                <a:gd name="T33" fmla="*/ 60036 h 166"/>
                <a:gd name="T34" fmla="*/ 146990 w 222"/>
                <a:gd name="T35" fmla="*/ 60036 h 166"/>
                <a:gd name="T36" fmla="*/ 167400 w 222"/>
                <a:gd name="T37" fmla="*/ 37405 h 166"/>
                <a:gd name="T38" fmla="*/ 148902 w 222"/>
                <a:gd name="T39" fmla="*/ 52442 h 166"/>
                <a:gd name="T40" fmla="*/ 182962 w 222"/>
                <a:gd name="T41" fmla="*/ 15601 h 166"/>
                <a:gd name="T42" fmla="*/ 156650 w 222"/>
                <a:gd name="T43" fmla="*/ 15601 h 166"/>
                <a:gd name="T44" fmla="*/ 104318 w 222"/>
                <a:gd name="T45" fmla="*/ 15601 h 166"/>
                <a:gd name="T46" fmla="*/ 120666 w 222"/>
                <a:gd name="T47" fmla="*/ 29644 h 166"/>
                <a:gd name="T48" fmla="*/ 58472 w 222"/>
                <a:gd name="T49" fmla="*/ 15601 h 166"/>
                <a:gd name="T50" fmla="*/ 73116 w 222"/>
                <a:gd name="T51" fmla="*/ 27328 h 166"/>
                <a:gd name="T52" fmla="*/ 92630 w 222"/>
                <a:gd name="T53" fmla="*/ 52442 h 166"/>
                <a:gd name="T54" fmla="*/ 74041 w 222"/>
                <a:gd name="T55" fmla="*/ 37405 h 166"/>
                <a:gd name="T56" fmla="*/ 113079 w 222"/>
                <a:gd name="T57" fmla="*/ 153069 h 166"/>
                <a:gd name="T58" fmla="*/ 94284 w 222"/>
                <a:gd name="T59" fmla="*/ 60036 h 166"/>
                <a:gd name="T60" fmla="*/ 21800 w 222"/>
                <a:gd name="T61" fmla="*/ 60036 h 166"/>
                <a:gd name="T62" fmla="*/ 95863 w 222"/>
                <a:gd name="T63" fmla="*/ 139849 h 166"/>
                <a:gd name="T64" fmla="*/ 219704 w 222"/>
                <a:gd name="T65" fmla="*/ 60036 h 166"/>
                <a:gd name="T66" fmla="*/ 192433 w 222"/>
                <a:gd name="T67" fmla="*/ 60036 h 166"/>
                <a:gd name="T68" fmla="*/ 173866 w 222"/>
                <a:gd name="T69" fmla="*/ 32888 h 166"/>
                <a:gd name="T70" fmla="*/ 225942 w 222"/>
                <a:gd name="T71" fmla="*/ 52442 h 166"/>
                <a:gd name="T72" fmla="*/ 50025 w 222"/>
                <a:gd name="T73" fmla="*/ 17287 h 166"/>
                <a:gd name="T74" fmla="*/ 47727 w 222"/>
                <a:gd name="T75" fmla="*/ 52442 h 166"/>
                <a:gd name="T76" fmla="*/ 50025 w 222"/>
                <a:gd name="T77" fmla="*/ 17287 h 16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22" h="166">
                  <a:moveTo>
                    <a:pt x="218" y="39"/>
                  </a:moveTo>
                  <a:cubicBezTo>
                    <a:pt x="183" y="4"/>
                    <a:pt x="183" y="4"/>
                    <a:pt x="183" y="4"/>
                  </a:cubicBezTo>
                  <a:cubicBezTo>
                    <a:pt x="180" y="1"/>
                    <a:pt x="177" y="0"/>
                    <a:pt x="173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5" y="0"/>
                    <a:pt x="42" y="1"/>
                    <a:pt x="39" y="4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1" y="42"/>
                    <a:pt x="0" y="45"/>
                    <a:pt x="0" y="49"/>
                  </a:cubicBezTo>
                  <a:cubicBezTo>
                    <a:pt x="0" y="52"/>
                    <a:pt x="1" y="56"/>
                    <a:pt x="4" y="58"/>
                  </a:cubicBezTo>
                  <a:cubicBezTo>
                    <a:pt x="101" y="162"/>
                    <a:pt x="101" y="162"/>
                    <a:pt x="101" y="162"/>
                  </a:cubicBezTo>
                  <a:cubicBezTo>
                    <a:pt x="103" y="165"/>
                    <a:pt x="107" y="166"/>
                    <a:pt x="111" y="166"/>
                  </a:cubicBezTo>
                  <a:cubicBezTo>
                    <a:pt x="115" y="166"/>
                    <a:pt x="119" y="165"/>
                    <a:pt x="121" y="162"/>
                  </a:cubicBezTo>
                  <a:cubicBezTo>
                    <a:pt x="218" y="58"/>
                    <a:pt x="218" y="58"/>
                    <a:pt x="218" y="58"/>
                  </a:cubicBezTo>
                  <a:cubicBezTo>
                    <a:pt x="221" y="55"/>
                    <a:pt x="222" y="52"/>
                    <a:pt x="222" y="49"/>
                  </a:cubicBezTo>
                  <a:cubicBezTo>
                    <a:pt x="222" y="45"/>
                    <a:pt x="221" y="42"/>
                    <a:pt x="218" y="39"/>
                  </a:cubicBezTo>
                  <a:close/>
                  <a:moveTo>
                    <a:pt x="126" y="48"/>
                  </a:moveTo>
                  <a:cubicBezTo>
                    <a:pt x="96" y="48"/>
                    <a:pt x="96" y="48"/>
                    <a:pt x="96" y="48"/>
                  </a:cubicBezTo>
                  <a:cubicBezTo>
                    <a:pt x="111" y="36"/>
                    <a:pt x="111" y="36"/>
                    <a:pt x="111" y="36"/>
                  </a:cubicBezTo>
                  <a:lnTo>
                    <a:pt x="126" y="48"/>
                  </a:lnTo>
                  <a:close/>
                  <a:moveTo>
                    <a:pt x="116" y="31"/>
                  </a:moveTo>
                  <a:cubicBezTo>
                    <a:pt x="135" y="15"/>
                    <a:pt x="135" y="15"/>
                    <a:pt x="135" y="15"/>
                  </a:cubicBezTo>
                  <a:cubicBezTo>
                    <a:pt x="149" y="29"/>
                    <a:pt x="149" y="29"/>
                    <a:pt x="149" y="29"/>
                  </a:cubicBezTo>
                  <a:cubicBezTo>
                    <a:pt x="132" y="44"/>
                    <a:pt x="132" y="44"/>
                    <a:pt x="132" y="44"/>
                  </a:cubicBezTo>
                  <a:lnTo>
                    <a:pt x="116" y="31"/>
                  </a:lnTo>
                  <a:close/>
                  <a:moveTo>
                    <a:pt x="90" y="44"/>
                  </a:moveTo>
                  <a:cubicBezTo>
                    <a:pt x="73" y="29"/>
                    <a:pt x="73" y="29"/>
                    <a:pt x="73" y="29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106" y="31"/>
                    <a:pt x="106" y="31"/>
                    <a:pt x="106" y="31"/>
                  </a:cubicBezTo>
                  <a:lnTo>
                    <a:pt x="90" y="44"/>
                  </a:lnTo>
                  <a:close/>
                  <a:moveTo>
                    <a:pt x="128" y="55"/>
                  </a:moveTo>
                  <a:cubicBezTo>
                    <a:pt x="111" y="142"/>
                    <a:pt x="111" y="142"/>
                    <a:pt x="111" y="142"/>
                  </a:cubicBezTo>
                  <a:cubicBezTo>
                    <a:pt x="94" y="55"/>
                    <a:pt x="94" y="55"/>
                    <a:pt x="94" y="55"/>
                  </a:cubicBezTo>
                  <a:lnTo>
                    <a:pt x="128" y="55"/>
                  </a:lnTo>
                  <a:close/>
                  <a:moveTo>
                    <a:pt x="135" y="55"/>
                  </a:moveTo>
                  <a:cubicBezTo>
                    <a:pt x="169" y="55"/>
                    <a:pt x="169" y="55"/>
                    <a:pt x="169" y="55"/>
                  </a:cubicBezTo>
                  <a:cubicBezTo>
                    <a:pt x="118" y="140"/>
                    <a:pt x="118" y="140"/>
                    <a:pt x="118" y="140"/>
                  </a:cubicBezTo>
                  <a:lnTo>
                    <a:pt x="135" y="55"/>
                  </a:lnTo>
                  <a:close/>
                  <a:moveTo>
                    <a:pt x="137" y="48"/>
                  </a:moveTo>
                  <a:cubicBezTo>
                    <a:pt x="154" y="34"/>
                    <a:pt x="154" y="34"/>
                    <a:pt x="154" y="34"/>
                  </a:cubicBezTo>
                  <a:cubicBezTo>
                    <a:pt x="169" y="48"/>
                    <a:pt x="169" y="48"/>
                    <a:pt x="169" y="48"/>
                  </a:cubicBezTo>
                  <a:lnTo>
                    <a:pt x="137" y="48"/>
                  </a:lnTo>
                  <a:close/>
                  <a:moveTo>
                    <a:pt x="144" y="14"/>
                  </a:moveTo>
                  <a:cubicBezTo>
                    <a:pt x="168" y="14"/>
                    <a:pt x="168" y="14"/>
                    <a:pt x="168" y="14"/>
                  </a:cubicBezTo>
                  <a:cubicBezTo>
                    <a:pt x="155" y="25"/>
                    <a:pt x="155" y="25"/>
                    <a:pt x="155" y="25"/>
                  </a:cubicBezTo>
                  <a:lnTo>
                    <a:pt x="144" y="14"/>
                  </a:lnTo>
                  <a:close/>
                  <a:moveTo>
                    <a:pt x="111" y="27"/>
                  </a:moveTo>
                  <a:cubicBezTo>
                    <a:pt x="96" y="14"/>
                    <a:pt x="96" y="14"/>
                    <a:pt x="96" y="14"/>
                  </a:cubicBezTo>
                  <a:cubicBezTo>
                    <a:pt x="126" y="14"/>
                    <a:pt x="126" y="14"/>
                    <a:pt x="126" y="14"/>
                  </a:cubicBezTo>
                  <a:lnTo>
                    <a:pt x="111" y="27"/>
                  </a:lnTo>
                  <a:close/>
                  <a:moveTo>
                    <a:pt x="67" y="25"/>
                  </a:moveTo>
                  <a:cubicBezTo>
                    <a:pt x="54" y="14"/>
                    <a:pt x="54" y="14"/>
                    <a:pt x="54" y="14"/>
                  </a:cubicBezTo>
                  <a:cubicBezTo>
                    <a:pt x="78" y="14"/>
                    <a:pt x="78" y="14"/>
                    <a:pt x="78" y="14"/>
                  </a:cubicBezTo>
                  <a:lnTo>
                    <a:pt x="67" y="25"/>
                  </a:lnTo>
                  <a:close/>
                  <a:moveTo>
                    <a:pt x="68" y="34"/>
                  </a:moveTo>
                  <a:cubicBezTo>
                    <a:pt x="85" y="48"/>
                    <a:pt x="85" y="48"/>
                    <a:pt x="85" y="48"/>
                  </a:cubicBezTo>
                  <a:cubicBezTo>
                    <a:pt x="53" y="48"/>
                    <a:pt x="53" y="48"/>
                    <a:pt x="53" y="48"/>
                  </a:cubicBezTo>
                  <a:lnTo>
                    <a:pt x="68" y="34"/>
                  </a:lnTo>
                  <a:close/>
                  <a:moveTo>
                    <a:pt x="87" y="55"/>
                  </a:moveTo>
                  <a:cubicBezTo>
                    <a:pt x="104" y="140"/>
                    <a:pt x="104" y="140"/>
                    <a:pt x="104" y="140"/>
                  </a:cubicBezTo>
                  <a:cubicBezTo>
                    <a:pt x="53" y="55"/>
                    <a:pt x="53" y="55"/>
                    <a:pt x="53" y="55"/>
                  </a:cubicBezTo>
                  <a:lnTo>
                    <a:pt x="87" y="55"/>
                  </a:lnTo>
                  <a:close/>
                  <a:moveTo>
                    <a:pt x="88" y="128"/>
                  </a:moveTo>
                  <a:cubicBezTo>
                    <a:pt x="20" y="55"/>
                    <a:pt x="20" y="55"/>
                    <a:pt x="20" y="55"/>
                  </a:cubicBezTo>
                  <a:cubicBezTo>
                    <a:pt x="45" y="55"/>
                    <a:pt x="45" y="55"/>
                    <a:pt x="45" y="55"/>
                  </a:cubicBezTo>
                  <a:lnTo>
                    <a:pt x="88" y="128"/>
                  </a:lnTo>
                  <a:close/>
                  <a:moveTo>
                    <a:pt x="177" y="55"/>
                  </a:moveTo>
                  <a:cubicBezTo>
                    <a:pt x="202" y="55"/>
                    <a:pt x="202" y="55"/>
                    <a:pt x="202" y="55"/>
                  </a:cubicBezTo>
                  <a:cubicBezTo>
                    <a:pt x="134" y="128"/>
                    <a:pt x="134" y="128"/>
                    <a:pt x="134" y="128"/>
                  </a:cubicBezTo>
                  <a:lnTo>
                    <a:pt x="177" y="55"/>
                  </a:lnTo>
                  <a:close/>
                  <a:moveTo>
                    <a:pt x="178" y="48"/>
                  </a:moveTo>
                  <a:cubicBezTo>
                    <a:pt x="160" y="30"/>
                    <a:pt x="160" y="30"/>
                    <a:pt x="160" y="30"/>
                  </a:cubicBezTo>
                  <a:cubicBezTo>
                    <a:pt x="176" y="16"/>
                    <a:pt x="176" y="16"/>
                    <a:pt x="176" y="16"/>
                  </a:cubicBezTo>
                  <a:cubicBezTo>
                    <a:pt x="208" y="48"/>
                    <a:pt x="208" y="48"/>
                    <a:pt x="208" y="48"/>
                  </a:cubicBezTo>
                  <a:lnTo>
                    <a:pt x="178" y="48"/>
                  </a:lnTo>
                  <a:close/>
                  <a:moveTo>
                    <a:pt x="46" y="16"/>
                  </a:moveTo>
                  <a:cubicBezTo>
                    <a:pt x="62" y="30"/>
                    <a:pt x="62" y="30"/>
                    <a:pt x="62" y="30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14" y="48"/>
                    <a:pt x="14" y="48"/>
                    <a:pt x="14" y="48"/>
                  </a:cubicBezTo>
                  <a:lnTo>
                    <a:pt x="4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3590" name="Line 20">
            <a:extLst>
              <a:ext uri="{FF2B5EF4-FFF2-40B4-BE49-F238E27FC236}">
                <a16:creationId xmlns:a16="http://schemas.microsoft.com/office/drawing/2014/main" id="{99863958-F622-4DE3-B0B7-CD550BF17A3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1825" y="3052763"/>
            <a:ext cx="0" cy="0"/>
          </a:xfrm>
          <a:prstGeom prst="line">
            <a:avLst/>
          </a:prstGeom>
          <a:noFill/>
          <a:ln w="14288">
            <a:solidFill>
              <a:srgbClr val="449FD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91" name="Freeform 21">
            <a:extLst>
              <a:ext uri="{FF2B5EF4-FFF2-40B4-BE49-F238E27FC236}">
                <a16:creationId xmlns:a16="http://schemas.microsoft.com/office/drawing/2014/main" id="{2AC46E8D-60B4-4B1F-A471-1919C5E5772F}"/>
              </a:ext>
            </a:extLst>
          </p:cNvPr>
          <p:cNvSpPr>
            <a:spLocks noEditPoints="1"/>
          </p:cNvSpPr>
          <p:nvPr/>
        </p:nvSpPr>
        <p:spPr bwMode="auto">
          <a:xfrm>
            <a:off x="6940550" y="3360738"/>
            <a:ext cx="774700" cy="730250"/>
          </a:xfrm>
          <a:custGeom>
            <a:avLst/>
            <a:gdLst>
              <a:gd name="T0" fmla="*/ 2147483646 w 204"/>
              <a:gd name="T1" fmla="*/ 2147483646 h 192"/>
              <a:gd name="T2" fmla="*/ 2147483646 w 204"/>
              <a:gd name="T3" fmla="*/ 2147483646 h 192"/>
              <a:gd name="T4" fmla="*/ 2147483646 w 204"/>
              <a:gd name="T5" fmla="*/ 2147483646 h 192"/>
              <a:gd name="T6" fmla="*/ 2147483646 w 204"/>
              <a:gd name="T7" fmla="*/ 2147483646 h 192"/>
              <a:gd name="T8" fmla="*/ 2147483646 w 204"/>
              <a:gd name="T9" fmla="*/ 2147483646 h 192"/>
              <a:gd name="T10" fmla="*/ 2147483646 w 204"/>
              <a:gd name="T11" fmla="*/ 2147483646 h 192"/>
              <a:gd name="T12" fmla="*/ 2147483646 w 204"/>
              <a:gd name="T13" fmla="*/ 2147483646 h 192"/>
              <a:gd name="T14" fmla="*/ 2147483646 w 204"/>
              <a:gd name="T15" fmla="*/ 2147483646 h 192"/>
              <a:gd name="T16" fmla="*/ 2147483646 w 204"/>
              <a:gd name="T17" fmla="*/ 2147483646 h 192"/>
              <a:gd name="T18" fmla="*/ 2147483646 w 204"/>
              <a:gd name="T19" fmla="*/ 2147483646 h 192"/>
              <a:gd name="T20" fmla="*/ 2147483646 w 204"/>
              <a:gd name="T21" fmla="*/ 2147483646 h 192"/>
              <a:gd name="T22" fmla="*/ 2147483646 w 204"/>
              <a:gd name="T23" fmla="*/ 2147483646 h 192"/>
              <a:gd name="T24" fmla="*/ 2147483646 w 204"/>
              <a:gd name="T25" fmla="*/ 2147483646 h 192"/>
              <a:gd name="T26" fmla="*/ 2147483646 w 204"/>
              <a:gd name="T27" fmla="*/ 2147483646 h 192"/>
              <a:gd name="T28" fmla="*/ 2147483646 w 204"/>
              <a:gd name="T29" fmla="*/ 0 h 192"/>
              <a:gd name="T30" fmla="*/ 2147483646 w 204"/>
              <a:gd name="T31" fmla="*/ 0 h 192"/>
              <a:gd name="T32" fmla="*/ 0 w 204"/>
              <a:gd name="T33" fmla="*/ 2147483646 h 192"/>
              <a:gd name="T34" fmla="*/ 0 w 204"/>
              <a:gd name="T35" fmla="*/ 2147483646 h 192"/>
              <a:gd name="T36" fmla="*/ 2147483646 w 204"/>
              <a:gd name="T37" fmla="*/ 2147483646 h 192"/>
              <a:gd name="T38" fmla="*/ 2147483646 w 204"/>
              <a:gd name="T39" fmla="*/ 2147483646 h 192"/>
              <a:gd name="T40" fmla="*/ 2147483646 w 204"/>
              <a:gd name="T41" fmla="*/ 2147483646 h 192"/>
              <a:gd name="T42" fmla="*/ 2147483646 w 204"/>
              <a:gd name="T43" fmla="*/ 2147483646 h 192"/>
              <a:gd name="T44" fmla="*/ 2147483646 w 204"/>
              <a:gd name="T45" fmla="*/ 2147483646 h 192"/>
              <a:gd name="T46" fmla="*/ 2147483646 w 204"/>
              <a:gd name="T47" fmla="*/ 2147483646 h 192"/>
              <a:gd name="T48" fmla="*/ 2147483646 w 204"/>
              <a:gd name="T49" fmla="*/ 2147483646 h 192"/>
              <a:gd name="T50" fmla="*/ 2147483646 w 204"/>
              <a:gd name="T51" fmla="*/ 2147483646 h 192"/>
              <a:gd name="T52" fmla="*/ 2147483646 w 204"/>
              <a:gd name="T53" fmla="*/ 2147483646 h 192"/>
              <a:gd name="T54" fmla="*/ 2147483646 w 204"/>
              <a:gd name="T55" fmla="*/ 2147483646 h 192"/>
              <a:gd name="T56" fmla="*/ 2147483646 w 204"/>
              <a:gd name="T57" fmla="*/ 2147483646 h 192"/>
              <a:gd name="T58" fmla="*/ 2147483646 w 204"/>
              <a:gd name="T59" fmla="*/ 2147483646 h 192"/>
              <a:gd name="T60" fmla="*/ 2147483646 w 204"/>
              <a:gd name="T61" fmla="*/ 2147483646 h 192"/>
              <a:gd name="T62" fmla="*/ 2147483646 w 204"/>
              <a:gd name="T63" fmla="*/ 2147483646 h 192"/>
              <a:gd name="T64" fmla="*/ 2147483646 w 204"/>
              <a:gd name="T65" fmla="*/ 0 h 192"/>
              <a:gd name="T66" fmla="*/ 2147483646 w 204"/>
              <a:gd name="T67" fmla="*/ 2147483646 h 192"/>
              <a:gd name="T68" fmla="*/ 2147483646 w 204"/>
              <a:gd name="T69" fmla="*/ 2147483646 h 192"/>
              <a:gd name="T70" fmla="*/ 2147483646 w 204"/>
              <a:gd name="T71" fmla="*/ 2147483646 h 192"/>
              <a:gd name="T72" fmla="*/ 2147483646 w 204"/>
              <a:gd name="T73" fmla="*/ 2147483646 h 192"/>
              <a:gd name="T74" fmla="*/ 2147483646 w 204"/>
              <a:gd name="T75" fmla="*/ 2147483646 h 192"/>
              <a:gd name="T76" fmla="*/ 2147483646 w 204"/>
              <a:gd name="T77" fmla="*/ 2147483646 h 192"/>
              <a:gd name="T78" fmla="*/ 2147483646 w 204"/>
              <a:gd name="T79" fmla="*/ 2147483646 h 192"/>
              <a:gd name="T80" fmla="*/ 2147483646 w 204"/>
              <a:gd name="T81" fmla="*/ 2147483646 h 192"/>
              <a:gd name="T82" fmla="*/ 2147483646 w 204"/>
              <a:gd name="T83" fmla="*/ 2147483646 h 19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04" h="192">
                <a:moveTo>
                  <a:pt x="172" y="26"/>
                </a:moveTo>
                <a:cubicBezTo>
                  <a:pt x="32" y="26"/>
                  <a:pt x="32" y="26"/>
                  <a:pt x="32" y="26"/>
                </a:cubicBezTo>
                <a:cubicBezTo>
                  <a:pt x="28" y="26"/>
                  <a:pt x="26" y="29"/>
                  <a:pt x="26" y="32"/>
                </a:cubicBezTo>
                <a:cubicBezTo>
                  <a:pt x="26" y="122"/>
                  <a:pt x="26" y="122"/>
                  <a:pt x="26" y="122"/>
                </a:cubicBezTo>
                <a:cubicBezTo>
                  <a:pt x="26" y="125"/>
                  <a:pt x="28" y="128"/>
                  <a:pt x="32" y="128"/>
                </a:cubicBezTo>
                <a:cubicBezTo>
                  <a:pt x="172" y="128"/>
                  <a:pt x="172" y="128"/>
                  <a:pt x="172" y="128"/>
                </a:cubicBezTo>
                <a:cubicBezTo>
                  <a:pt x="176" y="128"/>
                  <a:pt x="179" y="125"/>
                  <a:pt x="179" y="122"/>
                </a:cubicBezTo>
                <a:cubicBezTo>
                  <a:pt x="179" y="32"/>
                  <a:pt x="179" y="32"/>
                  <a:pt x="179" y="32"/>
                </a:cubicBezTo>
                <a:cubicBezTo>
                  <a:pt x="179" y="29"/>
                  <a:pt x="176" y="26"/>
                  <a:pt x="172" y="26"/>
                </a:cubicBezTo>
                <a:close/>
                <a:moveTo>
                  <a:pt x="172" y="122"/>
                </a:moveTo>
                <a:cubicBezTo>
                  <a:pt x="32" y="122"/>
                  <a:pt x="32" y="122"/>
                  <a:pt x="32" y="122"/>
                </a:cubicBezTo>
                <a:cubicBezTo>
                  <a:pt x="32" y="32"/>
                  <a:pt x="32" y="32"/>
                  <a:pt x="32" y="32"/>
                </a:cubicBezTo>
                <a:cubicBezTo>
                  <a:pt x="172" y="32"/>
                  <a:pt x="172" y="32"/>
                  <a:pt x="172" y="32"/>
                </a:cubicBezTo>
                <a:lnTo>
                  <a:pt x="172" y="122"/>
                </a:lnTo>
                <a:close/>
                <a:moveTo>
                  <a:pt x="185" y="0"/>
                </a:moveTo>
                <a:cubicBezTo>
                  <a:pt x="19" y="0"/>
                  <a:pt x="19" y="0"/>
                  <a:pt x="19" y="0"/>
                </a:cubicBezTo>
                <a:cubicBezTo>
                  <a:pt x="9" y="0"/>
                  <a:pt x="0" y="9"/>
                  <a:pt x="0" y="20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58"/>
                  <a:pt x="9" y="166"/>
                  <a:pt x="19" y="166"/>
                </a:cubicBezTo>
                <a:cubicBezTo>
                  <a:pt x="83" y="166"/>
                  <a:pt x="83" y="166"/>
                  <a:pt x="83" y="166"/>
                </a:cubicBezTo>
                <a:cubicBezTo>
                  <a:pt x="83" y="174"/>
                  <a:pt x="83" y="174"/>
                  <a:pt x="83" y="174"/>
                </a:cubicBezTo>
                <a:cubicBezTo>
                  <a:pt x="43" y="179"/>
                  <a:pt x="43" y="179"/>
                  <a:pt x="43" y="179"/>
                </a:cubicBezTo>
                <a:cubicBezTo>
                  <a:pt x="40" y="180"/>
                  <a:pt x="38" y="183"/>
                  <a:pt x="38" y="186"/>
                </a:cubicBezTo>
                <a:cubicBezTo>
                  <a:pt x="38" y="189"/>
                  <a:pt x="41" y="192"/>
                  <a:pt x="45" y="192"/>
                </a:cubicBezTo>
                <a:cubicBezTo>
                  <a:pt x="160" y="192"/>
                  <a:pt x="160" y="192"/>
                  <a:pt x="160" y="192"/>
                </a:cubicBezTo>
                <a:cubicBezTo>
                  <a:pt x="163" y="192"/>
                  <a:pt x="166" y="189"/>
                  <a:pt x="166" y="186"/>
                </a:cubicBezTo>
                <a:cubicBezTo>
                  <a:pt x="166" y="183"/>
                  <a:pt x="164" y="180"/>
                  <a:pt x="161" y="179"/>
                </a:cubicBezTo>
                <a:cubicBezTo>
                  <a:pt x="121" y="174"/>
                  <a:pt x="121" y="174"/>
                  <a:pt x="121" y="174"/>
                </a:cubicBezTo>
                <a:cubicBezTo>
                  <a:pt x="121" y="166"/>
                  <a:pt x="121" y="166"/>
                  <a:pt x="121" y="166"/>
                </a:cubicBezTo>
                <a:cubicBezTo>
                  <a:pt x="185" y="166"/>
                  <a:pt x="185" y="166"/>
                  <a:pt x="185" y="166"/>
                </a:cubicBezTo>
                <a:cubicBezTo>
                  <a:pt x="196" y="166"/>
                  <a:pt x="204" y="158"/>
                  <a:pt x="204" y="147"/>
                </a:cubicBezTo>
                <a:cubicBezTo>
                  <a:pt x="204" y="20"/>
                  <a:pt x="204" y="20"/>
                  <a:pt x="204" y="20"/>
                </a:cubicBezTo>
                <a:cubicBezTo>
                  <a:pt x="204" y="9"/>
                  <a:pt x="196" y="0"/>
                  <a:pt x="185" y="0"/>
                </a:cubicBezTo>
                <a:close/>
                <a:moveTo>
                  <a:pt x="192" y="147"/>
                </a:moveTo>
                <a:cubicBezTo>
                  <a:pt x="192" y="151"/>
                  <a:pt x="189" y="154"/>
                  <a:pt x="185" y="154"/>
                </a:cubicBezTo>
                <a:cubicBezTo>
                  <a:pt x="19" y="154"/>
                  <a:pt x="19" y="154"/>
                  <a:pt x="19" y="154"/>
                </a:cubicBezTo>
                <a:cubicBezTo>
                  <a:pt x="16" y="154"/>
                  <a:pt x="13" y="151"/>
                  <a:pt x="13" y="147"/>
                </a:cubicBezTo>
                <a:cubicBezTo>
                  <a:pt x="13" y="20"/>
                  <a:pt x="13" y="20"/>
                  <a:pt x="13" y="20"/>
                </a:cubicBezTo>
                <a:cubicBezTo>
                  <a:pt x="13" y="16"/>
                  <a:pt x="16" y="13"/>
                  <a:pt x="19" y="13"/>
                </a:cubicBezTo>
                <a:cubicBezTo>
                  <a:pt x="185" y="13"/>
                  <a:pt x="185" y="13"/>
                  <a:pt x="185" y="13"/>
                </a:cubicBezTo>
                <a:cubicBezTo>
                  <a:pt x="189" y="13"/>
                  <a:pt x="192" y="16"/>
                  <a:pt x="192" y="20"/>
                </a:cubicBezTo>
                <a:lnTo>
                  <a:pt x="192" y="1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3592" name="Group 24">
            <a:extLst>
              <a:ext uri="{FF2B5EF4-FFF2-40B4-BE49-F238E27FC236}">
                <a16:creationId xmlns:a16="http://schemas.microsoft.com/office/drawing/2014/main" id="{C52B3776-18A3-4FC2-B9BB-906F0FCB1F48}"/>
              </a:ext>
            </a:extLst>
          </p:cNvPr>
          <p:cNvGrpSpPr>
            <a:grpSpLocks/>
          </p:cNvGrpSpPr>
          <p:nvPr/>
        </p:nvGrpSpPr>
        <p:grpSpPr bwMode="auto">
          <a:xfrm>
            <a:off x="1430338" y="3101975"/>
            <a:ext cx="4260850" cy="2528888"/>
            <a:chOff x="0" y="0"/>
            <a:chExt cx="2684" cy="1593"/>
          </a:xfrm>
        </p:grpSpPr>
        <p:sp>
          <p:nvSpPr>
            <p:cNvPr id="24605" name="Line 25">
              <a:extLst>
                <a:ext uri="{FF2B5EF4-FFF2-40B4-BE49-F238E27FC236}">
                  <a16:creationId xmlns:a16="http://schemas.microsoft.com/office/drawing/2014/main" id="{8BD0A663-06B6-4C8C-97D4-AE5FB51E38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4" y="0"/>
              <a:ext cx="0" cy="0"/>
            </a:xfrm>
            <a:prstGeom prst="line">
              <a:avLst/>
            </a:prstGeom>
            <a:noFill/>
            <a:ln w="15875">
              <a:solidFill>
                <a:srgbClr val="449FD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6" name="Freeform 26">
              <a:extLst>
                <a:ext uri="{FF2B5EF4-FFF2-40B4-BE49-F238E27FC236}">
                  <a16:creationId xmlns:a16="http://schemas.microsoft.com/office/drawing/2014/main" id="{ABCEFAD0-09F9-4521-A30B-95049026E5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1271"/>
              <a:ext cx="512" cy="322"/>
            </a:xfrm>
            <a:custGeom>
              <a:avLst/>
              <a:gdLst>
                <a:gd name="T0" fmla="*/ 229752 w 214"/>
                <a:gd name="T1" fmla="*/ 72178 h 134"/>
                <a:gd name="T2" fmla="*/ 229752 w 214"/>
                <a:gd name="T3" fmla="*/ 72178 h 134"/>
                <a:gd name="T4" fmla="*/ 228835 w 214"/>
                <a:gd name="T5" fmla="*/ 71227 h 134"/>
                <a:gd name="T6" fmla="*/ 228835 w 214"/>
                <a:gd name="T7" fmla="*/ 71227 h 134"/>
                <a:gd name="T8" fmla="*/ 114781 w 214"/>
                <a:gd name="T9" fmla="*/ 0 h 134"/>
                <a:gd name="T10" fmla="*/ 945 w 214"/>
                <a:gd name="T11" fmla="*/ 71227 h 134"/>
                <a:gd name="T12" fmla="*/ 945 w 214"/>
                <a:gd name="T13" fmla="*/ 71227 h 134"/>
                <a:gd name="T14" fmla="*/ 945 w 214"/>
                <a:gd name="T15" fmla="*/ 72178 h 134"/>
                <a:gd name="T16" fmla="*/ 945 w 214"/>
                <a:gd name="T17" fmla="*/ 72178 h 134"/>
                <a:gd name="T18" fmla="*/ 0 w 214"/>
                <a:gd name="T19" fmla="*/ 74524 h 134"/>
                <a:gd name="T20" fmla="*/ 945 w 214"/>
                <a:gd name="T21" fmla="*/ 75483 h 134"/>
                <a:gd name="T22" fmla="*/ 945 w 214"/>
                <a:gd name="T23" fmla="*/ 76816 h 134"/>
                <a:gd name="T24" fmla="*/ 945 w 214"/>
                <a:gd name="T25" fmla="*/ 77787 h 134"/>
                <a:gd name="T26" fmla="*/ 945 w 214"/>
                <a:gd name="T27" fmla="*/ 77787 h 134"/>
                <a:gd name="T28" fmla="*/ 114781 w 214"/>
                <a:gd name="T29" fmla="*/ 149036 h 134"/>
                <a:gd name="T30" fmla="*/ 228835 w 214"/>
                <a:gd name="T31" fmla="*/ 77787 h 134"/>
                <a:gd name="T32" fmla="*/ 228835 w 214"/>
                <a:gd name="T33" fmla="*/ 77787 h 134"/>
                <a:gd name="T34" fmla="*/ 229752 w 214"/>
                <a:gd name="T35" fmla="*/ 76816 h 134"/>
                <a:gd name="T36" fmla="*/ 229752 w 214"/>
                <a:gd name="T37" fmla="*/ 75483 h 134"/>
                <a:gd name="T38" fmla="*/ 229752 w 214"/>
                <a:gd name="T39" fmla="*/ 74524 h 134"/>
                <a:gd name="T40" fmla="*/ 229752 w 214"/>
                <a:gd name="T41" fmla="*/ 72178 h 134"/>
                <a:gd name="T42" fmla="*/ 114781 w 214"/>
                <a:gd name="T43" fmla="*/ 133231 h 134"/>
                <a:gd name="T44" fmla="*/ 16159 w 214"/>
                <a:gd name="T45" fmla="*/ 74524 h 134"/>
                <a:gd name="T46" fmla="*/ 114781 w 214"/>
                <a:gd name="T47" fmla="*/ 15776 h 134"/>
                <a:gd name="T48" fmla="*/ 214949 w 214"/>
                <a:gd name="T49" fmla="*/ 74524 h 134"/>
                <a:gd name="T50" fmla="*/ 114781 w 214"/>
                <a:gd name="T51" fmla="*/ 133231 h 134"/>
                <a:gd name="T52" fmla="*/ 114781 w 214"/>
                <a:gd name="T53" fmla="*/ 44486 h 134"/>
                <a:gd name="T54" fmla="*/ 117987 w 214"/>
                <a:gd name="T55" fmla="*/ 49122 h 134"/>
                <a:gd name="T56" fmla="*/ 114781 w 214"/>
                <a:gd name="T57" fmla="*/ 52407 h 134"/>
                <a:gd name="T58" fmla="*/ 114781 w 214"/>
                <a:gd name="T59" fmla="*/ 52407 h 134"/>
                <a:gd name="T60" fmla="*/ 93344 w 214"/>
                <a:gd name="T61" fmla="*/ 74524 h 134"/>
                <a:gd name="T62" fmla="*/ 90236 w 214"/>
                <a:gd name="T63" fmla="*/ 77787 h 134"/>
                <a:gd name="T64" fmla="*/ 85679 w 214"/>
                <a:gd name="T65" fmla="*/ 74524 h 134"/>
                <a:gd name="T66" fmla="*/ 114781 w 214"/>
                <a:gd name="T67" fmla="*/ 44486 h 134"/>
                <a:gd name="T68" fmla="*/ 114781 w 214"/>
                <a:gd name="T69" fmla="*/ 44486 h 134"/>
                <a:gd name="T70" fmla="*/ 114781 w 214"/>
                <a:gd name="T71" fmla="*/ 22105 h 134"/>
                <a:gd name="T72" fmla="*/ 64684 w 214"/>
                <a:gd name="T73" fmla="*/ 74524 h 134"/>
                <a:gd name="T74" fmla="*/ 114781 w 214"/>
                <a:gd name="T75" fmla="*/ 126671 h 134"/>
                <a:gd name="T76" fmla="*/ 165017 w 214"/>
                <a:gd name="T77" fmla="*/ 74524 h 134"/>
                <a:gd name="T78" fmla="*/ 114781 w 214"/>
                <a:gd name="T79" fmla="*/ 22105 h 134"/>
                <a:gd name="T80" fmla="*/ 114781 w 214"/>
                <a:gd name="T81" fmla="*/ 118969 h 134"/>
                <a:gd name="T82" fmla="*/ 71816 w 214"/>
                <a:gd name="T83" fmla="*/ 74524 h 134"/>
                <a:gd name="T84" fmla="*/ 114781 w 214"/>
                <a:gd name="T85" fmla="*/ 30037 h 134"/>
                <a:gd name="T86" fmla="*/ 157959 w 214"/>
                <a:gd name="T87" fmla="*/ 74524 h 134"/>
                <a:gd name="T88" fmla="*/ 114781 w 214"/>
                <a:gd name="T89" fmla="*/ 118969 h 13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14" h="134">
                  <a:moveTo>
                    <a:pt x="214" y="65"/>
                  </a:moveTo>
                  <a:cubicBezTo>
                    <a:pt x="214" y="65"/>
                    <a:pt x="214" y="65"/>
                    <a:pt x="214" y="65"/>
                  </a:cubicBezTo>
                  <a:cubicBezTo>
                    <a:pt x="214" y="65"/>
                    <a:pt x="213" y="64"/>
                    <a:pt x="213" y="64"/>
                  </a:cubicBezTo>
                  <a:cubicBezTo>
                    <a:pt x="213" y="64"/>
                    <a:pt x="213" y="64"/>
                    <a:pt x="213" y="64"/>
                  </a:cubicBezTo>
                  <a:cubicBezTo>
                    <a:pt x="194" y="27"/>
                    <a:pt x="152" y="0"/>
                    <a:pt x="107" y="0"/>
                  </a:cubicBezTo>
                  <a:cubicBezTo>
                    <a:pt x="63" y="0"/>
                    <a:pt x="20" y="27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0" y="66"/>
                    <a:pt x="0" y="66"/>
                    <a:pt x="0" y="67"/>
                  </a:cubicBezTo>
                  <a:cubicBezTo>
                    <a:pt x="0" y="67"/>
                    <a:pt x="0" y="68"/>
                    <a:pt x="1" y="68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1" y="69"/>
                    <a:pt x="1" y="69"/>
                    <a:pt x="1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20" y="107"/>
                    <a:pt x="63" y="134"/>
                    <a:pt x="107" y="134"/>
                  </a:cubicBezTo>
                  <a:cubicBezTo>
                    <a:pt x="152" y="134"/>
                    <a:pt x="194" y="107"/>
                    <a:pt x="213" y="70"/>
                  </a:cubicBezTo>
                  <a:cubicBezTo>
                    <a:pt x="213" y="70"/>
                    <a:pt x="213" y="70"/>
                    <a:pt x="213" y="70"/>
                  </a:cubicBezTo>
                  <a:cubicBezTo>
                    <a:pt x="213" y="70"/>
                    <a:pt x="214" y="69"/>
                    <a:pt x="214" y="69"/>
                  </a:cubicBezTo>
                  <a:cubicBezTo>
                    <a:pt x="214" y="69"/>
                    <a:pt x="214" y="69"/>
                    <a:pt x="214" y="68"/>
                  </a:cubicBezTo>
                  <a:cubicBezTo>
                    <a:pt x="214" y="68"/>
                    <a:pt x="214" y="68"/>
                    <a:pt x="214" y="67"/>
                  </a:cubicBezTo>
                  <a:cubicBezTo>
                    <a:pt x="214" y="66"/>
                    <a:pt x="214" y="66"/>
                    <a:pt x="214" y="65"/>
                  </a:cubicBezTo>
                  <a:close/>
                  <a:moveTo>
                    <a:pt x="107" y="120"/>
                  </a:moveTo>
                  <a:cubicBezTo>
                    <a:pt x="70" y="120"/>
                    <a:pt x="33" y="99"/>
                    <a:pt x="15" y="67"/>
                  </a:cubicBezTo>
                  <a:cubicBezTo>
                    <a:pt x="33" y="35"/>
                    <a:pt x="70" y="14"/>
                    <a:pt x="107" y="14"/>
                  </a:cubicBezTo>
                  <a:cubicBezTo>
                    <a:pt x="145" y="14"/>
                    <a:pt x="181" y="35"/>
                    <a:pt x="200" y="67"/>
                  </a:cubicBezTo>
                  <a:cubicBezTo>
                    <a:pt x="181" y="99"/>
                    <a:pt x="145" y="120"/>
                    <a:pt x="107" y="120"/>
                  </a:cubicBezTo>
                  <a:close/>
                  <a:moveTo>
                    <a:pt x="107" y="40"/>
                  </a:moveTo>
                  <a:cubicBezTo>
                    <a:pt x="109" y="40"/>
                    <a:pt x="110" y="42"/>
                    <a:pt x="110" y="44"/>
                  </a:cubicBezTo>
                  <a:cubicBezTo>
                    <a:pt x="110" y="45"/>
                    <a:pt x="109" y="47"/>
                    <a:pt x="107" y="47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96" y="47"/>
                    <a:pt x="87" y="56"/>
                    <a:pt x="87" y="67"/>
                  </a:cubicBezTo>
                  <a:cubicBezTo>
                    <a:pt x="87" y="69"/>
                    <a:pt x="86" y="70"/>
                    <a:pt x="84" y="70"/>
                  </a:cubicBezTo>
                  <a:cubicBezTo>
                    <a:pt x="82" y="70"/>
                    <a:pt x="80" y="69"/>
                    <a:pt x="80" y="67"/>
                  </a:cubicBezTo>
                  <a:cubicBezTo>
                    <a:pt x="80" y="52"/>
                    <a:pt x="92" y="40"/>
                    <a:pt x="107" y="40"/>
                  </a:cubicBezTo>
                  <a:cubicBezTo>
                    <a:pt x="107" y="40"/>
                    <a:pt x="107" y="40"/>
                    <a:pt x="107" y="40"/>
                  </a:cubicBezTo>
                  <a:close/>
                  <a:moveTo>
                    <a:pt x="107" y="20"/>
                  </a:moveTo>
                  <a:cubicBezTo>
                    <a:pt x="81" y="20"/>
                    <a:pt x="60" y="41"/>
                    <a:pt x="60" y="67"/>
                  </a:cubicBezTo>
                  <a:cubicBezTo>
                    <a:pt x="60" y="93"/>
                    <a:pt x="81" y="114"/>
                    <a:pt x="107" y="114"/>
                  </a:cubicBezTo>
                  <a:cubicBezTo>
                    <a:pt x="133" y="114"/>
                    <a:pt x="154" y="93"/>
                    <a:pt x="154" y="67"/>
                  </a:cubicBezTo>
                  <a:cubicBezTo>
                    <a:pt x="154" y="41"/>
                    <a:pt x="133" y="20"/>
                    <a:pt x="107" y="20"/>
                  </a:cubicBezTo>
                  <a:close/>
                  <a:moveTo>
                    <a:pt x="107" y="107"/>
                  </a:moveTo>
                  <a:cubicBezTo>
                    <a:pt x="85" y="107"/>
                    <a:pt x="67" y="89"/>
                    <a:pt x="67" y="67"/>
                  </a:cubicBezTo>
                  <a:cubicBezTo>
                    <a:pt x="67" y="45"/>
                    <a:pt x="85" y="27"/>
                    <a:pt x="107" y="27"/>
                  </a:cubicBezTo>
                  <a:cubicBezTo>
                    <a:pt x="129" y="27"/>
                    <a:pt x="147" y="45"/>
                    <a:pt x="147" y="67"/>
                  </a:cubicBezTo>
                  <a:cubicBezTo>
                    <a:pt x="147" y="89"/>
                    <a:pt x="129" y="107"/>
                    <a:pt x="107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23595" name="Group 29">
            <a:extLst>
              <a:ext uri="{FF2B5EF4-FFF2-40B4-BE49-F238E27FC236}">
                <a16:creationId xmlns:a16="http://schemas.microsoft.com/office/drawing/2014/main" id="{20C6C5EA-2EBE-4037-8BB9-431A840E5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25" y="4956175"/>
            <a:ext cx="81121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02" name="文本框 81">
            <a:extLst>
              <a:ext uri="{FF2B5EF4-FFF2-40B4-BE49-F238E27FC236}">
                <a16:creationId xmlns:a16="http://schemas.microsoft.com/office/drawing/2014/main" id="{84931E80-9446-4801-930C-018E8912E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462" y="133350"/>
            <a:ext cx="6219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rgbClr val="7F7F7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THE CONTENT OF THE TITLE</a:t>
            </a:r>
          </a:p>
        </p:txBody>
      </p:sp>
      <p:sp>
        <p:nvSpPr>
          <p:cNvPr id="24603" name="矩形 9">
            <a:extLst>
              <a:ext uri="{FF2B5EF4-FFF2-40B4-BE49-F238E27FC236}">
                <a16:creationId xmlns:a16="http://schemas.microsoft.com/office/drawing/2014/main" id="{47AB5ACF-F573-4AB3-B1BD-59B6E43A3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569913" cy="657225"/>
          </a:xfrm>
          <a:prstGeom prst="rect">
            <a:avLst/>
          </a:prstGeom>
          <a:solidFill>
            <a:srgbClr val="0C8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14922AB3-12E9-41AB-BC52-36F2ED740641}"/>
              </a:ext>
            </a:extLst>
          </p:cNvPr>
          <p:cNvSpPr/>
          <p:nvPr/>
        </p:nvSpPr>
        <p:spPr bwMode="auto">
          <a:xfrm>
            <a:off x="617538" y="0"/>
            <a:ext cx="107950" cy="6572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3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3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3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9" grpId="0" autoUpdateAnimBg="0"/>
      <p:bldP spid="23570" grpId="0" autoUpdateAnimBg="0"/>
      <p:bldP spid="23571" grpId="0" animBg="1" autoUpdateAnimBg="0"/>
      <p:bldP spid="23572" grpId="0" autoUpdateAnimBg="0"/>
      <p:bldP spid="23573" grpId="0" autoUpdateAnimBg="0"/>
      <p:bldP spid="23574" grpId="0" animBg="1" autoUpdateAnimBg="0"/>
      <p:bldP spid="23575" grpId="0" autoUpdateAnimBg="0"/>
      <p:bldP spid="23576" grpId="0" autoUpdateAnimBg="0"/>
      <p:bldP spid="23577" grpId="0" animBg="1" autoUpdateAnimBg="0"/>
      <p:bldP spid="23578" grpId="0" autoUpdateAnimBg="0"/>
      <p:bldP spid="23579" grpId="0" autoUpdateAnimBg="0"/>
      <p:bldP spid="23580" grpId="0" animBg="1" autoUpdateAnimBg="0"/>
      <p:bldP spid="23581" grpId="0" autoUpdateAnimBg="0"/>
      <p:bldP spid="23582" grpId="0" autoUpdateAnimBg="0"/>
      <p:bldP spid="23583" grpId="0" animBg="1" autoUpdateAnimBg="0"/>
      <p:bldP spid="23584" grpId="0" autoUpdateAnimBg="0"/>
      <p:bldP spid="2358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4" name="图片 13">
            <a:extLst>
              <a:ext uri="{FF2B5EF4-FFF2-40B4-BE49-F238E27FC236}">
                <a16:creationId xmlns:a16="http://schemas.microsoft.com/office/drawing/2014/main" id="{F217197B-47A2-48E9-9BB7-F999FF235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/>
          <a:stretch>
            <a:fillRect/>
          </a:stretch>
        </p:blipFill>
        <p:spPr bwMode="auto">
          <a:xfrm>
            <a:off x="681038" y="1558925"/>
            <a:ext cx="2206625" cy="1604963"/>
          </a:xfrm>
          <a:prstGeom prst="rect">
            <a:avLst/>
          </a:prstGeom>
          <a:noFill/>
          <a:ln w="9525">
            <a:solidFill>
              <a:srgbClr val="40C6F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5" name="图片 14">
            <a:extLst>
              <a:ext uri="{FF2B5EF4-FFF2-40B4-BE49-F238E27FC236}">
                <a16:creationId xmlns:a16="http://schemas.microsoft.com/office/drawing/2014/main" id="{9A265F54-A1A8-4F38-9ECB-CA02C97B70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7610" r="24365" b="14223"/>
          <a:stretch>
            <a:fillRect/>
          </a:stretch>
        </p:blipFill>
        <p:spPr bwMode="auto">
          <a:xfrm>
            <a:off x="6242050" y="1609725"/>
            <a:ext cx="2197100" cy="1604963"/>
          </a:xfrm>
          <a:prstGeom prst="rect">
            <a:avLst/>
          </a:prstGeom>
          <a:noFill/>
          <a:ln w="9525">
            <a:solidFill>
              <a:srgbClr val="FFBD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6" name="图片 15">
            <a:extLst>
              <a:ext uri="{FF2B5EF4-FFF2-40B4-BE49-F238E27FC236}">
                <a16:creationId xmlns:a16="http://schemas.microsoft.com/office/drawing/2014/main" id="{3B89CD0A-EAC3-40CD-9DF0-81C620DA8A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5" r="14436" b="30528"/>
          <a:stretch>
            <a:fillRect/>
          </a:stretch>
        </p:blipFill>
        <p:spPr bwMode="auto">
          <a:xfrm>
            <a:off x="681038" y="4208463"/>
            <a:ext cx="2208212" cy="1597025"/>
          </a:xfrm>
          <a:prstGeom prst="rect">
            <a:avLst/>
          </a:prstGeom>
          <a:noFill/>
          <a:ln w="9525">
            <a:solidFill>
              <a:srgbClr val="FF62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7" name="图片 16">
            <a:extLst>
              <a:ext uri="{FF2B5EF4-FFF2-40B4-BE49-F238E27FC236}">
                <a16:creationId xmlns:a16="http://schemas.microsoft.com/office/drawing/2014/main" id="{507BF09F-1D6C-46D7-9367-E28AA16365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6" t="13074" b="7182"/>
          <a:stretch>
            <a:fillRect/>
          </a:stretch>
        </p:blipFill>
        <p:spPr bwMode="auto">
          <a:xfrm>
            <a:off x="6175375" y="4208463"/>
            <a:ext cx="2190750" cy="1598612"/>
          </a:xfrm>
          <a:prstGeom prst="rect">
            <a:avLst/>
          </a:prstGeom>
          <a:noFill/>
          <a:ln w="9525">
            <a:solidFill>
              <a:srgbClr val="24BF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18" name="文本框 17">
            <a:extLst>
              <a:ext uri="{FF2B5EF4-FFF2-40B4-BE49-F238E27FC236}">
                <a16:creationId xmlns:a16="http://schemas.microsoft.com/office/drawing/2014/main" id="{0A7DDB64-6F90-4A65-9F89-CBE1A7DC9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9574" y="1552575"/>
            <a:ext cx="391066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rgbClr val="46576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The content of the title</a:t>
            </a:r>
          </a:p>
        </p:txBody>
      </p:sp>
      <p:sp>
        <p:nvSpPr>
          <p:cNvPr id="25619" name="文本框 18">
            <a:extLst>
              <a:ext uri="{FF2B5EF4-FFF2-40B4-BE49-F238E27FC236}">
                <a16:creationId xmlns:a16="http://schemas.microsoft.com/office/drawing/2014/main" id="{D47FD2E3-6428-4030-B3E2-1A7424EB8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7663" y="1995488"/>
            <a:ext cx="3070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46576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content that matches the title.</a:t>
            </a:r>
          </a:p>
        </p:txBody>
      </p:sp>
      <p:sp>
        <p:nvSpPr>
          <p:cNvPr id="25620" name="文本框 19">
            <a:extLst>
              <a:ext uri="{FF2B5EF4-FFF2-40B4-BE49-F238E27FC236}">
                <a16:creationId xmlns:a16="http://schemas.microsoft.com/office/drawing/2014/main" id="{80D38C5E-4937-40CF-B47A-AE34911B3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2649" y="1552575"/>
            <a:ext cx="390505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rgbClr val="46576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The content of the title</a:t>
            </a:r>
          </a:p>
        </p:txBody>
      </p:sp>
      <p:sp>
        <p:nvSpPr>
          <p:cNvPr id="25621" name="文本框 21">
            <a:extLst>
              <a:ext uri="{FF2B5EF4-FFF2-40B4-BE49-F238E27FC236}">
                <a16:creationId xmlns:a16="http://schemas.microsoft.com/office/drawing/2014/main" id="{C63FDE41-CB2D-4587-A2C8-5057257D6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2649" y="4192588"/>
            <a:ext cx="390505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rgbClr val="46576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The content of the title</a:t>
            </a:r>
          </a:p>
        </p:txBody>
      </p:sp>
      <p:sp>
        <p:nvSpPr>
          <p:cNvPr id="25622" name="文本框 23">
            <a:extLst>
              <a:ext uri="{FF2B5EF4-FFF2-40B4-BE49-F238E27FC236}">
                <a16:creationId xmlns:a16="http://schemas.microsoft.com/office/drawing/2014/main" id="{24E0C97C-EC7E-45FE-B755-F36C0BBE1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4192588"/>
            <a:ext cx="3910664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rgbClr val="46576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The content of the title</a:t>
            </a:r>
          </a:p>
        </p:txBody>
      </p:sp>
      <p:sp>
        <p:nvSpPr>
          <p:cNvPr id="25623" name="文本框 26">
            <a:extLst>
              <a:ext uri="{FF2B5EF4-FFF2-40B4-BE49-F238E27FC236}">
                <a16:creationId xmlns:a16="http://schemas.microsoft.com/office/drawing/2014/main" id="{6063584B-2E42-4CD2-9050-9CA9837DA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7663" y="2582863"/>
            <a:ext cx="3070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46576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content that matches the title.</a:t>
            </a:r>
          </a:p>
        </p:txBody>
      </p:sp>
      <p:sp>
        <p:nvSpPr>
          <p:cNvPr id="25624" name="文本框 27">
            <a:extLst>
              <a:ext uri="{FF2B5EF4-FFF2-40B4-BE49-F238E27FC236}">
                <a16:creationId xmlns:a16="http://schemas.microsoft.com/office/drawing/2014/main" id="{C97B6213-8F6A-436D-8710-3E3573DAC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7663" y="4705350"/>
            <a:ext cx="3070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46576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content that matches the title.</a:t>
            </a:r>
          </a:p>
        </p:txBody>
      </p:sp>
      <p:sp>
        <p:nvSpPr>
          <p:cNvPr id="25625" name="文本框 28">
            <a:extLst>
              <a:ext uri="{FF2B5EF4-FFF2-40B4-BE49-F238E27FC236}">
                <a16:creationId xmlns:a16="http://schemas.microsoft.com/office/drawing/2014/main" id="{4D49E13E-AE05-4139-A7C4-2FDE0F299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7663" y="5292725"/>
            <a:ext cx="30702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46576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content that matches the title.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 dirty="0">
              <a:solidFill>
                <a:srgbClr val="465766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5626" name="文本框 29">
            <a:extLst>
              <a:ext uri="{FF2B5EF4-FFF2-40B4-BE49-F238E27FC236}">
                <a16:creationId xmlns:a16="http://schemas.microsoft.com/office/drawing/2014/main" id="{D7A85D73-0773-4EA4-8E04-81CACB79E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5200" y="4705350"/>
            <a:ext cx="3070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46576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content that matches the title.</a:t>
            </a:r>
          </a:p>
        </p:txBody>
      </p:sp>
      <p:sp>
        <p:nvSpPr>
          <p:cNvPr id="25627" name="文本框 30">
            <a:extLst>
              <a:ext uri="{FF2B5EF4-FFF2-40B4-BE49-F238E27FC236}">
                <a16:creationId xmlns:a16="http://schemas.microsoft.com/office/drawing/2014/main" id="{DB89B47E-5632-4530-B706-8A91EAC99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5200" y="5292725"/>
            <a:ext cx="30702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46576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content that matches the title.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 dirty="0">
              <a:solidFill>
                <a:srgbClr val="465766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5628" name="文本框 31">
            <a:extLst>
              <a:ext uri="{FF2B5EF4-FFF2-40B4-BE49-F238E27FC236}">
                <a16:creationId xmlns:a16="http://schemas.microsoft.com/office/drawing/2014/main" id="{5FE1A160-65EE-46D1-A621-34F7F8106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5200" y="1995488"/>
            <a:ext cx="3070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46576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content that matches the title.</a:t>
            </a:r>
          </a:p>
        </p:txBody>
      </p:sp>
      <p:sp>
        <p:nvSpPr>
          <p:cNvPr id="25629" name="文本框 32">
            <a:extLst>
              <a:ext uri="{FF2B5EF4-FFF2-40B4-BE49-F238E27FC236}">
                <a16:creationId xmlns:a16="http://schemas.microsoft.com/office/drawing/2014/main" id="{BAAA40C8-66AA-4432-9B9E-A5AB77F4C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5200" y="2582863"/>
            <a:ext cx="3070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46576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content that matches the title.</a:t>
            </a:r>
          </a:p>
        </p:txBody>
      </p:sp>
      <p:sp>
        <p:nvSpPr>
          <p:cNvPr id="2" name="文本框 81">
            <a:extLst>
              <a:ext uri="{FF2B5EF4-FFF2-40B4-BE49-F238E27FC236}">
                <a16:creationId xmlns:a16="http://schemas.microsoft.com/office/drawing/2014/main" id="{BA324DC0-2D02-4B9D-BFB5-D3C19A6D2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463" y="133350"/>
            <a:ext cx="60807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rgbClr val="7F7F7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THE CONTENT OF THE TITLE</a:t>
            </a:r>
          </a:p>
        </p:txBody>
      </p:sp>
      <p:sp>
        <p:nvSpPr>
          <p:cNvPr id="3" name="矩形 9">
            <a:extLst>
              <a:ext uri="{FF2B5EF4-FFF2-40B4-BE49-F238E27FC236}">
                <a16:creationId xmlns:a16="http://schemas.microsoft.com/office/drawing/2014/main" id="{27BDA9F3-B784-418B-9F1B-F5E961C94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569913" cy="657225"/>
          </a:xfrm>
          <a:prstGeom prst="rect">
            <a:avLst/>
          </a:prstGeom>
          <a:solidFill>
            <a:srgbClr val="0C8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ADC7FD5C-8E47-4091-9358-581152FB972F}"/>
              </a:ext>
            </a:extLst>
          </p:cNvPr>
          <p:cNvSpPr/>
          <p:nvPr/>
        </p:nvSpPr>
        <p:spPr bwMode="auto">
          <a:xfrm>
            <a:off x="617538" y="0"/>
            <a:ext cx="107950" cy="6572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8" grpId="0" autoUpdateAnimBg="0"/>
      <p:bldP spid="25619" grpId="0" autoUpdateAnimBg="0"/>
      <p:bldP spid="25620" grpId="0" autoUpdateAnimBg="0"/>
      <p:bldP spid="25621" grpId="0" autoUpdateAnimBg="0"/>
      <p:bldP spid="25622" grpId="0" autoUpdateAnimBg="0"/>
      <p:bldP spid="25623" grpId="0" autoUpdateAnimBg="0"/>
      <p:bldP spid="25624" grpId="0" autoUpdateAnimBg="0"/>
      <p:bldP spid="25625" grpId="0" autoUpdateAnimBg="0"/>
      <p:bldP spid="25626" grpId="0" autoUpdateAnimBg="0"/>
      <p:bldP spid="25627" grpId="0" autoUpdateAnimBg="0"/>
      <p:bldP spid="25628" grpId="0" autoUpdateAnimBg="0"/>
      <p:bldP spid="25629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8" name="图片 13">
            <a:extLst>
              <a:ext uri="{FF2B5EF4-FFF2-40B4-BE49-F238E27FC236}">
                <a16:creationId xmlns:a16="http://schemas.microsoft.com/office/drawing/2014/main" id="{0732EA6A-B636-45A0-91BD-A6A5D702C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7" r="20338" b="10133"/>
          <a:stretch>
            <a:fillRect/>
          </a:stretch>
        </p:blipFill>
        <p:spPr bwMode="auto">
          <a:xfrm>
            <a:off x="4157663" y="1973263"/>
            <a:ext cx="3876675" cy="2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9" name="矩形 14">
            <a:extLst>
              <a:ext uri="{FF2B5EF4-FFF2-40B4-BE49-F238E27FC236}">
                <a16:creationId xmlns:a16="http://schemas.microsoft.com/office/drawing/2014/main" id="{79061B4D-E3CE-423C-A86A-4905CEADC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73263"/>
            <a:ext cx="4157663" cy="2598737"/>
          </a:xfrm>
          <a:prstGeom prst="rect">
            <a:avLst/>
          </a:prstGeom>
          <a:solidFill>
            <a:srgbClr val="40C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6640" name="矩形 15">
            <a:extLst>
              <a:ext uri="{FF2B5EF4-FFF2-40B4-BE49-F238E27FC236}">
                <a16:creationId xmlns:a16="http://schemas.microsoft.com/office/drawing/2014/main" id="{93D45CA8-69A0-413B-96FD-50C184210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4338" y="1973263"/>
            <a:ext cx="4157662" cy="2598737"/>
          </a:xfrm>
          <a:prstGeom prst="rect">
            <a:avLst/>
          </a:prstGeom>
          <a:solidFill>
            <a:srgbClr val="FF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6641" name="矩形 16">
            <a:extLst>
              <a:ext uri="{FF2B5EF4-FFF2-40B4-BE49-F238E27FC236}">
                <a16:creationId xmlns:a16="http://schemas.microsoft.com/office/drawing/2014/main" id="{7ED2EE29-3276-4F51-BBB4-258AFAFF1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12192000" cy="2286000"/>
          </a:xfrm>
          <a:prstGeom prst="rect">
            <a:avLst/>
          </a:prstGeom>
          <a:solidFill>
            <a:srgbClr val="FF62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6642" name="文本框 17">
            <a:extLst>
              <a:ext uri="{FF2B5EF4-FFF2-40B4-BE49-F238E27FC236}">
                <a16:creationId xmlns:a16="http://schemas.microsoft.com/office/drawing/2014/main" id="{5459EE36-D1F7-4CFB-94F9-78391CA25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535" y="2481263"/>
            <a:ext cx="302145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The content of the title</a:t>
            </a:r>
          </a:p>
        </p:txBody>
      </p:sp>
      <p:sp>
        <p:nvSpPr>
          <p:cNvPr id="26643" name="文本框 18">
            <a:extLst>
              <a:ext uri="{FF2B5EF4-FFF2-40B4-BE49-F238E27FC236}">
                <a16:creationId xmlns:a16="http://schemas.microsoft.com/office/drawing/2014/main" id="{604095AA-6F64-4243-9676-FF8D1796B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2025" y="3040063"/>
            <a:ext cx="27119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content that matches the title.</a:t>
            </a:r>
          </a:p>
        </p:txBody>
      </p:sp>
      <p:sp>
        <p:nvSpPr>
          <p:cNvPr id="26644" name="文本框 19">
            <a:extLst>
              <a:ext uri="{FF2B5EF4-FFF2-40B4-BE49-F238E27FC236}">
                <a16:creationId xmlns:a16="http://schemas.microsoft.com/office/drawing/2014/main" id="{A3B53FD8-10A4-47AA-9E5E-EB8AF2BD3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8013" y="2481263"/>
            <a:ext cx="302145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The content of the title</a:t>
            </a:r>
          </a:p>
        </p:txBody>
      </p:sp>
      <p:sp>
        <p:nvSpPr>
          <p:cNvPr id="26645" name="文本框 20">
            <a:extLst>
              <a:ext uri="{FF2B5EF4-FFF2-40B4-BE49-F238E27FC236}">
                <a16:creationId xmlns:a16="http://schemas.microsoft.com/office/drawing/2014/main" id="{4C961607-552F-402F-A6A3-A8F20731F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1650" y="3040063"/>
            <a:ext cx="29214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content that matches the title.</a:t>
            </a:r>
          </a:p>
        </p:txBody>
      </p:sp>
      <p:sp>
        <p:nvSpPr>
          <p:cNvPr id="26646" name="文本框 22">
            <a:extLst>
              <a:ext uri="{FF2B5EF4-FFF2-40B4-BE49-F238E27FC236}">
                <a16:creationId xmlns:a16="http://schemas.microsoft.com/office/drawing/2014/main" id="{3E716D0F-A1BF-483A-B174-F49CBB324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0450" y="5453063"/>
            <a:ext cx="882173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Content Description Content Description Content Description Content Description Content Description Content Description Content Description Content Description Content Description Content Description Content Description Content Description Content Description Content Description</a:t>
            </a:r>
          </a:p>
        </p:txBody>
      </p:sp>
      <p:sp>
        <p:nvSpPr>
          <p:cNvPr id="26635" name="文本框 81">
            <a:extLst>
              <a:ext uri="{FF2B5EF4-FFF2-40B4-BE49-F238E27FC236}">
                <a16:creationId xmlns:a16="http://schemas.microsoft.com/office/drawing/2014/main" id="{EAC87005-C92E-4A2C-99BE-7489E72DB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463" y="133350"/>
            <a:ext cx="66904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rgbClr val="7F7F7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THE CONTENT OF THE TITLE</a:t>
            </a:r>
          </a:p>
        </p:txBody>
      </p:sp>
      <p:sp>
        <p:nvSpPr>
          <p:cNvPr id="26636" name="矩形 9">
            <a:extLst>
              <a:ext uri="{FF2B5EF4-FFF2-40B4-BE49-F238E27FC236}">
                <a16:creationId xmlns:a16="http://schemas.microsoft.com/office/drawing/2014/main" id="{34D35FB4-7924-4501-A05F-FD5CC84C0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569913" cy="657225"/>
          </a:xfrm>
          <a:prstGeom prst="rect">
            <a:avLst/>
          </a:prstGeom>
          <a:solidFill>
            <a:srgbClr val="0C8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3AC11157-1858-4CA4-90B2-33AB0F927DBF}"/>
              </a:ext>
            </a:extLst>
          </p:cNvPr>
          <p:cNvSpPr/>
          <p:nvPr/>
        </p:nvSpPr>
        <p:spPr bwMode="auto">
          <a:xfrm>
            <a:off x="617538" y="0"/>
            <a:ext cx="107950" cy="6572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9" grpId="0" animBg="1" autoUpdateAnimBg="0"/>
      <p:bldP spid="26640" grpId="0" animBg="1" autoUpdateAnimBg="0"/>
      <p:bldP spid="26641" grpId="0" animBg="1" autoUpdateAnimBg="0"/>
      <p:bldP spid="26642" grpId="0" autoUpdateAnimBg="0"/>
      <p:bldP spid="26643" grpId="0" autoUpdateAnimBg="0"/>
      <p:bldP spid="26644" grpId="0" autoUpdateAnimBg="0"/>
      <p:bldP spid="26645" grpId="0" autoUpdateAnimBg="0"/>
      <p:bldP spid="26646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2" name="图片 13">
            <a:extLst>
              <a:ext uri="{FF2B5EF4-FFF2-40B4-BE49-F238E27FC236}">
                <a16:creationId xmlns:a16="http://schemas.microsoft.com/office/drawing/2014/main" id="{44E58153-2487-4C55-AA1B-E08CE3F2D3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5" t="17271" r="28658" b="10342"/>
          <a:stretch>
            <a:fillRect/>
          </a:stretch>
        </p:blipFill>
        <p:spPr bwMode="auto">
          <a:xfrm>
            <a:off x="0" y="2157413"/>
            <a:ext cx="4645025" cy="3841750"/>
          </a:xfrm>
          <a:prstGeom prst="rect">
            <a:avLst/>
          </a:prstGeom>
          <a:noFill/>
          <a:ln w="9525">
            <a:solidFill>
              <a:srgbClr val="FF62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63" name="文本框 14">
            <a:extLst>
              <a:ext uri="{FF2B5EF4-FFF2-40B4-BE49-F238E27FC236}">
                <a16:creationId xmlns:a16="http://schemas.microsoft.com/office/drawing/2014/main" id="{D29DFB64-0930-4823-8289-031C13661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2825" y="2513013"/>
            <a:ext cx="7118350" cy="523875"/>
          </a:xfrm>
          <a:prstGeom prst="rect">
            <a:avLst/>
          </a:prstGeom>
          <a:solidFill>
            <a:srgbClr val="FF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27664" name="文本框 15">
            <a:extLst>
              <a:ext uri="{FF2B5EF4-FFF2-40B4-BE49-F238E27FC236}">
                <a16:creationId xmlns:a16="http://schemas.microsoft.com/office/drawing/2014/main" id="{001F48CC-13FD-4553-884C-B7E897319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2825" y="3513138"/>
            <a:ext cx="7118350" cy="523875"/>
          </a:xfrm>
          <a:prstGeom prst="rect">
            <a:avLst/>
          </a:prstGeom>
          <a:solidFill>
            <a:srgbClr val="FF62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27665" name="文本框 16">
            <a:extLst>
              <a:ext uri="{FF2B5EF4-FFF2-40B4-BE49-F238E27FC236}">
                <a16:creationId xmlns:a16="http://schemas.microsoft.com/office/drawing/2014/main" id="{808D2B0F-3F97-456A-9A5F-A0D5ADEB4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2825" y="4543425"/>
            <a:ext cx="7118350" cy="523875"/>
          </a:xfrm>
          <a:prstGeom prst="rect">
            <a:avLst/>
          </a:prstGeom>
          <a:solidFill>
            <a:srgbClr val="24BF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27666" name="文本框 17">
            <a:extLst>
              <a:ext uri="{FF2B5EF4-FFF2-40B4-BE49-F238E27FC236}">
                <a16:creationId xmlns:a16="http://schemas.microsoft.com/office/drawing/2014/main" id="{894BBEEA-216C-423B-9A7D-FFF295C8C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2825" y="5522913"/>
            <a:ext cx="7118350" cy="523875"/>
          </a:xfrm>
          <a:prstGeom prst="rect">
            <a:avLst/>
          </a:prstGeom>
          <a:solidFill>
            <a:srgbClr val="47D7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27667" name="文本框 18">
            <a:extLst>
              <a:ext uri="{FF2B5EF4-FFF2-40B4-BE49-F238E27FC236}">
                <a16:creationId xmlns:a16="http://schemas.microsoft.com/office/drawing/2014/main" id="{A531DA93-F546-4B68-8A97-58AED5C08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5" y="2106613"/>
            <a:ext cx="3785626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46576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The content of the title</a:t>
            </a:r>
          </a:p>
        </p:txBody>
      </p:sp>
      <p:sp>
        <p:nvSpPr>
          <p:cNvPr id="27656" name="文本框 81">
            <a:extLst>
              <a:ext uri="{FF2B5EF4-FFF2-40B4-BE49-F238E27FC236}">
                <a16:creationId xmlns:a16="http://schemas.microsoft.com/office/drawing/2014/main" id="{62171C5F-2D8F-4085-8B3C-FF900FE2F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463" y="133350"/>
            <a:ext cx="7689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rgbClr val="7F7F7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THE CONTENT OF THE TITLE</a:t>
            </a:r>
          </a:p>
        </p:txBody>
      </p:sp>
      <p:sp>
        <p:nvSpPr>
          <p:cNvPr id="27657" name="矩形 9">
            <a:extLst>
              <a:ext uri="{FF2B5EF4-FFF2-40B4-BE49-F238E27FC236}">
                <a16:creationId xmlns:a16="http://schemas.microsoft.com/office/drawing/2014/main" id="{F3DC6CFE-5461-4A59-9074-B99BFB2D8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569913" cy="657225"/>
          </a:xfrm>
          <a:prstGeom prst="rect">
            <a:avLst/>
          </a:prstGeom>
          <a:solidFill>
            <a:srgbClr val="0C8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03D6E511-5EBF-47BB-AA5D-CC9A4CE44A73}"/>
              </a:ext>
            </a:extLst>
          </p:cNvPr>
          <p:cNvSpPr/>
          <p:nvPr/>
        </p:nvSpPr>
        <p:spPr bwMode="auto">
          <a:xfrm>
            <a:off x="617538" y="0"/>
            <a:ext cx="107950" cy="6572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3" grpId="0" animBg="1" autoUpdateAnimBg="0"/>
      <p:bldP spid="27664" grpId="0" animBg="1" autoUpdateAnimBg="0"/>
      <p:bldP spid="27665" grpId="0" animBg="1" autoUpdateAnimBg="0"/>
      <p:bldP spid="27666" grpId="0" animBg="1" autoUpdateAnimBg="0"/>
      <p:bldP spid="27667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6" name="矩形 13">
            <a:extLst>
              <a:ext uri="{FF2B5EF4-FFF2-40B4-BE49-F238E27FC236}">
                <a16:creationId xmlns:a16="http://schemas.microsoft.com/office/drawing/2014/main" id="{CAC54DE1-AD5B-489A-B016-91D6FCE4E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" y="2395538"/>
            <a:ext cx="2816225" cy="3584575"/>
          </a:xfrm>
          <a:prstGeom prst="rect">
            <a:avLst/>
          </a:prstGeom>
          <a:solidFill>
            <a:srgbClr val="FF62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8687" name="矩形 16">
            <a:extLst>
              <a:ext uri="{FF2B5EF4-FFF2-40B4-BE49-F238E27FC236}">
                <a16:creationId xmlns:a16="http://schemas.microsoft.com/office/drawing/2014/main" id="{D14CA535-7E64-4561-9C4E-65525561C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4225" y="2395538"/>
            <a:ext cx="2816225" cy="3584575"/>
          </a:xfrm>
          <a:prstGeom prst="rect">
            <a:avLst/>
          </a:prstGeom>
          <a:solidFill>
            <a:srgbClr val="FF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8688" name="矩形 17">
            <a:extLst>
              <a:ext uri="{FF2B5EF4-FFF2-40B4-BE49-F238E27FC236}">
                <a16:creationId xmlns:a16="http://schemas.microsoft.com/office/drawing/2014/main" id="{CC25D3DB-8C3A-4C6B-8695-8F09BC077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8663" y="2395538"/>
            <a:ext cx="2816225" cy="3584575"/>
          </a:xfrm>
          <a:prstGeom prst="rect">
            <a:avLst/>
          </a:prstGeom>
          <a:solidFill>
            <a:srgbClr val="40C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8689" name="文本框 19">
            <a:extLst>
              <a:ext uri="{FF2B5EF4-FFF2-40B4-BE49-F238E27FC236}">
                <a16:creationId xmlns:a16="http://schemas.microsoft.com/office/drawing/2014/main" id="{1C7DF494-F2B1-4B79-B8A7-44DAB7864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0" y="2725738"/>
            <a:ext cx="1279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000">
                <a:solidFill>
                  <a:schemeClr val="bg1"/>
                </a:solidFill>
              </a:rPr>
              <a:t>1200</a:t>
            </a:r>
            <a:endParaRPr lang="zh-CN" altLang="en-US" sz="4000">
              <a:solidFill>
                <a:schemeClr val="bg1"/>
              </a:solidFill>
            </a:endParaRPr>
          </a:p>
        </p:txBody>
      </p:sp>
      <p:sp>
        <p:nvSpPr>
          <p:cNvPr id="28690" name="文本框 20">
            <a:extLst>
              <a:ext uri="{FF2B5EF4-FFF2-40B4-BE49-F238E27FC236}">
                <a16:creationId xmlns:a16="http://schemas.microsoft.com/office/drawing/2014/main" id="{997F2915-0AA4-4C37-BDB2-A95E60556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2679700"/>
            <a:ext cx="12811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000">
                <a:solidFill>
                  <a:schemeClr val="bg1"/>
                </a:solidFill>
              </a:rPr>
              <a:t>80%</a:t>
            </a:r>
            <a:endParaRPr lang="zh-CN" altLang="en-US" sz="4000">
              <a:solidFill>
                <a:schemeClr val="bg1"/>
              </a:solidFill>
            </a:endParaRPr>
          </a:p>
        </p:txBody>
      </p:sp>
      <p:sp>
        <p:nvSpPr>
          <p:cNvPr id="28691" name="文本框 21">
            <a:extLst>
              <a:ext uri="{FF2B5EF4-FFF2-40B4-BE49-F238E27FC236}">
                <a16:creationId xmlns:a16="http://schemas.microsoft.com/office/drawing/2014/main" id="{63CDE1D2-A2BC-4207-A165-FAF708B1B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0213" y="2725738"/>
            <a:ext cx="12811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000">
                <a:solidFill>
                  <a:schemeClr val="bg1"/>
                </a:solidFill>
              </a:rPr>
              <a:t>100+</a:t>
            </a:r>
            <a:endParaRPr lang="zh-CN" altLang="en-US" sz="4000">
              <a:solidFill>
                <a:schemeClr val="bg1"/>
              </a:solidFill>
            </a:endParaRPr>
          </a:p>
        </p:txBody>
      </p:sp>
      <p:sp>
        <p:nvSpPr>
          <p:cNvPr id="28692" name="文本框 22">
            <a:extLst>
              <a:ext uri="{FF2B5EF4-FFF2-40B4-BE49-F238E27FC236}">
                <a16:creationId xmlns:a16="http://schemas.microsoft.com/office/drawing/2014/main" id="{B22259C4-CA32-416D-B301-07DC17A65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1425" y="3711575"/>
            <a:ext cx="20161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content that matches the title.</a:t>
            </a:r>
          </a:p>
        </p:txBody>
      </p:sp>
      <p:sp>
        <p:nvSpPr>
          <p:cNvPr id="28693" name="文本框 23">
            <a:extLst>
              <a:ext uri="{FF2B5EF4-FFF2-40B4-BE49-F238E27FC236}">
                <a16:creationId xmlns:a16="http://schemas.microsoft.com/office/drawing/2014/main" id="{817808EE-6D6C-46DD-A231-BF96BC4E5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8" y="3711575"/>
            <a:ext cx="20161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content that matches the title.</a:t>
            </a:r>
          </a:p>
        </p:txBody>
      </p:sp>
      <p:sp>
        <p:nvSpPr>
          <p:cNvPr id="28694" name="文本框 26">
            <a:extLst>
              <a:ext uri="{FF2B5EF4-FFF2-40B4-BE49-F238E27FC236}">
                <a16:creationId xmlns:a16="http://schemas.microsoft.com/office/drawing/2014/main" id="{D2589F48-F157-4B29-8B7B-9F9F04567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7125" y="3711575"/>
            <a:ext cx="201771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content that matches the title.</a:t>
            </a:r>
          </a:p>
        </p:txBody>
      </p:sp>
      <p:pic>
        <p:nvPicPr>
          <p:cNvPr id="28695" name="Group 4">
            <a:extLst>
              <a:ext uri="{FF2B5EF4-FFF2-40B4-BE49-F238E27FC236}">
                <a16:creationId xmlns:a16="http://schemas.microsoft.com/office/drawing/2014/main" id="{0B300AC7-23FC-4454-A540-7B6298BAC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2859088"/>
            <a:ext cx="4699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6" name="燕尾形 32">
            <a:extLst>
              <a:ext uri="{FF2B5EF4-FFF2-40B4-BE49-F238E27FC236}">
                <a16:creationId xmlns:a16="http://schemas.microsoft.com/office/drawing/2014/main" id="{B470A69B-8CD4-46AF-A14F-303D12FE0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0" y="3927475"/>
            <a:ext cx="476250" cy="476250"/>
          </a:xfrm>
          <a:prstGeom prst="chevron">
            <a:avLst>
              <a:gd name="adj" fmla="val 50000"/>
            </a:avLst>
          </a:prstGeom>
          <a:solidFill>
            <a:srgbClr val="FF62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28697" name="燕尾形 33">
            <a:extLst>
              <a:ext uri="{FF2B5EF4-FFF2-40B4-BE49-F238E27FC236}">
                <a16:creationId xmlns:a16="http://schemas.microsoft.com/office/drawing/2014/main" id="{FB4F9508-DD46-4A1F-974F-B8966708F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6038" y="3949700"/>
            <a:ext cx="476250" cy="476250"/>
          </a:xfrm>
          <a:prstGeom prst="chevron">
            <a:avLst>
              <a:gd name="adj" fmla="val 50000"/>
            </a:avLst>
          </a:prstGeom>
          <a:solidFill>
            <a:srgbClr val="FF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pic>
        <p:nvPicPr>
          <p:cNvPr id="28698" name="Group 9">
            <a:extLst>
              <a:ext uri="{FF2B5EF4-FFF2-40B4-BE49-F238E27FC236}">
                <a16:creationId xmlns:a16="http://schemas.microsoft.com/office/drawing/2014/main" id="{0EF778B6-E375-4F73-A5E8-6778DF94E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75" y="2835275"/>
            <a:ext cx="5175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9" name="Freeform 15">
            <a:extLst>
              <a:ext uri="{FF2B5EF4-FFF2-40B4-BE49-F238E27FC236}">
                <a16:creationId xmlns:a16="http://schemas.microsoft.com/office/drawing/2014/main" id="{312333FC-084B-4CB4-85CB-FB3AF292C010}"/>
              </a:ext>
            </a:extLst>
          </p:cNvPr>
          <p:cNvSpPr>
            <a:spLocks noEditPoints="1"/>
          </p:cNvSpPr>
          <p:nvPr/>
        </p:nvSpPr>
        <p:spPr bwMode="auto">
          <a:xfrm>
            <a:off x="8785225" y="2890838"/>
            <a:ext cx="534988" cy="534987"/>
          </a:xfrm>
          <a:custGeom>
            <a:avLst/>
            <a:gdLst>
              <a:gd name="T0" fmla="*/ 2147483646 w 287"/>
              <a:gd name="T1" fmla="*/ 2147483646 h 286"/>
              <a:gd name="T2" fmla="*/ 2147483646 w 287"/>
              <a:gd name="T3" fmla="*/ 2147483646 h 286"/>
              <a:gd name="T4" fmla="*/ 2147483646 w 287"/>
              <a:gd name="T5" fmla="*/ 2147483646 h 286"/>
              <a:gd name="T6" fmla="*/ 2147483646 w 287"/>
              <a:gd name="T7" fmla="*/ 2147483646 h 286"/>
              <a:gd name="T8" fmla="*/ 2147483646 w 287"/>
              <a:gd name="T9" fmla="*/ 2147483646 h 286"/>
              <a:gd name="T10" fmla="*/ 2147483646 w 287"/>
              <a:gd name="T11" fmla="*/ 2147483646 h 286"/>
              <a:gd name="T12" fmla="*/ 2147483646 w 287"/>
              <a:gd name="T13" fmla="*/ 2147483646 h 286"/>
              <a:gd name="T14" fmla="*/ 2147483646 w 287"/>
              <a:gd name="T15" fmla="*/ 2147483646 h 286"/>
              <a:gd name="T16" fmla="*/ 2147483646 w 287"/>
              <a:gd name="T17" fmla="*/ 2147483646 h 286"/>
              <a:gd name="T18" fmla="*/ 2147483646 w 287"/>
              <a:gd name="T19" fmla="*/ 2147483646 h 286"/>
              <a:gd name="T20" fmla="*/ 2147483646 w 287"/>
              <a:gd name="T21" fmla="*/ 2147483646 h 286"/>
              <a:gd name="T22" fmla="*/ 2147483646 w 287"/>
              <a:gd name="T23" fmla="*/ 2147483646 h 286"/>
              <a:gd name="T24" fmla="*/ 2147483646 w 287"/>
              <a:gd name="T25" fmla="*/ 2147483646 h 286"/>
              <a:gd name="T26" fmla="*/ 2147483646 w 287"/>
              <a:gd name="T27" fmla="*/ 2147483646 h 286"/>
              <a:gd name="T28" fmla="*/ 2147483646 w 287"/>
              <a:gd name="T29" fmla="*/ 2147483646 h 286"/>
              <a:gd name="T30" fmla="*/ 2147483646 w 287"/>
              <a:gd name="T31" fmla="*/ 2147483646 h 286"/>
              <a:gd name="T32" fmla="*/ 2147483646 w 287"/>
              <a:gd name="T33" fmla="*/ 2147483646 h 286"/>
              <a:gd name="T34" fmla="*/ 2147483646 w 287"/>
              <a:gd name="T35" fmla="*/ 2147483646 h 286"/>
              <a:gd name="T36" fmla="*/ 2147483646 w 287"/>
              <a:gd name="T37" fmla="*/ 2147483646 h 286"/>
              <a:gd name="T38" fmla="*/ 2147483646 w 287"/>
              <a:gd name="T39" fmla="*/ 2147483646 h 286"/>
              <a:gd name="T40" fmla="*/ 2147483646 w 287"/>
              <a:gd name="T41" fmla="*/ 2147483646 h 286"/>
              <a:gd name="T42" fmla="*/ 2147483646 w 287"/>
              <a:gd name="T43" fmla="*/ 2147483646 h 286"/>
              <a:gd name="T44" fmla="*/ 2147483646 w 287"/>
              <a:gd name="T45" fmla="*/ 2147483646 h 286"/>
              <a:gd name="T46" fmla="*/ 2147483646 w 287"/>
              <a:gd name="T47" fmla="*/ 2147483646 h 286"/>
              <a:gd name="T48" fmla="*/ 2147483646 w 287"/>
              <a:gd name="T49" fmla="*/ 2147483646 h 286"/>
              <a:gd name="T50" fmla="*/ 2147483646 w 287"/>
              <a:gd name="T51" fmla="*/ 2147483646 h 286"/>
              <a:gd name="T52" fmla="*/ 2147483646 w 287"/>
              <a:gd name="T53" fmla="*/ 2147483646 h 286"/>
              <a:gd name="T54" fmla="*/ 2147483646 w 287"/>
              <a:gd name="T55" fmla="*/ 2147483646 h 286"/>
              <a:gd name="T56" fmla="*/ 2147483646 w 287"/>
              <a:gd name="T57" fmla="*/ 2147483646 h 286"/>
              <a:gd name="T58" fmla="*/ 2147483646 w 287"/>
              <a:gd name="T59" fmla="*/ 2147483646 h 286"/>
              <a:gd name="T60" fmla="*/ 2147483646 w 287"/>
              <a:gd name="T61" fmla="*/ 2147483646 h 286"/>
              <a:gd name="T62" fmla="*/ 2147483646 w 287"/>
              <a:gd name="T63" fmla="*/ 2147483646 h 286"/>
              <a:gd name="T64" fmla="*/ 2147483646 w 287"/>
              <a:gd name="T65" fmla="*/ 2147483646 h 286"/>
              <a:gd name="T66" fmla="*/ 2147483646 w 287"/>
              <a:gd name="T67" fmla="*/ 2147483646 h 286"/>
              <a:gd name="T68" fmla="*/ 2147483646 w 287"/>
              <a:gd name="T69" fmla="*/ 2147483646 h 286"/>
              <a:gd name="T70" fmla="*/ 2147483646 w 287"/>
              <a:gd name="T71" fmla="*/ 2147483646 h 286"/>
              <a:gd name="T72" fmla="*/ 2147483646 w 287"/>
              <a:gd name="T73" fmla="*/ 2147483646 h 286"/>
              <a:gd name="T74" fmla="*/ 2147483646 w 287"/>
              <a:gd name="T75" fmla="*/ 2147483646 h 286"/>
              <a:gd name="T76" fmla="*/ 2147483646 w 287"/>
              <a:gd name="T77" fmla="*/ 2147483646 h 286"/>
              <a:gd name="T78" fmla="*/ 2147483646 w 287"/>
              <a:gd name="T79" fmla="*/ 2147483646 h 286"/>
              <a:gd name="T80" fmla="*/ 2147483646 w 287"/>
              <a:gd name="T81" fmla="*/ 2147483646 h 286"/>
              <a:gd name="T82" fmla="*/ 2147483646 w 287"/>
              <a:gd name="T83" fmla="*/ 2147483646 h 286"/>
              <a:gd name="T84" fmla="*/ 2147483646 w 287"/>
              <a:gd name="T85" fmla="*/ 2147483646 h 28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87" h="286">
                <a:moveTo>
                  <a:pt x="186" y="33"/>
                </a:moveTo>
                <a:cubicBezTo>
                  <a:pt x="182" y="29"/>
                  <a:pt x="176" y="27"/>
                  <a:pt x="170" y="27"/>
                </a:cubicBezTo>
                <a:cubicBezTo>
                  <a:pt x="164" y="27"/>
                  <a:pt x="158" y="29"/>
                  <a:pt x="154" y="33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37" y="50"/>
                  <a:pt x="135" y="56"/>
                  <a:pt x="135" y="62"/>
                </a:cubicBezTo>
                <a:cubicBezTo>
                  <a:pt x="135" y="66"/>
                  <a:pt x="136" y="70"/>
                  <a:pt x="138" y="74"/>
                </a:cubicBezTo>
                <a:cubicBezTo>
                  <a:pt x="17" y="122"/>
                  <a:pt x="17" y="122"/>
                  <a:pt x="17" y="122"/>
                </a:cubicBezTo>
                <a:cubicBezTo>
                  <a:pt x="9" y="126"/>
                  <a:pt x="3" y="133"/>
                  <a:pt x="1" y="142"/>
                </a:cubicBezTo>
                <a:cubicBezTo>
                  <a:pt x="0" y="150"/>
                  <a:pt x="3" y="159"/>
                  <a:pt x="9" y="166"/>
                </a:cubicBezTo>
                <a:cubicBezTo>
                  <a:pt x="123" y="278"/>
                  <a:pt x="123" y="278"/>
                  <a:pt x="123" y="278"/>
                </a:cubicBezTo>
                <a:cubicBezTo>
                  <a:pt x="128" y="283"/>
                  <a:pt x="134" y="286"/>
                  <a:pt x="141" y="286"/>
                </a:cubicBezTo>
                <a:cubicBezTo>
                  <a:pt x="141" y="286"/>
                  <a:pt x="141" y="286"/>
                  <a:pt x="142" y="286"/>
                </a:cubicBezTo>
                <a:cubicBezTo>
                  <a:pt x="143" y="286"/>
                  <a:pt x="145" y="286"/>
                  <a:pt x="147" y="285"/>
                </a:cubicBezTo>
                <a:cubicBezTo>
                  <a:pt x="156" y="284"/>
                  <a:pt x="163" y="277"/>
                  <a:pt x="166" y="269"/>
                </a:cubicBezTo>
                <a:cubicBezTo>
                  <a:pt x="214" y="150"/>
                  <a:pt x="214" y="150"/>
                  <a:pt x="214" y="150"/>
                </a:cubicBezTo>
                <a:cubicBezTo>
                  <a:pt x="218" y="152"/>
                  <a:pt x="222" y="153"/>
                  <a:pt x="226" y="153"/>
                </a:cubicBezTo>
                <a:cubicBezTo>
                  <a:pt x="232" y="153"/>
                  <a:pt x="238" y="151"/>
                  <a:pt x="242" y="147"/>
                </a:cubicBezTo>
                <a:cubicBezTo>
                  <a:pt x="255" y="134"/>
                  <a:pt x="255" y="134"/>
                  <a:pt x="255" y="134"/>
                </a:cubicBezTo>
                <a:cubicBezTo>
                  <a:pt x="259" y="130"/>
                  <a:pt x="261" y="124"/>
                  <a:pt x="261" y="118"/>
                </a:cubicBezTo>
                <a:cubicBezTo>
                  <a:pt x="261" y="112"/>
                  <a:pt x="259" y="107"/>
                  <a:pt x="255" y="102"/>
                </a:cubicBezTo>
                <a:lnTo>
                  <a:pt x="186" y="33"/>
                </a:lnTo>
                <a:close/>
                <a:moveTo>
                  <a:pt x="150" y="262"/>
                </a:moveTo>
                <a:cubicBezTo>
                  <a:pt x="149" y="265"/>
                  <a:pt x="146" y="267"/>
                  <a:pt x="143" y="268"/>
                </a:cubicBezTo>
                <a:cubicBezTo>
                  <a:pt x="143" y="268"/>
                  <a:pt x="142" y="268"/>
                  <a:pt x="141" y="268"/>
                </a:cubicBezTo>
                <a:cubicBezTo>
                  <a:pt x="139" y="268"/>
                  <a:pt x="137" y="267"/>
                  <a:pt x="135" y="266"/>
                </a:cubicBezTo>
                <a:cubicBezTo>
                  <a:pt x="21" y="153"/>
                  <a:pt x="21" y="153"/>
                  <a:pt x="21" y="153"/>
                </a:cubicBezTo>
                <a:cubicBezTo>
                  <a:pt x="19" y="151"/>
                  <a:pt x="18" y="148"/>
                  <a:pt x="19" y="145"/>
                </a:cubicBezTo>
                <a:cubicBezTo>
                  <a:pt x="20" y="142"/>
                  <a:pt x="22" y="140"/>
                  <a:pt x="24" y="139"/>
                </a:cubicBezTo>
                <a:cubicBezTo>
                  <a:pt x="80" y="116"/>
                  <a:pt x="80" y="116"/>
                  <a:pt x="80" y="116"/>
                </a:cubicBezTo>
                <a:cubicBezTo>
                  <a:pt x="117" y="129"/>
                  <a:pt x="155" y="117"/>
                  <a:pt x="192" y="157"/>
                </a:cubicBezTo>
                <a:lnTo>
                  <a:pt x="150" y="262"/>
                </a:lnTo>
                <a:close/>
                <a:moveTo>
                  <a:pt x="242" y="121"/>
                </a:moveTo>
                <a:cubicBezTo>
                  <a:pt x="230" y="134"/>
                  <a:pt x="230" y="134"/>
                  <a:pt x="230" y="134"/>
                </a:cubicBezTo>
                <a:cubicBezTo>
                  <a:pt x="228" y="136"/>
                  <a:pt x="225" y="136"/>
                  <a:pt x="223" y="134"/>
                </a:cubicBezTo>
                <a:cubicBezTo>
                  <a:pt x="207" y="118"/>
                  <a:pt x="207" y="118"/>
                  <a:pt x="207" y="118"/>
                </a:cubicBezTo>
                <a:cubicBezTo>
                  <a:pt x="195" y="150"/>
                  <a:pt x="195" y="150"/>
                  <a:pt x="195" y="150"/>
                </a:cubicBezTo>
                <a:cubicBezTo>
                  <a:pt x="196" y="148"/>
                  <a:pt x="196" y="148"/>
                  <a:pt x="196" y="148"/>
                </a:cubicBezTo>
                <a:cubicBezTo>
                  <a:pt x="169" y="121"/>
                  <a:pt x="142" y="117"/>
                  <a:pt x="117" y="114"/>
                </a:cubicBezTo>
                <a:cubicBezTo>
                  <a:pt x="109" y="113"/>
                  <a:pt x="101" y="112"/>
                  <a:pt x="94" y="111"/>
                </a:cubicBezTo>
                <a:cubicBezTo>
                  <a:pt x="170" y="80"/>
                  <a:pt x="170" y="80"/>
                  <a:pt x="170" y="80"/>
                </a:cubicBezTo>
                <a:cubicBezTo>
                  <a:pt x="154" y="65"/>
                  <a:pt x="154" y="65"/>
                  <a:pt x="154" y="65"/>
                </a:cubicBezTo>
                <a:cubicBezTo>
                  <a:pt x="152" y="63"/>
                  <a:pt x="152" y="60"/>
                  <a:pt x="154" y="59"/>
                </a:cubicBezTo>
                <a:cubicBezTo>
                  <a:pt x="167" y="46"/>
                  <a:pt x="167" y="46"/>
                  <a:pt x="167" y="46"/>
                </a:cubicBezTo>
                <a:cubicBezTo>
                  <a:pt x="169" y="44"/>
                  <a:pt x="171" y="44"/>
                  <a:pt x="173" y="46"/>
                </a:cubicBezTo>
                <a:cubicBezTo>
                  <a:pt x="242" y="115"/>
                  <a:pt x="242" y="115"/>
                  <a:pt x="242" y="115"/>
                </a:cubicBezTo>
                <a:cubicBezTo>
                  <a:pt x="244" y="117"/>
                  <a:pt x="244" y="120"/>
                  <a:pt x="242" y="121"/>
                </a:cubicBezTo>
                <a:close/>
                <a:moveTo>
                  <a:pt x="148" y="188"/>
                </a:moveTo>
                <a:cubicBezTo>
                  <a:pt x="161" y="188"/>
                  <a:pt x="171" y="178"/>
                  <a:pt x="171" y="165"/>
                </a:cubicBezTo>
                <a:cubicBezTo>
                  <a:pt x="171" y="153"/>
                  <a:pt x="161" y="143"/>
                  <a:pt x="148" y="143"/>
                </a:cubicBezTo>
                <a:cubicBezTo>
                  <a:pt x="136" y="143"/>
                  <a:pt x="126" y="153"/>
                  <a:pt x="126" y="165"/>
                </a:cubicBezTo>
                <a:cubicBezTo>
                  <a:pt x="126" y="178"/>
                  <a:pt x="136" y="188"/>
                  <a:pt x="148" y="188"/>
                </a:cubicBezTo>
                <a:close/>
                <a:moveTo>
                  <a:pt x="148" y="152"/>
                </a:moveTo>
                <a:cubicBezTo>
                  <a:pt x="156" y="152"/>
                  <a:pt x="162" y="158"/>
                  <a:pt x="162" y="165"/>
                </a:cubicBezTo>
                <a:cubicBezTo>
                  <a:pt x="162" y="173"/>
                  <a:pt x="156" y="179"/>
                  <a:pt x="148" y="179"/>
                </a:cubicBezTo>
                <a:cubicBezTo>
                  <a:pt x="141" y="179"/>
                  <a:pt x="135" y="173"/>
                  <a:pt x="135" y="165"/>
                </a:cubicBezTo>
                <a:cubicBezTo>
                  <a:pt x="135" y="158"/>
                  <a:pt x="141" y="152"/>
                  <a:pt x="148" y="152"/>
                </a:cubicBezTo>
                <a:close/>
                <a:moveTo>
                  <a:pt x="265" y="0"/>
                </a:moveTo>
                <a:cubicBezTo>
                  <a:pt x="252" y="0"/>
                  <a:pt x="242" y="10"/>
                  <a:pt x="242" y="22"/>
                </a:cubicBezTo>
                <a:cubicBezTo>
                  <a:pt x="242" y="35"/>
                  <a:pt x="252" y="45"/>
                  <a:pt x="265" y="45"/>
                </a:cubicBezTo>
                <a:cubicBezTo>
                  <a:pt x="277" y="45"/>
                  <a:pt x="287" y="35"/>
                  <a:pt x="287" y="22"/>
                </a:cubicBezTo>
                <a:cubicBezTo>
                  <a:pt x="287" y="10"/>
                  <a:pt x="277" y="0"/>
                  <a:pt x="265" y="0"/>
                </a:cubicBezTo>
                <a:close/>
                <a:moveTo>
                  <a:pt x="265" y="36"/>
                </a:moveTo>
                <a:cubicBezTo>
                  <a:pt x="257" y="36"/>
                  <a:pt x="251" y="30"/>
                  <a:pt x="251" y="22"/>
                </a:cubicBezTo>
                <a:cubicBezTo>
                  <a:pt x="251" y="15"/>
                  <a:pt x="257" y="9"/>
                  <a:pt x="265" y="9"/>
                </a:cubicBezTo>
                <a:cubicBezTo>
                  <a:pt x="272" y="9"/>
                  <a:pt x="278" y="15"/>
                  <a:pt x="278" y="22"/>
                </a:cubicBezTo>
                <a:cubicBezTo>
                  <a:pt x="278" y="30"/>
                  <a:pt x="272" y="36"/>
                  <a:pt x="265" y="36"/>
                </a:cubicBezTo>
                <a:close/>
                <a:moveTo>
                  <a:pt x="73" y="152"/>
                </a:moveTo>
                <a:cubicBezTo>
                  <a:pt x="73" y="162"/>
                  <a:pt x="81" y="170"/>
                  <a:pt x="90" y="170"/>
                </a:cubicBezTo>
                <a:cubicBezTo>
                  <a:pt x="100" y="170"/>
                  <a:pt x="108" y="162"/>
                  <a:pt x="108" y="152"/>
                </a:cubicBezTo>
                <a:cubicBezTo>
                  <a:pt x="108" y="142"/>
                  <a:pt x="100" y="134"/>
                  <a:pt x="90" y="134"/>
                </a:cubicBezTo>
                <a:cubicBezTo>
                  <a:pt x="81" y="134"/>
                  <a:pt x="73" y="142"/>
                  <a:pt x="73" y="152"/>
                </a:cubicBezTo>
                <a:close/>
                <a:moveTo>
                  <a:pt x="90" y="143"/>
                </a:moveTo>
                <a:cubicBezTo>
                  <a:pt x="95" y="143"/>
                  <a:pt x="99" y="147"/>
                  <a:pt x="99" y="152"/>
                </a:cubicBezTo>
                <a:cubicBezTo>
                  <a:pt x="99" y="157"/>
                  <a:pt x="95" y="161"/>
                  <a:pt x="90" y="161"/>
                </a:cubicBezTo>
                <a:cubicBezTo>
                  <a:pt x="85" y="161"/>
                  <a:pt x="81" y="157"/>
                  <a:pt x="81" y="152"/>
                </a:cubicBezTo>
                <a:cubicBezTo>
                  <a:pt x="81" y="147"/>
                  <a:pt x="85" y="143"/>
                  <a:pt x="90" y="143"/>
                </a:cubicBezTo>
                <a:close/>
                <a:moveTo>
                  <a:pt x="108" y="206"/>
                </a:moveTo>
                <a:cubicBezTo>
                  <a:pt x="108" y="201"/>
                  <a:pt x="112" y="197"/>
                  <a:pt x="117" y="197"/>
                </a:cubicBezTo>
                <a:cubicBezTo>
                  <a:pt x="122" y="197"/>
                  <a:pt x="126" y="201"/>
                  <a:pt x="126" y="206"/>
                </a:cubicBezTo>
                <a:cubicBezTo>
                  <a:pt x="126" y="210"/>
                  <a:pt x="122" y="214"/>
                  <a:pt x="117" y="214"/>
                </a:cubicBezTo>
                <a:cubicBezTo>
                  <a:pt x="112" y="214"/>
                  <a:pt x="108" y="210"/>
                  <a:pt x="108" y="206"/>
                </a:cubicBezTo>
                <a:close/>
                <a:moveTo>
                  <a:pt x="251" y="71"/>
                </a:moveTo>
                <a:cubicBezTo>
                  <a:pt x="251" y="67"/>
                  <a:pt x="255" y="63"/>
                  <a:pt x="260" y="63"/>
                </a:cubicBezTo>
                <a:cubicBezTo>
                  <a:pt x="265" y="63"/>
                  <a:pt x="269" y="67"/>
                  <a:pt x="269" y="71"/>
                </a:cubicBezTo>
                <a:cubicBezTo>
                  <a:pt x="269" y="76"/>
                  <a:pt x="265" y="80"/>
                  <a:pt x="260" y="80"/>
                </a:cubicBezTo>
                <a:cubicBezTo>
                  <a:pt x="255" y="80"/>
                  <a:pt x="251" y="76"/>
                  <a:pt x="251" y="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文本框 81">
            <a:extLst>
              <a:ext uri="{FF2B5EF4-FFF2-40B4-BE49-F238E27FC236}">
                <a16:creationId xmlns:a16="http://schemas.microsoft.com/office/drawing/2014/main" id="{91D035AC-EA47-4412-A313-6F9AF8801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463" y="133350"/>
            <a:ext cx="64794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rgbClr val="7F7F7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THE CONTENT OF THE TITLE</a:t>
            </a:r>
          </a:p>
        </p:txBody>
      </p:sp>
      <p:sp>
        <p:nvSpPr>
          <p:cNvPr id="3" name="矩形 9">
            <a:extLst>
              <a:ext uri="{FF2B5EF4-FFF2-40B4-BE49-F238E27FC236}">
                <a16:creationId xmlns:a16="http://schemas.microsoft.com/office/drawing/2014/main" id="{9D9AB985-7BD9-4B9E-AB4E-C0F74FD76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569913" cy="657225"/>
          </a:xfrm>
          <a:prstGeom prst="rect">
            <a:avLst/>
          </a:prstGeom>
          <a:solidFill>
            <a:srgbClr val="0C8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E666F6D2-B107-45A3-8FE2-1F2C64B197DE}"/>
              </a:ext>
            </a:extLst>
          </p:cNvPr>
          <p:cNvSpPr/>
          <p:nvPr/>
        </p:nvSpPr>
        <p:spPr bwMode="auto">
          <a:xfrm>
            <a:off x="617538" y="0"/>
            <a:ext cx="107950" cy="6572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6" grpId="0" animBg="1" autoUpdateAnimBg="0"/>
      <p:bldP spid="28687" grpId="0" animBg="1" autoUpdateAnimBg="0"/>
      <p:bldP spid="28688" grpId="0" animBg="1" autoUpdateAnimBg="0"/>
      <p:bldP spid="28689" grpId="0" autoUpdateAnimBg="0"/>
      <p:bldP spid="28690" grpId="0" autoUpdateAnimBg="0"/>
      <p:bldP spid="28691" grpId="0" autoUpdateAnimBg="0"/>
      <p:bldP spid="28692" grpId="0" autoUpdateAnimBg="0"/>
      <p:bldP spid="28693" grpId="0" autoUpdateAnimBg="0"/>
      <p:bldP spid="28694" grpId="0" autoUpdateAnimBg="0"/>
      <p:bldP spid="28696" grpId="0" animBg="1" autoUpdateAnimBg="0"/>
      <p:bldP spid="28697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1">
            <a:extLst>
              <a:ext uri="{FF2B5EF4-FFF2-40B4-BE49-F238E27FC236}">
                <a16:creationId xmlns:a16="http://schemas.microsoft.com/office/drawing/2014/main" id="{56ED9B34-E853-42D1-AB77-E174CB49F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7F7F7F">
              <a:alpha val="3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CD635907-7EAA-45D8-BE75-0CBE30100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3300" y="4422775"/>
            <a:ext cx="1243013" cy="1244600"/>
          </a:xfrm>
          <a:prstGeom prst="ellipse">
            <a:avLst/>
          </a:prstGeom>
          <a:solidFill>
            <a:srgbClr val="40C6F2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subheading</a:t>
            </a:r>
          </a:p>
        </p:txBody>
      </p:sp>
      <p:sp>
        <p:nvSpPr>
          <p:cNvPr id="14" name="椭圆 8">
            <a:extLst>
              <a:ext uri="{FF2B5EF4-FFF2-40B4-BE49-F238E27FC236}">
                <a16:creationId xmlns:a16="http://schemas.microsoft.com/office/drawing/2014/main" id="{5F319D4B-4AC2-4956-8230-3E40ED7E1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0113" y="2625725"/>
            <a:ext cx="1243012" cy="1244600"/>
          </a:xfrm>
          <a:prstGeom prst="ellipse">
            <a:avLst/>
          </a:prstGeom>
          <a:solidFill>
            <a:srgbClr val="FFBD00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subheading</a:t>
            </a:r>
          </a:p>
        </p:txBody>
      </p:sp>
      <p:sp>
        <p:nvSpPr>
          <p:cNvPr id="15" name="椭圆 9">
            <a:extLst>
              <a:ext uri="{FF2B5EF4-FFF2-40B4-BE49-F238E27FC236}">
                <a16:creationId xmlns:a16="http://schemas.microsoft.com/office/drawing/2014/main" id="{275C6394-E9EF-42B6-9F8A-490B00349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2700" y="2625725"/>
            <a:ext cx="1243013" cy="1244600"/>
          </a:xfrm>
          <a:prstGeom prst="ellipse">
            <a:avLst/>
          </a:prstGeom>
          <a:solidFill>
            <a:srgbClr val="FF625F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subheading</a:t>
            </a:r>
          </a:p>
        </p:txBody>
      </p:sp>
      <p:sp>
        <p:nvSpPr>
          <p:cNvPr id="16" name="椭圆 10">
            <a:extLst>
              <a:ext uri="{FF2B5EF4-FFF2-40B4-BE49-F238E27FC236}">
                <a16:creationId xmlns:a16="http://schemas.microsoft.com/office/drawing/2014/main" id="{D347F09E-85D6-40B5-B9C4-BDD9BC9CF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2188" y="4422775"/>
            <a:ext cx="1244600" cy="1244600"/>
          </a:xfrm>
          <a:prstGeom prst="ellipse">
            <a:avLst/>
          </a:prstGeom>
          <a:solidFill>
            <a:srgbClr val="47D7C6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subheading</a:t>
            </a:r>
          </a:p>
        </p:txBody>
      </p:sp>
      <p:sp>
        <p:nvSpPr>
          <p:cNvPr id="29703" name="弦形 1">
            <a:extLst>
              <a:ext uri="{FF2B5EF4-FFF2-40B4-BE49-F238E27FC236}">
                <a16:creationId xmlns:a16="http://schemas.microsoft.com/office/drawing/2014/main" id="{419DDB43-8900-439F-A3E6-A78DF4211C0F}"/>
              </a:ext>
            </a:extLst>
          </p:cNvPr>
          <p:cNvSpPr>
            <a:spLocks/>
          </p:cNvSpPr>
          <p:nvPr/>
        </p:nvSpPr>
        <p:spPr bwMode="auto">
          <a:xfrm rot="6773923">
            <a:off x="3974307" y="3480594"/>
            <a:ext cx="4243387" cy="4244975"/>
          </a:xfrm>
          <a:custGeom>
            <a:avLst/>
            <a:gdLst>
              <a:gd name="T0" fmla="*/ 3617406 w 4244454"/>
              <a:gd name="T1" fmla="*/ 3625226 h 4244454"/>
              <a:gd name="T2" fmla="*/ 1059513 w 4244454"/>
              <a:gd name="T3" fmla="*/ 3962705 h 4244454"/>
              <a:gd name="T4" fmla="*/ 72205 w 4244454"/>
              <a:gd name="T5" fmla="*/ 1573977 h 4244454"/>
              <a:gd name="T6" fmla="*/ 2119029 w 4244454"/>
              <a:gd name="T7" fmla="*/ 0 h 4244454"/>
              <a:gd name="T8" fmla="*/ 3617406 w 4244454"/>
              <a:gd name="T9" fmla="*/ 3625226 h 42444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44454" h="4244454">
                <a:moveTo>
                  <a:pt x="3622868" y="3622868"/>
                </a:moveTo>
                <a:cubicBezTo>
                  <a:pt x="2943669" y="4302067"/>
                  <a:pt x="1892959" y="4440395"/>
                  <a:pt x="1061113" y="3960129"/>
                </a:cubicBezTo>
                <a:cubicBezTo>
                  <a:pt x="229268" y="3479863"/>
                  <a:pt x="-176291" y="2500756"/>
                  <a:pt x="72313" y="1572954"/>
                </a:cubicBezTo>
                <a:cubicBezTo>
                  <a:pt x="320917" y="645151"/>
                  <a:pt x="1161695" y="0"/>
                  <a:pt x="2122227" y="0"/>
                </a:cubicBezTo>
                <a:lnTo>
                  <a:pt x="3622868" y="3622868"/>
                </a:lnTo>
                <a:close/>
              </a:path>
            </a:pathLst>
          </a:custGeom>
          <a:solidFill>
            <a:srgbClr val="54ADA2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18" name="Group 19">
            <a:extLst>
              <a:ext uri="{FF2B5EF4-FFF2-40B4-BE49-F238E27FC236}">
                <a16:creationId xmlns:a16="http://schemas.microsoft.com/office/drawing/2014/main" id="{4D232F37-8655-403A-9E74-A3D929061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13" y="3517900"/>
            <a:ext cx="32131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EE2DA092-DB34-4467-90C8-E9FFD8083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575" y="5491163"/>
            <a:ext cx="29194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2F2F2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The content of the title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86EE831-C8C2-4FBA-9826-F454B4B8C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0" y="5006975"/>
            <a:ext cx="2921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2F2F2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Chapter Four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utoUpdateAnimBg="0"/>
      <p:bldP spid="14" grpId="0" animBg="1" autoUpdateAnimBg="0"/>
      <p:bldP spid="15" grpId="0" animBg="1" autoUpdateAnimBg="0"/>
      <p:bldP spid="16" grpId="0" animBg="1" autoUpdateAnimBg="0"/>
      <p:bldP spid="19" grpId="0" autoUpdateAnimBg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5">
            <a:extLst>
              <a:ext uri="{FF2B5EF4-FFF2-40B4-BE49-F238E27FC236}">
                <a16:creationId xmlns:a16="http://schemas.microsoft.com/office/drawing/2014/main" id="{B387821B-746B-4F63-B31D-51C7BF2EC02D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682750" y="1585913"/>
            <a:ext cx="8826500" cy="47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3" name="Freeform 7">
            <a:extLst>
              <a:ext uri="{FF2B5EF4-FFF2-40B4-BE49-F238E27FC236}">
                <a16:creationId xmlns:a16="http://schemas.microsoft.com/office/drawing/2014/main" id="{13C33979-F892-4FAC-B169-4F688D205C1D}"/>
              </a:ext>
            </a:extLst>
          </p:cNvPr>
          <p:cNvSpPr>
            <a:spLocks/>
          </p:cNvSpPr>
          <p:nvPr/>
        </p:nvSpPr>
        <p:spPr bwMode="auto">
          <a:xfrm>
            <a:off x="9701213" y="2303463"/>
            <a:ext cx="63500" cy="33337"/>
          </a:xfrm>
          <a:custGeom>
            <a:avLst/>
            <a:gdLst>
              <a:gd name="T0" fmla="*/ 0 w 2"/>
              <a:gd name="T1" fmla="*/ 2147483646 h 1"/>
              <a:gd name="T2" fmla="*/ 0 w 2"/>
              <a:gd name="T3" fmla="*/ 0 h 1"/>
              <a:gd name="T4" fmla="*/ 2147483646 w 2"/>
              <a:gd name="T5" fmla="*/ 2147483646 h 1"/>
              <a:gd name="T6" fmla="*/ 2147483646 w 2"/>
              <a:gd name="T7" fmla="*/ 2147483646 h 1"/>
              <a:gd name="T8" fmla="*/ 2147483646 w 2"/>
              <a:gd name="T9" fmla="*/ 0 h 1"/>
              <a:gd name="T10" fmla="*/ 0 w 2"/>
              <a:gd name="T11" fmla="*/ 0 h 1"/>
              <a:gd name="T12" fmla="*/ 0 w 2"/>
              <a:gd name="T13" fmla="*/ 0 h 1"/>
              <a:gd name="T14" fmla="*/ 0 w 2"/>
              <a:gd name="T15" fmla="*/ 2147483646 h 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0" y="1"/>
                  <a:pt x="0" y="1"/>
                  <a:pt x="0" y="0"/>
                </a:cubicBezTo>
                <a:cubicBezTo>
                  <a:pt x="1" y="0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4" name="Freeform 8">
            <a:extLst>
              <a:ext uri="{FF2B5EF4-FFF2-40B4-BE49-F238E27FC236}">
                <a16:creationId xmlns:a16="http://schemas.microsoft.com/office/drawing/2014/main" id="{93A664D1-6AD2-4321-9EC4-E84F5DA40738}"/>
              </a:ext>
            </a:extLst>
          </p:cNvPr>
          <p:cNvSpPr>
            <a:spLocks/>
          </p:cNvSpPr>
          <p:nvPr/>
        </p:nvSpPr>
        <p:spPr bwMode="auto">
          <a:xfrm>
            <a:off x="3590925" y="1681163"/>
            <a:ext cx="65088" cy="66675"/>
          </a:xfrm>
          <a:custGeom>
            <a:avLst/>
            <a:gdLst>
              <a:gd name="T0" fmla="*/ 0 w 2"/>
              <a:gd name="T1" fmla="*/ 2147483646 h 2"/>
              <a:gd name="T2" fmla="*/ 2147483646 w 2"/>
              <a:gd name="T3" fmla="*/ 2147483646 h 2"/>
              <a:gd name="T4" fmla="*/ 2147483646 w 2"/>
              <a:gd name="T5" fmla="*/ 0 h 2"/>
              <a:gd name="T6" fmla="*/ 2147483646 w 2"/>
              <a:gd name="T7" fmla="*/ 2147483646 h 2"/>
              <a:gd name="T8" fmla="*/ 0 w 2"/>
              <a:gd name="T9" fmla="*/ 2147483646 h 2"/>
              <a:gd name="T10" fmla="*/ 0 w 2"/>
              <a:gd name="T11" fmla="*/ 2147483646 h 2"/>
              <a:gd name="T12" fmla="*/ 0 w 2"/>
              <a:gd name="T13" fmla="*/ 2147483646 h 2"/>
              <a:gd name="T14" fmla="*/ 2147483646 w 2"/>
              <a:gd name="T15" fmla="*/ 2147483646 h 2"/>
              <a:gd name="T16" fmla="*/ 2147483646 w 2"/>
              <a:gd name="T17" fmla="*/ 2147483646 h 2"/>
              <a:gd name="T18" fmla="*/ 2147483646 w 2"/>
              <a:gd name="T19" fmla="*/ 2147483646 h 2"/>
              <a:gd name="T20" fmla="*/ 2147483646 w 2"/>
              <a:gd name="T21" fmla="*/ 2147483646 h 2"/>
              <a:gd name="T22" fmla="*/ 2147483646 w 2"/>
              <a:gd name="T23" fmla="*/ 2147483646 h 2"/>
              <a:gd name="T24" fmla="*/ 2147483646 w 2"/>
              <a:gd name="T25" fmla="*/ 2147483646 h 2"/>
              <a:gd name="T26" fmla="*/ 2147483646 w 2"/>
              <a:gd name="T27" fmla="*/ 0 h 2"/>
              <a:gd name="T28" fmla="*/ 2147483646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2147483646 h 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" h="2">
                <a:moveTo>
                  <a:pt x="0" y="1"/>
                </a:moveTo>
                <a:cubicBezTo>
                  <a:pt x="0" y="1"/>
                  <a:pt x="0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1"/>
                </a:cubicBezTo>
                <a:cubicBezTo>
                  <a:pt x="1" y="1"/>
                  <a:pt x="1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5" name="Freeform 9">
            <a:extLst>
              <a:ext uri="{FF2B5EF4-FFF2-40B4-BE49-F238E27FC236}">
                <a16:creationId xmlns:a16="http://schemas.microsoft.com/office/drawing/2014/main" id="{D8B14D74-0B3D-490E-83C2-07B6EA2CCED6}"/>
              </a:ext>
            </a:extLst>
          </p:cNvPr>
          <p:cNvSpPr>
            <a:spLocks/>
          </p:cNvSpPr>
          <p:nvPr/>
        </p:nvSpPr>
        <p:spPr bwMode="auto">
          <a:xfrm>
            <a:off x="3041650" y="4164013"/>
            <a:ext cx="31750" cy="31750"/>
          </a:xfrm>
          <a:custGeom>
            <a:avLst/>
            <a:gdLst>
              <a:gd name="T0" fmla="*/ 0 w 1"/>
              <a:gd name="T1" fmla="*/ 2147483646 h 1"/>
              <a:gd name="T2" fmla="*/ 0 w 1"/>
              <a:gd name="T3" fmla="*/ 2147483646 h 1"/>
              <a:gd name="T4" fmla="*/ 0 w 1"/>
              <a:gd name="T5" fmla="*/ 2147483646 h 1"/>
              <a:gd name="T6" fmla="*/ 0 w 1"/>
              <a:gd name="T7" fmla="*/ 2147483646 h 1"/>
              <a:gd name="T8" fmla="*/ 0 w 1"/>
              <a:gd name="T9" fmla="*/ 2147483646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1" y="1"/>
                  <a:pt x="0" y="1"/>
                  <a:pt x="0" y="1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6" name="Freeform 10">
            <a:extLst>
              <a:ext uri="{FF2B5EF4-FFF2-40B4-BE49-F238E27FC236}">
                <a16:creationId xmlns:a16="http://schemas.microsoft.com/office/drawing/2014/main" id="{45EA411C-913F-4D09-8D5A-9D10737F246C}"/>
              </a:ext>
            </a:extLst>
          </p:cNvPr>
          <p:cNvSpPr>
            <a:spLocks/>
          </p:cNvSpPr>
          <p:nvPr/>
        </p:nvSpPr>
        <p:spPr bwMode="auto">
          <a:xfrm>
            <a:off x="5045075" y="2205038"/>
            <a:ext cx="227013" cy="131762"/>
          </a:xfrm>
          <a:custGeom>
            <a:avLst/>
            <a:gdLst>
              <a:gd name="T0" fmla="*/ 0 w 7"/>
              <a:gd name="T1" fmla="*/ 2147483646 h 4"/>
              <a:gd name="T2" fmla="*/ 2147483646 w 7"/>
              <a:gd name="T3" fmla="*/ 2147483646 h 4"/>
              <a:gd name="T4" fmla="*/ 2147483646 w 7"/>
              <a:gd name="T5" fmla="*/ 2147483646 h 4"/>
              <a:gd name="T6" fmla="*/ 2147483646 w 7"/>
              <a:gd name="T7" fmla="*/ 2147483646 h 4"/>
              <a:gd name="T8" fmla="*/ 2147483646 w 7"/>
              <a:gd name="T9" fmla="*/ 2147483646 h 4"/>
              <a:gd name="T10" fmla="*/ 0 w 7"/>
              <a:gd name="T11" fmla="*/ 2147483646 h 4"/>
              <a:gd name="T12" fmla="*/ 2147483646 w 7"/>
              <a:gd name="T13" fmla="*/ 2147483646 h 4"/>
              <a:gd name="T14" fmla="*/ 2147483646 w 7"/>
              <a:gd name="T15" fmla="*/ 2147483646 h 4"/>
              <a:gd name="T16" fmla="*/ 2147483646 w 7"/>
              <a:gd name="T17" fmla="*/ 2147483646 h 4"/>
              <a:gd name="T18" fmla="*/ 2147483646 w 7"/>
              <a:gd name="T19" fmla="*/ 2147483646 h 4"/>
              <a:gd name="T20" fmla="*/ 2147483646 w 7"/>
              <a:gd name="T21" fmla="*/ 2147483646 h 4"/>
              <a:gd name="T22" fmla="*/ 2147483646 w 7"/>
              <a:gd name="T23" fmla="*/ 2147483646 h 4"/>
              <a:gd name="T24" fmla="*/ 2147483646 w 7"/>
              <a:gd name="T25" fmla="*/ 2147483646 h 4"/>
              <a:gd name="T26" fmla="*/ 2147483646 w 7"/>
              <a:gd name="T27" fmla="*/ 2147483646 h 4"/>
              <a:gd name="T28" fmla="*/ 2147483646 w 7"/>
              <a:gd name="T29" fmla="*/ 2147483646 h 4"/>
              <a:gd name="T30" fmla="*/ 2147483646 w 7"/>
              <a:gd name="T31" fmla="*/ 2147483646 h 4"/>
              <a:gd name="T32" fmla="*/ 2147483646 w 7"/>
              <a:gd name="T33" fmla="*/ 2147483646 h 4"/>
              <a:gd name="T34" fmla="*/ 2147483646 w 7"/>
              <a:gd name="T35" fmla="*/ 2147483646 h 4"/>
              <a:gd name="T36" fmla="*/ 2147483646 w 7"/>
              <a:gd name="T37" fmla="*/ 2147483646 h 4"/>
              <a:gd name="T38" fmla="*/ 2147483646 w 7"/>
              <a:gd name="T39" fmla="*/ 2147483646 h 4"/>
              <a:gd name="T40" fmla="*/ 2147483646 w 7"/>
              <a:gd name="T41" fmla="*/ 2147483646 h 4"/>
              <a:gd name="T42" fmla="*/ 2147483646 w 7"/>
              <a:gd name="T43" fmla="*/ 0 h 4"/>
              <a:gd name="T44" fmla="*/ 2147483646 w 7"/>
              <a:gd name="T45" fmla="*/ 0 h 4"/>
              <a:gd name="T46" fmla="*/ 2147483646 w 7"/>
              <a:gd name="T47" fmla="*/ 0 h 4"/>
              <a:gd name="T48" fmla="*/ 2147483646 w 7"/>
              <a:gd name="T49" fmla="*/ 0 h 4"/>
              <a:gd name="T50" fmla="*/ 2147483646 w 7"/>
              <a:gd name="T51" fmla="*/ 0 h 4"/>
              <a:gd name="T52" fmla="*/ 2147483646 w 7"/>
              <a:gd name="T53" fmla="*/ 0 h 4"/>
              <a:gd name="T54" fmla="*/ 2147483646 w 7"/>
              <a:gd name="T55" fmla="*/ 0 h 4"/>
              <a:gd name="T56" fmla="*/ 2147483646 w 7"/>
              <a:gd name="T57" fmla="*/ 2147483646 h 4"/>
              <a:gd name="T58" fmla="*/ 2147483646 w 7"/>
              <a:gd name="T59" fmla="*/ 0 h 4"/>
              <a:gd name="T60" fmla="*/ 2147483646 w 7"/>
              <a:gd name="T61" fmla="*/ 2147483646 h 4"/>
              <a:gd name="T62" fmla="*/ 2147483646 w 7"/>
              <a:gd name="T63" fmla="*/ 2147483646 h 4"/>
              <a:gd name="T64" fmla="*/ 2147483646 w 7"/>
              <a:gd name="T65" fmla="*/ 0 h 4"/>
              <a:gd name="T66" fmla="*/ 2147483646 w 7"/>
              <a:gd name="T67" fmla="*/ 2147483646 h 4"/>
              <a:gd name="T68" fmla="*/ 2147483646 w 7"/>
              <a:gd name="T69" fmla="*/ 2147483646 h 4"/>
              <a:gd name="T70" fmla="*/ 2147483646 w 7"/>
              <a:gd name="T71" fmla="*/ 2147483646 h 4"/>
              <a:gd name="T72" fmla="*/ 2147483646 w 7"/>
              <a:gd name="T73" fmla="*/ 2147483646 h 4"/>
              <a:gd name="T74" fmla="*/ 2147483646 w 7"/>
              <a:gd name="T75" fmla="*/ 2147483646 h 4"/>
              <a:gd name="T76" fmla="*/ 2147483646 w 7"/>
              <a:gd name="T77" fmla="*/ 2147483646 h 4"/>
              <a:gd name="T78" fmla="*/ 2147483646 w 7"/>
              <a:gd name="T79" fmla="*/ 0 h 4"/>
              <a:gd name="T80" fmla="*/ 2147483646 w 7"/>
              <a:gd name="T81" fmla="*/ 0 h 4"/>
              <a:gd name="T82" fmla="*/ 2147483646 w 7"/>
              <a:gd name="T83" fmla="*/ 2147483646 h 4"/>
              <a:gd name="T84" fmla="*/ 2147483646 w 7"/>
              <a:gd name="T85" fmla="*/ 0 h 4"/>
              <a:gd name="T86" fmla="*/ 2147483646 w 7"/>
              <a:gd name="T87" fmla="*/ 2147483646 h 4"/>
              <a:gd name="T88" fmla="*/ 0 w 7"/>
              <a:gd name="T89" fmla="*/ 2147483646 h 4"/>
              <a:gd name="T90" fmla="*/ 0 w 7"/>
              <a:gd name="T91" fmla="*/ 2147483646 h 4"/>
              <a:gd name="T92" fmla="*/ 0 w 7"/>
              <a:gd name="T93" fmla="*/ 2147483646 h 4"/>
              <a:gd name="T94" fmla="*/ 0 w 7"/>
              <a:gd name="T95" fmla="*/ 2147483646 h 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" h="4">
                <a:moveTo>
                  <a:pt x="0" y="1"/>
                </a:move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1" y="2"/>
                  <a:pt x="0" y="2"/>
                </a:cubicBezTo>
                <a:cubicBezTo>
                  <a:pt x="0" y="2"/>
                  <a:pt x="1" y="2"/>
                  <a:pt x="1" y="2"/>
                </a:cubicBezTo>
                <a:cubicBezTo>
                  <a:pt x="1" y="2"/>
                  <a:pt x="1" y="3"/>
                  <a:pt x="1" y="3"/>
                </a:cubicBezTo>
                <a:cubicBezTo>
                  <a:pt x="2" y="3"/>
                  <a:pt x="1" y="3"/>
                  <a:pt x="2" y="3"/>
                </a:cubicBezTo>
                <a:cubicBezTo>
                  <a:pt x="2" y="3"/>
                  <a:pt x="1" y="3"/>
                  <a:pt x="1" y="3"/>
                </a:cubicBezTo>
                <a:cubicBezTo>
                  <a:pt x="0" y="3"/>
                  <a:pt x="1" y="3"/>
                  <a:pt x="1" y="3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3" y="4"/>
                  <a:pt x="3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3"/>
                  <a:pt x="4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7" y="1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7" y="0"/>
                  <a:pt x="7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6" y="0"/>
                  <a:pt x="5" y="0"/>
                  <a:pt x="5" y="0"/>
                </a:cubicBezTo>
                <a:cubicBezTo>
                  <a:pt x="5" y="0"/>
                  <a:pt x="5" y="0"/>
                  <a:pt x="5" y="1"/>
                </a:cubicBezTo>
                <a:cubicBezTo>
                  <a:pt x="5" y="1"/>
                  <a:pt x="5" y="0"/>
                  <a:pt x="4" y="0"/>
                </a:cubicBezTo>
                <a:cubicBezTo>
                  <a:pt x="4" y="0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0"/>
                  <a:pt x="4" y="0"/>
                  <a:pt x="4" y="0"/>
                </a:cubicBezTo>
                <a:cubicBezTo>
                  <a:pt x="3" y="1"/>
                  <a:pt x="4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0"/>
                  <a:pt x="1" y="0"/>
                  <a:pt x="1" y="1"/>
                </a:cubicBezTo>
                <a:cubicBezTo>
                  <a:pt x="1" y="1"/>
                  <a:pt x="1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7" name="Freeform 11">
            <a:extLst>
              <a:ext uri="{FF2B5EF4-FFF2-40B4-BE49-F238E27FC236}">
                <a16:creationId xmlns:a16="http://schemas.microsoft.com/office/drawing/2014/main" id="{A16DCF40-1B41-41C1-90D2-C51F76568772}"/>
              </a:ext>
            </a:extLst>
          </p:cNvPr>
          <p:cNvSpPr>
            <a:spLocks/>
          </p:cNvSpPr>
          <p:nvPr/>
        </p:nvSpPr>
        <p:spPr bwMode="auto">
          <a:xfrm>
            <a:off x="5400675" y="2530475"/>
            <a:ext cx="195263" cy="295275"/>
          </a:xfrm>
          <a:custGeom>
            <a:avLst/>
            <a:gdLst>
              <a:gd name="T0" fmla="*/ 0 w 6"/>
              <a:gd name="T1" fmla="*/ 2147483646 h 9"/>
              <a:gd name="T2" fmla="*/ 0 w 6"/>
              <a:gd name="T3" fmla="*/ 2147483646 h 9"/>
              <a:gd name="T4" fmla="*/ 0 w 6"/>
              <a:gd name="T5" fmla="*/ 2147483646 h 9"/>
              <a:gd name="T6" fmla="*/ 2147483646 w 6"/>
              <a:gd name="T7" fmla="*/ 2147483646 h 9"/>
              <a:gd name="T8" fmla="*/ 2147483646 w 6"/>
              <a:gd name="T9" fmla="*/ 2147483646 h 9"/>
              <a:gd name="T10" fmla="*/ 0 w 6"/>
              <a:gd name="T11" fmla="*/ 2147483646 h 9"/>
              <a:gd name="T12" fmla="*/ 2147483646 w 6"/>
              <a:gd name="T13" fmla="*/ 2147483646 h 9"/>
              <a:gd name="T14" fmla="*/ 2147483646 w 6"/>
              <a:gd name="T15" fmla="*/ 2147483646 h 9"/>
              <a:gd name="T16" fmla="*/ 2147483646 w 6"/>
              <a:gd name="T17" fmla="*/ 2147483646 h 9"/>
              <a:gd name="T18" fmla="*/ 2147483646 w 6"/>
              <a:gd name="T19" fmla="*/ 2147483646 h 9"/>
              <a:gd name="T20" fmla="*/ 2147483646 w 6"/>
              <a:gd name="T21" fmla="*/ 2147483646 h 9"/>
              <a:gd name="T22" fmla="*/ 2147483646 w 6"/>
              <a:gd name="T23" fmla="*/ 2147483646 h 9"/>
              <a:gd name="T24" fmla="*/ 2147483646 w 6"/>
              <a:gd name="T25" fmla="*/ 2147483646 h 9"/>
              <a:gd name="T26" fmla="*/ 2147483646 w 6"/>
              <a:gd name="T27" fmla="*/ 2147483646 h 9"/>
              <a:gd name="T28" fmla="*/ 2147483646 w 6"/>
              <a:gd name="T29" fmla="*/ 2147483646 h 9"/>
              <a:gd name="T30" fmla="*/ 2147483646 w 6"/>
              <a:gd name="T31" fmla="*/ 2147483646 h 9"/>
              <a:gd name="T32" fmla="*/ 2147483646 w 6"/>
              <a:gd name="T33" fmla="*/ 2147483646 h 9"/>
              <a:gd name="T34" fmla="*/ 2147483646 w 6"/>
              <a:gd name="T35" fmla="*/ 2147483646 h 9"/>
              <a:gd name="T36" fmla="*/ 2147483646 w 6"/>
              <a:gd name="T37" fmla="*/ 2147483646 h 9"/>
              <a:gd name="T38" fmla="*/ 2147483646 w 6"/>
              <a:gd name="T39" fmla="*/ 2147483646 h 9"/>
              <a:gd name="T40" fmla="*/ 2147483646 w 6"/>
              <a:gd name="T41" fmla="*/ 2147483646 h 9"/>
              <a:gd name="T42" fmla="*/ 2147483646 w 6"/>
              <a:gd name="T43" fmla="*/ 2147483646 h 9"/>
              <a:gd name="T44" fmla="*/ 2147483646 w 6"/>
              <a:gd name="T45" fmla="*/ 2147483646 h 9"/>
              <a:gd name="T46" fmla="*/ 0 w 6"/>
              <a:gd name="T47" fmla="*/ 2147483646 h 9"/>
              <a:gd name="T48" fmla="*/ 2147483646 w 6"/>
              <a:gd name="T49" fmla="*/ 2147483646 h 9"/>
              <a:gd name="T50" fmla="*/ 2147483646 w 6"/>
              <a:gd name="T51" fmla="*/ 2147483646 h 9"/>
              <a:gd name="T52" fmla="*/ 2147483646 w 6"/>
              <a:gd name="T53" fmla="*/ 2147483646 h 9"/>
              <a:gd name="T54" fmla="*/ 2147483646 w 6"/>
              <a:gd name="T55" fmla="*/ 2147483646 h 9"/>
              <a:gd name="T56" fmla="*/ 2147483646 w 6"/>
              <a:gd name="T57" fmla="*/ 2147483646 h 9"/>
              <a:gd name="T58" fmla="*/ 2147483646 w 6"/>
              <a:gd name="T59" fmla="*/ 2147483646 h 9"/>
              <a:gd name="T60" fmla="*/ 2147483646 w 6"/>
              <a:gd name="T61" fmla="*/ 2147483646 h 9"/>
              <a:gd name="T62" fmla="*/ 2147483646 w 6"/>
              <a:gd name="T63" fmla="*/ 2147483646 h 9"/>
              <a:gd name="T64" fmla="*/ 2147483646 w 6"/>
              <a:gd name="T65" fmla="*/ 2147483646 h 9"/>
              <a:gd name="T66" fmla="*/ 2147483646 w 6"/>
              <a:gd name="T67" fmla="*/ 2147483646 h 9"/>
              <a:gd name="T68" fmla="*/ 2147483646 w 6"/>
              <a:gd name="T69" fmla="*/ 2147483646 h 9"/>
              <a:gd name="T70" fmla="*/ 2147483646 w 6"/>
              <a:gd name="T71" fmla="*/ 2147483646 h 9"/>
              <a:gd name="T72" fmla="*/ 2147483646 w 6"/>
              <a:gd name="T73" fmla="*/ 2147483646 h 9"/>
              <a:gd name="T74" fmla="*/ 2147483646 w 6"/>
              <a:gd name="T75" fmla="*/ 2147483646 h 9"/>
              <a:gd name="T76" fmla="*/ 2147483646 w 6"/>
              <a:gd name="T77" fmla="*/ 2147483646 h 9"/>
              <a:gd name="T78" fmla="*/ 2147483646 w 6"/>
              <a:gd name="T79" fmla="*/ 2147483646 h 9"/>
              <a:gd name="T80" fmla="*/ 2147483646 w 6"/>
              <a:gd name="T81" fmla="*/ 2147483646 h 9"/>
              <a:gd name="T82" fmla="*/ 2147483646 w 6"/>
              <a:gd name="T83" fmla="*/ 2147483646 h 9"/>
              <a:gd name="T84" fmla="*/ 2147483646 w 6"/>
              <a:gd name="T85" fmla="*/ 2147483646 h 9"/>
              <a:gd name="T86" fmla="*/ 2147483646 w 6"/>
              <a:gd name="T87" fmla="*/ 0 h 9"/>
              <a:gd name="T88" fmla="*/ 2147483646 w 6"/>
              <a:gd name="T89" fmla="*/ 0 h 9"/>
              <a:gd name="T90" fmla="*/ 2147483646 w 6"/>
              <a:gd name="T91" fmla="*/ 0 h 9"/>
              <a:gd name="T92" fmla="*/ 2147483646 w 6"/>
              <a:gd name="T93" fmla="*/ 0 h 9"/>
              <a:gd name="T94" fmla="*/ 2147483646 w 6"/>
              <a:gd name="T95" fmla="*/ 0 h 9"/>
              <a:gd name="T96" fmla="*/ 2147483646 w 6"/>
              <a:gd name="T97" fmla="*/ 0 h 9"/>
              <a:gd name="T98" fmla="*/ 2147483646 w 6"/>
              <a:gd name="T99" fmla="*/ 2147483646 h 9"/>
              <a:gd name="T100" fmla="*/ 2147483646 w 6"/>
              <a:gd name="T101" fmla="*/ 2147483646 h 9"/>
              <a:gd name="T102" fmla="*/ 0 w 6"/>
              <a:gd name="T103" fmla="*/ 2147483646 h 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" h="9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1" y="5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2" y="6"/>
                  <a:pt x="1" y="6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7"/>
                  <a:pt x="1" y="7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0" y="9"/>
                  <a:pt x="0" y="9"/>
                </a:cubicBezTo>
                <a:cubicBezTo>
                  <a:pt x="1" y="9"/>
                  <a:pt x="1" y="8"/>
                  <a:pt x="1" y="8"/>
                </a:cubicBezTo>
                <a:cubicBezTo>
                  <a:pt x="2" y="9"/>
                  <a:pt x="2" y="9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3" y="8"/>
                  <a:pt x="3" y="8"/>
                  <a:pt x="3" y="8"/>
                </a:cubicBezTo>
                <a:cubicBezTo>
                  <a:pt x="4" y="8"/>
                  <a:pt x="4" y="8"/>
                  <a:pt x="4" y="8"/>
                </a:cubicBezTo>
                <a:cubicBezTo>
                  <a:pt x="5" y="8"/>
                  <a:pt x="5" y="8"/>
                  <a:pt x="5" y="8"/>
                </a:cubicBezTo>
                <a:cubicBezTo>
                  <a:pt x="5" y="7"/>
                  <a:pt x="5" y="7"/>
                  <a:pt x="5" y="7"/>
                </a:cubicBezTo>
                <a:cubicBezTo>
                  <a:pt x="5" y="7"/>
                  <a:pt x="6" y="6"/>
                  <a:pt x="6" y="6"/>
                </a:cubicBezTo>
                <a:cubicBezTo>
                  <a:pt x="6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4" y="4"/>
                  <a:pt x="4" y="4"/>
                </a:cubicBezTo>
                <a:cubicBezTo>
                  <a:pt x="4" y="4"/>
                  <a:pt x="3" y="4"/>
                  <a:pt x="3" y="4"/>
                </a:cubicBezTo>
                <a:cubicBezTo>
                  <a:pt x="3" y="3"/>
                  <a:pt x="3" y="3"/>
                  <a:pt x="3" y="3"/>
                </a:cubicBezTo>
                <a:cubicBezTo>
                  <a:pt x="3" y="2"/>
                  <a:pt x="2" y="2"/>
                  <a:pt x="3" y="2"/>
                </a:cubicBezTo>
                <a:cubicBezTo>
                  <a:pt x="3" y="2"/>
                  <a:pt x="3" y="2"/>
                  <a:pt x="3" y="1"/>
                </a:cubicBezTo>
                <a:cubicBezTo>
                  <a:pt x="3" y="1"/>
                  <a:pt x="4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2" y="1"/>
                  <a:pt x="2" y="1"/>
                </a:cubicBezTo>
                <a:cubicBezTo>
                  <a:pt x="2" y="1"/>
                  <a:pt x="2" y="0"/>
                  <a:pt x="2" y="0"/>
                </a:cubicBezTo>
                <a:cubicBezTo>
                  <a:pt x="2" y="0"/>
                  <a:pt x="3" y="0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8" name="Freeform 12">
            <a:extLst>
              <a:ext uri="{FF2B5EF4-FFF2-40B4-BE49-F238E27FC236}">
                <a16:creationId xmlns:a16="http://schemas.microsoft.com/office/drawing/2014/main" id="{C932ECDE-F516-4953-8A45-A4CAB6D92582}"/>
              </a:ext>
            </a:extLst>
          </p:cNvPr>
          <p:cNvSpPr>
            <a:spLocks/>
          </p:cNvSpPr>
          <p:nvPr/>
        </p:nvSpPr>
        <p:spPr bwMode="auto">
          <a:xfrm>
            <a:off x="5305425" y="2662238"/>
            <a:ext cx="95250" cy="98425"/>
          </a:xfrm>
          <a:custGeom>
            <a:avLst/>
            <a:gdLst>
              <a:gd name="T0" fmla="*/ 2147483646 w 3"/>
              <a:gd name="T1" fmla="*/ 2147483646 h 3"/>
              <a:gd name="T2" fmla="*/ 2147483646 w 3"/>
              <a:gd name="T3" fmla="*/ 2147483646 h 3"/>
              <a:gd name="T4" fmla="*/ 2147483646 w 3"/>
              <a:gd name="T5" fmla="*/ 2147483646 h 3"/>
              <a:gd name="T6" fmla="*/ 2147483646 w 3"/>
              <a:gd name="T7" fmla="*/ 2147483646 h 3"/>
              <a:gd name="T8" fmla="*/ 2147483646 w 3"/>
              <a:gd name="T9" fmla="*/ 2147483646 h 3"/>
              <a:gd name="T10" fmla="*/ 2147483646 w 3"/>
              <a:gd name="T11" fmla="*/ 2147483646 h 3"/>
              <a:gd name="T12" fmla="*/ 2147483646 w 3"/>
              <a:gd name="T13" fmla="*/ 2147483646 h 3"/>
              <a:gd name="T14" fmla="*/ 2147483646 w 3"/>
              <a:gd name="T15" fmla="*/ 2147483646 h 3"/>
              <a:gd name="T16" fmla="*/ 2147483646 w 3"/>
              <a:gd name="T17" fmla="*/ 0 h 3"/>
              <a:gd name="T18" fmla="*/ 2147483646 w 3"/>
              <a:gd name="T19" fmla="*/ 0 h 3"/>
              <a:gd name="T20" fmla="*/ 2147483646 w 3"/>
              <a:gd name="T21" fmla="*/ 0 h 3"/>
              <a:gd name="T22" fmla="*/ 2147483646 w 3"/>
              <a:gd name="T23" fmla="*/ 0 h 3"/>
              <a:gd name="T24" fmla="*/ 2147483646 w 3"/>
              <a:gd name="T25" fmla="*/ 0 h 3"/>
              <a:gd name="T26" fmla="*/ 2147483646 w 3"/>
              <a:gd name="T27" fmla="*/ 0 h 3"/>
              <a:gd name="T28" fmla="*/ 2147483646 w 3"/>
              <a:gd name="T29" fmla="*/ 0 h 3"/>
              <a:gd name="T30" fmla="*/ 2147483646 w 3"/>
              <a:gd name="T31" fmla="*/ 0 h 3"/>
              <a:gd name="T32" fmla="*/ 2147483646 w 3"/>
              <a:gd name="T33" fmla="*/ 0 h 3"/>
              <a:gd name="T34" fmla="*/ 2147483646 w 3"/>
              <a:gd name="T35" fmla="*/ 0 h 3"/>
              <a:gd name="T36" fmla="*/ 2147483646 w 3"/>
              <a:gd name="T37" fmla="*/ 0 h 3"/>
              <a:gd name="T38" fmla="*/ 2147483646 w 3"/>
              <a:gd name="T39" fmla="*/ 0 h 3"/>
              <a:gd name="T40" fmla="*/ 2147483646 w 3"/>
              <a:gd name="T41" fmla="*/ 0 h 3"/>
              <a:gd name="T42" fmla="*/ 2147483646 w 3"/>
              <a:gd name="T43" fmla="*/ 0 h 3"/>
              <a:gd name="T44" fmla="*/ 2147483646 w 3"/>
              <a:gd name="T45" fmla="*/ 0 h 3"/>
              <a:gd name="T46" fmla="*/ 2147483646 w 3"/>
              <a:gd name="T47" fmla="*/ 0 h 3"/>
              <a:gd name="T48" fmla="*/ 2147483646 w 3"/>
              <a:gd name="T49" fmla="*/ 0 h 3"/>
              <a:gd name="T50" fmla="*/ 2147483646 w 3"/>
              <a:gd name="T51" fmla="*/ 0 h 3"/>
              <a:gd name="T52" fmla="*/ 2147483646 w 3"/>
              <a:gd name="T53" fmla="*/ 0 h 3"/>
              <a:gd name="T54" fmla="*/ 2147483646 w 3"/>
              <a:gd name="T55" fmla="*/ 0 h 3"/>
              <a:gd name="T56" fmla="*/ 2147483646 w 3"/>
              <a:gd name="T57" fmla="*/ 0 h 3"/>
              <a:gd name="T58" fmla="*/ 2147483646 w 3"/>
              <a:gd name="T59" fmla="*/ 0 h 3"/>
              <a:gd name="T60" fmla="*/ 2147483646 w 3"/>
              <a:gd name="T61" fmla="*/ 0 h 3"/>
              <a:gd name="T62" fmla="*/ 2147483646 w 3"/>
              <a:gd name="T63" fmla="*/ 0 h 3"/>
              <a:gd name="T64" fmla="*/ 2147483646 w 3"/>
              <a:gd name="T65" fmla="*/ 0 h 3"/>
              <a:gd name="T66" fmla="*/ 2147483646 w 3"/>
              <a:gd name="T67" fmla="*/ 0 h 3"/>
              <a:gd name="T68" fmla="*/ 2147483646 w 3"/>
              <a:gd name="T69" fmla="*/ 0 h 3"/>
              <a:gd name="T70" fmla="*/ 2147483646 w 3"/>
              <a:gd name="T71" fmla="*/ 0 h 3"/>
              <a:gd name="T72" fmla="*/ 2147483646 w 3"/>
              <a:gd name="T73" fmla="*/ 0 h 3"/>
              <a:gd name="T74" fmla="*/ 2147483646 w 3"/>
              <a:gd name="T75" fmla="*/ 2147483646 h 3"/>
              <a:gd name="T76" fmla="*/ 2147483646 w 3"/>
              <a:gd name="T77" fmla="*/ 2147483646 h 3"/>
              <a:gd name="T78" fmla="*/ 2147483646 w 3"/>
              <a:gd name="T79" fmla="*/ 2147483646 h 3"/>
              <a:gd name="T80" fmla="*/ 2147483646 w 3"/>
              <a:gd name="T81" fmla="*/ 2147483646 h 3"/>
              <a:gd name="T82" fmla="*/ 2147483646 w 3"/>
              <a:gd name="T83" fmla="*/ 2147483646 h 3"/>
              <a:gd name="T84" fmla="*/ 2147483646 w 3"/>
              <a:gd name="T85" fmla="*/ 2147483646 h 3"/>
              <a:gd name="T86" fmla="*/ 2147483646 w 3"/>
              <a:gd name="T87" fmla="*/ 2147483646 h 3"/>
              <a:gd name="T88" fmla="*/ 0 w 3"/>
              <a:gd name="T89" fmla="*/ 2147483646 h 3"/>
              <a:gd name="T90" fmla="*/ 2147483646 w 3"/>
              <a:gd name="T91" fmla="*/ 2147483646 h 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" h="3">
                <a:moveTo>
                  <a:pt x="1" y="3"/>
                </a:moveTo>
                <a:cubicBezTo>
                  <a:pt x="1" y="3"/>
                  <a:pt x="2" y="3"/>
                  <a:pt x="2" y="3"/>
                </a:cubicBezTo>
                <a:cubicBezTo>
                  <a:pt x="2" y="3"/>
                  <a:pt x="3" y="3"/>
                  <a:pt x="3" y="3"/>
                </a:cubicBezTo>
                <a:cubicBezTo>
                  <a:pt x="3" y="3"/>
                  <a:pt x="3" y="2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0"/>
                  <a:pt x="2" y="0"/>
                  <a:pt x="2" y="0"/>
                </a:cubicBezTo>
                <a:cubicBezTo>
                  <a:pt x="1" y="1"/>
                  <a:pt x="1" y="0"/>
                  <a:pt x="1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1" y="1"/>
                </a:cubicBezTo>
                <a:cubicBezTo>
                  <a:pt x="1" y="1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0" y="2"/>
                  <a:pt x="0" y="3"/>
                </a:cubicBezTo>
                <a:cubicBezTo>
                  <a:pt x="0" y="3"/>
                  <a:pt x="0" y="3"/>
                  <a:pt x="1" y="3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9" name="Freeform 13">
            <a:extLst>
              <a:ext uri="{FF2B5EF4-FFF2-40B4-BE49-F238E27FC236}">
                <a16:creationId xmlns:a16="http://schemas.microsoft.com/office/drawing/2014/main" id="{1A5CB410-6F5A-4FFC-A086-17F2511BEE5D}"/>
              </a:ext>
            </a:extLst>
          </p:cNvPr>
          <p:cNvSpPr>
            <a:spLocks/>
          </p:cNvSpPr>
          <p:nvPr/>
        </p:nvSpPr>
        <p:spPr bwMode="auto">
          <a:xfrm>
            <a:off x="5400675" y="2530475"/>
            <a:ext cx="33338" cy="33338"/>
          </a:xfrm>
          <a:custGeom>
            <a:avLst/>
            <a:gdLst>
              <a:gd name="T0" fmla="*/ 0 w 1"/>
              <a:gd name="T1" fmla="*/ 2147483646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2147483646 h 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0" name="Freeform 14">
            <a:extLst>
              <a:ext uri="{FF2B5EF4-FFF2-40B4-BE49-F238E27FC236}">
                <a16:creationId xmlns:a16="http://schemas.microsoft.com/office/drawing/2014/main" id="{2B9B8639-327F-410B-9439-D2E57394C339}"/>
              </a:ext>
            </a:extLst>
          </p:cNvPr>
          <p:cNvSpPr>
            <a:spLocks/>
          </p:cNvSpPr>
          <p:nvPr/>
        </p:nvSpPr>
        <p:spPr bwMode="auto">
          <a:xfrm>
            <a:off x="5724525" y="3021013"/>
            <a:ext cx="33338" cy="66675"/>
          </a:xfrm>
          <a:custGeom>
            <a:avLst/>
            <a:gdLst>
              <a:gd name="T0" fmla="*/ 2147483646 w 1"/>
              <a:gd name="T1" fmla="*/ 2147483646 h 2"/>
              <a:gd name="T2" fmla="*/ 2147483646 w 1"/>
              <a:gd name="T3" fmla="*/ 0 h 2"/>
              <a:gd name="T4" fmla="*/ 0 w 1"/>
              <a:gd name="T5" fmla="*/ 2147483646 h 2"/>
              <a:gd name="T6" fmla="*/ 0 w 1"/>
              <a:gd name="T7" fmla="*/ 2147483646 h 2"/>
              <a:gd name="T8" fmla="*/ 2147483646 w 1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" h="2">
                <a:moveTo>
                  <a:pt x="1" y="1"/>
                </a:moveTo>
                <a:cubicBezTo>
                  <a:pt x="1" y="1"/>
                  <a:pt x="1" y="0"/>
                  <a:pt x="1" y="0"/>
                </a:cubicBezTo>
                <a:cubicBezTo>
                  <a:pt x="1" y="1"/>
                  <a:pt x="0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1" y="2"/>
                  <a:pt x="1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1" name="Freeform 15">
            <a:extLst>
              <a:ext uri="{FF2B5EF4-FFF2-40B4-BE49-F238E27FC236}">
                <a16:creationId xmlns:a16="http://schemas.microsoft.com/office/drawing/2014/main" id="{6B88A526-4103-4F39-BB53-673CC174AB7E}"/>
              </a:ext>
            </a:extLst>
          </p:cNvPr>
          <p:cNvSpPr>
            <a:spLocks/>
          </p:cNvSpPr>
          <p:nvPr/>
        </p:nvSpPr>
        <p:spPr bwMode="auto">
          <a:xfrm>
            <a:off x="5724525" y="3087688"/>
            <a:ext cx="33338" cy="65087"/>
          </a:xfrm>
          <a:custGeom>
            <a:avLst/>
            <a:gdLst>
              <a:gd name="T0" fmla="*/ 0 w 1"/>
              <a:gd name="T1" fmla="*/ 2147483646 h 2"/>
              <a:gd name="T2" fmla="*/ 2147483646 w 1"/>
              <a:gd name="T3" fmla="*/ 2147483646 h 2"/>
              <a:gd name="T4" fmla="*/ 2147483646 w 1"/>
              <a:gd name="T5" fmla="*/ 0 h 2"/>
              <a:gd name="T6" fmla="*/ 0 w 1"/>
              <a:gd name="T7" fmla="*/ 2147483646 h 2"/>
              <a:gd name="T8" fmla="*/ 0 w 1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" h="2">
                <a:moveTo>
                  <a:pt x="0" y="2"/>
                </a:moveTo>
                <a:cubicBezTo>
                  <a:pt x="0" y="2"/>
                  <a:pt x="1" y="2"/>
                  <a:pt x="1" y="2"/>
                </a:cubicBezTo>
                <a:cubicBezTo>
                  <a:pt x="1" y="1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0" y="2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2" name="Freeform 16">
            <a:extLst>
              <a:ext uri="{FF2B5EF4-FFF2-40B4-BE49-F238E27FC236}">
                <a16:creationId xmlns:a16="http://schemas.microsoft.com/office/drawing/2014/main" id="{9FF2677C-8E27-47CB-ACFE-2040EEB6F1E8}"/>
              </a:ext>
            </a:extLst>
          </p:cNvPr>
          <p:cNvSpPr>
            <a:spLocks/>
          </p:cNvSpPr>
          <p:nvPr/>
        </p:nvSpPr>
        <p:spPr bwMode="auto">
          <a:xfrm>
            <a:off x="5821363" y="3186113"/>
            <a:ext cx="65087" cy="31750"/>
          </a:xfrm>
          <a:custGeom>
            <a:avLst/>
            <a:gdLst>
              <a:gd name="T0" fmla="*/ 2147483646 w 2"/>
              <a:gd name="T1" fmla="*/ 0 h 1"/>
              <a:gd name="T2" fmla="*/ 0 w 2"/>
              <a:gd name="T3" fmla="*/ 0 h 1"/>
              <a:gd name="T4" fmla="*/ 0 w 2"/>
              <a:gd name="T5" fmla="*/ 0 h 1"/>
              <a:gd name="T6" fmla="*/ 2147483646 w 2"/>
              <a:gd name="T7" fmla="*/ 2147483646 h 1"/>
              <a:gd name="T8" fmla="*/ 2147483646 w 2"/>
              <a:gd name="T9" fmla="*/ 2147483646 h 1"/>
              <a:gd name="T10" fmla="*/ 2147483646 w 2"/>
              <a:gd name="T11" fmla="*/ 2147483646 h 1"/>
              <a:gd name="T12" fmla="*/ 2147483646 w 2"/>
              <a:gd name="T13" fmla="*/ 0 h 1"/>
              <a:gd name="T14" fmla="*/ 2147483646 w 2"/>
              <a:gd name="T15" fmla="*/ 0 h 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" h="1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3" name="Freeform 17">
            <a:extLst>
              <a:ext uri="{FF2B5EF4-FFF2-40B4-BE49-F238E27FC236}">
                <a16:creationId xmlns:a16="http://schemas.microsoft.com/office/drawing/2014/main" id="{EC737C5C-5D97-4453-A475-8DAE827EA4A3}"/>
              </a:ext>
            </a:extLst>
          </p:cNvPr>
          <p:cNvSpPr>
            <a:spLocks/>
          </p:cNvSpPr>
          <p:nvPr/>
        </p:nvSpPr>
        <p:spPr bwMode="auto">
          <a:xfrm>
            <a:off x="6080125" y="3249613"/>
            <a:ext cx="98425" cy="0"/>
          </a:xfrm>
          <a:custGeom>
            <a:avLst/>
            <a:gdLst>
              <a:gd name="T0" fmla="*/ 2147483646 w 3"/>
              <a:gd name="T1" fmla="*/ 2147483646 w 3"/>
              <a:gd name="T2" fmla="*/ 0 w 3"/>
              <a:gd name="T3" fmla="*/ 2147483646 w 3"/>
              <a:gd name="T4" fmla="*/ 2147483646 w 3"/>
              <a:gd name="T5" fmla="*/ 0 60000 65536"/>
              <a:gd name="T6" fmla="*/ 0 60000 65536"/>
              <a:gd name="T7" fmla="*/ 0 60000 65536"/>
              <a:gd name="T8" fmla="*/ 0 60000 65536"/>
              <a:gd name="T9" fmla="*/ 0 60000 65536"/>
            </a:gdLst>
            <a:ahLst/>
            <a:cxnLst>
              <a:cxn ang="T5">
                <a:pos x="T0" y="0"/>
              </a:cxn>
              <a:cxn ang="T6">
                <a:pos x="T1" y="0"/>
              </a:cxn>
              <a:cxn ang="T7">
                <a:pos x="T2" y="0"/>
              </a:cxn>
              <a:cxn ang="T8">
                <a:pos x="T3" y="0"/>
              </a:cxn>
              <a:cxn ang="T9">
                <a:pos x="T4" y="0"/>
              </a:cxn>
            </a:cxnLst>
            <a:rect l="0" t="0" r="r" b="b"/>
            <a:pathLst>
              <a:path w="3">
                <a:moveTo>
                  <a:pt x="2" y="0"/>
                </a:moveTo>
                <a:cubicBezTo>
                  <a:pt x="3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ubicBezTo>
                  <a:pt x="1" y="0"/>
                  <a:pt x="2" y="0"/>
                  <a:pt x="2" y="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4" name="Freeform 18">
            <a:extLst>
              <a:ext uri="{FF2B5EF4-FFF2-40B4-BE49-F238E27FC236}">
                <a16:creationId xmlns:a16="http://schemas.microsoft.com/office/drawing/2014/main" id="{AC323818-B625-496F-9E4C-AE9F59242FC0}"/>
              </a:ext>
            </a:extLst>
          </p:cNvPr>
          <p:cNvSpPr>
            <a:spLocks/>
          </p:cNvSpPr>
          <p:nvPr/>
        </p:nvSpPr>
        <p:spPr bwMode="auto">
          <a:xfrm>
            <a:off x="5045075" y="1552575"/>
            <a:ext cx="4656138" cy="3689350"/>
          </a:xfrm>
          <a:custGeom>
            <a:avLst/>
            <a:gdLst>
              <a:gd name="T0" fmla="*/ 2147483646 w 144"/>
              <a:gd name="T1" fmla="*/ 2147483646 h 113"/>
              <a:gd name="T2" fmla="*/ 2147483646 w 144"/>
              <a:gd name="T3" fmla="*/ 2147483646 h 113"/>
              <a:gd name="T4" fmla="*/ 2147483646 w 144"/>
              <a:gd name="T5" fmla="*/ 2147483646 h 113"/>
              <a:gd name="T6" fmla="*/ 2147483646 w 144"/>
              <a:gd name="T7" fmla="*/ 2147483646 h 113"/>
              <a:gd name="T8" fmla="*/ 2147483646 w 144"/>
              <a:gd name="T9" fmla="*/ 2147483646 h 113"/>
              <a:gd name="T10" fmla="*/ 2147483646 w 144"/>
              <a:gd name="T11" fmla="*/ 2147483646 h 113"/>
              <a:gd name="T12" fmla="*/ 2147483646 w 144"/>
              <a:gd name="T13" fmla="*/ 2147483646 h 113"/>
              <a:gd name="T14" fmla="*/ 2147483646 w 144"/>
              <a:gd name="T15" fmla="*/ 2147483646 h 113"/>
              <a:gd name="T16" fmla="*/ 2147483646 w 144"/>
              <a:gd name="T17" fmla="*/ 2147483646 h 113"/>
              <a:gd name="T18" fmla="*/ 2147483646 w 144"/>
              <a:gd name="T19" fmla="*/ 2147483646 h 113"/>
              <a:gd name="T20" fmla="*/ 2147483646 w 144"/>
              <a:gd name="T21" fmla="*/ 2147483646 h 113"/>
              <a:gd name="T22" fmla="*/ 2147483646 w 144"/>
              <a:gd name="T23" fmla="*/ 2147483646 h 113"/>
              <a:gd name="T24" fmla="*/ 2147483646 w 144"/>
              <a:gd name="T25" fmla="*/ 2147483646 h 113"/>
              <a:gd name="T26" fmla="*/ 2147483646 w 144"/>
              <a:gd name="T27" fmla="*/ 2147483646 h 113"/>
              <a:gd name="T28" fmla="*/ 2147483646 w 144"/>
              <a:gd name="T29" fmla="*/ 2147483646 h 113"/>
              <a:gd name="T30" fmla="*/ 2147483646 w 144"/>
              <a:gd name="T31" fmla="*/ 2147483646 h 113"/>
              <a:gd name="T32" fmla="*/ 2147483646 w 144"/>
              <a:gd name="T33" fmla="*/ 2147483646 h 113"/>
              <a:gd name="T34" fmla="*/ 2147483646 w 144"/>
              <a:gd name="T35" fmla="*/ 2147483646 h 113"/>
              <a:gd name="T36" fmla="*/ 2147483646 w 144"/>
              <a:gd name="T37" fmla="*/ 2147483646 h 113"/>
              <a:gd name="T38" fmla="*/ 2147483646 w 144"/>
              <a:gd name="T39" fmla="*/ 2147483646 h 113"/>
              <a:gd name="T40" fmla="*/ 2147483646 w 144"/>
              <a:gd name="T41" fmla="*/ 2147483646 h 113"/>
              <a:gd name="T42" fmla="*/ 2147483646 w 144"/>
              <a:gd name="T43" fmla="*/ 2147483646 h 113"/>
              <a:gd name="T44" fmla="*/ 2147483646 w 144"/>
              <a:gd name="T45" fmla="*/ 2147483646 h 113"/>
              <a:gd name="T46" fmla="*/ 2147483646 w 144"/>
              <a:gd name="T47" fmla="*/ 2147483646 h 113"/>
              <a:gd name="T48" fmla="*/ 2147483646 w 144"/>
              <a:gd name="T49" fmla="*/ 2147483646 h 113"/>
              <a:gd name="T50" fmla="*/ 2147483646 w 144"/>
              <a:gd name="T51" fmla="*/ 2147483646 h 113"/>
              <a:gd name="T52" fmla="*/ 2147483646 w 144"/>
              <a:gd name="T53" fmla="*/ 2147483646 h 113"/>
              <a:gd name="T54" fmla="*/ 2147483646 w 144"/>
              <a:gd name="T55" fmla="*/ 2147483646 h 113"/>
              <a:gd name="T56" fmla="*/ 2147483646 w 144"/>
              <a:gd name="T57" fmla="*/ 2147483646 h 113"/>
              <a:gd name="T58" fmla="*/ 2147483646 w 144"/>
              <a:gd name="T59" fmla="*/ 2147483646 h 113"/>
              <a:gd name="T60" fmla="*/ 2147483646 w 144"/>
              <a:gd name="T61" fmla="*/ 2147483646 h 113"/>
              <a:gd name="T62" fmla="*/ 2147483646 w 144"/>
              <a:gd name="T63" fmla="*/ 2147483646 h 113"/>
              <a:gd name="T64" fmla="*/ 2147483646 w 144"/>
              <a:gd name="T65" fmla="*/ 2147483646 h 113"/>
              <a:gd name="T66" fmla="*/ 2147483646 w 144"/>
              <a:gd name="T67" fmla="*/ 2147483646 h 113"/>
              <a:gd name="T68" fmla="*/ 2147483646 w 144"/>
              <a:gd name="T69" fmla="*/ 2147483646 h 113"/>
              <a:gd name="T70" fmla="*/ 2147483646 w 144"/>
              <a:gd name="T71" fmla="*/ 2147483646 h 113"/>
              <a:gd name="T72" fmla="*/ 2147483646 w 144"/>
              <a:gd name="T73" fmla="*/ 2147483646 h 113"/>
              <a:gd name="T74" fmla="*/ 2147483646 w 144"/>
              <a:gd name="T75" fmla="*/ 2147483646 h 113"/>
              <a:gd name="T76" fmla="*/ 2147483646 w 144"/>
              <a:gd name="T77" fmla="*/ 2147483646 h 113"/>
              <a:gd name="T78" fmla="*/ 2147483646 w 144"/>
              <a:gd name="T79" fmla="*/ 2147483646 h 113"/>
              <a:gd name="T80" fmla="*/ 2147483646 w 144"/>
              <a:gd name="T81" fmla="*/ 2147483646 h 113"/>
              <a:gd name="T82" fmla="*/ 2147483646 w 144"/>
              <a:gd name="T83" fmla="*/ 2147483646 h 113"/>
              <a:gd name="T84" fmla="*/ 2147483646 w 144"/>
              <a:gd name="T85" fmla="*/ 2147483646 h 113"/>
              <a:gd name="T86" fmla="*/ 2147483646 w 144"/>
              <a:gd name="T87" fmla="*/ 2147483646 h 113"/>
              <a:gd name="T88" fmla="*/ 2147483646 w 144"/>
              <a:gd name="T89" fmla="*/ 2147483646 h 113"/>
              <a:gd name="T90" fmla="*/ 2147483646 w 144"/>
              <a:gd name="T91" fmla="*/ 2147483646 h 113"/>
              <a:gd name="T92" fmla="*/ 2147483646 w 144"/>
              <a:gd name="T93" fmla="*/ 2147483646 h 113"/>
              <a:gd name="T94" fmla="*/ 2147483646 w 144"/>
              <a:gd name="T95" fmla="*/ 2147483646 h 113"/>
              <a:gd name="T96" fmla="*/ 2147483646 w 144"/>
              <a:gd name="T97" fmla="*/ 2147483646 h 113"/>
              <a:gd name="T98" fmla="*/ 2147483646 w 144"/>
              <a:gd name="T99" fmla="*/ 2147483646 h 113"/>
              <a:gd name="T100" fmla="*/ 2147483646 w 144"/>
              <a:gd name="T101" fmla="*/ 2147483646 h 113"/>
              <a:gd name="T102" fmla="*/ 2147483646 w 144"/>
              <a:gd name="T103" fmla="*/ 2147483646 h 113"/>
              <a:gd name="T104" fmla="*/ 2147483646 w 144"/>
              <a:gd name="T105" fmla="*/ 2147483646 h 113"/>
              <a:gd name="T106" fmla="*/ 2147483646 w 144"/>
              <a:gd name="T107" fmla="*/ 2147483646 h 113"/>
              <a:gd name="T108" fmla="*/ 2147483646 w 144"/>
              <a:gd name="T109" fmla="*/ 2147483646 h 113"/>
              <a:gd name="T110" fmla="*/ 2147483646 w 144"/>
              <a:gd name="T111" fmla="*/ 2147483646 h 113"/>
              <a:gd name="T112" fmla="*/ 2147483646 w 144"/>
              <a:gd name="T113" fmla="*/ 2147483646 h 113"/>
              <a:gd name="T114" fmla="*/ 2147483646 w 144"/>
              <a:gd name="T115" fmla="*/ 2147483646 h 113"/>
              <a:gd name="T116" fmla="*/ 2147483646 w 144"/>
              <a:gd name="T117" fmla="*/ 2147483646 h 113"/>
              <a:gd name="T118" fmla="*/ 2147483646 w 144"/>
              <a:gd name="T119" fmla="*/ 2147483646 h 113"/>
              <a:gd name="T120" fmla="*/ 2147483646 w 144"/>
              <a:gd name="T121" fmla="*/ 2147483646 h 113"/>
              <a:gd name="T122" fmla="*/ 2147483646 w 144"/>
              <a:gd name="T123" fmla="*/ 2147483646 h 11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44" h="113">
                <a:moveTo>
                  <a:pt x="90" y="67"/>
                </a:moveTo>
                <a:cubicBezTo>
                  <a:pt x="90" y="67"/>
                  <a:pt x="90" y="69"/>
                  <a:pt x="91" y="69"/>
                </a:cubicBezTo>
                <a:cubicBezTo>
                  <a:pt x="91" y="70"/>
                  <a:pt x="91" y="70"/>
                  <a:pt x="91" y="70"/>
                </a:cubicBezTo>
                <a:cubicBezTo>
                  <a:pt x="91" y="71"/>
                  <a:pt x="91" y="71"/>
                  <a:pt x="91" y="71"/>
                </a:cubicBezTo>
                <a:cubicBezTo>
                  <a:pt x="91" y="72"/>
                  <a:pt x="91" y="72"/>
                  <a:pt x="91" y="72"/>
                </a:cubicBezTo>
                <a:cubicBezTo>
                  <a:pt x="91" y="72"/>
                  <a:pt x="91" y="72"/>
                  <a:pt x="91" y="72"/>
                </a:cubicBezTo>
                <a:cubicBezTo>
                  <a:pt x="91" y="72"/>
                  <a:pt x="91" y="72"/>
                  <a:pt x="91" y="72"/>
                </a:cubicBezTo>
                <a:cubicBezTo>
                  <a:pt x="91" y="72"/>
                  <a:pt x="91" y="72"/>
                  <a:pt x="91" y="72"/>
                </a:cubicBezTo>
                <a:cubicBezTo>
                  <a:pt x="91" y="72"/>
                  <a:pt x="91" y="72"/>
                  <a:pt x="91" y="72"/>
                </a:cubicBezTo>
                <a:cubicBezTo>
                  <a:pt x="91" y="73"/>
                  <a:pt x="91" y="73"/>
                  <a:pt x="91" y="73"/>
                </a:cubicBezTo>
                <a:cubicBezTo>
                  <a:pt x="91" y="73"/>
                  <a:pt x="91" y="74"/>
                  <a:pt x="92" y="74"/>
                </a:cubicBezTo>
                <a:cubicBezTo>
                  <a:pt x="92" y="74"/>
                  <a:pt x="92" y="74"/>
                  <a:pt x="92" y="74"/>
                </a:cubicBezTo>
                <a:cubicBezTo>
                  <a:pt x="92" y="74"/>
                  <a:pt x="92" y="74"/>
                  <a:pt x="92" y="74"/>
                </a:cubicBezTo>
                <a:cubicBezTo>
                  <a:pt x="92" y="74"/>
                  <a:pt x="92" y="74"/>
                  <a:pt x="92" y="74"/>
                </a:cubicBezTo>
                <a:cubicBezTo>
                  <a:pt x="92" y="74"/>
                  <a:pt x="92" y="74"/>
                  <a:pt x="92" y="74"/>
                </a:cubicBezTo>
                <a:cubicBezTo>
                  <a:pt x="92" y="74"/>
                  <a:pt x="92" y="74"/>
                  <a:pt x="92" y="74"/>
                </a:cubicBezTo>
                <a:cubicBezTo>
                  <a:pt x="92" y="74"/>
                  <a:pt x="92" y="74"/>
                  <a:pt x="92" y="74"/>
                </a:cubicBezTo>
                <a:cubicBezTo>
                  <a:pt x="92" y="75"/>
                  <a:pt x="92" y="75"/>
                  <a:pt x="93" y="75"/>
                </a:cubicBezTo>
                <a:cubicBezTo>
                  <a:pt x="93" y="75"/>
                  <a:pt x="93" y="75"/>
                  <a:pt x="93" y="75"/>
                </a:cubicBezTo>
                <a:cubicBezTo>
                  <a:pt x="93" y="75"/>
                  <a:pt x="93" y="75"/>
                  <a:pt x="93" y="75"/>
                </a:cubicBezTo>
                <a:cubicBezTo>
                  <a:pt x="93" y="75"/>
                  <a:pt x="93" y="75"/>
                  <a:pt x="93" y="75"/>
                </a:cubicBezTo>
                <a:cubicBezTo>
                  <a:pt x="93" y="75"/>
                  <a:pt x="93" y="75"/>
                  <a:pt x="93" y="75"/>
                </a:cubicBezTo>
                <a:cubicBezTo>
                  <a:pt x="93" y="75"/>
                  <a:pt x="93" y="75"/>
                  <a:pt x="93" y="75"/>
                </a:cubicBezTo>
                <a:cubicBezTo>
                  <a:pt x="93" y="75"/>
                  <a:pt x="93" y="75"/>
                  <a:pt x="93" y="75"/>
                </a:cubicBezTo>
                <a:cubicBezTo>
                  <a:pt x="93" y="75"/>
                  <a:pt x="93" y="75"/>
                  <a:pt x="93" y="75"/>
                </a:cubicBezTo>
                <a:cubicBezTo>
                  <a:pt x="93" y="76"/>
                  <a:pt x="93" y="76"/>
                  <a:pt x="93" y="76"/>
                </a:cubicBezTo>
                <a:cubicBezTo>
                  <a:pt x="94" y="76"/>
                  <a:pt x="93" y="76"/>
                  <a:pt x="94" y="76"/>
                </a:cubicBezTo>
                <a:cubicBezTo>
                  <a:pt x="94" y="77"/>
                  <a:pt x="94" y="77"/>
                  <a:pt x="94" y="78"/>
                </a:cubicBezTo>
                <a:cubicBezTo>
                  <a:pt x="94" y="78"/>
                  <a:pt x="95" y="78"/>
                  <a:pt x="95" y="78"/>
                </a:cubicBezTo>
                <a:cubicBezTo>
                  <a:pt x="95" y="79"/>
                  <a:pt x="96" y="79"/>
                  <a:pt x="96" y="79"/>
                </a:cubicBezTo>
                <a:cubicBezTo>
                  <a:pt x="96" y="79"/>
                  <a:pt x="97" y="79"/>
                  <a:pt x="97" y="79"/>
                </a:cubicBezTo>
                <a:cubicBezTo>
                  <a:pt x="97" y="79"/>
                  <a:pt x="97" y="79"/>
                  <a:pt x="97" y="79"/>
                </a:cubicBezTo>
                <a:cubicBezTo>
                  <a:pt x="97" y="79"/>
                  <a:pt x="97" y="79"/>
                  <a:pt x="97" y="79"/>
                </a:cubicBezTo>
                <a:cubicBezTo>
                  <a:pt x="97" y="79"/>
                  <a:pt x="97" y="79"/>
                  <a:pt x="97" y="79"/>
                </a:cubicBezTo>
                <a:cubicBezTo>
                  <a:pt x="97" y="79"/>
                  <a:pt x="97" y="79"/>
                  <a:pt x="97" y="79"/>
                </a:cubicBezTo>
                <a:cubicBezTo>
                  <a:pt x="97" y="79"/>
                  <a:pt x="97" y="79"/>
                  <a:pt x="97" y="79"/>
                </a:cubicBezTo>
                <a:cubicBezTo>
                  <a:pt x="97" y="79"/>
                  <a:pt x="97" y="79"/>
                  <a:pt x="97" y="79"/>
                </a:cubicBezTo>
                <a:cubicBezTo>
                  <a:pt x="97" y="79"/>
                  <a:pt x="97" y="79"/>
                  <a:pt x="97" y="79"/>
                </a:cubicBezTo>
                <a:cubicBezTo>
                  <a:pt x="97" y="79"/>
                  <a:pt x="97" y="79"/>
                  <a:pt x="97" y="79"/>
                </a:cubicBezTo>
                <a:cubicBezTo>
                  <a:pt x="97" y="79"/>
                  <a:pt x="97" y="79"/>
                  <a:pt x="97" y="79"/>
                </a:cubicBezTo>
                <a:cubicBezTo>
                  <a:pt x="97" y="79"/>
                  <a:pt x="97" y="79"/>
                  <a:pt x="97" y="79"/>
                </a:cubicBezTo>
                <a:cubicBezTo>
                  <a:pt x="97" y="79"/>
                  <a:pt x="97" y="79"/>
                  <a:pt x="97" y="79"/>
                </a:cubicBezTo>
                <a:cubicBezTo>
                  <a:pt x="97" y="79"/>
                  <a:pt x="97" y="79"/>
                  <a:pt x="97" y="79"/>
                </a:cubicBezTo>
                <a:cubicBezTo>
                  <a:pt x="97" y="79"/>
                  <a:pt x="97" y="79"/>
                  <a:pt x="97" y="79"/>
                </a:cubicBezTo>
                <a:cubicBezTo>
                  <a:pt x="97" y="79"/>
                  <a:pt x="97" y="79"/>
                  <a:pt x="97" y="79"/>
                </a:cubicBezTo>
                <a:cubicBezTo>
                  <a:pt x="97" y="79"/>
                  <a:pt x="97" y="79"/>
                  <a:pt x="97" y="79"/>
                </a:cubicBezTo>
                <a:cubicBezTo>
                  <a:pt x="97" y="79"/>
                  <a:pt x="97" y="79"/>
                  <a:pt x="97" y="79"/>
                </a:cubicBezTo>
                <a:cubicBezTo>
                  <a:pt x="97" y="79"/>
                  <a:pt x="97" y="78"/>
                  <a:pt x="97" y="78"/>
                </a:cubicBezTo>
                <a:cubicBezTo>
                  <a:pt x="97" y="78"/>
                  <a:pt x="97" y="78"/>
                  <a:pt x="97" y="78"/>
                </a:cubicBezTo>
                <a:cubicBezTo>
                  <a:pt x="97" y="78"/>
                  <a:pt x="97" y="78"/>
                  <a:pt x="97" y="78"/>
                </a:cubicBezTo>
                <a:cubicBezTo>
                  <a:pt x="97" y="78"/>
                  <a:pt x="97" y="78"/>
                  <a:pt x="97" y="78"/>
                </a:cubicBezTo>
                <a:cubicBezTo>
                  <a:pt x="96" y="78"/>
                  <a:pt x="96" y="77"/>
                  <a:pt x="96" y="77"/>
                </a:cubicBezTo>
                <a:cubicBezTo>
                  <a:pt x="96" y="77"/>
                  <a:pt x="95" y="76"/>
                  <a:pt x="95" y="76"/>
                </a:cubicBezTo>
                <a:cubicBezTo>
                  <a:pt x="95" y="75"/>
                  <a:pt x="95" y="75"/>
                  <a:pt x="95" y="75"/>
                </a:cubicBezTo>
                <a:cubicBezTo>
                  <a:pt x="95" y="75"/>
                  <a:pt x="95" y="75"/>
                  <a:pt x="95" y="75"/>
                </a:cubicBezTo>
                <a:cubicBezTo>
                  <a:pt x="95" y="75"/>
                  <a:pt x="95" y="75"/>
                  <a:pt x="94" y="75"/>
                </a:cubicBezTo>
                <a:cubicBezTo>
                  <a:pt x="94" y="75"/>
                  <a:pt x="94" y="75"/>
                  <a:pt x="94" y="75"/>
                </a:cubicBezTo>
                <a:cubicBezTo>
                  <a:pt x="94" y="75"/>
                  <a:pt x="94" y="75"/>
                  <a:pt x="94" y="75"/>
                </a:cubicBezTo>
                <a:cubicBezTo>
                  <a:pt x="94" y="75"/>
                  <a:pt x="94" y="75"/>
                  <a:pt x="94" y="75"/>
                </a:cubicBezTo>
                <a:cubicBezTo>
                  <a:pt x="94" y="75"/>
                  <a:pt x="94" y="75"/>
                  <a:pt x="94" y="75"/>
                </a:cubicBezTo>
                <a:cubicBezTo>
                  <a:pt x="93" y="75"/>
                  <a:pt x="93" y="74"/>
                  <a:pt x="93" y="73"/>
                </a:cubicBezTo>
                <a:cubicBezTo>
                  <a:pt x="93" y="73"/>
                  <a:pt x="92" y="73"/>
                  <a:pt x="92" y="73"/>
                </a:cubicBezTo>
                <a:cubicBezTo>
                  <a:pt x="92" y="73"/>
                  <a:pt x="92" y="73"/>
                  <a:pt x="92" y="72"/>
                </a:cubicBezTo>
                <a:cubicBezTo>
                  <a:pt x="92" y="72"/>
                  <a:pt x="92" y="72"/>
                  <a:pt x="92" y="72"/>
                </a:cubicBezTo>
                <a:cubicBezTo>
                  <a:pt x="92" y="71"/>
                  <a:pt x="93" y="70"/>
                  <a:pt x="93" y="70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70"/>
                  <a:pt x="93" y="70"/>
                  <a:pt x="94" y="70"/>
                </a:cubicBezTo>
                <a:cubicBezTo>
                  <a:pt x="94" y="70"/>
                  <a:pt x="94" y="71"/>
                  <a:pt x="94" y="71"/>
                </a:cubicBezTo>
                <a:cubicBezTo>
                  <a:pt x="94" y="71"/>
                  <a:pt x="94" y="71"/>
                  <a:pt x="94" y="71"/>
                </a:cubicBezTo>
                <a:cubicBezTo>
                  <a:pt x="94" y="71"/>
                  <a:pt x="94" y="71"/>
                  <a:pt x="94" y="71"/>
                </a:cubicBezTo>
                <a:cubicBezTo>
                  <a:pt x="95" y="71"/>
                  <a:pt x="95" y="71"/>
                  <a:pt x="95" y="71"/>
                </a:cubicBezTo>
                <a:cubicBezTo>
                  <a:pt x="95" y="71"/>
                  <a:pt x="95" y="71"/>
                  <a:pt x="95" y="71"/>
                </a:cubicBezTo>
                <a:cubicBezTo>
                  <a:pt x="95" y="71"/>
                  <a:pt x="95" y="71"/>
                  <a:pt x="95" y="71"/>
                </a:cubicBezTo>
                <a:cubicBezTo>
                  <a:pt x="95" y="71"/>
                  <a:pt x="95" y="71"/>
                  <a:pt x="95" y="71"/>
                </a:cubicBezTo>
                <a:cubicBezTo>
                  <a:pt x="95" y="71"/>
                  <a:pt x="95" y="71"/>
                  <a:pt x="95" y="71"/>
                </a:cubicBezTo>
                <a:cubicBezTo>
                  <a:pt x="95" y="71"/>
                  <a:pt x="95" y="71"/>
                  <a:pt x="95" y="71"/>
                </a:cubicBezTo>
                <a:cubicBezTo>
                  <a:pt x="95" y="71"/>
                  <a:pt x="95" y="72"/>
                  <a:pt x="95" y="72"/>
                </a:cubicBezTo>
                <a:cubicBezTo>
                  <a:pt x="95" y="72"/>
                  <a:pt x="95" y="72"/>
                  <a:pt x="95" y="72"/>
                </a:cubicBezTo>
                <a:cubicBezTo>
                  <a:pt x="95" y="72"/>
                  <a:pt x="96" y="72"/>
                  <a:pt x="96" y="72"/>
                </a:cubicBezTo>
                <a:cubicBezTo>
                  <a:pt x="96" y="72"/>
                  <a:pt x="96" y="72"/>
                  <a:pt x="96" y="72"/>
                </a:cubicBezTo>
                <a:cubicBezTo>
                  <a:pt x="96" y="72"/>
                  <a:pt x="96" y="72"/>
                  <a:pt x="96" y="72"/>
                </a:cubicBezTo>
                <a:cubicBezTo>
                  <a:pt x="96" y="72"/>
                  <a:pt x="96" y="72"/>
                  <a:pt x="96" y="72"/>
                </a:cubicBezTo>
                <a:cubicBezTo>
                  <a:pt x="96" y="72"/>
                  <a:pt x="96" y="72"/>
                  <a:pt x="96" y="72"/>
                </a:cubicBezTo>
                <a:cubicBezTo>
                  <a:pt x="96" y="72"/>
                  <a:pt x="96" y="72"/>
                  <a:pt x="97" y="72"/>
                </a:cubicBezTo>
                <a:cubicBezTo>
                  <a:pt x="97" y="72"/>
                  <a:pt x="97" y="73"/>
                  <a:pt x="97" y="73"/>
                </a:cubicBezTo>
                <a:cubicBezTo>
                  <a:pt x="97" y="73"/>
                  <a:pt x="97" y="74"/>
                  <a:pt x="97" y="74"/>
                </a:cubicBezTo>
                <a:cubicBezTo>
                  <a:pt x="97" y="74"/>
                  <a:pt x="97" y="73"/>
                  <a:pt x="97" y="73"/>
                </a:cubicBezTo>
                <a:cubicBezTo>
                  <a:pt x="97" y="73"/>
                  <a:pt x="98" y="73"/>
                  <a:pt x="98" y="73"/>
                </a:cubicBezTo>
                <a:cubicBezTo>
                  <a:pt x="98" y="73"/>
                  <a:pt x="98" y="72"/>
                  <a:pt x="98" y="72"/>
                </a:cubicBezTo>
                <a:cubicBezTo>
                  <a:pt x="98" y="72"/>
                  <a:pt x="98" y="72"/>
                  <a:pt x="99" y="72"/>
                </a:cubicBezTo>
                <a:cubicBezTo>
                  <a:pt x="99" y="72"/>
                  <a:pt x="99" y="72"/>
                  <a:pt x="100" y="71"/>
                </a:cubicBezTo>
                <a:cubicBezTo>
                  <a:pt x="100" y="71"/>
                  <a:pt x="100" y="70"/>
                  <a:pt x="100" y="70"/>
                </a:cubicBezTo>
                <a:cubicBezTo>
                  <a:pt x="100" y="69"/>
                  <a:pt x="99" y="69"/>
                  <a:pt x="99" y="68"/>
                </a:cubicBezTo>
                <a:cubicBezTo>
                  <a:pt x="99" y="68"/>
                  <a:pt x="98" y="67"/>
                  <a:pt x="98" y="67"/>
                </a:cubicBezTo>
                <a:cubicBezTo>
                  <a:pt x="98" y="67"/>
                  <a:pt x="97" y="67"/>
                  <a:pt x="97" y="66"/>
                </a:cubicBezTo>
                <a:cubicBezTo>
                  <a:pt x="97" y="66"/>
                  <a:pt x="97" y="66"/>
                  <a:pt x="96" y="66"/>
                </a:cubicBezTo>
                <a:cubicBezTo>
                  <a:pt x="96" y="65"/>
                  <a:pt x="96" y="65"/>
                  <a:pt x="96" y="65"/>
                </a:cubicBezTo>
                <a:cubicBezTo>
                  <a:pt x="96" y="65"/>
                  <a:pt x="96" y="65"/>
                  <a:pt x="96" y="65"/>
                </a:cubicBezTo>
                <a:cubicBezTo>
                  <a:pt x="96" y="64"/>
                  <a:pt x="96" y="64"/>
                  <a:pt x="97" y="64"/>
                </a:cubicBezTo>
                <a:cubicBezTo>
                  <a:pt x="97" y="64"/>
                  <a:pt x="97" y="64"/>
                  <a:pt x="97" y="64"/>
                </a:cubicBezTo>
                <a:cubicBezTo>
                  <a:pt x="97" y="64"/>
                  <a:pt x="97" y="64"/>
                  <a:pt x="97" y="64"/>
                </a:cubicBezTo>
                <a:cubicBezTo>
                  <a:pt x="97" y="64"/>
                  <a:pt x="97" y="64"/>
                  <a:pt x="97" y="64"/>
                </a:cubicBezTo>
                <a:cubicBezTo>
                  <a:pt x="97" y="64"/>
                  <a:pt x="97" y="64"/>
                  <a:pt x="97" y="64"/>
                </a:cubicBezTo>
                <a:cubicBezTo>
                  <a:pt x="97" y="64"/>
                  <a:pt x="97" y="64"/>
                  <a:pt x="97" y="64"/>
                </a:cubicBezTo>
                <a:cubicBezTo>
                  <a:pt x="97" y="64"/>
                  <a:pt x="97" y="64"/>
                  <a:pt x="97" y="64"/>
                </a:cubicBezTo>
                <a:cubicBezTo>
                  <a:pt x="97" y="64"/>
                  <a:pt x="97" y="64"/>
                  <a:pt x="97" y="64"/>
                </a:cubicBezTo>
                <a:cubicBezTo>
                  <a:pt x="97" y="64"/>
                  <a:pt x="97" y="64"/>
                  <a:pt x="97" y="64"/>
                </a:cubicBezTo>
                <a:cubicBezTo>
                  <a:pt x="97" y="64"/>
                  <a:pt x="97" y="64"/>
                  <a:pt x="98" y="64"/>
                </a:cubicBezTo>
                <a:cubicBezTo>
                  <a:pt x="98" y="64"/>
                  <a:pt x="98" y="64"/>
                  <a:pt x="98" y="64"/>
                </a:cubicBezTo>
                <a:cubicBezTo>
                  <a:pt x="98" y="64"/>
                  <a:pt x="98" y="64"/>
                  <a:pt x="98" y="64"/>
                </a:cubicBezTo>
                <a:cubicBezTo>
                  <a:pt x="98" y="63"/>
                  <a:pt x="98" y="63"/>
                  <a:pt x="98" y="63"/>
                </a:cubicBezTo>
                <a:cubicBezTo>
                  <a:pt x="98" y="63"/>
                  <a:pt x="98" y="64"/>
                  <a:pt x="98" y="64"/>
                </a:cubicBezTo>
                <a:cubicBezTo>
                  <a:pt x="98" y="64"/>
                  <a:pt x="98" y="63"/>
                  <a:pt x="99" y="63"/>
                </a:cubicBezTo>
                <a:cubicBezTo>
                  <a:pt x="99" y="63"/>
                  <a:pt x="99" y="64"/>
                  <a:pt x="99" y="64"/>
                </a:cubicBezTo>
                <a:cubicBezTo>
                  <a:pt x="99" y="64"/>
                  <a:pt x="99" y="64"/>
                  <a:pt x="99" y="64"/>
                </a:cubicBezTo>
                <a:cubicBezTo>
                  <a:pt x="99" y="64"/>
                  <a:pt x="99" y="64"/>
                  <a:pt x="100" y="64"/>
                </a:cubicBezTo>
                <a:cubicBezTo>
                  <a:pt x="100" y="63"/>
                  <a:pt x="100" y="63"/>
                  <a:pt x="101" y="63"/>
                </a:cubicBezTo>
                <a:cubicBezTo>
                  <a:pt x="101" y="63"/>
                  <a:pt x="102" y="63"/>
                  <a:pt x="102" y="63"/>
                </a:cubicBezTo>
                <a:cubicBezTo>
                  <a:pt x="102" y="63"/>
                  <a:pt x="102" y="63"/>
                  <a:pt x="102" y="63"/>
                </a:cubicBezTo>
                <a:cubicBezTo>
                  <a:pt x="102" y="63"/>
                  <a:pt x="102" y="63"/>
                  <a:pt x="102" y="63"/>
                </a:cubicBezTo>
                <a:cubicBezTo>
                  <a:pt x="102" y="63"/>
                  <a:pt x="102" y="62"/>
                  <a:pt x="103" y="62"/>
                </a:cubicBezTo>
                <a:cubicBezTo>
                  <a:pt x="103" y="62"/>
                  <a:pt x="103" y="62"/>
                  <a:pt x="103" y="62"/>
                </a:cubicBezTo>
                <a:cubicBezTo>
                  <a:pt x="103" y="62"/>
                  <a:pt x="104" y="62"/>
                  <a:pt x="104" y="62"/>
                </a:cubicBezTo>
                <a:cubicBezTo>
                  <a:pt x="104" y="62"/>
                  <a:pt x="104" y="62"/>
                  <a:pt x="104" y="62"/>
                </a:cubicBezTo>
                <a:cubicBezTo>
                  <a:pt x="104" y="62"/>
                  <a:pt x="105" y="62"/>
                  <a:pt x="105" y="61"/>
                </a:cubicBezTo>
                <a:cubicBezTo>
                  <a:pt x="105" y="61"/>
                  <a:pt x="105" y="61"/>
                  <a:pt x="105" y="61"/>
                </a:cubicBezTo>
                <a:cubicBezTo>
                  <a:pt x="105" y="61"/>
                  <a:pt x="105" y="61"/>
                  <a:pt x="105" y="60"/>
                </a:cubicBezTo>
                <a:cubicBezTo>
                  <a:pt x="105" y="60"/>
                  <a:pt x="106" y="60"/>
                  <a:pt x="106" y="60"/>
                </a:cubicBezTo>
                <a:cubicBezTo>
                  <a:pt x="106" y="60"/>
                  <a:pt x="106" y="60"/>
                  <a:pt x="106" y="60"/>
                </a:cubicBezTo>
                <a:cubicBezTo>
                  <a:pt x="106" y="60"/>
                  <a:pt x="106" y="59"/>
                  <a:pt x="106" y="59"/>
                </a:cubicBezTo>
                <a:cubicBezTo>
                  <a:pt x="106" y="58"/>
                  <a:pt x="106" y="58"/>
                  <a:pt x="107" y="58"/>
                </a:cubicBezTo>
                <a:cubicBezTo>
                  <a:pt x="107" y="58"/>
                  <a:pt x="107" y="58"/>
                  <a:pt x="107" y="58"/>
                </a:cubicBezTo>
                <a:cubicBezTo>
                  <a:pt x="107" y="57"/>
                  <a:pt x="107" y="57"/>
                  <a:pt x="107" y="57"/>
                </a:cubicBezTo>
                <a:cubicBezTo>
                  <a:pt x="107" y="57"/>
                  <a:pt x="107" y="57"/>
                  <a:pt x="107" y="57"/>
                </a:cubicBezTo>
                <a:cubicBezTo>
                  <a:pt x="107" y="57"/>
                  <a:pt x="106" y="57"/>
                  <a:pt x="106" y="56"/>
                </a:cubicBezTo>
                <a:cubicBezTo>
                  <a:pt x="106" y="56"/>
                  <a:pt x="107" y="56"/>
                  <a:pt x="107" y="56"/>
                </a:cubicBezTo>
                <a:cubicBezTo>
                  <a:pt x="107" y="56"/>
                  <a:pt x="106" y="55"/>
                  <a:pt x="106" y="55"/>
                </a:cubicBezTo>
                <a:cubicBezTo>
                  <a:pt x="106" y="55"/>
                  <a:pt x="106" y="55"/>
                  <a:pt x="106" y="55"/>
                </a:cubicBezTo>
                <a:cubicBezTo>
                  <a:pt x="106" y="55"/>
                  <a:pt x="106" y="55"/>
                  <a:pt x="106" y="54"/>
                </a:cubicBezTo>
                <a:cubicBezTo>
                  <a:pt x="106" y="54"/>
                  <a:pt x="105" y="54"/>
                  <a:pt x="105" y="54"/>
                </a:cubicBezTo>
                <a:cubicBezTo>
                  <a:pt x="105" y="53"/>
                  <a:pt x="104" y="53"/>
                  <a:pt x="104" y="53"/>
                </a:cubicBezTo>
                <a:cubicBezTo>
                  <a:pt x="104" y="53"/>
                  <a:pt x="104" y="52"/>
                  <a:pt x="104" y="52"/>
                </a:cubicBezTo>
                <a:cubicBezTo>
                  <a:pt x="104" y="52"/>
                  <a:pt x="104" y="52"/>
                  <a:pt x="104" y="51"/>
                </a:cubicBezTo>
                <a:cubicBezTo>
                  <a:pt x="105" y="51"/>
                  <a:pt x="105" y="51"/>
                  <a:pt x="105" y="51"/>
                </a:cubicBezTo>
                <a:cubicBezTo>
                  <a:pt x="105" y="51"/>
                  <a:pt x="106" y="51"/>
                  <a:pt x="106" y="51"/>
                </a:cubicBezTo>
                <a:cubicBezTo>
                  <a:pt x="106" y="51"/>
                  <a:pt x="106" y="51"/>
                  <a:pt x="106" y="51"/>
                </a:cubicBezTo>
                <a:cubicBezTo>
                  <a:pt x="105" y="51"/>
                  <a:pt x="105" y="50"/>
                  <a:pt x="105" y="50"/>
                </a:cubicBezTo>
                <a:cubicBezTo>
                  <a:pt x="104" y="50"/>
                  <a:pt x="104" y="51"/>
                  <a:pt x="104" y="51"/>
                </a:cubicBezTo>
                <a:cubicBezTo>
                  <a:pt x="104" y="51"/>
                  <a:pt x="103" y="50"/>
                  <a:pt x="103" y="50"/>
                </a:cubicBezTo>
                <a:cubicBezTo>
                  <a:pt x="103" y="50"/>
                  <a:pt x="102" y="50"/>
                  <a:pt x="102" y="49"/>
                </a:cubicBezTo>
                <a:cubicBezTo>
                  <a:pt x="102" y="49"/>
                  <a:pt x="102" y="49"/>
                  <a:pt x="102" y="49"/>
                </a:cubicBezTo>
                <a:cubicBezTo>
                  <a:pt x="102" y="49"/>
                  <a:pt x="103" y="49"/>
                  <a:pt x="103" y="49"/>
                </a:cubicBezTo>
                <a:cubicBezTo>
                  <a:pt x="103" y="49"/>
                  <a:pt x="103" y="48"/>
                  <a:pt x="103" y="48"/>
                </a:cubicBezTo>
                <a:cubicBezTo>
                  <a:pt x="103" y="48"/>
                  <a:pt x="104" y="47"/>
                  <a:pt x="104" y="47"/>
                </a:cubicBezTo>
                <a:cubicBezTo>
                  <a:pt x="104" y="47"/>
                  <a:pt x="105" y="47"/>
                  <a:pt x="105" y="47"/>
                </a:cubicBezTo>
                <a:cubicBezTo>
                  <a:pt x="105" y="47"/>
                  <a:pt x="105" y="47"/>
                  <a:pt x="105" y="48"/>
                </a:cubicBezTo>
                <a:cubicBezTo>
                  <a:pt x="105" y="48"/>
                  <a:pt x="105" y="48"/>
                  <a:pt x="105" y="48"/>
                </a:cubicBezTo>
                <a:cubicBezTo>
                  <a:pt x="105" y="48"/>
                  <a:pt x="105" y="48"/>
                  <a:pt x="105" y="49"/>
                </a:cubicBezTo>
                <a:cubicBezTo>
                  <a:pt x="105" y="49"/>
                  <a:pt x="105" y="49"/>
                  <a:pt x="105" y="49"/>
                </a:cubicBezTo>
                <a:cubicBezTo>
                  <a:pt x="105" y="49"/>
                  <a:pt x="106" y="48"/>
                  <a:pt x="106" y="48"/>
                </a:cubicBezTo>
                <a:cubicBezTo>
                  <a:pt x="106" y="48"/>
                  <a:pt x="106" y="48"/>
                  <a:pt x="106" y="48"/>
                </a:cubicBezTo>
                <a:cubicBezTo>
                  <a:pt x="106" y="48"/>
                  <a:pt x="106" y="48"/>
                  <a:pt x="106" y="48"/>
                </a:cubicBezTo>
                <a:cubicBezTo>
                  <a:pt x="107" y="48"/>
                  <a:pt x="107" y="48"/>
                  <a:pt x="107" y="48"/>
                </a:cubicBezTo>
                <a:cubicBezTo>
                  <a:pt x="107" y="48"/>
                  <a:pt x="107" y="48"/>
                  <a:pt x="107" y="48"/>
                </a:cubicBezTo>
                <a:cubicBezTo>
                  <a:pt x="107" y="48"/>
                  <a:pt x="107" y="48"/>
                  <a:pt x="107" y="48"/>
                </a:cubicBezTo>
                <a:cubicBezTo>
                  <a:pt x="107" y="48"/>
                  <a:pt x="107" y="48"/>
                  <a:pt x="107" y="48"/>
                </a:cubicBezTo>
                <a:cubicBezTo>
                  <a:pt x="107" y="48"/>
                  <a:pt x="107" y="48"/>
                  <a:pt x="107" y="48"/>
                </a:cubicBezTo>
                <a:cubicBezTo>
                  <a:pt x="107" y="48"/>
                  <a:pt x="107" y="48"/>
                  <a:pt x="107" y="48"/>
                </a:cubicBezTo>
                <a:cubicBezTo>
                  <a:pt x="107" y="48"/>
                  <a:pt x="107" y="48"/>
                  <a:pt x="107" y="48"/>
                </a:cubicBezTo>
                <a:cubicBezTo>
                  <a:pt x="107" y="48"/>
                  <a:pt x="107" y="48"/>
                  <a:pt x="107" y="48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8" y="49"/>
                  <a:pt x="107" y="49"/>
                  <a:pt x="108" y="49"/>
                </a:cubicBezTo>
                <a:cubicBezTo>
                  <a:pt x="108" y="49"/>
                  <a:pt x="107" y="50"/>
                  <a:pt x="107" y="50"/>
                </a:cubicBezTo>
                <a:cubicBezTo>
                  <a:pt x="107" y="50"/>
                  <a:pt x="107" y="50"/>
                  <a:pt x="107" y="50"/>
                </a:cubicBezTo>
                <a:cubicBezTo>
                  <a:pt x="107" y="50"/>
                  <a:pt x="107" y="50"/>
                  <a:pt x="107" y="50"/>
                </a:cubicBezTo>
                <a:cubicBezTo>
                  <a:pt x="107" y="50"/>
                  <a:pt x="108" y="50"/>
                  <a:pt x="108" y="50"/>
                </a:cubicBezTo>
                <a:cubicBezTo>
                  <a:pt x="108" y="50"/>
                  <a:pt x="108" y="50"/>
                  <a:pt x="108" y="50"/>
                </a:cubicBezTo>
                <a:cubicBezTo>
                  <a:pt x="108" y="50"/>
                  <a:pt x="108" y="50"/>
                  <a:pt x="108" y="50"/>
                </a:cubicBezTo>
                <a:cubicBezTo>
                  <a:pt x="108" y="50"/>
                  <a:pt x="108" y="50"/>
                  <a:pt x="108" y="50"/>
                </a:cubicBezTo>
                <a:cubicBezTo>
                  <a:pt x="108" y="50"/>
                  <a:pt x="108" y="50"/>
                  <a:pt x="108" y="50"/>
                </a:cubicBezTo>
                <a:cubicBezTo>
                  <a:pt x="108" y="50"/>
                  <a:pt x="108" y="50"/>
                  <a:pt x="108" y="50"/>
                </a:cubicBezTo>
                <a:cubicBezTo>
                  <a:pt x="108" y="50"/>
                  <a:pt x="108" y="50"/>
                  <a:pt x="109" y="50"/>
                </a:cubicBezTo>
                <a:cubicBezTo>
                  <a:pt x="109" y="50"/>
                  <a:pt x="109" y="50"/>
                  <a:pt x="109" y="50"/>
                </a:cubicBezTo>
                <a:cubicBezTo>
                  <a:pt x="109" y="50"/>
                  <a:pt x="109" y="50"/>
                  <a:pt x="109" y="50"/>
                </a:cubicBezTo>
                <a:cubicBezTo>
                  <a:pt x="109" y="50"/>
                  <a:pt x="109" y="50"/>
                  <a:pt x="109" y="50"/>
                </a:cubicBezTo>
                <a:cubicBezTo>
                  <a:pt x="109" y="50"/>
                  <a:pt x="109" y="51"/>
                  <a:pt x="109" y="51"/>
                </a:cubicBezTo>
                <a:cubicBezTo>
                  <a:pt x="109" y="51"/>
                  <a:pt x="109" y="51"/>
                  <a:pt x="109" y="51"/>
                </a:cubicBezTo>
                <a:cubicBezTo>
                  <a:pt x="109" y="51"/>
                  <a:pt x="109" y="51"/>
                  <a:pt x="109" y="52"/>
                </a:cubicBezTo>
                <a:cubicBezTo>
                  <a:pt x="109" y="52"/>
                  <a:pt x="109" y="52"/>
                  <a:pt x="109" y="52"/>
                </a:cubicBezTo>
                <a:cubicBezTo>
                  <a:pt x="109" y="53"/>
                  <a:pt x="109" y="53"/>
                  <a:pt x="109" y="53"/>
                </a:cubicBezTo>
                <a:cubicBezTo>
                  <a:pt x="110" y="53"/>
                  <a:pt x="110" y="53"/>
                  <a:pt x="110" y="53"/>
                </a:cubicBezTo>
                <a:cubicBezTo>
                  <a:pt x="110" y="53"/>
                  <a:pt x="111" y="53"/>
                  <a:pt x="111" y="53"/>
                </a:cubicBezTo>
                <a:cubicBezTo>
                  <a:pt x="111" y="53"/>
                  <a:pt x="111" y="52"/>
                  <a:pt x="111" y="52"/>
                </a:cubicBezTo>
                <a:cubicBezTo>
                  <a:pt x="111" y="52"/>
                  <a:pt x="111" y="52"/>
                  <a:pt x="111" y="51"/>
                </a:cubicBezTo>
                <a:cubicBezTo>
                  <a:pt x="111" y="51"/>
                  <a:pt x="111" y="50"/>
                  <a:pt x="111" y="50"/>
                </a:cubicBezTo>
                <a:cubicBezTo>
                  <a:pt x="111" y="50"/>
                  <a:pt x="111" y="50"/>
                  <a:pt x="110" y="50"/>
                </a:cubicBezTo>
                <a:cubicBezTo>
                  <a:pt x="110" y="50"/>
                  <a:pt x="110" y="50"/>
                  <a:pt x="110" y="50"/>
                </a:cubicBezTo>
                <a:cubicBezTo>
                  <a:pt x="110" y="50"/>
                  <a:pt x="110" y="49"/>
                  <a:pt x="110" y="49"/>
                </a:cubicBezTo>
                <a:cubicBezTo>
                  <a:pt x="110" y="49"/>
                  <a:pt x="110" y="49"/>
                  <a:pt x="110" y="49"/>
                </a:cubicBezTo>
                <a:cubicBezTo>
                  <a:pt x="110" y="49"/>
                  <a:pt x="110" y="49"/>
                  <a:pt x="110" y="49"/>
                </a:cubicBezTo>
                <a:cubicBezTo>
                  <a:pt x="109" y="49"/>
                  <a:pt x="109" y="49"/>
                  <a:pt x="109" y="48"/>
                </a:cubicBezTo>
                <a:cubicBezTo>
                  <a:pt x="109" y="48"/>
                  <a:pt x="110" y="48"/>
                  <a:pt x="110" y="48"/>
                </a:cubicBezTo>
                <a:cubicBezTo>
                  <a:pt x="110" y="48"/>
                  <a:pt x="110" y="47"/>
                  <a:pt x="110" y="47"/>
                </a:cubicBezTo>
                <a:cubicBezTo>
                  <a:pt x="110" y="47"/>
                  <a:pt x="111" y="46"/>
                  <a:pt x="111" y="46"/>
                </a:cubicBezTo>
                <a:cubicBezTo>
                  <a:pt x="111" y="46"/>
                  <a:pt x="111" y="46"/>
                  <a:pt x="111" y="46"/>
                </a:cubicBezTo>
                <a:cubicBezTo>
                  <a:pt x="111" y="46"/>
                  <a:pt x="111" y="46"/>
                  <a:pt x="111" y="46"/>
                </a:cubicBezTo>
                <a:cubicBezTo>
                  <a:pt x="111" y="46"/>
                  <a:pt x="111" y="46"/>
                  <a:pt x="111" y="46"/>
                </a:cubicBezTo>
                <a:cubicBezTo>
                  <a:pt x="111" y="46"/>
                  <a:pt x="111" y="46"/>
                  <a:pt x="111" y="46"/>
                </a:cubicBezTo>
                <a:cubicBezTo>
                  <a:pt x="111" y="46"/>
                  <a:pt x="111" y="45"/>
                  <a:pt x="112" y="45"/>
                </a:cubicBezTo>
                <a:cubicBezTo>
                  <a:pt x="112" y="45"/>
                  <a:pt x="112" y="45"/>
                  <a:pt x="112" y="46"/>
                </a:cubicBezTo>
                <a:cubicBezTo>
                  <a:pt x="113" y="46"/>
                  <a:pt x="113" y="46"/>
                  <a:pt x="113" y="45"/>
                </a:cubicBezTo>
                <a:cubicBezTo>
                  <a:pt x="114" y="45"/>
                  <a:pt x="114" y="45"/>
                  <a:pt x="114" y="45"/>
                </a:cubicBezTo>
                <a:cubicBezTo>
                  <a:pt x="114" y="44"/>
                  <a:pt x="114" y="44"/>
                  <a:pt x="115" y="44"/>
                </a:cubicBezTo>
                <a:cubicBezTo>
                  <a:pt x="115" y="44"/>
                  <a:pt x="115" y="43"/>
                  <a:pt x="115" y="43"/>
                </a:cubicBezTo>
                <a:cubicBezTo>
                  <a:pt x="115" y="43"/>
                  <a:pt x="116" y="42"/>
                  <a:pt x="116" y="42"/>
                </a:cubicBezTo>
                <a:cubicBezTo>
                  <a:pt x="116" y="42"/>
                  <a:pt x="116" y="41"/>
                  <a:pt x="116" y="41"/>
                </a:cubicBezTo>
                <a:cubicBezTo>
                  <a:pt x="116" y="41"/>
                  <a:pt x="116" y="41"/>
                  <a:pt x="116" y="41"/>
                </a:cubicBezTo>
                <a:cubicBezTo>
                  <a:pt x="117" y="40"/>
                  <a:pt x="116" y="39"/>
                  <a:pt x="116" y="39"/>
                </a:cubicBezTo>
                <a:cubicBezTo>
                  <a:pt x="116" y="38"/>
                  <a:pt x="116" y="38"/>
                  <a:pt x="116" y="38"/>
                </a:cubicBezTo>
                <a:cubicBezTo>
                  <a:pt x="116" y="37"/>
                  <a:pt x="116" y="37"/>
                  <a:pt x="116" y="37"/>
                </a:cubicBezTo>
                <a:cubicBezTo>
                  <a:pt x="116" y="36"/>
                  <a:pt x="116" y="36"/>
                  <a:pt x="116" y="36"/>
                </a:cubicBezTo>
                <a:cubicBezTo>
                  <a:pt x="116" y="36"/>
                  <a:pt x="116" y="36"/>
                  <a:pt x="116" y="36"/>
                </a:cubicBezTo>
                <a:cubicBezTo>
                  <a:pt x="116" y="36"/>
                  <a:pt x="116" y="36"/>
                  <a:pt x="116" y="35"/>
                </a:cubicBezTo>
                <a:cubicBezTo>
                  <a:pt x="116" y="35"/>
                  <a:pt x="115" y="35"/>
                  <a:pt x="115" y="35"/>
                </a:cubicBezTo>
                <a:cubicBezTo>
                  <a:pt x="115" y="35"/>
                  <a:pt x="115" y="35"/>
                  <a:pt x="114" y="34"/>
                </a:cubicBezTo>
                <a:cubicBezTo>
                  <a:pt x="114" y="34"/>
                  <a:pt x="114" y="34"/>
                  <a:pt x="113" y="34"/>
                </a:cubicBezTo>
                <a:cubicBezTo>
                  <a:pt x="113" y="34"/>
                  <a:pt x="114" y="35"/>
                  <a:pt x="114" y="35"/>
                </a:cubicBezTo>
                <a:cubicBezTo>
                  <a:pt x="113" y="35"/>
                  <a:pt x="113" y="35"/>
                  <a:pt x="113" y="35"/>
                </a:cubicBezTo>
                <a:cubicBezTo>
                  <a:pt x="113" y="35"/>
                  <a:pt x="113" y="35"/>
                  <a:pt x="113" y="35"/>
                </a:cubicBezTo>
                <a:cubicBezTo>
                  <a:pt x="113" y="35"/>
                  <a:pt x="112" y="35"/>
                  <a:pt x="112" y="35"/>
                </a:cubicBezTo>
                <a:cubicBezTo>
                  <a:pt x="112" y="35"/>
                  <a:pt x="112" y="34"/>
                  <a:pt x="112" y="34"/>
                </a:cubicBezTo>
                <a:cubicBezTo>
                  <a:pt x="112" y="34"/>
                  <a:pt x="112" y="34"/>
                  <a:pt x="112" y="34"/>
                </a:cubicBezTo>
                <a:cubicBezTo>
                  <a:pt x="112" y="34"/>
                  <a:pt x="111" y="34"/>
                  <a:pt x="111" y="34"/>
                </a:cubicBezTo>
                <a:cubicBezTo>
                  <a:pt x="111" y="34"/>
                  <a:pt x="111" y="34"/>
                  <a:pt x="111" y="34"/>
                </a:cubicBezTo>
                <a:cubicBezTo>
                  <a:pt x="112" y="33"/>
                  <a:pt x="112" y="32"/>
                  <a:pt x="113" y="32"/>
                </a:cubicBezTo>
                <a:cubicBezTo>
                  <a:pt x="113" y="32"/>
                  <a:pt x="113" y="31"/>
                  <a:pt x="113" y="31"/>
                </a:cubicBezTo>
                <a:cubicBezTo>
                  <a:pt x="114" y="31"/>
                  <a:pt x="114" y="31"/>
                  <a:pt x="114" y="30"/>
                </a:cubicBezTo>
                <a:cubicBezTo>
                  <a:pt x="114" y="30"/>
                  <a:pt x="114" y="30"/>
                  <a:pt x="115" y="29"/>
                </a:cubicBezTo>
                <a:cubicBezTo>
                  <a:pt x="115" y="29"/>
                  <a:pt x="117" y="29"/>
                  <a:pt x="117" y="29"/>
                </a:cubicBezTo>
                <a:cubicBezTo>
                  <a:pt x="117" y="29"/>
                  <a:pt x="118" y="29"/>
                  <a:pt x="118" y="29"/>
                </a:cubicBezTo>
                <a:cubicBezTo>
                  <a:pt x="119" y="29"/>
                  <a:pt x="119" y="29"/>
                  <a:pt x="119" y="29"/>
                </a:cubicBezTo>
                <a:cubicBezTo>
                  <a:pt x="120" y="29"/>
                  <a:pt x="119" y="29"/>
                  <a:pt x="119" y="29"/>
                </a:cubicBezTo>
                <a:cubicBezTo>
                  <a:pt x="119" y="29"/>
                  <a:pt x="119" y="29"/>
                  <a:pt x="119" y="29"/>
                </a:cubicBezTo>
                <a:cubicBezTo>
                  <a:pt x="120" y="29"/>
                  <a:pt x="120" y="29"/>
                  <a:pt x="119" y="29"/>
                </a:cubicBezTo>
                <a:cubicBezTo>
                  <a:pt x="119" y="29"/>
                  <a:pt x="120" y="29"/>
                  <a:pt x="120" y="29"/>
                </a:cubicBezTo>
                <a:cubicBezTo>
                  <a:pt x="120" y="29"/>
                  <a:pt x="120" y="29"/>
                  <a:pt x="120" y="29"/>
                </a:cubicBezTo>
                <a:cubicBezTo>
                  <a:pt x="120" y="29"/>
                  <a:pt x="121" y="29"/>
                  <a:pt x="121" y="29"/>
                </a:cubicBezTo>
                <a:cubicBezTo>
                  <a:pt x="121" y="29"/>
                  <a:pt x="121" y="29"/>
                  <a:pt x="121" y="29"/>
                </a:cubicBezTo>
                <a:cubicBezTo>
                  <a:pt x="121" y="29"/>
                  <a:pt x="121" y="29"/>
                  <a:pt x="121" y="29"/>
                </a:cubicBezTo>
                <a:cubicBezTo>
                  <a:pt x="122" y="29"/>
                  <a:pt x="121" y="29"/>
                  <a:pt x="121" y="29"/>
                </a:cubicBezTo>
                <a:cubicBezTo>
                  <a:pt x="121" y="30"/>
                  <a:pt x="121" y="30"/>
                  <a:pt x="121" y="30"/>
                </a:cubicBezTo>
                <a:cubicBezTo>
                  <a:pt x="121" y="30"/>
                  <a:pt x="122" y="30"/>
                  <a:pt x="122" y="29"/>
                </a:cubicBezTo>
                <a:cubicBezTo>
                  <a:pt x="122" y="29"/>
                  <a:pt x="122" y="29"/>
                  <a:pt x="123" y="29"/>
                </a:cubicBezTo>
                <a:cubicBezTo>
                  <a:pt x="123" y="29"/>
                  <a:pt x="123" y="29"/>
                  <a:pt x="123" y="29"/>
                </a:cubicBezTo>
                <a:cubicBezTo>
                  <a:pt x="123" y="29"/>
                  <a:pt x="123" y="29"/>
                  <a:pt x="124" y="29"/>
                </a:cubicBezTo>
                <a:cubicBezTo>
                  <a:pt x="124" y="29"/>
                  <a:pt x="124" y="29"/>
                  <a:pt x="124" y="29"/>
                </a:cubicBezTo>
                <a:cubicBezTo>
                  <a:pt x="124" y="29"/>
                  <a:pt x="124" y="29"/>
                  <a:pt x="124" y="29"/>
                </a:cubicBezTo>
                <a:cubicBezTo>
                  <a:pt x="124" y="29"/>
                  <a:pt x="124" y="29"/>
                  <a:pt x="123" y="29"/>
                </a:cubicBezTo>
                <a:cubicBezTo>
                  <a:pt x="123" y="29"/>
                  <a:pt x="123" y="29"/>
                  <a:pt x="123" y="29"/>
                </a:cubicBezTo>
                <a:cubicBezTo>
                  <a:pt x="124" y="29"/>
                  <a:pt x="124" y="28"/>
                  <a:pt x="124" y="28"/>
                </a:cubicBezTo>
                <a:cubicBezTo>
                  <a:pt x="124" y="28"/>
                  <a:pt x="124" y="28"/>
                  <a:pt x="124" y="28"/>
                </a:cubicBezTo>
                <a:cubicBezTo>
                  <a:pt x="124" y="28"/>
                  <a:pt x="124" y="27"/>
                  <a:pt x="125" y="26"/>
                </a:cubicBezTo>
                <a:cubicBezTo>
                  <a:pt x="125" y="26"/>
                  <a:pt x="125" y="26"/>
                  <a:pt x="126" y="26"/>
                </a:cubicBezTo>
                <a:cubicBezTo>
                  <a:pt x="126" y="26"/>
                  <a:pt x="126" y="26"/>
                  <a:pt x="126" y="26"/>
                </a:cubicBezTo>
                <a:cubicBezTo>
                  <a:pt x="126" y="26"/>
                  <a:pt x="126" y="26"/>
                  <a:pt x="126" y="25"/>
                </a:cubicBezTo>
                <a:cubicBezTo>
                  <a:pt x="127" y="25"/>
                  <a:pt x="126" y="26"/>
                  <a:pt x="126" y="26"/>
                </a:cubicBezTo>
                <a:cubicBezTo>
                  <a:pt x="126" y="26"/>
                  <a:pt x="126" y="27"/>
                  <a:pt x="126" y="27"/>
                </a:cubicBezTo>
                <a:cubicBezTo>
                  <a:pt x="126" y="27"/>
                  <a:pt x="127" y="27"/>
                  <a:pt x="127" y="27"/>
                </a:cubicBezTo>
                <a:cubicBezTo>
                  <a:pt x="127" y="27"/>
                  <a:pt x="127" y="27"/>
                  <a:pt x="127" y="27"/>
                </a:cubicBezTo>
                <a:cubicBezTo>
                  <a:pt x="127" y="27"/>
                  <a:pt x="128" y="26"/>
                  <a:pt x="128" y="26"/>
                </a:cubicBezTo>
                <a:cubicBezTo>
                  <a:pt x="128" y="26"/>
                  <a:pt x="127" y="26"/>
                  <a:pt x="127" y="26"/>
                </a:cubicBezTo>
                <a:cubicBezTo>
                  <a:pt x="127" y="25"/>
                  <a:pt x="127" y="25"/>
                  <a:pt x="128" y="25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28" y="25"/>
                  <a:pt x="128" y="25"/>
                  <a:pt x="128" y="26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8" y="26"/>
                  <a:pt x="128" y="27"/>
                  <a:pt x="128" y="27"/>
                </a:cubicBezTo>
                <a:cubicBezTo>
                  <a:pt x="128" y="27"/>
                  <a:pt x="128" y="27"/>
                  <a:pt x="128" y="27"/>
                </a:cubicBezTo>
                <a:cubicBezTo>
                  <a:pt x="128" y="27"/>
                  <a:pt x="128" y="27"/>
                  <a:pt x="128" y="27"/>
                </a:cubicBezTo>
                <a:cubicBezTo>
                  <a:pt x="128" y="27"/>
                  <a:pt x="128" y="28"/>
                  <a:pt x="128" y="28"/>
                </a:cubicBezTo>
                <a:cubicBezTo>
                  <a:pt x="128" y="28"/>
                  <a:pt x="128" y="28"/>
                  <a:pt x="127" y="28"/>
                </a:cubicBezTo>
                <a:cubicBezTo>
                  <a:pt x="127" y="28"/>
                  <a:pt x="127" y="29"/>
                  <a:pt x="127" y="29"/>
                </a:cubicBezTo>
                <a:cubicBezTo>
                  <a:pt x="126" y="30"/>
                  <a:pt x="126" y="30"/>
                  <a:pt x="126" y="30"/>
                </a:cubicBezTo>
                <a:cubicBezTo>
                  <a:pt x="126" y="31"/>
                  <a:pt x="126" y="31"/>
                  <a:pt x="126" y="31"/>
                </a:cubicBezTo>
                <a:cubicBezTo>
                  <a:pt x="125" y="31"/>
                  <a:pt x="125" y="31"/>
                  <a:pt x="125" y="31"/>
                </a:cubicBezTo>
                <a:cubicBezTo>
                  <a:pt x="125" y="31"/>
                  <a:pt x="125" y="32"/>
                  <a:pt x="125" y="32"/>
                </a:cubicBezTo>
                <a:cubicBezTo>
                  <a:pt x="125" y="33"/>
                  <a:pt x="125" y="34"/>
                  <a:pt x="125" y="34"/>
                </a:cubicBezTo>
                <a:cubicBezTo>
                  <a:pt x="126" y="35"/>
                  <a:pt x="126" y="35"/>
                  <a:pt x="126" y="36"/>
                </a:cubicBezTo>
                <a:cubicBezTo>
                  <a:pt x="126" y="36"/>
                  <a:pt x="127" y="36"/>
                  <a:pt x="127" y="36"/>
                </a:cubicBezTo>
                <a:cubicBezTo>
                  <a:pt x="127" y="36"/>
                  <a:pt x="127" y="37"/>
                  <a:pt x="127" y="37"/>
                </a:cubicBezTo>
                <a:cubicBezTo>
                  <a:pt x="127" y="37"/>
                  <a:pt x="127" y="38"/>
                  <a:pt x="128" y="38"/>
                </a:cubicBezTo>
                <a:cubicBezTo>
                  <a:pt x="128" y="38"/>
                  <a:pt x="128" y="37"/>
                  <a:pt x="128" y="37"/>
                </a:cubicBezTo>
                <a:cubicBezTo>
                  <a:pt x="128" y="37"/>
                  <a:pt x="128" y="37"/>
                  <a:pt x="128" y="37"/>
                </a:cubicBezTo>
                <a:cubicBezTo>
                  <a:pt x="128" y="37"/>
                  <a:pt x="128" y="36"/>
                  <a:pt x="128" y="36"/>
                </a:cubicBezTo>
                <a:cubicBezTo>
                  <a:pt x="128" y="36"/>
                  <a:pt x="128" y="36"/>
                  <a:pt x="128" y="36"/>
                </a:cubicBezTo>
                <a:cubicBezTo>
                  <a:pt x="128" y="36"/>
                  <a:pt x="128" y="36"/>
                  <a:pt x="128" y="36"/>
                </a:cubicBezTo>
                <a:cubicBezTo>
                  <a:pt x="128" y="35"/>
                  <a:pt x="129" y="36"/>
                  <a:pt x="129" y="36"/>
                </a:cubicBezTo>
                <a:cubicBezTo>
                  <a:pt x="129" y="36"/>
                  <a:pt x="128" y="35"/>
                  <a:pt x="128" y="35"/>
                </a:cubicBezTo>
                <a:cubicBezTo>
                  <a:pt x="128" y="35"/>
                  <a:pt x="129" y="34"/>
                  <a:pt x="129" y="34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130" y="34"/>
                  <a:pt x="130" y="34"/>
                  <a:pt x="130" y="34"/>
                </a:cubicBezTo>
                <a:cubicBezTo>
                  <a:pt x="130" y="34"/>
                  <a:pt x="130" y="34"/>
                  <a:pt x="130" y="33"/>
                </a:cubicBezTo>
                <a:cubicBezTo>
                  <a:pt x="130" y="33"/>
                  <a:pt x="130" y="33"/>
                  <a:pt x="130" y="33"/>
                </a:cubicBezTo>
                <a:cubicBezTo>
                  <a:pt x="130" y="33"/>
                  <a:pt x="130" y="33"/>
                  <a:pt x="130" y="33"/>
                </a:cubicBezTo>
                <a:cubicBezTo>
                  <a:pt x="129" y="33"/>
                  <a:pt x="130" y="32"/>
                  <a:pt x="130" y="32"/>
                </a:cubicBezTo>
                <a:cubicBezTo>
                  <a:pt x="130" y="32"/>
                  <a:pt x="130" y="32"/>
                  <a:pt x="130" y="32"/>
                </a:cubicBezTo>
                <a:cubicBezTo>
                  <a:pt x="130" y="32"/>
                  <a:pt x="130" y="32"/>
                  <a:pt x="130" y="32"/>
                </a:cubicBezTo>
                <a:cubicBezTo>
                  <a:pt x="130" y="32"/>
                  <a:pt x="130" y="32"/>
                  <a:pt x="130" y="32"/>
                </a:cubicBezTo>
                <a:cubicBezTo>
                  <a:pt x="130" y="32"/>
                  <a:pt x="130" y="32"/>
                  <a:pt x="129" y="31"/>
                </a:cubicBezTo>
                <a:cubicBezTo>
                  <a:pt x="129" y="31"/>
                  <a:pt x="130" y="31"/>
                  <a:pt x="130" y="31"/>
                </a:cubicBezTo>
                <a:cubicBezTo>
                  <a:pt x="130" y="31"/>
                  <a:pt x="129" y="30"/>
                  <a:pt x="129" y="30"/>
                </a:cubicBezTo>
                <a:cubicBezTo>
                  <a:pt x="129" y="30"/>
                  <a:pt x="129" y="30"/>
                  <a:pt x="129" y="30"/>
                </a:cubicBezTo>
                <a:cubicBezTo>
                  <a:pt x="129" y="30"/>
                  <a:pt x="129" y="30"/>
                  <a:pt x="129" y="30"/>
                </a:cubicBezTo>
                <a:cubicBezTo>
                  <a:pt x="129" y="30"/>
                  <a:pt x="129" y="29"/>
                  <a:pt x="129" y="29"/>
                </a:cubicBezTo>
                <a:cubicBezTo>
                  <a:pt x="129" y="29"/>
                  <a:pt x="129" y="29"/>
                  <a:pt x="129" y="28"/>
                </a:cubicBezTo>
                <a:cubicBezTo>
                  <a:pt x="129" y="28"/>
                  <a:pt x="129" y="28"/>
                  <a:pt x="130" y="28"/>
                </a:cubicBezTo>
                <a:cubicBezTo>
                  <a:pt x="130" y="28"/>
                  <a:pt x="130" y="28"/>
                  <a:pt x="130" y="28"/>
                </a:cubicBezTo>
                <a:cubicBezTo>
                  <a:pt x="130" y="28"/>
                  <a:pt x="130" y="28"/>
                  <a:pt x="130" y="28"/>
                </a:cubicBezTo>
                <a:cubicBezTo>
                  <a:pt x="130" y="28"/>
                  <a:pt x="131" y="28"/>
                  <a:pt x="131" y="28"/>
                </a:cubicBezTo>
                <a:cubicBezTo>
                  <a:pt x="131" y="28"/>
                  <a:pt x="131" y="28"/>
                  <a:pt x="131" y="28"/>
                </a:cubicBezTo>
                <a:cubicBezTo>
                  <a:pt x="131" y="28"/>
                  <a:pt x="131" y="28"/>
                  <a:pt x="131" y="28"/>
                </a:cubicBezTo>
                <a:cubicBezTo>
                  <a:pt x="132" y="27"/>
                  <a:pt x="132" y="27"/>
                  <a:pt x="132" y="27"/>
                </a:cubicBezTo>
                <a:cubicBezTo>
                  <a:pt x="132" y="27"/>
                  <a:pt x="132" y="27"/>
                  <a:pt x="132" y="27"/>
                </a:cubicBezTo>
                <a:cubicBezTo>
                  <a:pt x="132" y="27"/>
                  <a:pt x="133" y="28"/>
                  <a:pt x="133" y="28"/>
                </a:cubicBezTo>
                <a:cubicBezTo>
                  <a:pt x="133" y="28"/>
                  <a:pt x="133" y="28"/>
                  <a:pt x="133" y="28"/>
                </a:cubicBezTo>
                <a:cubicBezTo>
                  <a:pt x="133" y="28"/>
                  <a:pt x="133" y="27"/>
                  <a:pt x="133" y="27"/>
                </a:cubicBezTo>
                <a:cubicBezTo>
                  <a:pt x="133" y="27"/>
                  <a:pt x="134" y="27"/>
                  <a:pt x="134" y="27"/>
                </a:cubicBezTo>
                <a:cubicBezTo>
                  <a:pt x="134" y="27"/>
                  <a:pt x="134" y="27"/>
                  <a:pt x="134" y="27"/>
                </a:cubicBezTo>
                <a:cubicBezTo>
                  <a:pt x="134" y="27"/>
                  <a:pt x="134" y="27"/>
                  <a:pt x="134" y="27"/>
                </a:cubicBezTo>
                <a:cubicBezTo>
                  <a:pt x="134" y="27"/>
                  <a:pt x="134" y="26"/>
                  <a:pt x="134" y="26"/>
                </a:cubicBezTo>
                <a:cubicBezTo>
                  <a:pt x="134" y="26"/>
                  <a:pt x="134" y="26"/>
                  <a:pt x="134" y="26"/>
                </a:cubicBezTo>
                <a:cubicBezTo>
                  <a:pt x="134" y="26"/>
                  <a:pt x="134" y="26"/>
                  <a:pt x="134" y="26"/>
                </a:cubicBezTo>
                <a:cubicBezTo>
                  <a:pt x="134" y="26"/>
                  <a:pt x="135" y="26"/>
                  <a:pt x="135" y="26"/>
                </a:cubicBezTo>
                <a:cubicBezTo>
                  <a:pt x="135" y="26"/>
                  <a:pt x="135" y="26"/>
                  <a:pt x="135" y="25"/>
                </a:cubicBezTo>
                <a:cubicBezTo>
                  <a:pt x="136" y="25"/>
                  <a:pt x="137" y="25"/>
                  <a:pt x="137" y="25"/>
                </a:cubicBezTo>
                <a:cubicBezTo>
                  <a:pt x="137" y="25"/>
                  <a:pt x="137" y="25"/>
                  <a:pt x="138" y="25"/>
                </a:cubicBezTo>
                <a:cubicBezTo>
                  <a:pt x="138" y="25"/>
                  <a:pt x="138" y="25"/>
                  <a:pt x="138" y="25"/>
                </a:cubicBezTo>
                <a:cubicBezTo>
                  <a:pt x="138" y="25"/>
                  <a:pt x="138" y="24"/>
                  <a:pt x="138" y="2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8" y="24"/>
                  <a:pt x="138" y="23"/>
                  <a:pt x="137" y="23"/>
                </a:cubicBezTo>
                <a:cubicBezTo>
                  <a:pt x="137" y="23"/>
                  <a:pt x="137" y="23"/>
                  <a:pt x="137" y="23"/>
                </a:cubicBezTo>
                <a:cubicBezTo>
                  <a:pt x="137" y="23"/>
                  <a:pt x="137" y="23"/>
                  <a:pt x="137" y="23"/>
                </a:cubicBezTo>
                <a:cubicBezTo>
                  <a:pt x="137" y="23"/>
                  <a:pt x="137" y="23"/>
                  <a:pt x="136" y="23"/>
                </a:cubicBezTo>
                <a:cubicBezTo>
                  <a:pt x="136" y="23"/>
                  <a:pt x="136" y="22"/>
                  <a:pt x="136" y="22"/>
                </a:cubicBezTo>
                <a:cubicBezTo>
                  <a:pt x="136" y="22"/>
                  <a:pt x="136" y="22"/>
                  <a:pt x="136" y="22"/>
                </a:cubicBezTo>
                <a:cubicBezTo>
                  <a:pt x="135" y="22"/>
                  <a:pt x="135" y="22"/>
                  <a:pt x="136" y="22"/>
                </a:cubicBezTo>
                <a:cubicBezTo>
                  <a:pt x="136" y="22"/>
                  <a:pt x="136" y="22"/>
                  <a:pt x="136" y="22"/>
                </a:cubicBezTo>
                <a:cubicBezTo>
                  <a:pt x="136" y="22"/>
                  <a:pt x="137" y="22"/>
                  <a:pt x="137" y="22"/>
                </a:cubicBezTo>
                <a:cubicBezTo>
                  <a:pt x="137" y="22"/>
                  <a:pt x="137" y="22"/>
                  <a:pt x="138" y="22"/>
                </a:cubicBezTo>
                <a:cubicBezTo>
                  <a:pt x="138" y="21"/>
                  <a:pt x="138" y="21"/>
                  <a:pt x="138" y="21"/>
                </a:cubicBezTo>
                <a:cubicBezTo>
                  <a:pt x="138" y="21"/>
                  <a:pt x="138" y="21"/>
                  <a:pt x="138" y="21"/>
                </a:cubicBezTo>
                <a:cubicBezTo>
                  <a:pt x="138" y="21"/>
                  <a:pt x="138" y="20"/>
                  <a:pt x="138" y="20"/>
                </a:cubicBezTo>
                <a:cubicBezTo>
                  <a:pt x="138" y="20"/>
                  <a:pt x="138" y="20"/>
                  <a:pt x="138" y="20"/>
                </a:cubicBezTo>
                <a:cubicBezTo>
                  <a:pt x="138" y="20"/>
                  <a:pt x="138" y="20"/>
                  <a:pt x="138" y="20"/>
                </a:cubicBezTo>
                <a:cubicBezTo>
                  <a:pt x="138" y="20"/>
                  <a:pt x="138" y="20"/>
                  <a:pt x="138" y="21"/>
                </a:cubicBezTo>
                <a:cubicBezTo>
                  <a:pt x="138" y="21"/>
                  <a:pt x="138" y="21"/>
                  <a:pt x="139" y="21"/>
                </a:cubicBezTo>
                <a:cubicBezTo>
                  <a:pt x="139" y="21"/>
                  <a:pt x="140" y="21"/>
                  <a:pt x="140" y="21"/>
                </a:cubicBezTo>
                <a:cubicBezTo>
                  <a:pt x="140" y="21"/>
                  <a:pt x="141" y="21"/>
                  <a:pt x="140" y="22"/>
                </a:cubicBezTo>
                <a:cubicBezTo>
                  <a:pt x="140" y="22"/>
                  <a:pt x="141" y="22"/>
                  <a:pt x="141" y="22"/>
                </a:cubicBezTo>
                <a:cubicBezTo>
                  <a:pt x="141" y="22"/>
                  <a:pt x="142" y="22"/>
                  <a:pt x="142" y="22"/>
                </a:cubicBezTo>
                <a:cubicBezTo>
                  <a:pt x="142" y="22"/>
                  <a:pt x="142" y="22"/>
                  <a:pt x="143" y="22"/>
                </a:cubicBezTo>
                <a:cubicBezTo>
                  <a:pt x="143" y="22"/>
                  <a:pt x="143" y="22"/>
                  <a:pt x="143" y="22"/>
                </a:cubicBezTo>
                <a:cubicBezTo>
                  <a:pt x="143" y="22"/>
                  <a:pt x="143" y="22"/>
                  <a:pt x="143" y="22"/>
                </a:cubicBezTo>
                <a:cubicBezTo>
                  <a:pt x="143" y="22"/>
                  <a:pt x="143" y="22"/>
                  <a:pt x="143" y="22"/>
                </a:cubicBezTo>
                <a:cubicBezTo>
                  <a:pt x="142" y="22"/>
                  <a:pt x="143" y="22"/>
                  <a:pt x="143" y="22"/>
                </a:cubicBezTo>
                <a:cubicBezTo>
                  <a:pt x="143" y="22"/>
                  <a:pt x="143" y="21"/>
                  <a:pt x="143" y="21"/>
                </a:cubicBezTo>
                <a:cubicBezTo>
                  <a:pt x="143" y="21"/>
                  <a:pt x="142" y="21"/>
                  <a:pt x="142" y="21"/>
                </a:cubicBezTo>
                <a:cubicBezTo>
                  <a:pt x="143" y="21"/>
                  <a:pt x="143" y="21"/>
                  <a:pt x="143" y="21"/>
                </a:cubicBezTo>
                <a:cubicBezTo>
                  <a:pt x="143" y="21"/>
                  <a:pt x="143" y="21"/>
                  <a:pt x="143" y="21"/>
                </a:cubicBezTo>
                <a:cubicBezTo>
                  <a:pt x="143" y="20"/>
                  <a:pt x="143" y="21"/>
                  <a:pt x="144" y="21"/>
                </a:cubicBezTo>
                <a:cubicBezTo>
                  <a:pt x="144" y="21"/>
                  <a:pt x="144" y="21"/>
                  <a:pt x="144" y="21"/>
                </a:cubicBezTo>
                <a:cubicBezTo>
                  <a:pt x="144" y="20"/>
                  <a:pt x="144" y="20"/>
                  <a:pt x="144" y="20"/>
                </a:cubicBezTo>
                <a:cubicBezTo>
                  <a:pt x="144" y="20"/>
                  <a:pt x="144" y="20"/>
                  <a:pt x="144" y="20"/>
                </a:cubicBezTo>
                <a:cubicBezTo>
                  <a:pt x="143" y="20"/>
                  <a:pt x="143" y="20"/>
                  <a:pt x="143" y="19"/>
                </a:cubicBezTo>
                <a:cubicBezTo>
                  <a:pt x="143" y="19"/>
                  <a:pt x="143" y="19"/>
                  <a:pt x="143" y="19"/>
                </a:cubicBezTo>
                <a:cubicBezTo>
                  <a:pt x="143" y="19"/>
                  <a:pt x="142" y="19"/>
                  <a:pt x="142" y="19"/>
                </a:cubicBezTo>
                <a:cubicBezTo>
                  <a:pt x="142" y="19"/>
                  <a:pt x="142" y="19"/>
                  <a:pt x="142" y="19"/>
                </a:cubicBezTo>
                <a:cubicBezTo>
                  <a:pt x="142" y="19"/>
                  <a:pt x="141" y="19"/>
                  <a:pt x="141" y="19"/>
                </a:cubicBezTo>
                <a:cubicBezTo>
                  <a:pt x="141" y="19"/>
                  <a:pt x="141" y="20"/>
                  <a:pt x="141" y="20"/>
                </a:cubicBezTo>
                <a:cubicBezTo>
                  <a:pt x="141" y="20"/>
                  <a:pt x="140" y="18"/>
                  <a:pt x="140" y="18"/>
                </a:cubicBezTo>
                <a:cubicBezTo>
                  <a:pt x="140" y="18"/>
                  <a:pt x="140" y="18"/>
                  <a:pt x="140" y="18"/>
                </a:cubicBezTo>
                <a:cubicBezTo>
                  <a:pt x="140" y="18"/>
                  <a:pt x="139" y="18"/>
                  <a:pt x="139" y="18"/>
                </a:cubicBezTo>
                <a:cubicBezTo>
                  <a:pt x="139" y="18"/>
                  <a:pt x="138" y="17"/>
                  <a:pt x="138" y="17"/>
                </a:cubicBezTo>
                <a:cubicBezTo>
                  <a:pt x="138" y="17"/>
                  <a:pt x="137" y="17"/>
                  <a:pt x="137" y="17"/>
                </a:cubicBezTo>
                <a:cubicBezTo>
                  <a:pt x="137" y="17"/>
                  <a:pt x="137" y="17"/>
                  <a:pt x="136" y="16"/>
                </a:cubicBezTo>
                <a:cubicBezTo>
                  <a:pt x="136" y="16"/>
                  <a:pt x="136" y="16"/>
                  <a:pt x="135" y="16"/>
                </a:cubicBezTo>
                <a:cubicBezTo>
                  <a:pt x="135" y="16"/>
                  <a:pt x="135" y="16"/>
                  <a:pt x="135" y="16"/>
                </a:cubicBezTo>
                <a:cubicBezTo>
                  <a:pt x="135" y="16"/>
                  <a:pt x="135" y="15"/>
                  <a:pt x="134" y="15"/>
                </a:cubicBezTo>
                <a:cubicBezTo>
                  <a:pt x="134" y="15"/>
                  <a:pt x="134" y="15"/>
                  <a:pt x="133" y="15"/>
                </a:cubicBezTo>
                <a:cubicBezTo>
                  <a:pt x="133" y="15"/>
                  <a:pt x="133" y="15"/>
                  <a:pt x="133" y="15"/>
                </a:cubicBezTo>
                <a:cubicBezTo>
                  <a:pt x="132" y="14"/>
                  <a:pt x="131" y="14"/>
                  <a:pt x="130" y="14"/>
                </a:cubicBezTo>
                <a:cubicBezTo>
                  <a:pt x="130" y="14"/>
                  <a:pt x="129" y="14"/>
                  <a:pt x="129" y="14"/>
                </a:cubicBezTo>
                <a:cubicBezTo>
                  <a:pt x="129" y="14"/>
                  <a:pt x="129" y="14"/>
                  <a:pt x="129" y="15"/>
                </a:cubicBezTo>
                <a:cubicBezTo>
                  <a:pt x="130" y="15"/>
                  <a:pt x="129" y="15"/>
                  <a:pt x="129" y="15"/>
                </a:cubicBezTo>
                <a:cubicBezTo>
                  <a:pt x="129" y="15"/>
                  <a:pt x="129" y="15"/>
                  <a:pt x="130" y="15"/>
                </a:cubicBezTo>
                <a:cubicBezTo>
                  <a:pt x="130" y="15"/>
                  <a:pt x="130" y="15"/>
                  <a:pt x="130" y="15"/>
                </a:cubicBezTo>
                <a:cubicBezTo>
                  <a:pt x="130" y="16"/>
                  <a:pt x="130" y="16"/>
                  <a:pt x="130" y="16"/>
                </a:cubicBezTo>
                <a:cubicBezTo>
                  <a:pt x="130" y="16"/>
                  <a:pt x="130" y="16"/>
                  <a:pt x="130" y="16"/>
                </a:cubicBezTo>
                <a:cubicBezTo>
                  <a:pt x="130" y="16"/>
                  <a:pt x="130" y="16"/>
                  <a:pt x="130" y="16"/>
                </a:cubicBezTo>
                <a:cubicBezTo>
                  <a:pt x="130" y="17"/>
                  <a:pt x="129" y="16"/>
                  <a:pt x="129" y="16"/>
                </a:cubicBezTo>
                <a:cubicBezTo>
                  <a:pt x="129" y="16"/>
                  <a:pt x="129" y="16"/>
                  <a:pt x="129" y="17"/>
                </a:cubicBezTo>
                <a:cubicBezTo>
                  <a:pt x="129" y="17"/>
                  <a:pt x="129" y="16"/>
                  <a:pt x="129" y="16"/>
                </a:cubicBezTo>
                <a:cubicBezTo>
                  <a:pt x="129" y="16"/>
                  <a:pt x="128" y="16"/>
                  <a:pt x="128" y="15"/>
                </a:cubicBezTo>
                <a:cubicBezTo>
                  <a:pt x="128" y="15"/>
                  <a:pt x="128" y="15"/>
                  <a:pt x="128" y="15"/>
                </a:cubicBezTo>
                <a:cubicBezTo>
                  <a:pt x="127" y="15"/>
                  <a:pt x="127" y="15"/>
                  <a:pt x="127" y="15"/>
                </a:cubicBezTo>
                <a:cubicBezTo>
                  <a:pt x="127" y="15"/>
                  <a:pt x="126" y="15"/>
                  <a:pt x="126" y="15"/>
                </a:cubicBezTo>
                <a:cubicBezTo>
                  <a:pt x="125" y="15"/>
                  <a:pt x="125" y="15"/>
                  <a:pt x="124" y="15"/>
                </a:cubicBezTo>
                <a:cubicBezTo>
                  <a:pt x="124" y="15"/>
                  <a:pt x="124" y="15"/>
                  <a:pt x="124" y="15"/>
                </a:cubicBezTo>
                <a:cubicBezTo>
                  <a:pt x="124" y="15"/>
                  <a:pt x="124" y="16"/>
                  <a:pt x="124" y="16"/>
                </a:cubicBezTo>
                <a:cubicBezTo>
                  <a:pt x="124" y="16"/>
                  <a:pt x="123" y="16"/>
                  <a:pt x="123" y="15"/>
                </a:cubicBezTo>
                <a:cubicBezTo>
                  <a:pt x="124" y="15"/>
                  <a:pt x="123" y="15"/>
                  <a:pt x="123" y="15"/>
                </a:cubicBezTo>
                <a:cubicBezTo>
                  <a:pt x="123" y="15"/>
                  <a:pt x="123" y="15"/>
                  <a:pt x="122" y="15"/>
                </a:cubicBezTo>
                <a:cubicBezTo>
                  <a:pt x="122" y="14"/>
                  <a:pt x="122" y="15"/>
                  <a:pt x="122" y="14"/>
                </a:cubicBezTo>
                <a:cubicBezTo>
                  <a:pt x="122" y="14"/>
                  <a:pt x="122" y="14"/>
                  <a:pt x="122" y="14"/>
                </a:cubicBezTo>
                <a:cubicBezTo>
                  <a:pt x="122" y="14"/>
                  <a:pt x="121" y="13"/>
                  <a:pt x="121" y="13"/>
                </a:cubicBezTo>
                <a:cubicBezTo>
                  <a:pt x="120" y="13"/>
                  <a:pt x="119" y="13"/>
                  <a:pt x="119" y="13"/>
                </a:cubicBezTo>
                <a:cubicBezTo>
                  <a:pt x="118" y="13"/>
                  <a:pt x="118" y="13"/>
                  <a:pt x="117" y="13"/>
                </a:cubicBezTo>
                <a:cubicBezTo>
                  <a:pt x="117" y="13"/>
                  <a:pt x="117" y="13"/>
                  <a:pt x="116" y="13"/>
                </a:cubicBezTo>
                <a:cubicBezTo>
                  <a:pt x="116" y="13"/>
                  <a:pt x="115" y="12"/>
                  <a:pt x="115" y="12"/>
                </a:cubicBezTo>
                <a:cubicBezTo>
                  <a:pt x="115" y="12"/>
                  <a:pt x="115" y="12"/>
                  <a:pt x="115" y="12"/>
                </a:cubicBezTo>
                <a:cubicBezTo>
                  <a:pt x="115" y="11"/>
                  <a:pt x="115" y="12"/>
                  <a:pt x="115" y="12"/>
                </a:cubicBezTo>
                <a:cubicBezTo>
                  <a:pt x="115" y="12"/>
                  <a:pt x="115" y="11"/>
                  <a:pt x="115" y="11"/>
                </a:cubicBezTo>
                <a:cubicBezTo>
                  <a:pt x="115" y="11"/>
                  <a:pt x="114" y="11"/>
                  <a:pt x="114" y="11"/>
                </a:cubicBezTo>
                <a:cubicBezTo>
                  <a:pt x="114" y="11"/>
                  <a:pt x="114" y="11"/>
                  <a:pt x="113" y="11"/>
                </a:cubicBezTo>
                <a:cubicBezTo>
                  <a:pt x="113" y="11"/>
                  <a:pt x="113" y="11"/>
                  <a:pt x="113" y="11"/>
                </a:cubicBezTo>
                <a:cubicBezTo>
                  <a:pt x="113" y="11"/>
                  <a:pt x="113" y="11"/>
                  <a:pt x="112" y="11"/>
                </a:cubicBezTo>
                <a:cubicBezTo>
                  <a:pt x="112" y="11"/>
                  <a:pt x="112" y="11"/>
                  <a:pt x="112" y="11"/>
                </a:cubicBezTo>
                <a:cubicBezTo>
                  <a:pt x="112" y="11"/>
                  <a:pt x="111" y="11"/>
                  <a:pt x="111" y="11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1" y="11"/>
                  <a:pt x="111" y="11"/>
                  <a:pt x="111" y="10"/>
                </a:cubicBezTo>
                <a:cubicBezTo>
                  <a:pt x="111" y="10"/>
                  <a:pt x="111" y="10"/>
                  <a:pt x="111" y="10"/>
                </a:cubicBezTo>
                <a:cubicBezTo>
                  <a:pt x="112" y="10"/>
                  <a:pt x="113" y="11"/>
                  <a:pt x="113" y="11"/>
                </a:cubicBezTo>
                <a:cubicBezTo>
                  <a:pt x="113" y="11"/>
                  <a:pt x="112" y="10"/>
                  <a:pt x="111" y="10"/>
                </a:cubicBezTo>
                <a:cubicBezTo>
                  <a:pt x="111" y="10"/>
                  <a:pt x="109" y="10"/>
                  <a:pt x="109" y="10"/>
                </a:cubicBezTo>
                <a:cubicBezTo>
                  <a:pt x="109" y="10"/>
                  <a:pt x="108" y="10"/>
                  <a:pt x="108" y="10"/>
                </a:cubicBezTo>
                <a:cubicBezTo>
                  <a:pt x="108" y="10"/>
                  <a:pt x="108" y="11"/>
                  <a:pt x="108" y="11"/>
                </a:cubicBezTo>
                <a:cubicBezTo>
                  <a:pt x="108" y="11"/>
                  <a:pt x="108" y="11"/>
                  <a:pt x="108" y="11"/>
                </a:cubicBezTo>
                <a:cubicBezTo>
                  <a:pt x="108" y="11"/>
                  <a:pt x="108" y="11"/>
                  <a:pt x="109" y="11"/>
                </a:cubicBezTo>
                <a:cubicBezTo>
                  <a:pt x="109" y="11"/>
                  <a:pt x="108" y="11"/>
                  <a:pt x="108" y="11"/>
                </a:cubicBezTo>
                <a:cubicBezTo>
                  <a:pt x="109" y="11"/>
                  <a:pt x="108" y="11"/>
                  <a:pt x="108" y="11"/>
                </a:cubicBezTo>
                <a:cubicBezTo>
                  <a:pt x="108" y="11"/>
                  <a:pt x="109" y="12"/>
                  <a:pt x="109" y="12"/>
                </a:cubicBezTo>
                <a:cubicBezTo>
                  <a:pt x="109" y="12"/>
                  <a:pt x="109" y="12"/>
                  <a:pt x="109" y="12"/>
                </a:cubicBezTo>
                <a:cubicBezTo>
                  <a:pt x="109" y="12"/>
                  <a:pt x="109" y="12"/>
                  <a:pt x="108" y="12"/>
                </a:cubicBezTo>
                <a:cubicBezTo>
                  <a:pt x="108" y="12"/>
                  <a:pt x="108" y="12"/>
                  <a:pt x="108" y="12"/>
                </a:cubicBezTo>
                <a:cubicBezTo>
                  <a:pt x="108" y="12"/>
                  <a:pt x="108" y="12"/>
                  <a:pt x="108" y="12"/>
                </a:cubicBezTo>
                <a:cubicBezTo>
                  <a:pt x="107" y="12"/>
                  <a:pt x="108" y="12"/>
                  <a:pt x="108" y="12"/>
                </a:cubicBezTo>
                <a:cubicBezTo>
                  <a:pt x="108" y="12"/>
                  <a:pt x="108" y="12"/>
                  <a:pt x="108" y="12"/>
                </a:cubicBezTo>
                <a:cubicBezTo>
                  <a:pt x="107" y="12"/>
                  <a:pt x="108" y="13"/>
                  <a:pt x="108" y="13"/>
                </a:cubicBezTo>
                <a:cubicBezTo>
                  <a:pt x="107" y="13"/>
                  <a:pt x="107" y="12"/>
                  <a:pt x="107" y="12"/>
                </a:cubicBezTo>
                <a:cubicBezTo>
                  <a:pt x="107" y="12"/>
                  <a:pt x="106" y="12"/>
                  <a:pt x="106" y="12"/>
                </a:cubicBezTo>
                <a:cubicBezTo>
                  <a:pt x="106" y="12"/>
                  <a:pt x="106" y="12"/>
                  <a:pt x="106" y="12"/>
                </a:cubicBezTo>
                <a:cubicBezTo>
                  <a:pt x="105" y="12"/>
                  <a:pt x="105" y="12"/>
                  <a:pt x="105" y="12"/>
                </a:cubicBezTo>
                <a:cubicBezTo>
                  <a:pt x="105" y="12"/>
                  <a:pt x="105" y="12"/>
                  <a:pt x="105" y="12"/>
                </a:cubicBezTo>
                <a:cubicBezTo>
                  <a:pt x="104" y="12"/>
                  <a:pt x="104" y="11"/>
                  <a:pt x="104" y="11"/>
                </a:cubicBezTo>
                <a:cubicBezTo>
                  <a:pt x="104" y="11"/>
                  <a:pt x="104" y="11"/>
                  <a:pt x="104" y="12"/>
                </a:cubicBezTo>
                <a:cubicBezTo>
                  <a:pt x="104" y="12"/>
                  <a:pt x="104" y="12"/>
                  <a:pt x="104" y="12"/>
                </a:cubicBezTo>
                <a:cubicBezTo>
                  <a:pt x="104" y="13"/>
                  <a:pt x="103" y="13"/>
                  <a:pt x="103" y="13"/>
                </a:cubicBezTo>
                <a:cubicBezTo>
                  <a:pt x="103" y="13"/>
                  <a:pt x="103" y="13"/>
                  <a:pt x="103" y="13"/>
                </a:cubicBezTo>
                <a:cubicBezTo>
                  <a:pt x="103" y="13"/>
                  <a:pt x="103" y="13"/>
                  <a:pt x="103" y="13"/>
                </a:cubicBezTo>
                <a:cubicBezTo>
                  <a:pt x="103" y="13"/>
                  <a:pt x="103" y="13"/>
                  <a:pt x="102" y="13"/>
                </a:cubicBezTo>
                <a:cubicBezTo>
                  <a:pt x="102" y="12"/>
                  <a:pt x="102" y="12"/>
                  <a:pt x="102" y="12"/>
                </a:cubicBezTo>
                <a:cubicBezTo>
                  <a:pt x="102" y="12"/>
                  <a:pt x="102" y="12"/>
                  <a:pt x="102" y="12"/>
                </a:cubicBezTo>
                <a:cubicBezTo>
                  <a:pt x="102" y="12"/>
                  <a:pt x="102" y="12"/>
                  <a:pt x="102" y="11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101" y="11"/>
                  <a:pt x="101" y="11"/>
                  <a:pt x="100" y="11"/>
                </a:cubicBezTo>
                <a:cubicBezTo>
                  <a:pt x="100" y="11"/>
                  <a:pt x="100" y="11"/>
                  <a:pt x="100" y="11"/>
                </a:cubicBezTo>
                <a:cubicBezTo>
                  <a:pt x="100" y="11"/>
                  <a:pt x="99" y="10"/>
                  <a:pt x="99" y="10"/>
                </a:cubicBezTo>
                <a:cubicBezTo>
                  <a:pt x="99" y="10"/>
                  <a:pt x="100" y="10"/>
                  <a:pt x="100" y="10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101" y="11"/>
                  <a:pt x="101" y="10"/>
                  <a:pt x="101" y="10"/>
                </a:cubicBezTo>
                <a:cubicBezTo>
                  <a:pt x="101" y="10"/>
                  <a:pt x="101" y="9"/>
                  <a:pt x="101" y="9"/>
                </a:cubicBezTo>
                <a:cubicBezTo>
                  <a:pt x="100" y="9"/>
                  <a:pt x="100" y="9"/>
                  <a:pt x="100" y="9"/>
                </a:cubicBezTo>
                <a:cubicBezTo>
                  <a:pt x="100" y="9"/>
                  <a:pt x="100" y="9"/>
                  <a:pt x="100" y="9"/>
                </a:cubicBezTo>
                <a:cubicBezTo>
                  <a:pt x="100" y="9"/>
                  <a:pt x="99" y="9"/>
                  <a:pt x="99" y="9"/>
                </a:cubicBezTo>
                <a:cubicBezTo>
                  <a:pt x="99" y="9"/>
                  <a:pt x="99" y="9"/>
                  <a:pt x="99" y="9"/>
                </a:cubicBezTo>
                <a:cubicBezTo>
                  <a:pt x="98" y="9"/>
                  <a:pt x="98" y="9"/>
                  <a:pt x="98" y="8"/>
                </a:cubicBezTo>
                <a:cubicBezTo>
                  <a:pt x="98" y="8"/>
                  <a:pt x="98" y="8"/>
                  <a:pt x="97" y="8"/>
                </a:cubicBezTo>
                <a:cubicBezTo>
                  <a:pt x="97" y="8"/>
                  <a:pt x="97" y="8"/>
                  <a:pt x="97" y="8"/>
                </a:cubicBezTo>
                <a:cubicBezTo>
                  <a:pt x="97" y="8"/>
                  <a:pt x="97" y="8"/>
                  <a:pt x="97" y="8"/>
                </a:cubicBezTo>
                <a:cubicBezTo>
                  <a:pt x="97" y="8"/>
                  <a:pt x="97" y="9"/>
                  <a:pt x="97" y="9"/>
                </a:cubicBezTo>
                <a:cubicBezTo>
                  <a:pt x="97" y="9"/>
                  <a:pt x="97" y="9"/>
                  <a:pt x="97" y="9"/>
                </a:cubicBezTo>
                <a:cubicBezTo>
                  <a:pt x="97" y="9"/>
                  <a:pt x="97" y="9"/>
                  <a:pt x="97" y="9"/>
                </a:cubicBezTo>
                <a:cubicBezTo>
                  <a:pt x="97" y="10"/>
                  <a:pt x="97" y="9"/>
                  <a:pt x="97" y="10"/>
                </a:cubicBezTo>
                <a:cubicBezTo>
                  <a:pt x="97" y="10"/>
                  <a:pt x="97" y="10"/>
                  <a:pt x="96" y="10"/>
                </a:cubicBezTo>
                <a:cubicBezTo>
                  <a:pt x="96" y="9"/>
                  <a:pt x="95" y="10"/>
                  <a:pt x="95" y="10"/>
                </a:cubicBezTo>
                <a:cubicBezTo>
                  <a:pt x="95" y="10"/>
                  <a:pt x="95" y="9"/>
                  <a:pt x="95" y="9"/>
                </a:cubicBezTo>
                <a:cubicBezTo>
                  <a:pt x="95" y="9"/>
                  <a:pt x="94" y="9"/>
                  <a:pt x="94" y="9"/>
                </a:cubicBezTo>
                <a:cubicBezTo>
                  <a:pt x="93" y="9"/>
                  <a:pt x="93" y="9"/>
                  <a:pt x="93" y="8"/>
                </a:cubicBezTo>
                <a:cubicBezTo>
                  <a:pt x="93" y="8"/>
                  <a:pt x="93" y="8"/>
                  <a:pt x="93" y="9"/>
                </a:cubicBezTo>
                <a:cubicBezTo>
                  <a:pt x="93" y="9"/>
                  <a:pt x="92" y="8"/>
                  <a:pt x="91" y="8"/>
                </a:cubicBezTo>
                <a:cubicBezTo>
                  <a:pt x="91" y="8"/>
                  <a:pt x="91" y="8"/>
                  <a:pt x="91" y="8"/>
                </a:cubicBezTo>
                <a:cubicBezTo>
                  <a:pt x="91" y="9"/>
                  <a:pt x="91" y="9"/>
                  <a:pt x="91" y="9"/>
                </a:cubicBezTo>
                <a:cubicBezTo>
                  <a:pt x="91" y="9"/>
                  <a:pt x="91" y="10"/>
                  <a:pt x="91" y="10"/>
                </a:cubicBezTo>
                <a:cubicBezTo>
                  <a:pt x="91" y="10"/>
                  <a:pt x="91" y="9"/>
                  <a:pt x="91" y="9"/>
                </a:cubicBezTo>
                <a:cubicBezTo>
                  <a:pt x="91" y="9"/>
                  <a:pt x="90" y="8"/>
                  <a:pt x="90" y="8"/>
                </a:cubicBezTo>
                <a:cubicBezTo>
                  <a:pt x="90" y="8"/>
                  <a:pt x="90" y="8"/>
                  <a:pt x="90" y="8"/>
                </a:cubicBezTo>
                <a:cubicBezTo>
                  <a:pt x="89" y="8"/>
                  <a:pt x="89" y="7"/>
                  <a:pt x="89" y="7"/>
                </a:cubicBezTo>
                <a:cubicBezTo>
                  <a:pt x="89" y="7"/>
                  <a:pt x="89" y="7"/>
                  <a:pt x="89" y="7"/>
                </a:cubicBezTo>
                <a:cubicBezTo>
                  <a:pt x="89" y="7"/>
                  <a:pt x="89" y="7"/>
                  <a:pt x="89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8" y="8"/>
                  <a:pt x="87" y="9"/>
                  <a:pt x="87" y="9"/>
                </a:cubicBezTo>
                <a:cubicBezTo>
                  <a:pt x="87" y="9"/>
                  <a:pt x="87" y="9"/>
                  <a:pt x="87" y="8"/>
                </a:cubicBezTo>
                <a:cubicBezTo>
                  <a:pt x="87" y="8"/>
                  <a:pt x="87" y="8"/>
                  <a:pt x="86" y="8"/>
                </a:cubicBezTo>
                <a:cubicBezTo>
                  <a:pt x="86" y="7"/>
                  <a:pt x="87" y="8"/>
                  <a:pt x="87" y="8"/>
                </a:cubicBezTo>
                <a:cubicBezTo>
                  <a:pt x="87" y="8"/>
                  <a:pt x="88" y="7"/>
                  <a:pt x="88" y="7"/>
                </a:cubicBezTo>
                <a:cubicBezTo>
                  <a:pt x="88" y="6"/>
                  <a:pt x="88" y="6"/>
                  <a:pt x="89" y="6"/>
                </a:cubicBezTo>
                <a:cubicBezTo>
                  <a:pt x="89" y="6"/>
                  <a:pt x="89" y="6"/>
                  <a:pt x="90" y="6"/>
                </a:cubicBezTo>
                <a:cubicBezTo>
                  <a:pt x="90" y="5"/>
                  <a:pt x="90" y="4"/>
                  <a:pt x="90" y="4"/>
                </a:cubicBezTo>
                <a:cubicBezTo>
                  <a:pt x="90" y="4"/>
                  <a:pt x="90" y="3"/>
                  <a:pt x="90" y="3"/>
                </a:cubicBezTo>
                <a:cubicBezTo>
                  <a:pt x="89" y="3"/>
                  <a:pt x="90" y="3"/>
                  <a:pt x="89" y="3"/>
                </a:cubicBezTo>
                <a:cubicBezTo>
                  <a:pt x="89" y="2"/>
                  <a:pt x="89" y="2"/>
                  <a:pt x="89" y="2"/>
                </a:cubicBezTo>
                <a:cubicBezTo>
                  <a:pt x="89" y="2"/>
                  <a:pt x="88" y="2"/>
                  <a:pt x="88" y="2"/>
                </a:cubicBezTo>
                <a:cubicBezTo>
                  <a:pt x="88" y="2"/>
                  <a:pt x="88" y="2"/>
                  <a:pt x="88" y="2"/>
                </a:cubicBezTo>
                <a:cubicBezTo>
                  <a:pt x="88" y="2"/>
                  <a:pt x="86" y="2"/>
                  <a:pt x="86" y="2"/>
                </a:cubicBezTo>
                <a:cubicBezTo>
                  <a:pt x="85" y="2"/>
                  <a:pt x="85" y="3"/>
                  <a:pt x="85" y="3"/>
                </a:cubicBezTo>
                <a:cubicBezTo>
                  <a:pt x="85" y="3"/>
                  <a:pt x="85" y="3"/>
                  <a:pt x="85" y="3"/>
                </a:cubicBezTo>
                <a:cubicBezTo>
                  <a:pt x="85" y="3"/>
                  <a:pt x="85" y="3"/>
                  <a:pt x="85" y="2"/>
                </a:cubicBezTo>
                <a:cubicBezTo>
                  <a:pt x="85" y="2"/>
                  <a:pt x="85" y="2"/>
                  <a:pt x="85" y="2"/>
                </a:cubicBezTo>
                <a:cubicBezTo>
                  <a:pt x="85" y="2"/>
                  <a:pt x="84" y="2"/>
                  <a:pt x="84" y="2"/>
                </a:cubicBezTo>
                <a:cubicBezTo>
                  <a:pt x="84" y="2"/>
                  <a:pt x="84" y="1"/>
                  <a:pt x="85" y="1"/>
                </a:cubicBezTo>
                <a:cubicBezTo>
                  <a:pt x="85" y="1"/>
                  <a:pt x="85" y="1"/>
                  <a:pt x="85" y="1"/>
                </a:cubicBezTo>
                <a:cubicBezTo>
                  <a:pt x="85" y="1"/>
                  <a:pt x="85" y="1"/>
                  <a:pt x="84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2" y="0"/>
                  <a:pt x="82" y="1"/>
                </a:cubicBezTo>
                <a:cubicBezTo>
                  <a:pt x="82" y="1"/>
                  <a:pt x="82" y="1"/>
                  <a:pt x="82" y="1"/>
                </a:cubicBezTo>
                <a:cubicBezTo>
                  <a:pt x="82" y="2"/>
                  <a:pt x="82" y="2"/>
                  <a:pt x="82" y="2"/>
                </a:cubicBezTo>
                <a:cubicBezTo>
                  <a:pt x="82" y="3"/>
                  <a:pt x="82" y="3"/>
                  <a:pt x="81" y="3"/>
                </a:cubicBezTo>
                <a:cubicBezTo>
                  <a:pt x="81" y="3"/>
                  <a:pt x="81" y="3"/>
                  <a:pt x="80" y="3"/>
                </a:cubicBezTo>
                <a:cubicBezTo>
                  <a:pt x="80" y="3"/>
                  <a:pt x="81" y="3"/>
                  <a:pt x="81" y="4"/>
                </a:cubicBezTo>
                <a:cubicBezTo>
                  <a:pt x="82" y="4"/>
                  <a:pt x="82" y="4"/>
                  <a:pt x="82" y="4"/>
                </a:cubicBezTo>
                <a:cubicBezTo>
                  <a:pt x="82" y="4"/>
                  <a:pt x="81" y="4"/>
                  <a:pt x="81" y="4"/>
                </a:cubicBezTo>
                <a:cubicBezTo>
                  <a:pt x="81" y="4"/>
                  <a:pt x="81" y="4"/>
                  <a:pt x="81" y="4"/>
                </a:cubicBezTo>
                <a:cubicBezTo>
                  <a:pt x="82" y="4"/>
                  <a:pt x="82" y="4"/>
                  <a:pt x="82" y="5"/>
                </a:cubicBezTo>
                <a:cubicBezTo>
                  <a:pt x="82" y="5"/>
                  <a:pt x="82" y="5"/>
                  <a:pt x="82" y="5"/>
                </a:cubicBezTo>
                <a:cubicBezTo>
                  <a:pt x="82" y="5"/>
                  <a:pt x="82" y="5"/>
                  <a:pt x="82" y="5"/>
                </a:cubicBezTo>
                <a:cubicBezTo>
                  <a:pt x="82" y="4"/>
                  <a:pt x="81" y="4"/>
                  <a:pt x="81" y="5"/>
                </a:cubicBezTo>
                <a:cubicBezTo>
                  <a:pt x="81" y="5"/>
                  <a:pt x="81" y="4"/>
                  <a:pt x="81" y="4"/>
                </a:cubicBezTo>
                <a:cubicBezTo>
                  <a:pt x="81" y="4"/>
                  <a:pt x="80" y="4"/>
                  <a:pt x="80" y="4"/>
                </a:cubicBezTo>
                <a:cubicBezTo>
                  <a:pt x="80" y="4"/>
                  <a:pt x="80" y="4"/>
                  <a:pt x="79" y="4"/>
                </a:cubicBezTo>
                <a:cubicBezTo>
                  <a:pt x="79" y="4"/>
                  <a:pt x="79" y="4"/>
                  <a:pt x="79" y="3"/>
                </a:cubicBezTo>
                <a:cubicBezTo>
                  <a:pt x="79" y="3"/>
                  <a:pt x="79" y="3"/>
                  <a:pt x="79" y="3"/>
                </a:cubicBezTo>
                <a:cubicBezTo>
                  <a:pt x="79" y="3"/>
                  <a:pt x="78" y="3"/>
                  <a:pt x="78" y="3"/>
                </a:cubicBezTo>
                <a:cubicBezTo>
                  <a:pt x="78" y="3"/>
                  <a:pt x="78" y="3"/>
                  <a:pt x="78" y="3"/>
                </a:cubicBezTo>
                <a:cubicBezTo>
                  <a:pt x="77" y="4"/>
                  <a:pt x="77" y="3"/>
                  <a:pt x="77" y="3"/>
                </a:cubicBezTo>
                <a:cubicBezTo>
                  <a:pt x="77" y="3"/>
                  <a:pt x="77" y="3"/>
                  <a:pt x="77" y="3"/>
                </a:cubicBezTo>
                <a:cubicBezTo>
                  <a:pt x="77" y="4"/>
                  <a:pt x="76" y="4"/>
                  <a:pt x="76" y="4"/>
                </a:cubicBezTo>
                <a:cubicBezTo>
                  <a:pt x="76" y="4"/>
                  <a:pt x="75" y="4"/>
                  <a:pt x="75" y="4"/>
                </a:cubicBezTo>
                <a:cubicBezTo>
                  <a:pt x="74" y="5"/>
                  <a:pt x="74" y="5"/>
                  <a:pt x="74" y="5"/>
                </a:cubicBezTo>
                <a:cubicBezTo>
                  <a:pt x="74" y="5"/>
                  <a:pt x="74" y="6"/>
                  <a:pt x="74" y="6"/>
                </a:cubicBezTo>
                <a:cubicBezTo>
                  <a:pt x="73" y="6"/>
                  <a:pt x="73" y="6"/>
                  <a:pt x="73" y="6"/>
                </a:cubicBezTo>
                <a:cubicBezTo>
                  <a:pt x="73" y="6"/>
                  <a:pt x="73" y="6"/>
                  <a:pt x="72" y="6"/>
                </a:cubicBezTo>
                <a:cubicBezTo>
                  <a:pt x="72" y="7"/>
                  <a:pt x="72" y="7"/>
                  <a:pt x="72" y="7"/>
                </a:cubicBezTo>
                <a:cubicBezTo>
                  <a:pt x="72" y="7"/>
                  <a:pt x="73" y="7"/>
                  <a:pt x="72" y="7"/>
                </a:cubicBezTo>
                <a:cubicBezTo>
                  <a:pt x="72" y="7"/>
                  <a:pt x="72" y="8"/>
                  <a:pt x="72" y="8"/>
                </a:cubicBezTo>
                <a:cubicBezTo>
                  <a:pt x="72" y="8"/>
                  <a:pt x="72" y="8"/>
                  <a:pt x="71" y="8"/>
                </a:cubicBezTo>
                <a:cubicBezTo>
                  <a:pt x="70" y="8"/>
                  <a:pt x="70" y="8"/>
                  <a:pt x="70" y="8"/>
                </a:cubicBezTo>
                <a:cubicBezTo>
                  <a:pt x="70" y="8"/>
                  <a:pt x="70" y="9"/>
                  <a:pt x="70" y="9"/>
                </a:cubicBezTo>
                <a:cubicBezTo>
                  <a:pt x="70" y="9"/>
                  <a:pt x="70" y="10"/>
                  <a:pt x="70" y="10"/>
                </a:cubicBezTo>
                <a:cubicBezTo>
                  <a:pt x="70" y="10"/>
                  <a:pt x="70" y="10"/>
                  <a:pt x="71" y="10"/>
                </a:cubicBezTo>
                <a:cubicBezTo>
                  <a:pt x="71" y="11"/>
                  <a:pt x="71" y="11"/>
                  <a:pt x="71" y="11"/>
                </a:cubicBezTo>
                <a:cubicBezTo>
                  <a:pt x="71" y="11"/>
                  <a:pt x="72" y="11"/>
                  <a:pt x="72" y="11"/>
                </a:cubicBezTo>
                <a:cubicBezTo>
                  <a:pt x="72" y="11"/>
                  <a:pt x="72" y="12"/>
                  <a:pt x="72" y="12"/>
                </a:cubicBezTo>
                <a:cubicBezTo>
                  <a:pt x="72" y="12"/>
                  <a:pt x="72" y="13"/>
                  <a:pt x="72" y="13"/>
                </a:cubicBezTo>
                <a:cubicBezTo>
                  <a:pt x="72" y="13"/>
                  <a:pt x="72" y="13"/>
                  <a:pt x="72" y="13"/>
                </a:cubicBezTo>
                <a:cubicBezTo>
                  <a:pt x="72" y="13"/>
                  <a:pt x="71" y="13"/>
                  <a:pt x="71" y="13"/>
                </a:cubicBezTo>
                <a:cubicBezTo>
                  <a:pt x="71" y="13"/>
                  <a:pt x="71" y="12"/>
                  <a:pt x="71" y="12"/>
                </a:cubicBezTo>
                <a:cubicBezTo>
                  <a:pt x="72" y="12"/>
                  <a:pt x="72" y="12"/>
                  <a:pt x="72" y="12"/>
                </a:cubicBezTo>
                <a:cubicBezTo>
                  <a:pt x="72" y="12"/>
                  <a:pt x="71" y="11"/>
                  <a:pt x="70" y="11"/>
                </a:cubicBezTo>
                <a:cubicBezTo>
                  <a:pt x="70" y="11"/>
                  <a:pt x="69" y="10"/>
                  <a:pt x="69" y="10"/>
                </a:cubicBezTo>
                <a:cubicBezTo>
                  <a:pt x="69" y="10"/>
                  <a:pt x="69" y="9"/>
                  <a:pt x="69" y="10"/>
                </a:cubicBezTo>
                <a:cubicBezTo>
                  <a:pt x="68" y="10"/>
                  <a:pt x="68" y="10"/>
                  <a:pt x="68" y="10"/>
                </a:cubicBezTo>
                <a:cubicBezTo>
                  <a:pt x="68" y="10"/>
                  <a:pt x="68" y="10"/>
                  <a:pt x="68" y="10"/>
                </a:cubicBezTo>
                <a:cubicBezTo>
                  <a:pt x="69" y="10"/>
                  <a:pt x="69" y="10"/>
                  <a:pt x="69" y="11"/>
                </a:cubicBezTo>
                <a:cubicBezTo>
                  <a:pt x="68" y="11"/>
                  <a:pt x="68" y="10"/>
                  <a:pt x="68" y="10"/>
                </a:cubicBezTo>
                <a:cubicBezTo>
                  <a:pt x="68" y="10"/>
                  <a:pt x="68" y="10"/>
                  <a:pt x="68" y="10"/>
                </a:cubicBezTo>
                <a:cubicBezTo>
                  <a:pt x="67" y="10"/>
                  <a:pt x="67" y="10"/>
                  <a:pt x="67" y="10"/>
                </a:cubicBezTo>
                <a:cubicBezTo>
                  <a:pt x="67" y="10"/>
                  <a:pt x="67" y="11"/>
                  <a:pt x="67" y="11"/>
                </a:cubicBezTo>
                <a:cubicBezTo>
                  <a:pt x="67" y="11"/>
                  <a:pt x="68" y="11"/>
                  <a:pt x="68" y="11"/>
                </a:cubicBezTo>
                <a:cubicBezTo>
                  <a:pt x="68" y="11"/>
                  <a:pt x="68" y="11"/>
                  <a:pt x="68" y="12"/>
                </a:cubicBezTo>
                <a:cubicBezTo>
                  <a:pt x="69" y="12"/>
                  <a:pt x="69" y="12"/>
                  <a:pt x="69" y="12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12"/>
                  <a:pt x="67" y="12"/>
                  <a:pt x="67" y="12"/>
                </a:cubicBezTo>
                <a:cubicBezTo>
                  <a:pt x="67" y="12"/>
                  <a:pt x="67" y="12"/>
                  <a:pt x="67" y="12"/>
                </a:cubicBezTo>
                <a:cubicBezTo>
                  <a:pt x="67" y="11"/>
                  <a:pt x="67" y="10"/>
                  <a:pt x="67" y="10"/>
                </a:cubicBezTo>
                <a:cubicBezTo>
                  <a:pt x="66" y="10"/>
                  <a:pt x="66" y="9"/>
                  <a:pt x="66" y="10"/>
                </a:cubicBezTo>
                <a:cubicBezTo>
                  <a:pt x="66" y="10"/>
                  <a:pt x="66" y="10"/>
                  <a:pt x="66" y="11"/>
                </a:cubicBezTo>
                <a:cubicBezTo>
                  <a:pt x="66" y="11"/>
                  <a:pt x="65" y="11"/>
                  <a:pt x="65" y="11"/>
                </a:cubicBezTo>
                <a:cubicBezTo>
                  <a:pt x="65" y="12"/>
                  <a:pt x="65" y="12"/>
                  <a:pt x="65" y="12"/>
                </a:cubicBezTo>
                <a:cubicBezTo>
                  <a:pt x="65" y="12"/>
                  <a:pt x="66" y="13"/>
                  <a:pt x="66" y="13"/>
                </a:cubicBezTo>
                <a:cubicBezTo>
                  <a:pt x="66" y="13"/>
                  <a:pt x="66" y="13"/>
                  <a:pt x="66" y="13"/>
                </a:cubicBezTo>
                <a:cubicBezTo>
                  <a:pt x="66" y="13"/>
                  <a:pt x="66" y="15"/>
                  <a:pt x="66" y="15"/>
                </a:cubicBezTo>
                <a:cubicBezTo>
                  <a:pt x="66" y="15"/>
                  <a:pt x="66" y="16"/>
                  <a:pt x="66" y="16"/>
                </a:cubicBezTo>
                <a:cubicBezTo>
                  <a:pt x="66" y="16"/>
                  <a:pt x="66" y="16"/>
                  <a:pt x="67" y="16"/>
                </a:cubicBezTo>
                <a:cubicBezTo>
                  <a:pt x="67" y="16"/>
                  <a:pt x="67" y="15"/>
                  <a:pt x="67" y="15"/>
                </a:cubicBezTo>
                <a:cubicBezTo>
                  <a:pt x="67" y="15"/>
                  <a:pt x="68" y="15"/>
                  <a:pt x="68" y="15"/>
                </a:cubicBezTo>
                <a:cubicBezTo>
                  <a:pt x="68" y="16"/>
                  <a:pt x="68" y="16"/>
                  <a:pt x="69" y="16"/>
                </a:cubicBezTo>
                <a:cubicBezTo>
                  <a:pt x="69" y="16"/>
                  <a:pt x="69" y="17"/>
                  <a:pt x="69" y="17"/>
                </a:cubicBezTo>
                <a:cubicBezTo>
                  <a:pt x="69" y="17"/>
                  <a:pt x="69" y="17"/>
                  <a:pt x="69" y="18"/>
                </a:cubicBezTo>
                <a:cubicBezTo>
                  <a:pt x="69" y="18"/>
                  <a:pt x="69" y="18"/>
                  <a:pt x="69" y="18"/>
                </a:cubicBezTo>
                <a:cubicBezTo>
                  <a:pt x="70" y="18"/>
                  <a:pt x="69" y="19"/>
                  <a:pt x="69" y="19"/>
                </a:cubicBezTo>
                <a:cubicBezTo>
                  <a:pt x="69" y="19"/>
                  <a:pt x="69" y="19"/>
                  <a:pt x="69" y="19"/>
                </a:cubicBezTo>
                <a:cubicBezTo>
                  <a:pt x="69" y="19"/>
                  <a:pt x="69" y="19"/>
                  <a:pt x="68" y="19"/>
                </a:cubicBezTo>
                <a:cubicBezTo>
                  <a:pt x="68" y="18"/>
                  <a:pt x="68" y="17"/>
                  <a:pt x="68" y="17"/>
                </a:cubicBezTo>
                <a:cubicBezTo>
                  <a:pt x="68" y="17"/>
                  <a:pt x="68" y="16"/>
                  <a:pt x="68" y="16"/>
                </a:cubicBezTo>
                <a:cubicBezTo>
                  <a:pt x="67" y="16"/>
                  <a:pt x="66" y="17"/>
                  <a:pt x="66" y="17"/>
                </a:cubicBezTo>
                <a:cubicBezTo>
                  <a:pt x="66" y="17"/>
                  <a:pt x="66" y="17"/>
                  <a:pt x="67" y="17"/>
                </a:cubicBezTo>
                <a:cubicBezTo>
                  <a:pt x="67" y="18"/>
                  <a:pt x="66" y="18"/>
                  <a:pt x="66" y="19"/>
                </a:cubicBezTo>
                <a:cubicBezTo>
                  <a:pt x="66" y="19"/>
                  <a:pt x="66" y="20"/>
                  <a:pt x="65" y="20"/>
                </a:cubicBezTo>
                <a:cubicBezTo>
                  <a:pt x="65" y="20"/>
                  <a:pt x="66" y="20"/>
                  <a:pt x="66" y="20"/>
                </a:cubicBezTo>
                <a:cubicBezTo>
                  <a:pt x="66" y="21"/>
                  <a:pt x="66" y="21"/>
                  <a:pt x="66" y="21"/>
                </a:cubicBezTo>
                <a:cubicBezTo>
                  <a:pt x="66" y="21"/>
                  <a:pt x="65" y="20"/>
                  <a:pt x="65" y="20"/>
                </a:cubicBezTo>
                <a:cubicBezTo>
                  <a:pt x="65" y="20"/>
                  <a:pt x="64" y="20"/>
                  <a:pt x="64" y="20"/>
                </a:cubicBezTo>
                <a:cubicBezTo>
                  <a:pt x="64" y="20"/>
                  <a:pt x="63" y="20"/>
                  <a:pt x="63" y="19"/>
                </a:cubicBezTo>
                <a:cubicBezTo>
                  <a:pt x="63" y="19"/>
                  <a:pt x="63" y="19"/>
                  <a:pt x="63" y="19"/>
                </a:cubicBezTo>
                <a:cubicBezTo>
                  <a:pt x="62" y="20"/>
                  <a:pt x="62" y="19"/>
                  <a:pt x="63" y="19"/>
                </a:cubicBezTo>
                <a:cubicBezTo>
                  <a:pt x="63" y="19"/>
                  <a:pt x="64" y="19"/>
                  <a:pt x="64" y="19"/>
                </a:cubicBezTo>
                <a:cubicBezTo>
                  <a:pt x="64" y="19"/>
                  <a:pt x="65" y="19"/>
                  <a:pt x="65" y="19"/>
                </a:cubicBezTo>
                <a:cubicBezTo>
                  <a:pt x="65" y="19"/>
                  <a:pt x="66" y="17"/>
                  <a:pt x="66" y="17"/>
                </a:cubicBezTo>
                <a:cubicBezTo>
                  <a:pt x="66" y="17"/>
                  <a:pt x="66" y="16"/>
                  <a:pt x="65" y="16"/>
                </a:cubicBezTo>
                <a:cubicBezTo>
                  <a:pt x="65" y="16"/>
                  <a:pt x="65" y="15"/>
                  <a:pt x="65" y="15"/>
                </a:cubicBezTo>
                <a:cubicBezTo>
                  <a:pt x="65" y="14"/>
                  <a:pt x="65" y="14"/>
                  <a:pt x="65" y="13"/>
                </a:cubicBezTo>
                <a:cubicBezTo>
                  <a:pt x="65" y="13"/>
                  <a:pt x="64" y="12"/>
                  <a:pt x="64" y="12"/>
                </a:cubicBezTo>
                <a:cubicBezTo>
                  <a:pt x="64" y="12"/>
                  <a:pt x="64" y="12"/>
                  <a:pt x="64" y="12"/>
                </a:cubicBezTo>
                <a:cubicBezTo>
                  <a:pt x="65" y="12"/>
                  <a:pt x="65" y="10"/>
                  <a:pt x="65" y="10"/>
                </a:cubicBezTo>
                <a:cubicBezTo>
                  <a:pt x="65" y="10"/>
                  <a:pt x="65" y="10"/>
                  <a:pt x="65" y="10"/>
                </a:cubicBezTo>
                <a:cubicBezTo>
                  <a:pt x="65" y="10"/>
                  <a:pt x="64" y="10"/>
                  <a:pt x="64" y="10"/>
                </a:cubicBezTo>
                <a:cubicBezTo>
                  <a:pt x="64" y="10"/>
                  <a:pt x="64" y="10"/>
                  <a:pt x="63" y="10"/>
                </a:cubicBezTo>
                <a:cubicBezTo>
                  <a:pt x="63" y="10"/>
                  <a:pt x="63" y="10"/>
                  <a:pt x="63" y="9"/>
                </a:cubicBezTo>
                <a:cubicBezTo>
                  <a:pt x="63" y="9"/>
                  <a:pt x="63" y="10"/>
                  <a:pt x="62" y="10"/>
                </a:cubicBezTo>
                <a:cubicBezTo>
                  <a:pt x="62" y="10"/>
                  <a:pt x="62" y="10"/>
                  <a:pt x="62" y="11"/>
                </a:cubicBezTo>
                <a:cubicBezTo>
                  <a:pt x="62" y="12"/>
                  <a:pt x="61" y="12"/>
                  <a:pt x="61" y="12"/>
                </a:cubicBezTo>
                <a:cubicBezTo>
                  <a:pt x="61" y="13"/>
                  <a:pt x="61" y="13"/>
                  <a:pt x="61" y="13"/>
                </a:cubicBezTo>
                <a:cubicBezTo>
                  <a:pt x="61" y="13"/>
                  <a:pt x="61" y="13"/>
                  <a:pt x="61" y="13"/>
                </a:cubicBezTo>
                <a:cubicBezTo>
                  <a:pt x="61" y="13"/>
                  <a:pt x="61" y="14"/>
                  <a:pt x="61" y="14"/>
                </a:cubicBezTo>
                <a:cubicBezTo>
                  <a:pt x="61" y="14"/>
                  <a:pt x="61" y="14"/>
                  <a:pt x="61" y="14"/>
                </a:cubicBezTo>
                <a:cubicBezTo>
                  <a:pt x="61" y="14"/>
                  <a:pt x="61" y="15"/>
                  <a:pt x="61" y="15"/>
                </a:cubicBezTo>
                <a:cubicBezTo>
                  <a:pt x="61" y="15"/>
                  <a:pt x="61" y="15"/>
                  <a:pt x="61" y="15"/>
                </a:cubicBezTo>
                <a:cubicBezTo>
                  <a:pt x="62" y="15"/>
                  <a:pt x="62" y="16"/>
                  <a:pt x="62" y="16"/>
                </a:cubicBezTo>
                <a:cubicBezTo>
                  <a:pt x="62" y="16"/>
                  <a:pt x="62" y="16"/>
                  <a:pt x="62" y="16"/>
                </a:cubicBezTo>
                <a:cubicBezTo>
                  <a:pt x="63" y="16"/>
                  <a:pt x="63" y="17"/>
                  <a:pt x="62" y="17"/>
                </a:cubicBezTo>
                <a:cubicBezTo>
                  <a:pt x="62" y="17"/>
                  <a:pt x="62" y="17"/>
                  <a:pt x="62" y="16"/>
                </a:cubicBezTo>
                <a:cubicBezTo>
                  <a:pt x="61" y="16"/>
                  <a:pt x="61" y="16"/>
                  <a:pt x="61" y="16"/>
                </a:cubicBezTo>
                <a:cubicBezTo>
                  <a:pt x="60" y="16"/>
                  <a:pt x="60" y="15"/>
                  <a:pt x="59" y="15"/>
                </a:cubicBezTo>
                <a:cubicBezTo>
                  <a:pt x="59" y="15"/>
                  <a:pt x="58" y="15"/>
                  <a:pt x="58" y="15"/>
                </a:cubicBezTo>
                <a:cubicBezTo>
                  <a:pt x="58" y="15"/>
                  <a:pt x="58" y="15"/>
                  <a:pt x="57" y="14"/>
                </a:cubicBezTo>
                <a:cubicBezTo>
                  <a:pt x="57" y="14"/>
                  <a:pt x="57" y="15"/>
                  <a:pt x="57" y="15"/>
                </a:cubicBezTo>
                <a:cubicBezTo>
                  <a:pt x="57" y="15"/>
                  <a:pt x="57" y="15"/>
                  <a:pt x="57" y="15"/>
                </a:cubicBezTo>
                <a:cubicBezTo>
                  <a:pt x="57" y="16"/>
                  <a:pt x="57" y="16"/>
                  <a:pt x="57" y="16"/>
                </a:cubicBezTo>
                <a:cubicBezTo>
                  <a:pt x="57" y="16"/>
                  <a:pt x="57" y="16"/>
                  <a:pt x="57" y="16"/>
                </a:cubicBezTo>
                <a:cubicBezTo>
                  <a:pt x="57" y="16"/>
                  <a:pt x="57" y="17"/>
                  <a:pt x="57" y="17"/>
                </a:cubicBezTo>
                <a:cubicBezTo>
                  <a:pt x="57" y="17"/>
                  <a:pt x="57" y="17"/>
                  <a:pt x="56" y="17"/>
                </a:cubicBezTo>
                <a:cubicBezTo>
                  <a:pt x="56" y="17"/>
                  <a:pt x="56" y="17"/>
                  <a:pt x="56" y="17"/>
                </a:cubicBezTo>
                <a:cubicBezTo>
                  <a:pt x="56" y="17"/>
                  <a:pt x="56" y="16"/>
                  <a:pt x="56" y="16"/>
                </a:cubicBezTo>
                <a:cubicBezTo>
                  <a:pt x="56" y="16"/>
                  <a:pt x="56" y="16"/>
                  <a:pt x="56" y="16"/>
                </a:cubicBezTo>
                <a:cubicBezTo>
                  <a:pt x="56" y="16"/>
                  <a:pt x="56" y="16"/>
                  <a:pt x="56" y="16"/>
                </a:cubicBezTo>
                <a:cubicBezTo>
                  <a:pt x="55" y="16"/>
                  <a:pt x="55" y="16"/>
                  <a:pt x="55" y="17"/>
                </a:cubicBezTo>
                <a:cubicBezTo>
                  <a:pt x="54" y="17"/>
                  <a:pt x="54" y="16"/>
                  <a:pt x="54" y="17"/>
                </a:cubicBezTo>
                <a:cubicBezTo>
                  <a:pt x="54" y="17"/>
                  <a:pt x="54" y="17"/>
                  <a:pt x="54" y="17"/>
                </a:cubicBezTo>
                <a:cubicBezTo>
                  <a:pt x="53" y="17"/>
                  <a:pt x="54" y="17"/>
                  <a:pt x="53" y="17"/>
                </a:cubicBezTo>
                <a:cubicBezTo>
                  <a:pt x="53" y="17"/>
                  <a:pt x="53" y="17"/>
                  <a:pt x="53" y="17"/>
                </a:cubicBezTo>
                <a:cubicBezTo>
                  <a:pt x="53" y="17"/>
                  <a:pt x="53" y="17"/>
                  <a:pt x="53" y="18"/>
                </a:cubicBezTo>
                <a:cubicBezTo>
                  <a:pt x="53" y="18"/>
                  <a:pt x="53" y="17"/>
                  <a:pt x="52" y="18"/>
                </a:cubicBezTo>
                <a:cubicBezTo>
                  <a:pt x="52" y="18"/>
                  <a:pt x="52" y="17"/>
                  <a:pt x="52" y="17"/>
                </a:cubicBezTo>
                <a:cubicBezTo>
                  <a:pt x="52" y="18"/>
                  <a:pt x="52" y="17"/>
                  <a:pt x="52" y="17"/>
                </a:cubicBezTo>
                <a:cubicBezTo>
                  <a:pt x="52" y="17"/>
                  <a:pt x="53" y="17"/>
                  <a:pt x="53" y="17"/>
                </a:cubicBezTo>
                <a:cubicBezTo>
                  <a:pt x="53" y="17"/>
                  <a:pt x="53" y="16"/>
                  <a:pt x="53" y="16"/>
                </a:cubicBezTo>
                <a:cubicBezTo>
                  <a:pt x="53" y="16"/>
                  <a:pt x="53" y="16"/>
                  <a:pt x="53" y="16"/>
                </a:cubicBezTo>
                <a:cubicBezTo>
                  <a:pt x="53" y="16"/>
                  <a:pt x="53" y="16"/>
                  <a:pt x="53" y="16"/>
                </a:cubicBezTo>
                <a:cubicBezTo>
                  <a:pt x="52" y="16"/>
                  <a:pt x="52" y="16"/>
                  <a:pt x="52" y="17"/>
                </a:cubicBezTo>
                <a:cubicBezTo>
                  <a:pt x="52" y="17"/>
                  <a:pt x="51" y="17"/>
                  <a:pt x="51" y="17"/>
                </a:cubicBezTo>
                <a:cubicBezTo>
                  <a:pt x="50" y="17"/>
                  <a:pt x="50" y="17"/>
                  <a:pt x="50" y="17"/>
                </a:cubicBezTo>
                <a:cubicBezTo>
                  <a:pt x="50" y="18"/>
                  <a:pt x="50" y="17"/>
                  <a:pt x="50" y="17"/>
                </a:cubicBezTo>
                <a:cubicBezTo>
                  <a:pt x="49" y="17"/>
                  <a:pt x="50" y="18"/>
                  <a:pt x="50" y="18"/>
                </a:cubicBezTo>
                <a:cubicBezTo>
                  <a:pt x="50" y="18"/>
                  <a:pt x="49" y="18"/>
                  <a:pt x="49" y="18"/>
                </a:cubicBezTo>
                <a:cubicBezTo>
                  <a:pt x="49" y="18"/>
                  <a:pt x="49" y="18"/>
                  <a:pt x="49" y="19"/>
                </a:cubicBezTo>
                <a:cubicBezTo>
                  <a:pt x="49" y="19"/>
                  <a:pt x="48" y="19"/>
                  <a:pt x="48" y="19"/>
                </a:cubicBezTo>
                <a:cubicBezTo>
                  <a:pt x="48" y="19"/>
                  <a:pt x="48" y="19"/>
                  <a:pt x="47" y="19"/>
                </a:cubicBezTo>
                <a:cubicBezTo>
                  <a:pt x="47" y="18"/>
                  <a:pt x="47" y="18"/>
                  <a:pt x="47" y="18"/>
                </a:cubicBezTo>
                <a:cubicBezTo>
                  <a:pt x="47" y="18"/>
                  <a:pt x="47" y="18"/>
                  <a:pt x="47" y="18"/>
                </a:cubicBezTo>
                <a:cubicBezTo>
                  <a:pt x="47" y="18"/>
                  <a:pt x="48" y="17"/>
                  <a:pt x="48" y="17"/>
                </a:cubicBezTo>
                <a:cubicBezTo>
                  <a:pt x="48" y="17"/>
                  <a:pt x="48" y="17"/>
                  <a:pt x="48" y="17"/>
                </a:cubicBezTo>
                <a:cubicBezTo>
                  <a:pt x="47" y="17"/>
                  <a:pt x="47" y="17"/>
                  <a:pt x="47" y="17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16"/>
                  <a:pt x="46" y="16"/>
                  <a:pt x="46" y="17"/>
                </a:cubicBezTo>
                <a:cubicBezTo>
                  <a:pt x="46" y="17"/>
                  <a:pt x="46" y="17"/>
                  <a:pt x="46" y="17"/>
                </a:cubicBezTo>
                <a:cubicBezTo>
                  <a:pt x="46" y="17"/>
                  <a:pt x="46" y="18"/>
                  <a:pt x="46" y="18"/>
                </a:cubicBezTo>
                <a:cubicBezTo>
                  <a:pt x="46" y="19"/>
                  <a:pt x="46" y="19"/>
                  <a:pt x="47" y="19"/>
                </a:cubicBezTo>
                <a:cubicBezTo>
                  <a:pt x="47" y="19"/>
                  <a:pt x="46" y="20"/>
                  <a:pt x="46" y="20"/>
                </a:cubicBezTo>
                <a:cubicBezTo>
                  <a:pt x="46" y="20"/>
                  <a:pt x="46" y="20"/>
                  <a:pt x="46" y="20"/>
                </a:cubicBezTo>
                <a:cubicBezTo>
                  <a:pt x="46" y="20"/>
                  <a:pt x="46" y="20"/>
                  <a:pt x="45" y="20"/>
                </a:cubicBezTo>
                <a:cubicBezTo>
                  <a:pt x="45" y="20"/>
                  <a:pt x="45" y="20"/>
                  <a:pt x="45" y="20"/>
                </a:cubicBezTo>
                <a:cubicBezTo>
                  <a:pt x="45" y="20"/>
                  <a:pt x="45" y="20"/>
                  <a:pt x="45" y="20"/>
                </a:cubicBezTo>
                <a:cubicBezTo>
                  <a:pt x="45" y="20"/>
                  <a:pt x="44" y="20"/>
                  <a:pt x="44" y="20"/>
                </a:cubicBezTo>
                <a:cubicBezTo>
                  <a:pt x="44" y="21"/>
                  <a:pt x="43" y="21"/>
                  <a:pt x="43" y="21"/>
                </a:cubicBezTo>
                <a:cubicBezTo>
                  <a:pt x="43" y="21"/>
                  <a:pt x="44" y="22"/>
                  <a:pt x="44" y="22"/>
                </a:cubicBezTo>
                <a:cubicBezTo>
                  <a:pt x="44" y="22"/>
                  <a:pt x="44" y="22"/>
                  <a:pt x="44" y="22"/>
                </a:cubicBezTo>
                <a:cubicBezTo>
                  <a:pt x="44" y="22"/>
                  <a:pt x="43" y="22"/>
                  <a:pt x="43" y="22"/>
                </a:cubicBezTo>
                <a:cubicBezTo>
                  <a:pt x="43" y="22"/>
                  <a:pt x="43" y="22"/>
                  <a:pt x="42" y="22"/>
                </a:cubicBezTo>
                <a:cubicBezTo>
                  <a:pt x="42" y="22"/>
                  <a:pt x="42" y="22"/>
                  <a:pt x="42" y="22"/>
                </a:cubicBezTo>
                <a:cubicBezTo>
                  <a:pt x="42" y="21"/>
                  <a:pt x="42" y="21"/>
                  <a:pt x="41" y="21"/>
                </a:cubicBezTo>
                <a:cubicBezTo>
                  <a:pt x="41" y="21"/>
                  <a:pt x="41" y="21"/>
                  <a:pt x="41" y="22"/>
                </a:cubicBezTo>
                <a:cubicBezTo>
                  <a:pt x="41" y="22"/>
                  <a:pt x="41" y="22"/>
                  <a:pt x="41" y="22"/>
                </a:cubicBezTo>
                <a:cubicBezTo>
                  <a:pt x="41" y="22"/>
                  <a:pt x="41" y="22"/>
                  <a:pt x="41" y="22"/>
                </a:cubicBezTo>
                <a:cubicBezTo>
                  <a:pt x="42" y="23"/>
                  <a:pt x="42" y="22"/>
                  <a:pt x="42" y="22"/>
                </a:cubicBezTo>
                <a:cubicBezTo>
                  <a:pt x="42" y="22"/>
                  <a:pt x="42" y="23"/>
                  <a:pt x="42" y="23"/>
                </a:cubicBezTo>
                <a:cubicBezTo>
                  <a:pt x="42" y="23"/>
                  <a:pt x="42" y="23"/>
                  <a:pt x="42" y="23"/>
                </a:cubicBezTo>
                <a:cubicBezTo>
                  <a:pt x="42" y="23"/>
                  <a:pt x="41" y="23"/>
                  <a:pt x="41" y="23"/>
                </a:cubicBezTo>
                <a:cubicBezTo>
                  <a:pt x="41" y="23"/>
                  <a:pt x="41" y="23"/>
                  <a:pt x="41" y="23"/>
                </a:cubicBezTo>
                <a:cubicBezTo>
                  <a:pt x="40" y="23"/>
                  <a:pt x="40" y="23"/>
                  <a:pt x="40" y="22"/>
                </a:cubicBezTo>
                <a:cubicBezTo>
                  <a:pt x="40" y="22"/>
                  <a:pt x="40" y="22"/>
                  <a:pt x="40" y="22"/>
                </a:cubicBezTo>
                <a:cubicBezTo>
                  <a:pt x="40" y="22"/>
                  <a:pt x="40" y="22"/>
                  <a:pt x="40" y="21"/>
                </a:cubicBezTo>
                <a:cubicBezTo>
                  <a:pt x="40" y="21"/>
                  <a:pt x="40" y="21"/>
                  <a:pt x="40" y="21"/>
                </a:cubicBezTo>
                <a:cubicBezTo>
                  <a:pt x="40" y="21"/>
                  <a:pt x="40" y="21"/>
                  <a:pt x="40" y="21"/>
                </a:cubicBezTo>
                <a:cubicBezTo>
                  <a:pt x="40" y="20"/>
                  <a:pt x="39" y="20"/>
                  <a:pt x="39" y="20"/>
                </a:cubicBezTo>
                <a:cubicBezTo>
                  <a:pt x="39" y="20"/>
                  <a:pt x="39" y="20"/>
                  <a:pt x="39" y="20"/>
                </a:cubicBezTo>
                <a:cubicBezTo>
                  <a:pt x="39" y="20"/>
                  <a:pt x="39" y="19"/>
                  <a:pt x="39" y="19"/>
                </a:cubicBezTo>
                <a:cubicBezTo>
                  <a:pt x="38" y="19"/>
                  <a:pt x="38" y="19"/>
                  <a:pt x="38" y="19"/>
                </a:cubicBezTo>
                <a:cubicBezTo>
                  <a:pt x="38" y="19"/>
                  <a:pt x="38" y="19"/>
                  <a:pt x="38" y="19"/>
                </a:cubicBezTo>
                <a:cubicBezTo>
                  <a:pt x="38" y="19"/>
                  <a:pt x="38" y="19"/>
                  <a:pt x="38" y="19"/>
                </a:cubicBezTo>
                <a:cubicBezTo>
                  <a:pt x="38" y="19"/>
                  <a:pt x="39" y="19"/>
                  <a:pt x="39" y="19"/>
                </a:cubicBezTo>
                <a:cubicBezTo>
                  <a:pt x="39" y="19"/>
                  <a:pt x="40" y="20"/>
                  <a:pt x="40" y="20"/>
                </a:cubicBezTo>
                <a:cubicBezTo>
                  <a:pt x="40" y="20"/>
                  <a:pt x="41" y="20"/>
                  <a:pt x="41" y="20"/>
                </a:cubicBezTo>
                <a:cubicBezTo>
                  <a:pt x="42" y="20"/>
                  <a:pt x="42" y="20"/>
                  <a:pt x="43" y="20"/>
                </a:cubicBezTo>
                <a:cubicBezTo>
                  <a:pt x="43" y="20"/>
                  <a:pt x="43" y="20"/>
                  <a:pt x="43" y="20"/>
                </a:cubicBezTo>
                <a:cubicBezTo>
                  <a:pt x="44" y="20"/>
                  <a:pt x="44" y="20"/>
                  <a:pt x="44" y="19"/>
                </a:cubicBezTo>
                <a:cubicBezTo>
                  <a:pt x="44" y="19"/>
                  <a:pt x="44" y="19"/>
                  <a:pt x="44" y="19"/>
                </a:cubicBezTo>
                <a:cubicBezTo>
                  <a:pt x="44" y="18"/>
                  <a:pt x="44" y="18"/>
                  <a:pt x="44" y="18"/>
                </a:cubicBezTo>
                <a:cubicBezTo>
                  <a:pt x="44" y="18"/>
                  <a:pt x="44" y="17"/>
                  <a:pt x="44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7"/>
                  <a:pt x="43" y="17"/>
                  <a:pt x="42" y="17"/>
                </a:cubicBezTo>
                <a:cubicBezTo>
                  <a:pt x="42" y="17"/>
                  <a:pt x="42" y="17"/>
                  <a:pt x="42" y="16"/>
                </a:cubicBezTo>
                <a:cubicBezTo>
                  <a:pt x="42" y="16"/>
                  <a:pt x="41" y="16"/>
                  <a:pt x="41" y="16"/>
                </a:cubicBezTo>
                <a:cubicBezTo>
                  <a:pt x="40" y="16"/>
                  <a:pt x="40" y="15"/>
                  <a:pt x="40" y="15"/>
                </a:cubicBezTo>
                <a:cubicBezTo>
                  <a:pt x="40" y="16"/>
                  <a:pt x="39" y="15"/>
                  <a:pt x="39" y="15"/>
                </a:cubicBezTo>
                <a:cubicBezTo>
                  <a:pt x="39" y="15"/>
                  <a:pt x="39" y="15"/>
                  <a:pt x="39" y="15"/>
                </a:cubicBezTo>
                <a:cubicBezTo>
                  <a:pt x="39" y="15"/>
                  <a:pt x="39" y="15"/>
                  <a:pt x="39" y="15"/>
                </a:cubicBezTo>
                <a:cubicBezTo>
                  <a:pt x="38" y="16"/>
                  <a:pt x="39" y="15"/>
                  <a:pt x="38" y="15"/>
                </a:cubicBezTo>
                <a:cubicBezTo>
                  <a:pt x="38" y="15"/>
                  <a:pt x="38" y="15"/>
                  <a:pt x="38" y="15"/>
                </a:cubicBezTo>
                <a:cubicBezTo>
                  <a:pt x="38" y="15"/>
                  <a:pt x="39" y="15"/>
                  <a:pt x="39" y="15"/>
                </a:cubicBezTo>
                <a:cubicBezTo>
                  <a:pt x="38" y="14"/>
                  <a:pt x="38" y="14"/>
                  <a:pt x="38" y="15"/>
                </a:cubicBezTo>
                <a:cubicBezTo>
                  <a:pt x="38" y="15"/>
                  <a:pt x="38" y="15"/>
                  <a:pt x="38" y="15"/>
                </a:cubicBezTo>
                <a:cubicBezTo>
                  <a:pt x="38" y="15"/>
                  <a:pt x="38" y="15"/>
                  <a:pt x="38" y="15"/>
                </a:cubicBezTo>
                <a:cubicBezTo>
                  <a:pt x="38" y="15"/>
                  <a:pt x="38" y="15"/>
                  <a:pt x="38" y="15"/>
                </a:cubicBezTo>
                <a:cubicBezTo>
                  <a:pt x="38" y="15"/>
                  <a:pt x="38" y="15"/>
                  <a:pt x="37" y="15"/>
                </a:cubicBezTo>
                <a:cubicBezTo>
                  <a:pt x="37" y="15"/>
                  <a:pt x="37" y="15"/>
                  <a:pt x="37" y="15"/>
                </a:cubicBezTo>
                <a:cubicBezTo>
                  <a:pt x="37" y="15"/>
                  <a:pt x="37" y="15"/>
                  <a:pt x="37" y="15"/>
                </a:cubicBezTo>
                <a:cubicBezTo>
                  <a:pt x="37" y="15"/>
                  <a:pt x="37" y="15"/>
                  <a:pt x="37" y="15"/>
                </a:cubicBezTo>
                <a:cubicBezTo>
                  <a:pt x="37" y="15"/>
                  <a:pt x="36" y="15"/>
                  <a:pt x="36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3"/>
                  <a:pt x="37" y="13"/>
                </a:cubicBezTo>
                <a:cubicBezTo>
                  <a:pt x="36" y="13"/>
                  <a:pt x="36" y="13"/>
                  <a:pt x="36" y="13"/>
                </a:cubicBezTo>
                <a:cubicBezTo>
                  <a:pt x="36" y="13"/>
                  <a:pt x="36" y="13"/>
                  <a:pt x="36" y="13"/>
                </a:cubicBezTo>
                <a:cubicBezTo>
                  <a:pt x="36" y="13"/>
                  <a:pt x="36" y="13"/>
                  <a:pt x="36" y="13"/>
                </a:cubicBezTo>
                <a:cubicBezTo>
                  <a:pt x="36" y="13"/>
                  <a:pt x="36" y="13"/>
                  <a:pt x="35" y="13"/>
                </a:cubicBezTo>
                <a:cubicBezTo>
                  <a:pt x="35" y="13"/>
                  <a:pt x="35" y="13"/>
                  <a:pt x="35" y="13"/>
                </a:cubicBezTo>
                <a:cubicBezTo>
                  <a:pt x="36" y="13"/>
                  <a:pt x="35" y="13"/>
                  <a:pt x="35" y="13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3"/>
                  <a:pt x="36" y="13"/>
                  <a:pt x="36" y="13"/>
                </a:cubicBezTo>
                <a:cubicBezTo>
                  <a:pt x="36" y="13"/>
                  <a:pt x="35" y="12"/>
                  <a:pt x="35" y="13"/>
                </a:cubicBezTo>
                <a:cubicBezTo>
                  <a:pt x="35" y="13"/>
                  <a:pt x="35" y="12"/>
                  <a:pt x="35" y="13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3"/>
                  <a:pt x="34" y="13"/>
                  <a:pt x="34" y="13"/>
                </a:cubicBezTo>
                <a:cubicBezTo>
                  <a:pt x="34" y="13"/>
                  <a:pt x="34" y="13"/>
                  <a:pt x="35" y="12"/>
                </a:cubicBezTo>
                <a:cubicBezTo>
                  <a:pt x="35" y="12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34" y="14"/>
                  <a:pt x="34" y="14"/>
                  <a:pt x="33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14"/>
                  <a:pt x="33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3" y="13"/>
                  <a:pt x="33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3" y="12"/>
                  <a:pt x="33" y="13"/>
                  <a:pt x="33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3" y="14"/>
                  <a:pt x="32" y="13"/>
                  <a:pt x="32" y="13"/>
                </a:cubicBezTo>
                <a:cubicBezTo>
                  <a:pt x="32" y="13"/>
                  <a:pt x="32" y="13"/>
                  <a:pt x="32" y="13"/>
                </a:cubicBezTo>
                <a:cubicBezTo>
                  <a:pt x="32" y="13"/>
                  <a:pt x="32" y="13"/>
                  <a:pt x="32" y="14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5"/>
                  <a:pt x="32" y="14"/>
                  <a:pt x="32" y="14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4"/>
                  <a:pt x="32" y="14"/>
                  <a:pt x="32" y="14"/>
                </a:cubicBezTo>
                <a:cubicBezTo>
                  <a:pt x="31" y="14"/>
                  <a:pt x="32" y="14"/>
                  <a:pt x="31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1" y="15"/>
                  <a:pt x="31" y="15"/>
                </a:cubicBezTo>
                <a:cubicBezTo>
                  <a:pt x="31" y="15"/>
                  <a:pt x="31" y="14"/>
                  <a:pt x="31" y="14"/>
                </a:cubicBezTo>
                <a:cubicBezTo>
                  <a:pt x="31" y="14"/>
                  <a:pt x="31" y="15"/>
                  <a:pt x="31" y="15"/>
                </a:cubicBezTo>
                <a:cubicBezTo>
                  <a:pt x="31" y="15"/>
                  <a:pt x="31" y="15"/>
                  <a:pt x="31" y="14"/>
                </a:cubicBezTo>
                <a:cubicBezTo>
                  <a:pt x="31" y="14"/>
                  <a:pt x="31" y="15"/>
                  <a:pt x="30" y="15"/>
                </a:cubicBezTo>
                <a:cubicBezTo>
                  <a:pt x="30" y="15"/>
                  <a:pt x="30" y="15"/>
                  <a:pt x="30" y="14"/>
                </a:cubicBezTo>
                <a:cubicBezTo>
                  <a:pt x="30" y="14"/>
                  <a:pt x="30" y="15"/>
                  <a:pt x="30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4"/>
                  <a:pt x="30" y="14"/>
                  <a:pt x="30" y="14"/>
                </a:cubicBezTo>
                <a:cubicBezTo>
                  <a:pt x="29" y="14"/>
                  <a:pt x="30" y="14"/>
                  <a:pt x="30" y="14"/>
                </a:cubicBezTo>
                <a:cubicBezTo>
                  <a:pt x="30" y="14"/>
                  <a:pt x="29" y="14"/>
                  <a:pt x="29" y="14"/>
                </a:cubicBezTo>
                <a:cubicBezTo>
                  <a:pt x="29" y="14"/>
                  <a:pt x="29" y="14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6"/>
                  <a:pt x="29" y="15"/>
                  <a:pt x="29" y="16"/>
                </a:cubicBezTo>
                <a:cubicBezTo>
                  <a:pt x="29" y="16"/>
                  <a:pt x="29" y="16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9" y="16"/>
                  <a:pt x="28" y="16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6"/>
                  <a:pt x="28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28" y="17"/>
                  <a:pt x="27" y="17"/>
                  <a:pt x="27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28" y="17"/>
                  <a:pt x="27" y="17"/>
                  <a:pt x="27" y="17"/>
                </a:cubicBezTo>
                <a:cubicBezTo>
                  <a:pt x="27" y="17"/>
                  <a:pt x="27" y="17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8" y="18"/>
                  <a:pt x="26" y="18"/>
                  <a:pt x="27" y="18"/>
                </a:cubicBezTo>
                <a:cubicBezTo>
                  <a:pt x="27" y="18"/>
                  <a:pt x="26" y="18"/>
                  <a:pt x="26" y="18"/>
                </a:cubicBezTo>
                <a:cubicBezTo>
                  <a:pt x="26" y="18"/>
                  <a:pt x="27" y="18"/>
                  <a:pt x="27" y="18"/>
                </a:cubicBezTo>
                <a:cubicBezTo>
                  <a:pt x="27" y="18"/>
                  <a:pt x="26" y="19"/>
                  <a:pt x="26" y="19"/>
                </a:cubicBezTo>
                <a:cubicBezTo>
                  <a:pt x="26" y="19"/>
                  <a:pt x="26" y="19"/>
                  <a:pt x="26" y="19"/>
                </a:cubicBezTo>
                <a:cubicBezTo>
                  <a:pt x="26" y="19"/>
                  <a:pt x="26" y="19"/>
                  <a:pt x="25" y="19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0"/>
                  <a:pt x="25" y="20"/>
                  <a:pt x="26" y="20"/>
                </a:cubicBezTo>
                <a:cubicBezTo>
                  <a:pt x="26" y="20"/>
                  <a:pt x="25" y="20"/>
                  <a:pt x="25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4" y="22"/>
                  <a:pt x="25" y="21"/>
                  <a:pt x="25" y="21"/>
                </a:cubicBezTo>
                <a:cubicBezTo>
                  <a:pt x="25" y="21"/>
                  <a:pt x="25" y="22"/>
                  <a:pt x="25" y="22"/>
                </a:cubicBezTo>
                <a:cubicBezTo>
                  <a:pt x="24" y="22"/>
                  <a:pt x="24" y="22"/>
                  <a:pt x="24" y="22"/>
                </a:cubicBezTo>
                <a:cubicBezTo>
                  <a:pt x="24" y="22"/>
                  <a:pt x="24" y="22"/>
                  <a:pt x="24" y="22"/>
                </a:cubicBezTo>
                <a:cubicBezTo>
                  <a:pt x="24" y="22"/>
                  <a:pt x="23" y="23"/>
                  <a:pt x="23" y="23"/>
                </a:cubicBezTo>
                <a:cubicBezTo>
                  <a:pt x="23" y="23"/>
                  <a:pt x="23" y="23"/>
                  <a:pt x="23" y="23"/>
                </a:cubicBezTo>
                <a:cubicBezTo>
                  <a:pt x="23" y="23"/>
                  <a:pt x="23" y="23"/>
                  <a:pt x="23" y="23"/>
                </a:cubicBezTo>
                <a:cubicBezTo>
                  <a:pt x="23" y="23"/>
                  <a:pt x="24" y="23"/>
                  <a:pt x="24" y="23"/>
                </a:cubicBezTo>
                <a:cubicBezTo>
                  <a:pt x="24" y="23"/>
                  <a:pt x="23" y="24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3" y="24"/>
                  <a:pt x="22" y="24"/>
                  <a:pt x="22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4"/>
                  <a:pt x="22" y="24"/>
                  <a:pt x="22" y="25"/>
                </a:cubicBezTo>
                <a:cubicBezTo>
                  <a:pt x="22" y="25"/>
                  <a:pt x="22" y="25"/>
                  <a:pt x="22" y="25"/>
                </a:cubicBezTo>
                <a:cubicBezTo>
                  <a:pt x="21" y="24"/>
                  <a:pt x="21" y="25"/>
                  <a:pt x="21" y="25"/>
                </a:cubicBezTo>
                <a:cubicBezTo>
                  <a:pt x="21" y="25"/>
                  <a:pt x="21" y="25"/>
                  <a:pt x="21" y="25"/>
                </a:cubicBezTo>
                <a:cubicBezTo>
                  <a:pt x="20" y="25"/>
                  <a:pt x="21" y="25"/>
                  <a:pt x="21" y="25"/>
                </a:cubicBezTo>
                <a:cubicBezTo>
                  <a:pt x="21" y="25"/>
                  <a:pt x="21" y="25"/>
                  <a:pt x="20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20" y="25"/>
                  <a:pt x="20" y="25"/>
                  <a:pt x="20" y="26"/>
                </a:cubicBezTo>
                <a:cubicBezTo>
                  <a:pt x="20" y="26"/>
                  <a:pt x="20" y="26"/>
                  <a:pt x="20" y="26"/>
                </a:cubicBezTo>
                <a:cubicBezTo>
                  <a:pt x="20" y="26"/>
                  <a:pt x="19" y="26"/>
                  <a:pt x="20" y="26"/>
                </a:cubicBezTo>
                <a:cubicBezTo>
                  <a:pt x="20" y="26"/>
                  <a:pt x="20" y="26"/>
                  <a:pt x="20" y="26"/>
                </a:cubicBezTo>
                <a:cubicBezTo>
                  <a:pt x="20" y="27"/>
                  <a:pt x="20" y="27"/>
                  <a:pt x="20" y="27"/>
                </a:cubicBezTo>
                <a:cubicBezTo>
                  <a:pt x="19" y="27"/>
                  <a:pt x="20" y="27"/>
                  <a:pt x="20" y="27"/>
                </a:cubicBezTo>
                <a:cubicBezTo>
                  <a:pt x="20" y="27"/>
                  <a:pt x="20" y="27"/>
                  <a:pt x="19" y="27"/>
                </a:cubicBezTo>
                <a:cubicBezTo>
                  <a:pt x="19" y="27"/>
                  <a:pt x="19" y="27"/>
                  <a:pt x="20" y="27"/>
                </a:cubicBezTo>
                <a:cubicBezTo>
                  <a:pt x="20" y="28"/>
                  <a:pt x="19" y="28"/>
                  <a:pt x="20" y="28"/>
                </a:cubicBezTo>
                <a:cubicBezTo>
                  <a:pt x="20" y="28"/>
                  <a:pt x="19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9"/>
                  <a:pt x="20" y="28"/>
                  <a:pt x="19" y="28"/>
                </a:cubicBezTo>
                <a:cubicBezTo>
                  <a:pt x="19" y="28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2" y="30"/>
                </a:cubicBezTo>
                <a:cubicBezTo>
                  <a:pt x="22" y="30"/>
                  <a:pt x="22" y="30"/>
                  <a:pt x="22" y="29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9"/>
                  <a:pt x="23" y="29"/>
                  <a:pt x="24" y="29"/>
                </a:cubicBezTo>
                <a:cubicBezTo>
                  <a:pt x="24" y="29"/>
                  <a:pt x="24" y="29"/>
                  <a:pt x="24" y="29"/>
                </a:cubicBezTo>
                <a:cubicBezTo>
                  <a:pt x="24" y="29"/>
                  <a:pt x="24" y="30"/>
                  <a:pt x="24" y="30"/>
                </a:cubicBezTo>
                <a:cubicBezTo>
                  <a:pt x="24" y="30"/>
                  <a:pt x="24" y="30"/>
                  <a:pt x="24" y="30"/>
                </a:cubicBezTo>
                <a:cubicBezTo>
                  <a:pt x="24" y="30"/>
                  <a:pt x="24" y="31"/>
                  <a:pt x="24" y="31"/>
                </a:cubicBezTo>
                <a:cubicBezTo>
                  <a:pt x="24" y="31"/>
                  <a:pt x="24" y="32"/>
                  <a:pt x="24" y="32"/>
                </a:cubicBezTo>
                <a:cubicBezTo>
                  <a:pt x="25" y="32"/>
                  <a:pt x="25" y="32"/>
                  <a:pt x="25" y="33"/>
                </a:cubicBezTo>
                <a:cubicBezTo>
                  <a:pt x="25" y="33"/>
                  <a:pt x="25" y="33"/>
                  <a:pt x="25" y="33"/>
                </a:cubicBezTo>
                <a:cubicBezTo>
                  <a:pt x="25" y="33"/>
                  <a:pt x="25" y="33"/>
                  <a:pt x="25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7" y="32"/>
                  <a:pt x="27" y="32"/>
                  <a:pt x="27" y="32"/>
                </a:cubicBezTo>
                <a:cubicBezTo>
                  <a:pt x="27" y="32"/>
                  <a:pt x="27" y="31"/>
                  <a:pt x="28" y="31"/>
                </a:cubicBezTo>
                <a:cubicBezTo>
                  <a:pt x="28" y="31"/>
                  <a:pt x="28" y="30"/>
                  <a:pt x="28" y="30"/>
                </a:cubicBezTo>
                <a:cubicBezTo>
                  <a:pt x="28" y="30"/>
                  <a:pt x="28" y="29"/>
                  <a:pt x="28" y="29"/>
                </a:cubicBezTo>
                <a:cubicBezTo>
                  <a:pt x="28" y="29"/>
                  <a:pt x="28" y="29"/>
                  <a:pt x="28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29" y="29"/>
                  <a:pt x="29" y="28"/>
                  <a:pt x="29" y="28"/>
                </a:cubicBezTo>
                <a:cubicBezTo>
                  <a:pt x="29" y="28"/>
                  <a:pt x="29" y="28"/>
                  <a:pt x="29" y="28"/>
                </a:cubicBezTo>
                <a:cubicBezTo>
                  <a:pt x="29" y="27"/>
                  <a:pt x="29" y="27"/>
                  <a:pt x="28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8" y="27"/>
                  <a:pt x="28" y="26"/>
                  <a:pt x="28" y="26"/>
                </a:cubicBezTo>
                <a:cubicBezTo>
                  <a:pt x="28" y="26"/>
                  <a:pt x="28" y="25"/>
                  <a:pt x="28" y="25"/>
                </a:cubicBezTo>
                <a:cubicBezTo>
                  <a:pt x="28" y="25"/>
                  <a:pt x="28" y="25"/>
                  <a:pt x="28" y="25"/>
                </a:cubicBezTo>
                <a:cubicBezTo>
                  <a:pt x="28" y="25"/>
                  <a:pt x="28" y="25"/>
                  <a:pt x="28" y="25"/>
                </a:cubicBezTo>
                <a:cubicBezTo>
                  <a:pt x="28" y="25"/>
                  <a:pt x="29" y="24"/>
                  <a:pt x="29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30" y="23"/>
                  <a:pt x="30" y="23"/>
                </a:cubicBezTo>
                <a:cubicBezTo>
                  <a:pt x="30" y="23"/>
                  <a:pt x="30" y="23"/>
                  <a:pt x="31" y="23"/>
                </a:cubicBezTo>
                <a:cubicBezTo>
                  <a:pt x="31" y="23"/>
                  <a:pt x="31" y="22"/>
                  <a:pt x="31" y="22"/>
                </a:cubicBezTo>
                <a:cubicBezTo>
                  <a:pt x="31" y="22"/>
                  <a:pt x="31" y="22"/>
                  <a:pt x="31" y="22"/>
                </a:cubicBezTo>
                <a:cubicBezTo>
                  <a:pt x="31" y="22"/>
                  <a:pt x="31" y="22"/>
                  <a:pt x="31" y="22"/>
                </a:cubicBezTo>
                <a:cubicBezTo>
                  <a:pt x="31" y="22"/>
                  <a:pt x="31" y="21"/>
                  <a:pt x="31" y="21"/>
                </a:cubicBezTo>
                <a:cubicBezTo>
                  <a:pt x="31" y="21"/>
                  <a:pt x="31" y="21"/>
                  <a:pt x="31" y="21"/>
                </a:cubicBezTo>
                <a:cubicBezTo>
                  <a:pt x="32" y="21"/>
                  <a:pt x="31" y="21"/>
                  <a:pt x="32" y="21"/>
                </a:cubicBezTo>
                <a:cubicBezTo>
                  <a:pt x="32" y="21"/>
                  <a:pt x="32" y="21"/>
                  <a:pt x="32" y="21"/>
                </a:cubicBezTo>
                <a:cubicBezTo>
                  <a:pt x="32" y="21"/>
                  <a:pt x="32" y="21"/>
                  <a:pt x="32" y="21"/>
                </a:cubicBezTo>
                <a:cubicBezTo>
                  <a:pt x="32" y="21"/>
                  <a:pt x="32" y="21"/>
                  <a:pt x="32" y="21"/>
                </a:cubicBezTo>
                <a:cubicBezTo>
                  <a:pt x="32" y="21"/>
                  <a:pt x="32" y="21"/>
                  <a:pt x="32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3" y="21"/>
                  <a:pt x="33" y="22"/>
                  <a:pt x="33" y="22"/>
                </a:cubicBezTo>
                <a:cubicBezTo>
                  <a:pt x="33" y="22"/>
                  <a:pt x="33" y="22"/>
                  <a:pt x="33" y="23"/>
                </a:cubicBezTo>
                <a:cubicBezTo>
                  <a:pt x="32" y="23"/>
                  <a:pt x="32" y="23"/>
                  <a:pt x="32" y="24"/>
                </a:cubicBezTo>
                <a:cubicBezTo>
                  <a:pt x="32" y="24"/>
                  <a:pt x="31" y="24"/>
                  <a:pt x="31" y="25"/>
                </a:cubicBezTo>
                <a:cubicBezTo>
                  <a:pt x="31" y="25"/>
                  <a:pt x="31" y="25"/>
                  <a:pt x="31" y="25"/>
                </a:cubicBezTo>
                <a:cubicBezTo>
                  <a:pt x="31" y="25"/>
                  <a:pt x="31" y="26"/>
                  <a:pt x="31" y="26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7"/>
                  <a:pt x="32" y="28"/>
                  <a:pt x="32" y="28"/>
                </a:cubicBezTo>
                <a:cubicBezTo>
                  <a:pt x="32" y="28"/>
                  <a:pt x="32" y="28"/>
                  <a:pt x="32" y="28"/>
                </a:cubicBezTo>
                <a:cubicBezTo>
                  <a:pt x="32" y="28"/>
                  <a:pt x="33" y="28"/>
                  <a:pt x="33" y="28"/>
                </a:cubicBezTo>
                <a:cubicBezTo>
                  <a:pt x="33" y="28"/>
                  <a:pt x="33" y="28"/>
                  <a:pt x="33" y="28"/>
                </a:cubicBezTo>
                <a:cubicBezTo>
                  <a:pt x="34" y="28"/>
                  <a:pt x="34" y="28"/>
                  <a:pt x="34" y="28"/>
                </a:cubicBezTo>
                <a:cubicBezTo>
                  <a:pt x="35" y="27"/>
                  <a:pt x="35" y="27"/>
                  <a:pt x="35" y="27"/>
                </a:cubicBezTo>
                <a:cubicBezTo>
                  <a:pt x="35" y="27"/>
                  <a:pt x="35" y="27"/>
                  <a:pt x="35" y="27"/>
                </a:cubicBezTo>
                <a:cubicBezTo>
                  <a:pt x="35" y="27"/>
                  <a:pt x="35" y="27"/>
                  <a:pt x="35" y="27"/>
                </a:cubicBezTo>
                <a:cubicBezTo>
                  <a:pt x="35" y="27"/>
                  <a:pt x="35" y="27"/>
                  <a:pt x="35" y="27"/>
                </a:cubicBezTo>
                <a:cubicBezTo>
                  <a:pt x="36" y="27"/>
                  <a:pt x="36" y="27"/>
                  <a:pt x="36" y="28"/>
                </a:cubicBezTo>
                <a:cubicBezTo>
                  <a:pt x="36" y="28"/>
                  <a:pt x="36" y="28"/>
                  <a:pt x="36" y="28"/>
                </a:cubicBezTo>
                <a:cubicBezTo>
                  <a:pt x="36" y="28"/>
                  <a:pt x="36" y="28"/>
                  <a:pt x="36" y="28"/>
                </a:cubicBezTo>
                <a:cubicBezTo>
                  <a:pt x="36" y="28"/>
                  <a:pt x="35" y="28"/>
                  <a:pt x="35" y="28"/>
                </a:cubicBezTo>
                <a:cubicBezTo>
                  <a:pt x="35" y="28"/>
                  <a:pt x="35" y="28"/>
                  <a:pt x="35" y="28"/>
                </a:cubicBezTo>
                <a:cubicBezTo>
                  <a:pt x="35" y="28"/>
                  <a:pt x="35" y="28"/>
                  <a:pt x="35" y="28"/>
                </a:cubicBezTo>
                <a:cubicBezTo>
                  <a:pt x="36" y="29"/>
                  <a:pt x="35" y="29"/>
                  <a:pt x="35" y="29"/>
                </a:cubicBezTo>
                <a:cubicBezTo>
                  <a:pt x="35" y="29"/>
                  <a:pt x="35" y="29"/>
                  <a:pt x="35" y="29"/>
                </a:cubicBezTo>
                <a:cubicBezTo>
                  <a:pt x="35" y="29"/>
                  <a:pt x="35" y="29"/>
                  <a:pt x="35" y="29"/>
                </a:cubicBezTo>
                <a:cubicBezTo>
                  <a:pt x="35" y="29"/>
                  <a:pt x="34" y="29"/>
                  <a:pt x="33" y="29"/>
                </a:cubicBezTo>
                <a:cubicBezTo>
                  <a:pt x="33" y="29"/>
                  <a:pt x="32" y="29"/>
                  <a:pt x="32" y="29"/>
                </a:cubicBezTo>
                <a:cubicBezTo>
                  <a:pt x="32" y="29"/>
                  <a:pt x="32" y="30"/>
                  <a:pt x="33" y="30"/>
                </a:cubicBezTo>
                <a:cubicBezTo>
                  <a:pt x="33" y="30"/>
                  <a:pt x="33" y="30"/>
                  <a:pt x="33" y="30"/>
                </a:cubicBezTo>
                <a:cubicBezTo>
                  <a:pt x="33" y="30"/>
                  <a:pt x="33" y="30"/>
                  <a:pt x="33" y="30"/>
                </a:cubicBezTo>
                <a:cubicBezTo>
                  <a:pt x="33" y="30"/>
                  <a:pt x="33" y="30"/>
                  <a:pt x="33" y="30"/>
                </a:cubicBezTo>
                <a:cubicBezTo>
                  <a:pt x="33" y="30"/>
                  <a:pt x="33" y="30"/>
                  <a:pt x="33" y="30"/>
                </a:cubicBezTo>
                <a:cubicBezTo>
                  <a:pt x="33" y="30"/>
                  <a:pt x="33" y="30"/>
                  <a:pt x="33" y="31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1"/>
                  <a:pt x="33" y="32"/>
                  <a:pt x="32" y="32"/>
                </a:cubicBezTo>
                <a:cubicBezTo>
                  <a:pt x="32" y="31"/>
                  <a:pt x="32" y="31"/>
                  <a:pt x="31" y="31"/>
                </a:cubicBezTo>
                <a:cubicBezTo>
                  <a:pt x="31" y="31"/>
                  <a:pt x="31" y="31"/>
                  <a:pt x="31" y="31"/>
                </a:cubicBezTo>
                <a:cubicBezTo>
                  <a:pt x="31" y="31"/>
                  <a:pt x="31" y="32"/>
                  <a:pt x="31" y="32"/>
                </a:cubicBezTo>
                <a:cubicBezTo>
                  <a:pt x="31" y="32"/>
                  <a:pt x="31" y="32"/>
                  <a:pt x="31" y="32"/>
                </a:cubicBezTo>
                <a:cubicBezTo>
                  <a:pt x="30" y="32"/>
                  <a:pt x="30" y="32"/>
                  <a:pt x="30" y="33"/>
                </a:cubicBezTo>
                <a:cubicBezTo>
                  <a:pt x="30" y="33"/>
                  <a:pt x="30" y="33"/>
                  <a:pt x="30" y="33"/>
                </a:cubicBezTo>
                <a:cubicBezTo>
                  <a:pt x="30" y="33"/>
                  <a:pt x="30" y="33"/>
                  <a:pt x="30" y="33"/>
                </a:cubicBezTo>
                <a:cubicBezTo>
                  <a:pt x="30" y="33"/>
                  <a:pt x="30" y="33"/>
                  <a:pt x="30" y="33"/>
                </a:cubicBezTo>
                <a:cubicBezTo>
                  <a:pt x="30" y="33"/>
                  <a:pt x="30" y="33"/>
                  <a:pt x="30" y="33"/>
                </a:cubicBezTo>
                <a:cubicBezTo>
                  <a:pt x="30" y="33"/>
                  <a:pt x="30" y="33"/>
                  <a:pt x="30" y="33"/>
                </a:cubicBezTo>
                <a:cubicBezTo>
                  <a:pt x="30" y="33"/>
                  <a:pt x="30" y="33"/>
                  <a:pt x="30" y="33"/>
                </a:cubicBezTo>
                <a:cubicBezTo>
                  <a:pt x="30" y="34"/>
                  <a:pt x="30" y="34"/>
                  <a:pt x="30" y="34"/>
                </a:cubicBezTo>
                <a:cubicBezTo>
                  <a:pt x="30" y="34"/>
                  <a:pt x="30" y="34"/>
                  <a:pt x="30" y="34"/>
                </a:cubicBezTo>
                <a:cubicBezTo>
                  <a:pt x="30" y="34"/>
                  <a:pt x="30" y="34"/>
                  <a:pt x="30" y="34"/>
                </a:cubicBezTo>
                <a:cubicBezTo>
                  <a:pt x="30" y="34"/>
                  <a:pt x="30" y="34"/>
                  <a:pt x="30" y="34"/>
                </a:cubicBezTo>
                <a:cubicBezTo>
                  <a:pt x="30" y="34"/>
                  <a:pt x="30" y="34"/>
                  <a:pt x="30" y="34"/>
                </a:cubicBezTo>
                <a:cubicBezTo>
                  <a:pt x="30" y="34"/>
                  <a:pt x="30" y="34"/>
                  <a:pt x="30" y="34"/>
                </a:cubicBezTo>
                <a:cubicBezTo>
                  <a:pt x="30" y="34"/>
                  <a:pt x="30" y="34"/>
                  <a:pt x="30" y="34"/>
                </a:cubicBezTo>
                <a:cubicBezTo>
                  <a:pt x="30" y="34"/>
                  <a:pt x="30" y="34"/>
                  <a:pt x="30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28" y="34"/>
                  <a:pt x="27" y="34"/>
                  <a:pt x="27" y="34"/>
                </a:cubicBezTo>
                <a:cubicBezTo>
                  <a:pt x="27" y="34"/>
                  <a:pt x="27" y="34"/>
                  <a:pt x="26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25" y="35"/>
                  <a:pt x="25" y="34"/>
                  <a:pt x="25" y="34"/>
                </a:cubicBezTo>
                <a:cubicBezTo>
                  <a:pt x="25" y="34"/>
                  <a:pt x="25" y="34"/>
                  <a:pt x="25" y="34"/>
                </a:cubicBezTo>
                <a:cubicBezTo>
                  <a:pt x="25" y="35"/>
                  <a:pt x="25" y="34"/>
                  <a:pt x="25" y="34"/>
                </a:cubicBezTo>
                <a:cubicBezTo>
                  <a:pt x="24" y="34"/>
                  <a:pt x="24" y="35"/>
                  <a:pt x="24" y="35"/>
                </a:cubicBezTo>
                <a:cubicBezTo>
                  <a:pt x="23" y="35"/>
                  <a:pt x="24" y="34"/>
                  <a:pt x="24" y="34"/>
                </a:cubicBezTo>
                <a:cubicBezTo>
                  <a:pt x="24" y="34"/>
                  <a:pt x="23" y="35"/>
                  <a:pt x="23" y="34"/>
                </a:cubicBezTo>
                <a:cubicBezTo>
                  <a:pt x="23" y="34"/>
                  <a:pt x="23" y="34"/>
                  <a:pt x="23" y="34"/>
                </a:cubicBezTo>
                <a:cubicBezTo>
                  <a:pt x="23" y="34"/>
                  <a:pt x="23" y="34"/>
                  <a:pt x="23" y="34"/>
                </a:cubicBezTo>
                <a:cubicBezTo>
                  <a:pt x="23" y="34"/>
                  <a:pt x="23" y="34"/>
                  <a:pt x="23" y="34"/>
                </a:cubicBezTo>
                <a:cubicBezTo>
                  <a:pt x="23" y="34"/>
                  <a:pt x="23" y="34"/>
                  <a:pt x="23" y="34"/>
                </a:cubicBezTo>
                <a:cubicBezTo>
                  <a:pt x="23" y="34"/>
                  <a:pt x="23" y="34"/>
                  <a:pt x="23" y="34"/>
                </a:cubicBezTo>
                <a:cubicBezTo>
                  <a:pt x="23" y="34"/>
                  <a:pt x="23" y="34"/>
                  <a:pt x="23" y="34"/>
                </a:cubicBezTo>
                <a:cubicBezTo>
                  <a:pt x="23" y="34"/>
                  <a:pt x="23" y="34"/>
                  <a:pt x="23" y="34"/>
                </a:cubicBezTo>
                <a:cubicBezTo>
                  <a:pt x="23" y="34"/>
                  <a:pt x="23" y="34"/>
                  <a:pt x="23" y="34"/>
                </a:cubicBezTo>
                <a:cubicBezTo>
                  <a:pt x="23" y="34"/>
                  <a:pt x="23" y="34"/>
                  <a:pt x="23" y="34"/>
                </a:cubicBezTo>
                <a:cubicBezTo>
                  <a:pt x="23" y="34"/>
                  <a:pt x="23" y="34"/>
                  <a:pt x="23" y="34"/>
                </a:cubicBezTo>
                <a:cubicBezTo>
                  <a:pt x="23" y="34"/>
                  <a:pt x="23" y="34"/>
                  <a:pt x="23" y="34"/>
                </a:cubicBezTo>
                <a:cubicBezTo>
                  <a:pt x="23" y="34"/>
                  <a:pt x="23" y="34"/>
                  <a:pt x="23" y="34"/>
                </a:cubicBezTo>
                <a:cubicBezTo>
                  <a:pt x="23" y="34"/>
                  <a:pt x="22" y="34"/>
                  <a:pt x="22" y="34"/>
                </a:cubicBezTo>
                <a:cubicBezTo>
                  <a:pt x="22" y="34"/>
                  <a:pt x="22" y="34"/>
                  <a:pt x="22" y="34"/>
                </a:cubicBezTo>
                <a:cubicBezTo>
                  <a:pt x="22" y="34"/>
                  <a:pt x="22" y="33"/>
                  <a:pt x="22" y="33"/>
                </a:cubicBezTo>
                <a:cubicBezTo>
                  <a:pt x="23" y="33"/>
                  <a:pt x="23" y="34"/>
                  <a:pt x="23" y="33"/>
                </a:cubicBezTo>
                <a:cubicBezTo>
                  <a:pt x="23" y="33"/>
                  <a:pt x="23" y="33"/>
                  <a:pt x="23" y="33"/>
                </a:cubicBezTo>
                <a:cubicBezTo>
                  <a:pt x="22" y="33"/>
                  <a:pt x="23" y="33"/>
                  <a:pt x="23" y="33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2"/>
                  <a:pt x="23" y="32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2" y="31"/>
                  <a:pt x="22" y="31"/>
                  <a:pt x="22" y="32"/>
                </a:cubicBezTo>
                <a:cubicBezTo>
                  <a:pt x="23" y="32"/>
                  <a:pt x="22" y="32"/>
                  <a:pt x="22" y="32"/>
                </a:cubicBezTo>
                <a:cubicBezTo>
                  <a:pt x="22" y="32"/>
                  <a:pt x="22" y="32"/>
                  <a:pt x="22" y="31"/>
                </a:cubicBezTo>
                <a:cubicBezTo>
                  <a:pt x="22" y="31"/>
                  <a:pt x="22" y="32"/>
                  <a:pt x="22" y="32"/>
                </a:cubicBezTo>
                <a:cubicBezTo>
                  <a:pt x="21" y="32"/>
                  <a:pt x="22" y="33"/>
                  <a:pt x="21" y="33"/>
                </a:cubicBezTo>
                <a:cubicBezTo>
                  <a:pt x="21" y="33"/>
                  <a:pt x="22" y="33"/>
                  <a:pt x="22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22" y="34"/>
                  <a:pt x="22" y="34"/>
                  <a:pt x="22" y="34"/>
                </a:cubicBezTo>
                <a:cubicBezTo>
                  <a:pt x="22" y="34"/>
                  <a:pt x="22" y="34"/>
                  <a:pt x="22" y="34"/>
                </a:cubicBezTo>
                <a:cubicBezTo>
                  <a:pt x="22" y="34"/>
                  <a:pt x="22" y="34"/>
                  <a:pt x="22" y="34"/>
                </a:cubicBezTo>
                <a:cubicBezTo>
                  <a:pt x="22" y="34"/>
                  <a:pt x="22" y="34"/>
                  <a:pt x="22" y="34"/>
                </a:cubicBezTo>
                <a:cubicBezTo>
                  <a:pt x="22" y="34"/>
                  <a:pt x="22" y="34"/>
                  <a:pt x="22" y="34"/>
                </a:cubicBezTo>
                <a:cubicBezTo>
                  <a:pt x="22" y="34"/>
                  <a:pt x="22" y="34"/>
                  <a:pt x="22" y="34"/>
                </a:cubicBezTo>
                <a:cubicBezTo>
                  <a:pt x="22" y="34"/>
                  <a:pt x="22" y="34"/>
                  <a:pt x="22" y="34"/>
                </a:cubicBezTo>
                <a:cubicBezTo>
                  <a:pt x="22" y="34"/>
                  <a:pt x="22" y="34"/>
                  <a:pt x="22" y="34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1" y="35"/>
                  <a:pt x="21" y="35"/>
                  <a:pt x="20" y="35"/>
                </a:cubicBezTo>
                <a:cubicBezTo>
                  <a:pt x="20" y="35"/>
                  <a:pt x="20" y="35"/>
                  <a:pt x="20" y="35"/>
                </a:cubicBezTo>
                <a:cubicBezTo>
                  <a:pt x="20" y="35"/>
                  <a:pt x="20" y="35"/>
                  <a:pt x="20" y="35"/>
                </a:cubicBezTo>
                <a:cubicBezTo>
                  <a:pt x="20" y="35"/>
                  <a:pt x="20" y="35"/>
                  <a:pt x="20" y="35"/>
                </a:cubicBezTo>
                <a:cubicBezTo>
                  <a:pt x="20" y="35"/>
                  <a:pt x="20" y="35"/>
                  <a:pt x="20" y="35"/>
                </a:cubicBezTo>
                <a:cubicBezTo>
                  <a:pt x="20" y="35"/>
                  <a:pt x="20" y="35"/>
                  <a:pt x="19" y="36"/>
                </a:cubicBezTo>
                <a:cubicBezTo>
                  <a:pt x="19" y="36"/>
                  <a:pt x="19" y="36"/>
                  <a:pt x="19" y="36"/>
                </a:cubicBezTo>
                <a:cubicBezTo>
                  <a:pt x="19" y="36"/>
                  <a:pt x="18" y="37"/>
                  <a:pt x="18" y="37"/>
                </a:cubicBezTo>
                <a:cubicBezTo>
                  <a:pt x="18" y="37"/>
                  <a:pt x="18" y="37"/>
                  <a:pt x="18" y="37"/>
                </a:cubicBezTo>
                <a:cubicBezTo>
                  <a:pt x="18" y="37"/>
                  <a:pt x="18" y="37"/>
                  <a:pt x="18" y="37"/>
                </a:cubicBezTo>
                <a:cubicBezTo>
                  <a:pt x="18" y="37"/>
                  <a:pt x="18" y="37"/>
                  <a:pt x="18" y="37"/>
                </a:cubicBezTo>
                <a:cubicBezTo>
                  <a:pt x="18" y="37"/>
                  <a:pt x="18" y="37"/>
                  <a:pt x="18" y="37"/>
                </a:cubicBezTo>
                <a:cubicBezTo>
                  <a:pt x="18" y="37"/>
                  <a:pt x="18" y="37"/>
                  <a:pt x="18" y="37"/>
                </a:cubicBezTo>
                <a:cubicBezTo>
                  <a:pt x="18" y="37"/>
                  <a:pt x="18" y="37"/>
                  <a:pt x="18" y="37"/>
                </a:cubicBezTo>
                <a:cubicBezTo>
                  <a:pt x="18" y="37"/>
                  <a:pt x="18" y="37"/>
                  <a:pt x="18" y="37"/>
                </a:cubicBezTo>
                <a:cubicBezTo>
                  <a:pt x="18" y="37"/>
                  <a:pt x="18" y="37"/>
                  <a:pt x="18" y="37"/>
                </a:cubicBezTo>
                <a:cubicBezTo>
                  <a:pt x="18" y="37"/>
                  <a:pt x="18" y="37"/>
                  <a:pt x="18" y="37"/>
                </a:cubicBezTo>
                <a:cubicBezTo>
                  <a:pt x="18" y="37"/>
                  <a:pt x="18" y="37"/>
                  <a:pt x="18" y="37"/>
                </a:cubicBezTo>
                <a:cubicBezTo>
                  <a:pt x="18" y="37"/>
                  <a:pt x="18" y="37"/>
                  <a:pt x="18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7"/>
                  <a:pt x="17" y="37"/>
                  <a:pt x="17" y="38"/>
                </a:cubicBezTo>
                <a:cubicBezTo>
                  <a:pt x="17" y="38"/>
                  <a:pt x="17" y="38"/>
                  <a:pt x="17" y="38"/>
                </a:cubicBezTo>
                <a:cubicBezTo>
                  <a:pt x="17" y="38"/>
                  <a:pt x="17" y="38"/>
                  <a:pt x="17" y="38"/>
                </a:cubicBezTo>
                <a:cubicBezTo>
                  <a:pt x="16" y="38"/>
                  <a:pt x="17" y="38"/>
                  <a:pt x="17" y="38"/>
                </a:cubicBezTo>
                <a:cubicBezTo>
                  <a:pt x="17" y="38"/>
                  <a:pt x="16" y="39"/>
                  <a:pt x="16" y="39"/>
                </a:cubicBezTo>
                <a:cubicBezTo>
                  <a:pt x="16" y="39"/>
                  <a:pt x="16" y="39"/>
                  <a:pt x="16" y="39"/>
                </a:cubicBezTo>
                <a:cubicBezTo>
                  <a:pt x="15" y="39"/>
                  <a:pt x="15" y="39"/>
                  <a:pt x="15" y="40"/>
                </a:cubicBezTo>
                <a:cubicBezTo>
                  <a:pt x="15" y="40"/>
                  <a:pt x="15" y="40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2" y="40"/>
                  <a:pt x="12" y="40"/>
                  <a:pt x="12" y="40"/>
                </a:cubicBezTo>
                <a:cubicBezTo>
                  <a:pt x="12" y="40"/>
                  <a:pt x="12" y="41"/>
                  <a:pt x="12" y="41"/>
                </a:cubicBezTo>
                <a:cubicBezTo>
                  <a:pt x="12" y="41"/>
                  <a:pt x="13" y="41"/>
                  <a:pt x="14" y="41"/>
                </a:cubicBezTo>
                <a:cubicBezTo>
                  <a:pt x="14" y="42"/>
                  <a:pt x="14" y="42"/>
                  <a:pt x="14" y="42"/>
                </a:cubicBezTo>
                <a:cubicBezTo>
                  <a:pt x="14" y="42"/>
                  <a:pt x="14" y="42"/>
                  <a:pt x="14" y="43"/>
                </a:cubicBezTo>
                <a:cubicBezTo>
                  <a:pt x="14" y="44"/>
                  <a:pt x="14" y="44"/>
                  <a:pt x="14" y="44"/>
                </a:cubicBezTo>
                <a:cubicBezTo>
                  <a:pt x="14" y="44"/>
                  <a:pt x="14" y="45"/>
                  <a:pt x="14" y="45"/>
                </a:cubicBezTo>
                <a:cubicBezTo>
                  <a:pt x="14" y="45"/>
                  <a:pt x="14" y="45"/>
                  <a:pt x="14" y="45"/>
                </a:cubicBezTo>
                <a:cubicBezTo>
                  <a:pt x="14" y="45"/>
                  <a:pt x="14" y="45"/>
                  <a:pt x="14" y="45"/>
                </a:cubicBezTo>
                <a:cubicBezTo>
                  <a:pt x="14" y="45"/>
                  <a:pt x="14" y="45"/>
                  <a:pt x="14" y="45"/>
                </a:cubicBezTo>
                <a:cubicBezTo>
                  <a:pt x="14" y="45"/>
                  <a:pt x="14" y="45"/>
                  <a:pt x="14" y="45"/>
                </a:cubicBezTo>
                <a:cubicBezTo>
                  <a:pt x="14" y="45"/>
                  <a:pt x="14" y="45"/>
                  <a:pt x="14" y="45"/>
                </a:cubicBezTo>
                <a:cubicBezTo>
                  <a:pt x="14" y="45"/>
                  <a:pt x="14" y="45"/>
                  <a:pt x="14" y="45"/>
                </a:cubicBezTo>
                <a:cubicBezTo>
                  <a:pt x="13" y="45"/>
                  <a:pt x="12" y="45"/>
                  <a:pt x="12" y="45"/>
                </a:cubicBezTo>
                <a:cubicBezTo>
                  <a:pt x="11" y="45"/>
                  <a:pt x="10" y="45"/>
                  <a:pt x="10" y="45"/>
                </a:cubicBezTo>
                <a:cubicBezTo>
                  <a:pt x="10" y="45"/>
                  <a:pt x="9" y="45"/>
                  <a:pt x="9" y="45"/>
                </a:cubicBezTo>
                <a:cubicBezTo>
                  <a:pt x="9" y="45"/>
                  <a:pt x="9" y="45"/>
                  <a:pt x="8" y="45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7"/>
                  <a:pt x="8" y="47"/>
                  <a:pt x="8" y="47"/>
                </a:cubicBezTo>
                <a:cubicBezTo>
                  <a:pt x="8" y="47"/>
                  <a:pt x="8" y="47"/>
                  <a:pt x="8" y="47"/>
                </a:cubicBezTo>
                <a:cubicBezTo>
                  <a:pt x="8" y="47"/>
                  <a:pt x="8" y="47"/>
                  <a:pt x="8" y="47"/>
                </a:cubicBezTo>
                <a:cubicBezTo>
                  <a:pt x="8" y="47"/>
                  <a:pt x="8" y="47"/>
                  <a:pt x="8" y="47"/>
                </a:cubicBezTo>
                <a:cubicBezTo>
                  <a:pt x="8" y="47"/>
                  <a:pt x="8" y="47"/>
                  <a:pt x="8" y="47"/>
                </a:cubicBezTo>
                <a:cubicBezTo>
                  <a:pt x="8" y="47"/>
                  <a:pt x="8" y="47"/>
                  <a:pt x="8" y="47"/>
                </a:cubicBezTo>
                <a:cubicBezTo>
                  <a:pt x="8" y="47"/>
                  <a:pt x="8" y="47"/>
                  <a:pt x="8" y="47"/>
                </a:cubicBezTo>
                <a:cubicBezTo>
                  <a:pt x="8" y="47"/>
                  <a:pt x="8" y="47"/>
                  <a:pt x="8" y="47"/>
                </a:cubicBezTo>
                <a:cubicBezTo>
                  <a:pt x="8" y="47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9" y="48"/>
                  <a:pt x="8" y="49"/>
                  <a:pt x="8" y="49"/>
                </a:cubicBezTo>
                <a:cubicBezTo>
                  <a:pt x="8" y="49"/>
                  <a:pt x="8" y="49"/>
                  <a:pt x="8" y="49"/>
                </a:cubicBezTo>
                <a:cubicBezTo>
                  <a:pt x="8" y="49"/>
                  <a:pt x="8" y="50"/>
                  <a:pt x="8" y="50"/>
                </a:cubicBezTo>
                <a:cubicBezTo>
                  <a:pt x="8" y="50"/>
                  <a:pt x="8" y="51"/>
                  <a:pt x="8" y="51"/>
                </a:cubicBezTo>
                <a:cubicBezTo>
                  <a:pt x="8" y="51"/>
                  <a:pt x="9" y="51"/>
                  <a:pt x="9" y="51"/>
                </a:cubicBezTo>
                <a:cubicBezTo>
                  <a:pt x="9" y="51"/>
                  <a:pt x="9" y="51"/>
                  <a:pt x="9" y="51"/>
                </a:cubicBezTo>
                <a:cubicBezTo>
                  <a:pt x="9" y="51"/>
                  <a:pt x="9" y="51"/>
                  <a:pt x="9" y="51"/>
                </a:cubicBezTo>
                <a:cubicBezTo>
                  <a:pt x="9" y="51"/>
                  <a:pt x="9" y="51"/>
                  <a:pt x="9" y="51"/>
                </a:cubicBezTo>
                <a:cubicBezTo>
                  <a:pt x="9" y="51"/>
                  <a:pt x="9" y="51"/>
                  <a:pt x="9" y="51"/>
                </a:cubicBezTo>
                <a:cubicBezTo>
                  <a:pt x="9" y="51"/>
                  <a:pt x="9" y="51"/>
                  <a:pt x="9" y="51"/>
                </a:cubicBezTo>
                <a:cubicBezTo>
                  <a:pt x="9" y="51"/>
                  <a:pt x="10" y="51"/>
                  <a:pt x="10" y="52"/>
                </a:cubicBezTo>
                <a:cubicBezTo>
                  <a:pt x="10" y="52"/>
                  <a:pt x="10" y="52"/>
                  <a:pt x="11" y="52"/>
                </a:cubicBezTo>
                <a:cubicBezTo>
                  <a:pt x="11" y="51"/>
                  <a:pt x="11" y="51"/>
                  <a:pt x="11" y="51"/>
                </a:cubicBezTo>
                <a:cubicBezTo>
                  <a:pt x="12" y="51"/>
                  <a:pt x="11" y="51"/>
                  <a:pt x="12" y="51"/>
                </a:cubicBezTo>
                <a:cubicBezTo>
                  <a:pt x="12" y="51"/>
                  <a:pt x="14" y="51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5" y="50"/>
                  <a:pt x="15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5" y="48"/>
                  <a:pt x="15" y="48"/>
                  <a:pt x="15" y="48"/>
                </a:cubicBezTo>
                <a:cubicBezTo>
                  <a:pt x="15" y="47"/>
                  <a:pt x="16" y="47"/>
                  <a:pt x="16" y="47"/>
                </a:cubicBezTo>
                <a:cubicBezTo>
                  <a:pt x="16" y="47"/>
                  <a:pt x="16" y="47"/>
                  <a:pt x="16" y="47"/>
                </a:cubicBezTo>
                <a:cubicBezTo>
                  <a:pt x="16" y="47"/>
                  <a:pt x="17" y="47"/>
                  <a:pt x="17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7" y="46"/>
                  <a:pt x="18" y="45"/>
                  <a:pt x="18" y="45"/>
                </a:cubicBezTo>
                <a:cubicBezTo>
                  <a:pt x="18" y="45"/>
                  <a:pt x="19" y="45"/>
                  <a:pt x="19" y="45"/>
                </a:cubicBezTo>
                <a:cubicBezTo>
                  <a:pt x="20" y="45"/>
                  <a:pt x="20" y="45"/>
                  <a:pt x="20" y="45"/>
                </a:cubicBezTo>
                <a:cubicBezTo>
                  <a:pt x="20" y="45"/>
                  <a:pt x="20" y="45"/>
                  <a:pt x="20" y="45"/>
                </a:cubicBezTo>
                <a:cubicBezTo>
                  <a:pt x="20" y="45"/>
                  <a:pt x="20" y="45"/>
                  <a:pt x="20" y="45"/>
                </a:cubicBezTo>
                <a:cubicBezTo>
                  <a:pt x="20" y="45"/>
                  <a:pt x="20" y="45"/>
                  <a:pt x="20" y="45"/>
                </a:cubicBezTo>
                <a:cubicBezTo>
                  <a:pt x="20" y="45"/>
                  <a:pt x="20" y="45"/>
                  <a:pt x="20" y="45"/>
                </a:cubicBezTo>
                <a:cubicBezTo>
                  <a:pt x="20" y="45"/>
                  <a:pt x="20" y="45"/>
                  <a:pt x="20" y="45"/>
                </a:cubicBezTo>
                <a:cubicBezTo>
                  <a:pt x="20" y="45"/>
                  <a:pt x="20" y="45"/>
                  <a:pt x="20" y="45"/>
                </a:cubicBezTo>
                <a:cubicBezTo>
                  <a:pt x="20" y="45"/>
                  <a:pt x="20" y="45"/>
                  <a:pt x="20" y="45"/>
                </a:cubicBezTo>
                <a:cubicBezTo>
                  <a:pt x="20" y="45"/>
                  <a:pt x="21" y="45"/>
                  <a:pt x="21" y="45"/>
                </a:cubicBezTo>
                <a:cubicBezTo>
                  <a:pt x="21" y="45"/>
                  <a:pt x="21" y="45"/>
                  <a:pt x="21" y="45"/>
                </a:cubicBezTo>
                <a:cubicBezTo>
                  <a:pt x="21" y="45"/>
                  <a:pt x="21" y="45"/>
                  <a:pt x="21" y="44"/>
                </a:cubicBezTo>
                <a:cubicBezTo>
                  <a:pt x="21" y="44"/>
                  <a:pt x="21" y="44"/>
                  <a:pt x="21" y="44"/>
                </a:cubicBezTo>
                <a:cubicBezTo>
                  <a:pt x="21" y="44"/>
                  <a:pt x="21" y="44"/>
                  <a:pt x="21" y="44"/>
                </a:cubicBezTo>
                <a:cubicBezTo>
                  <a:pt x="21" y="44"/>
                  <a:pt x="21" y="44"/>
                  <a:pt x="21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3" y="45"/>
                  <a:pt x="23" y="45"/>
                </a:cubicBezTo>
                <a:cubicBezTo>
                  <a:pt x="23" y="46"/>
                  <a:pt x="24" y="46"/>
                  <a:pt x="24" y="46"/>
                </a:cubicBezTo>
                <a:cubicBezTo>
                  <a:pt x="24" y="47"/>
                  <a:pt x="25" y="47"/>
                  <a:pt x="26" y="47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48"/>
                  <a:pt x="27" y="48"/>
                  <a:pt x="27" y="49"/>
                </a:cubicBezTo>
                <a:cubicBezTo>
                  <a:pt x="27" y="49"/>
                  <a:pt x="27" y="49"/>
                  <a:pt x="27" y="49"/>
                </a:cubicBezTo>
                <a:cubicBezTo>
                  <a:pt x="27" y="49"/>
                  <a:pt x="26" y="50"/>
                  <a:pt x="27" y="50"/>
                </a:cubicBezTo>
                <a:cubicBezTo>
                  <a:pt x="27" y="50"/>
                  <a:pt x="27" y="50"/>
                  <a:pt x="27" y="49"/>
                </a:cubicBezTo>
                <a:cubicBezTo>
                  <a:pt x="27" y="49"/>
                  <a:pt x="27" y="49"/>
                  <a:pt x="27" y="49"/>
                </a:cubicBezTo>
                <a:cubicBezTo>
                  <a:pt x="27" y="49"/>
                  <a:pt x="27" y="48"/>
                  <a:pt x="27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8"/>
                  <a:pt x="28" y="48"/>
                  <a:pt x="28" y="48"/>
                </a:cubicBezTo>
                <a:cubicBezTo>
                  <a:pt x="28" y="48"/>
                  <a:pt x="28" y="48"/>
                  <a:pt x="28" y="48"/>
                </a:cubicBezTo>
                <a:cubicBezTo>
                  <a:pt x="29" y="48"/>
                  <a:pt x="28" y="47"/>
                  <a:pt x="28" y="47"/>
                </a:cubicBezTo>
                <a:cubicBezTo>
                  <a:pt x="28" y="47"/>
                  <a:pt x="27" y="47"/>
                  <a:pt x="27" y="47"/>
                </a:cubicBezTo>
                <a:cubicBezTo>
                  <a:pt x="27" y="47"/>
                  <a:pt x="27" y="47"/>
                  <a:pt x="27" y="46"/>
                </a:cubicBezTo>
                <a:cubicBezTo>
                  <a:pt x="27" y="46"/>
                  <a:pt x="26" y="46"/>
                  <a:pt x="26" y="46"/>
                </a:cubicBezTo>
                <a:cubicBezTo>
                  <a:pt x="26" y="46"/>
                  <a:pt x="26" y="46"/>
                  <a:pt x="26" y="46"/>
                </a:cubicBezTo>
                <a:cubicBezTo>
                  <a:pt x="25" y="46"/>
                  <a:pt x="25" y="45"/>
                  <a:pt x="25" y="45"/>
                </a:cubicBezTo>
                <a:cubicBezTo>
                  <a:pt x="25" y="45"/>
                  <a:pt x="25" y="45"/>
                  <a:pt x="24" y="45"/>
                </a:cubicBezTo>
                <a:cubicBezTo>
                  <a:pt x="24" y="45"/>
                  <a:pt x="24" y="44"/>
                  <a:pt x="24" y="44"/>
                </a:cubicBezTo>
                <a:cubicBezTo>
                  <a:pt x="24" y="44"/>
                  <a:pt x="24" y="44"/>
                  <a:pt x="24" y="44"/>
                </a:cubicBezTo>
                <a:cubicBezTo>
                  <a:pt x="24" y="43"/>
                  <a:pt x="24" y="44"/>
                  <a:pt x="24" y="43"/>
                </a:cubicBezTo>
                <a:cubicBezTo>
                  <a:pt x="24" y="43"/>
                  <a:pt x="24" y="43"/>
                  <a:pt x="24" y="43"/>
                </a:cubicBezTo>
                <a:cubicBezTo>
                  <a:pt x="24" y="43"/>
                  <a:pt x="25" y="43"/>
                  <a:pt x="25" y="43"/>
                </a:cubicBezTo>
                <a:cubicBezTo>
                  <a:pt x="25" y="43"/>
                  <a:pt x="25" y="43"/>
                  <a:pt x="25" y="43"/>
                </a:cubicBezTo>
                <a:cubicBezTo>
                  <a:pt x="25" y="43"/>
                  <a:pt x="25" y="43"/>
                  <a:pt x="25" y="43"/>
                </a:cubicBezTo>
                <a:cubicBezTo>
                  <a:pt x="25" y="43"/>
                  <a:pt x="25" y="43"/>
                  <a:pt x="25" y="43"/>
                </a:cubicBezTo>
                <a:cubicBezTo>
                  <a:pt x="25" y="43"/>
                  <a:pt x="25" y="43"/>
                  <a:pt x="25" y="43"/>
                </a:cubicBezTo>
                <a:cubicBezTo>
                  <a:pt x="25" y="43"/>
                  <a:pt x="25" y="43"/>
                  <a:pt x="25" y="43"/>
                </a:cubicBezTo>
                <a:cubicBezTo>
                  <a:pt x="25" y="43"/>
                  <a:pt x="25" y="43"/>
                  <a:pt x="25" y="43"/>
                </a:cubicBezTo>
                <a:cubicBezTo>
                  <a:pt x="25" y="43"/>
                  <a:pt x="25" y="43"/>
                  <a:pt x="25" y="43"/>
                </a:cubicBezTo>
                <a:cubicBezTo>
                  <a:pt x="25" y="43"/>
                  <a:pt x="25" y="43"/>
                  <a:pt x="25" y="43"/>
                </a:cubicBezTo>
                <a:cubicBezTo>
                  <a:pt x="25" y="43"/>
                  <a:pt x="25" y="43"/>
                  <a:pt x="25" y="43"/>
                </a:cubicBezTo>
                <a:cubicBezTo>
                  <a:pt x="25" y="44"/>
                  <a:pt x="25" y="44"/>
                  <a:pt x="25" y="44"/>
                </a:cubicBezTo>
                <a:cubicBezTo>
                  <a:pt x="25" y="44"/>
                  <a:pt x="25" y="44"/>
                  <a:pt x="26" y="43"/>
                </a:cubicBezTo>
                <a:cubicBezTo>
                  <a:pt x="26" y="43"/>
                  <a:pt x="26" y="44"/>
                  <a:pt x="26" y="44"/>
                </a:cubicBezTo>
                <a:cubicBezTo>
                  <a:pt x="26" y="44"/>
                  <a:pt x="26" y="44"/>
                  <a:pt x="26" y="44"/>
                </a:cubicBezTo>
                <a:cubicBezTo>
                  <a:pt x="26" y="44"/>
                  <a:pt x="26" y="44"/>
                  <a:pt x="26" y="45"/>
                </a:cubicBezTo>
                <a:cubicBezTo>
                  <a:pt x="26" y="45"/>
                  <a:pt x="27" y="45"/>
                  <a:pt x="27" y="45"/>
                </a:cubicBezTo>
                <a:cubicBezTo>
                  <a:pt x="27" y="45"/>
                  <a:pt x="27" y="45"/>
                  <a:pt x="28" y="45"/>
                </a:cubicBezTo>
                <a:cubicBezTo>
                  <a:pt x="28" y="45"/>
                  <a:pt x="28" y="45"/>
                  <a:pt x="28" y="45"/>
                </a:cubicBezTo>
                <a:cubicBezTo>
                  <a:pt x="28" y="45"/>
                  <a:pt x="28" y="45"/>
                  <a:pt x="28" y="45"/>
                </a:cubicBezTo>
                <a:cubicBezTo>
                  <a:pt x="28" y="45"/>
                  <a:pt x="28" y="46"/>
                  <a:pt x="28" y="46"/>
                </a:cubicBezTo>
                <a:cubicBezTo>
                  <a:pt x="28" y="46"/>
                  <a:pt x="28" y="46"/>
                  <a:pt x="28" y="46"/>
                </a:cubicBezTo>
                <a:cubicBezTo>
                  <a:pt x="28" y="46"/>
                  <a:pt x="28" y="46"/>
                  <a:pt x="28" y="46"/>
                </a:cubicBezTo>
                <a:cubicBezTo>
                  <a:pt x="28" y="46"/>
                  <a:pt x="28" y="46"/>
                  <a:pt x="28" y="46"/>
                </a:cubicBezTo>
                <a:cubicBezTo>
                  <a:pt x="28" y="46"/>
                  <a:pt x="28" y="46"/>
                  <a:pt x="28" y="46"/>
                </a:cubicBezTo>
                <a:cubicBezTo>
                  <a:pt x="28" y="46"/>
                  <a:pt x="28" y="46"/>
                  <a:pt x="28" y="46"/>
                </a:cubicBezTo>
                <a:cubicBezTo>
                  <a:pt x="29" y="46"/>
                  <a:pt x="29" y="46"/>
                  <a:pt x="29" y="46"/>
                </a:cubicBezTo>
                <a:cubicBezTo>
                  <a:pt x="29" y="46"/>
                  <a:pt x="29" y="46"/>
                  <a:pt x="29" y="46"/>
                </a:cubicBezTo>
                <a:cubicBezTo>
                  <a:pt x="29" y="46"/>
                  <a:pt x="29" y="46"/>
                  <a:pt x="29" y="46"/>
                </a:cubicBezTo>
                <a:cubicBezTo>
                  <a:pt x="29" y="46"/>
                  <a:pt x="29" y="46"/>
                  <a:pt x="29" y="46"/>
                </a:cubicBezTo>
                <a:cubicBezTo>
                  <a:pt x="29" y="46"/>
                  <a:pt x="29" y="46"/>
                  <a:pt x="29" y="46"/>
                </a:cubicBezTo>
                <a:cubicBezTo>
                  <a:pt x="29" y="46"/>
                  <a:pt x="29" y="46"/>
                  <a:pt x="29" y="46"/>
                </a:cubicBezTo>
                <a:cubicBezTo>
                  <a:pt x="29" y="46"/>
                  <a:pt x="29" y="47"/>
                  <a:pt x="29" y="47"/>
                </a:cubicBezTo>
                <a:cubicBezTo>
                  <a:pt x="29" y="47"/>
                  <a:pt x="29" y="47"/>
                  <a:pt x="29" y="48"/>
                </a:cubicBezTo>
                <a:cubicBezTo>
                  <a:pt x="29" y="48"/>
                  <a:pt x="29" y="48"/>
                  <a:pt x="29" y="48"/>
                </a:cubicBezTo>
                <a:cubicBezTo>
                  <a:pt x="29" y="48"/>
                  <a:pt x="29" y="48"/>
                  <a:pt x="29" y="48"/>
                </a:cubicBezTo>
                <a:cubicBezTo>
                  <a:pt x="29" y="48"/>
                  <a:pt x="29" y="48"/>
                  <a:pt x="29" y="48"/>
                </a:cubicBezTo>
                <a:cubicBezTo>
                  <a:pt x="29" y="48"/>
                  <a:pt x="29" y="48"/>
                  <a:pt x="29" y="48"/>
                </a:cubicBezTo>
                <a:cubicBezTo>
                  <a:pt x="29" y="48"/>
                  <a:pt x="29" y="48"/>
                  <a:pt x="29" y="48"/>
                </a:cubicBezTo>
                <a:cubicBezTo>
                  <a:pt x="29" y="48"/>
                  <a:pt x="29" y="48"/>
                  <a:pt x="29" y="48"/>
                </a:cubicBezTo>
                <a:cubicBezTo>
                  <a:pt x="29" y="48"/>
                  <a:pt x="29" y="48"/>
                  <a:pt x="29" y="48"/>
                </a:cubicBezTo>
                <a:cubicBezTo>
                  <a:pt x="29" y="49"/>
                  <a:pt x="29" y="49"/>
                  <a:pt x="29" y="49"/>
                </a:cubicBezTo>
                <a:cubicBezTo>
                  <a:pt x="29" y="49"/>
                  <a:pt x="29" y="49"/>
                  <a:pt x="29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1" y="49"/>
                  <a:pt x="30" y="49"/>
                  <a:pt x="30" y="49"/>
                </a:cubicBezTo>
                <a:cubicBezTo>
                  <a:pt x="31" y="50"/>
                  <a:pt x="32" y="50"/>
                  <a:pt x="32" y="50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0"/>
                  <a:pt x="31" y="50"/>
                  <a:pt x="31" y="50"/>
                </a:cubicBezTo>
                <a:cubicBezTo>
                  <a:pt x="31" y="50"/>
                  <a:pt x="31" y="50"/>
                  <a:pt x="30" y="50"/>
                </a:cubicBezTo>
                <a:cubicBezTo>
                  <a:pt x="30" y="50"/>
                  <a:pt x="31" y="50"/>
                  <a:pt x="31" y="50"/>
                </a:cubicBezTo>
                <a:cubicBezTo>
                  <a:pt x="31" y="51"/>
                  <a:pt x="31" y="51"/>
                  <a:pt x="31" y="51"/>
                </a:cubicBezTo>
                <a:cubicBezTo>
                  <a:pt x="31" y="51"/>
                  <a:pt x="31" y="51"/>
                  <a:pt x="31" y="51"/>
                </a:cubicBezTo>
                <a:cubicBezTo>
                  <a:pt x="31" y="51"/>
                  <a:pt x="32" y="51"/>
                  <a:pt x="32" y="51"/>
                </a:cubicBezTo>
                <a:cubicBezTo>
                  <a:pt x="32" y="51"/>
                  <a:pt x="32" y="51"/>
                  <a:pt x="32" y="50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0"/>
                  <a:pt x="33" y="50"/>
                  <a:pt x="33" y="50"/>
                </a:cubicBezTo>
                <a:cubicBezTo>
                  <a:pt x="33" y="50"/>
                  <a:pt x="33" y="50"/>
                  <a:pt x="33" y="50"/>
                </a:cubicBezTo>
                <a:cubicBezTo>
                  <a:pt x="33" y="49"/>
                  <a:pt x="33" y="49"/>
                  <a:pt x="33" y="49"/>
                </a:cubicBezTo>
                <a:cubicBezTo>
                  <a:pt x="32" y="49"/>
                  <a:pt x="32" y="49"/>
                  <a:pt x="3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7"/>
                  <a:pt x="33" y="47"/>
                  <a:pt x="33" y="47"/>
                </a:cubicBezTo>
                <a:cubicBezTo>
                  <a:pt x="33" y="47"/>
                  <a:pt x="33" y="47"/>
                  <a:pt x="34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5" y="48"/>
                  <a:pt x="35" y="47"/>
                  <a:pt x="35" y="47"/>
                </a:cubicBezTo>
                <a:cubicBezTo>
                  <a:pt x="35" y="47"/>
                  <a:pt x="35" y="47"/>
                  <a:pt x="36" y="47"/>
                </a:cubicBezTo>
                <a:cubicBezTo>
                  <a:pt x="36" y="47"/>
                  <a:pt x="36" y="47"/>
                  <a:pt x="36" y="47"/>
                </a:cubicBezTo>
                <a:cubicBezTo>
                  <a:pt x="36" y="47"/>
                  <a:pt x="36" y="47"/>
                  <a:pt x="36" y="47"/>
                </a:cubicBezTo>
                <a:cubicBezTo>
                  <a:pt x="36" y="47"/>
                  <a:pt x="36" y="47"/>
                  <a:pt x="36" y="47"/>
                </a:cubicBezTo>
                <a:cubicBezTo>
                  <a:pt x="36" y="47"/>
                  <a:pt x="36" y="47"/>
                  <a:pt x="36" y="47"/>
                </a:cubicBezTo>
                <a:cubicBezTo>
                  <a:pt x="36" y="47"/>
                  <a:pt x="36" y="47"/>
                  <a:pt x="36" y="47"/>
                </a:cubicBezTo>
                <a:cubicBezTo>
                  <a:pt x="36" y="47"/>
                  <a:pt x="36" y="47"/>
                  <a:pt x="36" y="47"/>
                </a:cubicBezTo>
                <a:cubicBezTo>
                  <a:pt x="36" y="47"/>
                  <a:pt x="36" y="47"/>
                  <a:pt x="36" y="47"/>
                </a:cubicBezTo>
                <a:cubicBezTo>
                  <a:pt x="36" y="47"/>
                  <a:pt x="36" y="46"/>
                  <a:pt x="36" y="46"/>
                </a:cubicBezTo>
                <a:cubicBezTo>
                  <a:pt x="36" y="46"/>
                  <a:pt x="35" y="46"/>
                  <a:pt x="35" y="46"/>
                </a:cubicBezTo>
                <a:cubicBezTo>
                  <a:pt x="35" y="45"/>
                  <a:pt x="36" y="45"/>
                  <a:pt x="36" y="45"/>
                </a:cubicBezTo>
                <a:cubicBezTo>
                  <a:pt x="36" y="45"/>
                  <a:pt x="36" y="45"/>
                  <a:pt x="36" y="45"/>
                </a:cubicBezTo>
                <a:cubicBezTo>
                  <a:pt x="36" y="45"/>
                  <a:pt x="36" y="45"/>
                  <a:pt x="36" y="45"/>
                </a:cubicBezTo>
                <a:cubicBezTo>
                  <a:pt x="36" y="45"/>
                  <a:pt x="36" y="45"/>
                  <a:pt x="36" y="45"/>
                </a:cubicBezTo>
                <a:cubicBezTo>
                  <a:pt x="36" y="45"/>
                  <a:pt x="36" y="45"/>
                  <a:pt x="36" y="45"/>
                </a:cubicBezTo>
                <a:cubicBezTo>
                  <a:pt x="36" y="45"/>
                  <a:pt x="36" y="45"/>
                  <a:pt x="36" y="45"/>
                </a:cubicBezTo>
                <a:cubicBezTo>
                  <a:pt x="36" y="45"/>
                  <a:pt x="36" y="44"/>
                  <a:pt x="36" y="44"/>
                </a:cubicBezTo>
                <a:cubicBezTo>
                  <a:pt x="36" y="44"/>
                  <a:pt x="36" y="44"/>
                  <a:pt x="37" y="44"/>
                </a:cubicBezTo>
                <a:cubicBezTo>
                  <a:pt x="37" y="43"/>
                  <a:pt x="37" y="43"/>
                  <a:pt x="37" y="43"/>
                </a:cubicBezTo>
                <a:cubicBezTo>
                  <a:pt x="37" y="43"/>
                  <a:pt x="37" y="43"/>
                  <a:pt x="37" y="43"/>
                </a:cubicBezTo>
                <a:cubicBezTo>
                  <a:pt x="37" y="43"/>
                  <a:pt x="37" y="43"/>
                  <a:pt x="37" y="43"/>
                </a:cubicBezTo>
                <a:cubicBezTo>
                  <a:pt x="37" y="43"/>
                  <a:pt x="37" y="43"/>
                  <a:pt x="37" y="43"/>
                </a:cubicBezTo>
                <a:cubicBezTo>
                  <a:pt x="37" y="43"/>
                  <a:pt x="37" y="43"/>
                  <a:pt x="37" y="43"/>
                </a:cubicBezTo>
                <a:cubicBezTo>
                  <a:pt x="37" y="42"/>
                  <a:pt x="37" y="42"/>
                  <a:pt x="38" y="42"/>
                </a:cubicBezTo>
                <a:cubicBezTo>
                  <a:pt x="38" y="42"/>
                  <a:pt x="38" y="42"/>
                  <a:pt x="38" y="42"/>
                </a:cubicBezTo>
                <a:cubicBezTo>
                  <a:pt x="39" y="42"/>
                  <a:pt x="39" y="42"/>
                  <a:pt x="39" y="42"/>
                </a:cubicBezTo>
                <a:cubicBezTo>
                  <a:pt x="39" y="42"/>
                  <a:pt x="39" y="42"/>
                  <a:pt x="40" y="42"/>
                </a:cubicBezTo>
                <a:cubicBezTo>
                  <a:pt x="40" y="42"/>
                  <a:pt x="39" y="43"/>
                  <a:pt x="39" y="43"/>
                </a:cubicBezTo>
                <a:cubicBezTo>
                  <a:pt x="39" y="43"/>
                  <a:pt x="39" y="43"/>
                  <a:pt x="39" y="43"/>
                </a:cubicBezTo>
                <a:cubicBezTo>
                  <a:pt x="39" y="43"/>
                  <a:pt x="39" y="43"/>
                  <a:pt x="39" y="44"/>
                </a:cubicBezTo>
                <a:cubicBezTo>
                  <a:pt x="40" y="44"/>
                  <a:pt x="40" y="44"/>
                  <a:pt x="40" y="44"/>
                </a:cubicBezTo>
                <a:cubicBezTo>
                  <a:pt x="40" y="44"/>
                  <a:pt x="40" y="44"/>
                  <a:pt x="40" y="44"/>
                </a:cubicBezTo>
                <a:cubicBezTo>
                  <a:pt x="41" y="44"/>
                  <a:pt x="41" y="43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2" y="44"/>
                </a:cubicBezTo>
                <a:cubicBezTo>
                  <a:pt x="42" y="44"/>
                  <a:pt x="42" y="44"/>
                  <a:pt x="42" y="43"/>
                </a:cubicBezTo>
                <a:cubicBezTo>
                  <a:pt x="42" y="43"/>
                  <a:pt x="42" y="43"/>
                  <a:pt x="41" y="43"/>
                </a:cubicBezTo>
                <a:cubicBezTo>
                  <a:pt x="41" y="43"/>
                  <a:pt x="41" y="43"/>
                  <a:pt x="41" y="43"/>
                </a:cubicBezTo>
                <a:cubicBezTo>
                  <a:pt x="41" y="43"/>
                  <a:pt x="41" y="43"/>
                  <a:pt x="40" y="42"/>
                </a:cubicBezTo>
                <a:cubicBezTo>
                  <a:pt x="40" y="42"/>
                  <a:pt x="41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2" y="42"/>
                  <a:pt x="42" y="42"/>
                </a:cubicBezTo>
                <a:cubicBezTo>
                  <a:pt x="42" y="42"/>
                  <a:pt x="42" y="42"/>
                  <a:pt x="43" y="42"/>
                </a:cubicBezTo>
                <a:cubicBezTo>
                  <a:pt x="43" y="42"/>
                  <a:pt x="43" y="42"/>
                  <a:pt x="43" y="41"/>
                </a:cubicBezTo>
                <a:cubicBezTo>
                  <a:pt x="43" y="41"/>
                  <a:pt x="43" y="41"/>
                  <a:pt x="43" y="41"/>
                </a:cubicBezTo>
                <a:cubicBezTo>
                  <a:pt x="43" y="41"/>
                  <a:pt x="43" y="41"/>
                  <a:pt x="43" y="41"/>
                </a:cubicBezTo>
                <a:cubicBezTo>
                  <a:pt x="43" y="41"/>
                  <a:pt x="43" y="41"/>
                  <a:pt x="43" y="41"/>
                </a:cubicBezTo>
                <a:cubicBezTo>
                  <a:pt x="43" y="41"/>
                  <a:pt x="43" y="41"/>
                  <a:pt x="43" y="41"/>
                </a:cubicBezTo>
                <a:cubicBezTo>
                  <a:pt x="43" y="41"/>
                  <a:pt x="43" y="41"/>
                  <a:pt x="43" y="41"/>
                </a:cubicBezTo>
                <a:cubicBezTo>
                  <a:pt x="43" y="41"/>
                  <a:pt x="43" y="41"/>
                  <a:pt x="43" y="41"/>
                </a:cubicBezTo>
                <a:cubicBezTo>
                  <a:pt x="43" y="41"/>
                  <a:pt x="43" y="41"/>
                  <a:pt x="43" y="41"/>
                </a:cubicBezTo>
                <a:cubicBezTo>
                  <a:pt x="43" y="41"/>
                  <a:pt x="44" y="41"/>
                  <a:pt x="44" y="41"/>
                </a:cubicBezTo>
                <a:cubicBezTo>
                  <a:pt x="44" y="42"/>
                  <a:pt x="43" y="42"/>
                  <a:pt x="43" y="42"/>
                </a:cubicBezTo>
                <a:cubicBezTo>
                  <a:pt x="43" y="42"/>
                  <a:pt x="43" y="42"/>
                  <a:pt x="43" y="42"/>
                </a:cubicBezTo>
                <a:cubicBezTo>
                  <a:pt x="43" y="42"/>
                  <a:pt x="43" y="43"/>
                  <a:pt x="42" y="43"/>
                </a:cubicBezTo>
                <a:cubicBezTo>
                  <a:pt x="42" y="43"/>
                  <a:pt x="42" y="43"/>
                  <a:pt x="42" y="43"/>
                </a:cubicBezTo>
                <a:cubicBezTo>
                  <a:pt x="42" y="43"/>
                  <a:pt x="42" y="44"/>
                  <a:pt x="42" y="44"/>
                </a:cubicBezTo>
                <a:cubicBezTo>
                  <a:pt x="43" y="44"/>
                  <a:pt x="43" y="44"/>
                  <a:pt x="43" y="44"/>
                </a:cubicBezTo>
                <a:cubicBezTo>
                  <a:pt x="43" y="44"/>
                  <a:pt x="44" y="45"/>
                  <a:pt x="44" y="45"/>
                </a:cubicBezTo>
                <a:cubicBezTo>
                  <a:pt x="44" y="45"/>
                  <a:pt x="44" y="45"/>
                  <a:pt x="44" y="45"/>
                </a:cubicBezTo>
                <a:cubicBezTo>
                  <a:pt x="44" y="45"/>
                  <a:pt x="44" y="45"/>
                  <a:pt x="44" y="45"/>
                </a:cubicBezTo>
                <a:cubicBezTo>
                  <a:pt x="44" y="45"/>
                  <a:pt x="44" y="45"/>
                  <a:pt x="44" y="45"/>
                </a:cubicBezTo>
                <a:cubicBezTo>
                  <a:pt x="44" y="45"/>
                  <a:pt x="45" y="45"/>
                  <a:pt x="45" y="45"/>
                </a:cubicBezTo>
                <a:cubicBezTo>
                  <a:pt x="45" y="45"/>
                  <a:pt x="45" y="45"/>
                  <a:pt x="45" y="45"/>
                </a:cubicBezTo>
                <a:cubicBezTo>
                  <a:pt x="45" y="45"/>
                  <a:pt x="45" y="45"/>
                  <a:pt x="45" y="46"/>
                </a:cubicBezTo>
                <a:cubicBezTo>
                  <a:pt x="45" y="46"/>
                  <a:pt x="46" y="46"/>
                  <a:pt x="46" y="46"/>
                </a:cubicBezTo>
                <a:cubicBezTo>
                  <a:pt x="46" y="46"/>
                  <a:pt x="46" y="47"/>
                  <a:pt x="46" y="47"/>
                </a:cubicBezTo>
                <a:cubicBezTo>
                  <a:pt x="46" y="47"/>
                  <a:pt x="46" y="47"/>
                  <a:pt x="46" y="47"/>
                </a:cubicBezTo>
                <a:cubicBezTo>
                  <a:pt x="46" y="47"/>
                  <a:pt x="46" y="47"/>
                  <a:pt x="46" y="47"/>
                </a:cubicBezTo>
                <a:cubicBezTo>
                  <a:pt x="46" y="47"/>
                  <a:pt x="45" y="47"/>
                  <a:pt x="45" y="47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47"/>
                  <a:pt x="45" y="47"/>
                  <a:pt x="45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4" y="47"/>
                  <a:pt x="43" y="47"/>
                </a:cubicBezTo>
                <a:cubicBezTo>
                  <a:pt x="43" y="47"/>
                  <a:pt x="42" y="47"/>
                  <a:pt x="42" y="47"/>
                </a:cubicBezTo>
                <a:cubicBezTo>
                  <a:pt x="41" y="47"/>
                  <a:pt x="41" y="46"/>
                  <a:pt x="41" y="46"/>
                </a:cubicBezTo>
                <a:cubicBezTo>
                  <a:pt x="41" y="46"/>
                  <a:pt x="40" y="46"/>
                  <a:pt x="40" y="46"/>
                </a:cubicBezTo>
                <a:cubicBezTo>
                  <a:pt x="39" y="46"/>
                  <a:pt x="39" y="46"/>
                  <a:pt x="38" y="47"/>
                </a:cubicBezTo>
                <a:cubicBezTo>
                  <a:pt x="38" y="47"/>
                  <a:pt x="37" y="47"/>
                  <a:pt x="37" y="47"/>
                </a:cubicBezTo>
                <a:cubicBezTo>
                  <a:pt x="36" y="47"/>
                  <a:pt x="36" y="47"/>
                  <a:pt x="37" y="47"/>
                </a:cubicBezTo>
                <a:cubicBezTo>
                  <a:pt x="37" y="47"/>
                  <a:pt x="37" y="47"/>
                  <a:pt x="36" y="47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48"/>
                  <a:pt x="35" y="48"/>
                  <a:pt x="35" y="48"/>
                </a:cubicBezTo>
                <a:cubicBezTo>
                  <a:pt x="35" y="48"/>
                  <a:pt x="35" y="48"/>
                  <a:pt x="34" y="48"/>
                </a:cubicBezTo>
                <a:cubicBezTo>
                  <a:pt x="34" y="48"/>
                  <a:pt x="34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4" y="49"/>
                  <a:pt x="34" y="49"/>
                  <a:pt x="34" y="49"/>
                </a:cubicBezTo>
                <a:cubicBezTo>
                  <a:pt x="34" y="49"/>
                  <a:pt x="34" y="49"/>
                  <a:pt x="34" y="50"/>
                </a:cubicBezTo>
                <a:cubicBezTo>
                  <a:pt x="34" y="50"/>
                  <a:pt x="35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50"/>
                  <a:pt x="35" y="51"/>
                  <a:pt x="35" y="51"/>
                </a:cubicBezTo>
                <a:cubicBezTo>
                  <a:pt x="36" y="51"/>
                  <a:pt x="36" y="51"/>
                  <a:pt x="36" y="51"/>
                </a:cubicBezTo>
                <a:cubicBezTo>
                  <a:pt x="36" y="51"/>
                  <a:pt x="36" y="51"/>
                  <a:pt x="36" y="51"/>
                </a:cubicBezTo>
                <a:cubicBezTo>
                  <a:pt x="37" y="51"/>
                  <a:pt x="37" y="51"/>
                  <a:pt x="37" y="51"/>
                </a:cubicBezTo>
                <a:cubicBezTo>
                  <a:pt x="37" y="51"/>
                  <a:pt x="38" y="51"/>
                  <a:pt x="38" y="51"/>
                </a:cubicBezTo>
                <a:cubicBezTo>
                  <a:pt x="38" y="51"/>
                  <a:pt x="38" y="51"/>
                  <a:pt x="39" y="51"/>
                </a:cubicBezTo>
                <a:cubicBezTo>
                  <a:pt x="39" y="51"/>
                  <a:pt x="39" y="51"/>
                  <a:pt x="40" y="51"/>
                </a:cubicBezTo>
                <a:cubicBezTo>
                  <a:pt x="40" y="51"/>
                  <a:pt x="40" y="51"/>
                  <a:pt x="40" y="51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1"/>
                  <a:pt x="41" y="51"/>
                  <a:pt x="42" y="51"/>
                </a:cubicBezTo>
                <a:cubicBezTo>
                  <a:pt x="42" y="51"/>
                  <a:pt x="42" y="51"/>
                  <a:pt x="42" y="51"/>
                </a:cubicBezTo>
                <a:cubicBezTo>
                  <a:pt x="42" y="51"/>
                  <a:pt x="42" y="51"/>
                  <a:pt x="42" y="51"/>
                </a:cubicBezTo>
                <a:cubicBezTo>
                  <a:pt x="42" y="51"/>
                  <a:pt x="42" y="51"/>
                  <a:pt x="42" y="51"/>
                </a:cubicBezTo>
                <a:cubicBezTo>
                  <a:pt x="42" y="51"/>
                  <a:pt x="42" y="51"/>
                  <a:pt x="42" y="51"/>
                </a:cubicBezTo>
                <a:cubicBezTo>
                  <a:pt x="42" y="51"/>
                  <a:pt x="42" y="51"/>
                  <a:pt x="42" y="51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2"/>
                  <a:pt x="41" y="52"/>
                  <a:pt x="41" y="53"/>
                </a:cubicBezTo>
                <a:cubicBezTo>
                  <a:pt x="41" y="53"/>
                  <a:pt x="41" y="53"/>
                  <a:pt x="41" y="53"/>
                </a:cubicBezTo>
                <a:cubicBezTo>
                  <a:pt x="41" y="53"/>
                  <a:pt x="41" y="53"/>
                  <a:pt x="41" y="53"/>
                </a:cubicBezTo>
                <a:cubicBezTo>
                  <a:pt x="41" y="53"/>
                  <a:pt x="41" y="53"/>
                  <a:pt x="41" y="53"/>
                </a:cubicBezTo>
                <a:cubicBezTo>
                  <a:pt x="41" y="53"/>
                  <a:pt x="41" y="53"/>
                  <a:pt x="41" y="53"/>
                </a:cubicBezTo>
                <a:cubicBezTo>
                  <a:pt x="41" y="53"/>
                  <a:pt x="41" y="53"/>
                  <a:pt x="41" y="53"/>
                </a:cubicBezTo>
                <a:cubicBezTo>
                  <a:pt x="41" y="53"/>
                  <a:pt x="41" y="53"/>
                  <a:pt x="41" y="53"/>
                </a:cubicBezTo>
                <a:cubicBezTo>
                  <a:pt x="41" y="53"/>
                  <a:pt x="41" y="53"/>
                  <a:pt x="41" y="53"/>
                </a:cubicBezTo>
                <a:cubicBezTo>
                  <a:pt x="41" y="53"/>
                  <a:pt x="41" y="53"/>
                  <a:pt x="41" y="53"/>
                </a:cubicBezTo>
                <a:cubicBezTo>
                  <a:pt x="41" y="53"/>
                  <a:pt x="41" y="54"/>
                  <a:pt x="41" y="54"/>
                </a:cubicBezTo>
                <a:cubicBezTo>
                  <a:pt x="41" y="54"/>
                  <a:pt x="41" y="54"/>
                  <a:pt x="41" y="54"/>
                </a:cubicBezTo>
                <a:cubicBezTo>
                  <a:pt x="41" y="54"/>
                  <a:pt x="41" y="54"/>
                  <a:pt x="41" y="54"/>
                </a:cubicBezTo>
                <a:cubicBezTo>
                  <a:pt x="41" y="54"/>
                  <a:pt x="41" y="54"/>
                  <a:pt x="41" y="54"/>
                </a:cubicBezTo>
                <a:cubicBezTo>
                  <a:pt x="41" y="55"/>
                  <a:pt x="40" y="55"/>
                  <a:pt x="40" y="55"/>
                </a:cubicBezTo>
                <a:cubicBezTo>
                  <a:pt x="40" y="55"/>
                  <a:pt x="40" y="55"/>
                  <a:pt x="40" y="55"/>
                </a:cubicBezTo>
                <a:cubicBezTo>
                  <a:pt x="40" y="55"/>
                  <a:pt x="40" y="55"/>
                  <a:pt x="40" y="55"/>
                </a:cubicBezTo>
                <a:cubicBezTo>
                  <a:pt x="40" y="55"/>
                  <a:pt x="40" y="55"/>
                  <a:pt x="40" y="55"/>
                </a:cubicBezTo>
                <a:cubicBezTo>
                  <a:pt x="40" y="55"/>
                  <a:pt x="40" y="55"/>
                  <a:pt x="40" y="55"/>
                </a:cubicBezTo>
                <a:cubicBezTo>
                  <a:pt x="40" y="55"/>
                  <a:pt x="40" y="55"/>
                  <a:pt x="40" y="56"/>
                </a:cubicBezTo>
                <a:cubicBezTo>
                  <a:pt x="40" y="56"/>
                  <a:pt x="39" y="56"/>
                  <a:pt x="39" y="56"/>
                </a:cubicBezTo>
                <a:cubicBezTo>
                  <a:pt x="38" y="56"/>
                  <a:pt x="38" y="55"/>
                  <a:pt x="38" y="55"/>
                </a:cubicBezTo>
                <a:cubicBezTo>
                  <a:pt x="38" y="55"/>
                  <a:pt x="38" y="55"/>
                  <a:pt x="38" y="55"/>
                </a:cubicBezTo>
                <a:cubicBezTo>
                  <a:pt x="38" y="55"/>
                  <a:pt x="38" y="55"/>
                  <a:pt x="37" y="55"/>
                </a:cubicBezTo>
                <a:cubicBezTo>
                  <a:pt x="37" y="55"/>
                  <a:pt x="37" y="56"/>
                  <a:pt x="37" y="56"/>
                </a:cubicBezTo>
                <a:cubicBezTo>
                  <a:pt x="36" y="56"/>
                  <a:pt x="35" y="56"/>
                  <a:pt x="35" y="56"/>
                </a:cubicBezTo>
                <a:cubicBezTo>
                  <a:pt x="35" y="55"/>
                  <a:pt x="34" y="55"/>
                  <a:pt x="34" y="55"/>
                </a:cubicBezTo>
                <a:cubicBezTo>
                  <a:pt x="34" y="55"/>
                  <a:pt x="34" y="55"/>
                  <a:pt x="34" y="55"/>
                </a:cubicBezTo>
                <a:cubicBezTo>
                  <a:pt x="33" y="55"/>
                  <a:pt x="33" y="55"/>
                  <a:pt x="33" y="55"/>
                </a:cubicBezTo>
                <a:cubicBezTo>
                  <a:pt x="33" y="55"/>
                  <a:pt x="33" y="55"/>
                  <a:pt x="33" y="55"/>
                </a:cubicBezTo>
                <a:cubicBezTo>
                  <a:pt x="33" y="55"/>
                  <a:pt x="33" y="55"/>
                  <a:pt x="32" y="55"/>
                </a:cubicBezTo>
                <a:cubicBezTo>
                  <a:pt x="32" y="55"/>
                  <a:pt x="32" y="55"/>
                  <a:pt x="32" y="55"/>
                </a:cubicBezTo>
                <a:cubicBezTo>
                  <a:pt x="32" y="54"/>
                  <a:pt x="31" y="54"/>
                  <a:pt x="31" y="54"/>
                </a:cubicBezTo>
                <a:cubicBezTo>
                  <a:pt x="31" y="54"/>
                  <a:pt x="30" y="54"/>
                  <a:pt x="30" y="55"/>
                </a:cubicBezTo>
                <a:cubicBezTo>
                  <a:pt x="30" y="55"/>
                  <a:pt x="29" y="55"/>
                  <a:pt x="29" y="55"/>
                </a:cubicBezTo>
                <a:cubicBezTo>
                  <a:pt x="30" y="56"/>
                  <a:pt x="30" y="56"/>
                  <a:pt x="29" y="56"/>
                </a:cubicBezTo>
                <a:cubicBezTo>
                  <a:pt x="29" y="57"/>
                  <a:pt x="29" y="56"/>
                  <a:pt x="28" y="56"/>
                </a:cubicBezTo>
                <a:cubicBezTo>
                  <a:pt x="27" y="56"/>
                  <a:pt x="27" y="56"/>
                  <a:pt x="27" y="56"/>
                </a:cubicBezTo>
                <a:cubicBezTo>
                  <a:pt x="26" y="56"/>
                  <a:pt x="26" y="55"/>
                  <a:pt x="26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5" y="55"/>
                  <a:pt x="25" y="54"/>
                  <a:pt x="25" y="54"/>
                </a:cubicBezTo>
                <a:cubicBezTo>
                  <a:pt x="24" y="54"/>
                  <a:pt x="24" y="54"/>
                  <a:pt x="24" y="54"/>
                </a:cubicBezTo>
                <a:cubicBezTo>
                  <a:pt x="24" y="54"/>
                  <a:pt x="23" y="54"/>
                  <a:pt x="23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3" y="54"/>
                  <a:pt x="23" y="54"/>
                  <a:pt x="22" y="54"/>
                </a:cubicBezTo>
                <a:cubicBezTo>
                  <a:pt x="22" y="53"/>
                  <a:pt x="22" y="53"/>
                  <a:pt x="23" y="53"/>
                </a:cubicBezTo>
                <a:cubicBezTo>
                  <a:pt x="23" y="53"/>
                  <a:pt x="23" y="52"/>
                  <a:pt x="23" y="52"/>
                </a:cubicBezTo>
                <a:cubicBezTo>
                  <a:pt x="23" y="52"/>
                  <a:pt x="23" y="51"/>
                  <a:pt x="23" y="51"/>
                </a:cubicBezTo>
                <a:cubicBezTo>
                  <a:pt x="23" y="51"/>
                  <a:pt x="23" y="51"/>
                  <a:pt x="23" y="51"/>
                </a:cubicBezTo>
                <a:cubicBezTo>
                  <a:pt x="23" y="51"/>
                  <a:pt x="22" y="51"/>
                  <a:pt x="22" y="50"/>
                </a:cubicBezTo>
                <a:cubicBezTo>
                  <a:pt x="22" y="50"/>
                  <a:pt x="21" y="51"/>
                  <a:pt x="21" y="51"/>
                </a:cubicBezTo>
                <a:cubicBezTo>
                  <a:pt x="21" y="51"/>
                  <a:pt x="21" y="51"/>
                  <a:pt x="21" y="51"/>
                </a:cubicBezTo>
                <a:cubicBezTo>
                  <a:pt x="21" y="51"/>
                  <a:pt x="21" y="51"/>
                  <a:pt x="21" y="51"/>
                </a:cubicBezTo>
                <a:cubicBezTo>
                  <a:pt x="21" y="51"/>
                  <a:pt x="20" y="51"/>
                  <a:pt x="20" y="51"/>
                </a:cubicBezTo>
                <a:cubicBezTo>
                  <a:pt x="20" y="51"/>
                  <a:pt x="19" y="51"/>
                  <a:pt x="19" y="51"/>
                </a:cubicBezTo>
                <a:cubicBezTo>
                  <a:pt x="19" y="51"/>
                  <a:pt x="18" y="51"/>
                  <a:pt x="18" y="51"/>
                </a:cubicBezTo>
                <a:cubicBezTo>
                  <a:pt x="18" y="51"/>
                  <a:pt x="18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6" y="51"/>
                  <a:pt x="16" y="51"/>
                  <a:pt x="16" y="51"/>
                </a:cubicBezTo>
                <a:cubicBezTo>
                  <a:pt x="16" y="51"/>
                  <a:pt x="16" y="51"/>
                  <a:pt x="15" y="51"/>
                </a:cubicBezTo>
                <a:cubicBezTo>
                  <a:pt x="15" y="51"/>
                  <a:pt x="15" y="52"/>
                  <a:pt x="15" y="52"/>
                </a:cubicBezTo>
                <a:cubicBezTo>
                  <a:pt x="14" y="52"/>
                  <a:pt x="14" y="52"/>
                  <a:pt x="14" y="52"/>
                </a:cubicBezTo>
                <a:cubicBezTo>
                  <a:pt x="14" y="52"/>
                  <a:pt x="14" y="52"/>
                  <a:pt x="14" y="52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2"/>
                  <a:pt x="13" y="52"/>
                  <a:pt x="13" y="52"/>
                </a:cubicBezTo>
                <a:cubicBezTo>
                  <a:pt x="13" y="52"/>
                  <a:pt x="13" y="52"/>
                  <a:pt x="13" y="52"/>
                </a:cubicBezTo>
                <a:cubicBezTo>
                  <a:pt x="13" y="52"/>
                  <a:pt x="13" y="52"/>
                  <a:pt x="13" y="52"/>
                </a:cubicBezTo>
                <a:cubicBezTo>
                  <a:pt x="13" y="52"/>
                  <a:pt x="13" y="52"/>
                  <a:pt x="13" y="52"/>
                </a:cubicBezTo>
                <a:cubicBezTo>
                  <a:pt x="13" y="53"/>
                  <a:pt x="13" y="52"/>
                  <a:pt x="13" y="52"/>
                </a:cubicBezTo>
                <a:cubicBezTo>
                  <a:pt x="12" y="52"/>
                  <a:pt x="12" y="52"/>
                  <a:pt x="11" y="52"/>
                </a:cubicBezTo>
                <a:cubicBezTo>
                  <a:pt x="11" y="52"/>
                  <a:pt x="11" y="52"/>
                  <a:pt x="10" y="52"/>
                </a:cubicBezTo>
                <a:cubicBezTo>
                  <a:pt x="10" y="52"/>
                  <a:pt x="10" y="52"/>
                  <a:pt x="10" y="52"/>
                </a:cubicBezTo>
                <a:cubicBezTo>
                  <a:pt x="10" y="53"/>
                  <a:pt x="9" y="53"/>
                  <a:pt x="9" y="54"/>
                </a:cubicBezTo>
                <a:cubicBezTo>
                  <a:pt x="9" y="54"/>
                  <a:pt x="8" y="54"/>
                  <a:pt x="8" y="54"/>
                </a:cubicBezTo>
                <a:cubicBezTo>
                  <a:pt x="8" y="54"/>
                  <a:pt x="7" y="54"/>
                  <a:pt x="7" y="55"/>
                </a:cubicBezTo>
                <a:cubicBezTo>
                  <a:pt x="7" y="55"/>
                  <a:pt x="7" y="55"/>
                  <a:pt x="7" y="55"/>
                </a:cubicBezTo>
                <a:cubicBezTo>
                  <a:pt x="7" y="56"/>
                  <a:pt x="7" y="56"/>
                  <a:pt x="7" y="57"/>
                </a:cubicBezTo>
                <a:cubicBezTo>
                  <a:pt x="7" y="57"/>
                  <a:pt x="6" y="58"/>
                  <a:pt x="5" y="58"/>
                </a:cubicBezTo>
                <a:cubicBezTo>
                  <a:pt x="5" y="58"/>
                  <a:pt x="5" y="58"/>
                  <a:pt x="5" y="58"/>
                </a:cubicBezTo>
                <a:cubicBezTo>
                  <a:pt x="5" y="58"/>
                  <a:pt x="5" y="58"/>
                  <a:pt x="5" y="58"/>
                </a:cubicBezTo>
                <a:cubicBezTo>
                  <a:pt x="5" y="58"/>
                  <a:pt x="5" y="58"/>
                  <a:pt x="5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3" y="60"/>
                </a:cubicBezTo>
                <a:cubicBezTo>
                  <a:pt x="3" y="60"/>
                  <a:pt x="3" y="61"/>
                  <a:pt x="3" y="61"/>
                </a:cubicBezTo>
                <a:cubicBezTo>
                  <a:pt x="3" y="61"/>
                  <a:pt x="2" y="62"/>
                  <a:pt x="1" y="62"/>
                </a:cubicBezTo>
                <a:cubicBezTo>
                  <a:pt x="1" y="62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4"/>
                </a:cubicBezTo>
                <a:cubicBezTo>
                  <a:pt x="1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1" y="64"/>
                  <a:pt x="1" y="64"/>
                  <a:pt x="1" y="65"/>
                </a:cubicBezTo>
                <a:cubicBezTo>
                  <a:pt x="1" y="65"/>
                  <a:pt x="1" y="65"/>
                  <a:pt x="1" y="65"/>
                </a:cubicBez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7"/>
                  <a:pt x="1" y="67"/>
                </a:cubicBezTo>
                <a:cubicBezTo>
                  <a:pt x="1" y="67"/>
                  <a:pt x="1" y="67"/>
                  <a:pt x="1" y="68"/>
                </a:cubicBezTo>
                <a:cubicBezTo>
                  <a:pt x="1" y="68"/>
                  <a:pt x="1" y="68"/>
                  <a:pt x="1" y="68"/>
                </a:cubicBezTo>
                <a:cubicBezTo>
                  <a:pt x="1" y="68"/>
                  <a:pt x="1" y="68"/>
                  <a:pt x="1" y="68"/>
                </a:cubicBezTo>
                <a:cubicBezTo>
                  <a:pt x="1" y="68"/>
                  <a:pt x="1" y="68"/>
                  <a:pt x="1" y="68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68"/>
                  <a:pt x="0" y="69"/>
                  <a:pt x="0" y="69"/>
                </a:cubicBezTo>
                <a:cubicBezTo>
                  <a:pt x="0" y="69"/>
                  <a:pt x="0" y="69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1"/>
                  <a:pt x="0" y="71"/>
                  <a:pt x="0" y="71"/>
                </a:cubicBezTo>
                <a:cubicBezTo>
                  <a:pt x="1" y="71"/>
                  <a:pt x="1" y="71"/>
                  <a:pt x="1" y="71"/>
                </a:cubicBezTo>
                <a:cubicBezTo>
                  <a:pt x="1" y="71"/>
                  <a:pt x="1" y="72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1" y="72"/>
                  <a:pt x="1" y="72"/>
                  <a:pt x="2" y="72"/>
                </a:cubicBezTo>
                <a:cubicBezTo>
                  <a:pt x="2" y="72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3" y="73"/>
                </a:cubicBezTo>
                <a:cubicBezTo>
                  <a:pt x="3" y="73"/>
                  <a:pt x="3" y="73"/>
                  <a:pt x="3" y="73"/>
                </a:cubicBezTo>
                <a:cubicBezTo>
                  <a:pt x="3" y="73"/>
                  <a:pt x="3" y="73"/>
                  <a:pt x="3" y="73"/>
                </a:cubicBezTo>
                <a:cubicBezTo>
                  <a:pt x="3" y="73"/>
                  <a:pt x="3" y="73"/>
                  <a:pt x="3" y="74"/>
                </a:cubicBez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5"/>
                </a:cubicBez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cubicBezTo>
                  <a:pt x="4" y="75"/>
                  <a:pt x="4" y="75"/>
                  <a:pt x="4" y="75"/>
                </a:cubicBezTo>
                <a:cubicBezTo>
                  <a:pt x="4" y="75"/>
                  <a:pt x="4" y="75"/>
                  <a:pt x="4" y="75"/>
                </a:cubicBezTo>
                <a:cubicBezTo>
                  <a:pt x="4" y="76"/>
                  <a:pt x="5" y="76"/>
                  <a:pt x="6" y="76"/>
                </a:cubicBezTo>
                <a:cubicBezTo>
                  <a:pt x="6" y="76"/>
                  <a:pt x="6" y="77"/>
                  <a:pt x="6" y="77"/>
                </a:cubicBezTo>
                <a:cubicBezTo>
                  <a:pt x="6" y="77"/>
                  <a:pt x="6" y="77"/>
                  <a:pt x="6" y="77"/>
                </a:cubicBezTo>
                <a:cubicBezTo>
                  <a:pt x="6" y="77"/>
                  <a:pt x="6" y="77"/>
                  <a:pt x="6" y="77"/>
                </a:cubicBezTo>
                <a:cubicBezTo>
                  <a:pt x="6" y="77"/>
                  <a:pt x="6" y="77"/>
                  <a:pt x="6" y="77"/>
                </a:cubicBezTo>
                <a:cubicBezTo>
                  <a:pt x="6" y="77"/>
                  <a:pt x="7" y="77"/>
                  <a:pt x="7" y="77"/>
                </a:cubicBezTo>
                <a:cubicBezTo>
                  <a:pt x="7" y="77"/>
                  <a:pt x="7" y="77"/>
                  <a:pt x="7" y="77"/>
                </a:cubicBezTo>
                <a:cubicBezTo>
                  <a:pt x="7" y="77"/>
                  <a:pt x="7" y="77"/>
                  <a:pt x="7" y="77"/>
                </a:cubicBezTo>
                <a:cubicBezTo>
                  <a:pt x="7" y="77"/>
                  <a:pt x="7" y="77"/>
                  <a:pt x="7" y="77"/>
                </a:cubicBezTo>
                <a:cubicBezTo>
                  <a:pt x="7" y="77"/>
                  <a:pt x="9" y="76"/>
                  <a:pt x="9" y="76"/>
                </a:cubicBezTo>
                <a:cubicBezTo>
                  <a:pt x="9" y="76"/>
                  <a:pt x="10" y="76"/>
                  <a:pt x="10" y="76"/>
                </a:cubicBezTo>
                <a:cubicBezTo>
                  <a:pt x="10" y="76"/>
                  <a:pt x="10" y="76"/>
                  <a:pt x="10" y="76"/>
                </a:cubicBezTo>
                <a:cubicBezTo>
                  <a:pt x="10" y="76"/>
                  <a:pt x="10" y="76"/>
                  <a:pt x="10" y="76"/>
                </a:cubicBezTo>
                <a:cubicBezTo>
                  <a:pt x="10" y="76"/>
                  <a:pt x="10" y="76"/>
                  <a:pt x="10" y="76"/>
                </a:cubicBezTo>
                <a:cubicBezTo>
                  <a:pt x="10" y="76"/>
                  <a:pt x="10" y="76"/>
                  <a:pt x="10" y="76"/>
                </a:cubicBezTo>
                <a:cubicBezTo>
                  <a:pt x="10" y="76"/>
                  <a:pt x="10" y="76"/>
                  <a:pt x="10" y="76"/>
                </a:cubicBezTo>
                <a:cubicBezTo>
                  <a:pt x="10" y="76"/>
                  <a:pt x="10" y="76"/>
                  <a:pt x="11" y="76"/>
                </a:cubicBezTo>
                <a:cubicBezTo>
                  <a:pt x="11" y="76"/>
                  <a:pt x="11" y="76"/>
                  <a:pt x="11" y="76"/>
                </a:cubicBezTo>
                <a:cubicBezTo>
                  <a:pt x="11" y="77"/>
                  <a:pt x="11" y="77"/>
                  <a:pt x="11" y="77"/>
                </a:cubicBezTo>
                <a:cubicBezTo>
                  <a:pt x="11" y="77"/>
                  <a:pt x="11" y="77"/>
                  <a:pt x="11" y="77"/>
                </a:cubicBezTo>
                <a:cubicBezTo>
                  <a:pt x="11" y="77"/>
                  <a:pt x="11" y="77"/>
                  <a:pt x="11" y="77"/>
                </a:cubicBezTo>
                <a:cubicBezTo>
                  <a:pt x="11" y="77"/>
                  <a:pt x="12" y="77"/>
                  <a:pt x="12" y="77"/>
                </a:cubicBezTo>
                <a:cubicBezTo>
                  <a:pt x="12" y="77"/>
                  <a:pt x="12" y="77"/>
                  <a:pt x="12" y="77"/>
                </a:cubicBezTo>
                <a:cubicBezTo>
                  <a:pt x="12" y="77"/>
                  <a:pt x="12" y="77"/>
                  <a:pt x="12" y="77"/>
                </a:cubicBezTo>
                <a:cubicBezTo>
                  <a:pt x="12" y="77"/>
                  <a:pt x="12" y="77"/>
                  <a:pt x="12" y="77"/>
                </a:cubicBezTo>
                <a:cubicBezTo>
                  <a:pt x="12" y="77"/>
                  <a:pt x="12" y="77"/>
                  <a:pt x="12" y="77"/>
                </a:cubicBezTo>
                <a:cubicBezTo>
                  <a:pt x="12" y="77"/>
                  <a:pt x="12" y="77"/>
                  <a:pt x="12" y="77"/>
                </a:cubicBezTo>
                <a:cubicBezTo>
                  <a:pt x="12" y="77"/>
                  <a:pt x="12" y="77"/>
                  <a:pt x="12" y="76"/>
                </a:cubicBezTo>
                <a:cubicBezTo>
                  <a:pt x="12" y="76"/>
                  <a:pt x="12" y="76"/>
                  <a:pt x="12" y="76"/>
                </a:cubicBezTo>
                <a:cubicBezTo>
                  <a:pt x="12" y="76"/>
                  <a:pt x="13" y="76"/>
                  <a:pt x="13" y="76"/>
                </a:cubicBezTo>
                <a:cubicBezTo>
                  <a:pt x="13" y="76"/>
                  <a:pt x="13" y="76"/>
                  <a:pt x="13" y="76"/>
                </a:cubicBezTo>
                <a:cubicBezTo>
                  <a:pt x="13" y="76"/>
                  <a:pt x="13" y="76"/>
                  <a:pt x="13" y="76"/>
                </a:cubicBezTo>
                <a:cubicBezTo>
                  <a:pt x="13" y="76"/>
                  <a:pt x="13" y="76"/>
                  <a:pt x="13" y="76"/>
                </a:cubicBezTo>
                <a:cubicBezTo>
                  <a:pt x="14" y="76"/>
                  <a:pt x="14" y="76"/>
                  <a:pt x="14" y="76"/>
                </a:cubicBezTo>
                <a:cubicBezTo>
                  <a:pt x="14" y="76"/>
                  <a:pt x="14" y="76"/>
                  <a:pt x="14" y="76"/>
                </a:cubicBezTo>
                <a:cubicBezTo>
                  <a:pt x="14" y="76"/>
                  <a:pt x="14" y="76"/>
                  <a:pt x="14" y="76"/>
                </a:cubicBezTo>
                <a:cubicBezTo>
                  <a:pt x="14" y="76"/>
                  <a:pt x="14" y="76"/>
                  <a:pt x="14" y="76"/>
                </a:cubicBezTo>
                <a:cubicBezTo>
                  <a:pt x="14" y="76"/>
                  <a:pt x="14" y="76"/>
                  <a:pt x="14" y="76"/>
                </a:cubicBezTo>
                <a:cubicBezTo>
                  <a:pt x="14" y="76"/>
                  <a:pt x="14" y="76"/>
                  <a:pt x="14" y="76"/>
                </a:cubicBezTo>
                <a:cubicBezTo>
                  <a:pt x="14" y="76"/>
                  <a:pt x="14" y="76"/>
                  <a:pt x="14" y="76"/>
                </a:cubicBezTo>
                <a:cubicBezTo>
                  <a:pt x="14" y="76"/>
                  <a:pt x="14" y="76"/>
                  <a:pt x="14" y="76"/>
                </a:cubicBezTo>
                <a:cubicBezTo>
                  <a:pt x="14" y="76"/>
                  <a:pt x="14" y="76"/>
                  <a:pt x="14" y="76"/>
                </a:cubicBezTo>
                <a:cubicBezTo>
                  <a:pt x="14" y="76"/>
                  <a:pt x="14" y="76"/>
                  <a:pt x="14" y="76"/>
                </a:cubicBezTo>
                <a:cubicBezTo>
                  <a:pt x="14" y="76"/>
                  <a:pt x="14" y="76"/>
                  <a:pt x="14" y="76"/>
                </a:cubicBezTo>
                <a:cubicBezTo>
                  <a:pt x="15" y="76"/>
                  <a:pt x="15" y="76"/>
                  <a:pt x="15" y="76"/>
                </a:cubicBezTo>
                <a:cubicBezTo>
                  <a:pt x="15" y="76"/>
                  <a:pt x="15" y="76"/>
                  <a:pt x="15" y="76"/>
                </a:cubicBezTo>
                <a:cubicBezTo>
                  <a:pt x="15" y="75"/>
                  <a:pt x="15" y="75"/>
                  <a:pt x="15" y="75"/>
                </a:cubicBezTo>
                <a:cubicBezTo>
                  <a:pt x="15" y="75"/>
                  <a:pt x="15" y="75"/>
                  <a:pt x="16" y="75"/>
                </a:cubicBezTo>
                <a:cubicBezTo>
                  <a:pt x="16" y="75"/>
                  <a:pt x="16" y="75"/>
                  <a:pt x="16" y="75"/>
                </a:cubicBezTo>
                <a:cubicBezTo>
                  <a:pt x="16" y="75"/>
                  <a:pt x="16" y="75"/>
                  <a:pt x="16" y="75"/>
                </a:cubicBezTo>
                <a:cubicBezTo>
                  <a:pt x="16" y="75"/>
                  <a:pt x="16" y="75"/>
                  <a:pt x="16" y="75"/>
                </a:cubicBezTo>
                <a:cubicBezTo>
                  <a:pt x="16" y="75"/>
                  <a:pt x="16" y="75"/>
                  <a:pt x="16" y="75"/>
                </a:cubicBezTo>
                <a:cubicBezTo>
                  <a:pt x="16" y="75"/>
                  <a:pt x="16" y="75"/>
                  <a:pt x="16" y="75"/>
                </a:cubicBezTo>
                <a:cubicBezTo>
                  <a:pt x="16" y="75"/>
                  <a:pt x="16" y="75"/>
                  <a:pt x="16" y="75"/>
                </a:cubicBezTo>
                <a:cubicBezTo>
                  <a:pt x="16" y="75"/>
                  <a:pt x="16" y="75"/>
                  <a:pt x="16" y="75"/>
                </a:cubicBezTo>
                <a:cubicBezTo>
                  <a:pt x="16" y="75"/>
                  <a:pt x="16" y="75"/>
                  <a:pt x="16" y="75"/>
                </a:cubicBezTo>
                <a:cubicBezTo>
                  <a:pt x="16" y="75"/>
                  <a:pt x="16" y="75"/>
                  <a:pt x="16" y="75"/>
                </a:cubicBezTo>
                <a:cubicBezTo>
                  <a:pt x="16" y="75"/>
                  <a:pt x="16" y="75"/>
                  <a:pt x="16" y="75"/>
                </a:cubicBezTo>
                <a:cubicBezTo>
                  <a:pt x="16" y="75"/>
                  <a:pt x="16" y="75"/>
                  <a:pt x="16" y="75"/>
                </a:cubicBezTo>
                <a:cubicBezTo>
                  <a:pt x="17" y="75"/>
                  <a:pt x="17" y="76"/>
                  <a:pt x="17" y="76"/>
                </a:cubicBezTo>
                <a:cubicBezTo>
                  <a:pt x="17" y="76"/>
                  <a:pt x="17" y="77"/>
                  <a:pt x="18" y="77"/>
                </a:cubicBezTo>
                <a:cubicBezTo>
                  <a:pt x="18" y="77"/>
                  <a:pt x="18" y="77"/>
                  <a:pt x="18" y="77"/>
                </a:cubicBezTo>
                <a:cubicBezTo>
                  <a:pt x="18" y="77"/>
                  <a:pt x="18" y="77"/>
                  <a:pt x="18" y="77"/>
                </a:cubicBezTo>
                <a:cubicBezTo>
                  <a:pt x="18" y="77"/>
                  <a:pt x="18" y="77"/>
                  <a:pt x="18" y="77"/>
                </a:cubicBezTo>
                <a:cubicBezTo>
                  <a:pt x="18" y="77"/>
                  <a:pt x="18" y="77"/>
                  <a:pt x="18" y="77"/>
                </a:cubicBezTo>
                <a:cubicBezTo>
                  <a:pt x="18" y="77"/>
                  <a:pt x="18" y="77"/>
                  <a:pt x="18" y="77"/>
                </a:cubicBezTo>
                <a:cubicBezTo>
                  <a:pt x="18" y="77"/>
                  <a:pt x="18" y="77"/>
                  <a:pt x="18" y="77"/>
                </a:cubicBezTo>
                <a:cubicBezTo>
                  <a:pt x="19" y="77"/>
                  <a:pt x="19" y="77"/>
                  <a:pt x="20" y="77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7"/>
                  <a:pt x="20" y="77"/>
                  <a:pt x="21" y="77"/>
                </a:cubicBezTo>
                <a:cubicBezTo>
                  <a:pt x="21" y="78"/>
                  <a:pt x="21" y="78"/>
                  <a:pt x="21" y="78"/>
                </a:cubicBezTo>
                <a:cubicBezTo>
                  <a:pt x="21" y="79"/>
                  <a:pt x="21" y="79"/>
                  <a:pt x="21" y="79"/>
                </a:cubicBezTo>
                <a:cubicBezTo>
                  <a:pt x="21" y="79"/>
                  <a:pt x="21" y="79"/>
                  <a:pt x="21" y="79"/>
                </a:cubicBezTo>
                <a:cubicBezTo>
                  <a:pt x="21" y="79"/>
                  <a:pt x="21" y="79"/>
                  <a:pt x="21" y="79"/>
                </a:cubicBezTo>
                <a:cubicBezTo>
                  <a:pt x="21" y="79"/>
                  <a:pt x="21" y="79"/>
                  <a:pt x="21" y="79"/>
                </a:cubicBezTo>
                <a:cubicBezTo>
                  <a:pt x="20" y="79"/>
                  <a:pt x="20" y="79"/>
                  <a:pt x="20" y="79"/>
                </a:cubicBezTo>
                <a:cubicBezTo>
                  <a:pt x="20" y="79"/>
                  <a:pt x="20" y="79"/>
                  <a:pt x="20" y="80"/>
                </a:cubicBezTo>
                <a:cubicBezTo>
                  <a:pt x="20" y="80"/>
                  <a:pt x="20" y="80"/>
                  <a:pt x="20" y="80"/>
                </a:cubicBezTo>
                <a:cubicBezTo>
                  <a:pt x="20" y="80"/>
                  <a:pt x="20" y="80"/>
                  <a:pt x="20" y="80"/>
                </a:cubicBezTo>
                <a:cubicBezTo>
                  <a:pt x="20" y="80"/>
                  <a:pt x="20" y="80"/>
                  <a:pt x="20" y="80"/>
                </a:cubicBezTo>
                <a:cubicBezTo>
                  <a:pt x="20" y="80"/>
                  <a:pt x="20" y="80"/>
                  <a:pt x="20" y="80"/>
                </a:cubicBezTo>
                <a:cubicBezTo>
                  <a:pt x="20" y="80"/>
                  <a:pt x="20" y="80"/>
                  <a:pt x="20" y="80"/>
                </a:cubicBezTo>
                <a:cubicBezTo>
                  <a:pt x="20" y="80"/>
                  <a:pt x="20" y="80"/>
                  <a:pt x="20" y="80"/>
                </a:cubicBezTo>
                <a:cubicBezTo>
                  <a:pt x="20" y="81"/>
                  <a:pt x="20" y="81"/>
                  <a:pt x="20" y="81"/>
                </a:cubicBezTo>
                <a:cubicBezTo>
                  <a:pt x="20" y="81"/>
                  <a:pt x="20" y="81"/>
                  <a:pt x="20" y="81"/>
                </a:cubicBezTo>
                <a:cubicBezTo>
                  <a:pt x="20" y="81"/>
                  <a:pt x="20" y="81"/>
                  <a:pt x="20" y="81"/>
                </a:cubicBezTo>
                <a:cubicBezTo>
                  <a:pt x="20" y="81"/>
                  <a:pt x="20" y="81"/>
                  <a:pt x="20" y="81"/>
                </a:cubicBezTo>
                <a:cubicBezTo>
                  <a:pt x="20" y="81"/>
                  <a:pt x="20" y="82"/>
                  <a:pt x="20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82"/>
                  <a:pt x="20" y="82"/>
                  <a:pt x="20" y="83"/>
                </a:cubicBezTo>
                <a:cubicBezTo>
                  <a:pt x="20" y="83"/>
                  <a:pt x="20" y="83"/>
                  <a:pt x="20" y="83"/>
                </a:cubicBezTo>
                <a:cubicBezTo>
                  <a:pt x="20" y="83"/>
                  <a:pt x="20" y="83"/>
                  <a:pt x="21" y="83"/>
                </a:cubicBezTo>
                <a:cubicBezTo>
                  <a:pt x="21" y="83"/>
                  <a:pt x="21" y="83"/>
                  <a:pt x="21" y="83"/>
                </a:cubicBezTo>
                <a:cubicBezTo>
                  <a:pt x="21" y="83"/>
                  <a:pt x="21" y="83"/>
                  <a:pt x="21" y="83"/>
                </a:cubicBezTo>
                <a:cubicBezTo>
                  <a:pt x="21" y="83"/>
                  <a:pt x="21" y="83"/>
                  <a:pt x="21" y="83"/>
                </a:cubicBezTo>
                <a:cubicBezTo>
                  <a:pt x="21" y="83"/>
                  <a:pt x="22" y="84"/>
                  <a:pt x="22" y="84"/>
                </a:cubicBezTo>
                <a:cubicBezTo>
                  <a:pt x="22" y="84"/>
                  <a:pt x="22" y="84"/>
                  <a:pt x="22" y="84"/>
                </a:cubicBezTo>
                <a:cubicBezTo>
                  <a:pt x="22" y="84"/>
                  <a:pt x="22" y="84"/>
                  <a:pt x="22" y="84"/>
                </a:cubicBezTo>
                <a:cubicBezTo>
                  <a:pt x="22" y="84"/>
                  <a:pt x="22" y="84"/>
                  <a:pt x="22" y="84"/>
                </a:cubicBezTo>
                <a:cubicBezTo>
                  <a:pt x="22" y="84"/>
                  <a:pt x="22" y="84"/>
                  <a:pt x="22" y="84"/>
                </a:cubicBezTo>
                <a:cubicBezTo>
                  <a:pt x="22" y="84"/>
                  <a:pt x="22" y="84"/>
                  <a:pt x="22" y="84"/>
                </a:cubicBezTo>
                <a:cubicBezTo>
                  <a:pt x="22" y="84"/>
                  <a:pt x="22" y="84"/>
                  <a:pt x="22" y="84"/>
                </a:cubicBezTo>
                <a:cubicBezTo>
                  <a:pt x="22" y="84"/>
                  <a:pt x="22" y="85"/>
                  <a:pt x="22" y="85"/>
                </a:cubicBezTo>
                <a:cubicBezTo>
                  <a:pt x="22" y="85"/>
                  <a:pt x="22" y="85"/>
                  <a:pt x="22" y="85"/>
                </a:cubicBezTo>
                <a:cubicBezTo>
                  <a:pt x="22" y="85"/>
                  <a:pt x="22" y="85"/>
                  <a:pt x="22" y="85"/>
                </a:cubicBezTo>
                <a:cubicBezTo>
                  <a:pt x="22" y="85"/>
                  <a:pt x="22" y="85"/>
                  <a:pt x="22" y="85"/>
                </a:cubicBezTo>
                <a:cubicBezTo>
                  <a:pt x="22" y="85"/>
                  <a:pt x="22" y="86"/>
                  <a:pt x="22" y="86"/>
                </a:cubicBezTo>
                <a:cubicBezTo>
                  <a:pt x="22" y="86"/>
                  <a:pt x="22" y="86"/>
                  <a:pt x="22" y="86"/>
                </a:cubicBezTo>
                <a:cubicBezTo>
                  <a:pt x="22" y="86"/>
                  <a:pt x="23" y="86"/>
                  <a:pt x="23" y="86"/>
                </a:cubicBezTo>
                <a:cubicBezTo>
                  <a:pt x="23" y="86"/>
                  <a:pt x="23" y="86"/>
                  <a:pt x="23" y="86"/>
                </a:cubicBezTo>
                <a:cubicBezTo>
                  <a:pt x="23" y="86"/>
                  <a:pt x="23" y="87"/>
                  <a:pt x="23" y="87"/>
                </a:cubicBezTo>
                <a:cubicBezTo>
                  <a:pt x="23" y="88"/>
                  <a:pt x="23" y="89"/>
                  <a:pt x="23" y="89"/>
                </a:cubicBezTo>
                <a:cubicBezTo>
                  <a:pt x="23" y="89"/>
                  <a:pt x="24" y="90"/>
                  <a:pt x="23" y="90"/>
                </a:cubicBezTo>
                <a:cubicBezTo>
                  <a:pt x="23" y="91"/>
                  <a:pt x="23" y="91"/>
                  <a:pt x="23" y="91"/>
                </a:cubicBezTo>
                <a:cubicBezTo>
                  <a:pt x="23" y="91"/>
                  <a:pt x="23" y="91"/>
                  <a:pt x="23" y="92"/>
                </a:cubicBezTo>
                <a:cubicBezTo>
                  <a:pt x="22" y="92"/>
                  <a:pt x="22" y="94"/>
                  <a:pt x="22" y="94"/>
                </a:cubicBezTo>
                <a:cubicBezTo>
                  <a:pt x="22" y="94"/>
                  <a:pt x="22" y="94"/>
                  <a:pt x="22" y="94"/>
                </a:cubicBezTo>
                <a:cubicBezTo>
                  <a:pt x="22" y="94"/>
                  <a:pt x="22" y="94"/>
                  <a:pt x="22" y="94"/>
                </a:cubicBezTo>
                <a:cubicBezTo>
                  <a:pt x="22" y="94"/>
                  <a:pt x="22" y="94"/>
                  <a:pt x="22" y="95"/>
                </a:cubicBezTo>
                <a:cubicBezTo>
                  <a:pt x="22" y="95"/>
                  <a:pt x="22" y="95"/>
                  <a:pt x="22" y="95"/>
                </a:cubicBezTo>
                <a:cubicBezTo>
                  <a:pt x="22" y="95"/>
                  <a:pt x="22" y="95"/>
                  <a:pt x="22" y="95"/>
                </a:cubicBezTo>
                <a:cubicBezTo>
                  <a:pt x="22" y="95"/>
                  <a:pt x="22" y="95"/>
                  <a:pt x="22" y="95"/>
                </a:cubicBezTo>
                <a:cubicBezTo>
                  <a:pt x="22" y="95"/>
                  <a:pt x="22" y="95"/>
                  <a:pt x="22" y="95"/>
                </a:cubicBezTo>
                <a:cubicBezTo>
                  <a:pt x="22" y="95"/>
                  <a:pt x="22" y="95"/>
                  <a:pt x="22" y="95"/>
                </a:cubicBezTo>
                <a:cubicBezTo>
                  <a:pt x="22" y="95"/>
                  <a:pt x="22" y="95"/>
                  <a:pt x="22" y="95"/>
                </a:cubicBezTo>
                <a:cubicBezTo>
                  <a:pt x="22" y="95"/>
                  <a:pt x="22" y="95"/>
                  <a:pt x="22" y="96"/>
                </a:cubicBezTo>
                <a:cubicBezTo>
                  <a:pt x="22" y="96"/>
                  <a:pt x="22" y="96"/>
                  <a:pt x="22" y="96"/>
                </a:cubicBezTo>
                <a:cubicBezTo>
                  <a:pt x="22" y="96"/>
                  <a:pt x="22" y="96"/>
                  <a:pt x="22" y="96"/>
                </a:cubicBezTo>
                <a:cubicBezTo>
                  <a:pt x="22" y="96"/>
                  <a:pt x="22" y="96"/>
                  <a:pt x="22" y="96"/>
                </a:cubicBezTo>
                <a:cubicBezTo>
                  <a:pt x="22" y="96"/>
                  <a:pt x="22" y="96"/>
                  <a:pt x="22" y="96"/>
                </a:cubicBezTo>
                <a:cubicBezTo>
                  <a:pt x="22" y="96"/>
                  <a:pt x="22" y="96"/>
                  <a:pt x="22" y="96"/>
                </a:cubicBezTo>
                <a:cubicBezTo>
                  <a:pt x="22" y="97"/>
                  <a:pt x="23" y="98"/>
                  <a:pt x="23" y="98"/>
                </a:cubicBezTo>
                <a:cubicBezTo>
                  <a:pt x="23" y="99"/>
                  <a:pt x="23" y="99"/>
                  <a:pt x="24" y="100"/>
                </a:cubicBezTo>
                <a:cubicBezTo>
                  <a:pt x="24" y="101"/>
                  <a:pt x="24" y="102"/>
                  <a:pt x="24" y="102"/>
                </a:cubicBezTo>
                <a:cubicBezTo>
                  <a:pt x="24" y="103"/>
                  <a:pt x="24" y="104"/>
                  <a:pt x="24" y="104"/>
                </a:cubicBezTo>
                <a:cubicBezTo>
                  <a:pt x="24" y="105"/>
                  <a:pt x="24" y="105"/>
                  <a:pt x="24" y="105"/>
                </a:cubicBezTo>
                <a:cubicBezTo>
                  <a:pt x="24" y="105"/>
                  <a:pt x="24" y="105"/>
                  <a:pt x="24" y="105"/>
                </a:cubicBezTo>
                <a:cubicBezTo>
                  <a:pt x="24" y="105"/>
                  <a:pt x="24" y="105"/>
                  <a:pt x="24" y="105"/>
                </a:cubicBezTo>
                <a:cubicBezTo>
                  <a:pt x="24" y="105"/>
                  <a:pt x="24" y="105"/>
                  <a:pt x="24" y="105"/>
                </a:cubicBezTo>
                <a:cubicBezTo>
                  <a:pt x="24" y="105"/>
                  <a:pt x="24" y="105"/>
                  <a:pt x="25" y="105"/>
                </a:cubicBezTo>
                <a:cubicBezTo>
                  <a:pt x="25" y="105"/>
                  <a:pt x="25" y="105"/>
                  <a:pt x="25" y="105"/>
                </a:cubicBezTo>
                <a:cubicBezTo>
                  <a:pt x="25" y="105"/>
                  <a:pt x="25" y="106"/>
                  <a:pt x="25" y="106"/>
                </a:cubicBezTo>
                <a:cubicBezTo>
                  <a:pt x="25" y="106"/>
                  <a:pt x="25" y="106"/>
                  <a:pt x="25" y="106"/>
                </a:cubicBezTo>
                <a:cubicBezTo>
                  <a:pt x="25" y="106"/>
                  <a:pt x="25" y="106"/>
                  <a:pt x="25" y="106"/>
                </a:cubicBezTo>
                <a:cubicBezTo>
                  <a:pt x="25" y="106"/>
                  <a:pt x="25" y="106"/>
                  <a:pt x="25" y="106"/>
                </a:cubicBezTo>
                <a:cubicBezTo>
                  <a:pt x="25" y="106"/>
                  <a:pt x="25" y="106"/>
                  <a:pt x="25" y="106"/>
                </a:cubicBezTo>
                <a:cubicBezTo>
                  <a:pt x="25" y="106"/>
                  <a:pt x="25" y="106"/>
                  <a:pt x="25" y="106"/>
                </a:cubicBezTo>
                <a:cubicBezTo>
                  <a:pt x="25" y="106"/>
                  <a:pt x="25" y="106"/>
                  <a:pt x="25" y="106"/>
                </a:cubicBezTo>
                <a:cubicBezTo>
                  <a:pt x="25" y="106"/>
                  <a:pt x="25" y="107"/>
                  <a:pt x="25" y="107"/>
                </a:cubicBezTo>
                <a:cubicBezTo>
                  <a:pt x="26" y="107"/>
                  <a:pt x="26" y="107"/>
                  <a:pt x="26" y="108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26" y="108"/>
                  <a:pt x="26" y="109"/>
                  <a:pt x="26" y="110"/>
                </a:cubicBezTo>
                <a:cubicBezTo>
                  <a:pt x="26" y="110"/>
                  <a:pt x="26" y="111"/>
                  <a:pt x="26" y="111"/>
                </a:cubicBezTo>
                <a:cubicBezTo>
                  <a:pt x="26" y="111"/>
                  <a:pt x="26" y="111"/>
                  <a:pt x="26" y="112"/>
                </a:cubicBezTo>
                <a:cubicBezTo>
                  <a:pt x="26" y="112"/>
                  <a:pt x="26" y="112"/>
                  <a:pt x="26" y="113"/>
                </a:cubicBezTo>
                <a:cubicBezTo>
                  <a:pt x="26" y="113"/>
                  <a:pt x="27" y="113"/>
                  <a:pt x="27" y="113"/>
                </a:cubicBezTo>
                <a:cubicBezTo>
                  <a:pt x="27" y="113"/>
                  <a:pt x="27" y="113"/>
                  <a:pt x="28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113"/>
                  <a:pt x="29" y="113"/>
                  <a:pt x="29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30" y="112"/>
                  <a:pt x="30" y="112"/>
                  <a:pt x="30" y="112"/>
                </a:cubicBezTo>
                <a:cubicBezTo>
                  <a:pt x="31" y="113"/>
                  <a:pt x="31" y="112"/>
                  <a:pt x="31" y="112"/>
                </a:cubicBezTo>
                <a:cubicBezTo>
                  <a:pt x="32" y="113"/>
                  <a:pt x="32" y="113"/>
                  <a:pt x="32" y="113"/>
                </a:cubicBezTo>
                <a:cubicBezTo>
                  <a:pt x="32" y="112"/>
                  <a:pt x="33" y="112"/>
                  <a:pt x="33" y="112"/>
                </a:cubicBezTo>
                <a:cubicBezTo>
                  <a:pt x="33" y="112"/>
                  <a:pt x="34" y="112"/>
                  <a:pt x="34" y="112"/>
                </a:cubicBezTo>
                <a:cubicBezTo>
                  <a:pt x="34" y="112"/>
                  <a:pt x="36" y="110"/>
                  <a:pt x="36" y="110"/>
                </a:cubicBezTo>
                <a:cubicBezTo>
                  <a:pt x="36" y="110"/>
                  <a:pt x="37" y="109"/>
                  <a:pt x="37" y="109"/>
                </a:cubicBezTo>
                <a:cubicBezTo>
                  <a:pt x="37" y="108"/>
                  <a:pt x="37" y="108"/>
                  <a:pt x="38" y="108"/>
                </a:cubicBezTo>
                <a:cubicBezTo>
                  <a:pt x="38" y="108"/>
                  <a:pt x="38" y="108"/>
                  <a:pt x="38" y="107"/>
                </a:cubicBezTo>
                <a:cubicBezTo>
                  <a:pt x="39" y="107"/>
                  <a:pt x="39" y="107"/>
                  <a:pt x="39" y="106"/>
                </a:cubicBezTo>
                <a:cubicBezTo>
                  <a:pt x="39" y="106"/>
                  <a:pt x="39" y="106"/>
                  <a:pt x="40" y="105"/>
                </a:cubicBezTo>
                <a:cubicBezTo>
                  <a:pt x="40" y="105"/>
                  <a:pt x="40" y="105"/>
                  <a:pt x="40" y="105"/>
                </a:cubicBezTo>
                <a:cubicBezTo>
                  <a:pt x="40" y="105"/>
                  <a:pt x="40" y="105"/>
                  <a:pt x="40" y="105"/>
                </a:cubicBezTo>
                <a:cubicBezTo>
                  <a:pt x="40" y="105"/>
                  <a:pt x="40" y="105"/>
                  <a:pt x="40" y="105"/>
                </a:cubicBezTo>
                <a:cubicBezTo>
                  <a:pt x="40" y="105"/>
                  <a:pt x="40" y="105"/>
                  <a:pt x="40" y="105"/>
                </a:cubicBezTo>
                <a:cubicBezTo>
                  <a:pt x="40" y="105"/>
                  <a:pt x="40" y="105"/>
                  <a:pt x="40" y="105"/>
                </a:cubicBezTo>
                <a:cubicBezTo>
                  <a:pt x="40" y="105"/>
                  <a:pt x="40" y="104"/>
                  <a:pt x="40" y="104"/>
                </a:cubicBezTo>
                <a:cubicBezTo>
                  <a:pt x="40" y="104"/>
                  <a:pt x="40" y="104"/>
                  <a:pt x="40" y="104"/>
                </a:cubicBezTo>
                <a:cubicBezTo>
                  <a:pt x="40" y="104"/>
                  <a:pt x="40" y="104"/>
                  <a:pt x="40" y="104"/>
                </a:cubicBezTo>
                <a:cubicBezTo>
                  <a:pt x="40" y="104"/>
                  <a:pt x="40" y="104"/>
                  <a:pt x="40" y="104"/>
                </a:cubicBezTo>
                <a:cubicBezTo>
                  <a:pt x="40" y="104"/>
                  <a:pt x="40" y="104"/>
                  <a:pt x="40" y="104"/>
                </a:cubicBezTo>
                <a:cubicBezTo>
                  <a:pt x="40" y="104"/>
                  <a:pt x="40" y="103"/>
                  <a:pt x="40" y="103"/>
                </a:cubicBezTo>
                <a:cubicBezTo>
                  <a:pt x="41" y="103"/>
                  <a:pt x="42" y="102"/>
                  <a:pt x="42" y="102"/>
                </a:cubicBezTo>
                <a:cubicBezTo>
                  <a:pt x="42" y="101"/>
                  <a:pt x="42" y="100"/>
                  <a:pt x="42" y="100"/>
                </a:cubicBezTo>
                <a:cubicBezTo>
                  <a:pt x="42" y="99"/>
                  <a:pt x="42" y="98"/>
                  <a:pt x="42" y="98"/>
                </a:cubicBezTo>
                <a:cubicBezTo>
                  <a:pt x="41" y="98"/>
                  <a:pt x="41" y="98"/>
                  <a:pt x="41" y="98"/>
                </a:cubicBezTo>
                <a:cubicBezTo>
                  <a:pt x="42" y="97"/>
                  <a:pt x="43" y="96"/>
                  <a:pt x="44" y="95"/>
                </a:cubicBezTo>
                <a:cubicBezTo>
                  <a:pt x="44" y="95"/>
                  <a:pt x="45" y="95"/>
                  <a:pt x="45" y="95"/>
                </a:cubicBezTo>
                <a:cubicBezTo>
                  <a:pt x="45" y="94"/>
                  <a:pt x="46" y="93"/>
                  <a:pt x="46" y="93"/>
                </a:cubicBezTo>
                <a:cubicBezTo>
                  <a:pt x="47" y="93"/>
                  <a:pt x="46" y="93"/>
                  <a:pt x="46" y="92"/>
                </a:cubicBezTo>
                <a:cubicBezTo>
                  <a:pt x="46" y="92"/>
                  <a:pt x="46" y="90"/>
                  <a:pt x="46" y="90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89"/>
                  <a:pt x="46" y="89"/>
                  <a:pt x="46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46" y="89"/>
                  <a:pt x="45" y="88"/>
                  <a:pt x="45" y="88"/>
                </a:cubicBezTo>
                <a:cubicBezTo>
                  <a:pt x="45" y="88"/>
                  <a:pt x="45" y="86"/>
                  <a:pt x="45" y="86"/>
                </a:cubicBezTo>
                <a:cubicBezTo>
                  <a:pt x="45" y="86"/>
                  <a:pt x="45" y="85"/>
                  <a:pt x="45" y="85"/>
                </a:cubicBezTo>
                <a:cubicBezTo>
                  <a:pt x="45" y="85"/>
                  <a:pt x="45" y="84"/>
                  <a:pt x="45" y="84"/>
                </a:cubicBezTo>
                <a:cubicBezTo>
                  <a:pt x="45" y="84"/>
                  <a:pt x="45" y="84"/>
                  <a:pt x="45" y="84"/>
                </a:cubicBezTo>
                <a:cubicBezTo>
                  <a:pt x="45" y="84"/>
                  <a:pt x="45" y="84"/>
                  <a:pt x="45" y="84"/>
                </a:cubicBezTo>
                <a:cubicBezTo>
                  <a:pt x="45" y="84"/>
                  <a:pt x="45" y="84"/>
                  <a:pt x="45" y="84"/>
                </a:cubicBezTo>
                <a:cubicBezTo>
                  <a:pt x="45" y="84"/>
                  <a:pt x="45" y="84"/>
                  <a:pt x="45" y="84"/>
                </a:cubicBezTo>
                <a:cubicBezTo>
                  <a:pt x="45" y="84"/>
                  <a:pt x="45" y="84"/>
                  <a:pt x="45" y="84"/>
                </a:cubicBezTo>
                <a:cubicBezTo>
                  <a:pt x="45" y="84"/>
                  <a:pt x="45" y="84"/>
                  <a:pt x="45" y="84"/>
                </a:cubicBezTo>
                <a:cubicBezTo>
                  <a:pt x="45" y="84"/>
                  <a:pt x="45" y="84"/>
                  <a:pt x="45" y="83"/>
                </a:cubicBezTo>
                <a:cubicBezTo>
                  <a:pt x="45" y="83"/>
                  <a:pt x="46" y="82"/>
                  <a:pt x="46" y="82"/>
                </a:cubicBezTo>
                <a:cubicBezTo>
                  <a:pt x="46" y="82"/>
                  <a:pt x="46" y="82"/>
                  <a:pt x="46" y="82"/>
                </a:cubicBezTo>
                <a:cubicBezTo>
                  <a:pt x="46" y="82"/>
                  <a:pt x="46" y="82"/>
                  <a:pt x="46" y="82"/>
                </a:cubicBezTo>
                <a:cubicBezTo>
                  <a:pt x="46" y="82"/>
                  <a:pt x="46" y="82"/>
                  <a:pt x="46" y="82"/>
                </a:cubicBezTo>
                <a:cubicBezTo>
                  <a:pt x="46" y="82"/>
                  <a:pt x="46" y="82"/>
                  <a:pt x="46" y="82"/>
                </a:cubicBezTo>
                <a:cubicBezTo>
                  <a:pt x="46" y="82"/>
                  <a:pt x="47" y="82"/>
                  <a:pt x="47" y="82"/>
                </a:cubicBezTo>
                <a:cubicBezTo>
                  <a:pt x="47" y="82"/>
                  <a:pt x="48" y="80"/>
                  <a:pt x="48" y="80"/>
                </a:cubicBezTo>
                <a:cubicBezTo>
                  <a:pt x="49" y="79"/>
                  <a:pt x="50" y="79"/>
                  <a:pt x="50" y="78"/>
                </a:cubicBezTo>
                <a:cubicBezTo>
                  <a:pt x="50" y="78"/>
                  <a:pt x="50" y="78"/>
                  <a:pt x="50" y="78"/>
                </a:cubicBezTo>
                <a:cubicBezTo>
                  <a:pt x="50" y="78"/>
                  <a:pt x="51" y="78"/>
                  <a:pt x="51" y="77"/>
                </a:cubicBezTo>
                <a:cubicBezTo>
                  <a:pt x="51" y="77"/>
                  <a:pt x="52" y="75"/>
                  <a:pt x="52" y="75"/>
                </a:cubicBezTo>
                <a:cubicBezTo>
                  <a:pt x="53" y="75"/>
                  <a:pt x="53" y="73"/>
                  <a:pt x="54" y="73"/>
                </a:cubicBezTo>
                <a:cubicBezTo>
                  <a:pt x="54" y="73"/>
                  <a:pt x="54" y="72"/>
                  <a:pt x="54" y="71"/>
                </a:cubicBezTo>
                <a:cubicBezTo>
                  <a:pt x="54" y="71"/>
                  <a:pt x="54" y="71"/>
                  <a:pt x="54" y="71"/>
                </a:cubicBezTo>
                <a:cubicBezTo>
                  <a:pt x="53" y="71"/>
                  <a:pt x="53" y="71"/>
                  <a:pt x="52" y="71"/>
                </a:cubicBezTo>
                <a:cubicBezTo>
                  <a:pt x="52" y="72"/>
                  <a:pt x="51" y="71"/>
                  <a:pt x="51" y="71"/>
                </a:cubicBezTo>
                <a:cubicBezTo>
                  <a:pt x="51" y="72"/>
                  <a:pt x="51" y="72"/>
                  <a:pt x="50" y="72"/>
                </a:cubicBezTo>
                <a:cubicBezTo>
                  <a:pt x="50" y="72"/>
                  <a:pt x="50" y="72"/>
                  <a:pt x="50" y="72"/>
                </a:cubicBezTo>
                <a:cubicBezTo>
                  <a:pt x="50" y="72"/>
                  <a:pt x="49" y="72"/>
                  <a:pt x="49" y="72"/>
                </a:cubicBezTo>
                <a:cubicBezTo>
                  <a:pt x="48" y="72"/>
                  <a:pt x="48" y="71"/>
                  <a:pt x="48" y="71"/>
                </a:cubicBezTo>
                <a:cubicBezTo>
                  <a:pt x="48" y="71"/>
                  <a:pt x="48" y="71"/>
                  <a:pt x="48" y="71"/>
                </a:cubicBezTo>
                <a:cubicBezTo>
                  <a:pt x="48" y="71"/>
                  <a:pt x="48" y="71"/>
                  <a:pt x="48" y="71"/>
                </a:cubicBezTo>
                <a:cubicBezTo>
                  <a:pt x="48" y="71"/>
                  <a:pt x="48" y="71"/>
                  <a:pt x="48" y="71"/>
                </a:cubicBezTo>
                <a:cubicBezTo>
                  <a:pt x="48" y="71"/>
                  <a:pt x="48" y="71"/>
                  <a:pt x="48" y="71"/>
                </a:cubicBezTo>
                <a:cubicBezTo>
                  <a:pt x="48" y="71"/>
                  <a:pt x="48" y="71"/>
                  <a:pt x="48" y="71"/>
                </a:cubicBezTo>
                <a:cubicBezTo>
                  <a:pt x="48" y="71"/>
                  <a:pt x="48" y="71"/>
                  <a:pt x="48" y="71"/>
                </a:cubicBezTo>
                <a:cubicBezTo>
                  <a:pt x="48" y="71"/>
                  <a:pt x="48" y="71"/>
                  <a:pt x="48" y="71"/>
                </a:cubicBezTo>
                <a:cubicBezTo>
                  <a:pt x="48" y="71"/>
                  <a:pt x="48" y="70"/>
                  <a:pt x="48" y="70"/>
                </a:cubicBezTo>
                <a:cubicBezTo>
                  <a:pt x="47" y="70"/>
                  <a:pt x="47" y="70"/>
                  <a:pt x="47" y="70"/>
                </a:cubicBezTo>
                <a:cubicBezTo>
                  <a:pt x="47" y="70"/>
                  <a:pt x="47" y="70"/>
                  <a:pt x="47" y="70"/>
                </a:cubicBezTo>
                <a:cubicBezTo>
                  <a:pt x="47" y="70"/>
                  <a:pt x="47" y="70"/>
                  <a:pt x="47" y="70"/>
                </a:cubicBezTo>
                <a:cubicBezTo>
                  <a:pt x="47" y="70"/>
                  <a:pt x="47" y="70"/>
                  <a:pt x="47" y="70"/>
                </a:cubicBezTo>
                <a:cubicBezTo>
                  <a:pt x="47" y="70"/>
                  <a:pt x="47" y="69"/>
                  <a:pt x="46" y="69"/>
                </a:cubicBezTo>
                <a:cubicBezTo>
                  <a:pt x="46" y="69"/>
                  <a:pt x="46" y="69"/>
                  <a:pt x="46" y="69"/>
                </a:cubicBezTo>
                <a:cubicBezTo>
                  <a:pt x="46" y="69"/>
                  <a:pt x="45" y="68"/>
                  <a:pt x="45" y="68"/>
                </a:cubicBezTo>
                <a:cubicBezTo>
                  <a:pt x="45" y="68"/>
                  <a:pt x="44" y="67"/>
                  <a:pt x="44" y="67"/>
                </a:cubicBezTo>
                <a:cubicBezTo>
                  <a:pt x="44" y="67"/>
                  <a:pt x="44" y="67"/>
                  <a:pt x="44" y="66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6"/>
                  <a:pt x="44" y="66"/>
                  <a:pt x="44" y="66"/>
                </a:cubicBezTo>
                <a:cubicBezTo>
                  <a:pt x="43" y="66"/>
                  <a:pt x="43" y="66"/>
                  <a:pt x="43" y="66"/>
                </a:cubicBezTo>
                <a:cubicBezTo>
                  <a:pt x="43" y="66"/>
                  <a:pt x="43" y="66"/>
                  <a:pt x="43" y="66"/>
                </a:cubicBezTo>
                <a:cubicBezTo>
                  <a:pt x="43" y="66"/>
                  <a:pt x="43" y="66"/>
                  <a:pt x="43" y="66"/>
                </a:cubicBezTo>
                <a:cubicBezTo>
                  <a:pt x="43" y="65"/>
                  <a:pt x="43" y="65"/>
                  <a:pt x="43" y="64"/>
                </a:cubicBezTo>
                <a:cubicBezTo>
                  <a:pt x="42" y="64"/>
                  <a:pt x="42" y="63"/>
                  <a:pt x="42" y="63"/>
                </a:cubicBezTo>
                <a:cubicBezTo>
                  <a:pt x="42" y="63"/>
                  <a:pt x="42" y="63"/>
                  <a:pt x="42" y="63"/>
                </a:cubicBezTo>
                <a:cubicBezTo>
                  <a:pt x="42" y="62"/>
                  <a:pt x="41" y="62"/>
                  <a:pt x="41" y="62"/>
                </a:cubicBezTo>
                <a:cubicBezTo>
                  <a:pt x="41" y="62"/>
                  <a:pt x="41" y="62"/>
                  <a:pt x="41" y="61"/>
                </a:cubicBezTo>
                <a:cubicBezTo>
                  <a:pt x="41" y="61"/>
                  <a:pt x="40" y="59"/>
                  <a:pt x="40" y="59"/>
                </a:cubicBezTo>
                <a:cubicBezTo>
                  <a:pt x="40" y="58"/>
                  <a:pt x="40" y="58"/>
                  <a:pt x="40" y="58"/>
                </a:cubicBezTo>
                <a:cubicBezTo>
                  <a:pt x="40" y="58"/>
                  <a:pt x="39" y="58"/>
                  <a:pt x="39" y="58"/>
                </a:cubicBezTo>
                <a:cubicBezTo>
                  <a:pt x="39" y="57"/>
                  <a:pt x="40" y="58"/>
                  <a:pt x="40" y="58"/>
                </a:cubicBezTo>
                <a:cubicBezTo>
                  <a:pt x="40" y="58"/>
                  <a:pt x="40" y="58"/>
                  <a:pt x="40" y="58"/>
                </a:cubicBezTo>
                <a:cubicBezTo>
                  <a:pt x="40" y="58"/>
                  <a:pt x="40" y="58"/>
                  <a:pt x="40" y="58"/>
                </a:cubicBezTo>
                <a:cubicBezTo>
                  <a:pt x="40" y="58"/>
                  <a:pt x="40" y="58"/>
                  <a:pt x="40" y="58"/>
                </a:cubicBezTo>
                <a:cubicBezTo>
                  <a:pt x="40" y="58"/>
                  <a:pt x="41" y="58"/>
                  <a:pt x="41" y="58"/>
                </a:cubicBezTo>
                <a:cubicBezTo>
                  <a:pt x="41" y="58"/>
                  <a:pt x="41" y="58"/>
                  <a:pt x="41" y="58"/>
                </a:cubicBezTo>
                <a:cubicBezTo>
                  <a:pt x="41" y="58"/>
                  <a:pt x="42" y="59"/>
                  <a:pt x="42" y="59"/>
                </a:cubicBezTo>
                <a:cubicBezTo>
                  <a:pt x="42" y="60"/>
                  <a:pt x="42" y="60"/>
                  <a:pt x="43" y="60"/>
                </a:cubicBezTo>
                <a:cubicBezTo>
                  <a:pt x="43" y="60"/>
                  <a:pt x="42" y="60"/>
                  <a:pt x="42" y="61"/>
                </a:cubicBezTo>
                <a:cubicBezTo>
                  <a:pt x="42" y="61"/>
                  <a:pt x="43" y="61"/>
                  <a:pt x="43" y="61"/>
                </a:cubicBezTo>
                <a:cubicBezTo>
                  <a:pt x="43" y="61"/>
                  <a:pt x="44" y="62"/>
                  <a:pt x="44" y="63"/>
                </a:cubicBezTo>
                <a:cubicBezTo>
                  <a:pt x="44" y="63"/>
                  <a:pt x="44" y="63"/>
                  <a:pt x="44" y="63"/>
                </a:cubicBezTo>
                <a:cubicBezTo>
                  <a:pt x="44" y="63"/>
                  <a:pt x="44" y="64"/>
                  <a:pt x="45" y="64"/>
                </a:cubicBezTo>
                <a:cubicBezTo>
                  <a:pt x="45" y="64"/>
                  <a:pt x="45" y="65"/>
                  <a:pt x="45" y="65"/>
                </a:cubicBezTo>
                <a:cubicBezTo>
                  <a:pt x="45" y="65"/>
                  <a:pt x="46" y="65"/>
                  <a:pt x="46" y="66"/>
                </a:cubicBezTo>
                <a:cubicBezTo>
                  <a:pt x="46" y="66"/>
                  <a:pt x="47" y="67"/>
                  <a:pt x="47" y="67"/>
                </a:cubicBezTo>
                <a:cubicBezTo>
                  <a:pt x="47" y="67"/>
                  <a:pt x="47" y="67"/>
                  <a:pt x="47" y="67"/>
                </a:cubicBezTo>
                <a:cubicBezTo>
                  <a:pt x="47" y="67"/>
                  <a:pt x="47" y="67"/>
                  <a:pt x="47" y="67"/>
                </a:cubicBezTo>
                <a:cubicBezTo>
                  <a:pt x="47" y="67"/>
                  <a:pt x="47" y="67"/>
                  <a:pt x="47" y="67"/>
                </a:cubicBezTo>
                <a:cubicBezTo>
                  <a:pt x="47" y="67"/>
                  <a:pt x="47" y="67"/>
                  <a:pt x="47" y="67"/>
                </a:cubicBezTo>
                <a:cubicBezTo>
                  <a:pt x="47" y="67"/>
                  <a:pt x="47" y="67"/>
                  <a:pt x="47" y="67"/>
                </a:cubicBezTo>
                <a:cubicBezTo>
                  <a:pt x="47" y="67"/>
                  <a:pt x="47" y="67"/>
                  <a:pt x="47" y="68"/>
                </a:cubicBezTo>
                <a:cubicBezTo>
                  <a:pt x="47" y="68"/>
                  <a:pt x="47" y="68"/>
                  <a:pt x="47" y="68"/>
                </a:cubicBezTo>
                <a:cubicBezTo>
                  <a:pt x="47" y="68"/>
                  <a:pt x="47" y="68"/>
                  <a:pt x="47" y="68"/>
                </a:cubicBezTo>
                <a:cubicBezTo>
                  <a:pt x="47" y="68"/>
                  <a:pt x="47" y="69"/>
                  <a:pt x="48" y="70"/>
                </a:cubicBezTo>
                <a:cubicBezTo>
                  <a:pt x="48" y="70"/>
                  <a:pt x="48" y="70"/>
                  <a:pt x="48" y="70"/>
                </a:cubicBezTo>
                <a:cubicBezTo>
                  <a:pt x="48" y="70"/>
                  <a:pt x="49" y="70"/>
                  <a:pt x="49" y="70"/>
                </a:cubicBezTo>
                <a:cubicBezTo>
                  <a:pt x="49" y="70"/>
                  <a:pt x="50" y="70"/>
                  <a:pt x="50" y="70"/>
                </a:cubicBezTo>
                <a:cubicBezTo>
                  <a:pt x="51" y="70"/>
                  <a:pt x="52" y="69"/>
                  <a:pt x="53" y="69"/>
                </a:cubicBezTo>
                <a:cubicBezTo>
                  <a:pt x="53" y="68"/>
                  <a:pt x="54" y="68"/>
                  <a:pt x="54" y="68"/>
                </a:cubicBezTo>
                <a:cubicBezTo>
                  <a:pt x="54" y="68"/>
                  <a:pt x="55" y="67"/>
                  <a:pt x="55" y="67"/>
                </a:cubicBezTo>
                <a:cubicBezTo>
                  <a:pt x="55" y="67"/>
                  <a:pt x="55" y="67"/>
                  <a:pt x="55" y="67"/>
                </a:cubicBezTo>
                <a:cubicBezTo>
                  <a:pt x="55" y="67"/>
                  <a:pt x="55" y="67"/>
                  <a:pt x="55" y="67"/>
                </a:cubicBezTo>
                <a:cubicBezTo>
                  <a:pt x="55" y="67"/>
                  <a:pt x="55" y="67"/>
                  <a:pt x="55" y="67"/>
                </a:cubicBezTo>
                <a:cubicBezTo>
                  <a:pt x="55" y="67"/>
                  <a:pt x="55" y="67"/>
                  <a:pt x="55" y="67"/>
                </a:cubicBezTo>
                <a:cubicBezTo>
                  <a:pt x="55" y="67"/>
                  <a:pt x="55" y="67"/>
                  <a:pt x="55" y="67"/>
                </a:cubicBezTo>
                <a:cubicBezTo>
                  <a:pt x="55" y="67"/>
                  <a:pt x="55" y="67"/>
                  <a:pt x="55" y="67"/>
                </a:cubicBezTo>
                <a:cubicBezTo>
                  <a:pt x="55" y="67"/>
                  <a:pt x="55" y="67"/>
                  <a:pt x="55" y="67"/>
                </a:cubicBezTo>
                <a:cubicBezTo>
                  <a:pt x="55" y="67"/>
                  <a:pt x="55" y="67"/>
                  <a:pt x="55" y="67"/>
                </a:cubicBezTo>
                <a:cubicBezTo>
                  <a:pt x="55" y="67"/>
                  <a:pt x="55" y="67"/>
                  <a:pt x="56" y="67"/>
                </a:cubicBezTo>
                <a:cubicBezTo>
                  <a:pt x="56" y="67"/>
                  <a:pt x="56" y="67"/>
                  <a:pt x="56" y="67"/>
                </a:cubicBezTo>
                <a:cubicBezTo>
                  <a:pt x="56" y="67"/>
                  <a:pt x="56" y="67"/>
                  <a:pt x="56" y="67"/>
                </a:cubicBezTo>
                <a:cubicBezTo>
                  <a:pt x="56" y="67"/>
                  <a:pt x="56" y="67"/>
                  <a:pt x="56" y="67"/>
                </a:cubicBezTo>
                <a:cubicBezTo>
                  <a:pt x="56" y="67"/>
                  <a:pt x="56" y="67"/>
                  <a:pt x="56" y="67"/>
                </a:cubicBezTo>
                <a:cubicBezTo>
                  <a:pt x="56" y="67"/>
                  <a:pt x="56" y="67"/>
                  <a:pt x="56" y="67"/>
                </a:cubicBezTo>
                <a:cubicBezTo>
                  <a:pt x="56" y="67"/>
                  <a:pt x="56" y="67"/>
                  <a:pt x="56" y="67"/>
                </a:cubicBezTo>
                <a:cubicBezTo>
                  <a:pt x="56" y="67"/>
                  <a:pt x="57" y="67"/>
                  <a:pt x="57" y="66"/>
                </a:cubicBezTo>
                <a:cubicBezTo>
                  <a:pt x="57" y="66"/>
                  <a:pt x="57" y="66"/>
                  <a:pt x="57" y="66"/>
                </a:cubicBezTo>
                <a:cubicBezTo>
                  <a:pt x="58" y="66"/>
                  <a:pt x="58" y="66"/>
                  <a:pt x="58" y="66"/>
                </a:cubicBezTo>
                <a:cubicBezTo>
                  <a:pt x="58" y="66"/>
                  <a:pt x="58" y="65"/>
                  <a:pt x="58" y="65"/>
                </a:cubicBezTo>
                <a:cubicBezTo>
                  <a:pt x="59" y="65"/>
                  <a:pt x="59" y="65"/>
                  <a:pt x="59" y="65"/>
                </a:cubicBezTo>
                <a:cubicBezTo>
                  <a:pt x="59" y="65"/>
                  <a:pt x="59" y="64"/>
                  <a:pt x="59" y="64"/>
                </a:cubicBezTo>
                <a:cubicBezTo>
                  <a:pt x="59" y="64"/>
                  <a:pt x="59" y="64"/>
                  <a:pt x="59" y="64"/>
                </a:cubicBezTo>
                <a:cubicBezTo>
                  <a:pt x="59" y="64"/>
                  <a:pt x="59" y="64"/>
                  <a:pt x="59" y="64"/>
                </a:cubicBezTo>
                <a:cubicBezTo>
                  <a:pt x="60" y="63"/>
                  <a:pt x="60" y="63"/>
                  <a:pt x="60" y="63"/>
                </a:cubicBezTo>
                <a:cubicBezTo>
                  <a:pt x="60" y="63"/>
                  <a:pt x="60" y="62"/>
                  <a:pt x="60" y="62"/>
                </a:cubicBezTo>
                <a:cubicBezTo>
                  <a:pt x="59" y="62"/>
                  <a:pt x="59" y="62"/>
                  <a:pt x="59" y="62"/>
                </a:cubicBezTo>
                <a:cubicBezTo>
                  <a:pt x="59" y="62"/>
                  <a:pt x="58" y="62"/>
                  <a:pt x="58" y="61"/>
                </a:cubicBezTo>
                <a:cubicBezTo>
                  <a:pt x="58" y="61"/>
                  <a:pt x="58" y="61"/>
                  <a:pt x="58" y="61"/>
                </a:cubicBezTo>
                <a:cubicBezTo>
                  <a:pt x="58" y="61"/>
                  <a:pt x="58" y="61"/>
                  <a:pt x="58" y="61"/>
                </a:cubicBezTo>
                <a:cubicBezTo>
                  <a:pt x="58" y="61"/>
                  <a:pt x="58" y="61"/>
                  <a:pt x="58" y="61"/>
                </a:cubicBezTo>
                <a:cubicBezTo>
                  <a:pt x="58" y="61"/>
                  <a:pt x="58" y="61"/>
                  <a:pt x="58" y="61"/>
                </a:cubicBezTo>
                <a:cubicBezTo>
                  <a:pt x="58" y="61"/>
                  <a:pt x="58" y="61"/>
                  <a:pt x="58" y="61"/>
                </a:cubicBezTo>
                <a:cubicBezTo>
                  <a:pt x="58" y="61"/>
                  <a:pt x="58" y="61"/>
                  <a:pt x="58" y="61"/>
                </a:cubicBezTo>
                <a:cubicBezTo>
                  <a:pt x="58" y="61"/>
                  <a:pt x="58" y="61"/>
                  <a:pt x="58" y="61"/>
                </a:cubicBezTo>
                <a:cubicBezTo>
                  <a:pt x="58" y="61"/>
                  <a:pt x="58" y="61"/>
                  <a:pt x="58" y="61"/>
                </a:cubicBezTo>
                <a:cubicBezTo>
                  <a:pt x="57" y="61"/>
                  <a:pt x="57" y="61"/>
                  <a:pt x="57" y="61"/>
                </a:cubicBezTo>
                <a:cubicBezTo>
                  <a:pt x="57" y="61"/>
                  <a:pt x="57" y="61"/>
                  <a:pt x="57" y="61"/>
                </a:cubicBezTo>
                <a:cubicBezTo>
                  <a:pt x="57" y="61"/>
                  <a:pt x="57" y="60"/>
                  <a:pt x="57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7" y="60"/>
                  <a:pt x="56" y="61"/>
                  <a:pt x="56" y="61"/>
                </a:cubicBezTo>
                <a:cubicBezTo>
                  <a:pt x="56" y="61"/>
                  <a:pt x="55" y="61"/>
                  <a:pt x="55" y="61"/>
                </a:cubicBezTo>
                <a:cubicBezTo>
                  <a:pt x="54" y="61"/>
                  <a:pt x="54" y="61"/>
                  <a:pt x="54" y="61"/>
                </a:cubicBezTo>
                <a:cubicBezTo>
                  <a:pt x="54" y="61"/>
                  <a:pt x="54" y="61"/>
                  <a:pt x="54" y="61"/>
                </a:cubicBezTo>
                <a:cubicBezTo>
                  <a:pt x="54" y="61"/>
                  <a:pt x="54" y="61"/>
                  <a:pt x="54" y="61"/>
                </a:cubicBezTo>
                <a:cubicBezTo>
                  <a:pt x="54" y="61"/>
                  <a:pt x="54" y="61"/>
                  <a:pt x="54" y="61"/>
                </a:cubicBezTo>
                <a:cubicBezTo>
                  <a:pt x="54" y="61"/>
                  <a:pt x="54" y="61"/>
                  <a:pt x="54" y="61"/>
                </a:cubicBezTo>
                <a:cubicBezTo>
                  <a:pt x="54" y="61"/>
                  <a:pt x="54" y="61"/>
                  <a:pt x="54" y="61"/>
                </a:cubicBezTo>
                <a:cubicBezTo>
                  <a:pt x="53" y="61"/>
                  <a:pt x="53" y="61"/>
                  <a:pt x="53" y="61"/>
                </a:cubicBezTo>
                <a:cubicBezTo>
                  <a:pt x="53" y="61"/>
                  <a:pt x="53" y="61"/>
                  <a:pt x="53" y="61"/>
                </a:cubicBezTo>
                <a:cubicBezTo>
                  <a:pt x="53" y="61"/>
                  <a:pt x="54" y="60"/>
                  <a:pt x="54" y="60"/>
                </a:cubicBezTo>
                <a:cubicBezTo>
                  <a:pt x="54" y="60"/>
                  <a:pt x="54" y="60"/>
                  <a:pt x="53" y="60"/>
                </a:cubicBezTo>
                <a:cubicBezTo>
                  <a:pt x="53" y="60"/>
                  <a:pt x="53" y="60"/>
                  <a:pt x="53" y="60"/>
                </a:cubicBezTo>
                <a:cubicBezTo>
                  <a:pt x="53" y="60"/>
                  <a:pt x="53" y="60"/>
                  <a:pt x="53" y="60"/>
                </a:cubicBezTo>
                <a:cubicBezTo>
                  <a:pt x="53" y="60"/>
                  <a:pt x="53" y="60"/>
                  <a:pt x="53" y="60"/>
                </a:cubicBezTo>
                <a:cubicBezTo>
                  <a:pt x="53" y="60"/>
                  <a:pt x="53" y="60"/>
                  <a:pt x="53" y="60"/>
                </a:cubicBezTo>
                <a:cubicBezTo>
                  <a:pt x="53" y="60"/>
                  <a:pt x="53" y="60"/>
                  <a:pt x="53" y="60"/>
                </a:cubicBezTo>
                <a:cubicBezTo>
                  <a:pt x="53" y="60"/>
                  <a:pt x="53" y="60"/>
                  <a:pt x="53" y="60"/>
                </a:cubicBezTo>
                <a:cubicBezTo>
                  <a:pt x="53" y="60"/>
                  <a:pt x="53" y="60"/>
                  <a:pt x="53" y="60"/>
                </a:cubicBezTo>
                <a:cubicBezTo>
                  <a:pt x="53" y="60"/>
                  <a:pt x="52" y="59"/>
                  <a:pt x="52" y="59"/>
                </a:cubicBezTo>
                <a:cubicBezTo>
                  <a:pt x="52" y="59"/>
                  <a:pt x="52" y="59"/>
                  <a:pt x="52" y="59"/>
                </a:cubicBezTo>
                <a:cubicBezTo>
                  <a:pt x="52" y="58"/>
                  <a:pt x="51" y="58"/>
                  <a:pt x="51" y="58"/>
                </a:cubicBezTo>
                <a:cubicBezTo>
                  <a:pt x="51" y="58"/>
                  <a:pt x="51" y="58"/>
                  <a:pt x="51" y="58"/>
                </a:cubicBezTo>
                <a:cubicBezTo>
                  <a:pt x="51" y="58"/>
                  <a:pt x="51" y="58"/>
                  <a:pt x="51" y="58"/>
                </a:cubicBezTo>
                <a:cubicBezTo>
                  <a:pt x="51" y="58"/>
                  <a:pt x="51" y="58"/>
                  <a:pt x="51" y="57"/>
                </a:cubicBezTo>
                <a:cubicBezTo>
                  <a:pt x="51" y="57"/>
                  <a:pt x="51" y="57"/>
                  <a:pt x="51" y="57"/>
                </a:cubicBezTo>
                <a:cubicBezTo>
                  <a:pt x="51" y="57"/>
                  <a:pt x="51" y="57"/>
                  <a:pt x="51" y="57"/>
                </a:cubicBezTo>
                <a:cubicBezTo>
                  <a:pt x="51" y="57"/>
                  <a:pt x="51" y="57"/>
                  <a:pt x="51" y="57"/>
                </a:cubicBezTo>
                <a:cubicBezTo>
                  <a:pt x="51" y="57"/>
                  <a:pt x="51" y="57"/>
                  <a:pt x="51" y="57"/>
                </a:cubicBezTo>
                <a:cubicBezTo>
                  <a:pt x="51" y="57"/>
                  <a:pt x="51" y="57"/>
                  <a:pt x="51" y="57"/>
                </a:cubicBezTo>
                <a:cubicBezTo>
                  <a:pt x="51" y="57"/>
                  <a:pt x="51" y="57"/>
                  <a:pt x="51" y="57"/>
                </a:cubicBezTo>
                <a:cubicBezTo>
                  <a:pt x="51" y="57"/>
                  <a:pt x="51" y="57"/>
                  <a:pt x="51" y="57"/>
                </a:cubicBezTo>
                <a:cubicBezTo>
                  <a:pt x="51" y="57"/>
                  <a:pt x="51" y="57"/>
                  <a:pt x="51" y="57"/>
                </a:cubicBezTo>
                <a:cubicBezTo>
                  <a:pt x="51" y="57"/>
                  <a:pt x="51" y="57"/>
                  <a:pt x="51" y="57"/>
                </a:cubicBezTo>
                <a:cubicBezTo>
                  <a:pt x="51" y="57"/>
                  <a:pt x="51" y="57"/>
                  <a:pt x="51" y="57"/>
                </a:cubicBezTo>
                <a:cubicBezTo>
                  <a:pt x="51" y="57"/>
                  <a:pt x="51" y="57"/>
                  <a:pt x="51" y="57"/>
                </a:cubicBezTo>
                <a:cubicBezTo>
                  <a:pt x="51" y="57"/>
                  <a:pt x="51" y="57"/>
                  <a:pt x="51" y="57"/>
                </a:cubicBezTo>
                <a:cubicBezTo>
                  <a:pt x="51" y="57"/>
                  <a:pt x="51" y="57"/>
                  <a:pt x="51" y="57"/>
                </a:cubicBezTo>
                <a:cubicBezTo>
                  <a:pt x="51" y="57"/>
                  <a:pt x="51" y="57"/>
                  <a:pt x="51" y="57"/>
                </a:cubicBezTo>
                <a:cubicBezTo>
                  <a:pt x="51" y="57"/>
                  <a:pt x="52" y="57"/>
                  <a:pt x="52" y="57"/>
                </a:cubicBezTo>
                <a:cubicBezTo>
                  <a:pt x="52" y="57"/>
                  <a:pt x="52" y="57"/>
                  <a:pt x="52" y="57"/>
                </a:cubicBezTo>
                <a:cubicBezTo>
                  <a:pt x="52" y="57"/>
                  <a:pt x="52" y="57"/>
                  <a:pt x="52" y="57"/>
                </a:cubicBezTo>
                <a:cubicBezTo>
                  <a:pt x="52" y="56"/>
                  <a:pt x="52" y="56"/>
                  <a:pt x="52" y="56"/>
                </a:cubicBezTo>
                <a:cubicBezTo>
                  <a:pt x="52" y="56"/>
                  <a:pt x="52" y="56"/>
                  <a:pt x="52" y="57"/>
                </a:cubicBezTo>
                <a:cubicBezTo>
                  <a:pt x="52" y="57"/>
                  <a:pt x="52" y="57"/>
                  <a:pt x="52" y="57"/>
                </a:cubicBezTo>
                <a:cubicBezTo>
                  <a:pt x="52" y="57"/>
                  <a:pt x="53" y="57"/>
                  <a:pt x="53" y="58"/>
                </a:cubicBezTo>
                <a:cubicBezTo>
                  <a:pt x="53" y="58"/>
                  <a:pt x="53" y="58"/>
                  <a:pt x="54" y="58"/>
                </a:cubicBezTo>
                <a:cubicBezTo>
                  <a:pt x="54" y="58"/>
                  <a:pt x="54" y="59"/>
                  <a:pt x="54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6" y="59"/>
                  <a:pt x="56" y="59"/>
                  <a:pt x="56" y="59"/>
                </a:cubicBezTo>
                <a:cubicBezTo>
                  <a:pt x="56" y="59"/>
                  <a:pt x="57" y="59"/>
                  <a:pt x="57" y="59"/>
                </a:cubicBezTo>
                <a:cubicBezTo>
                  <a:pt x="57" y="59"/>
                  <a:pt x="57" y="59"/>
                  <a:pt x="58" y="59"/>
                </a:cubicBezTo>
                <a:cubicBezTo>
                  <a:pt x="58" y="60"/>
                  <a:pt x="58" y="60"/>
                  <a:pt x="58" y="60"/>
                </a:cubicBezTo>
                <a:cubicBezTo>
                  <a:pt x="59" y="60"/>
                  <a:pt x="60" y="60"/>
                  <a:pt x="61" y="60"/>
                </a:cubicBezTo>
                <a:cubicBezTo>
                  <a:pt x="61" y="60"/>
                  <a:pt x="61" y="60"/>
                  <a:pt x="61" y="60"/>
                </a:cubicBezTo>
                <a:cubicBezTo>
                  <a:pt x="61" y="60"/>
                  <a:pt x="61" y="60"/>
                  <a:pt x="61" y="60"/>
                </a:cubicBezTo>
                <a:cubicBezTo>
                  <a:pt x="61" y="60"/>
                  <a:pt x="61" y="60"/>
                  <a:pt x="62" y="60"/>
                </a:cubicBezTo>
                <a:cubicBezTo>
                  <a:pt x="62" y="60"/>
                  <a:pt x="62" y="60"/>
                  <a:pt x="62" y="60"/>
                </a:cubicBezTo>
                <a:cubicBezTo>
                  <a:pt x="62" y="60"/>
                  <a:pt x="62" y="60"/>
                  <a:pt x="62" y="60"/>
                </a:cubicBezTo>
                <a:cubicBezTo>
                  <a:pt x="62" y="60"/>
                  <a:pt x="63" y="60"/>
                  <a:pt x="63" y="60"/>
                </a:cubicBezTo>
                <a:cubicBezTo>
                  <a:pt x="63" y="60"/>
                  <a:pt x="63" y="60"/>
                  <a:pt x="63" y="60"/>
                </a:cubicBezTo>
                <a:cubicBezTo>
                  <a:pt x="64" y="60"/>
                  <a:pt x="65" y="60"/>
                  <a:pt x="65" y="60"/>
                </a:cubicBezTo>
                <a:cubicBezTo>
                  <a:pt x="65" y="60"/>
                  <a:pt x="65" y="61"/>
                  <a:pt x="66" y="61"/>
                </a:cubicBezTo>
                <a:cubicBezTo>
                  <a:pt x="66" y="61"/>
                  <a:pt x="66" y="61"/>
                  <a:pt x="66" y="61"/>
                </a:cubicBezTo>
                <a:cubicBezTo>
                  <a:pt x="66" y="61"/>
                  <a:pt x="66" y="62"/>
                  <a:pt x="66" y="62"/>
                </a:cubicBezTo>
                <a:cubicBezTo>
                  <a:pt x="66" y="62"/>
                  <a:pt x="66" y="62"/>
                  <a:pt x="66" y="62"/>
                </a:cubicBezTo>
                <a:cubicBezTo>
                  <a:pt x="66" y="62"/>
                  <a:pt x="66" y="62"/>
                  <a:pt x="66" y="62"/>
                </a:cubicBezTo>
                <a:cubicBezTo>
                  <a:pt x="66" y="62"/>
                  <a:pt x="66" y="62"/>
                  <a:pt x="66" y="62"/>
                </a:cubicBezTo>
                <a:cubicBezTo>
                  <a:pt x="66" y="62"/>
                  <a:pt x="66" y="62"/>
                  <a:pt x="66" y="62"/>
                </a:cubicBezTo>
                <a:cubicBezTo>
                  <a:pt x="67" y="62"/>
                  <a:pt x="67" y="61"/>
                  <a:pt x="67" y="61"/>
                </a:cubicBezTo>
                <a:cubicBezTo>
                  <a:pt x="67" y="61"/>
                  <a:pt x="67" y="62"/>
                  <a:pt x="67" y="62"/>
                </a:cubicBezTo>
                <a:cubicBezTo>
                  <a:pt x="67" y="62"/>
                  <a:pt x="68" y="62"/>
                  <a:pt x="68" y="62"/>
                </a:cubicBezTo>
                <a:cubicBezTo>
                  <a:pt x="68" y="62"/>
                  <a:pt x="68" y="63"/>
                  <a:pt x="68" y="63"/>
                </a:cubicBezTo>
                <a:cubicBezTo>
                  <a:pt x="67" y="63"/>
                  <a:pt x="67" y="62"/>
                  <a:pt x="67" y="63"/>
                </a:cubicBezTo>
                <a:cubicBezTo>
                  <a:pt x="67" y="63"/>
                  <a:pt x="68" y="64"/>
                  <a:pt x="69" y="64"/>
                </a:cubicBezTo>
                <a:cubicBezTo>
                  <a:pt x="69" y="64"/>
                  <a:pt x="69" y="64"/>
                  <a:pt x="69" y="64"/>
                </a:cubicBezTo>
                <a:cubicBezTo>
                  <a:pt x="70" y="64"/>
                  <a:pt x="70" y="63"/>
                  <a:pt x="70" y="63"/>
                </a:cubicBezTo>
                <a:cubicBezTo>
                  <a:pt x="70" y="63"/>
                  <a:pt x="70" y="64"/>
                  <a:pt x="70" y="64"/>
                </a:cubicBezTo>
                <a:cubicBezTo>
                  <a:pt x="70" y="64"/>
                  <a:pt x="70" y="65"/>
                  <a:pt x="70" y="65"/>
                </a:cubicBezTo>
                <a:cubicBezTo>
                  <a:pt x="70" y="65"/>
                  <a:pt x="70" y="66"/>
                  <a:pt x="71" y="66"/>
                </a:cubicBezTo>
                <a:cubicBezTo>
                  <a:pt x="71" y="67"/>
                  <a:pt x="71" y="68"/>
                  <a:pt x="72" y="69"/>
                </a:cubicBezTo>
                <a:cubicBezTo>
                  <a:pt x="72" y="69"/>
                  <a:pt x="72" y="69"/>
                  <a:pt x="72" y="70"/>
                </a:cubicBezTo>
                <a:cubicBezTo>
                  <a:pt x="72" y="70"/>
                  <a:pt x="73" y="71"/>
                  <a:pt x="73" y="71"/>
                </a:cubicBezTo>
                <a:cubicBezTo>
                  <a:pt x="73" y="71"/>
                  <a:pt x="74" y="73"/>
                  <a:pt x="74" y="73"/>
                </a:cubicBezTo>
                <a:cubicBezTo>
                  <a:pt x="74" y="74"/>
                  <a:pt x="75" y="74"/>
                  <a:pt x="75" y="74"/>
                </a:cubicBezTo>
                <a:cubicBezTo>
                  <a:pt x="75" y="74"/>
                  <a:pt x="75" y="74"/>
                  <a:pt x="75" y="73"/>
                </a:cubicBezTo>
                <a:cubicBezTo>
                  <a:pt x="75" y="73"/>
                  <a:pt x="76" y="73"/>
                  <a:pt x="76" y="73"/>
                </a:cubicBezTo>
                <a:cubicBezTo>
                  <a:pt x="76" y="73"/>
                  <a:pt x="76" y="73"/>
                  <a:pt x="76" y="73"/>
                </a:cubicBezTo>
                <a:cubicBezTo>
                  <a:pt x="76" y="73"/>
                  <a:pt x="77" y="72"/>
                  <a:pt x="77" y="72"/>
                </a:cubicBezTo>
                <a:cubicBezTo>
                  <a:pt x="77" y="72"/>
                  <a:pt x="77" y="71"/>
                  <a:pt x="76" y="71"/>
                </a:cubicBezTo>
                <a:cubicBezTo>
                  <a:pt x="76" y="71"/>
                  <a:pt x="77" y="71"/>
                  <a:pt x="77" y="71"/>
                </a:cubicBezTo>
                <a:cubicBezTo>
                  <a:pt x="77" y="70"/>
                  <a:pt x="77" y="70"/>
                  <a:pt x="77" y="69"/>
                </a:cubicBezTo>
                <a:cubicBezTo>
                  <a:pt x="77" y="69"/>
                  <a:pt x="77" y="68"/>
                  <a:pt x="77" y="68"/>
                </a:cubicBezTo>
                <a:cubicBezTo>
                  <a:pt x="77" y="68"/>
                  <a:pt x="77" y="68"/>
                  <a:pt x="77" y="68"/>
                </a:cubicBezTo>
                <a:cubicBezTo>
                  <a:pt x="77" y="68"/>
                  <a:pt x="78" y="67"/>
                  <a:pt x="78" y="67"/>
                </a:cubicBezTo>
                <a:cubicBezTo>
                  <a:pt x="78" y="67"/>
                  <a:pt x="78" y="67"/>
                  <a:pt x="78" y="67"/>
                </a:cubicBezTo>
                <a:cubicBezTo>
                  <a:pt x="79" y="66"/>
                  <a:pt x="80" y="65"/>
                  <a:pt x="80" y="65"/>
                </a:cubicBezTo>
                <a:cubicBezTo>
                  <a:pt x="81" y="65"/>
                  <a:pt x="81" y="65"/>
                  <a:pt x="81" y="65"/>
                </a:cubicBezTo>
                <a:cubicBezTo>
                  <a:pt x="81" y="65"/>
                  <a:pt x="81" y="64"/>
                  <a:pt x="81" y="64"/>
                </a:cubicBezTo>
                <a:cubicBezTo>
                  <a:pt x="81" y="64"/>
                  <a:pt x="81" y="64"/>
                  <a:pt x="81" y="63"/>
                </a:cubicBezTo>
                <a:cubicBezTo>
                  <a:pt x="81" y="63"/>
                  <a:pt x="82" y="63"/>
                  <a:pt x="82" y="63"/>
                </a:cubicBezTo>
                <a:cubicBezTo>
                  <a:pt x="82" y="63"/>
                  <a:pt x="82" y="63"/>
                  <a:pt x="83" y="63"/>
                </a:cubicBezTo>
                <a:cubicBezTo>
                  <a:pt x="83" y="63"/>
                  <a:pt x="83" y="63"/>
                  <a:pt x="83" y="63"/>
                </a:cubicBezTo>
                <a:cubicBezTo>
                  <a:pt x="83" y="63"/>
                  <a:pt x="83" y="63"/>
                  <a:pt x="83" y="63"/>
                </a:cubicBezTo>
                <a:cubicBezTo>
                  <a:pt x="83" y="63"/>
                  <a:pt x="83" y="63"/>
                  <a:pt x="83" y="63"/>
                </a:cubicBezTo>
                <a:cubicBezTo>
                  <a:pt x="83" y="63"/>
                  <a:pt x="83" y="63"/>
                  <a:pt x="83" y="63"/>
                </a:cubicBezTo>
                <a:cubicBezTo>
                  <a:pt x="83" y="63"/>
                  <a:pt x="83" y="63"/>
                  <a:pt x="83" y="63"/>
                </a:cubicBezTo>
                <a:cubicBezTo>
                  <a:pt x="83" y="63"/>
                  <a:pt x="83" y="63"/>
                  <a:pt x="83" y="63"/>
                </a:cubicBezTo>
                <a:cubicBezTo>
                  <a:pt x="83" y="63"/>
                  <a:pt x="83" y="63"/>
                  <a:pt x="83" y="63"/>
                </a:cubicBezTo>
                <a:cubicBezTo>
                  <a:pt x="83" y="63"/>
                  <a:pt x="83" y="63"/>
                  <a:pt x="83" y="63"/>
                </a:cubicBezTo>
                <a:cubicBezTo>
                  <a:pt x="83" y="63"/>
                  <a:pt x="83" y="63"/>
                  <a:pt x="83" y="63"/>
                </a:cubicBezTo>
                <a:cubicBezTo>
                  <a:pt x="83" y="63"/>
                  <a:pt x="83" y="63"/>
                  <a:pt x="83" y="63"/>
                </a:cubicBezTo>
                <a:cubicBezTo>
                  <a:pt x="83" y="63"/>
                  <a:pt x="83" y="63"/>
                  <a:pt x="83" y="63"/>
                </a:cubicBezTo>
                <a:cubicBezTo>
                  <a:pt x="83" y="63"/>
                  <a:pt x="83" y="63"/>
                  <a:pt x="83" y="63"/>
                </a:cubicBezTo>
                <a:cubicBezTo>
                  <a:pt x="83" y="63"/>
                  <a:pt x="83" y="63"/>
                  <a:pt x="83" y="63"/>
                </a:cubicBezTo>
                <a:cubicBezTo>
                  <a:pt x="83" y="63"/>
                  <a:pt x="84" y="63"/>
                  <a:pt x="84" y="63"/>
                </a:cubicBezTo>
                <a:cubicBezTo>
                  <a:pt x="84" y="63"/>
                  <a:pt x="84" y="63"/>
                  <a:pt x="84" y="63"/>
                </a:cubicBezTo>
                <a:cubicBezTo>
                  <a:pt x="84" y="63"/>
                  <a:pt x="84" y="63"/>
                  <a:pt x="84" y="63"/>
                </a:cubicBezTo>
                <a:cubicBezTo>
                  <a:pt x="84" y="63"/>
                  <a:pt x="84" y="63"/>
                  <a:pt x="84" y="62"/>
                </a:cubicBezTo>
                <a:cubicBezTo>
                  <a:pt x="84" y="62"/>
                  <a:pt x="85" y="63"/>
                  <a:pt x="85" y="63"/>
                </a:cubicBezTo>
                <a:cubicBezTo>
                  <a:pt x="85" y="63"/>
                  <a:pt x="85" y="63"/>
                  <a:pt x="85" y="64"/>
                </a:cubicBezTo>
                <a:cubicBezTo>
                  <a:pt x="85" y="64"/>
                  <a:pt x="85" y="64"/>
                  <a:pt x="85" y="64"/>
                </a:cubicBezTo>
                <a:cubicBezTo>
                  <a:pt x="85" y="64"/>
                  <a:pt x="85" y="64"/>
                  <a:pt x="85" y="64"/>
                </a:cubicBezTo>
                <a:cubicBezTo>
                  <a:pt x="85" y="64"/>
                  <a:pt x="85" y="64"/>
                  <a:pt x="85" y="64"/>
                </a:cubicBezTo>
                <a:cubicBezTo>
                  <a:pt x="85" y="64"/>
                  <a:pt x="85" y="64"/>
                  <a:pt x="85" y="64"/>
                </a:cubicBezTo>
                <a:cubicBezTo>
                  <a:pt x="85" y="64"/>
                  <a:pt x="85" y="64"/>
                  <a:pt x="85" y="64"/>
                </a:cubicBezTo>
                <a:cubicBezTo>
                  <a:pt x="85" y="64"/>
                  <a:pt x="85" y="64"/>
                  <a:pt x="85" y="64"/>
                </a:cubicBezTo>
                <a:cubicBezTo>
                  <a:pt x="85" y="64"/>
                  <a:pt x="86" y="64"/>
                  <a:pt x="86" y="64"/>
                </a:cubicBezTo>
                <a:cubicBezTo>
                  <a:pt x="86" y="64"/>
                  <a:pt x="86" y="64"/>
                  <a:pt x="86" y="64"/>
                </a:cubicBezTo>
                <a:cubicBezTo>
                  <a:pt x="86" y="65"/>
                  <a:pt x="86" y="65"/>
                  <a:pt x="87" y="65"/>
                </a:cubicBezTo>
                <a:cubicBezTo>
                  <a:pt x="87" y="66"/>
                  <a:pt x="87" y="66"/>
                  <a:pt x="87" y="66"/>
                </a:cubicBezTo>
                <a:cubicBezTo>
                  <a:pt x="88" y="67"/>
                  <a:pt x="87" y="67"/>
                  <a:pt x="87" y="67"/>
                </a:cubicBezTo>
                <a:cubicBezTo>
                  <a:pt x="87" y="68"/>
                  <a:pt x="88" y="68"/>
                  <a:pt x="88" y="68"/>
                </a:cubicBezTo>
                <a:cubicBezTo>
                  <a:pt x="88" y="68"/>
                  <a:pt x="88" y="68"/>
                  <a:pt x="89" y="68"/>
                </a:cubicBezTo>
                <a:cubicBezTo>
                  <a:pt x="89" y="67"/>
                  <a:pt x="89" y="67"/>
                  <a:pt x="89" y="67"/>
                </a:cubicBezTo>
                <a:cubicBezTo>
                  <a:pt x="90" y="67"/>
                  <a:pt x="90" y="67"/>
                  <a:pt x="90" y="67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5" name="Freeform 19">
            <a:extLst>
              <a:ext uri="{FF2B5EF4-FFF2-40B4-BE49-F238E27FC236}">
                <a16:creationId xmlns:a16="http://schemas.microsoft.com/office/drawing/2014/main" id="{53C060A6-471B-4634-A950-0BC75E5E5A17}"/>
              </a:ext>
            </a:extLst>
          </p:cNvPr>
          <p:cNvSpPr>
            <a:spLocks/>
          </p:cNvSpPr>
          <p:nvPr/>
        </p:nvSpPr>
        <p:spPr bwMode="auto">
          <a:xfrm>
            <a:off x="6630988" y="4524375"/>
            <a:ext cx="192087" cy="390525"/>
          </a:xfrm>
          <a:custGeom>
            <a:avLst/>
            <a:gdLst>
              <a:gd name="T0" fmla="*/ 2147483646 w 6"/>
              <a:gd name="T1" fmla="*/ 0 h 12"/>
              <a:gd name="T2" fmla="*/ 2147483646 w 6"/>
              <a:gd name="T3" fmla="*/ 0 h 12"/>
              <a:gd name="T4" fmla="*/ 2147483646 w 6"/>
              <a:gd name="T5" fmla="*/ 2147483646 h 12"/>
              <a:gd name="T6" fmla="*/ 2147483646 w 6"/>
              <a:gd name="T7" fmla="*/ 2147483646 h 12"/>
              <a:gd name="T8" fmla="*/ 2147483646 w 6"/>
              <a:gd name="T9" fmla="*/ 2147483646 h 12"/>
              <a:gd name="T10" fmla="*/ 2147483646 w 6"/>
              <a:gd name="T11" fmla="*/ 2147483646 h 12"/>
              <a:gd name="T12" fmla="*/ 2147483646 w 6"/>
              <a:gd name="T13" fmla="*/ 2147483646 h 12"/>
              <a:gd name="T14" fmla="*/ 2147483646 w 6"/>
              <a:gd name="T15" fmla="*/ 2147483646 h 12"/>
              <a:gd name="T16" fmla="*/ 2147483646 w 6"/>
              <a:gd name="T17" fmla="*/ 2147483646 h 12"/>
              <a:gd name="T18" fmla="*/ 2147483646 w 6"/>
              <a:gd name="T19" fmla="*/ 2147483646 h 12"/>
              <a:gd name="T20" fmla="*/ 2147483646 w 6"/>
              <a:gd name="T21" fmla="*/ 2147483646 h 12"/>
              <a:gd name="T22" fmla="*/ 0 w 6"/>
              <a:gd name="T23" fmla="*/ 2147483646 h 12"/>
              <a:gd name="T24" fmla="*/ 2147483646 w 6"/>
              <a:gd name="T25" fmla="*/ 2147483646 h 12"/>
              <a:gd name="T26" fmla="*/ 0 w 6"/>
              <a:gd name="T27" fmla="*/ 2147483646 h 12"/>
              <a:gd name="T28" fmla="*/ 0 w 6"/>
              <a:gd name="T29" fmla="*/ 2147483646 h 12"/>
              <a:gd name="T30" fmla="*/ 0 w 6"/>
              <a:gd name="T31" fmla="*/ 2147483646 h 12"/>
              <a:gd name="T32" fmla="*/ 0 w 6"/>
              <a:gd name="T33" fmla="*/ 2147483646 h 12"/>
              <a:gd name="T34" fmla="*/ 0 w 6"/>
              <a:gd name="T35" fmla="*/ 2147483646 h 12"/>
              <a:gd name="T36" fmla="*/ 2147483646 w 6"/>
              <a:gd name="T37" fmla="*/ 2147483646 h 12"/>
              <a:gd name="T38" fmla="*/ 2147483646 w 6"/>
              <a:gd name="T39" fmla="*/ 2147483646 h 12"/>
              <a:gd name="T40" fmla="*/ 2147483646 w 6"/>
              <a:gd name="T41" fmla="*/ 2147483646 h 12"/>
              <a:gd name="T42" fmla="*/ 2147483646 w 6"/>
              <a:gd name="T43" fmla="*/ 2147483646 h 12"/>
              <a:gd name="T44" fmla="*/ 2147483646 w 6"/>
              <a:gd name="T45" fmla="*/ 2147483646 h 12"/>
              <a:gd name="T46" fmla="*/ 2147483646 w 6"/>
              <a:gd name="T47" fmla="*/ 2147483646 h 12"/>
              <a:gd name="T48" fmla="*/ 2147483646 w 6"/>
              <a:gd name="T49" fmla="*/ 2147483646 h 12"/>
              <a:gd name="T50" fmla="*/ 2147483646 w 6"/>
              <a:gd name="T51" fmla="*/ 2147483646 h 12"/>
              <a:gd name="T52" fmla="*/ 2147483646 w 6"/>
              <a:gd name="T53" fmla="*/ 2147483646 h 12"/>
              <a:gd name="T54" fmla="*/ 2147483646 w 6"/>
              <a:gd name="T55" fmla="*/ 2147483646 h 12"/>
              <a:gd name="T56" fmla="*/ 2147483646 w 6"/>
              <a:gd name="T57" fmla="*/ 0 h 1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" h="12"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0" y="4"/>
                  <a:pt x="0" y="4"/>
                </a:cubicBezTo>
                <a:cubicBezTo>
                  <a:pt x="0" y="5"/>
                  <a:pt x="1" y="6"/>
                  <a:pt x="1" y="7"/>
                </a:cubicBezTo>
                <a:cubicBezTo>
                  <a:pt x="1" y="7"/>
                  <a:pt x="1" y="7"/>
                  <a:pt x="0" y="8"/>
                </a:cubicBezTo>
                <a:cubicBezTo>
                  <a:pt x="0" y="8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1"/>
                  <a:pt x="0" y="11"/>
                </a:cubicBezTo>
                <a:cubicBezTo>
                  <a:pt x="0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cubicBezTo>
                  <a:pt x="2" y="12"/>
                  <a:pt x="3" y="12"/>
                  <a:pt x="3" y="12"/>
                </a:cubicBezTo>
                <a:cubicBezTo>
                  <a:pt x="3" y="12"/>
                  <a:pt x="3" y="11"/>
                  <a:pt x="3" y="11"/>
                </a:cubicBezTo>
                <a:cubicBezTo>
                  <a:pt x="3" y="11"/>
                  <a:pt x="4" y="10"/>
                  <a:pt x="4" y="9"/>
                </a:cubicBezTo>
                <a:cubicBezTo>
                  <a:pt x="4" y="9"/>
                  <a:pt x="4" y="6"/>
                  <a:pt x="5" y="6"/>
                </a:cubicBezTo>
                <a:cubicBezTo>
                  <a:pt x="5" y="5"/>
                  <a:pt x="5" y="4"/>
                  <a:pt x="5" y="4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6" y="3"/>
                  <a:pt x="5" y="1"/>
                  <a:pt x="5" y="1"/>
                </a:cubicBezTo>
                <a:cubicBezTo>
                  <a:pt x="5" y="0"/>
                  <a:pt x="5" y="0"/>
                  <a:pt x="4" y="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6" name="Freeform 20">
            <a:extLst>
              <a:ext uri="{FF2B5EF4-FFF2-40B4-BE49-F238E27FC236}">
                <a16:creationId xmlns:a16="http://schemas.microsoft.com/office/drawing/2014/main" id="{4B17C466-BE7C-43ED-A7C6-59650BE6C271}"/>
              </a:ext>
            </a:extLst>
          </p:cNvPr>
          <p:cNvSpPr>
            <a:spLocks/>
          </p:cNvSpPr>
          <p:nvPr/>
        </p:nvSpPr>
        <p:spPr bwMode="auto">
          <a:xfrm>
            <a:off x="7534275" y="3937000"/>
            <a:ext cx="65088" cy="95250"/>
          </a:xfrm>
          <a:custGeom>
            <a:avLst/>
            <a:gdLst>
              <a:gd name="T0" fmla="*/ 2147483646 w 2"/>
              <a:gd name="T1" fmla="*/ 0 h 3"/>
              <a:gd name="T2" fmla="*/ 0 w 2"/>
              <a:gd name="T3" fmla="*/ 0 h 3"/>
              <a:gd name="T4" fmla="*/ 0 w 2"/>
              <a:gd name="T5" fmla="*/ 2147483646 h 3"/>
              <a:gd name="T6" fmla="*/ 0 w 2"/>
              <a:gd name="T7" fmla="*/ 2147483646 h 3"/>
              <a:gd name="T8" fmla="*/ 2147483646 w 2"/>
              <a:gd name="T9" fmla="*/ 2147483646 h 3"/>
              <a:gd name="T10" fmla="*/ 2147483646 w 2"/>
              <a:gd name="T11" fmla="*/ 2147483646 h 3"/>
              <a:gd name="T12" fmla="*/ 2147483646 w 2"/>
              <a:gd name="T13" fmla="*/ 2147483646 h 3"/>
              <a:gd name="T14" fmla="*/ 2147483646 w 2"/>
              <a:gd name="T15" fmla="*/ 0 h 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" h="3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1" y="3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1" y="0"/>
                  <a:pt x="1" y="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7" name="Freeform 21">
            <a:extLst>
              <a:ext uri="{FF2B5EF4-FFF2-40B4-BE49-F238E27FC236}">
                <a16:creationId xmlns:a16="http://schemas.microsoft.com/office/drawing/2014/main" id="{06BCFD64-0CDA-448A-90DD-81FB8F71511F}"/>
              </a:ext>
            </a:extLst>
          </p:cNvPr>
          <p:cNvSpPr>
            <a:spLocks/>
          </p:cNvSpPr>
          <p:nvPr/>
        </p:nvSpPr>
        <p:spPr bwMode="auto">
          <a:xfrm>
            <a:off x="7923213" y="4032250"/>
            <a:ext cx="322262" cy="327025"/>
          </a:xfrm>
          <a:custGeom>
            <a:avLst/>
            <a:gdLst>
              <a:gd name="T0" fmla="*/ 2147483646 w 10"/>
              <a:gd name="T1" fmla="*/ 2147483646 h 10"/>
              <a:gd name="T2" fmla="*/ 2147483646 w 10"/>
              <a:gd name="T3" fmla="*/ 2147483646 h 10"/>
              <a:gd name="T4" fmla="*/ 2147483646 w 10"/>
              <a:gd name="T5" fmla="*/ 2147483646 h 10"/>
              <a:gd name="T6" fmla="*/ 2147483646 w 10"/>
              <a:gd name="T7" fmla="*/ 2147483646 h 10"/>
              <a:gd name="T8" fmla="*/ 2147483646 w 10"/>
              <a:gd name="T9" fmla="*/ 2147483646 h 10"/>
              <a:gd name="T10" fmla="*/ 2147483646 w 10"/>
              <a:gd name="T11" fmla="*/ 2147483646 h 10"/>
              <a:gd name="T12" fmla="*/ 2147483646 w 10"/>
              <a:gd name="T13" fmla="*/ 2147483646 h 10"/>
              <a:gd name="T14" fmla="*/ 2147483646 w 10"/>
              <a:gd name="T15" fmla="*/ 2147483646 h 10"/>
              <a:gd name="T16" fmla="*/ 2147483646 w 10"/>
              <a:gd name="T17" fmla="*/ 2147483646 h 10"/>
              <a:gd name="T18" fmla="*/ 2147483646 w 10"/>
              <a:gd name="T19" fmla="*/ 2147483646 h 10"/>
              <a:gd name="T20" fmla="*/ 2147483646 w 10"/>
              <a:gd name="T21" fmla="*/ 2147483646 h 10"/>
              <a:gd name="T22" fmla="*/ 2147483646 w 10"/>
              <a:gd name="T23" fmla="*/ 2147483646 h 10"/>
              <a:gd name="T24" fmla="*/ 2147483646 w 10"/>
              <a:gd name="T25" fmla="*/ 2147483646 h 10"/>
              <a:gd name="T26" fmla="*/ 2147483646 w 10"/>
              <a:gd name="T27" fmla="*/ 2147483646 h 10"/>
              <a:gd name="T28" fmla="*/ 2147483646 w 10"/>
              <a:gd name="T29" fmla="*/ 2147483646 h 10"/>
              <a:gd name="T30" fmla="*/ 2147483646 w 10"/>
              <a:gd name="T31" fmla="*/ 2147483646 h 10"/>
              <a:gd name="T32" fmla="*/ 2147483646 w 10"/>
              <a:gd name="T33" fmla="*/ 2147483646 h 10"/>
              <a:gd name="T34" fmla="*/ 2147483646 w 10"/>
              <a:gd name="T35" fmla="*/ 2147483646 h 10"/>
              <a:gd name="T36" fmla="*/ 2147483646 w 10"/>
              <a:gd name="T37" fmla="*/ 2147483646 h 10"/>
              <a:gd name="T38" fmla="*/ 2147483646 w 10"/>
              <a:gd name="T39" fmla="*/ 2147483646 h 10"/>
              <a:gd name="T40" fmla="*/ 2147483646 w 10"/>
              <a:gd name="T41" fmla="*/ 0 h 10"/>
              <a:gd name="T42" fmla="*/ 2147483646 w 10"/>
              <a:gd name="T43" fmla="*/ 0 h 10"/>
              <a:gd name="T44" fmla="*/ 0 w 10"/>
              <a:gd name="T45" fmla="*/ 0 h 10"/>
              <a:gd name="T46" fmla="*/ 2147483646 w 10"/>
              <a:gd name="T47" fmla="*/ 2147483646 h 10"/>
              <a:gd name="T48" fmla="*/ 2147483646 w 10"/>
              <a:gd name="T49" fmla="*/ 2147483646 h 10"/>
              <a:gd name="T50" fmla="*/ 2147483646 w 10"/>
              <a:gd name="T51" fmla="*/ 2147483646 h 10"/>
              <a:gd name="T52" fmla="*/ 2147483646 w 10"/>
              <a:gd name="T53" fmla="*/ 2147483646 h 10"/>
              <a:gd name="T54" fmla="*/ 2147483646 w 10"/>
              <a:gd name="T55" fmla="*/ 2147483646 h 10"/>
              <a:gd name="T56" fmla="*/ 2147483646 w 10"/>
              <a:gd name="T57" fmla="*/ 2147483646 h 10"/>
              <a:gd name="T58" fmla="*/ 2147483646 w 10"/>
              <a:gd name="T59" fmla="*/ 2147483646 h 10"/>
              <a:gd name="T60" fmla="*/ 2147483646 w 10"/>
              <a:gd name="T61" fmla="*/ 2147483646 h 10"/>
              <a:gd name="T62" fmla="*/ 2147483646 w 10"/>
              <a:gd name="T63" fmla="*/ 2147483646 h 10"/>
              <a:gd name="T64" fmla="*/ 2147483646 w 10"/>
              <a:gd name="T65" fmla="*/ 2147483646 h 10"/>
              <a:gd name="T66" fmla="*/ 2147483646 w 10"/>
              <a:gd name="T67" fmla="*/ 2147483646 h 10"/>
              <a:gd name="T68" fmla="*/ 2147483646 w 10"/>
              <a:gd name="T69" fmla="*/ 2147483646 h 10"/>
              <a:gd name="T70" fmla="*/ 2147483646 w 10"/>
              <a:gd name="T71" fmla="*/ 2147483646 h 10"/>
              <a:gd name="T72" fmla="*/ 2147483646 w 10"/>
              <a:gd name="T73" fmla="*/ 2147483646 h 10"/>
              <a:gd name="T74" fmla="*/ 2147483646 w 10"/>
              <a:gd name="T75" fmla="*/ 2147483646 h 1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" h="10">
                <a:moveTo>
                  <a:pt x="10" y="9"/>
                </a:moveTo>
                <a:cubicBezTo>
                  <a:pt x="10" y="9"/>
                  <a:pt x="10" y="9"/>
                  <a:pt x="10" y="9"/>
                </a:cubicBezTo>
                <a:cubicBezTo>
                  <a:pt x="10" y="9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7" y="4"/>
                  <a:pt x="7" y="4"/>
                </a:cubicBezTo>
                <a:cubicBezTo>
                  <a:pt x="7" y="4"/>
                  <a:pt x="8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5" y="3"/>
                  <a:pt x="5" y="3"/>
                </a:cubicBezTo>
                <a:cubicBezTo>
                  <a:pt x="5" y="3"/>
                  <a:pt x="5" y="2"/>
                  <a:pt x="5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3" y="1"/>
                  <a:pt x="3" y="1"/>
                </a:cubicBezTo>
                <a:cubicBezTo>
                  <a:pt x="3" y="1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1" y="1"/>
                  <a:pt x="1" y="1"/>
                </a:cubicBezTo>
                <a:cubicBezTo>
                  <a:pt x="1" y="1"/>
                  <a:pt x="2" y="1"/>
                  <a:pt x="2" y="1"/>
                </a:cubicBezTo>
                <a:cubicBezTo>
                  <a:pt x="2" y="1"/>
                  <a:pt x="1" y="2"/>
                  <a:pt x="2" y="2"/>
                </a:cubicBezTo>
                <a:cubicBezTo>
                  <a:pt x="2" y="2"/>
                  <a:pt x="2" y="2"/>
                  <a:pt x="3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3"/>
                  <a:pt x="4" y="3"/>
                </a:cubicBezTo>
                <a:cubicBezTo>
                  <a:pt x="4" y="3"/>
                  <a:pt x="4" y="4"/>
                  <a:pt x="4" y="4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6" y="6"/>
                  <a:pt x="6" y="6"/>
                  <a:pt x="6" y="7"/>
                </a:cubicBezTo>
                <a:cubicBezTo>
                  <a:pt x="6" y="7"/>
                  <a:pt x="7" y="8"/>
                  <a:pt x="8" y="8"/>
                </a:cubicBezTo>
                <a:cubicBezTo>
                  <a:pt x="8" y="8"/>
                  <a:pt x="9" y="9"/>
                  <a:pt x="9" y="9"/>
                </a:cubicBezTo>
                <a:cubicBezTo>
                  <a:pt x="9" y="9"/>
                  <a:pt x="10" y="10"/>
                  <a:pt x="10" y="10"/>
                </a:cubicBezTo>
                <a:cubicBezTo>
                  <a:pt x="10" y="9"/>
                  <a:pt x="9" y="9"/>
                  <a:pt x="9" y="9"/>
                </a:cubicBezTo>
                <a:cubicBezTo>
                  <a:pt x="10" y="9"/>
                  <a:pt x="10" y="9"/>
                  <a:pt x="10" y="9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8" name="Freeform 22">
            <a:extLst>
              <a:ext uri="{FF2B5EF4-FFF2-40B4-BE49-F238E27FC236}">
                <a16:creationId xmlns:a16="http://schemas.microsoft.com/office/drawing/2014/main" id="{49C0C7D2-7CC9-4B0C-916C-0F6B2619CF93}"/>
              </a:ext>
            </a:extLst>
          </p:cNvPr>
          <p:cNvSpPr>
            <a:spLocks/>
          </p:cNvSpPr>
          <p:nvPr/>
        </p:nvSpPr>
        <p:spPr bwMode="auto">
          <a:xfrm>
            <a:off x="8245475" y="4327525"/>
            <a:ext cx="260350" cy="98425"/>
          </a:xfrm>
          <a:custGeom>
            <a:avLst/>
            <a:gdLst>
              <a:gd name="T0" fmla="*/ 2147483646 w 8"/>
              <a:gd name="T1" fmla="*/ 2147483646 h 3"/>
              <a:gd name="T2" fmla="*/ 2147483646 w 8"/>
              <a:gd name="T3" fmla="*/ 2147483646 h 3"/>
              <a:gd name="T4" fmla="*/ 2147483646 w 8"/>
              <a:gd name="T5" fmla="*/ 2147483646 h 3"/>
              <a:gd name="T6" fmla="*/ 2147483646 w 8"/>
              <a:gd name="T7" fmla="*/ 2147483646 h 3"/>
              <a:gd name="T8" fmla="*/ 2147483646 w 8"/>
              <a:gd name="T9" fmla="*/ 2147483646 h 3"/>
              <a:gd name="T10" fmla="*/ 2147483646 w 8"/>
              <a:gd name="T11" fmla="*/ 2147483646 h 3"/>
              <a:gd name="T12" fmla="*/ 2147483646 w 8"/>
              <a:gd name="T13" fmla="*/ 2147483646 h 3"/>
              <a:gd name="T14" fmla="*/ 2147483646 w 8"/>
              <a:gd name="T15" fmla="*/ 2147483646 h 3"/>
              <a:gd name="T16" fmla="*/ 2147483646 w 8"/>
              <a:gd name="T17" fmla="*/ 0 h 3"/>
              <a:gd name="T18" fmla="*/ 2147483646 w 8"/>
              <a:gd name="T19" fmla="*/ 2147483646 h 3"/>
              <a:gd name="T20" fmla="*/ 2147483646 w 8"/>
              <a:gd name="T21" fmla="*/ 2147483646 h 3"/>
              <a:gd name="T22" fmla="*/ 0 w 8"/>
              <a:gd name="T23" fmla="*/ 2147483646 h 3"/>
              <a:gd name="T24" fmla="*/ 2147483646 w 8"/>
              <a:gd name="T25" fmla="*/ 2147483646 h 3"/>
              <a:gd name="T26" fmla="*/ 2147483646 w 8"/>
              <a:gd name="T27" fmla="*/ 2147483646 h 3"/>
              <a:gd name="T28" fmla="*/ 2147483646 w 8"/>
              <a:gd name="T29" fmla="*/ 2147483646 h 3"/>
              <a:gd name="T30" fmla="*/ 2147483646 w 8"/>
              <a:gd name="T31" fmla="*/ 2147483646 h 3"/>
              <a:gd name="T32" fmla="*/ 2147483646 w 8"/>
              <a:gd name="T33" fmla="*/ 2147483646 h 3"/>
              <a:gd name="T34" fmla="*/ 2147483646 w 8"/>
              <a:gd name="T35" fmla="*/ 2147483646 h 3"/>
              <a:gd name="T36" fmla="*/ 2147483646 w 8"/>
              <a:gd name="T37" fmla="*/ 2147483646 h 3"/>
              <a:gd name="T38" fmla="*/ 2147483646 w 8"/>
              <a:gd name="T39" fmla="*/ 2147483646 h 3"/>
              <a:gd name="T40" fmla="*/ 2147483646 w 8"/>
              <a:gd name="T41" fmla="*/ 2147483646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" h="3">
                <a:moveTo>
                  <a:pt x="7" y="2"/>
                </a:moveTo>
                <a:cubicBezTo>
                  <a:pt x="7" y="2"/>
                  <a:pt x="7" y="2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6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2" y="0"/>
                  <a:pt x="2" y="0"/>
                </a:cubicBezTo>
                <a:cubicBezTo>
                  <a:pt x="2" y="0"/>
                  <a:pt x="2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1" y="2"/>
                </a:cubicBezTo>
                <a:cubicBezTo>
                  <a:pt x="1" y="2"/>
                  <a:pt x="2" y="2"/>
                  <a:pt x="2" y="2"/>
                </a:cubicBezTo>
                <a:cubicBezTo>
                  <a:pt x="2" y="2"/>
                  <a:pt x="3" y="2"/>
                  <a:pt x="4" y="2"/>
                </a:cubicBezTo>
                <a:cubicBezTo>
                  <a:pt x="4" y="2"/>
                  <a:pt x="4" y="2"/>
                  <a:pt x="5" y="2"/>
                </a:cubicBezTo>
                <a:cubicBezTo>
                  <a:pt x="5" y="3"/>
                  <a:pt x="6" y="2"/>
                  <a:pt x="7" y="2"/>
                </a:cubicBezTo>
                <a:cubicBezTo>
                  <a:pt x="7" y="2"/>
                  <a:pt x="7" y="2"/>
                  <a:pt x="8" y="3"/>
                </a:cubicBezTo>
                <a:cubicBezTo>
                  <a:pt x="8" y="3"/>
                  <a:pt x="8" y="2"/>
                  <a:pt x="8" y="2"/>
                </a:cubicBezTo>
                <a:cubicBezTo>
                  <a:pt x="8" y="2"/>
                  <a:pt x="7" y="2"/>
                  <a:pt x="7" y="2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9" name="Freeform 23">
            <a:extLst>
              <a:ext uri="{FF2B5EF4-FFF2-40B4-BE49-F238E27FC236}">
                <a16:creationId xmlns:a16="http://schemas.microsoft.com/office/drawing/2014/main" id="{BE28A26D-930F-43EB-82DC-7572583459FD}"/>
              </a:ext>
            </a:extLst>
          </p:cNvPr>
          <p:cNvSpPr>
            <a:spLocks/>
          </p:cNvSpPr>
          <p:nvPr/>
        </p:nvSpPr>
        <p:spPr bwMode="auto">
          <a:xfrm>
            <a:off x="8505825" y="4392613"/>
            <a:ext cx="31750" cy="0"/>
          </a:xfrm>
          <a:custGeom>
            <a:avLst/>
            <a:gdLst>
              <a:gd name="T0" fmla="*/ 0 w 1"/>
              <a:gd name="T1" fmla="*/ 2147483646 w 1"/>
              <a:gd name="T2" fmla="*/ 2147483646 w 1"/>
              <a:gd name="T3" fmla="*/ 0 w 1"/>
              <a:gd name="T4" fmla="*/ 0 60000 65536"/>
              <a:gd name="T5" fmla="*/ 0 60000 65536"/>
              <a:gd name="T6" fmla="*/ 0 60000 65536"/>
              <a:gd name="T7" fmla="*/ 0 60000 65536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40" name="Freeform 24">
            <a:extLst>
              <a:ext uri="{FF2B5EF4-FFF2-40B4-BE49-F238E27FC236}">
                <a16:creationId xmlns:a16="http://schemas.microsoft.com/office/drawing/2014/main" id="{E21EECE3-5BDE-463F-89D2-B010A0A733D9}"/>
              </a:ext>
            </a:extLst>
          </p:cNvPr>
          <p:cNvSpPr>
            <a:spLocks/>
          </p:cNvSpPr>
          <p:nvPr/>
        </p:nvSpPr>
        <p:spPr bwMode="auto">
          <a:xfrm>
            <a:off x="8537575" y="4392613"/>
            <a:ext cx="31750" cy="33337"/>
          </a:xfrm>
          <a:custGeom>
            <a:avLst/>
            <a:gdLst>
              <a:gd name="T0" fmla="*/ 0 w 1"/>
              <a:gd name="T1" fmla="*/ 0 h 1"/>
              <a:gd name="T2" fmla="*/ 0 w 1"/>
              <a:gd name="T3" fmla="*/ 2147483646 h 1"/>
              <a:gd name="T4" fmla="*/ 0 w 1"/>
              <a:gd name="T5" fmla="*/ 0 h 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1" y="1"/>
                  <a:pt x="1" y="0"/>
                  <a:pt x="0" y="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41" name="Freeform 25">
            <a:extLst>
              <a:ext uri="{FF2B5EF4-FFF2-40B4-BE49-F238E27FC236}">
                <a16:creationId xmlns:a16="http://schemas.microsoft.com/office/drawing/2014/main" id="{4FB7675E-7E1F-44CD-901B-F04A755FDF9A}"/>
              </a:ext>
            </a:extLst>
          </p:cNvPr>
          <p:cNvSpPr>
            <a:spLocks/>
          </p:cNvSpPr>
          <p:nvPr/>
        </p:nvSpPr>
        <p:spPr bwMode="auto">
          <a:xfrm>
            <a:off x="8569325" y="4392613"/>
            <a:ext cx="31750" cy="33337"/>
          </a:xfrm>
          <a:custGeom>
            <a:avLst/>
            <a:gdLst>
              <a:gd name="T0" fmla="*/ 2147483646 w 1"/>
              <a:gd name="T1" fmla="*/ 2147483646 h 1"/>
              <a:gd name="T2" fmla="*/ 0 w 1"/>
              <a:gd name="T3" fmla="*/ 0 h 1"/>
              <a:gd name="T4" fmla="*/ 0 w 1"/>
              <a:gd name="T5" fmla="*/ 2147483646 h 1"/>
              <a:gd name="T6" fmla="*/ 2147483646 w 1"/>
              <a:gd name="T7" fmla="*/ 2147483646 h 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1"/>
                  <a:pt x="1" y="1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42" name="Freeform 26">
            <a:extLst>
              <a:ext uri="{FF2B5EF4-FFF2-40B4-BE49-F238E27FC236}">
                <a16:creationId xmlns:a16="http://schemas.microsoft.com/office/drawing/2014/main" id="{06075F19-F85D-4884-9A71-F6D25AE6510B}"/>
              </a:ext>
            </a:extLst>
          </p:cNvPr>
          <p:cNvSpPr>
            <a:spLocks/>
          </p:cNvSpPr>
          <p:nvPr/>
        </p:nvSpPr>
        <p:spPr bwMode="auto">
          <a:xfrm>
            <a:off x="8569325" y="4392613"/>
            <a:ext cx="65088" cy="33337"/>
          </a:xfrm>
          <a:custGeom>
            <a:avLst/>
            <a:gdLst>
              <a:gd name="T0" fmla="*/ 2147483646 w 2"/>
              <a:gd name="T1" fmla="*/ 0 h 1"/>
              <a:gd name="T2" fmla="*/ 2147483646 w 2"/>
              <a:gd name="T3" fmla="*/ 0 h 1"/>
              <a:gd name="T4" fmla="*/ 2147483646 w 2"/>
              <a:gd name="T5" fmla="*/ 2147483646 h 1"/>
              <a:gd name="T6" fmla="*/ 2147483646 w 2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" h="1">
                <a:moveTo>
                  <a:pt x="2" y="0"/>
                </a:moveTo>
                <a:cubicBezTo>
                  <a:pt x="2" y="0"/>
                  <a:pt x="1" y="0"/>
                  <a:pt x="1" y="0"/>
                </a:cubicBezTo>
                <a:cubicBezTo>
                  <a:pt x="0" y="0"/>
                  <a:pt x="1" y="1"/>
                  <a:pt x="1" y="1"/>
                </a:cubicBezTo>
                <a:cubicBezTo>
                  <a:pt x="2" y="1"/>
                  <a:pt x="2" y="1"/>
                  <a:pt x="2" y="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43" name="Freeform 27">
            <a:extLst>
              <a:ext uri="{FF2B5EF4-FFF2-40B4-BE49-F238E27FC236}">
                <a16:creationId xmlns:a16="http://schemas.microsoft.com/office/drawing/2014/main" id="{4F7C62A5-2927-472B-B426-2481BF889BBD}"/>
              </a:ext>
            </a:extLst>
          </p:cNvPr>
          <p:cNvSpPr>
            <a:spLocks/>
          </p:cNvSpPr>
          <p:nvPr/>
        </p:nvSpPr>
        <p:spPr bwMode="auto">
          <a:xfrm>
            <a:off x="8634413" y="4425950"/>
            <a:ext cx="63500" cy="31750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2147483646 w 2"/>
              <a:gd name="T5" fmla="*/ 2147483646 h 1"/>
              <a:gd name="T6" fmla="*/ 2147483646 w 2"/>
              <a:gd name="T7" fmla="*/ 2147483646 h 1"/>
              <a:gd name="T8" fmla="*/ 0 w 2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1" y="0"/>
                  <a:pt x="0" y="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44" name="Freeform 28">
            <a:extLst>
              <a:ext uri="{FF2B5EF4-FFF2-40B4-BE49-F238E27FC236}">
                <a16:creationId xmlns:a16="http://schemas.microsoft.com/office/drawing/2014/main" id="{7CDA479D-9E9D-444E-AA85-8058CC62FFBA}"/>
              </a:ext>
            </a:extLst>
          </p:cNvPr>
          <p:cNvSpPr>
            <a:spLocks/>
          </p:cNvSpPr>
          <p:nvPr/>
        </p:nvSpPr>
        <p:spPr bwMode="auto">
          <a:xfrm>
            <a:off x="8634413" y="4392613"/>
            <a:ext cx="96837" cy="33337"/>
          </a:xfrm>
          <a:custGeom>
            <a:avLst/>
            <a:gdLst>
              <a:gd name="T0" fmla="*/ 2147483646 w 3"/>
              <a:gd name="T1" fmla="*/ 2147483646 h 1"/>
              <a:gd name="T2" fmla="*/ 2147483646 w 3"/>
              <a:gd name="T3" fmla="*/ 0 h 1"/>
              <a:gd name="T4" fmla="*/ 2147483646 w 3"/>
              <a:gd name="T5" fmla="*/ 2147483646 h 1"/>
              <a:gd name="T6" fmla="*/ 2147483646 w 3"/>
              <a:gd name="T7" fmla="*/ 0 h 1"/>
              <a:gd name="T8" fmla="*/ 0 w 3"/>
              <a:gd name="T9" fmla="*/ 2147483646 h 1"/>
              <a:gd name="T10" fmla="*/ 2147483646 w 3"/>
              <a:gd name="T11" fmla="*/ 2147483646 h 1"/>
              <a:gd name="T12" fmla="*/ 2147483646 w 3"/>
              <a:gd name="T13" fmla="*/ 2147483646 h 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" h="1">
                <a:moveTo>
                  <a:pt x="2" y="1"/>
                </a:moveTo>
                <a:cubicBezTo>
                  <a:pt x="3" y="1"/>
                  <a:pt x="3" y="1"/>
                  <a:pt x="3" y="0"/>
                </a:cubicBezTo>
                <a:cubicBezTo>
                  <a:pt x="3" y="0"/>
                  <a:pt x="3" y="0"/>
                  <a:pt x="2" y="1"/>
                </a:cubicBezTo>
                <a:cubicBezTo>
                  <a:pt x="2" y="1"/>
                  <a:pt x="2" y="0"/>
                  <a:pt x="1" y="0"/>
                </a:cubicBezTo>
                <a:cubicBezTo>
                  <a:pt x="1" y="0"/>
                  <a:pt x="1" y="0"/>
                  <a:pt x="0" y="1"/>
                </a:cubicBezTo>
                <a:cubicBezTo>
                  <a:pt x="0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45" name="Freeform 29">
            <a:extLst>
              <a:ext uri="{FF2B5EF4-FFF2-40B4-BE49-F238E27FC236}">
                <a16:creationId xmlns:a16="http://schemas.microsoft.com/office/drawing/2014/main" id="{44EA4B21-5CC7-4F7A-AB79-851AAFCAE3BC}"/>
              </a:ext>
            </a:extLst>
          </p:cNvPr>
          <p:cNvSpPr>
            <a:spLocks/>
          </p:cNvSpPr>
          <p:nvPr/>
        </p:nvSpPr>
        <p:spPr bwMode="auto">
          <a:xfrm>
            <a:off x="8763000" y="4392613"/>
            <a:ext cx="65088" cy="65087"/>
          </a:xfrm>
          <a:custGeom>
            <a:avLst/>
            <a:gdLst>
              <a:gd name="T0" fmla="*/ 0 w 2"/>
              <a:gd name="T1" fmla="*/ 2147483646 h 2"/>
              <a:gd name="T2" fmla="*/ 2147483646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2147483646 w 2"/>
              <a:gd name="T9" fmla="*/ 2147483646 h 2"/>
              <a:gd name="T10" fmla="*/ 2147483646 w 2"/>
              <a:gd name="T11" fmla="*/ 2147483646 h 2"/>
              <a:gd name="T12" fmla="*/ 2147483646 w 2"/>
              <a:gd name="T13" fmla="*/ 2147483646 h 2"/>
              <a:gd name="T14" fmla="*/ 2147483646 w 2"/>
              <a:gd name="T15" fmla="*/ 2147483646 h 2"/>
              <a:gd name="T16" fmla="*/ 2147483646 w 2"/>
              <a:gd name="T17" fmla="*/ 2147483646 h 2"/>
              <a:gd name="T18" fmla="*/ 2147483646 w 2"/>
              <a:gd name="T19" fmla="*/ 2147483646 h 2"/>
              <a:gd name="T20" fmla="*/ 2147483646 w 2"/>
              <a:gd name="T21" fmla="*/ 2147483646 h 2"/>
              <a:gd name="T22" fmla="*/ 2147483646 w 2"/>
              <a:gd name="T23" fmla="*/ 2147483646 h 2"/>
              <a:gd name="T24" fmla="*/ 2147483646 w 2"/>
              <a:gd name="T25" fmla="*/ 2147483646 h 2"/>
              <a:gd name="T26" fmla="*/ 2147483646 w 2"/>
              <a:gd name="T27" fmla="*/ 2147483646 h 2"/>
              <a:gd name="T28" fmla="*/ 2147483646 w 2"/>
              <a:gd name="T29" fmla="*/ 2147483646 h 2"/>
              <a:gd name="T30" fmla="*/ 2147483646 w 2"/>
              <a:gd name="T31" fmla="*/ 2147483646 h 2"/>
              <a:gd name="T32" fmla="*/ 2147483646 w 2"/>
              <a:gd name="T33" fmla="*/ 2147483646 h 2"/>
              <a:gd name="T34" fmla="*/ 2147483646 w 2"/>
              <a:gd name="T35" fmla="*/ 2147483646 h 2"/>
              <a:gd name="T36" fmla="*/ 2147483646 w 2"/>
              <a:gd name="T37" fmla="*/ 2147483646 h 2"/>
              <a:gd name="T38" fmla="*/ 0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0 w 2"/>
              <a:gd name="T47" fmla="*/ 2147483646 h 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" h="2">
                <a:moveTo>
                  <a:pt x="0" y="2"/>
                </a:moveTo>
                <a:cubicBezTo>
                  <a:pt x="0" y="2"/>
                  <a:pt x="0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46" name="Freeform 30">
            <a:extLst>
              <a:ext uri="{FF2B5EF4-FFF2-40B4-BE49-F238E27FC236}">
                <a16:creationId xmlns:a16="http://schemas.microsoft.com/office/drawing/2014/main" id="{399B1325-4A4E-474B-8ADF-7E58EAF198E3}"/>
              </a:ext>
            </a:extLst>
          </p:cNvPr>
          <p:cNvSpPr>
            <a:spLocks/>
          </p:cNvSpPr>
          <p:nvPr/>
        </p:nvSpPr>
        <p:spPr bwMode="auto">
          <a:xfrm>
            <a:off x="8601075" y="4130675"/>
            <a:ext cx="130175" cy="196850"/>
          </a:xfrm>
          <a:custGeom>
            <a:avLst/>
            <a:gdLst>
              <a:gd name="T0" fmla="*/ 2147483646 w 4"/>
              <a:gd name="T1" fmla="*/ 0 h 6"/>
              <a:gd name="T2" fmla="*/ 2147483646 w 4"/>
              <a:gd name="T3" fmla="*/ 2147483646 h 6"/>
              <a:gd name="T4" fmla="*/ 2147483646 w 4"/>
              <a:gd name="T5" fmla="*/ 2147483646 h 6"/>
              <a:gd name="T6" fmla="*/ 2147483646 w 4"/>
              <a:gd name="T7" fmla="*/ 2147483646 h 6"/>
              <a:gd name="T8" fmla="*/ 2147483646 w 4"/>
              <a:gd name="T9" fmla="*/ 2147483646 h 6"/>
              <a:gd name="T10" fmla="*/ 0 w 4"/>
              <a:gd name="T11" fmla="*/ 2147483646 h 6"/>
              <a:gd name="T12" fmla="*/ 0 w 4"/>
              <a:gd name="T13" fmla="*/ 2147483646 h 6"/>
              <a:gd name="T14" fmla="*/ 0 w 4"/>
              <a:gd name="T15" fmla="*/ 2147483646 h 6"/>
              <a:gd name="T16" fmla="*/ 0 w 4"/>
              <a:gd name="T17" fmla="*/ 2147483646 h 6"/>
              <a:gd name="T18" fmla="*/ 0 w 4"/>
              <a:gd name="T19" fmla="*/ 2147483646 h 6"/>
              <a:gd name="T20" fmla="*/ 0 w 4"/>
              <a:gd name="T21" fmla="*/ 2147483646 h 6"/>
              <a:gd name="T22" fmla="*/ 2147483646 w 4"/>
              <a:gd name="T23" fmla="*/ 2147483646 h 6"/>
              <a:gd name="T24" fmla="*/ 2147483646 w 4"/>
              <a:gd name="T25" fmla="*/ 2147483646 h 6"/>
              <a:gd name="T26" fmla="*/ 2147483646 w 4"/>
              <a:gd name="T27" fmla="*/ 2147483646 h 6"/>
              <a:gd name="T28" fmla="*/ 2147483646 w 4"/>
              <a:gd name="T29" fmla="*/ 2147483646 h 6"/>
              <a:gd name="T30" fmla="*/ 2147483646 w 4"/>
              <a:gd name="T31" fmla="*/ 2147483646 h 6"/>
              <a:gd name="T32" fmla="*/ 2147483646 w 4"/>
              <a:gd name="T33" fmla="*/ 2147483646 h 6"/>
              <a:gd name="T34" fmla="*/ 2147483646 w 4"/>
              <a:gd name="T35" fmla="*/ 2147483646 h 6"/>
              <a:gd name="T36" fmla="*/ 2147483646 w 4"/>
              <a:gd name="T37" fmla="*/ 2147483646 h 6"/>
              <a:gd name="T38" fmla="*/ 2147483646 w 4"/>
              <a:gd name="T39" fmla="*/ 2147483646 h 6"/>
              <a:gd name="T40" fmla="*/ 2147483646 w 4"/>
              <a:gd name="T41" fmla="*/ 2147483646 h 6"/>
              <a:gd name="T42" fmla="*/ 2147483646 w 4"/>
              <a:gd name="T43" fmla="*/ 2147483646 h 6"/>
              <a:gd name="T44" fmla="*/ 2147483646 w 4"/>
              <a:gd name="T45" fmla="*/ 2147483646 h 6"/>
              <a:gd name="T46" fmla="*/ 2147483646 w 4"/>
              <a:gd name="T47" fmla="*/ 2147483646 h 6"/>
              <a:gd name="T48" fmla="*/ 2147483646 w 4"/>
              <a:gd name="T49" fmla="*/ 2147483646 h 6"/>
              <a:gd name="T50" fmla="*/ 2147483646 w 4"/>
              <a:gd name="T51" fmla="*/ 2147483646 h 6"/>
              <a:gd name="T52" fmla="*/ 2147483646 w 4"/>
              <a:gd name="T53" fmla="*/ 2147483646 h 6"/>
              <a:gd name="T54" fmla="*/ 2147483646 w 4"/>
              <a:gd name="T55" fmla="*/ 2147483646 h 6"/>
              <a:gd name="T56" fmla="*/ 2147483646 w 4"/>
              <a:gd name="T57" fmla="*/ 2147483646 h 6"/>
              <a:gd name="T58" fmla="*/ 2147483646 w 4"/>
              <a:gd name="T59" fmla="*/ 2147483646 h 6"/>
              <a:gd name="T60" fmla="*/ 2147483646 w 4"/>
              <a:gd name="T61" fmla="*/ 2147483646 h 6"/>
              <a:gd name="T62" fmla="*/ 0 w 4"/>
              <a:gd name="T63" fmla="*/ 2147483646 h 6"/>
              <a:gd name="T64" fmla="*/ 2147483646 w 4"/>
              <a:gd name="T65" fmla="*/ 2147483646 h 6"/>
              <a:gd name="T66" fmla="*/ 2147483646 w 4"/>
              <a:gd name="T67" fmla="*/ 2147483646 h 6"/>
              <a:gd name="T68" fmla="*/ 2147483646 w 4"/>
              <a:gd name="T69" fmla="*/ 2147483646 h 6"/>
              <a:gd name="T70" fmla="*/ 2147483646 w 4"/>
              <a:gd name="T71" fmla="*/ 2147483646 h 6"/>
              <a:gd name="T72" fmla="*/ 2147483646 w 4"/>
              <a:gd name="T73" fmla="*/ 2147483646 h 6"/>
              <a:gd name="T74" fmla="*/ 2147483646 w 4"/>
              <a:gd name="T75" fmla="*/ 2147483646 h 6"/>
              <a:gd name="T76" fmla="*/ 2147483646 w 4"/>
              <a:gd name="T77" fmla="*/ 0 h 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4" h="6">
                <a:moveTo>
                  <a:pt x="4" y="0"/>
                </a:moveTo>
                <a:cubicBezTo>
                  <a:pt x="4" y="0"/>
                  <a:pt x="4" y="1"/>
                  <a:pt x="3" y="1"/>
                </a:cubicBezTo>
                <a:cubicBezTo>
                  <a:pt x="3" y="1"/>
                  <a:pt x="3" y="1"/>
                  <a:pt x="2" y="1"/>
                </a:cubicBezTo>
                <a:cubicBezTo>
                  <a:pt x="2" y="1"/>
                  <a:pt x="2" y="1"/>
                  <a:pt x="1" y="1"/>
                </a:cubicBezTo>
                <a:cubicBezTo>
                  <a:pt x="1" y="0"/>
                  <a:pt x="1" y="0"/>
                  <a:pt x="1" y="1"/>
                </a:cubicBezTo>
                <a:cubicBezTo>
                  <a:pt x="1" y="1"/>
                  <a:pt x="1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0" y="2"/>
                  <a:pt x="0" y="2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1" y="5"/>
                  <a:pt x="1" y="5"/>
                  <a:pt x="1" y="5"/>
                </a:cubicBezTo>
                <a:cubicBezTo>
                  <a:pt x="0" y="6"/>
                  <a:pt x="0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5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2" y="4"/>
                  <a:pt x="2" y="4"/>
                </a:cubicBezTo>
                <a:cubicBezTo>
                  <a:pt x="2" y="4"/>
                  <a:pt x="1" y="4"/>
                  <a:pt x="2" y="4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cubicBezTo>
                  <a:pt x="2" y="4"/>
                  <a:pt x="3" y="4"/>
                  <a:pt x="3" y="4"/>
                </a:cubicBezTo>
                <a:cubicBezTo>
                  <a:pt x="3" y="4"/>
                  <a:pt x="3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2"/>
                </a:cubicBezTo>
                <a:cubicBezTo>
                  <a:pt x="2" y="2"/>
                  <a:pt x="3" y="2"/>
                  <a:pt x="3" y="2"/>
                </a:cubicBezTo>
                <a:cubicBezTo>
                  <a:pt x="3" y="2"/>
                  <a:pt x="3" y="2"/>
                  <a:pt x="2" y="2"/>
                </a:cubicBezTo>
                <a:cubicBezTo>
                  <a:pt x="2" y="2"/>
                  <a:pt x="2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0" y="2"/>
                  <a:pt x="0" y="2"/>
                </a:cubicBezTo>
                <a:cubicBezTo>
                  <a:pt x="1" y="2"/>
                  <a:pt x="1" y="2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2" y="1"/>
                  <a:pt x="2" y="1"/>
                </a:cubicBezTo>
                <a:cubicBezTo>
                  <a:pt x="2" y="1"/>
                  <a:pt x="2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0"/>
                  <a:pt x="4" y="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47" name="Freeform 31">
            <a:extLst>
              <a:ext uri="{FF2B5EF4-FFF2-40B4-BE49-F238E27FC236}">
                <a16:creationId xmlns:a16="http://schemas.microsoft.com/office/drawing/2014/main" id="{A079F93E-1A5A-4B5B-B75C-CCE452ED2258}"/>
              </a:ext>
            </a:extLst>
          </p:cNvPr>
          <p:cNvSpPr>
            <a:spLocks/>
          </p:cNvSpPr>
          <p:nvPr/>
        </p:nvSpPr>
        <p:spPr bwMode="auto">
          <a:xfrm>
            <a:off x="8310563" y="4002088"/>
            <a:ext cx="258762" cy="292100"/>
          </a:xfrm>
          <a:custGeom>
            <a:avLst/>
            <a:gdLst>
              <a:gd name="T0" fmla="*/ 2147483646 w 8"/>
              <a:gd name="T1" fmla="*/ 2147483646 h 9"/>
              <a:gd name="T2" fmla="*/ 2147483646 w 8"/>
              <a:gd name="T3" fmla="*/ 2147483646 h 9"/>
              <a:gd name="T4" fmla="*/ 2147483646 w 8"/>
              <a:gd name="T5" fmla="*/ 2147483646 h 9"/>
              <a:gd name="T6" fmla="*/ 2147483646 w 8"/>
              <a:gd name="T7" fmla="*/ 2147483646 h 9"/>
              <a:gd name="T8" fmla="*/ 2147483646 w 8"/>
              <a:gd name="T9" fmla="*/ 2147483646 h 9"/>
              <a:gd name="T10" fmla="*/ 2147483646 w 8"/>
              <a:gd name="T11" fmla="*/ 2147483646 h 9"/>
              <a:gd name="T12" fmla="*/ 2147483646 w 8"/>
              <a:gd name="T13" fmla="*/ 2147483646 h 9"/>
              <a:gd name="T14" fmla="*/ 2147483646 w 8"/>
              <a:gd name="T15" fmla="*/ 2147483646 h 9"/>
              <a:gd name="T16" fmla="*/ 2147483646 w 8"/>
              <a:gd name="T17" fmla="*/ 0 h 9"/>
              <a:gd name="T18" fmla="*/ 2147483646 w 8"/>
              <a:gd name="T19" fmla="*/ 2147483646 h 9"/>
              <a:gd name="T20" fmla="*/ 2147483646 w 8"/>
              <a:gd name="T21" fmla="*/ 2147483646 h 9"/>
              <a:gd name="T22" fmla="*/ 2147483646 w 8"/>
              <a:gd name="T23" fmla="*/ 2147483646 h 9"/>
              <a:gd name="T24" fmla="*/ 2147483646 w 8"/>
              <a:gd name="T25" fmla="*/ 2147483646 h 9"/>
              <a:gd name="T26" fmla="*/ 2147483646 w 8"/>
              <a:gd name="T27" fmla="*/ 2147483646 h 9"/>
              <a:gd name="T28" fmla="*/ 2147483646 w 8"/>
              <a:gd name="T29" fmla="*/ 2147483646 h 9"/>
              <a:gd name="T30" fmla="*/ 2147483646 w 8"/>
              <a:gd name="T31" fmla="*/ 2147483646 h 9"/>
              <a:gd name="T32" fmla="*/ 2147483646 w 8"/>
              <a:gd name="T33" fmla="*/ 2147483646 h 9"/>
              <a:gd name="T34" fmla="*/ 2147483646 w 8"/>
              <a:gd name="T35" fmla="*/ 2147483646 h 9"/>
              <a:gd name="T36" fmla="*/ 2147483646 w 8"/>
              <a:gd name="T37" fmla="*/ 2147483646 h 9"/>
              <a:gd name="T38" fmla="*/ 2147483646 w 8"/>
              <a:gd name="T39" fmla="*/ 2147483646 h 9"/>
              <a:gd name="T40" fmla="*/ 2147483646 w 8"/>
              <a:gd name="T41" fmla="*/ 2147483646 h 9"/>
              <a:gd name="T42" fmla="*/ 2147483646 w 8"/>
              <a:gd name="T43" fmla="*/ 2147483646 h 9"/>
              <a:gd name="T44" fmla="*/ 2147483646 w 8"/>
              <a:gd name="T45" fmla="*/ 2147483646 h 9"/>
              <a:gd name="T46" fmla="*/ 2147483646 w 8"/>
              <a:gd name="T47" fmla="*/ 2147483646 h 9"/>
              <a:gd name="T48" fmla="*/ 2147483646 w 8"/>
              <a:gd name="T49" fmla="*/ 2147483646 h 9"/>
              <a:gd name="T50" fmla="*/ 0 w 8"/>
              <a:gd name="T51" fmla="*/ 2147483646 h 9"/>
              <a:gd name="T52" fmla="*/ 2147483646 w 8"/>
              <a:gd name="T53" fmla="*/ 2147483646 h 9"/>
              <a:gd name="T54" fmla="*/ 2147483646 w 8"/>
              <a:gd name="T55" fmla="*/ 2147483646 h 9"/>
              <a:gd name="T56" fmla="*/ 2147483646 w 8"/>
              <a:gd name="T57" fmla="*/ 2147483646 h 9"/>
              <a:gd name="T58" fmla="*/ 2147483646 w 8"/>
              <a:gd name="T59" fmla="*/ 2147483646 h 9"/>
              <a:gd name="T60" fmla="*/ 2147483646 w 8"/>
              <a:gd name="T61" fmla="*/ 2147483646 h 9"/>
              <a:gd name="T62" fmla="*/ 2147483646 w 8"/>
              <a:gd name="T63" fmla="*/ 2147483646 h 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8" h="9">
                <a:moveTo>
                  <a:pt x="7" y="6"/>
                </a:moveTo>
                <a:cubicBezTo>
                  <a:pt x="8" y="5"/>
                  <a:pt x="7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8" y="2"/>
                  <a:pt x="7" y="2"/>
                </a:cubicBezTo>
                <a:cubicBezTo>
                  <a:pt x="7" y="2"/>
                  <a:pt x="8" y="1"/>
                  <a:pt x="8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0"/>
                  <a:pt x="6" y="0"/>
                </a:cubicBezTo>
                <a:cubicBezTo>
                  <a:pt x="6" y="0"/>
                  <a:pt x="6" y="0"/>
                  <a:pt x="5" y="0"/>
                </a:cubicBezTo>
                <a:cubicBezTo>
                  <a:pt x="5" y="0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2"/>
                  <a:pt x="5" y="2"/>
                </a:cubicBezTo>
                <a:cubicBezTo>
                  <a:pt x="5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2" y="3"/>
                  <a:pt x="2" y="3"/>
                </a:cubicBezTo>
                <a:cubicBezTo>
                  <a:pt x="2" y="3"/>
                  <a:pt x="2" y="4"/>
                  <a:pt x="2" y="4"/>
                </a:cubicBezTo>
                <a:cubicBezTo>
                  <a:pt x="2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0" y="4"/>
                </a:cubicBezTo>
                <a:cubicBezTo>
                  <a:pt x="0" y="4"/>
                  <a:pt x="0" y="5"/>
                  <a:pt x="0" y="5"/>
                </a:cubicBezTo>
                <a:cubicBezTo>
                  <a:pt x="0" y="5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7"/>
                  <a:pt x="2" y="8"/>
                  <a:pt x="2" y="8"/>
                </a:cubicBezTo>
                <a:cubicBezTo>
                  <a:pt x="2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4" y="8"/>
                  <a:pt x="4" y="8"/>
                </a:cubicBezTo>
                <a:cubicBezTo>
                  <a:pt x="4" y="8"/>
                  <a:pt x="4" y="8"/>
                  <a:pt x="4" y="8"/>
                </a:cubicBezTo>
                <a:cubicBezTo>
                  <a:pt x="5" y="8"/>
                  <a:pt x="5" y="8"/>
                  <a:pt x="5" y="9"/>
                </a:cubicBezTo>
                <a:cubicBezTo>
                  <a:pt x="5" y="9"/>
                  <a:pt x="5" y="9"/>
                  <a:pt x="6" y="9"/>
                </a:cubicBezTo>
                <a:cubicBezTo>
                  <a:pt x="6" y="8"/>
                  <a:pt x="7" y="8"/>
                  <a:pt x="7" y="8"/>
                </a:cubicBezTo>
                <a:cubicBezTo>
                  <a:pt x="7" y="7"/>
                  <a:pt x="6" y="7"/>
                  <a:pt x="7" y="7"/>
                </a:cubicBezTo>
                <a:cubicBezTo>
                  <a:pt x="7" y="7"/>
                  <a:pt x="7" y="6"/>
                  <a:pt x="7" y="6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48" name="Freeform 32">
            <a:extLst>
              <a:ext uri="{FF2B5EF4-FFF2-40B4-BE49-F238E27FC236}">
                <a16:creationId xmlns:a16="http://schemas.microsoft.com/office/drawing/2014/main" id="{742EE1C8-9F52-444B-AB31-CC5812D1389D}"/>
              </a:ext>
            </a:extLst>
          </p:cNvPr>
          <p:cNvSpPr>
            <a:spLocks/>
          </p:cNvSpPr>
          <p:nvPr/>
        </p:nvSpPr>
        <p:spPr bwMode="auto">
          <a:xfrm>
            <a:off x="8213725" y="3641725"/>
            <a:ext cx="63500" cy="65088"/>
          </a:xfrm>
          <a:custGeom>
            <a:avLst/>
            <a:gdLst>
              <a:gd name="T0" fmla="*/ 2147483646 w 2"/>
              <a:gd name="T1" fmla="*/ 2147483646 h 2"/>
              <a:gd name="T2" fmla="*/ 0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2147483646 w 2"/>
              <a:gd name="T9" fmla="*/ 2147483646 h 2"/>
              <a:gd name="T10" fmla="*/ 2147483646 w 2"/>
              <a:gd name="T11" fmla="*/ 2147483646 h 2"/>
              <a:gd name="T12" fmla="*/ 2147483646 w 2"/>
              <a:gd name="T13" fmla="*/ 2147483646 h 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" h="2">
                <a:moveTo>
                  <a:pt x="1" y="1"/>
                </a:moveTo>
                <a:cubicBezTo>
                  <a:pt x="1" y="1"/>
                  <a:pt x="1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2"/>
                  <a:pt x="2" y="2"/>
                  <a:pt x="2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1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49" name="Freeform 33">
            <a:extLst>
              <a:ext uri="{FF2B5EF4-FFF2-40B4-BE49-F238E27FC236}">
                <a16:creationId xmlns:a16="http://schemas.microsoft.com/office/drawing/2014/main" id="{CC577807-8039-4713-8B2B-CBC5F7711124}"/>
              </a:ext>
            </a:extLst>
          </p:cNvPr>
          <p:cNvSpPr>
            <a:spLocks/>
          </p:cNvSpPr>
          <p:nvPr/>
        </p:nvSpPr>
        <p:spPr bwMode="auto">
          <a:xfrm>
            <a:off x="8472488" y="3511550"/>
            <a:ext cx="65087" cy="96838"/>
          </a:xfrm>
          <a:custGeom>
            <a:avLst/>
            <a:gdLst>
              <a:gd name="T0" fmla="*/ 2147483646 w 2"/>
              <a:gd name="T1" fmla="*/ 0 h 3"/>
              <a:gd name="T2" fmla="*/ 2147483646 w 2"/>
              <a:gd name="T3" fmla="*/ 2147483646 h 3"/>
              <a:gd name="T4" fmla="*/ 2147483646 w 2"/>
              <a:gd name="T5" fmla="*/ 2147483646 h 3"/>
              <a:gd name="T6" fmla="*/ 2147483646 w 2"/>
              <a:gd name="T7" fmla="*/ 2147483646 h 3"/>
              <a:gd name="T8" fmla="*/ 2147483646 w 2"/>
              <a:gd name="T9" fmla="*/ 2147483646 h 3"/>
              <a:gd name="T10" fmla="*/ 2147483646 w 2"/>
              <a:gd name="T11" fmla="*/ 2147483646 h 3"/>
              <a:gd name="T12" fmla="*/ 2147483646 w 2"/>
              <a:gd name="T13" fmla="*/ 2147483646 h 3"/>
              <a:gd name="T14" fmla="*/ 2147483646 w 2"/>
              <a:gd name="T15" fmla="*/ 0 h 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" h="3">
                <a:moveTo>
                  <a:pt x="1" y="0"/>
                </a:moveTo>
                <a:cubicBezTo>
                  <a:pt x="1" y="0"/>
                  <a:pt x="1" y="1"/>
                  <a:pt x="1" y="1"/>
                </a:cubicBezTo>
                <a:cubicBezTo>
                  <a:pt x="1" y="1"/>
                  <a:pt x="0" y="2"/>
                  <a:pt x="1" y="2"/>
                </a:cubicBezTo>
                <a:cubicBezTo>
                  <a:pt x="1" y="2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2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1" y="0"/>
                  <a:pt x="1" y="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50" name="Freeform 34">
            <a:extLst>
              <a:ext uri="{FF2B5EF4-FFF2-40B4-BE49-F238E27FC236}">
                <a16:creationId xmlns:a16="http://schemas.microsoft.com/office/drawing/2014/main" id="{F7490102-2AD2-4F87-BDD4-8C872DA9E918}"/>
              </a:ext>
            </a:extLst>
          </p:cNvPr>
          <p:cNvSpPr>
            <a:spLocks/>
          </p:cNvSpPr>
          <p:nvPr/>
        </p:nvSpPr>
        <p:spPr bwMode="auto">
          <a:xfrm>
            <a:off x="8667750" y="3281363"/>
            <a:ext cx="63500" cy="98425"/>
          </a:xfrm>
          <a:custGeom>
            <a:avLst/>
            <a:gdLst>
              <a:gd name="T0" fmla="*/ 2147483646 w 2"/>
              <a:gd name="T1" fmla="*/ 2147483646 h 3"/>
              <a:gd name="T2" fmla="*/ 2147483646 w 2"/>
              <a:gd name="T3" fmla="*/ 0 h 3"/>
              <a:gd name="T4" fmla="*/ 2147483646 w 2"/>
              <a:gd name="T5" fmla="*/ 0 h 3"/>
              <a:gd name="T6" fmla="*/ 0 w 2"/>
              <a:gd name="T7" fmla="*/ 0 h 3"/>
              <a:gd name="T8" fmla="*/ 0 w 2"/>
              <a:gd name="T9" fmla="*/ 2147483646 h 3"/>
              <a:gd name="T10" fmla="*/ 0 w 2"/>
              <a:gd name="T11" fmla="*/ 2147483646 h 3"/>
              <a:gd name="T12" fmla="*/ 0 w 2"/>
              <a:gd name="T13" fmla="*/ 2147483646 h 3"/>
              <a:gd name="T14" fmla="*/ 0 w 2"/>
              <a:gd name="T15" fmla="*/ 2147483646 h 3"/>
              <a:gd name="T16" fmla="*/ 2147483646 w 2"/>
              <a:gd name="T17" fmla="*/ 2147483646 h 3"/>
              <a:gd name="T18" fmla="*/ 2147483646 w 2"/>
              <a:gd name="T19" fmla="*/ 2147483646 h 3"/>
              <a:gd name="T20" fmla="*/ 2147483646 w 2"/>
              <a:gd name="T21" fmla="*/ 2147483646 h 3"/>
              <a:gd name="T22" fmla="*/ 2147483646 w 2"/>
              <a:gd name="T23" fmla="*/ 2147483646 h 3"/>
              <a:gd name="T24" fmla="*/ 2147483646 w 2"/>
              <a:gd name="T25" fmla="*/ 2147483646 h 3"/>
              <a:gd name="T26" fmla="*/ 2147483646 w 2"/>
              <a:gd name="T27" fmla="*/ 2147483646 h 3"/>
              <a:gd name="T28" fmla="*/ 2147483646 w 2"/>
              <a:gd name="T29" fmla="*/ 2147483646 h 3"/>
              <a:gd name="T30" fmla="*/ 2147483646 w 2"/>
              <a:gd name="T31" fmla="*/ 2147483646 h 3"/>
              <a:gd name="T32" fmla="*/ 2147483646 w 2"/>
              <a:gd name="T33" fmla="*/ 2147483646 h 3"/>
              <a:gd name="T34" fmla="*/ 2147483646 w 2"/>
              <a:gd name="T35" fmla="*/ 2147483646 h 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" h="3">
                <a:moveTo>
                  <a:pt x="2" y="1"/>
                </a:moveTo>
                <a:cubicBezTo>
                  <a:pt x="1" y="1"/>
                  <a:pt x="1" y="0"/>
                  <a:pt x="1" y="0"/>
                </a:cubicBezTo>
                <a:cubicBezTo>
                  <a:pt x="1" y="1"/>
                  <a:pt x="1" y="1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3"/>
                  <a:pt x="1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2"/>
                  <a:pt x="1" y="3"/>
                  <a:pt x="1" y="3"/>
                </a:cubicBezTo>
                <a:cubicBezTo>
                  <a:pt x="2" y="3"/>
                  <a:pt x="2" y="3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51" name="Freeform 35">
            <a:extLst>
              <a:ext uri="{FF2B5EF4-FFF2-40B4-BE49-F238E27FC236}">
                <a16:creationId xmlns:a16="http://schemas.microsoft.com/office/drawing/2014/main" id="{8EDF4D94-7E83-4811-8BD5-E3E62E3970BB}"/>
              </a:ext>
            </a:extLst>
          </p:cNvPr>
          <p:cNvSpPr>
            <a:spLocks/>
          </p:cNvSpPr>
          <p:nvPr/>
        </p:nvSpPr>
        <p:spPr bwMode="auto">
          <a:xfrm>
            <a:off x="8731250" y="3281363"/>
            <a:ext cx="65088" cy="65087"/>
          </a:xfrm>
          <a:custGeom>
            <a:avLst/>
            <a:gdLst>
              <a:gd name="T0" fmla="*/ 2147483646 w 2"/>
              <a:gd name="T1" fmla="*/ 2147483646 h 2"/>
              <a:gd name="T2" fmla="*/ 2147483646 w 2"/>
              <a:gd name="T3" fmla="*/ 2147483646 h 2"/>
              <a:gd name="T4" fmla="*/ 2147483646 w 2"/>
              <a:gd name="T5" fmla="*/ 2147483646 h 2"/>
              <a:gd name="T6" fmla="*/ 2147483646 w 2"/>
              <a:gd name="T7" fmla="*/ 0 h 2"/>
              <a:gd name="T8" fmla="*/ 2147483646 w 2"/>
              <a:gd name="T9" fmla="*/ 0 h 2"/>
              <a:gd name="T10" fmla="*/ 2147483646 w 2"/>
              <a:gd name="T11" fmla="*/ 0 h 2"/>
              <a:gd name="T12" fmla="*/ 0 w 2"/>
              <a:gd name="T13" fmla="*/ 0 h 2"/>
              <a:gd name="T14" fmla="*/ 0 w 2"/>
              <a:gd name="T15" fmla="*/ 2147483646 h 2"/>
              <a:gd name="T16" fmla="*/ 0 w 2"/>
              <a:gd name="T17" fmla="*/ 2147483646 h 2"/>
              <a:gd name="T18" fmla="*/ 2147483646 w 2"/>
              <a:gd name="T19" fmla="*/ 2147483646 h 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" h="2">
                <a:moveTo>
                  <a:pt x="1" y="1"/>
                </a:move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52" name="Freeform 36">
            <a:extLst>
              <a:ext uri="{FF2B5EF4-FFF2-40B4-BE49-F238E27FC236}">
                <a16:creationId xmlns:a16="http://schemas.microsoft.com/office/drawing/2014/main" id="{2BE968C7-363E-4DA5-BB14-81BAD4742D1F}"/>
              </a:ext>
            </a:extLst>
          </p:cNvPr>
          <p:cNvSpPr>
            <a:spLocks/>
          </p:cNvSpPr>
          <p:nvPr/>
        </p:nvSpPr>
        <p:spPr bwMode="auto">
          <a:xfrm>
            <a:off x="8697913" y="3087688"/>
            <a:ext cx="227012" cy="227012"/>
          </a:xfrm>
          <a:custGeom>
            <a:avLst/>
            <a:gdLst>
              <a:gd name="T0" fmla="*/ 2147483646 w 7"/>
              <a:gd name="T1" fmla="*/ 2147483646 h 7"/>
              <a:gd name="T2" fmla="*/ 2147483646 w 7"/>
              <a:gd name="T3" fmla="*/ 2147483646 h 7"/>
              <a:gd name="T4" fmla="*/ 2147483646 w 7"/>
              <a:gd name="T5" fmla="*/ 2147483646 h 7"/>
              <a:gd name="T6" fmla="*/ 2147483646 w 7"/>
              <a:gd name="T7" fmla="*/ 2147483646 h 7"/>
              <a:gd name="T8" fmla="*/ 2147483646 w 7"/>
              <a:gd name="T9" fmla="*/ 2147483646 h 7"/>
              <a:gd name="T10" fmla="*/ 2147483646 w 7"/>
              <a:gd name="T11" fmla="*/ 2147483646 h 7"/>
              <a:gd name="T12" fmla="*/ 2147483646 w 7"/>
              <a:gd name="T13" fmla="*/ 2147483646 h 7"/>
              <a:gd name="T14" fmla="*/ 2147483646 w 7"/>
              <a:gd name="T15" fmla="*/ 0 h 7"/>
              <a:gd name="T16" fmla="*/ 2147483646 w 7"/>
              <a:gd name="T17" fmla="*/ 0 h 7"/>
              <a:gd name="T18" fmla="*/ 2147483646 w 7"/>
              <a:gd name="T19" fmla="*/ 0 h 7"/>
              <a:gd name="T20" fmla="*/ 2147483646 w 7"/>
              <a:gd name="T21" fmla="*/ 0 h 7"/>
              <a:gd name="T22" fmla="*/ 2147483646 w 7"/>
              <a:gd name="T23" fmla="*/ 0 h 7"/>
              <a:gd name="T24" fmla="*/ 2147483646 w 7"/>
              <a:gd name="T25" fmla="*/ 2147483646 h 7"/>
              <a:gd name="T26" fmla="*/ 2147483646 w 7"/>
              <a:gd name="T27" fmla="*/ 2147483646 h 7"/>
              <a:gd name="T28" fmla="*/ 2147483646 w 7"/>
              <a:gd name="T29" fmla="*/ 2147483646 h 7"/>
              <a:gd name="T30" fmla="*/ 2147483646 w 7"/>
              <a:gd name="T31" fmla="*/ 2147483646 h 7"/>
              <a:gd name="T32" fmla="*/ 2147483646 w 7"/>
              <a:gd name="T33" fmla="*/ 2147483646 h 7"/>
              <a:gd name="T34" fmla="*/ 2147483646 w 7"/>
              <a:gd name="T35" fmla="*/ 2147483646 h 7"/>
              <a:gd name="T36" fmla="*/ 2147483646 w 7"/>
              <a:gd name="T37" fmla="*/ 2147483646 h 7"/>
              <a:gd name="T38" fmla="*/ 2147483646 w 7"/>
              <a:gd name="T39" fmla="*/ 2147483646 h 7"/>
              <a:gd name="T40" fmla="*/ 2147483646 w 7"/>
              <a:gd name="T41" fmla="*/ 2147483646 h 7"/>
              <a:gd name="T42" fmla="*/ 2147483646 w 7"/>
              <a:gd name="T43" fmla="*/ 2147483646 h 7"/>
              <a:gd name="T44" fmla="*/ 0 w 7"/>
              <a:gd name="T45" fmla="*/ 2147483646 h 7"/>
              <a:gd name="T46" fmla="*/ 0 w 7"/>
              <a:gd name="T47" fmla="*/ 2147483646 h 7"/>
              <a:gd name="T48" fmla="*/ 2147483646 w 7"/>
              <a:gd name="T49" fmla="*/ 2147483646 h 7"/>
              <a:gd name="T50" fmla="*/ 2147483646 w 7"/>
              <a:gd name="T51" fmla="*/ 2147483646 h 7"/>
              <a:gd name="T52" fmla="*/ 2147483646 w 7"/>
              <a:gd name="T53" fmla="*/ 2147483646 h 7"/>
              <a:gd name="T54" fmla="*/ 2147483646 w 7"/>
              <a:gd name="T55" fmla="*/ 2147483646 h 7"/>
              <a:gd name="T56" fmla="*/ 2147483646 w 7"/>
              <a:gd name="T57" fmla="*/ 2147483646 h 7"/>
              <a:gd name="T58" fmla="*/ 2147483646 w 7"/>
              <a:gd name="T59" fmla="*/ 2147483646 h 7"/>
              <a:gd name="T60" fmla="*/ 2147483646 w 7"/>
              <a:gd name="T61" fmla="*/ 2147483646 h 7"/>
              <a:gd name="T62" fmla="*/ 2147483646 w 7"/>
              <a:gd name="T63" fmla="*/ 2147483646 h 7"/>
              <a:gd name="T64" fmla="*/ 2147483646 w 7"/>
              <a:gd name="T65" fmla="*/ 2147483646 h 7"/>
              <a:gd name="T66" fmla="*/ 2147483646 w 7"/>
              <a:gd name="T67" fmla="*/ 2147483646 h 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7" h="7">
                <a:moveTo>
                  <a:pt x="6" y="5"/>
                </a:move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7" y="6"/>
                  <a:pt x="7" y="6"/>
                </a:cubicBezTo>
                <a:cubicBezTo>
                  <a:pt x="7" y="6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2"/>
                  <a:pt x="7" y="2"/>
                </a:cubicBezTo>
                <a:cubicBezTo>
                  <a:pt x="7" y="2"/>
                  <a:pt x="7" y="3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1"/>
                  <a:pt x="6" y="1"/>
                </a:cubicBezTo>
                <a:cubicBezTo>
                  <a:pt x="6" y="1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6" y="1"/>
                </a:cubicBezTo>
                <a:cubicBezTo>
                  <a:pt x="6" y="1"/>
                  <a:pt x="6" y="2"/>
                  <a:pt x="6" y="2"/>
                </a:cubicBezTo>
                <a:cubicBezTo>
                  <a:pt x="6" y="2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4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3" y="3"/>
                </a:cubicBezTo>
                <a:cubicBezTo>
                  <a:pt x="3" y="4"/>
                  <a:pt x="4" y="4"/>
                  <a:pt x="4" y="4"/>
                </a:cubicBezTo>
                <a:cubicBezTo>
                  <a:pt x="4" y="4"/>
                  <a:pt x="3" y="4"/>
                  <a:pt x="3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1" y="5"/>
                  <a:pt x="1" y="5"/>
                </a:cubicBezTo>
                <a:cubicBezTo>
                  <a:pt x="1" y="5"/>
                  <a:pt x="1" y="5"/>
                  <a:pt x="0" y="5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7"/>
                  <a:pt x="3" y="7"/>
                  <a:pt x="4" y="7"/>
                </a:cubicBezTo>
                <a:cubicBezTo>
                  <a:pt x="4" y="7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6" y="5"/>
                  <a:pt x="6" y="5"/>
                </a:cubicBezTo>
                <a:cubicBezTo>
                  <a:pt x="6" y="5"/>
                  <a:pt x="6" y="6"/>
                  <a:pt x="6" y="6"/>
                </a:cubicBezTo>
                <a:cubicBezTo>
                  <a:pt x="6" y="6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53" name="Freeform 37">
            <a:extLst>
              <a:ext uri="{FF2B5EF4-FFF2-40B4-BE49-F238E27FC236}">
                <a16:creationId xmlns:a16="http://schemas.microsoft.com/office/drawing/2014/main" id="{F9757893-468F-4905-906F-62C19FB077F6}"/>
              </a:ext>
            </a:extLst>
          </p:cNvPr>
          <p:cNvSpPr>
            <a:spLocks/>
          </p:cNvSpPr>
          <p:nvPr/>
        </p:nvSpPr>
        <p:spPr bwMode="auto">
          <a:xfrm>
            <a:off x="8859838" y="2955925"/>
            <a:ext cx="128587" cy="131763"/>
          </a:xfrm>
          <a:custGeom>
            <a:avLst/>
            <a:gdLst>
              <a:gd name="T0" fmla="*/ 2147483646 w 4"/>
              <a:gd name="T1" fmla="*/ 2147483646 h 4"/>
              <a:gd name="T2" fmla="*/ 2147483646 w 4"/>
              <a:gd name="T3" fmla="*/ 2147483646 h 4"/>
              <a:gd name="T4" fmla="*/ 2147483646 w 4"/>
              <a:gd name="T5" fmla="*/ 2147483646 h 4"/>
              <a:gd name="T6" fmla="*/ 2147483646 w 4"/>
              <a:gd name="T7" fmla="*/ 2147483646 h 4"/>
              <a:gd name="T8" fmla="*/ 2147483646 w 4"/>
              <a:gd name="T9" fmla="*/ 2147483646 h 4"/>
              <a:gd name="T10" fmla="*/ 2147483646 w 4"/>
              <a:gd name="T11" fmla="*/ 2147483646 h 4"/>
              <a:gd name="T12" fmla="*/ 2147483646 w 4"/>
              <a:gd name="T13" fmla="*/ 0 h 4"/>
              <a:gd name="T14" fmla="*/ 0 w 4"/>
              <a:gd name="T15" fmla="*/ 0 h 4"/>
              <a:gd name="T16" fmla="*/ 0 w 4"/>
              <a:gd name="T17" fmla="*/ 2147483646 h 4"/>
              <a:gd name="T18" fmla="*/ 2147483646 w 4"/>
              <a:gd name="T19" fmla="*/ 2147483646 h 4"/>
              <a:gd name="T20" fmla="*/ 2147483646 w 4"/>
              <a:gd name="T21" fmla="*/ 2147483646 h 4"/>
              <a:gd name="T22" fmla="*/ 2147483646 w 4"/>
              <a:gd name="T23" fmla="*/ 2147483646 h 4"/>
              <a:gd name="T24" fmla="*/ 0 w 4"/>
              <a:gd name="T25" fmla="*/ 2147483646 h 4"/>
              <a:gd name="T26" fmla="*/ 0 w 4"/>
              <a:gd name="T27" fmla="*/ 2147483646 h 4"/>
              <a:gd name="T28" fmla="*/ 0 w 4"/>
              <a:gd name="T29" fmla="*/ 2147483646 h 4"/>
              <a:gd name="T30" fmla="*/ 0 w 4"/>
              <a:gd name="T31" fmla="*/ 2147483646 h 4"/>
              <a:gd name="T32" fmla="*/ 0 w 4"/>
              <a:gd name="T33" fmla="*/ 2147483646 h 4"/>
              <a:gd name="T34" fmla="*/ 0 w 4"/>
              <a:gd name="T35" fmla="*/ 2147483646 h 4"/>
              <a:gd name="T36" fmla="*/ 0 w 4"/>
              <a:gd name="T37" fmla="*/ 2147483646 h 4"/>
              <a:gd name="T38" fmla="*/ 2147483646 w 4"/>
              <a:gd name="T39" fmla="*/ 2147483646 h 4"/>
              <a:gd name="T40" fmla="*/ 2147483646 w 4"/>
              <a:gd name="T41" fmla="*/ 2147483646 h 4"/>
              <a:gd name="T42" fmla="*/ 0 w 4"/>
              <a:gd name="T43" fmla="*/ 2147483646 h 4"/>
              <a:gd name="T44" fmla="*/ 0 w 4"/>
              <a:gd name="T45" fmla="*/ 2147483646 h 4"/>
              <a:gd name="T46" fmla="*/ 2147483646 w 4"/>
              <a:gd name="T47" fmla="*/ 2147483646 h 4"/>
              <a:gd name="T48" fmla="*/ 2147483646 w 4"/>
              <a:gd name="T49" fmla="*/ 2147483646 h 4"/>
              <a:gd name="T50" fmla="*/ 2147483646 w 4"/>
              <a:gd name="T51" fmla="*/ 2147483646 h 4"/>
              <a:gd name="T52" fmla="*/ 2147483646 w 4"/>
              <a:gd name="T53" fmla="*/ 2147483646 h 4"/>
              <a:gd name="T54" fmla="*/ 2147483646 w 4"/>
              <a:gd name="T55" fmla="*/ 2147483646 h 4"/>
              <a:gd name="T56" fmla="*/ 2147483646 w 4"/>
              <a:gd name="T57" fmla="*/ 2147483646 h 4"/>
              <a:gd name="T58" fmla="*/ 2147483646 w 4"/>
              <a:gd name="T59" fmla="*/ 2147483646 h 4"/>
              <a:gd name="T60" fmla="*/ 2147483646 w 4"/>
              <a:gd name="T61" fmla="*/ 2147483646 h 4"/>
              <a:gd name="T62" fmla="*/ 2147483646 w 4"/>
              <a:gd name="T63" fmla="*/ 2147483646 h 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" h="4">
                <a:moveTo>
                  <a:pt x="3" y="2"/>
                </a:moveTo>
                <a:cubicBezTo>
                  <a:pt x="3" y="2"/>
                  <a:pt x="3" y="1"/>
                  <a:pt x="3" y="1"/>
                </a:cubicBez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1" y="1"/>
                </a:cubicBezTo>
                <a:cubicBezTo>
                  <a:pt x="1" y="1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1" y="1"/>
                  <a:pt x="1" y="1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3" y="3"/>
                  <a:pt x="3" y="2"/>
                </a:cubicBezTo>
                <a:cubicBezTo>
                  <a:pt x="3" y="2"/>
                  <a:pt x="4" y="2"/>
                  <a:pt x="4" y="2"/>
                </a:cubicBezTo>
                <a:cubicBezTo>
                  <a:pt x="4" y="2"/>
                  <a:pt x="4" y="2"/>
                  <a:pt x="3" y="2"/>
                </a:cubicBezTo>
                <a:cubicBezTo>
                  <a:pt x="3" y="2"/>
                  <a:pt x="3" y="2"/>
                  <a:pt x="3" y="2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54" name="Freeform 38">
            <a:extLst>
              <a:ext uri="{FF2B5EF4-FFF2-40B4-BE49-F238E27FC236}">
                <a16:creationId xmlns:a16="http://schemas.microsoft.com/office/drawing/2014/main" id="{CF3B8061-B568-4555-A4A5-F6A5D35D7C1B}"/>
              </a:ext>
            </a:extLst>
          </p:cNvPr>
          <p:cNvSpPr>
            <a:spLocks/>
          </p:cNvSpPr>
          <p:nvPr/>
        </p:nvSpPr>
        <p:spPr bwMode="auto">
          <a:xfrm>
            <a:off x="8796338" y="2662238"/>
            <a:ext cx="128587" cy="293687"/>
          </a:xfrm>
          <a:custGeom>
            <a:avLst/>
            <a:gdLst>
              <a:gd name="T0" fmla="*/ 0 w 4"/>
              <a:gd name="T1" fmla="*/ 2147483646 h 9"/>
              <a:gd name="T2" fmla="*/ 2147483646 w 4"/>
              <a:gd name="T3" fmla="*/ 2147483646 h 9"/>
              <a:gd name="T4" fmla="*/ 2147483646 w 4"/>
              <a:gd name="T5" fmla="*/ 2147483646 h 9"/>
              <a:gd name="T6" fmla="*/ 2147483646 w 4"/>
              <a:gd name="T7" fmla="*/ 2147483646 h 9"/>
              <a:gd name="T8" fmla="*/ 2147483646 w 4"/>
              <a:gd name="T9" fmla="*/ 2147483646 h 9"/>
              <a:gd name="T10" fmla="*/ 2147483646 w 4"/>
              <a:gd name="T11" fmla="*/ 2147483646 h 9"/>
              <a:gd name="T12" fmla="*/ 2147483646 w 4"/>
              <a:gd name="T13" fmla="*/ 2147483646 h 9"/>
              <a:gd name="T14" fmla="*/ 2147483646 w 4"/>
              <a:gd name="T15" fmla="*/ 2147483646 h 9"/>
              <a:gd name="T16" fmla="*/ 2147483646 w 4"/>
              <a:gd name="T17" fmla="*/ 2147483646 h 9"/>
              <a:gd name="T18" fmla="*/ 2147483646 w 4"/>
              <a:gd name="T19" fmla="*/ 2147483646 h 9"/>
              <a:gd name="T20" fmla="*/ 2147483646 w 4"/>
              <a:gd name="T21" fmla="*/ 2147483646 h 9"/>
              <a:gd name="T22" fmla="*/ 2147483646 w 4"/>
              <a:gd name="T23" fmla="*/ 2147483646 h 9"/>
              <a:gd name="T24" fmla="*/ 2147483646 w 4"/>
              <a:gd name="T25" fmla="*/ 2147483646 h 9"/>
              <a:gd name="T26" fmla="*/ 2147483646 w 4"/>
              <a:gd name="T27" fmla="*/ 2147483646 h 9"/>
              <a:gd name="T28" fmla="*/ 2147483646 w 4"/>
              <a:gd name="T29" fmla="*/ 2147483646 h 9"/>
              <a:gd name="T30" fmla="*/ 2147483646 w 4"/>
              <a:gd name="T31" fmla="*/ 2147483646 h 9"/>
              <a:gd name="T32" fmla="*/ 2147483646 w 4"/>
              <a:gd name="T33" fmla="*/ 2147483646 h 9"/>
              <a:gd name="T34" fmla="*/ 2147483646 w 4"/>
              <a:gd name="T35" fmla="*/ 2147483646 h 9"/>
              <a:gd name="T36" fmla="*/ 2147483646 w 4"/>
              <a:gd name="T37" fmla="*/ 2147483646 h 9"/>
              <a:gd name="T38" fmla="*/ 2147483646 w 4"/>
              <a:gd name="T39" fmla="*/ 2147483646 h 9"/>
              <a:gd name="T40" fmla="*/ 2147483646 w 4"/>
              <a:gd name="T41" fmla="*/ 2147483646 h 9"/>
              <a:gd name="T42" fmla="*/ 2147483646 w 4"/>
              <a:gd name="T43" fmla="*/ 2147483646 h 9"/>
              <a:gd name="T44" fmla="*/ 2147483646 w 4"/>
              <a:gd name="T45" fmla="*/ 2147483646 h 9"/>
              <a:gd name="T46" fmla="*/ 2147483646 w 4"/>
              <a:gd name="T47" fmla="*/ 2147483646 h 9"/>
              <a:gd name="T48" fmla="*/ 2147483646 w 4"/>
              <a:gd name="T49" fmla="*/ 2147483646 h 9"/>
              <a:gd name="T50" fmla="*/ 2147483646 w 4"/>
              <a:gd name="T51" fmla="*/ 2147483646 h 9"/>
              <a:gd name="T52" fmla="*/ 2147483646 w 4"/>
              <a:gd name="T53" fmla="*/ 2147483646 h 9"/>
              <a:gd name="T54" fmla="*/ 2147483646 w 4"/>
              <a:gd name="T55" fmla="*/ 2147483646 h 9"/>
              <a:gd name="T56" fmla="*/ 2147483646 w 4"/>
              <a:gd name="T57" fmla="*/ 2147483646 h 9"/>
              <a:gd name="T58" fmla="*/ 2147483646 w 4"/>
              <a:gd name="T59" fmla="*/ 0 h 9"/>
              <a:gd name="T60" fmla="*/ 0 w 4"/>
              <a:gd name="T61" fmla="*/ 0 h 9"/>
              <a:gd name="T62" fmla="*/ 0 w 4"/>
              <a:gd name="T63" fmla="*/ 2147483646 h 9"/>
              <a:gd name="T64" fmla="*/ 0 w 4"/>
              <a:gd name="T65" fmla="*/ 2147483646 h 9"/>
              <a:gd name="T66" fmla="*/ 0 w 4"/>
              <a:gd name="T67" fmla="*/ 2147483646 h 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" h="9">
                <a:moveTo>
                  <a:pt x="0" y="2"/>
                </a:moveTo>
                <a:cubicBezTo>
                  <a:pt x="0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6"/>
                  <a:pt x="2" y="7"/>
                  <a:pt x="2" y="7"/>
                </a:cubicBezTo>
                <a:cubicBezTo>
                  <a:pt x="2" y="7"/>
                  <a:pt x="2" y="8"/>
                  <a:pt x="2" y="9"/>
                </a:cubicBezTo>
                <a:cubicBezTo>
                  <a:pt x="3" y="9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4" y="9"/>
                  <a:pt x="3" y="8"/>
                  <a:pt x="3" y="8"/>
                </a:cubicBezTo>
                <a:cubicBezTo>
                  <a:pt x="3" y="8"/>
                  <a:pt x="3" y="7"/>
                  <a:pt x="2" y="7"/>
                </a:cubicBezTo>
                <a:cubicBezTo>
                  <a:pt x="2" y="7"/>
                  <a:pt x="2" y="6"/>
                  <a:pt x="2" y="6"/>
                </a:cubicBezTo>
                <a:cubicBezTo>
                  <a:pt x="3" y="6"/>
                  <a:pt x="2" y="6"/>
                  <a:pt x="3" y="6"/>
                </a:cubicBezTo>
                <a:cubicBezTo>
                  <a:pt x="3" y="6"/>
                  <a:pt x="3" y="6"/>
                  <a:pt x="4" y="6"/>
                </a:cubicBezTo>
                <a:cubicBezTo>
                  <a:pt x="4" y="6"/>
                  <a:pt x="3" y="6"/>
                  <a:pt x="3" y="6"/>
                </a:cubicBezTo>
                <a:cubicBezTo>
                  <a:pt x="3" y="6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cubicBezTo>
                  <a:pt x="3" y="4"/>
                  <a:pt x="3" y="4"/>
                  <a:pt x="2" y="4"/>
                </a:cubicBezTo>
                <a:cubicBezTo>
                  <a:pt x="2" y="4"/>
                  <a:pt x="2" y="3"/>
                  <a:pt x="2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1" y="1"/>
                  <a:pt x="0" y="1"/>
                  <a:pt x="0" y="1"/>
                </a:cubicBezTo>
                <a:cubicBezTo>
                  <a:pt x="0" y="1"/>
                  <a:pt x="0" y="2"/>
                  <a:pt x="0" y="2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55" name="Freeform 39">
            <a:extLst>
              <a:ext uri="{FF2B5EF4-FFF2-40B4-BE49-F238E27FC236}">
                <a16:creationId xmlns:a16="http://schemas.microsoft.com/office/drawing/2014/main" id="{5E491979-C2CD-405E-9810-53E5A08D4F63}"/>
              </a:ext>
            </a:extLst>
          </p:cNvPr>
          <p:cNvSpPr>
            <a:spLocks/>
          </p:cNvSpPr>
          <p:nvPr/>
        </p:nvSpPr>
        <p:spPr bwMode="auto">
          <a:xfrm>
            <a:off x="8505825" y="3706813"/>
            <a:ext cx="128588" cy="131762"/>
          </a:xfrm>
          <a:custGeom>
            <a:avLst/>
            <a:gdLst>
              <a:gd name="T0" fmla="*/ 2147483646 w 4"/>
              <a:gd name="T1" fmla="*/ 0 h 4"/>
              <a:gd name="T2" fmla="*/ 2147483646 w 4"/>
              <a:gd name="T3" fmla="*/ 0 h 4"/>
              <a:gd name="T4" fmla="*/ 2147483646 w 4"/>
              <a:gd name="T5" fmla="*/ 2147483646 h 4"/>
              <a:gd name="T6" fmla="*/ 0 w 4"/>
              <a:gd name="T7" fmla="*/ 2147483646 h 4"/>
              <a:gd name="T8" fmla="*/ 0 w 4"/>
              <a:gd name="T9" fmla="*/ 2147483646 h 4"/>
              <a:gd name="T10" fmla="*/ 2147483646 w 4"/>
              <a:gd name="T11" fmla="*/ 2147483646 h 4"/>
              <a:gd name="T12" fmla="*/ 2147483646 w 4"/>
              <a:gd name="T13" fmla="*/ 2147483646 h 4"/>
              <a:gd name="T14" fmla="*/ 2147483646 w 4"/>
              <a:gd name="T15" fmla="*/ 2147483646 h 4"/>
              <a:gd name="T16" fmla="*/ 2147483646 w 4"/>
              <a:gd name="T17" fmla="*/ 2147483646 h 4"/>
              <a:gd name="T18" fmla="*/ 2147483646 w 4"/>
              <a:gd name="T19" fmla="*/ 2147483646 h 4"/>
              <a:gd name="T20" fmla="*/ 2147483646 w 4"/>
              <a:gd name="T21" fmla="*/ 2147483646 h 4"/>
              <a:gd name="T22" fmla="*/ 2147483646 w 4"/>
              <a:gd name="T23" fmla="*/ 2147483646 h 4"/>
              <a:gd name="T24" fmla="*/ 2147483646 w 4"/>
              <a:gd name="T25" fmla="*/ 2147483646 h 4"/>
              <a:gd name="T26" fmla="*/ 2147483646 w 4"/>
              <a:gd name="T27" fmla="*/ 2147483646 h 4"/>
              <a:gd name="T28" fmla="*/ 2147483646 w 4"/>
              <a:gd name="T29" fmla="*/ 2147483646 h 4"/>
              <a:gd name="T30" fmla="*/ 2147483646 w 4"/>
              <a:gd name="T31" fmla="*/ 2147483646 h 4"/>
              <a:gd name="T32" fmla="*/ 2147483646 w 4"/>
              <a:gd name="T33" fmla="*/ 2147483646 h 4"/>
              <a:gd name="T34" fmla="*/ 2147483646 w 4"/>
              <a:gd name="T35" fmla="*/ 2147483646 h 4"/>
              <a:gd name="T36" fmla="*/ 2147483646 w 4"/>
              <a:gd name="T37" fmla="*/ 2147483646 h 4"/>
              <a:gd name="T38" fmla="*/ 2147483646 w 4"/>
              <a:gd name="T39" fmla="*/ 2147483646 h 4"/>
              <a:gd name="T40" fmla="*/ 2147483646 w 4"/>
              <a:gd name="T41" fmla="*/ 2147483646 h 4"/>
              <a:gd name="T42" fmla="*/ 2147483646 w 4"/>
              <a:gd name="T43" fmla="*/ 2147483646 h 4"/>
              <a:gd name="T44" fmla="*/ 2147483646 w 4"/>
              <a:gd name="T45" fmla="*/ 2147483646 h 4"/>
              <a:gd name="T46" fmla="*/ 2147483646 w 4"/>
              <a:gd name="T47" fmla="*/ 2147483646 h 4"/>
              <a:gd name="T48" fmla="*/ 2147483646 w 4"/>
              <a:gd name="T49" fmla="*/ 2147483646 h 4"/>
              <a:gd name="T50" fmla="*/ 2147483646 w 4"/>
              <a:gd name="T51" fmla="*/ 2147483646 h 4"/>
              <a:gd name="T52" fmla="*/ 2147483646 w 4"/>
              <a:gd name="T53" fmla="*/ 2147483646 h 4"/>
              <a:gd name="T54" fmla="*/ 2147483646 w 4"/>
              <a:gd name="T55" fmla="*/ 2147483646 h 4"/>
              <a:gd name="T56" fmla="*/ 2147483646 w 4"/>
              <a:gd name="T57" fmla="*/ 2147483646 h 4"/>
              <a:gd name="T58" fmla="*/ 2147483646 w 4"/>
              <a:gd name="T59" fmla="*/ 0 h 4"/>
              <a:gd name="T60" fmla="*/ 2147483646 w 4"/>
              <a:gd name="T61" fmla="*/ 0 h 4"/>
              <a:gd name="T62" fmla="*/ 2147483646 w 4"/>
              <a:gd name="T63" fmla="*/ 0 h 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" h="4">
                <a:moveTo>
                  <a:pt x="1" y="0"/>
                </a:moveTo>
                <a:cubicBezTo>
                  <a:pt x="1" y="0"/>
                  <a:pt x="0" y="0"/>
                  <a:pt x="1" y="0"/>
                </a:cubicBezTo>
                <a:cubicBezTo>
                  <a:pt x="1" y="0"/>
                  <a:pt x="1" y="1"/>
                  <a:pt x="1" y="2"/>
                </a:cubicBezTo>
                <a:cubicBezTo>
                  <a:pt x="1" y="2"/>
                  <a:pt x="1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2" y="3"/>
                  <a:pt x="2" y="3"/>
                </a:cubicBezTo>
                <a:cubicBezTo>
                  <a:pt x="2" y="4"/>
                  <a:pt x="2" y="3"/>
                  <a:pt x="2" y="3"/>
                </a:cubicBezTo>
                <a:cubicBezTo>
                  <a:pt x="2" y="3"/>
                  <a:pt x="2" y="3"/>
                  <a:pt x="2" y="4"/>
                </a:cubicBezTo>
                <a:cubicBezTo>
                  <a:pt x="2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3"/>
                </a:cubicBezTo>
                <a:cubicBezTo>
                  <a:pt x="3" y="3"/>
                  <a:pt x="3" y="4"/>
                  <a:pt x="3" y="4"/>
                </a:cubicBezTo>
                <a:cubicBezTo>
                  <a:pt x="4" y="4"/>
                  <a:pt x="3" y="4"/>
                  <a:pt x="3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4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2" y="3"/>
                  <a:pt x="3" y="3"/>
                </a:cubicBezTo>
                <a:cubicBezTo>
                  <a:pt x="3" y="3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56" name="Freeform 40">
            <a:extLst>
              <a:ext uri="{FF2B5EF4-FFF2-40B4-BE49-F238E27FC236}">
                <a16:creationId xmlns:a16="http://schemas.microsoft.com/office/drawing/2014/main" id="{909D0C72-8E59-4FCC-A717-F78555E8B1A1}"/>
              </a:ext>
            </a:extLst>
          </p:cNvPr>
          <p:cNvSpPr>
            <a:spLocks/>
          </p:cNvSpPr>
          <p:nvPr/>
        </p:nvSpPr>
        <p:spPr bwMode="auto">
          <a:xfrm>
            <a:off x="8667750" y="3838575"/>
            <a:ext cx="30163" cy="65088"/>
          </a:xfrm>
          <a:custGeom>
            <a:avLst/>
            <a:gdLst>
              <a:gd name="T0" fmla="*/ 0 w 1"/>
              <a:gd name="T1" fmla="*/ 2147483646 h 2"/>
              <a:gd name="T2" fmla="*/ 0 w 1"/>
              <a:gd name="T3" fmla="*/ 2147483646 h 2"/>
              <a:gd name="T4" fmla="*/ 0 w 1"/>
              <a:gd name="T5" fmla="*/ 2147483646 h 2"/>
              <a:gd name="T6" fmla="*/ 0 w 1"/>
              <a:gd name="T7" fmla="*/ 2147483646 h 2"/>
              <a:gd name="T8" fmla="*/ 0 w 1"/>
              <a:gd name="T9" fmla="*/ 2147483646 h 2"/>
              <a:gd name="T10" fmla="*/ 0 w 1"/>
              <a:gd name="T11" fmla="*/ 2147483646 h 2"/>
              <a:gd name="T12" fmla="*/ 2147483646 w 1"/>
              <a:gd name="T13" fmla="*/ 2147483646 h 2"/>
              <a:gd name="T14" fmla="*/ 2147483646 w 1"/>
              <a:gd name="T15" fmla="*/ 2147483646 h 2"/>
              <a:gd name="T16" fmla="*/ 2147483646 w 1"/>
              <a:gd name="T17" fmla="*/ 2147483646 h 2"/>
              <a:gd name="T18" fmla="*/ 0 w 1"/>
              <a:gd name="T19" fmla="*/ 0 h 2"/>
              <a:gd name="T20" fmla="*/ 0 w 1"/>
              <a:gd name="T21" fmla="*/ 2147483646 h 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"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0" y="2"/>
                  <a:pt x="1" y="2"/>
                </a:cubicBezTo>
                <a:cubicBezTo>
                  <a:pt x="1" y="2"/>
                  <a:pt x="1" y="2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57" name="Freeform 41">
            <a:extLst>
              <a:ext uri="{FF2B5EF4-FFF2-40B4-BE49-F238E27FC236}">
                <a16:creationId xmlns:a16="http://schemas.microsoft.com/office/drawing/2014/main" id="{26DBB502-7D36-4EB6-A491-7848934297DB}"/>
              </a:ext>
            </a:extLst>
          </p:cNvPr>
          <p:cNvSpPr>
            <a:spLocks/>
          </p:cNvSpPr>
          <p:nvPr/>
        </p:nvSpPr>
        <p:spPr bwMode="auto">
          <a:xfrm>
            <a:off x="8634413" y="3937000"/>
            <a:ext cx="96837" cy="95250"/>
          </a:xfrm>
          <a:custGeom>
            <a:avLst/>
            <a:gdLst>
              <a:gd name="T0" fmla="*/ 2147483646 w 3"/>
              <a:gd name="T1" fmla="*/ 2147483646 h 3"/>
              <a:gd name="T2" fmla="*/ 2147483646 w 3"/>
              <a:gd name="T3" fmla="*/ 0 h 3"/>
              <a:gd name="T4" fmla="*/ 2147483646 w 3"/>
              <a:gd name="T5" fmla="*/ 0 h 3"/>
              <a:gd name="T6" fmla="*/ 2147483646 w 3"/>
              <a:gd name="T7" fmla="*/ 2147483646 h 3"/>
              <a:gd name="T8" fmla="*/ 2147483646 w 3"/>
              <a:gd name="T9" fmla="*/ 2147483646 h 3"/>
              <a:gd name="T10" fmla="*/ 2147483646 w 3"/>
              <a:gd name="T11" fmla="*/ 2147483646 h 3"/>
              <a:gd name="T12" fmla="*/ 0 w 3"/>
              <a:gd name="T13" fmla="*/ 2147483646 h 3"/>
              <a:gd name="T14" fmla="*/ 0 w 3"/>
              <a:gd name="T15" fmla="*/ 2147483646 h 3"/>
              <a:gd name="T16" fmla="*/ 0 w 3"/>
              <a:gd name="T17" fmla="*/ 2147483646 h 3"/>
              <a:gd name="T18" fmla="*/ 0 w 3"/>
              <a:gd name="T19" fmla="*/ 2147483646 h 3"/>
              <a:gd name="T20" fmla="*/ 0 w 3"/>
              <a:gd name="T21" fmla="*/ 2147483646 h 3"/>
              <a:gd name="T22" fmla="*/ 0 w 3"/>
              <a:gd name="T23" fmla="*/ 2147483646 h 3"/>
              <a:gd name="T24" fmla="*/ 2147483646 w 3"/>
              <a:gd name="T25" fmla="*/ 2147483646 h 3"/>
              <a:gd name="T26" fmla="*/ 2147483646 w 3"/>
              <a:gd name="T27" fmla="*/ 2147483646 h 3"/>
              <a:gd name="T28" fmla="*/ 2147483646 w 3"/>
              <a:gd name="T29" fmla="*/ 2147483646 h 3"/>
              <a:gd name="T30" fmla="*/ 2147483646 w 3"/>
              <a:gd name="T31" fmla="*/ 2147483646 h 3"/>
              <a:gd name="T32" fmla="*/ 2147483646 w 3"/>
              <a:gd name="T33" fmla="*/ 2147483646 h 3"/>
              <a:gd name="T34" fmla="*/ 2147483646 w 3"/>
              <a:gd name="T35" fmla="*/ 2147483646 h 3"/>
              <a:gd name="T36" fmla="*/ 2147483646 w 3"/>
              <a:gd name="T37" fmla="*/ 2147483646 h 3"/>
              <a:gd name="T38" fmla="*/ 2147483646 w 3"/>
              <a:gd name="T39" fmla="*/ 2147483646 h 3"/>
              <a:gd name="T40" fmla="*/ 2147483646 w 3"/>
              <a:gd name="T41" fmla="*/ 2147483646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" h="3">
                <a:moveTo>
                  <a:pt x="3" y="1"/>
                </a:moveTo>
                <a:cubicBezTo>
                  <a:pt x="3" y="1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1"/>
                </a:cubicBezTo>
                <a:cubicBezTo>
                  <a:pt x="2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2"/>
                  <a:pt x="1" y="2"/>
                </a:cubicBezTo>
                <a:cubicBezTo>
                  <a:pt x="1" y="2"/>
                  <a:pt x="1" y="2"/>
                  <a:pt x="2" y="2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3" y="2"/>
                  <a:pt x="3" y="2"/>
                </a:cubicBezTo>
                <a:cubicBezTo>
                  <a:pt x="3" y="2"/>
                  <a:pt x="2" y="2"/>
                  <a:pt x="2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58" name="Freeform 42">
            <a:extLst>
              <a:ext uri="{FF2B5EF4-FFF2-40B4-BE49-F238E27FC236}">
                <a16:creationId xmlns:a16="http://schemas.microsoft.com/office/drawing/2014/main" id="{94E447F4-FBF0-4FCB-AAC0-4B4E70B442ED}"/>
              </a:ext>
            </a:extLst>
          </p:cNvPr>
          <p:cNvSpPr>
            <a:spLocks/>
          </p:cNvSpPr>
          <p:nvPr/>
        </p:nvSpPr>
        <p:spPr bwMode="auto">
          <a:xfrm>
            <a:off x="8601075" y="3870325"/>
            <a:ext cx="33338" cy="33338"/>
          </a:xfrm>
          <a:custGeom>
            <a:avLst/>
            <a:gdLst>
              <a:gd name="T0" fmla="*/ 2147483646 w 1"/>
              <a:gd name="T1" fmla="*/ 2147483646 h 1"/>
              <a:gd name="T2" fmla="*/ 2147483646 w 1"/>
              <a:gd name="T3" fmla="*/ 2147483646 h 1"/>
              <a:gd name="T4" fmla="*/ 2147483646 w 1"/>
              <a:gd name="T5" fmla="*/ 0 h 1"/>
              <a:gd name="T6" fmla="*/ 0 w 1"/>
              <a:gd name="T7" fmla="*/ 0 h 1"/>
              <a:gd name="T8" fmla="*/ 0 w 1"/>
              <a:gd name="T9" fmla="*/ 2147483646 h 1"/>
              <a:gd name="T10" fmla="*/ 0 w 1"/>
              <a:gd name="T11" fmla="*/ 2147483646 h 1"/>
              <a:gd name="T12" fmla="*/ 2147483646 w 1"/>
              <a:gd name="T13" fmla="*/ 2147483646 h 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59" name="Freeform 43">
            <a:extLst>
              <a:ext uri="{FF2B5EF4-FFF2-40B4-BE49-F238E27FC236}">
                <a16:creationId xmlns:a16="http://schemas.microsoft.com/office/drawing/2014/main" id="{691B60B3-90FD-4590-9816-E7463F4E676E}"/>
              </a:ext>
            </a:extLst>
          </p:cNvPr>
          <p:cNvSpPr>
            <a:spLocks/>
          </p:cNvSpPr>
          <p:nvPr/>
        </p:nvSpPr>
        <p:spPr bwMode="auto">
          <a:xfrm>
            <a:off x="8634413" y="3903663"/>
            <a:ext cx="33337" cy="65087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147483646 h 2"/>
              <a:gd name="T6" fmla="*/ 0 w 1"/>
              <a:gd name="T7" fmla="*/ 2147483646 h 2"/>
              <a:gd name="T8" fmla="*/ 0 w 1"/>
              <a:gd name="T9" fmla="*/ 2147483646 h 2"/>
              <a:gd name="T10" fmla="*/ 0 w 1"/>
              <a:gd name="T11" fmla="*/ 0 h 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0" y="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60" name="Freeform 44">
            <a:extLst>
              <a:ext uri="{FF2B5EF4-FFF2-40B4-BE49-F238E27FC236}">
                <a16:creationId xmlns:a16="http://schemas.microsoft.com/office/drawing/2014/main" id="{A697E8B5-E671-4BD4-8114-703B62CF89F7}"/>
              </a:ext>
            </a:extLst>
          </p:cNvPr>
          <p:cNvSpPr>
            <a:spLocks/>
          </p:cNvSpPr>
          <p:nvPr/>
        </p:nvSpPr>
        <p:spPr bwMode="auto">
          <a:xfrm>
            <a:off x="8634413" y="3903663"/>
            <a:ext cx="63500" cy="33337"/>
          </a:xfrm>
          <a:custGeom>
            <a:avLst/>
            <a:gdLst>
              <a:gd name="T0" fmla="*/ 2147483646 w 2"/>
              <a:gd name="T1" fmla="*/ 2147483646 h 1"/>
              <a:gd name="T2" fmla="*/ 2147483646 w 2"/>
              <a:gd name="T3" fmla="*/ 0 h 1"/>
              <a:gd name="T4" fmla="*/ 2147483646 w 2"/>
              <a:gd name="T5" fmla="*/ 2147483646 h 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">
                <a:moveTo>
                  <a:pt x="1" y="1"/>
                </a:moveTo>
                <a:cubicBezTo>
                  <a:pt x="1" y="1"/>
                  <a:pt x="2" y="1"/>
                  <a:pt x="1" y="0"/>
                </a:cubicBez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61" name="Freeform 45">
            <a:extLst>
              <a:ext uri="{FF2B5EF4-FFF2-40B4-BE49-F238E27FC236}">
                <a16:creationId xmlns:a16="http://schemas.microsoft.com/office/drawing/2014/main" id="{65853981-6036-4D16-BEAD-B3810940CD3F}"/>
              </a:ext>
            </a:extLst>
          </p:cNvPr>
          <p:cNvSpPr>
            <a:spLocks/>
          </p:cNvSpPr>
          <p:nvPr/>
        </p:nvSpPr>
        <p:spPr bwMode="auto">
          <a:xfrm>
            <a:off x="8537575" y="3838575"/>
            <a:ext cx="31750" cy="31750"/>
          </a:xfrm>
          <a:custGeom>
            <a:avLst/>
            <a:gdLst>
              <a:gd name="T0" fmla="*/ 2147483646 w 1"/>
              <a:gd name="T1" fmla="*/ 0 h 1"/>
              <a:gd name="T2" fmla="*/ 0 w 1"/>
              <a:gd name="T3" fmla="*/ 0 h 1"/>
              <a:gd name="T4" fmla="*/ 2147483646 w 1"/>
              <a:gd name="T5" fmla="*/ 0 h 1"/>
              <a:gd name="T6" fmla="*/ 2147483646 w 1"/>
              <a:gd name="T7" fmla="*/ 2147483646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ubicBezTo>
                  <a:pt x="1" y="0"/>
                  <a:pt x="1" y="1"/>
                  <a:pt x="1" y="1"/>
                </a:cubicBezTo>
                <a:cubicBezTo>
                  <a:pt x="1" y="1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62" name="Freeform 46">
            <a:extLst>
              <a:ext uri="{FF2B5EF4-FFF2-40B4-BE49-F238E27FC236}">
                <a16:creationId xmlns:a16="http://schemas.microsoft.com/office/drawing/2014/main" id="{6DDBD589-0A26-4486-89F4-430856105779}"/>
              </a:ext>
            </a:extLst>
          </p:cNvPr>
          <p:cNvSpPr>
            <a:spLocks/>
          </p:cNvSpPr>
          <p:nvPr/>
        </p:nvSpPr>
        <p:spPr bwMode="auto">
          <a:xfrm>
            <a:off x="8472488" y="3903663"/>
            <a:ext cx="65087" cy="65087"/>
          </a:xfrm>
          <a:custGeom>
            <a:avLst/>
            <a:gdLst>
              <a:gd name="T0" fmla="*/ 2147483646 w 2"/>
              <a:gd name="T1" fmla="*/ 2147483646 h 2"/>
              <a:gd name="T2" fmla="*/ 2147483646 w 2"/>
              <a:gd name="T3" fmla="*/ 2147483646 h 2"/>
              <a:gd name="T4" fmla="*/ 2147483646 w 2"/>
              <a:gd name="T5" fmla="*/ 2147483646 h 2"/>
              <a:gd name="T6" fmla="*/ 2147483646 w 2"/>
              <a:gd name="T7" fmla="*/ 0 h 2"/>
              <a:gd name="T8" fmla="*/ 2147483646 w 2"/>
              <a:gd name="T9" fmla="*/ 0 h 2"/>
              <a:gd name="T10" fmla="*/ 2147483646 w 2"/>
              <a:gd name="T11" fmla="*/ 0 h 2"/>
              <a:gd name="T12" fmla="*/ 2147483646 w 2"/>
              <a:gd name="T13" fmla="*/ 2147483646 h 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" h="2">
                <a:moveTo>
                  <a:pt x="1" y="1"/>
                </a:moveTo>
                <a:cubicBezTo>
                  <a:pt x="1" y="1"/>
                  <a:pt x="0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1"/>
                  <a:pt x="1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63" name="Freeform 47">
            <a:extLst>
              <a:ext uri="{FF2B5EF4-FFF2-40B4-BE49-F238E27FC236}">
                <a16:creationId xmlns:a16="http://schemas.microsoft.com/office/drawing/2014/main" id="{6B9BD62E-544A-451E-BB7C-58DB76502DC8}"/>
              </a:ext>
            </a:extLst>
          </p:cNvPr>
          <p:cNvSpPr>
            <a:spLocks/>
          </p:cNvSpPr>
          <p:nvPr/>
        </p:nvSpPr>
        <p:spPr bwMode="auto">
          <a:xfrm>
            <a:off x="8893175" y="4195763"/>
            <a:ext cx="614363" cy="261937"/>
          </a:xfrm>
          <a:custGeom>
            <a:avLst/>
            <a:gdLst>
              <a:gd name="T0" fmla="*/ 2147483646 w 19"/>
              <a:gd name="T1" fmla="*/ 2147483646 h 8"/>
              <a:gd name="T2" fmla="*/ 2147483646 w 19"/>
              <a:gd name="T3" fmla="*/ 2147483646 h 8"/>
              <a:gd name="T4" fmla="*/ 2147483646 w 19"/>
              <a:gd name="T5" fmla="*/ 2147483646 h 8"/>
              <a:gd name="T6" fmla="*/ 2147483646 w 19"/>
              <a:gd name="T7" fmla="*/ 2147483646 h 8"/>
              <a:gd name="T8" fmla="*/ 2147483646 w 19"/>
              <a:gd name="T9" fmla="*/ 2147483646 h 8"/>
              <a:gd name="T10" fmla="*/ 2147483646 w 19"/>
              <a:gd name="T11" fmla="*/ 2147483646 h 8"/>
              <a:gd name="T12" fmla="*/ 2147483646 w 19"/>
              <a:gd name="T13" fmla="*/ 2147483646 h 8"/>
              <a:gd name="T14" fmla="*/ 2147483646 w 19"/>
              <a:gd name="T15" fmla="*/ 2147483646 h 8"/>
              <a:gd name="T16" fmla="*/ 2147483646 w 19"/>
              <a:gd name="T17" fmla="*/ 2147483646 h 8"/>
              <a:gd name="T18" fmla="*/ 2147483646 w 19"/>
              <a:gd name="T19" fmla="*/ 2147483646 h 8"/>
              <a:gd name="T20" fmla="*/ 2147483646 w 19"/>
              <a:gd name="T21" fmla="*/ 2147483646 h 8"/>
              <a:gd name="T22" fmla="*/ 2147483646 w 19"/>
              <a:gd name="T23" fmla="*/ 2147483646 h 8"/>
              <a:gd name="T24" fmla="*/ 2147483646 w 19"/>
              <a:gd name="T25" fmla="*/ 2147483646 h 8"/>
              <a:gd name="T26" fmla="*/ 2147483646 w 19"/>
              <a:gd name="T27" fmla="*/ 2147483646 h 8"/>
              <a:gd name="T28" fmla="*/ 2147483646 w 19"/>
              <a:gd name="T29" fmla="*/ 2147483646 h 8"/>
              <a:gd name="T30" fmla="*/ 2147483646 w 19"/>
              <a:gd name="T31" fmla="*/ 0 h 8"/>
              <a:gd name="T32" fmla="*/ 2147483646 w 19"/>
              <a:gd name="T33" fmla="*/ 2147483646 h 8"/>
              <a:gd name="T34" fmla="*/ 2147483646 w 19"/>
              <a:gd name="T35" fmla="*/ 2147483646 h 8"/>
              <a:gd name="T36" fmla="*/ 2147483646 w 19"/>
              <a:gd name="T37" fmla="*/ 2147483646 h 8"/>
              <a:gd name="T38" fmla="*/ 2147483646 w 19"/>
              <a:gd name="T39" fmla="*/ 2147483646 h 8"/>
              <a:gd name="T40" fmla="*/ 2147483646 w 19"/>
              <a:gd name="T41" fmla="*/ 0 h 8"/>
              <a:gd name="T42" fmla="*/ 2147483646 w 19"/>
              <a:gd name="T43" fmla="*/ 0 h 8"/>
              <a:gd name="T44" fmla="*/ 0 w 19"/>
              <a:gd name="T45" fmla="*/ 0 h 8"/>
              <a:gd name="T46" fmla="*/ 2147483646 w 19"/>
              <a:gd name="T47" fmla="*/ 2147483646 h 8"/>
              <a:gd name="T48" fmla="*/ 2147483646 w 19"/>
              <a:gd name="T49" fmla="*/ 2147483646 h 8"/>
              <a:gd name="T50" fmla="*/ 2147483646 w 19"/>
              <a:gd name="T51" fmla="*/ 2147483646 h 8"/>
              <a:gd name="T52" fmla="*/ 2147483646 w 19"/>
              <a:gd name="T53" fmla="*/ 2147483646 h 8"/>
              <a:gd name="T54" fmla="*/ 2147483646 w 19"/>
              <a:gd name="T55" fmla="*/ 2147483646 h 8"/>
              <a:gd name="T56" fmla="*/ 2147483646 w 19"/>
              <a:gd name="T57" fmla="*/ 2147483646 h 8"/>
              <a:gd name="T58" fmla="*/ 2147483646 w 19"/>
              <a:gd name="T59" fmla="*/ 2147483646 h 8"/>
              <a:gd name="T60" fmla="*/ 2147483646 w 19"/>
              <a:gd name="T61" fmla="*/ 2147483646 h 8"/>
              <a:gd name="T62" fmla="*/ 2147483646 w 19"/>
              <a:gd name="T63" fmla="*/ 2147483646 h 8"/>
              <a:gd name="T64" fmla="*/ 2147483646 w 19"/>
              <a:gd name="T65" fmla="*/ 2147483646 h 8"/>
              <a:gd name="T66" fmla="*/ 2147483646 w 19"/>
              <a:gd name="T67" fmla="*/ 2147483646 h 8"/>
              <a:gd name="T68" fmla="*/ 2147483646 w 19"/>
              <a:gd name="T69" fmla="*/ 2147483646 h 8"/>
              <a:gd name="T70" fmla="*/ 2147483646 w 19"/>
              <a:gd name="T71" fmla="*/ 2147483646 h 8"/>
              <a:gd name="T72" fmla="*/ 2147483646 w 19"/>
              <a:gd name="T73" fmla="*/ 2147483646 h 8"/>
              <a:gd name="T74" fmla="*/ 2147483646 w 19"/>
              <a:gd name="T75" fmla="*/ 2147483646 h 8"/>
              <a:gd name="T76" fmla="*/ 2147483646 w 19"/>
              <a:gd name="T77" fmla="*/ 2147483646 h 8"/>
              <a:gd name="T78" fmla="*/ 2147483646 w 19"/>
              <a:gd name="T79" fmla="*/ 2147483646 h 8"/>
              <a:gd name="T80" fmla="*/ 2147483646 w 19"/>
              <a:gd name="T81" fmla="*/ 2147483646 h 8"/>
              <a:gd name="T82" fmla="*/ 2147483646 w 19"/>
              <a:gd name="T83" fmla="*/ 2147483646 h 8"/>
              <a:gd name="T84" fmla="*/ 2147483646 w 19"/>
              <a:gd name="T85" fmla="*/ 2147483646 h 8"/>
              <a:gd name="T86" fmla="*/ 2147483646 w 19"/>
              <a:gd name="T87" fmla="*/ 2147483646 h 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9" h="8">
                <a:moveTo>
                  <a:pt x="13" y="6"/>
                </a:moveTo>
                <a:cubicBezTo>
                  <a:pt x="14" y="6"/>
                  <a:pt x="14" y="6"/>
                  <a:pt x="14" y="6"/>
                </a:cubicBezTo>
                <a:cubicBezTo>
                  <a:pt x="14" y="6"/>
                  <a:pt x="15" y="7"/>
                  <a:pt x="15" y="7"/>
                </a:cubicBezTo>
                <a:cubicBezTo>
                  <a:pt x="15" y="7"/>
                  <a:pt x="15" y="7"/>
                  <a:pt x="16" y="7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7" y="7"/>
                  <a:pt x="17" y="7"/>
                  <a:pt x="17" y="7"/>
                </a:cubicBezTo>
                <a:cubicBezTo>
                  <a:pt x="16" y="7"/>
                  <a:pt x="16" y="6"/>
                  <a:pt x="16" y="6"/>
                </a:cubicBezTo>
                <a:cubicBezTo>
                  <a:pt x="15" y="6"/>
                  <a:pt x="14" y="5"/>
                  <a:pt x="15" y="5"/>
                </a:cubicBezTo>
                <a:cubicBezTo>
                  <a:pt x="15" y="5"/>
                  <a:pt x="16" y="5"/>
                  <a:pt x="15" y="5"/>
                </a:cubicBezTo>
                <a:cubicBezTo>
                  <a:pt x="15" y="5"/>
                  <a:pt x="15" y="4"/>
                  <a:pt x="15" y="4"/>
                </a:cubicBezTo>
                <a:cubicBezTo>
                  <a:pt x="14" y="4"/>
                  <a:pt x="13" y="4"/>
                  <a:pt x="13" y="4"/>
                </a:cubicBezTo>
                <a:cubicBezTo>
                  <a:pt x="13" y="4"/>
                  <a:pt x="13" y="3"/>
                  <a:pt x="13" y="3"/>
                </a:cubicBezTo>
                <a:cubicBezTo>
                  <a:pt x="13" y="3"/>
                  <a:pt x="12" y="3"/>
                  <a:pt x="12" y="3"/>
                </a:cubicBezTo>
                <a:cubicBezTo>
                  <a:pt x="12" y="2"/>
                  <a:pt x="12" y="2"/>
                  <a:pt x="12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0" y="2"/>
                  <a:pt x="9" y="2"/>
                  <a:pt x="9" y="2"/>
                </a:cubicBezTo>
                <a:cubicBezTo>
                  <a:pt x="9" y="2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cubicBezTo>
                  <a:pt x="9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1"/>
                  <a:pt x="7" y="1"/>
                  <a:pt x="7" y="1"/>
                </a:cubicBezTo>
                <a:cubicBezTo>
                  <a:pt x="7" y="1"/>
                  <a:pt x="6" y="0"/>
                  <a:pt x="6" y="0"/>
                </a:cubicBezTo>
                <a:cubicBezTo>
                  <a:pt x="6" y="0"/>
                  <a:pt x="6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4" y="1"/>
                  <a:pt x="4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2"/>
                  <a:pt x="5" y="2"/>
                </a:cubicBezTo>
                <a:cubicBezTo>
                  <a:pt x="5" y="2"/>
                  <a:pt x="5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ubicBezTo>
                  <a:pt x="1" y="0"/>
                  <a:pt x="1" y="1"/>
                  <a:pt x="1" y="1"/>
                </a:cubicBezTo>
                <a:cubicBezTo>
                  <a:pt x="2" y="1"/>
                  <a:pt x="3" y="1"/>
                  <a:pt x="3" y="1"/>
                </a:cubicBezTo>
                <a:cubicBezTo>
                  <a:pt x="3" y="1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3" y="2"/>
                  <a:pt x="3" y="2"/>
                </a:cubicBezTo>
                <a:cubicBezTo>
                  <a:pt x="2" y="2"/>
                  <a:pt x="2" y="3"/>
                  <a:pt x="3" y="3"/>
                </a:cubicBezTo>
                <a:cubicBezTo>
                  <a:pt x="3" y="3"/>
                  <a:pt x="3" y="3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4" y="3"/>
                </a:cubicBezTo>
                <a:cubicBezTo>
                  <a:pt x="4" y="3"/>
                  <a:pt x="5" y="3"/>
                  <a:pt x="5" y="3"/>
                </a:cubicBezTo>
                <a:cubicBezTo>
                  <a:pt x="6" y="3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8" y="5"/>
                  <a:pt x="9" y="6"/>
                  <a:pt x="8" y="6"/>
                </a:cubicBezTo>
                <a:cubicBezTo>
                  <a:pt x="8" y="6"/>
                  <a:pt x="8" y="5"/>
                  <a:pt x="8" y="6"/>
                </a:cubicBezTo>
                <a:cubicBezTo>
                  <a:pt x="8" y="6"/>
                  <a:pt x="7" y="6"/>
                  <a:pt x="7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ubicBezTo>
                  <a:pt x="12" y="6"/>
                  <a:pt x="12" y="6"/>
                  <a:pt x="12" y="6"/>
                </a:cubicBezTo>
                <a:cubicBezTo>
                  <a:pt x="12" y="6"/>
                  <a:pt x="12" y="6"/>
                  <a:pt x="12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6"/>
                  <a:pt x="13" y="6"/>
                  <a:pt x="13" y="6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64" name="Freeform 48">
            <a:extLst>
              <a:ext uri="{FF2B5EF4-FFF2-40B4-BE49-F238E27FC236}">
                <a16:creationId xmlns:a16="http://schemas.microsoft.com/office/drawing/2014/main" id="{4D670AB3-C683-4598-96D2-8888EDC475C0}"/>
              </a:ext>
            </a:extLst>
          </p:cNvPr>
          <p:cNvSpPr>
            <a:spLocks/>
          </p:cNvSpPr>
          <p:nvPr/>
        </p:nvSpPr>
        <p:spPr bwMode="auto">
          <a:xfrm>
            <a:off x="9410700" y="4294188"/>
            <a:ext cx="96838" cy="33337"/>
          </a:xfrm>
          <a:custGeom>
            <a:avLst/>
            <a:gdLst>
              <a:gd name="T0" fmla="*/ 2147483646 w 3"/>
              <a:gd name="T1" fmla="*/ 2147483646 h 1"/>
              <a:gd name="T2" fmla="*/ 2147483646 w 3"/>
              <a:gd name="T3" fmla="*/ 2147483646 h 1"/>
              <a:gd name="T4" fmla="*/ 2147483646 w 3"/>
              <a:gd name="T5" fmla="*/ 2147483646 h 1"/>
              <a:gd name="T6" fmla="*/ 0 w 3"/>
              <a:gd name="T7" fmla="*/ 2147483646 h 1"/>
              <a:gd name="T8" fmla="*/ 2147483646 w 3"/>
              <a:gd name="T9" fmla="*/ 2147483646 h 1"/>
              <a:gd name="T10" fmla="*/ 2147483646 w 3"/>
              <a:gd name="T11" fmla="*/ 2147483646 h 1"/>
              <a:gd name="T12" fmla="*/ 2147483646 w 3"/>
              <a:gd name="T13" fmla="*/ 2147483646 h 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" h="1">
                <a:moveTo>
                  <a:pt x="2" y="1"/>
                </a:moveTo>
                <a:cubicBezTo>
                  <a:pt x="2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1"/>
                  <a:pt x="0" y="1"/>
                </a:cubicBezTo>
                <a:cubicBezTo>
                  <a:pt x="0" y="1"/>
                  <a:pt x="2" y="1"/>
                  <a:pt x="2" y="1"/>
                </a:cubicBezTo>
                <a:cubicBezTo>
                  <a:pt x="2" y="1"/>
                  <a:pt x="3" y="1"/>
                  <a:pt x="3" y="1"/>
                </a:cubicBezTo>
                <a:cubicBezTo>
                  <a:pt x="3" y="0"/>
                  <a:pt x="2" y="0"/>
                  <a:pt x="2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65" name="Freeform 49">
            <a:extLst>
              <a:ext uri="{FF2B5EF4-FFF2-40B4-BE49-F238E27FC236}">
                <a16:creationId xmlns:a16="http://schemas.microsoft.com/office/drawing/2014/main" id="{3DC2EA19-8178-406C-9C50-F8183BE3AEB6}"/>
              </a:ext>
            </a:extLst>
          </p:cNvPr>
          <p:cNvSpPr>
            <a:spLocks/>
          </p:cNvSpPr>
          <p:nvPr/>
        </p:nvSpPr>
        <p:spPr bwMode="auto">
          <a:xfrm>
            <a:off x="9571038" y="4327525"/>
            <a:ext cx="65087" cy="31750"/>
          </a:xfrm>
          <a:custGeom>
            <a:avLst/>
            <a:gdLst>
              <a:gd name="T0" fmla="*/ 2147483646 w 2"/>
              <a:gd name="T1" fmla="*/ 2147483646 h 1"/>
              <a:gd name="T2" fmla="*/ 0 w 2"/>
              <a:gd name="T3" fmla="*/ 0 h 1"/>
              <a:gd name="T4" fmla="*/ 2147483646 w 2"/>
              <a:gd name="T5" fmla="*/ 2147483646 h 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">
                <a:moveTo>
                  <a:pt x="1" y="1"/>
                </a:moveTo>
                <a:cubicBezTo>
                  <a:pt x="2" y="1"/>
                  <a:pt x="1" y="0"/>
                  <a:pt x="0" y="0"/>
                </a:cubicBezTo>
                <a:cubicBezTo>
                  <a:pt x="0" y="0"/>
                  <a:pt x="1" y="1"/>
                  <a:pt x="1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66" name="Freeform 50">
            <a:extLst>
              <a:ext uri="{FF2B5EF4-FFF2-40B4-BE49-F238E27FC236}">
                <a16:creationId xmlns:a16="http://schemas.microsoft.com/office/drawing/2014/main" id="{7A3EEF88-7D79-40EC-BBC7-56BBA6213429}"/>
              </a:ext>
            </a:extLst>
          </p:cNvPr>
          <p:cNvSpPr>
            <a:spLocks/>
          </p:cNvSpPr>
          <p:nvPr/>
        </p:nvSpPr>
        <p:spPr bwMode="auto">
          <a:xfrm>
            <a:off x="9926638" y="4752975"/>
            <a:ext cx="130175" cy="63500"/>
          </a:xfrm>
          <a:custGeom>
            <a:avLst/>
            <a:gdLst>
              <a:gd name="T0" fmla="*/ 2147483646 w 4"/>
              <a:gd name="T1" fmla="*/ 2147483646 h 2"/>
              <a:gd name="T2" fmla="*/ 2147483646 w 4"/>
              <a:gd name="T3" fmla="*/ 0 h 2"/>
              <a:gd name="T4" fmla="*/ 2147483646 w 4"/>
              <a:gd name="T5" fmla="*/ 2147483646 h 2"/>
              <a:gd name="T6" fmla="*/ 2147483646 w 4"/>
              <a:gd name="T7" fmla="*/ 2147483646 h 2"/>
              <a:gd name="T8" fmla="*/ 2147483646 w 4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" h="2">
                <a:moveTo>
                  <a:pt x="2" y="1"/>
                </a:moveTo>
                <a:cubicBezTo>
                  <a:pt x="2" y="1"/>
                  <a:pt x="1" y="0"/>
                  <a:pt x="1" y="0"/>
                </a:cubicBezTo>
                <a:cubicBezTo>
                  <a:pt x="0" y="0"/>
                  <a:pt x="1" y="1"/>
                  <a:pt x="2" y="1"/>
                </a:cubicBezTo>
                <a:cubicBezTo>
                  <a:pt x="2" y="1"/>
                  <a:pt x="3" y="2"/>
                  <a:pt x="3" y="2"/>
                </a:cubicBezTo>
                <a:cubicBezTo>
                  <a:pt x="4" y="2"/>
                  <a:pt x="3" y="1"/>
                  <a:pt x="2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67" name="Freeform 51">
            <a:extLst>
              <a:ext uri="{FF2B5EF4-FFF2-40B4-BE49-F238E27FC236}">
                <a16:creationId xmlns:a16="http://schemas.microsoft.com/office/drawing/2014/main" id="{C285A078-2418-475E-A12D-6E4224D5FB07}"/>
              </a:ext>
            </a:extLst>
          </p:cNvPr>
          <p:cNvSpPr>
            <a:spLocks/>
          </p:cNvSpPr>
          <p:nvPr/>
        </p:nvSpPr>
        <p:spPr bwMode="auto">
          <a:xfrm>
            <a:off x="10250488" y="4654550"/>
            <a:ext cx="33337" cy="333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0 w 1"/>
              <a:gd name="T5" fmla="*/ 2147483646 h 1"/>
              <a:gd name="T6" fmla="*/ 2147483646 w 1"/>
              <a:gd name="T7" fmla="*/ 2147483646 h 1"/>
              <a:gd name="T8" fmla="*/ 2147483646 w 1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0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68" name="Freeform 52">
            <a:extLst>
              <a:ext uri="{FF2B5EF4-FFF2-40B4-BE49-F238E27FC236}">
                <a16:creationId xmlns:a16="http://schemas.microsoft.com/office/drawing/2014/main" id="{79D3B9D4-E2C7-4DA5-BD82-FD504B03DBE4}"/>
              </a:ext>
            </a:extLst>
          </p:cNvPr>
          <p:cNvSpPr>
            <a:spLocks/>
          </p:cNvSpPr>
          <p:nvPr/>
        </p:nvSpPr>
        <p:spPr bwMode="auto">
          <a:xfrm>
            <a:off x="10283825" y="4621213"/>
            <a:ext cx="30163" cy="33337"/>
          </a:xfrm>
          <a:custGeom>
            <a:avLst/>
            <a:gdLst>
              <a:gd name="T0" fmla="*/ 0 w 1"/>
              <a:gd name="T1" fmla="*/ 2147483646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2147483646 h 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69" name="Freeform 53">
            <a:extLst>
              <a:ext uri="{FF2B5EF4-FFF2-40B4-BE49-F238E27FC236}">
                <a16:creationId xmlns:a16="http://schemas.microsoft.com/office/drawing/2014/main" id="{1C49941E-AC64-436C-8BE3-FEFB4AEE7DEE}"/>
              </a:ext>
            </a:extLst>
          </p:cNvPr>
          <p:cNvSpPr>
            <a:spLocks/>
          </p:cNvSpPr>
          <p:nvPr/>
        </p:nvSpPr>
        <p:spPr bwMode="auto">
          <a:xfrm>
            <a:off x="9959975" y="4589463"/>
            <a:ext cx="33338" cy="31750"/>
          </a:xfrm>
          <a:custGeom>
            <a:avLst/>
            <a:gdLst>
              <a:gd name="T0" fmla="*/ 2147483646 w 1"/>
              <a:gd name="T1" fmla="*/ 0 h 1"/>
              <a:gd name="T2" fmla="*/ 0 w 1"/>
              <a:gd name="T3" fmla="*/ 0 h 1"/>
              <a:gd name="T4" fmla="*/ 2147483646 w 1"/>
              <a:gd name="T5" fmla="*/ 2147483646 h 1"/>
              <a:gd name="T6" fmla="*/ 2147483646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0" y="0"/>
                  <a:pt x="1" y="1"/>
                  <a:pt x="1" y="1"/>
                </a:cubicBezTo>
                <a:cubicBezTo>
                  <a:pt x="1" y="1"/>
                  <a:pt x="1" y="0"/>
                  <a:pt x="1" y="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70" name="Freeform 54">
            <a:extLst>
              <a:ext uri="{FF2B5EF4-FFF2-40B4-BE49-F238E27FC236}">
                <a16:creationId xmlns:a16="http://schemas.microsoft.com/office/drawing/2014/main" id="{28CC9B4A-67F9-4215-99B8-6D1FC94BADD3}"/>
              </a:ext>
            </a:extLst>
          </p:cNvPr>
          <p:cNvSpPr>
            <a:spLocks/>
          </p:cNvSpPr>
          <p:nvPr/>
        </p:nvSpPr>
        <p:spPr bwMode="auto">
          <a:xfrm>
            <a:off x="9474200" y="4294188"/>
            <a:ext cx="33338" cy="33337"/>
          </a:xfrm>
          <a:custGeom>
            <a:avLst/>
            <a:gdLst>
              <a:gd name="T0" fmla="*/ 2147483646 w 1"/>
              <a:gd name="T1" fmla="*/ 0 h 1"/>
              <a:gd name="T2" fmla="*/ 0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ubicBezTo>
                  <a:pt x="1" y="1"/>
                  <a:pt x="1" y="0"/>
                  <a:pt x="1" y="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71" name="Freeform 55">
            <a:extLst>
              <a:ext uri="{FF2B5EF4-FFF2-40B4-BE49-F238E27FC236}">
                <a16:creationId xmlns:a16="http://schemas.microsoft.com/office/drawing/2014/main" id="{2D461795-0727-4A01-96CC-C166F0C02F97}"/>
              </a:ext>
            </a:extLst>
          </p:cNvPr>
          <p:cNvSpPr>
            <a:spLocks/>
          </p:cNvSpPr>
          <p:nvPr/>
        </p:nvSpPr>
        <p:spPr bwMode="auto">
          <a:xfrm>
            <a:off x="8569325" y="4457700"/>
            <a:ext cx="1163638" cy="947738"/>
          </a:xfrm>
          <a:custGeom>
            <a:avLst/>
            <a:gdLst>
              <a:gd name="T0" fmla="*/ 2147483646 w 36"/>
              <a:gd name="T1" fmla="*/ 2147483646 h 29"/>
              <a:gd name="T2" fmla="*/ 2147483646 w 36"/>
              <a:gd name="T3" fmla="*/ 2147483646 h 29"/>
              <a:gd name="T4" fmla="*/ 2147483646 w 36"/>
              <a:gd name="T5" fmla="*/ 2147483646 h 29"/>
              <a:gd name="T6" fmla="*/ 2147483646 w 36"/>
              <a:gd name="T7" fmla="*/ 2147483646 h 29"/>
              <a:gd name="T8" fmla="*/ 2147483646 w 36"/>
              <a:gd name="T9" fmla="*/ 2147483646 h 29"/>
              <a:gd name="T10" fmla="*/ 2147483646 w 36"/>
              <a:gd name="T11" fmla="*/ 2147483646 h 29"/>
              <a:gd name="T12" fmla="*/ 2147483646 w 36"/>
              <a:gd name="T13" fmla="*/ 2147483646 h 29"/>
              <a:gd name="T14" fmla="*/ 2147483646 w 36"/>
              <a:gd name="T15" fmla="*/ 2147483646 h 29"/>
              <a:gd name="T16" fmla="*/ 2147483646 w 36"/>
              <a:gd name="T17" fmla="*/ 2147483646 h 29"/>
              <a:gd name="T18" fmla="*/ 2147483646 w 36"/>
              <a:gd name="T19" fmla="*/ 2147483646 h 29"/>
              <a:gd name="T20" fmla="*/ 2147483646 w 36"/>
              <a:gd name="T21" fmla="*/ 2147483646 h 29"/>
              <a:gd name="T22" fmla="*/ 2147483646 w 36"/>
              <a:gd name="T23" fmla="*/ 2147483646 h 29"/>
              <a:gd name="T24" fmla="*/ 2147483646 w 36"/>
              <a:gd name="T25" fmla="*/ 2147483646 h 29"/>
              <a:gd name="T26" fmla="*/ 2147483646 w 36"/>
              <a:gd name="T27" fmla="*/ 2147483646 h 29"/>
              <a:gd name="T28" fmla="*/ 2147483646 w 36"/>
              <a:gd name="T29" fmla="*/ 2147483646 h 29"/>
              <a:gd name="T30" fmla="*/ 2147483646 w 36"/>
              <a:gd name="T31" fmla="*/ 2147483646 h 29"/>
              <a:gd name="T32" fmla="*/ 2147483646 w 36"/>
              <a:gd name="T33" fmla="*/ 2147483646 h 29"/>
              <a:gd name="T34" fmla="*/ 2147483646 w 36"/>
              <a:gd name="T35" fmla="*/ 2147483646 h 29"/>
              <a:gd name="T36" fmla="*/ 2147483646 w 36"/>
              <a:gd name="T37" fmla="*/ 2147483646 h 29"/>
              <a:gd name="T38" fmla="*/ 2147483646 w 36"/>
              <a:gd name="T39" fmla="*/ 2147483646 h 29"/>
              <a:gd name="T40" fmla="*/ 2147483646 w 36"/>
              <a:gd name="T41" fmla="*/ 2147483646 h 29"/>
              <a:gd name="T42" fmla="*/ 2147483646 w 36"/>
              <a:gd name="T43" fmla="*/ 2147483646 h 29"/>
              <a:gd name="T44" fmla="*/ 2147483646 w 36"/>
              <a:gd name="T45" fmla="*/ 2147483646 h 29"/>
              <a:gd name="T46" fmla="*/ 2147483646 w 36"/>
              <a:gd name="T47" fmla="*/ 2147483646 h 29"/>
              <a:gd name="T48" fmla="*/ 2147483646 w 36"/>
              <a:gd name="T49" fmla="*/ 2147483646 h 29"/>
              <a:gd name="T50" fmla="*/ 2147483646 w 36"/>
              <a:gd name="T51" fmla="*/ 2147483646 h 29"/>
              <a:gd name="T52" fmla="*/ 2147483646 w 36"/>
              <a:gd name="T53" fmla="*/ 2147483646 h 29"/>
              <a:gd name="T54" fmla="*/ 0 w 36"/>
              <a:gd name="T55" fmla="*/ 2147483646 h 29"/>
              <a:gd name="T56" fmla="*/ 0 w 36"/>
              <a:gd name="T57" fmla="*/ 2147483646 h 29"/>
              <a:gd name="T58" fmla="*/ 0 w 36"/>
              <a:gd name="T59" fmla="*/ 2147483646 h 29"/>
              <a:gd name="T60" fmla="*/ 0 w 36"/>
              <a:gd name="T61" fmla="*/ 2147483646 h 29"/>
              <a:gd name="T62" fmla="*/ 2147483646 w 36"/>
              <a:gd name="T63" fmla="*/ 2147483646 h 29"/>
              <a:gd name="T64" fmla="*/ 2147483646 w 36"/>
              <a:gd name="T65" fmla="*/ 2147483646 h 29"/>
              <a:gd name="T66" fmla="*/ 2147483646 w 36"/>
              <a:gd name="T67" fmla="*/ 2147483646 h 29"/>
              <a:gd name="T68" fmla="*/ 2147483646 w 36"/>
              <a:gd name="T69" fmla="*/ 2147483646 h 29"/>
              <a:gd name="T70" fmla="*/ 2147483646 w 36"/>
              <a:gd name="T71" fmla="*/ 2147483646 h 29"/>
              <a:gd name="T72" fmla="*/ 2147483646 w 36"/>
              <a:gd name="T73" fmla="*/ 2147483646 h 29"/>
              <a:gd name="T74" fmla="*/ 2147483646 w 36"/>
              <a:gd name="T75" fmla="*/ 2147483646 h 29"/>
              <a:gd name="T76" fmla="*/ 2147483646 w 36"/>
              <a:gd name="T77" fmla="*/ 2147483646 h 29"/>
              <a:gd name="T78" fmla="*/ 2147483646 w 36"/>
              <a:gd name="T79" fmla="*/ 2147483646 h 29"/>
              <a:gd name="T80" fmla="*/ 2147483646 w 36"/>
              <a:gd name="T81" fmla="*/ 2147483646 h 29"/>
              <a:gd name="T82" fmla="*/ 2147483646 w 36"/>
              <a:gd name="T83" fmla="*/ 2147483646 h 29"/>
              <a:gd name="T84" fmla="*/ 2147483646 w 36"/>
              <a:gd name="T85" fmla="*/ 2147483646 h 29"/>
              <a:gd name="T86" fmla="*/ 2147483646 w 36"/>
              <a:gd name="T87" fmla="*/ 2147483646 h 29"/>
              <a:gd name="T88" fmla="*/ 2147483646 w 36"/>
              <a:gd name="T89" fmla="*/ 2147483646 h 29"/>
              <a:gd name="T90" fmla="*/ 2147483646 w 36"/>
              <a:gd name="T91" fmla="*/ 2147483646 h 29"/>
              <a:gd name="T92" fmla="*/ 2147483646 w 36"/>
              <a:gd name="T93" fmla="*/ 2147483646 h 29"/>
              <a:gd name="T94" fmla="*/ 2147483646 w 36"/>
              <a:gd name="T95" fmla="*/ 2147483646 h 29"/>
              <a:gd name="T96" fmla="*/ 2147483646 w 36"/>
              <a:gd name="T97" fmla="*/ 2147483646 h 29"/>
              <a:gd name="T98" fmla="*/ 2147483646 w 36"/>
              <a:gd name="T99" fmla="*/ 2147483646 h 29"/>
              <a:gd name="T100" fmla="*/ 2147483646 w 36"/>
              <a:gd name="T101" fmla="*/ 2147483646 h 29"/>
              <a:gd name="T102" fmla="*/ 2147483646 w 36"/>
              <a:gd name="T103" fmla="*/ 2147483646 h 29"/>
              <a:gd name="T104" fmla="*/ 2147483646 w 36"/>
              <a:gd name="T105" fmla="*/ 2147483646 h 2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36" h="29">
                <a:moveTo>
                  <a:pt x="36" y="17"/>
                </a:moveTo>
                <a:cubicBezTo>
                  <a:pt x="36" y="17"/>
                  <a:pt x="35" y="16"/>
                  <a:pt x="35" y="16"/>
                </a:cubicBezTo>
                <a:cubicBezTo>
                  <a:pt x="35" y="16"/>
                  <a:pt x="35" y="15"/>
                  <a:pt x="35" y="15"/>
                </a:cubicBezTo>
                <a:cubicBezTo>
                  <a:pt x="34" y="14"/>
                  <a:pt x="34" y="13"/>
                  <a:pt x="34" y="13"/>
                </a:cubicBezTo>
                <a:cubicBezTo>
                  <a:pt x="33" y="13"/>
                  <a:pt x="33" y="13"/>
                  <a:pt x="33" y="12"/>
                </a:cubicBezTo>
                <a:cubicBezTo>
                  <a:pt x="32" y="12"/>
                  <a:pt x="32" y="12"/>
                  <a:pt x="32" y="12"/>
                </a:cubicBezTo>
                <a:cubicBezTo>
                  <a:pt x="32" y="11"/>
                  <a:pt x="31" y="11"/>
                  <a:pt x="31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0"/>
                  <a:pt x="29" y="9"/>
                  <a:pt x="29" y="9"/>
                </a:cubicBezTo>
                <a:cubicBezTo>
                  <a:pt x="29" y="9"/>
                  <a:pt x="28" y="9"/>
                  <a:pt x="28" y="8"/>
                </a:cubicBezTo>
                <a:cubicBezTo>
                  <a:pt x="28" y="8"/>
                  <a:pt x="28" y="8"/>
                  <a:pt x="27" y="8"/>
                </a:cubicBezTo>
                <a:cubicBezTo>
                  <a:pt x="27" y="8"/>
                  <a:pt x="27" y="7"/>
                  <a:pt x="27" y="7"/>
                </a:cubicBezTo>
                <a:cubicBezTo>
                  <a:pt x="27" y="7"/>
                  <a:pt x="27" y="6"/>
                  <a:pt x="26" y="6"/>
                </a:cubicBezTo>
                <a:cubicBezTo>
                  <a:pt x="26" y="6"/>
                  <a:pt x="25" y="5"/>
                  <a:pt x="25" y="5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4" y="3"/>
                  <a:pt x="24" y="3"/>
                </a:cubicBezTo>
                <a:cubicBezTo>
                  <a:pt x="24" y="3"/>
                  <a:pt x="24" y="4"/>
                  <a:pt x="24" y="3"/>
                </a:cubicBezTo>
                <a:cubicBezTo>
                  <a:pt x="24" y="3"/>
                  <a:pt x="23" y="2"/>
                  <a:pt x="23" y="2"/>
                </a:cubicBezTo>
                <a:cubicBezTo>
                  <a:pt x="23" y="2"/>
                  <a:pt x="23" y="1"/>
                  <a:pt x="23" y="1"/>
                </a:cubicBezTo>
                <a:cubicBezTo>
                  <a:pt x="23" y="1"/>
                  <a:pt x="22" y="1"/>
                  <a:pt x="22" y="1"/>
                </a:cubicBezTo>
                <a:cubicBezTo>
                  <a:pt x="22" y="1"/>
                  <a:pt x="22" y="0"/>
                  <a:pt x="22" y="0"/>
                </a:cubicBezTo>
                <a:cubicBezTo>
                  <a:pt x="22" y="0"/>
                  <a:pt x="22" y="1"/>
                  <a:pt x="22" y="1"/>
                </a:cubicBezTo>
                <a:cubicBezTo>
                  <a:pt x="22" y="2"/>
                  <a:pt x="22" y="2"/>
                  <a:pt x="22" y="2"/>
                </a:cubicBezTo>
                <a:cubicBezTo>
                  <a:pt x="22" y="2"/>
                  <a:pt x="22" y="3"/>
                  <a:pt x="22" y="3"/>
                </a:cubicBezTo>
                <a:cubicBezTo>
                  <a:pt x="22" y="3"/>
                  <a:pt x="22" y="4"/>
                  <a:pt x="22" y="5"/>
                </a:cubicBezTo>
                <a:cubicBezTo>
                  <a:pt x="22" y="5"/>
                  <a:pt x="22" y="7"/>
                  <a:pt x="22" y="6"/>
                </a:cubicBezTo>
                <a:cubicBezTo>
                  <a:pt x="22" y="6"/>
                  <a:pt x="22" y="6"/>
                  <a:pt x="21" y="6"/>
                </a:cubicBezTo>
                <a:cubicBezTo>
                  <a:pt x="21" y="6"/>
                  <a:pt x="21" y="7"/>
                  <a:pt x="21" y="6"/>
                </a:cubicBezTo>
                <a:cubicBezTo>
                  <a:pt x="21" y="6"/>
                  <a:pt x="21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19" y="6"/>
                  <a:pt x="19" y="5"/>
                  <a:pt x="19" y="5"/>
                </a:cubicBezTo>
                <a:cubicBezTo>
                  <a:pt x="19" y="5"/>
                  <a:pt x="19" y="5"/>
                  <a:pt x="18" y="5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4"/>
                  <a:pt x="17" y="4"/>
                  <a:pt x="17" y="4"/>
                </a:cubicBezTo>
                <a:cubicBezTo>
                  <a:pt x="17" y="4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2"/>
                  <a:pt x="18" y="3"/>
                  <a:pt x="17" y="2"/>
                </a:cubicBezTo>
                <a:cubicBezTo>
                  <a:pt x="17" y="2"/>
                  <a:pt x="18" y="2"/>
                  <a:pt x="17" y="2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1"/>
                  <a:pt x="16" y="1"/>
                </a:cubicBezTo>
                <a:cubicBezTo>
                  <a:pt x="16" y="1"/>
                  <a:pt x="16" y="2"/>
                  <a:pt x="16" y="2"/>
                </a:cubicBezTo>
                <a:cubicBezTo>
                  <a:pt x="16" y="2"/>
                  <a:pt x="15" y="1"/>
                  <a:pt x="15" y="1"/>
                </a:cubicBezTo>
                <a:cubicBezTo>
                  <a:pt x="15" y="1"/>
                  <a:pt x="15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2"/>
                  <a:pt x="13" y="2"/>
                  <a:pt x="13" y="2"/>
                </a:cubicBezTo>
                <a:cubicBezTo>
                  <a:pt x="13" y="2"/>
                  <a:pt x="13" y="2"/>
                  <a:pt x="12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2"/>
                  <a:pt x="12" y="2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1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3"/>
                  <a:pt x="10" y="3"/>
                </a:cubicBezTo>
                <a:cubicBezTo>
                  <a:pt x="10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4"/>
                  <a:pt x="9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5"/>
                  <a:pt x="8" y="5"/>
                </a:cubicBezTo>
                <a:cubicBezTo>
                  <a:pt x="8" y="5"/>
                  <a:pt x="8" y="4"/>
                  <a:pt x="8" y="4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6"/>
                  <a:pt x="7" y="6"/>
                </a:cubicBezTo>
                <a:cubicBezTo>
                  <a:pt x="7" y="6"/>
                  <a:pt x="7" y="7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7"/>
                  <a:pt x="6" y="7"/>
                  <a:pt x="6" y="7"/>
                </a:cubicBezTo>
                <a:cubicBezTo>
                  <a:pt x="6" y="7"/>
                  <a:pt x="6" y="8"/>
                  <a:pt x="6" y="8"/>
                </a:cubicBezTo>
                <a:cubicBezTo>
                  <a:pt x="6" y="8"/>
                  <a:pt x="6" y="8"/>
                  <a:pt x="5" y="8"/>
                </a:cubicBezTo>
                <a:cubicBezTo>
                  <a:pt x="5" y="9"/>
                  <a:pt x="4" y="9"/>
                  <a:pt x="4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4"/>
                  <a:pt x="1" y="15"/>
                  <a:pt x="1" y="15"/>
                </a:cubicBezTo>
                <a:cubicBezTo>
                  <a:pt x="0" y="15"/>
                  <a:pt x="0" y="14"/>
                  <a:pt x="0" y="14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6"/>
                  <a:pt x="0" y="16"/>
                </a:cubicBezTo>
                <a:cubicBezTo>
                  <a:pt x="1" y="16"/>
                  <a:pt x="1" y="16"/>
                  <a:pt x="1" y="17"/>
                </a:cubicBezTo>
                <a:cubicBezTo>
                  <a:pt x="1" y="17"/>
                  <a:pt x="2" y="18"/>
                  <a:pt x="2" y="18"/>
                </a:cubicBezTo>
                <a:cubicBezTo>
                  <a:pt x="2" y="18"/>
                  <a:pt x="2" y="19"/>
                  <a:pt x="2" y="19"/>
                </a:cubicBezTo>
                <a:cubicBezTo>
                  <a:pt x="2" y="19"/>
                  <a:pt x="3" y="20"/>
                  <a:pt x="3" y="21"/>
                </a:cubicBezTo>
                <a:cubicBezTo>
                  <a:pt x="3" y="21"/>
                  <a:pt x="4" y="22"/>
                  <a:pt x="4" y="22"/>
                </a:cubicBezTo>
                <a:cubicBezTo>
                  <a:pt x="3" y="22"/>
                  <a:pt x="3" y="21"/>
                  <a:pt x="3" y="22"/>
                </a:cubicBezTo>
                <a:cubicBezTo>
                  <a:pt x="3" y="22"/>
                  <a:pt x="3" y="22"/>
                  <a:pt x="3" y="23"/>
                </a:cubicBezTo>
                <a:cubicBezTo>
                  <a:pt x="3" y="23"/>
                  <a:pt x="3" y="23"/>
                  <a:pt x="3" y="23"/>
                </a:cubicBezTo>
                <a:cubicBezTo>
                  <a:pt x="3" y="23"/>
                  <a:pt x="3" y="23"/>
                  <a:pt x="3" y="23"/>
                </a:cubicBezTo>
                <a:cubicBezTo>
                  <a:pt x="4" y="24"/>
                  <a:pt x="4" y="24"/>
                  <a:pt x="4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7" y="24"/>
                  <a:pt x="7" y="23"/>
                  <a:pt x="7" y="23"/>
                </a:cubicBezTo>
                <a:cubicBezTo>
                  <a:pt x="8" y="23"/>
                  <a:pt x="8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1" y="23"/>
                  <a:pt x="11" y="22"/>
                  <a:pt x="11" y="22"/>
                </a:cubicBezTo>
                <a:cubicBezTo>
                  <a:pt x="11" y="22"/>
                  <a:pt x="12" y="22"/>
                  <a:pt x="13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5" y="21"/>
                  <a:pt x="16" y="21"/>
                  <a:pt x="16" y="21"/>
                </a:cubicBezTo>
                <a:cubicBezTo>
                  <a:pt x="17" y="21"/>
                  <a:pt x="17" y="21"/>
                  <a:pt x="17" y="21"/>
                </a:cubicBezTo>
                <a:cubicBezTo>
                  <a:pt x="18" y="21"/>
                  <a:pt x="18" y="21"/>
                  <a:pt x="18" y="21"/>
                </a:cubicBezTo>
                <a:cubicBezTo>
                  <a:pt x="19" y="22"/>
                  <a:pt x="20" y="22"/>
                  <a:pt x="20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3"/>
                  <a:pt x="21" y="23"/>
                  <a:pt x="21" y="23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2" y="24"/>
                  <a:pt x="22" y="24"/>
                </a:cubicBezTo>
                <a:cubicBezTo>
                  <a:pt x="22" y="24"/>
                  <a:pt x="21" y="24"/>
                  <a:pt x="22" y="24"/>
                </a:cubicBezTo>
                <a:cubicBezTo>
                  <a:pt x="22" y="24"/>
                  <a:pt x="22" y="23"/>
                  <a:pt x="22" y="23"/>
                </a:cubicBezTo>
                <a:cubicBezTo>
                  <a:pt x="22" y="23"/>
                  <a:pt x="22" y="23"/>
                  <a:pt x="22" y="22"/>
                </a:cubicBezTo>
                <a:cubicBezTo>
                  <a:pt x="22" y="22"/>
                  <a:pt x="23" y="22"/>
                  <a:pt x="23" y="22"/>
                </a:cubicBezTo>
                <a:cubicBezTo>
                  <a:pt x="23" y="22"/>
                  <a:pt x="23" y="23"/>
                  <a:pt x="23" y="23"/>
                </a:cubicBezTo>
                <a:cubicBezTo>
                  <a:pt x="23" y="23"/>
                  <a:pt x="23" y="24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3" y="25"/>
                  <a:pt x="23" y="25"/>
                  <a:pt x="23" y="25"/>
                </a:cubicBezTo>
                <a:cubicBezTo>
                  <a:pt x="23" y="24"/>
                  <a:pt x="23" y="24"/>
                  <a:pt x="23" y="24"/>
                </a:cubicBezTo>
                <a:cubicBezTo>
                  <a:pt x="23" y="24"/>
                  <a:pt x="23" y="24"/>
                  <a:pt x="24" y="24"/>
                </a:cubicBezTo>
                <a:cubicBezTo>
                  <a:pt x="24" y="24"/>
                  <a:pt x="24" y="24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5" y="25"/>
                </a:cubicBezTo>
                <a:cubicBezTo>
                  <a:pt x="25" y="26"/>
                  <a:pt x="26" y="26"/>
                  <a:pt x="26" y="26"/>
                </a:cubicBezTo>
                <a:cubicBezTo>
                  <a:pt x="26" y="27"/>
                  <a:pt x="26" y="27"/>
                  <a:pt x="26" y="28"/>
                </a:cubicBezTo>
                <a:cubicBezTo>
                  <a:pt x="27" y="28"/>
                  <a:pt x="26" y="28"/>
                  <a:pt x="27" y="28"/>
                </a:cubicBezTo>
                <a:cubicBezTo>
                  <a:pt x="28" y="28"/>
                  <a:pt x="28" y="29"/>
                  <a:pt x="28" y="29"/>
                </a:cubicBezTo>
                <a:cubicBezTo>
                  <a:pt x="28" y="28"/>
                  <a:pt x="28" y="28"/>
                  <a:pt x="28" y="28"/>
                </a:cubicBezTo>
                <a:cubicBezTo>
                  <a:pt x="28" y="29"/>
                  <a:pt x="29" y="29"/>
                  <a:pt x="29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8"/>
                  <a:pt x="30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2" y="29"/>
                  <a:pt x="32" y="29"/>
                  <a:pt x="32" y="29"/>
                </a:cubicBezTo>
                <a:cubicBezTo>
                  <a:pt x="32" y="29"/>
                  <a:pt x="33" y="29"/>
                  <a:pt x="33" y="29"/>
                </a:cubicBezTo>
                <a:cubicBezTo>
                  <a:pt x="33" y="29"/>
                  <a:pt x="33" y="28"/>
                  <a:pt x="33" y="28"/>
                </a:cubicBezTo>
                <a:cubicBezTo>
                  <a:pt x="34" y="28"/>
                  <a:pt x="34" y="28"/>
                  <a:pt x="34" y="28"/>
                </a:cubicBezTo>
                <a:cubicBezTo>
                  <a:pt x="35" y="28"/>
                  <a:pt x="35" y="28"/>
                  <a:pt x="35" y="27"/>
                </a:cubicBezTo>
                <a:cubicBezTo>
                  <a:pt x="35" y="27"/>
                  <a:pt x="35" y="26"/>
                  <a:pt x="35" y="26"/>
                </a:cubicBezTo>
                <a:cubicBezTo>
                  <a:pt x="35" y="26"/>
                  <a:pt x="35" y="25"/>
                  <a:pt x="35" y="25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23"/>
                  <a:pt x="35" y="23"/>
                  <a:pt x="35" y="22"/>
                </a:cubicBezTo>
                <a:cubicBezTo>
                  <a:pt x="36" y="22"/>
                  <a:pt x="36" y="22"/>
                  <a:pt x="36" y="22"/>
                </a:cubicBezTo>
                <a:cubicBezTo>
                  <a:pt x="36" y="22"/>
                  <a:pt x="36" y="19"/>
                  <a:pt x="36" y="19"/>
                </a:cubicBezTo>
                <a:cubicBezTo>
                  <a:pt x="36" y="18"/>
                  <a:pt x="36" y="17"/>
                  <a:pt x="36" y="17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72" name="Freeform 56">
            <a:extLst>
              <a:ext uri="{FF2B5EF4-FFF2-40B4-BE49-F238E27FC236}">
                <a16:creationId xmlns:a16="http://schemas.microsoft.com/office/drawing/2014/main" id="{D8B846F8-715E-4236-A75E-832274B564E5}"/>
              </a:ext>
            </a:extLst>
          </p:cNvPr>
          <p:cNvSpPr>
            <a:spLocks/>
          </p:cNvSpPr>
          <p:nvPr/>
        </p:nvSpPr>
        <p:spPr bwMode="auto">
          <a:xfrm>
            <a:off x="9571038" y="5470525"/>
            <a:ext cx="130175" cy="161925"/>
          </a:xfrm>
          <a:custGeom>
            <a:avLst/>
            <a:gdLst>
              <a:gd name="T0" fmla="*/ 2147483646 w 4"/>
              <a:gd name="T1" fmla="*/ 2147483646 h 5"/>
              <a:gd name="T2" fmla="*/ 2147483646 w 4"/>
              <a:gd name="T3" fmla="*/ 2147483646 h 5"/>
              <a:gd name="T4" fmla="*/ 2147483646 w 4"/>
              <a:gd name="T5" fmla="*/ 2147483646 h 5"/>
              <a:gd name="T6" fmla="*/ 0 w 4"/>
              <a:gd name="T7" fmla="*/ 2147483646 h 5"/>
              <a:gd name="T8" fmla="*/ 2147483646 w 4"/>
              <a:gd name="T9" fmla="*/ 2147483646 h 5"/>
              <a:gd name="T10" fmla="*/ 2147483646 w 4"/>
              <a:gd name="T11" fmla="*/ 2147483646 h 5"/>
              <a:gd name="T12" fmla="*/ 2147483646 w 4"/>
              <a:gd name="T13" fmla="*/ 2147483646 h 5"/>
              <a:gd name="T14" fmla="*/ 2147483646 w 4"/>
              <a:gd name="T15" fmla="*/ 2147483646 h 5"/>
              <a:gd name="T16" fmla="*/ 2147483646 w 4"/>
              <a:gd name="T17" fmla="*/ 2147483646 h 5"/>
              <a:gd name="T18" fmla="*/ 2147483646 w 4"/>
              <a:gd name="T19" fmla="*/ 2147483646 h 5"/>
              <a:gd name="T20" fmla="*/ 2147483646 w 4"/>
              <a:gd name="T21" fmla="*/ 2147483646 h 5"/>
              <a:gd name="T22" fmla="*/ 2147483646 w 4"/>
              <a:gd name="T23" fmla="*/ 2147483646 h 5"/>
              <a:gd name="T24" fmla="*/ 2147483646 w 4"/>
              <a:gd name="T25" fmla="*/ 2147483646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" h="5">
                <a:moveTo>
                  <a:pt x="4" y="1"/>
                </a:moveTo>
                <a:cubicBezTo>
                  <a:pt x="4" y="1"/>
                  <a:pt x="3" y="1"/>
                  <a:pt x="3" y="1"/>
                </a:cubicBezTo>
                <a:cubicBezTo>
                  <a:pt x="2" y="1"/>
                  <a:pt x="2" y="1"/>
                  <a:pt x="1" y="1"/>
                </a:cubicBezTo>
                <a:cubicBezTo>
                  <a:pt x="1" y="0"/>
                  <a:pt x="0" y="1"/>
                  <a:pt x="0" y="1"/>
                </a:cubicBezTo>
                <a:cubicBezTo>
                  <a:pt x="1" y="1"/>
                  <a:pt x="1" y="2"/>
                  <a:pt x="2" y="2"/>
                </a:cubicBezTo>
                <a:cubicBezTo>
                  <a:pt x="2" y="3"/>
                  <a:pt x="2" y="3"/>
                  <a:pt x="2" y="3"/>
                </a:cubicBezTo>
                <a:cubicBezTo>
                  <a:pt x="2" y="4"/>
                  <a:pt x="3" y="5"/>
                  <a:pt x="3" y="5"/>
                </a:cubicBezTo>
                <a:cubicBezTo>
                  <a:pt x="4" y="5"/>
                  <a:pt x="4" y="4"/>
                  <a:pt x="4" y="4"/>
                </a:cubicBezTo>
                <a:cubicBezTo>
                  <a:pt x="4" y="3"/>
                  <a:pt x="4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3"/>
                  <a:pt x="4" y="3"/>
                  <a:pt x="4" y="3"/>
                </a:cubicBezTo>
                <a:cubicBezTo>
                  <a:pt x="4" y="2"/>
                  <a:pt x="4" y="2"/>
                  <a:pt x="4" y="1"/>
                </a:cubicBezTo>
                <a:cubicBezTo>
                  <a:pt x="4" y="1"/>
                  <a:pt x="4" y="1"/>
                  <a:pt x="4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73" name="Freeform 57">
            <a:extLst>
              <a:ext uri="{FF2B5EF4-FFF2-40B4-BE49-F238E27FC236}">
                <a16:creationId xmlns:a16="http://schemas.microsoft.com/office/drawing/2014/main" id="{74BE9832-7695-44AB-91FC-9762F9F8A8FF}"/>
              </a:ext>
            </a:extLst>
          </p:cNvPr>
          <p:cNvSpPr>
            <a:spLocks/>
          </p:cNvSpPr>
          <p:nvPr/>
        </p:nvSpPr>
        <p:spPr bwMode="auto">
          <a:xfrm>
            <a:off x="10283825" y="5470525"/>
            <a:ext cx="160338" cy="293688"/>
          </a:xfrm>
          <a:custGeom>
            <a:avLst/>
            <a:gdLst>
              <a:gd name="T0" fmla="*/ 2147483646 w 5"/>
              <a:gd name="T1" fmla="*/ 2147483646 h 9"/>
              <a:gd name="T2" fmla="*/ 2147483646 w 5"/>
              <a:gd name="T3" fmla="*/ 2147483646 h 9"/>
              <a:gd name="T4" fmla="*/ 2147483646 w 5"/>
              <a:gd name="T5" fmla="*/ 2147483646 h 9"/>
              <a:gd name="T6" fmla="*/ 2147483646 w 5"/>
              <a:gd name="T7" fmla="*/ 2147483646 h 9"/>
              <a:gd name="T8" fmla="*/ 2147483646 w 5"/>
              <a:gd name="T9" fmla="*/ 2147483646 h 9"/>
              <a:gd name="T10" fmla="*/ 2147483646 w 5"/>
              <a:gd name="T11" fmla="*/ 0 h 9"/>
              <a:gd name="T12" fmla="*/ 2147483646 w 5"/>
              <a:gd name="T13" fmla="*/ 2147483646 h 9"/>
              <a:gd name="T14" fmla="*/ 2147483646 w 5"/>
              <a:gd name="T15" fmla="*/ 2147483646 h 9"/>
              <a:gd name="T16" fmla="*/ 2147483646 w 5"/>
              <a:gd name="T17" fmla="*/ 2147483646 h 9"/>
              <a:gd name="T18" fmla="*/ 2147483646 w 5"/>
              <a:gd name="T19" fmla="*/ 2147483646 h 9"/>
              <a:gd name="T20" fmla="*/ 0 w 5"/>
              <a:gd name="T21" fmla="*/ 2147483646 h 9"/>
              <a:gd name="T22" fmla="*/ 0 w 5"/>
              <a:gd name="T23" fmla="*/ 2147483646 h 9"/>
              <a:gd name="T24" fmla="*/ 0 w 5"/>
              <a:gd name="T25" fmla="*/ 2147483646 h 9"/>
              <a:gd name="T26" fmla="*/ 0 w 5"/>
              <a:gd name="T27" fmla="*/ 2147483646 h 9"/>
              <a:gd name="T28" fmla="*/ 2147483646 w 5"/>
              <a:gd name="T29" fmla="*/ 2147483646 h 9"/>
              <a:gd name="T30" fmla="*/ 2147483646 w 5"/>
              <a:gd name="T31" fmla="*/ 2147483646 h 9"/>
              <a:gd name="T32" fmla="*/ 2147483646 w 5"/>
              <a:gd name="T33" fmla="*/ 2147483646 h 9"/>
              <a:gd name="T34" fmla="*/ 2147483646 w 5"/>
              <a:gd name="T35" fmla="*/ 2147483646 h 9"/>
              <a:gd name="T36" fmla="*/ 2147483646 w 5"/>
              <a:gd name="T37" fmla="*/ 2147483646 h 9"/>
              <a:gd name="T38" fmla="*/ 2147483646 w 5"/>
              <a:gd name="T39" fmla="*/ 2147483646 h 9"/>
              <a:gd name="T40" fmla="*/ 2147483646 w 5"/>
              <a:gd name="T41" fmla="*/ 2147483646 h 9"/>
              <a:gd name="T42" fmla="*/ 2147483646 w 5"/>
              <a:gd name="T43" fmla="*/ 2147483646 h 9"/>
              <a:gd name="T44" fmla="*/ 2147483646 w 5"/>
              <a:gd name="T45" fmla="*/ 2147483646 h 9"/>
              <a:gd name="T46" fmla="*/ 2147483646 w 5"/>
              <a:gd name="T47" fmla="*/ 2147483646 h 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" h="9">
                <a:moveTo>
                  <a:pt x="4" y="3"/>
                </a:moveTo>
                <a:cubicBezTo>
                  <a:pt x="5" y="2"/>
                  <a:pt x="4" y="2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1"/>
                  <a:pt x="3" y="0"/>
                </a:cubicBezTo>
                <a:cubicBezTo>
                  <a:pt x="3" y="0"/>
                  <a:pt x="2" y="0"/>
                  <a:pt x="2" y="1"/>
                </a:cubicBezTo>
                <a:cubicBezTo>
                  <a:pt x="2" y="1"/>
                  <a:pt x="2" y="2"/>
                  <a:pt x="2" y="2"/>
                </a:cubicBezTo>
                <a:cubicBezTo>
                  <a:pt x="2" y="2"/>
                  <a:pt x="2" y="2"/>
                  <a:pt x="2" y="3"/>
                </a:cubicBezTo>
                <a:cubicBezTo>
                  <a:pt x="2" y="3"/>
                  <a:pt x="1" y="4"/>
                  <a:pt x="1" y="4"/>
                </a:cubicBezTo>
                <a:cubicBezTo>
                  <a:pt x="1" y="5"/>
                  <a:pt x="1" y="5"/>
                  <a:pt x="0" y="5"/>
                </a:cubicBezTo>
                <a:cubicBezTo>
                  <a:pt x="0" y="5"/>
                  <a:pt x="1" y="6"/>
                  <a:pt x="0" y="6"/>
                </a:cubicBez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8"/>
                </a:cubicBezTo>
                <a:cubicBezTo>
                  <a:pt x="0" y="8"/>
                  <a:pt x="1" y="8"/>
                  <a:pt x="1" y="8"/>
                </a:cubicBezTo>
                <a:cubicBezTo>
                  <a:pt x="1" y="8"/>
                  <a:pt x="1" y="8"/>
                  <a:pt x="1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8"/>
                  <a:pt x="3" y="8"/>
                </a:cubicBezTo>
                <a:cubicBezTo>
                  <a:pt x="3" y="8"/>
                  <a:pt x="3" y="7"/>
                  <a:pt x="3" y="7"/>
                </a:cubicBezTo>
                <a:cubicBezTo>
                  <a:pt x="3" y="7"/>
                  <a:pt x="3" y="6"/>
                  <a:pt x="3" y="6"/>
                </a:cubicBezTo>
                <a:cubicBezTo>
                  <a:pt x="3" y="6"/>
                  <a:pt x="4" y="5"/>
                  <a:pt x="4" y="5"/>
                </a:cubicBezTo>
                <a:cubicBezTo>
                  <a:pt x="4" y="5"/>
                  <a:pt x="4" y="5"/>
                  <a:pt x="5" y="5"/>
                </a:cubicBezTo>
                <a:cubicBezTo>
                  <a:pt x="5" y="5"/>
                  <a:pt x="4" y="4"/>
                  <a:pt x="4" y="4"/>
                </a:cubicBezTo>
                <a:cubicBezTo>
                  <a:pt x="4" y="4"/>
                  <a:pt x="4" y="3"/>
                  <a:pt x="4" y="3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74" name="Freeform 58">
            <a:extLst>
              <a:ext uri="{FF2B5EF4-FFF2-40B4-BE49-F238E27FC236}">
                <a16:creationId xmlns:a16="http://schemas.microsoft.com/office/drawing/2014/main" id="{1168AAAB-A618-4EFE-BA4E-4E815A97F5C6}"/>
              </a:ext>
            </a:extLst>
          </p:cNvPr>
          <p:cNvSpPr>
            <a:spLocks/>
          </p:cNvSpPr>
          <p:nvPr/>
        </p:nvSpPr>
        <p:spPr bwMode="auto">
          <a:xfrm>
            <a:off x="10283825" y="5208588"/>
            <a:ext cx="225425" cy="295275"/>
          </a:xfrm>
          <a:custGeom>
            <a:avLst/>
            <a:gdLst>
              <a:gd name="T0" fmla="*/ 2147483646 w 7"/>
              <a:gd name="T1" fmla="*/ 2147483646 h 9"/>
              <a:gd name="T2" fmla="*/ 2147483646 w 7"/>
              <a:gd name="T3" fmla="*/ 2147483646 h 9"/>
              <a:gd name="T4" fmla="*/ 2147483646 w 7"/>
              <a:gd name="T5" fmla="*/ 2147483646 h 9"/>
              <a:gd name="T6" fmla="*/ 2147483646 w 7"/>
              <a:gd name="T7" fmla="*/ 2147483646 h 9"/>
              <a:gd name="T8" fmla="*/ 2147483646 w 7"/>
              <a:gd name="T9" fmla="*/ 2147483646 h 9"/>
              <a:gd name="T10" fmla="*/ 2147483646 w 7"/>
              <a:gd name="T11" fmla="*/ 2147483646 h 9"/>
              <a:gd name="T12" fmla="*/ 2147483646 w 7"/>
              <a:gd name="T13" fmla="*/ 2147483646 h 9"/>
              <a:gd name="T14" fmla="*/ 2147483646 w 7"/>
              <a:gd name="T15" fmla="*/ 2147483646 h 9"/>
              <a:gd name="T16" fmla="*/ 2147483646 w 7"/>
              <a:gd name="T17" fmla="*/ 2147483646 h 9"/>
              <a:gd name="T18" fmla="*/ 2147483646 w 7"/>
              <a:gd name="T19" fmla="*/ 2147483646 h 9"/>
              <a:gd name="T20" fmla="*/ 2147483646 w 7"/>
              <a:gd name="T21" fmla="*/ 2147483646 h 9"/>
              <a:gd name="T22" fmla="*/ 0 w 7"/>
              <a:gd name="T23" fmla="*/ 0 h 9"/>
              <a:gd name="T24" fmla="*/ 2147483646 w 7"/>
              <a:gd name="T25" fmla="*/ 2147483646 h 9"/>
              <a:gd name="T26" fmla="*/ 2147483646 w 7"/>
              <a:gd name="T27" fmla="*/ 2147483646 h 9"/>
              <a:gd name="T28" fmla="*/ 2147483646 w 7"/>
              <a:gd name="T29" fmla="*/ 2147483646 h 9"/>
              <a:gd name="T30" fmla="*/ 2147483646 w 7"/>
              <a:gd name="T31" fmla="*/ 2147483646 h 9"/>
              <a:gd name="T32" fmla="*/ 2147483646 w 7"/>
              <a:gd name="T33" fmla="*/ 2147483646 h 9"/>
              <a:gd name="T34" fmla="*/ 2147483646 w 7"/>
              <a:gd name="T35" fmla="*/ 2147483646 h 9"/>
              <a:gd name="T36" fmla="*/ 2147483646 w 7"/>
              <a:gd name="T37" fmla="*/ 2147483646 h 9"/>
              <a:gd name="T38" fmla="*/ 2147483646 w 7"/>
              <a:gd name="T39" fmla="*/ 2147483646 h 9"/>
              <a:gd name="T40" fmla="*/ 2147483646 w 7"/>
              <a:gd name="T41" fmla="*/ 2147483646 h 9"/>
              <a:gd name="T42" fmla="*/ 2147483646 w 7"/>
              <a:gd name="T43" fmla="*/ 2147483646 h 9"/>
              <a:gd name="T44" fmla="*/ 2147483646 w 7"/>
              <a:gd name="T45" fmla="*/ 2147483646 h 9"/>
              <a:gd name="T46" fmla="*/ 2147483646 w 7"/>
              <a:gd name="T47" fmla="*/ 2147483646 h 9"/>
              <a:gd name="T48" fmla="*/ 2147483646 w 7"/>
              <a:gd name="T49" fmla="*/ 2147483646 h 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7" h="9">
                <a:moveTo>
                  <a:pt x="7" y="6"/>
                </a:moveTo>
                <a:cubicBezTo>
                  <a:pt x="7" y="6"/>
                  <a:pt x="7" y="5"/>
                  <a:pt x="7" y="5"/>
                </a:cubicBezTo>
                <a:cubicBezTo>
                  <a:pt x="7" y="5"/>
                  <a:pt x="6" y="4"/>
                  <a:pt x="6" y="5"/>
                </a:cubicBezTo>
                <a:cubicBezTo>
                  <a:pt x="6" y="5"/>
                  <a:pt x="6" y="5"/>
                  <a:pt x="5" y="5"/>
                </a:cubicBezTo>
                <a:cubicBezTo>
                  <a:pt x="5" y="5"/>
                  <a:pt x="4" y="4"/>
                  <a:pt x="4" y="4"/>
                </a:cubicBezTo>
                <a:cubicBezTo>
                  <a:pt x="4" y="4"/>
                  <a:pt x="3" y="3"/>
                  <a:pt x="3" y="3"/>
                </a:cubicBezTo>
                <a:cubicBezTo>
                  <a:pt x="3" y="2"/>
                  <a:pt x="3" y="3"/>
                  <a:pt x="3" y="3"/>
                </a:cubicBezTo>
                <a:cubicBezTo>
                  <a:pt x="4" y="4"/>
                  <a:pt x="4" y="4"/>
                  <a:pt x="4" y="4"/>
                </a:cubicBezTo>
                <a:cubicBezTo>
                  <a:pt x="3" y="4"/>
                  <a:pt x="3" y="4"/>
                  <a:pt x="3" y="3"/>
                </a:cubicBezTo>
                <a:cubicBezTo>
                  <a:pt x="2" y="3"/>
                  <a:pt x="2" y="3"/>
                  <a:pt x="2" y="2"/>
                </a:cubicBezTo>
                <a:cubicBezTo>
                  <a:pt x="2" y="2"/>
                  <a:pt x="2" y="1"/>
                  <a:pt x="1" y="1"/>
                </a:cubicBezTo>
                <a:cubicBezTo>
                  <a:pt x="1" y="1"/>
                  <a:pt x="0" y="1"/>
                  <a:pt x="0" y="0"/>
                </a:cubicBezTo>
                <a:cubicBezTo>
                  <a:pt x="0" y="0"/>
                  <a:pt x="1" y="2"/>
                  <a:pt x="1" y="2"/>
                </a:cubicBezTo>
                <a:cubicBezTo>
                  <a:pt x="1" y="2"/>
                  <a:pt x="2" y="3"/>
                  <a:pt x="2" y="3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5"/>
                  <a:pt x="3" y="5"/>
                  <a:pt x="3" y="5"/>
                </a:cubicBezTo>
                <a:cubicBezTo>
                  <a:pt x="4" y="6"/>
                  <a:pt x="3" y="6"/>
                  <a:pt x="3" y="7"/>
                </a:cubicBezTo>
                <a:cubicBezTo>
                  <a:pt x="3" y="7"/>
                  <a:pt x="4" y="7"/>
                  <a:pt x="5" y="8"/>
                </a:cubicBezTo>
                <a:cubicBezTo>
                  <a:pt x="5" y="8"/>
                  <a:pt x="5" y="9"/>
                  <a:pt x="5" y="9"/>
                </a:cubicBezTo>
                <a:cubicBezTo>
                  <a:pt x="5" y="9"/>
                  <a:pt x="5" y="9"/>
                  <a:pt x="6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8"/>
                  <a:pt x="6" y="8"/>
                  <a:pt x="6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6"/>
                  <a:pt x="6" y="6"/>
                  <a:pt x="7" y="6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75" name="Freeform 59">
            <a:extLst>
              <a:ext uri="{FF2B5EF4-FFF2-40B4-BE49-F238E27FC236}">
                <a16:creationId xmlns:a16="http://schemas.microsoft.com/office/drawing/2014/main" id="{26C6C90A-5A49-4AAF-96E6-684F0BA981CF}"/>
              </a:ext>
            </a:extLst>
          </p:cNvPr>
          <p:cNvSpPr>
            <a:spLocks/>
          </p:cNvSpPr>
          <p:nvPr/>
        </p:nvSpPr>
        <p:spPr bwMode="auto">
          <a:xfrm>
            <a:off x="1844675" y="1911350"/>
            <a:ext cx="2651125" cy="4211638"/>
          </a:xfrm>
          <a:custGeom>
            <a:avLst/>
            <a:gdLst>
              <a:gd name="T0" fmla="*/ 2147483646 w 82"/>
              <a:gd name="T1" fmla="*/ 2147483646 h 129"/>
              <a:gd name="T2" fmla="*/ 2147483646 w 82"/>
              <a:gd name="T3" fmla="*/ 2147483646 h 129"/>
              <a:gd name="T4" fmla="*/ 2147483646 w 82"/>
              <a:gd name="T5" fmla="*/ 2147483646 h 129"/>
              <a:gd name="T6" fmla="*/ 2147483646 w 82"/>
              <a:gd name="T7" fmla="*/ 2147483646 h 129"/>
              <a:gd name="T8" fmla="*/ 2147483646 w 82"/>
              <a:gd name="T9" fmla="*/ 2147483646 h 129"/>
              <a:gd name="T10" fmla="*/ 2147483646 w 82"/>
              <a:gd name="T11" fmla="*/ 2147483646 h 129"/>
              <a:gd name="T12" fmla="*/ 2147483646 w 82"/>
              <a:gd name="T13" fmla="*/ 2147483646 h 129"/>
              <a:gd name="T14" fmla="*/ 2147483646 w 82"/>
              <a:gd name="T15" fmla="*/ 2147483646 h 129"/>
              <a:gd name="T16" fmla="*/ 2147483646 w 82"/>
              <a:gd name="T17" fmla="*/ 2147483646 h 129"/>
              <a:gd name="T18" fmla="*/ 2147483646 w 82"/>
              <a:gd name="T19" fmla="*/ 2147483646 h 129"/>
              <a:gd name="T20" fmla="*/ 2147483646 w 82"/>
              <a:gd name="T21" fmla="*/ 2147483646 h 129"/>
              <a:gd name="T22" fmla="*/ 2147483646 w 82"/>
              <a:gd name="T23" fmla="*/ 2147483646 h 129"/>
              <a:gd name="T24" fmla="*/ 2147483646 w 82"/>
              <a:gd name="T25" fmla="*/ 2147483646 h 129"/>
              <a:gd name="T26" fmla="*/ 2147483646 w 82"/>
              <a:gd name="T27" fmla="*/ 2147483646 h 129"/>
              <a:gd name="T28" fmla="*/ 2147483646 w 82"/>
              <a:gd name="T29" fmla="*/ 2147483646 h 129"/>
              <a:gd name="T30" fmla="*/ 2147483646 w 82"/>
              <a:gd name="T31" fmla="*/ 2147483646 h 129"/>
              <a:gd name="T32" fmla="*/ 2147483646 w 82"/>
              <a:gd name="T33" fmla="*/ 2147483646 h 129"/>
              <a:gd name="T34" fmla="*/ 2147483646 w 82"/>
              <a:gd name="T35" fmla="*/ 2147483646 h 129"/>
              <a:gd name="T36" fmla="*/ 2147483646 w 82"/>
              <a:gd name="T37" fmla="*/ 2147483646 h 129"/>
              <a:gd name="T38" fmla="*/ 2147483646 w 82"/>
              <a:gd name="T39" fmla="*/ 2147483646 h 129"/>
              <a:gd name="T40" fmla="*/ 2147483646 w 82"/>
              <a:gd name="T41" fmla="*/ 2147483646 h 129"/>
              <a:gd name="T42" fmla="*/ 2147483646 w 82"/>
              <a:gd name="T43" fmla="*/ 2147483646 h 129"/>
              <a:gd name="T44" fmla="*/ 2147483646 w 82"/>
              <a:gd name="T45" fmla="*/ 2147483646 h 129"/>
              <a:gd name="T46" fmla="*/ 2147483646 w 82"/>
              <a:gd name="T47" fmla="*/ 2147483646 h 129"/>
              <a:gd name="T48" fmla="*/ 2147483646 w 82"/>
              <a:gd name="T49" fmla="*/ 2147483646 h 129"/>
              <a:gd name="T50" fmla="*/ 2147483646 w 82"/>
              <a:gd name="T51" fmla="*/ 2147483646 h 129"/>
              <a:gd name="T52" fmla="*/ 2147483646 w 82"/>
              <a:gd name="T53" fmla="*/ 2147483646 h 129"/>
              <a:gd name="T54" fmla="*/ 2147483646 w 82"/>
              <a:gd name="T55" fmla="*/ 2147483646 h 129"/>
              <a:gd name="T56" fmla="*/ 2147483646 w 82"/>
              <a:gd name="T57" fmla="*/ 2147483646 h 129"/>
              <a:gd name="T58" fmla="*/ 2147483646 w 82"/>
              <a:gd name="T59" fmla="*/ 2147483646 h 129"/>
              <a:gd name="T60" fmla="*/ 2147483646 w 82"/>
              <a:gd name="T61" fmla="*/ 2147483646 h 129"/>
              <a:gd name="T62" fmla="*/ 2147483646 w 82"/>
              <a:gd name="T63" fmla="*/ 2147483646 h 129"/>
              <a:gd name="T64" fmla="*/ 2147483646 w 82"/>
              <a:gd name="T65" fmla="*/ 2147483646 h 129"/>
              <a:gd name="T66" fmla="*/ 2147483646 w 82"/>
              <a:gd name="T67" fmla="*/ 2147483646 h 129"/>
              <a:gd name="T68" fmla="*/ 2147483646 w 82"/>
              <a:gd name="T69" fmla="*/ 2147483646 h 129"/>
              <a:gd name="T70" fmla="*/ 2147483646 w 82"/>
              <a:gd name="T71" fmla="*/ 2147483646 h 129"/>
              <a:gd name="T72" fmla="*/ 2147483646 w 82"/>
              <a:gd name="T73" fmla="*/ 2147483646 h 129"/>
              <a:gd name="T74" fmla="*/ 2147483646 w 82"/>
              <a:gd name="T75" fmla="*/ 2147483646 h 129"/>
              <a:gd name="T76" fmla="*/ 2147483646 w 82"/>
              <a:gd name="T77" fmla="*/ 2147483646 h 129"/>
              <a:gd name="T78" fmla="*/ 2147483646 w 82"/>
              <a:gd name="T79" fmla="*/ 2147483646 h 129"/>
              <a:gd name="T80" fmla="*/ 2147483646 w 82"/>
              <a:gd name="T81" fmla="*/ 2147483646 h 129"/>
              <a:gd name="T82" fmla="*/ 2147483646 w 82"/>
              <a:gd name="T83" fmla="*/ 2147483646 h 129"/>
              <a:gd name="T84" fmla="*/ 2147483646 w 82"/>
              <a:gd name="T85" fmla="*/ 2147483646 h 129"/>
              <a:gd name="T86" fmla="*/ 2147483646 w 82"/>
              <a:gd name="T87" fmla="*/ 2147483646 h 129"/>
              <a:gd name="T88" fmla="*/ 2147483646 w 82"/>
              <a:gd name="T89" fmla="*/ 2147483646 h 129"/>
              <a:gd name="T90" fmla="*/ 2147483646 w 82"/>
              <a:gd name="T91" fmla="*/ 2147483646 h 129"/>
              <a:gd name="T92" fmla="*/ 2147483646 w 82"/>
              <a:gd name="T93" fmla="*/ 2147483646 h 129"/>
              <a:gd name="T94" fmla="*/ 2147483646 w 82"/>
              <a:gd name="T95" fmla="*/ 2147483646 h 129"/>
              <a:gd name="T96" fmla="*/ 2147483646 w 82"/>
              <a:gd name="T97" fmla="*/ 2147483646 h 129"/>
              <a:gd name="T98" fmla="*/ 2147483646 w 82"/>
              <a:gd name="T99" fmla="*/ 2147483646 h 129"/>
              <a:gd name="T100" fmla="*/ 2147483646 w 82"/>
              <a:gd name="T101" fmla="*/ 2147483646 h 129"/>
              <a:gd name="T102" fmla="*/ 2147483646 w 82"/>
              <a:gd name="T103" fmla="*/ 2147483646 h 129"/>
              <a:gd name="T104" fmla="*/ 2147483646 w 82"/>
              <a:gd name="T105" fmla="*/ 2147483646 h 129"/>
              <a:gd name="T106" fmla="*/ 2147483646 w 82"/>
              <a:gd name="T107" fmla="*/ 2147483646 h 129"/>
              <a:gd name="T108" fmla="*/ 2147483646 w 82"/>
              <a:gd name="T109" fmla="*/ 2147483646 h 129"/>
              <a:gd name="T110" fmla="*/ 2147483646 w 82"/>
              <a:gd name="T111" fmla="*/ 2147483646 h 129"/>
              <a:gd name="T112" fmla="*/ 2147483646 w 82"/>
              <a:gd name="T113" fmla="*/ 2147483646 h 129"/>
              <a:gd name="T114" fmla="*/ 2147483646 w 82"/>
              <a:gd name="T115" fmla="*/ 2147483646 h 129"/>
              <a:gd name="T116" fmla="*/ 2147483646 w 82"/>
              <a:gd name="T117" fmla="*/ 2147483646 h 129"/>
              <a:gd name="T118" fmla="*/ 2147483646 w 82"/>
              <a:gd name="T119" fmla="*/ 2147483646 h 129"/>
              <a:gd name="T120" fmla="*/ 2147483646 w 82"/>
              <a:gd name="T121" fmla="*/ 2147483646 h 129"/>
              <a:gd name="T122" fmla="*/ 2147483646 w 82"/>
              <a:gd name="T123" fmla="*/ 2147483646 h 12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82" h="129">
                <a:moveTo>
                  <a:pt x="82" y="73"/>
                </a:moveTo>
                <a:cubicBezTo>
                  <a:pt x="82" y="73"/>
                  <a:pt x="81" y="73"/>
                  <a:pt x="81" y="73"/>
                </a:cubicBezTo>
                <a:cubicBezTo>
                  <a:pt x="80" y="73"/>
                  <a:pt x="80" y="73"/>
                  <a:pt x="80" y="73"/>
                </a:cubicBezTo>
                <a:cubicBezTo>
                  <a:pt x="79" y="72"/>
                  <a:pt x="79" y="72"/>
                  <a:pt x="78" y="72"/>
                </a:cubicBezTo>
                <a:cubicBezTo>
                  <a:pt x="78" y="72"/>
                  <a:pt x="77" y="72"/>
                  <a:pt x="77" y="72"/>
                </a:cubicBezTo>
                <a:cubicBezTo>
                  <a:pt x="76" y="71"/>
                  <a:pt x="76" y="71"/>
                  <a:pt x="76" y="71"/>
                </a:cubicBezTo>
                <a:cubicBezTo>
                  <a:pt x="75" y="71"/>
                  <a:pt x="75" y="71"/>
                  <a:pt x="75" y="71"/>
                </a:cubicBezTo>
                <a:cubicBezTo>
                  <a:pt x="75" y="71"/>
                  <a:pt x="75" y="71"/>
                  <a:pt x="74" y="71"/>
                </a:cubicBezTo>
                <a:cubicBezTo>
                  <a:pt x="74" y="71"/>
                  <a:pt x="73" y="70"/>
                  <a:pt x="73" y="70"/>
                </a:cubicBezTo>
                <a:cubicBezTo>
                  <a:pt x="73" y="70"/>
                  <a:pt x="73" y="70"/>
                  <a:pt x="72" y="70"/>
                </a:cubicBezTo>
                <a:cubicBezTo>
                  <a:pt x="72" y="70"/>
                  <a:pt x="72" y="71"/>
                  <a:pt x="71" y="71"/>
                </a:cubicBezTo>
                <a:cubicBezTo>
                  <a:pt x="71" y="71"/>
                  <a:pt x="72" y="70"/>
                  <a:pt x="72" y="70"/>
                </a:cubicBezTo>
                <a:cubicBezTo>
                  <a:pt x="72" y="70"/>
                  <a:pt x="72" y="69"/>
                  <a:pt x="72" y="69"/>
                </a:cubicBezTo>
                <a:cubicBezTo>
                  <a:pt x="71" y="69"/>
                  <a:pt x="71" y="70"/>
                  <a:pt x="71" y="69"/>
                </a:cubicBezTo>
                <a:cubicBezTo>
                  <a:pt x="71" y="69"/>
                  <a:pt x="71" y="69"/>
                  <a:pt x="70" y="69"/>
                </a:cubicBezTo>
                <a:cubicBezTo>
                  <a:pt x="70" y="69"/>
                  <a:pt x="70" y="70"/>
                  <a:pt x="70" y="70"/>
                </a:cubicBezTo>
                <a:cubicBezTo>
                  <a:pt x="70" y="69"/>
                  <a:pt x="70" y="69"/>
                  <a:pt x="71" y="69"/>
                </a:cubicBezTo>
                <a:cubicBezTo>
                  <a:pt x="71" y="69"/>
                  <a:pt x="71" y="68"/>
                  <a:pt x="71" y="68"/>
                </a:cubicBezTo>
                <a:cubicBezTo>
                  <a:pt x="71" y="68"/>
                  <a:pt x="71" y="68"/>
                  <a:pt x="71" y="68"/>
                </a:cubicBezTo>
                <a:cubicBezTo>
                  <a:pt x="71" y="67"/>
                  <a:pt x="70" y="66"/>
                  <a:pt x="70" y="66"/>
                </a:cubicBezTo>
                <a:cubicBezTo>
                  <a:pt x="70" y="66"/>
                  <a:pt x="70" y="66"/>
                  <a:pt x="70" y="66"/>
                </a:cubicBezTo>
                <a:cubicBezTo>
                  <a:pt x="70" y="66"/>
                  <a:pt x="70" y="66"/>
                  <a:pt x="70" y="66"/>
                </a:cubicBezTo>
                <a:cubicBezTo>
                  <a:pt x="70" y="66"/>
                  <a:pt x="70" y="66"/>
                  <a:pt x="70" y="66"/>
                </a:cubicBezTo>
                <a:cubicBezTo>
                  <a:pt x="70" y="66"/>
                  <a:pt x="70" y="66"/>
                  <a:pt x="70" y="66"/>
                </a:cubicBezTo>
                <a:cubicBezTo>
                  <a:pt x="70" y="66"/>
                  <a:pt x="70" y="66"/>
                  <a:pt x="70" y="66"/>
                </a:cubicBezTo>
                <a:cubicBezTo>
                  <a:pt x="70" y="66"/>
                  <a:pt x="70" y="66"/>
                  <a:pt x="70" y="66"/>
                </a:cubicBezTo>
                <a:cubicBezTo>
                  <a:pt x="70" y="66"/>
                  <a:pt x="70" y="66"/>
                  <a:pt x="70" y="65"/>
                </a:cubicBezTo>
                <a:cubicBezTo>
                  <a:pt x="70" y="65"/>
                  <a:pt x="70" y="65"/>
                  <a:pt x="69" y="65"/>
                </a:cubicBezTo>
                <a:cubicBezTo>
                  <a:pt x="69" y="65"/>
                  <a:pt x="69" y="65"/>
                  <a:pt x="69" y="65"/>
                </a:cubicBezTo>
                <a:cubicBezTo>
                  <a:pt x="69" y="65"/>
                  <a:pt x="69" y="65"/>
                  <a:pt x="69" y="65"/>
                </a:cubicBezTo>
                <a:cubicBezTo>
                  <a:pt x="69" y="65"/>
                  <a:pt x="69" y="65"/>
                  <a:pt x="69" y="65"/>
                </a:cubicBezTo>
                <a:cubicBezTo>
                  <a:pt x="69" y="65"/>
                  <a:pt x="69" y="65"/>
                  <a:pt x="69" y="65"/>
                </a:cubicBezTo>
                <a:cubicBezTo>
                  <a:pt x="69" y="65"/>
                  <a:pt x="69" y="65"/>
                  <a:pt x="69" y="65"/>
                </a:cubicBezTo>
                <a:cubicBezTo>
                  <a:pt x="69" y="65"/>
                  <a:pt x="69" y="65"/>
                  <a:pt x="69" y="65"/>
                </a:cubicBezTo>
                <a:cubicBezTo>
                  <a:pt x="69" y="65"/>
                  <a:pt x="69" y="65"/>
                  <a:pt x="69" y="65"/>
                </a:cubicBezTo>
                <a:cubicBezTo>
                  <a:pt x="69" y="65"/>
                  <a:pt x="69" y="65"/>
                  <a:pt x="68" y="65"/>
                </a:cubicBezTo>
                <a:cubicBezTo>
                  <a:pt x="68" y="65"/>
                  <a:pt x="68" y="65"/>
                  <a:pt x="68" y="65"/>
                </a:cubicBezTo>
                <a:cubicBezTo>
                  <a:pt x="68" y="65"/>
                  <a:pt x="68" y="65"/>
                  <a:pt x="68" y="65"/>
                </a:cubicBezTo>
                <a:cubicBezTo>
                  <a:pt x="68" y="65"/>
                  <a:pt x="68" y="65"/>
                  <a:pt x="68" y="65"/>
                </a:cubicBezTo>
                <a:cubicBezTo>
                  <a:pt x="68" y="65"/>
                  <a:pt x="68" y="64"/>
                  <a:pt x="68" y="64"/>
                </a:cubicBezTo>
                <a:cubicBezTo>
                  <a:pt x="67" y="64"/>
                  <a:pt x="67" y="65"/>
                  <a:pt x="66" y="65"/>
                </a:cubicBezTo>
                <a:cubicBezTo>
                  <a:pt x="66" y="65"/>
                  <a:pt x="66" y="65"/>
                  <a:pt x="66" y="64"/>
                </a:cubicBezTo>
                <a:cubicBezTo>
                  <a:pt x="66" y="64"/>
                  <a:pt x="66" y="64"/>
                  <a:pt x="66" y="64"/>
                </a:cubicBezTo>
                <a:cubicBezTo>
                  <a:pt x="66" y="64"/>
                  <a:pt x="66" y="64"/>
                  <a:pt x="66" y="64"/>
                </a:cubicBezTo>
                <a:cubicBezTo>
                  <a:pt x="66" y="64"/>
                  <a:pt x="66" y="64"/>
                  <a:pt x="66" y="64"/>
                </a:cubicBezTo>
                <a:cubicBezTo>
                  <a:pt x="66" y="64"/>
                  <a:pt x="66" y="64"/>
                  <a:pt x="66" y="64"/>
                </a:cubicBezTo>
                <a:cubicBezTo>
                  <a:pt x="66" y="64"/>
                  <a:pt x="66" y="64"/>
                  <a:pt x="65" y="64"/>
                </a:cubicBezTo>
                <a:cubicBezTo>
                  <a:pt x="65" y="64"/>
                  <a:pt x="65" y="64"/>
                  <a:pt x="65" y="64"/>
                </a:cubicBezTo>
                <a:cubicBezTo>
                  <a:pt x="65" y="64"/>
                  <a:pt x="65" y="64"/>
                  <a:pt x="65" y="64"/>
                </a:cubicBezTo>
                <a:cubicBezTo>
                  <a:pt x="65" y="64"/>
                  <a:pt x="65" y="64"/>
                  <a:pt x="65" y="64"/>
                </a:cubicBezTo>
                <a:cubicBezTo>
                  <a:pt x="65" y="64"/>
                  <a:pt x="65" y="64"/>
                  <a:pt x="65" y="63"/>
                </a:cubicBezTo>
                <a:cubicBezTo>
                  <a:pt x="64" y="63"/>
                  <a:pt x="64" y="63"/>
                  <a:pt x="64" y="63"/>
                </a:cubicBezTo>
                <a:cubicBezTo>
                  <a:pt x="64" y="63"/>
                  <a:pt x="64" y="63"/>
                  <a:pt x="64" y="63"/>
                </a:cubicBezTo>
                <a:cubicBezTo>
                  <a:pt x="64" y="63"/>
                  <a:pt x="64" y="63"/>
                  <a:pt x="64" y="63"/>
                </a:cubicBezTo>
                <a:cubicBezTo>
                  <a:pt x="64" y="63"/>
                  <a:pt x="64" y="63"/>
                  <a:pt x="64" y="63"/>
                </a:cubicBezTo>
                <a:cubicBezTo>
                  <a:pt x="64" y="63"/>
                  <a:pt x="64" y="62"/>
                  <a:pt x="64" y="62"/>
                </a:cubicBezTo>
                <a:cubicBezTo>
                  <a:pt x="64" y="62"/>
                  <a:pt x="64" y="62"/>
                  <a:pt x="64" y="62"/>
                </a:cubicBezTo>
                <a:cubicBezTo>
                  <a:pt x="63" y="62"/>
                  <a:pt x="63" y="62"/>
                  <a:pt x="63" y="62"/>
                </a:cubicBezTo>
                <a:cubicBezTo>
                  <a:pt x="63" y="62"/>
                  <a:pt x="63" y="62"/>
                  <a:pt x="63" y="62"/>
                </a:cubicBezTo>
                <a:cubicBezTo>
                  <a:pt x="63" y="62"/>
                  <a:pt x="63" y="61"/>
                  <a:pt x="63" y="61"/>
                </a:cubicBezTo>
                <a:cubicBezTo>
                  <a:pt x="64" y="61"/>
                  <a:pt x="64" y="61"/>
                  <a:pt x="63" y="61"/>
                </a:cubicBezTo>
                <a:cubicBezTo>
                  <a:pt x="63" y="61"/>
                  <a:pt x="63" y="61"/>
                  <a:pt x="62" y="61"/>
                </a:cubicBezTo>
                <a:cubicBezTo>
                  <a:pt x="62" y="61"/>
                  <a:pt x="62" y="61"/>
                  <a:pt x="62" y="61"/>
                </a:cubicBezTo>
                <a:cubicBezTo>
                  <a:pt x="61" y="61"/>
                  <a:pt x="61" y="61"/>
                  <a:pt x="60" y="61"/>
                </a:cubicBezTo>
                <a:cubicBezTo>
                  <a:pt x="60" y="61"/>
                  <a:pt x="59" y="61"/>
                  <a:pt x="59" y="61"/>
                </a:cubicBezTo>
                <a:cubicBezTo>
                  <a:pt x="59" y="61"/>
                  <a:pt x="58" y="61"/>
                  <a:pt x="58" y="61"/>
                </a:cubicBezTo>
                <a:cubicBezTo>
                  <a:pt x="58" y="61"/>
                  <a:pt x="58" y="61"/>
                  <a:pt x="58" y="60"/>
                </a:cubicBezTo>
                <a:cubicBezTo>
                  <a:pt x="58" y="60"/>
                  <a:pt x="57" y="60"/>
                  <a:pt x="57" y="60"/>
                </a:cubicBezTo>
                <a:cubicBezTo>
                  <a:pt x="56" y="60"/>
                  <a:pt x="56" y="61"/>
                  <a:pt x="56" y="61"/>
                </a:cubicBezTo>
                <a:cubicBezTo>
                  <a:pt x="55" y="61"/>
                  <a:pt x="55" y="61"/>
                  <a:pt x="55" y="61"/>
                </a:cubicBezTo>
                <a:cubicBezTo>
                  <a:pt x="55" y="61"/>
                  <a:pt x="55" y="61"/>
                  <a:pt x="55" y="60"/>
                </a:cubicBezTo>
                <a:cubicBezTo>
                  <a:pt x="55" y="60"/>
                  <a:pt x="55" y="60"/>
                  <a:pt x="55" y="60"/>
                </a:cubicBezTo>
                <a:cubicBezTo>
                  <a:pt x="55" y="60"/>
                  <a:pt x="55" y="60"/>
                  <a:pt x="55" y="60"/>
                </a:cubicBezTo>
                <a:cubicBezTo>
                  <a:pt x="55" y="60"/>
                  <a:pt x="55" y="60"/>
                  <a:pt x="55" y="60"/>
                </a:cubicBezTo>
                <a:cubicBezTo>
                  <a:pt x="55" y="60"/>
                  <a:pt x="55" y="60"/>
                  <a:pt x="55" y="60"/>
                </a:cubicBezTo>
                <a:cubicBezTo>
                  <a:pt x="56" y="60"/>
                  <a:pt x="56" y="60"/>
                  <a:pt x="56" y="60"/>
                </a:cubicBezTo>
                <a:cubicBezTo>
                  <a:pt x="55" y="59"/>
                  <a:pt x="55" y="59"/>
                  <a:pt x="55" y="60"/>
                </a:cubicBezTo>
                <a:cubicBezTo>
                  <a:pt x="55" y="60"/>
                  <a:pt x="54" y="60"/>
                  <a:pt x="54" y="60"/>
                </a:cubicBezTo>
                <a:cubicBezTo>
                  <a:pt x="54" y="60"/>
                  <a:pt x="53" y="60"/>
                  <a:pt x="53" y="60"/>
                </a:cubicBezTo>
                <a:cubicBezTo>
                  <a:pt x="53" y="60"/>
                  <a:pt x="53" y="61"/>
                  <a:pt x="52" y="61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2" y="62"/>
                  <a:pt x="52" y="62"/>
                </a:cubicBezTo>
                <a:cubicBezTo>
                  <a:pt x="51" y="62"/>
                  <a:pt x="51" y="62"/>
                  <a:pt x="51" y="62"/>
                </a:cubicBezTo>
                <a:cubicBezTo>
                  <a:pt x="51" y="62"/>
                  <a:pt x="50" y="62"/>
                  <a:pt x="50" y="62"/>
                </a:cubicBezTo>
                <a:cubicBezTo>
                  <a:pt x="50" y="62"/>
                  <a:pt x="50" y="62"/>
                  <a:pt x="50" y="62"/>
                </a:cubicBezTo>
                <a:cubicBezTo>
                  <a:pt x="50" y="62"/>
                  <a:pt x="50" y="62"/>
                  <a:pt x="50" y="62"/>
                </a:cubicBezTo>
                <a:cubicBezTo>
                  <a:pt x="50" y="62"/>
                  <a:pt x="50" y="62"/>
                  <a:pt x="50" y="62"/>
                </a:cubicBezTo>
                <a:cubicBezTo>
                  <a:pt x="50" y="62"/>
                  <a:pt x="50" y="62"/>
                  <a:pt x="50" y="62"/>
                </a:cubicBezTo>
                <a:cubicBezTo>
                  <a:pt x="50" y="62"/>
                  <a:pt x="50" y="62"/>
                  <a:pt x="50" y="62"/>
                </a:cubicBezTo>
                <a:cubicBezTo>
                  <a:pt x="50" y="62"/>
                  <a:pt x="50" y="62"/>
                  <a:pt x="50" y="62"/>
                </a:cubicBezTo>
                <a:cubicBezTo>
                  <a:pt x="49" y="62"/>
                  <a:pt x="49" y="62"/>
                  <a:pt x="49" y="62"/>
                </a:cubicBezTo>
                <a:cubicBezTo>
                  <a:pt x="48" y="62"/>
                  <a:pt x="48" y="62"/>
                  <a:pt x="48" y="62"/>
                </a:cubicBezTo>
                <a:cubicBezTo>
                  <a:pt x="48" y="62"/>
                  <a:pt x="47" y="62"/>
                  <a:pt x="47" y="62"/>
                </a:cubicBezTo>
                <a:cubicBezTo>
                  <a:pt x="47" y="62"/>
                  <a:pt x="47" y="62"/>
                  <a:pt x="46" y="62"/>
                </a:cubicBezTo>
                <a:cubicBezTo>
                  <a:pt x="46" y="62"/>
                  <a:pt x="46" y="62"/>
                  <a:pt x="46" y="61"/>
                </a:cubicBezTo>
                <a:cubicBezTo>
                  <a:pt x="46" y="61"/>
                  <a:pt x="46" y="61"/>
                  <a:pt x="46" y="61"/>
                </a:cubicBezTo>
                <a:cubicBezTo>
                  <a:pt x="46" y="61"/>
                  <a:pt x="46" y="61"/>
                  <a:pt x="46" y="61"/>
                </a:cubicBezTo>
                <a:cubicBezTo>
                  <a:pt x="46" y="61"/>
                  <a:pt x="46" y="61"/>
                  <a:pt x="46" y="61"/>
                </a:cubicBezTo>
                <a:cubicBezTo>
                  <a:pt x="46" y="61"/>
                  <a:pt x="46" y="61"/>
                  <a:pt x="46" y="61"/>
                </a:cubicBezTo>
                <a:cubicBezTo>
                  <a:pt x="46" y="61"/>
                  <a:pt x="46" y="61"/>
                  <a:pt x="46" y="61"/>
                </a:cubicBezTo>
                <a:cubicBezTo>
                  <a:pt x="46" y="61"/>
                  <a:pt x="46" y="61"/>
                  <a:pt x="46" y="61"/>
                </a:cubicBezTo>
                <a:cubicBezTo>
                  <a:pt x="46" y="61"/>
                  <a:pt x="46" y="61"/>
                  <a:pt x="46" y="61"/>
                </a:cubicBezTo>
                <a:cubicBezTo>
                  <a:pt x="46" y="61"/>
                  <a:pt x="46" y="61"/>
                  <a:pt x="46" y="61"/>
                </a:cubicBezTo>
                <a:cubicBezTo>
                  <a:pt x="46" y="61"/>
                  <a:pt x="46" y="61"/>
                  <a:pt x="45" y="61"/>
                </a:cubicBezTo>
                <a:cubicBezTo>
                  <a:pt x="45" y="61"/>
                  <a:pt x="45" y="61"/>
                  <a:pt x="45" y="61"/>
                </a:cubicBezTo>
                <a:cubicBezTo>
                  <a:pt x="45" y="61"/>
                  <a:pt x="45" y="60"/>
                  <a:pt x="45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60"/>
                  <a:pt x="46" y="60"/>
                  <a:pt x="46" y="60"/>
                </a:cubicBezTo>
                <a:cubicBezTo>
                  <a:pt x="46" y="60"/>
                  <a:pt x="46" y="60"/>
                  <a:pt x="46" y="60"/>
                </a:cubicBezTo>
                <a:cubicBezTo>
                  <a:pt x="46" y="59"/>
                  <a:pt x="46" y="59"/>
                  <a:pt x="46" y="58"/>
                </a:cubicBezTo>
                <a:cubicBezTo>
                  <a:pt x="47" y="58"/>
                  <a:pt x="47" y="58"/>
                  <a:pt x="46" y="58"/>
                </a:cubicBezTo>
                <a:cubicBezTo>
                  <a:pt x="46" y="58"/>
                  <a:pt x="46" y="58"/>
                  <a:pt x="46" y="58"/>
                </a:cubicBezTo>
                <a:cubicBezTo>
                  <a:pt x="46" y="58"/>
                  <a:pt x="46" y="58"/>
                  <a:pt x="46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46" y="57"/>
                  <a:pt x="46" y="57"/>
                  <a:pt x="46" y="57"/>
                </a:cubicBezTo>
                <a:cubicBezTo>
                  <a:pt x="46" y="57"/>
                  <a:pt x="46" y="57"/>
                  <a:pt x="46" y="57"/>
                </a:cubicBezTo>
                <a:cubicBezTo>
                  <a:pt x="46" y="57"/>
                  <a:pt x="46" y="57"/>
                  <a:pt x="46" y="57"/>
                </a:cubicBezTo>
                <a:cubicBezTo>
                  <a:pt x="46" y="57"/>
                  <a:pt x="46" y="57"/>
                  <a:pt x="46" y="57"/>
                </a:cubicBezTo>
                <a:cubicBezTo>
                  <a:pt x="46" y="57"/>
                  <a:pt x="46" y="57"/>
                  <a:pt x="46" y="57"/>
                </a:cubicBezTo>
                <a:cubicBezTo>
                  <a:pt x="46" y="57"/>
                  <a:pt x="46" y="57"/>
                  <a:pt x="46" y="57"/>
                </a:cubicBezTo>
                <a:cubicBezTo>
                  <a:pt x="46" y="57"/>
                  <a:pt x="46" y="57"/>
                  <a:pt x="46" y="57"/>
                </a:cubicBezTo>
                <a:cubicBezTo>
                  <a:pt x="46" y="57"/>
                  <a:pt x="46" y="57"/>
                  <a:pt x="46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4" y="57"/>
                </a:cubicBezTo>
                <a:cubicBezTo>
                  <a:pt x="44" y="57"/>
                  <a:pt x="43" y="57"/>
                  <a:pt x="43" y="57"/>
                </a:cubicBezTo>
                <a:cubicBezTo>
                  <a:pt x="43" y="57"/>
                  <a:pt x="43" y="57"/>
                  <a:pt x="43" y="57"/>
                </a:cubicBezTo>
                <a:cubicBezTo>
                  <a:pt x="43" y="57"/>
                  <a:pt x="43" y="57"/>
                  <a:pt x="43" y="57"/>
                </a:cubicBezTo>
                <a:cubicBezTo>
                  <a:pt x="43" y="57"/>
                  <a:pt x="43" y="57"/>
                  <a:pt x="43" y="57"/>
                </a:cubicBezTo>
                <a:cubicBezTo>
                  <a:pt x="43" y="57"/>
                  <a:pt x="43" y="57"/>
                  <a:pt x="43" y="57"/>
                </a:cubicBezTo>
                <a:cubicBezTo>
                  <a:pt x="43" y="57"/>
                  <a:pt x="43" y="57"/>
                  <a:pt x="43" y="57"/>
                </a:cubicBezTo>
                <a:cubicBezTo>
                  <a:pt x="43" y="57"/>
                  <a:pt x="43" y="57"/>
                  <a:pt x="43" y="57"/>
                </a:cubicBezTo>
                <a:cubicBezTo>
                  <a:pt x="43" y="57"/>
                  <a:pt x="43" y="57"/>
                  <a:pt x="43" y="57"/>
                </a:cubicBezTo>
                <a:cubicBezTo>
                  <a:pt x="43" y="57"/>
                  <a:pt x="43" y="57"/>
                  <a:pt x="43" y="57"/>
                </a:cubicBezTo>
                <a:cubicBezTo>
                  <a:pt x="42" y="57"/>
                  <a:pt x="42" y="57"/>
                  <a:pt x="42" y="57"/>
                </a:cubicBezTo>
                <a:cubicBezTo>
                  <a:pt x="42" y="57"/>
                  <a:pt x="42" y="57"/>
                  <a:pt x="42" y="57"/>
                </a:cubicBezTo>
                <a:cubicBezTo>
                  <a:pt x="42" y="57"/>
                  <a:pt x="42" y="57"/>
                  <a:pt x="42" y="57"/>
                </a:cubicBezTo>
                <a:cubicBezTo>
                  <a:pt x="42" y="57"/>
                  <a:pt x="42" y="57"/>
                  <a:pt x="42" y="57"/>
                </a:cubicBezTo>
                <a:cubicBezTo>
                  <a:pt x="42" y="57"/>
                  <a:pt x="42" y="57"/>
                  <a:pt x="42" y="57"/>
                </a:cubicBezTo>
                <a:cubicBezTo>
                  <a:pt x="42" y="57"/>
                  <a:pt x="42" y="57"/>
                  <a:pt x="42" y="57"/>
                </a:cubicBezTo>
                <a:cubicBezTo>
                  <a:pt x="42" y="57"/>
                  <a:pt x="42" y="57"/>
                  <a:pt x="42" y="56"/>
                </a:cubicBezTo>
                <a:cubicBezTo>
                  <a:pt x="43" y="56"/>
                  <a:pt x="43" y="56"/>
                  <a:pt x="43" y="56"/>
                </a:cubicBezTo>
                <a:cubicBezTo>
                  <a:pt x="43" y="56"/>
                  <a:pt x="43" y="56"/>
                  <a:pt x="43" y="56"/>
                </a:cubicBezTo>
                <a:cubicBezTo>
                  <a:pt x="43" y="55"/>
                  <a:pt x="43" y="55"/>
                  <a:pt x="43" y="55"/>
                </a:cubicBezTo>
                <a:cubicBezTo>
                  <a:pt x="43" y="55"/>
                  <a:pt x="43" y="55"/>
                  <a:pt x="43" y="55"/>
                </a:cubicBezTo>
                <a:cubicBezTo>
                  <a:pt x="43" y="55"/>
                  <a:pt x="43" y="55"/>
                  <a:pt x="43" y="55"/>
                </a:cubicBezTo>
                <a:cubicBezTo>
                  <a:pt x="43" y="55"/>
                  <a:pt x="43" y="55"/>
                  <a:pt x="43" y="55"/>
                </a:cubicBezTo>
                <a:cubicBezTo>
                  <a:pt x="43" y="55"/>
                  <a:pt x="43" y="54"/>
                  <a:pt x="43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4" y="54"/>
                  <a:pt x="44" y="54"/>
                </a:cubicBezTo>
                <a:cubicBezTo>
                  <a:pt x="44" y="55"/>
                  <a:pt x="44" y="55"/>
                  <a:pt x="44" y="54"/>
                </a:cubicBezTo>
                <a:cubicBezTo>
                  <a:pt x="44" y="54"/>
                  <a:pt x="44" y="53"/>
                  <a:pt x="44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45" y="53"/>
                  <a:pt x="45" y="52"/>
                  <a:pt x="45" y="52"/>
                </a:cubicBezTo>
                <a:cubicBezTo>
                  <a:pt x="45" y="52"/>
                  <a:pt x="45" y="52"/>
                  <a:pt x="45" y="52"/>
                </a:cubicBezTo>
                <a:cubicBezTo>
                  <a:pt x="44" y="52"/>
                  <a:pt x="44" y="52"/>
                  <a:pt x="44" y="52"/>
                </a:cubicBezTo>
                <a:cubicBezTo>
                  <a:pt x="44" y="52"/>
                  <a:pt x="44" y="52"/>
                  <a:pt x="44" y="52"/>
                </a:cubicBezTo>
                <a:cubicBezTo>
                  <a:pt x="44" y="52"/>
                  <a:pt x="43" y="52"/>
                  <a:pt x="43" y="52"/>
                </a:cubicBezTo>
                <a:cubicBezTo>
                  <a:pt x="43" y="52"/>
                  <a:pt x="43" y="53"/>
                  <a:pt x="42" y="53"/>
                </a:cubicBezTo>
                <a:cubicBezTo>
                  <a:pt x="42" y="53"/>
                  <a:pt x="42" y="53"/>
                  <a:pt x="42" y="53"/>
                </a:cubicBezTo>
                <a:cubicBezTo>
                  <a:pt x="42" y="53"/>
                  <a:pt x="42" y="54"/>
                  <a:pt x="42" y="54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4"/>
                  <a:pt x="41" y="55"/>
                  <a:pt x="41" y="54"/>
                </a:cubicBezTo>
                <a:cubicBezTo>
                  <a:pt x="40" y="54"/>
                  <a:pt x="40" y="54"/>
                  <a:pt x="40" y="54"/>
                </a:cubicBezTo>
                <a:cubicBezTo>
                  <a:pt x="40" y="55"/>
                  <a:pt x="40" y="55"/>
                  <a:pt x="40" y="55"/>
                </a:cubicBezTo>
                <a:cubicBezTo>
                  <a:pt x="39" y="55"/>
                  <a:pt x="39" y="54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8" y="55"/>
                </a:cubicBezTo>
                <a:cubicBezTo>
                  <a:pt x="38" y="54"/>
                  <a:pt x="37" y="54"/>
                  <a:pt x="38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7" y="54"/>
                  <a:pt x="37" y="54"/>
                  <a:pt x="37" y="53"/>
                </a:cubicBezTo>
                <a:cubicBezTo>
                  <a:pt x="37" y="53"/>
                  <a:pt x="37" y="53"/>
                  <a:pt x="37" y="53"/>
                </a:cubicBezTo>
                <a:cubicBezTo>
                  <a:pt x="37" y="52"/>
                  <a:pt x="37" y="52"/>
                  <a:pt x="37" y="52"/>
                </a:cubicBezTo>
                <a:cubicBezTo>
                  <a:pt x="37" y="52"/>
                  <a:pt x="37" y="51"/>
                  <a:pt x="37" y="51"/>
                </a:cubicBezTo>
                <a:cubicBezTo>
                  <a:pt x="37" y="51"/>
                  <a:pt x="37" y="51"/>
                  <a:pt x="37" y="50"/>
                </a:cubicBezTo>
                <a:cubicBezTo>
                  <a:pt x="37" y="50"/>
                  <a:pt x="38" y="50"/>
                  <a:pt x="38" y="49"/>
                </a:cubicBezTo>
                <a:cubicBezTo>
                  <a:pt x="38" y="49"/>
                  <a:pt x="38" y="49"/>
                  <a:pt x="38" y="49"/>
                </a:cubicBezTo>
                <a:cubicBezTo>
                  <a:pt x="38" y="49"/>
                  <a:pt x="38" y="49"/>
                  <a:pt x="38" y="49"/>
                </a:cubicBezTo>
                <a:cubicBezTo>
                  <a:pt x="38" y="49"/>
                  <a:pt x="38" y="49"/>
                  <a:pt x="38" y="49"/>
                </a:cubicBezTo>
                <a:cubicBezTo>
                  <a:pt x="38" y="49"/>
                  <a:pt x="38" y="49"/>
                  <a:pt x="38" y="49"/>
                </a:cubicBezTo>
                <a:cubicBezTo>
                  <a:pt x="38" y="49"/>
                  <a:pt x="38" y="49"/>
                  <a:pt x="38" y="49"/>
                </a:cubicBezTo>
                <a:cubicBezTo>
                  <a:pt x="38" y="49"/>
                  <a:pt x="38" y="49"/>
                  <a:pt x="38" y="49"/>
                </a:cubicBezTo>
                <a:cubicBezTo>
                  <a:pt x="38" y="49"/>
                  <a:pt x="38" y="49"/>
                  <a:pt x="38" y="49"/>
                </a:cubicBezTo>
                <a:cubicBezTo>
                  <a:pt x="38" y="49"/>
                  <a:pt x="38" y="49"/>
                  <a:pt x="38" y="49"/>
                </a:cubicBezTo>
                <a:cubicBezTo>
                  <a:pt x="38" y="49"/>
                  <a:pt x="38" y="49"/>
                  <a:pt x="38" y="49"/>
                </a:cubicBezTo>
                <a:cubicBezTo>
                  <a:pt x="38" y="49"/>
                  <a:pt x="38" y="49"/>
                  <a:pt x="38" y="49"/>
                </a:cubicBezTo>
                <a:cubicBezTo>
                  <a:pt x="38" y="48"/>
                  <a:pt x="38" y="48"/>
                  <a:pt x="38" y="48"/>
                </a:cubicBezTo>
                <a:cubicBezTo>
                  <a:pt x="38" y="48"/>
                  <a:pt x="38" y="48"/>
                  <a:pt x="38" y="48"/>
                </a:cubicBezTo>
                <a:cubicBezTo>
                  <a:pt x="38" y="48"/>
                  <a:pt x="38" y="48"/>
                  <a:pt x="38" y="48"/>
                </a:cubicBezTo>
                <a:cubicBezTo>
                  <a:pt x="38" y="48"/>
                  <a:pt x="38" y="48"/>
                  <a:pt x="38" y="48"/>
                </a:cubicBezTo>
                <a:cubicBezTo>
                  <a:pt x="38" y="48"/>
                  <a:pt x="38" y="48"/>
                  <a:pt x="38" y="48"/>
                </a:cubicBezTo>
                <a:cubicBezTo>
                  <a:pt x="38" y="48"/>
                  <a:pt x="39" y="47"/>
                  <a:pt x="39" y="47"/>
                </a:cubicBezTo>
                <a:cubicBezTo>
                  <a:pt x="39" y="47"/>
                  <a:pt x="38" y="47"/>
                  <a:pt x="39" y="47"/>
                </a:cubicBezTo>
                <a:cubicBezTo>
                  <a:pt x="39" y="47"/>
                  <a:pt x="39" y="47"/>
                  <a:pt x="40" y="47"/>
                </a:cubicBezTo>
                <a:cubicBezTo>
                  <a:pt x="40" y="46"/>
                  <a:pt x="40" y="46"/>
                  <a:pt x="41" y="46"/>
                </a:cubicBezTo>
                <a:cubicBezTo>
                  <a:pt x="41" y="46"/>
                  <a:pt x="41" y="46"/>
                  <a:pt x="41" y="46"/>
                </a:cubicBezTo>
                <a:cubicBezTo>
                  <a:pt x="41" y="46"/>
                  <a:pt x="41" y="46"/>
                  <a:pt x="42" y="46"/>
                </a:cubicBezTo>
                <a:cubicBezTo>
                  <a:pt x="42" y="46"/>
                  <a:pt x="42" y="46"/>
                  <a:pt x="43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43" y="46"/>
                  <a:pt x="44" y="46"/>
                  <a:pt x="44" y="46"/>
                </a:cubicBezTo>
                <a:cubicBezTo>
                  <a:pt x="44" y="46"/>
                  <a:pt x="44" y="46"/>
                  <a:pt x="44" y="46"/>
                </a:cubicBezTo>
                <a:cubicBezTo>
                  <a:pt x="44" y="46"/>
                  <a:pt x="44" y="46"/>
                  <a:pt x="45" y="46"/>
                </a:cubicBezTo>
                <a:cubicBezTo>
                  <a:pt x="45" y="46"/>
                  <a:pt x="45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7" y="45"/>
                </a:cubicBezTo>
                <a:cubicBezTo>
                  <a:pt x="47" y="45"/>
                  <a:pt x="47" y="45"/>
                  <a:pt x="47" y="45"/>
                </a:cubicBezTo>
                <a:cubicBezTo>
                  <a:pt x="47" y="45"/>
                  <a:pt x="48" y="45"/>
                  <a:pt x="48" y="45"/>
                </a:cubicBezTo>
                <a:cubicBezTo>
                  <a:pt x="48" y="45"/>
                  <a:pt x="48" y="46"/>
                  <a:pt x="48" y="46"/>
                </a:cubicBezTo>
                <a:cubicBezTo>
                  <a:pt x="49" y="46"/>
                  <a:pt x="49" y="46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50" y="46"/>
                  <a:pt x="50" y="46"/>
                  <a:pt x="50" y="46"/>
                </a:cubicBezTo>
                <a:cubicBezTo>
                  <a:pt x="50" y="46"/>
                  <a:pt x="50" y="47"/>
                  <a:pt x="50" y="47"/>
                </a:cubicBezTo>
                <a:cubicBezTo>
                  <a:pt x="50" y="47"/>
                  <a:pt x="50" y="48"/>
                  <a:pt x="50" y="48"/>
                </a:cubicBezTo>
                <a:cubicBezTo>
                  <a:pt x="50" y="48"/>
                  <a:pt x="50" y="48"/>
                  <a:pt x="50" y="48"/>
                </a:cubicBezTo>
                <a:cubicBezTo>
                  <a:pt x="50" y="48"/>
                  <a:pt x="50" y="49"/>
                  <a:pt x="50" y="49"/>
                </a:cubicBezTo>
                <a:cubicBezTo>
                  <a:pt x="50" y="49"/>
                  <a:pt x="51" y="49"/>
                  <a:pt x="51" y="49"/>
                </a:cubicBezTo>
                <a:cubicBezTo>
                  <a:pt x="51" y="49"/>
                  <a:pt x="51" y="50"/>
                  <a:pt x="51" y="50"/>
                </a:cubicBezTo>
                <a:cubicBezTo>
                  <a:pt x="51" y="49"/>
                  <a:pt x="51" y="49"/>
                  <a:pt x="51" y="48"/>
                </a:cubicBezTo>
                <a:cubicBezTo>
                  <a:pt x="51" y="48"/>
                  <a:pt x="51" y="47"/>
                  <a:pt x="51" y="46"/>
                </a:cubicBezTo>
                <a:cubicBezTo>
                  <a:pt x="51" y="46"/>
                  <a:pt x="51" y="45"/>
                  <a:pt x="51" y="45"/>
                </a:cubicBezTo>
                <a:cubicBezTo>
                  <a:pt x="51" y="44"/>
                  <a:pt x="52" y="44"/>
                  <a:pt x="52" y="44"/>
                </a:cubicBezTo>
                <a:cubicBezTo>
                  <a:pt x="52" y="44"/>
                  <a:pt x="52" y="43"/>
                  <a:pt x="53" y="43"/>
                </a:cubicBezTo>
                <a:cubicBezTo>
                  <a:pt x="53" y="43"/>
                  <a:pt x="53" y="43"/>
                  <a:pt x="53" y="43"/>
                </a:cubicBezTo>
                <a:cubicBezTo>
                  <a:pt x="53" y="43"/>
                  <a:pt x="54" y="42"/>
                  <a:pt x="54" y="42"/>
                </a:cubicBezTo>
                <a:cubicBezTo>
                  <a:pt x="54" y="42"/>
                  <a:pt x="54" y="42"/>
                  <a:pt x="55" y="42"/>
                </a:cubicBezTo>
                <a:cubicBezTo>
                  <a:pt x="55" y="42"/>
                  <a:pt x="55" y="42"/>
                  <a:pt x="55" y="42"/>
                </a:cubicBezTo>
                <a:cubicBezTo>
                  <a:pt x="56" y="41"/>
                  <a:pt x="56" y="42"/>
                  <a:pt x="56" y="41"/>
                </a:cubicBezTo>
                <a:cubicBezTo>
                  <a:pt x="56" y="41"/>
                  <a:pt x="56" y="41"/>
                  <a:pt x="56" y="41"/>
                </a:cubicBezTo>
                <a:cubicBezTo>
                  <a:pt x="56" y="41"/>
                  <a:pt x="56" y="41"/>
                  <a:pt x="57" y="41"/>
                </a:cubicBezTo>
                <a:cubicBezTo>
                  <a:pt x="57" y="41"/>
                  <a:pt x="57" y="40"/>
                  <a:pt x="57" y="40"/>
                </a:cubicBezTo>
                <a:cubicBezTo>
                  <a:pt x="57" y="40"/>
                  <a:pt x="56" y="39"/>
                  <a:pt x="56" y="39"/>
                </a:cubicBezTo>
                <a:cubicBezTo>
                  <a:pt x="56" y="39"/>
                  <a:pt x="57" y="39"/>
                  <a:pt x="57" y="39"/>
                </a:cubicBezTo>
                <a:cubicBezTo>
                  <a:pt x="57" y="39"/>
                  <a:pt x="57" y="39"/>
                  <a:pt x="57" y="39"/>
                </a:cubicBezTo>
                <a:cubicBezTo>
                  <a:pt x="57" y="39"/>
                  <a:pt x="57" y="39"/>
                  <a:pt x="57" y="39"/>
                </a:cubicBezTo>
                <a:cubicBezTo>
                  <a:pt x="57" y="39"/>
                  <a:pt x="57" y="39"/>
                  <a:pt x="57" y="39"/>
                </a:cubicBezTo>
                <a:cubicBezTo>
                  <a:pt x="57" y="39"/>
                  <a:pt x="57" y="39"/>
                  <a:pt x="57" y="39"/>
                </a:cubicBezTo>
                <a:cubicBezTo>
                  <a:pt x="57" y="39"/>
                  <a:pt x="58" y="38"/>
                  <a:pt x="58" y="38"/>
                </a:cubicBezTo>
                <a:cubicBezTo>
                  <a:pt x="58" y="38"/>
                  <a:pt x="58" y="38"/>
                  <a:pt x="58" y="38"/>
                </a:cubicBezTo>
                <a:cubicBezTo>
                  <a:pt x="58" y="38"/>
                  <a:pt x="58" y="38"/>
                  <a:pt x="58" y="38"/>
                </a:cubicBezTo>
                <a:cubicBezTo>
                  <a:pt x="58" y="37"/>
                  <a:pt x="59" y="37"/>
                  <a:pt x="59" y="37"/>
                </a:cubicBezTo>
                <a:cubicBezTo>
                  <a:pt x="59" y="37"/>
                  <a:pt x="59" y="36"/>
                  <a:pt x="59" y="36"/>
                </a:cubicBezTo>
                <a:cubicBezTo>
                  <a:pt x="59" y="36"/>
                  <a:pt x="60" y="36"/>
                  <a:pt x="60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6"/>
                  <a:pt x="62" y="36"/>
                </a:cubicBezTo>
                <a:cubicBezTo>
                  <a:pt x="62" y="36"/>
                  <a:pt x="62" y="36"/>
                  <a:pt x="62" y="35"/>
                </a:cubicBezTo>
                <a:cubicBezTo>
                  <a:pt x="62" y="35"/>
                  <a:pt x="62" y="35"/>
                  <a:pt x="62" y="35"/>
                </a:cubicBezTo>
                <a:cubicBezTo>
                  <a:pt x="62" y="35"/>
                  <a:pt x="62" y="35"/>
                  <a:pt x="62" y="34"/>
                </a:cubicBezTo>
                <a:cubicBezTo>
                  <a:pt x="62" y="34"/>
                  <a:pt x="62" y="34"/>
                  <a:pt x="62" y="34"/>
                </a:cubicBezTo>
                <a:cubicBezTo>
                  <a:pt x="63" y="34"/>
                  <a:pt x="63" y="33"/>
                  <a:pt x="63" y="33"/>
                </a:cubicBezTo>
                <a:cubicBezTo>
                  <a:pt x="64" y="33"/>
                  <a:pt x="64" y="33"/>
                  <a:pt x="64" y="33"/>
                </a:cubicBezTo>
                <a:cubicBezTo>
                  <a:pt x="64" y="33"/>
                  <a:pt x="65" y="33"/>
                  <a:pt x="65" y="33"/>
                </a:cubicBezTo>
                <a:cubicBezTo>
                  <a:pt x="65" y="32"/>
                  <a:pt x="65" y="32"/>
                  <a:pt x="65" y="32"/>
                </a:cubicBezTo>
                <a:cubicBezTo>
                  <a:pt x="65" y="32"/>
                  <a:pt x="65" y="32"/>
                  <a:pt x="65" y="32"/>
                </a:cubicBezTo>
                <a:cubicBezTo>
                  <a:pt x="65" y="32"/>
                  <a:pt x="65" y="32"/>
                  <a:pt x="65" y="32"/>
                </a:cubicBezTo>
                <a:cubicBezTo>
                  <a:pt x="65" y="32"/>
                  <a:pt x="65" y="32"/>
                  <a:pt x="65" y="32"/>
                </a:cubicBezTo>
                <a:cubicBezTo>
                  <a:pt x="65" y="32"/>
                  <a:pt x="65" y="32"/>
                  <a:pt x="65" y="32"/>
                </a:cubicBezTo>
                <a:cubicBezTo>
                  <a:pt x="65" y="32"/>
                  <a:pt x="65" y="32"/>
                  <a:pt x="65" y="32"/>
                </a:cubicBezTo>
                <a:cubicBezTo>
                  <a:pt x="65" y="32"/>
                  <a:pt x="65" y="32"/>
                  <a:pt x="65" y="32"/>
                </a:cubicBezTo>
                <a:cubicBezTo>
                  <a:pt x="65" y="32"/>
                  <a:pt x="65" y="32"/>
                  <a:pt x="65" y="32"/>
                </a:cubicBezTo>
                <a:cubicBezTo>
                  <a:pt x="65" y="32"/>
                  <a:pt x="65" y="32"/>
                  <a:pt x="65" y="32"/>
                </a:cubicBezTo>
                <a:cubicBezTo>
                  <a:pt x="65" y="32"/>
                  <a:pt x="65" y="32"/>
                  <a:pt x="65" y="32"/>
                </a:cubicBezTo>
                <a:cubicBezTo>
                  <a:pt x="65" y="32"/>
                  <a:pt x="65" y="32"/>
                  <a:pt x="65" y="32"/>
                </a:cubicBezTo>
                <a:cubicBezTo>
                  <a:pt x="65" y="32"/>
                  <a:pt x="65" y="32"/>
                  <a:pt x="65" y="32"/>
                </a:cubicBezTo>
                <a:cubicBezTo>
                  <a:pt x="65" y="32"/>
                  <a:pt x="65" y="32"/>
                  <a:pt x="65" y="32"/>
                </a:cubicBezTo>
                <a:cubicBezTo>
                  <a:pt x="65" y="32"/>
                  <a:pt x="65" y="32"/>
                  <a:pt x="65" y="32"/>
                </a:cubicBezTo>
                <a:cubicBezTo>
                  <a:pt x="66" y="32"/>
                  <a:pt x="66" y="32"/>
                  <a:pt x="66" y="32"/>
                </a:cubicBezTo>
                <a:cubicBezTo>
                  <a:pt x="66" y="32"/>
                  <a:pt x="67" y="32"/>
                  <a:pt x="66" y="32"/>
                </a:cubicBezTo>
                <a:cubicBezTo>
                  <a:pt x="66" y="32"/>
                  <a:pt x="66" y="32"/>
                  <a:pt x="67" y="32"/>
                </a:cubicBezTo>
                <a:cubicBezTo>
                  <a:pt x="67" y="32"/>
                  <a:pt x="67" y="32"/>
                  <a:pt x="67" y="32"/>
                </a:cubicBezTo>
                <a:cubicBezTo>
                  <a:pt x="67" y="32"/>
                  <a:pt x="67" y="32"/>
                  <a:pt x="67" y="32"/>
                </a:cubicBezTo>
                <a:cubicBezTo>
                  <a:pt x="67" y="32"/>
                  <a:pt x="67" y="32"/>
                  <a:pt x="66" y="32"/>
                </a:cubicBezTo>
                <a:cubicBezTo>
                  <a:pt x="66" y="33"/>
                  <a:pt x="65" y="33"/>
                  <a:pt x="65" y="33"/>
                </a:cubicBezTo>
                <a:cubicBezTo>
                  <a:pt x="65" y="33"/>
                  <a:pt x="65" y="34"/>
                  <a:pt x="66" y="34"/>
                </a:cubicBezTo>
                <a:cubicBezTo>
                  <a:pt x="66" y="34"/>
                  <a:pt x="66" y="33"/>
                  <a:pt x="66" y="33"/>
                </a:cubicBezTo>
                <a:cubicBezTo>
                  <a:pt x="67" y="33"/>
                  <a:pt x="67" y="33"/>
                  <a:pt x="67" y="33"/>
                </a:cubicBezTo>
                <a:cubicBezTo>
                  <a:pt x="67" y="33"/>
                  <a:pt x="67" y="33"/>
                  <a:pt x="68" y="33"/>
                </a:cubicBezTo>
                <a:cubicBezTo>
                  <a:pt x="68" y="33"/>
                  <a:pt x="69" y="32"/>
                  <a:pt x="69" y="32"/>
                </a:cubicBezTo>
                <a:cubicBezTo>
                  <a:pt x="69" y="32"/>
                  <a:pt x="69" y="32"/>
                  <a:pt x="69" y="32"/>
                </a:cubicBezTo>
                <a:cubicBezTo>
                  <a:pt x="69" y="32"/>
                  <a:pt x="69" y="32"/>
                  <a:pt x="69" y="32"/>
                </a:cubicBezTo>
                <a:cubicBezTo>
                  <a:pt x="69" y="32"/>
                  <a:pt x="69" y="31"/>
                  <a:pt x="69" y="32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2"/>
                  <a:pt x="68" y="31"/>
                  <a:pt x="68" y="31"/>
                </a:cubicBezTo>
                <a:cubicBezTo>
                  <a:pt x="68" y="31"/>
                  <a:pt x="67" y="31"/>
                  <a:pt x="67" y="31"/>
                </a:cubicBezTo>
                <a:cubicBezTo>
                  <a:pt x="67" y="31"/>
                  <a:pt x="67" y="31"/>
                  <a:pt x="67" y="31"/>
                </a:cubicBezTo>
                <a:cubicBezTo>
                  <a:pt x="67" y="31"/>
                  <a:pt x="66" y="31"/>
                  <a:pt x="67" y="30"/>
                </a:cubicBezTo>
                <a:cubicBezTo>
                  <a:pt x="67" y="30"/>
                  <a:pt x="67" y="30"/>
                  <a:pt x="67" y="30"/>
                </a:cubicBezTo>
                <a:cubicBezTo>
                  <a:pt x="67" y="30"/>
                  <a:pt x="66" y="30"/>
                  <a:pt x="66" y="30"/>
                </a:cubicBezTo>
                <a:cubicBezTo>
                  <a:pt x="66" y="30"/>
                  <a:pt x="66" y="30"/>
                  <a:pt x="66" y="29"/>
                </a:cubicBezTo>
                <a:cubicBezTo>
                  <a:pt x="66" y="29"/>
                  <a:pt x="66" y="29"/>
                  <a:pt x="67" y="30"/>
                </a:cubicBezTo>
                <a:cubicBezTo>
                  <a:pt x="67" y="30"/>
                  <a:pt x="67" y="29"/>
                  <a:pt x="67" y="29"/>
                </a:cubicBezTo>
                <a:cubicBezTo>
                  <a:pt x="68" y="29"/>
                  <a:pt x="68" y="29"/>
                  <a:pt x="68" y="29"/>
                </a:cubicBezTo>
                <a:cubicBezTo>
                  <a:pt x="68" y="29"/>
                  <a:pt x="68" y="29"/>
                  <a:pt x="67" y="28"/>
                </a:cubicBezTo>
                <a:cubicBezTo>
                  <a:pt x="67" y="28"/>
                  <a:pt x="67" y="28"/>
                  <a:pt x="66" y="28"/>
                </a:cubicBezTo>
                <a:cubicBezTo>
                  <a:pt x="66" y="28"/>
                  <a:pt x="65" y="29"/>
                  <a:pt x="65" y="29"/>
                </a:cubicBezTo>
                <a:cubicBezTo>
                  <a:pt x="65" y="29"/>
                  <a:pt x="64" y="29"/>
                  <a:pt x="64" y="29"/>
                </a:cubicBezTo>
                <a:cubicBezTo>
                  <a:pt x="64" y="29"/>
                  <a:pt x="63" y="30"/>
                  <a:pt x="63" y="30"/>
                </a:cubicBezTo>
                <a:cubicBezTo>
                  <a:pt x="62" y="30"/>
                  <a:pt x="63" y="30"/>
                  <a:pt x="63" y="30"/>
                </a:cubicBezTo>
                <a:cubicBezTo>
                  <a:pt x="63" y="30"/>
                  <a:pt x="64" y="29"/>
                  <a:pt x="64" y="29"/>
                </a:cubicBezTo>
                <a:cubicBezTo>
                  <a:pt x="64" y="29"/>
                  <a:pt x="65" y="28"/>
                  <a:pt x="65" y="28"/>
                </a:cubicBezTo>
                <a:cubicBezTo>
                  <a:pt x="65" y="28"/>
                  <a:pt x="65" y="28"/>
                  <a:pt x="66" y="28"/>
                </a:cubicBezTo>
                <a:cubicBezTo>
                  <a:pt x="66" y="28"/>
                  <a:pt x="66" y="27"/>
                  <a:pt x="67" y="27"/>
                </a:cubicBezTo>
                <a:cubicBezTo>
                  <a:pt x="67" y="27"/>
                  <a:pt x="68" y="27"/>
                  <a:pt x="69" y="27"/>
                </a:cubicBezTo>
                <a:cubicBezTo>
                  <a:pt x="69" y="27"/>
                  <a:pt x="71" y="27"/>
                  <a:pt x="71" y="27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26"/>
                  <a:pt x="72" y="26"/>
                  <a:pt x="73" y="26"/>
                </a:cubicBezTo>
                <a:cubicBezTo>
                  <a:pt x="73" y="26"/>
                  <a:pt x="73" y="26"/>
                  <a:pt x="73" y="26"/>
                </a:cubicBezTo>
                <a:cubicBezTo>
                  <a:pt x="73" y="26"/>
                  <a:pt x="74" y="26"/>
                  <a:pt x="74" y="26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4" y="24"/>
                  <a:pt x="74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5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3"/>
                  <a:pt x="73" y="23"/>
                </a:cubicBezTo>
                <a:cubicBezTo>
                  <a:pt x="73" y="23"/>
                  <a:pt x="73" y="24"/>
                  <a:pt x="73" y="24"/>
                </a:cubicBezTo>
                <a:cubicBezTo>
                  <a:pt x="73" y="24"/>
                  <a:pt x="72" y="24"/>
                  <a:pt x="72" y="24"/>
                </a:cubicBezTo>
                <a:cubicBezTo>
                  <a:pt x="72" y="24"/>
                  <a:pt x="71" y="24"/>
                  <a:pt x="71" y="24"/>
                </a:cubicBezTo>
                <a:cubicBezTo>
                  <a:pt x="71" y="24"/>
                  <a:pt x="72" y="24"/>
                  <a:pt x="72" y="24"/>
                </a:cubicBezTo>
                <a:cubicBezTo>
                  <a:pt x="72" y="23"/>
                  <a:pt x="74" y="23"/>
                  <a:pt x="74" y="23"/>
                </a:cubicBezTo>
                <a:cubicBezTo>
                  <a:pt x="74" y="23"/>
                  <a:pt x="73" y="23"/>
                  <a:pt x="73" y="23"/>
                </a:cubicBezTo>
                <a:cubicBezTo>
                  <a:pt x="73" y="23"/>
                  <a:pt x="73" y="23"/>
                  <a:pt x="73" y="23"/>
                </a:cubicBezTo>
                <a:cubicBezTo>
                  <a:pt x="73" y="23"/>
                  <a:pt x="73" y="22"/>
                  <a:pt x="73" y="22"/>
                </a:cubicBezTo>
                <a:cubicBezTo>
                  <a:pt x="72" y="22"/>
                  <a:pt x="72" y="22"/>
                  <a:pt x="72" y="22"/>
                </a:cubicBezTo>
                <a:cubicBezTo>
                  <a:pt x="72" y="22"/>
                  <a:pt x="72" y="22"/>
                  <a:pt x="72" y="22"/>
                </a:cubicBezTo>
                <a:cubicBezTo>
                  <a:pt x="72" y="22"/>
                  <a:pt x="71" y="21"/>
                  <a:pt x="71" y="21"/>
                </a:cubicBezTo>
                <a:cubicBezTo>
                  <a:pt x="71" y="21"/>
                  <a:pt x="71" y="21"/>
                  <a:pt x="71" y="21"/>
                </a:cubicBezTo>
                <a:cubicBezTo>
                  <a:pt x="71" y="21"/>
                  <a:pt x="71" y="21"/>
                  <a:pt x="71" y="21"/>
                </a:cubicBezTo>
                <a:cubicBezTo>
                  <a:pt x="71" y="21"/>
                  <a:pt x="71" y="21"/>
                  <a:pt x="71" y="21"/>
                </a:cubicBezTo>
                <a:cubicBezTo>
                  <a:pt x="71" y="20"/>
                  <a:pt x="71" y="20"/>
                  <a:pt x="71" y="20"/>
                </a:cubicBezTo>
                <a:cubicBezTo>
                  <a:pt x="71" y="20"/>
                  <a:pt x="71" y="20"/>
                  <a:pt x="71" y="20"/>
                </a:cubicBezTo>
                <a:cubicBezTo>
                  <a:pt x="71" y="19"/>
                  <a:pt x="71" y="19"/>
                  <a:pt x="71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1" y="19"/>
                  <a:pt x="70" y="19"/>
                  <a:pt x="70" y="19"/>
                </a:cubicBezTo>
                <a:cubicBezTo>
                  <a:pt x="70" y="19"/>
                  <a:pt x="71" y="19"/>
                  <a:pt x="71" y="18"/>
                </a:cubicBezTo>
                <a:cubicBezTo>
                  <a:pt x="71" y="18"/>
                  <a:pt x="71" y="18"/>
                  <a:pt x="71" y="18"/>
                </a:cubicBezTo>
                <a:cubicBezTo>
                  <a:pt x="70" y="18"/>
                  <a:pt x="70" y="18"/>
                  <a:pt x="70" y="18"/>
                </a:cubicBezTo>
                <a:cubicBezTo>
                  <a:pt x="70" y="18"/>
                  <a:pt x="71" y="18"/>
                  <a:pt x="71" y="18"/>
                </a:cubicBezTo>
                <a:cubicBezTo>
                  <a:pt x="71" y="18"/>
                  <a:pt x="70" y="17"/>
                  <a:pt x="70" y="17"/>
                </a:cubicBezTo>
                <a:cubicBezTo>
                  <a:pt x="70" y="17"/>
                  <a:pt x="70" y="17"/>
                  <a:pt x="70" y="17"/>
                </a:cubicBezTo>
                <a:cubicBezTo>
                  <a:pt x="70" y="17"/>
                  <a:pt x="70" y="16"/>
                  <a:pt x="70" y="16"/>
                </a:cubicBezTo>
                <a:cubicBezTo>
                  <a:pt x="70" y="16"/>
                  <a:pt x="70" y="16"/>
                  <a:pt x="70" y="17"/>
                </a:cubicBezTo>
                <a:cubicBezTo>
                  <a:pt x="70" y="17"/>
                  <a:pt x="69" y="17"/>
                  <a:pt x="69" y="17"/>
                </a:cubicBezTo>
                <a:cubicBezTo>
                  <a:pt x="69" y="17"/>
                  <a:pt x="69" y="17"/>
                  <a:pt x="69" y="18"/>
                </a:cubicBezTo>
                <a:cubicBezTo>
                  <a:pt x="69" y="18"/>
                  <a:pt x="69" y="18"/>
                  <a:pt x="69" y="18"/>
                </a:cubicBezTo>
                <a:cubicBezTo>
                  <a:pt x="69" y="18"/>
                  <a:pt x="68" y="18"/>
                  <a:pt x="68" y="18"/>
                </a:cubicBezTo>
                <a:cubicBezTo>
                  <a:pt x="68" y="18"/>
                  <a:pt x="68" y="19"/>
                  <a:pt x="68" y="19"/>
                </a:cubicBezTo>
                <a:cubicBezTo>
                  <a:pt x="68" y="19"/>
                  <a:pt x="68" y="19"/>
                  <a:pt x="67" y="19"/>
                </a:cubicBezTo>
                <a:cubicBezTo>
                  <a:pt x="67" y="19"/>
                  <a:pt x="67" y="19"/>
                  <a:pt x="67" y="19"/>
                </a:cubicBezTo>
                <a:cubicBezTo>
                  <a:pt x="67" y="18"/>
                  <a:pt x="67" y="18"/>
                  <a:pt x="67" y="18"/>
                </a:cubicBezTo>
                <a:cubicBezTo>
                  <a:pt x="67" y="18"/>
                  <a:pt x="66" y="19"/>
                  <a:pt x="66" y="18"/>
                </a:cubicBezTo>
                <a:cubicBezTo>
                  <a:pt x="66" y="18"/>
                  <a:pt x="66" y="18"/>
                  <a:pt x="66" y="18"/>
                </a:cubicBezTo>
                <a:cubicBezTo>
                  <a:pt x="66" y="18"/>
                  <a:pt x="66" y="18"/>
                  <a:pt x="66" y="18"/>
                </a:cubicBezTo>
                <a:cubicBezTo>
                  <a:pt x="66" y="18"/>
                  <a:pt x="66" y="17"/>
                  <a:pt x="66" y="17"/>
                </a:cubicBezTo>
                <a:cubicBezTo>
                  <a:pt x="66" y="17"/>
                  <a:pt x="66" y="17"/>
                  <a:pt x="66" y="17"/>
                </a:cubicBezTo>
                <a:cubicBezTo>
                  <a:pt x="66" y="17"/>
                  <a:pt x="66" y="17"/>
                  <a:pt x="66" y="17"/>
                </a:cubicBezTo>
                <a:cubicBezTo>
                  <a:pt x="67" y="16"/>
                  <a:pt x="67" y="16"/>
                  <a:pt x="67" y="16"/>
                </a:cubicBezTo>
                <a:cubicBezTo>
                  <a:pt x="66" y="16"/>
                  <a:pt x="66" y="16"/>
                  <a:pt x="66" y="16"/>
                </a:cubicBezTo>
                <a:cubicBezTo>
                  <a:pt x="66" y="16"/>
                  <a:pt x="66" y="15"/>
                  <a:pt x="66" y="15"/>
                </a:cubicBezTo>
                <a:cubicBezTo>
                  <a:pt x="65" y="15"/>
                  <a:pt x="65" y="15"/>
                  <a:pt x="65" y="15"/>
                </a:cubicBezTo>
                <a:cubicBezTo>
                  <a:pt x="66" y="15"/>
                  <a:pt x="66" y="15"/>
                  <a:pt x="65" y="15"/>
                </a:cubicBezTo>
                <a:cubicBezTo>
                  <a:pt x="65" y="15"/>
                  <a:pt x="65" y="15"/>
                  <a:pt x="65" y="15"/>
                </a:cubicBezTo>
                <a:cubicBezTo>
                  <a:pt x="65" y="15"/>
                  <a:pt x="65" y="14"/>
                  <a:pt x="65" y="14"/>
                </a:cubicBezTo>
                <a:cubicBezTo>
                  <a:pt x="65" y="15"/>
                  <a:pt x="64" y="14"/>
                  <a:pt x="64" y="14"/>
                </a:cubicBezTo>
                <a:cubicBezTo>
                  <a:pt x="64" y="14"/>
                  <a:pt x="64" y="14"/>
                  <a:pt x="64" y="14"/>
                </a:cubicBezTo>
                <a:cubicBezTo>
                  <a:pt x="64" y="14"/>
                  <a:pt x="63" y="14"/>
                  <a:pt x="63" y="14"/>
                </a:cubicBezTo>
                <a:cubicBezTo>
                  <a:pt x="63" y="14"/>
                  <a:pt x="63" y="14"/>
                  <a:pt x="63" y="14"/>
                </a:cubicBezTo>
                <a:cubicBezTo>
                  <a:pt x="63" y="14"/>
                  <a:pt x="62" y="14"/>
                  <a:pt x="62" y="14"/>
                </a:cubicBezTo>
                <a:cubicBezTo>
                  <a:pt x="61" y="14"/>
                  <a:pt x="61" y="14"/>
                  <a:pt x="61" y="14"/>
                </a:cubicBezTo>
                <a:cubicBezTo>
                  <a:pt x="61" y="14"/>
                  <a:pt x="61" y="14"/>
                  <a:pt x="61" y="14"/>
                </a:cubicBezTo>
                <a:cubicBezTo>
                  <a:pt x="61" y="15"/>
                  <a:pt x="61" y="15"/>
                  <a:pt x="61" y="15"/>
                </a:cubicBezTo>
                <a:cubicBezTo>
                  <a:pt x="61" y="15"/>
                  <a:pt x="61" y="15"/>
                  <a:pt x="61" y="15"/>
                </a:cubicBezTo>
                <a:cubicBezTo>
                  <a:pt x="61" y="15"/>
                  <a:pt x="61" y="16"/>
                  <a:pt x="61" y="16"/>
                </a:cubicBezTo>
                <a:cubicBezTo>
                  <a:pt x="60" y="16"/>
                  <a:pt x="60" y="16"/>
                  <a:pt x="60" y="16"/>
                </a:cubicBezTo>
                <a:cubicBezTo>
                  <a:pt x="61" y="16"/>
                  <a:pt x="61" y="16"/>
                  <a:pt x="61" y="16"/>
                </a:cubicBezTo>
                <a:cubicBezTo>
                  <a:pt x="61" y="16"/>
                  <a:pt x="60" y="17"/>
                  <a:pt x="61" y="17"/>
                </a:cubicBezTo>
                <a:cubicBezTo>
                  <a:pt x="61" y="17"/>
                  <a:pt x="61" y="17"/>
                  <a:pt x="61" y="17"/>
                </a:cubicBezTo>
                <a:cubicBezTo>
                  <a:pt x="60" y="17"/>
                  <a:pt x="60" y="18"/>
                  <a:pt x="60" y="18"/>
                </a:cubicBezTo>
                <a:cubicBezTo>
                  <a:pt x="61" y="18"/>
                  <a:pt x="61" y="18"/>
                  <a:pt x="60" y="18"/>
                </a:cubicBezTo>
                <a:cubicBezTo>
                  <a:pt x="60" y="18"/>
                  <a:pt x="60" y="18"/>
                  <a:pt x="60" y="18"/>
                </a:cubicBezTo>
                <a:cubicBezTo>
                  <a:pt x="60" y="18"/>
                  <a:pt x="59" y="19"/>
                  <a:pt x="60" y="19"/>
                </a:cubicBezTo>
                <a:cubicBezTo>
                  <a:pt x="60" y="19"/>
                  <a:pt x="60" y="19"/>
                  <a:pt x="60" y="19"/>
                </a:cubicBezTo>
                <a:cubicBezTo>
                  <a:pt x="60" y="19"/>
                  <a:pt x="60" y="19"/>
                  <a:pt x="60" y="20"/>
                </a:cubicBezTo>
                <a:cubicBezTo>
                  <a:pt x="60" y="20"/>
                  <a:pt x="60" y="20"/>
                  <a:pt x="60" y="20"/>
                </a:cubicBezTo>
                <a:cubicBezTo>
                  <a:pt x="60" y="21"/>
                  <a:pt x="60" y="22"/>
                  <a:pt x="60" y="22"/>
                </a:cubicBezTo>
                <a:cubicBezTo>
                  <a:pt x="59" y="22"/>
                  <a:pt x="59" y="22"/>
                  <a:pt x="59" y="22"/>
                </a:cubicBezTo>
                <a:cubicBezTo>
                  <a:pt x="59" y="22"/>
                  <a:pt x="59" y="22"/>
                  <a:pt x="59" y="22"/>
                </a:cubicBezTo>
                <a:cubicBezTo>
                  <a:pt x="59" y="22"/>
                  <a:pt x="59" y="23"/>
                  <a:pt x="59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8" y="23"/>
                  <a:pt x="59" y="23"/>
                  <a:pt x="58" y="23"/>
                </a:cubicBezTo>
                <a:cubicBezTo>
                  <a:pt x="58" y="24"/>
                  <a:pt x="58" y="24"/>
                  <a:pt x="58" y="24"/>
                </a:cubicBezTo>
                <a:cubicBezTo>
                  <a:pt x="58" y="24"/>
                  <a:pt x="58" y="25"/>
                  <a:pt x="58" y="25"/>
                </a:cubicBezTo>
                <a:cubicBezTo>
                  <a:pt x="58" y="25"/>
                  <a:pt x="58" y="25"/>
                  <a:pt x="58" y="25"/>
                </a:cubicBezTo>
                <a:cubicBezTo>
                  <a:pt x="58" y="25"/>
                  <a:pt x="58" y="26"/>
                  <a:pt x="58" y="26"/>
                </a:cubicBezTo>
                <a:cubicBezTo>
                  <a:pt x="58" y="26"/>
                  <a:pt x="58" y="26"/>
                  <a:pt x="58" y="26"/>
                </a:cubicBezTo>
                <a:cubicBezTo>
                  <a:pt x="58" y="26"/>
                  <a:pt x="58" y="27"/>
                  <a:pt x="58" y="26"/>
                </a:cubicBezTo>
                <a:cubicBezTo>
                  <a:pt x="57" y="26"/>
                  <a:pt x="57" y="26"/>
                  <a:pt x="57" y="26"/>
                </a:cubicBezTo>
                <a:cubicBezTo>
                  <a:pt x="57" y="26"/>
                  <a:pt x="57" y="27"/>
                  <a:pt x="57" y="27"/>
                </a:cubicBezTo>
                <a:cubicBezTo>
                  <a:pt x="57" y="27"/>
                  <a:pt x="56" y="26"/>
                  <a:pt x="56" y="26"/>
                </a:cubicBezTo>
                <a:cubicBezTo>
                  <a:pt x="56" y="26"/>
                  <a:pt x="57" y="26"/>
                  <a:pt x="57" y="26"/>
                </a:cubicBezTo>
                <a:cubicBezTo>
                  <a:pt x="56" y="26"/>
                  <a:pt x="56" y="26"/>
                  <a:pt x="56" y="25"/>
                </a:cubicBezTo>
                <a:cubicBezTo>
                  <a:pt x="56" y="25"/>
                  <a:pt x="56" y="25"/>
                  <a:pt x="56" y="25"/>
                </a:cubicBezTo>
                <a:cubicBezTo>
                  <a:pt x="55" y="25"/>
                  <a:pt x="55" y="25"/>
                  <a:pt x="55" y="24"/>
                </a:cubicBezTo>
                <a:cubicBezTo>
                  <a:pt x="55" y="24"/>
                  <a:pt x="55" y="24"/>
                  <a:pt x="55" y="23"/>
                </a:cubicBezTo>
                <a:cubicBezTo>
                  <a:pt x="55" y="23"/>
                  <a:pt x="55" y="23"/>
                  <a:pt x="56" y="23"/>
                </a:cubicBezTo>
                <a:cubicBezTo>
                  <a:pt x="56" y="23"/>
                  <a:pt x="56" y="23"/>
                  <a:pt x="56" y="22"/>
                </a:cubicBezTo>
                <a:cubicBezTo>
                  <a:pt x="56" y="22"/>
                  <a:pt x="54" y="22"/>
                  <a:pt x="54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4" y="22"/>
                  <a:pt x="53" y="22"/>
                  <a:pt x="53" y="22"/>
                </a:cubicBezTo>
                <a:cubicBezTo>
                  <a:pt x="53" y="21"/>
                  <a:pt x="53" y="21"/>
                  <a:pt x="52" y="21"/>
                </a:cubicBezTo>
                <a:cubicBezTo>
                  <a:pt x="52" y="21"/>
                  <a:pt x="52" y="20"/>
                  <a:pt x="52" y="20"/>
                </a:cubicBezTo>
                <a:cubicBezTo>
                  <a:pt x="52" y="20"/>
                  <a:pt x="51" y="21"/>
                  <a:pt x="51" y="20"/>
                </a:cubicBezTo>
                <a:cubicBezTo>
                  <a:pt x="51" y="20"/>
                  <a:pt x="51" y="20"/>
                  <a:pt x="50" y="20"/>
                </a:cubicBezTo>
                <a:cubicBezTo>
                  <a:pt x="50" y="20"/>
                  <a:pt x="50" y="21"/>
                  <a:pt x="49" y="20"/>
                </a:cubicBezTo>
                <a:cubicBezTo>
                  <a:pt x="49" y="20"/>
                  <a:pt x="50" y="20"/>
                  <a:pt x="50" y="20"/>
                </a:cubicBezTo>
                <a:cubicBezTo>
                  <a:pt x="50" y="20"/>
                  <a:pt x="50" y="19"/>
                  <a:pt x="50" y="19"/>
                </a:cubicBezTo>
                <a:cubicBezTo>
                  <a:pt x="50" y="18"/>
                  <a:pt x="49" y="18"/>
                  <a:pt x="49" y="18"/>
                </a:cubicBezTo>
                <a:cubicBezTo>
                  <a:pt x="49" y="18"/>
                  <a:pt x="49" y="19"/>
                  <a:pt x="49" y="18"/>
                </a:cubicBezTo>
                <a:cubicBezTo>
                  <a:pt x="49" y="18"/>
                  <a:pt x="48" y="18"/>
                  <a:pt x="48" y="18"/>
                </a:cubicBezTo>
                <a:cubicBezTo>
                  <a:pt x="49" y="18"/>
                  <a:pt x="49" y="18"/>
                  <a:pt x="49" y="17"/>
                </a:cubicBezTo>
                <a:cubicBezTo>
                  <a:pt x="49" y="17"/>
                  <a:pt x="49" y="16"/>
                  <a:pt x="49" y="16"/>
                </a:cubicBezTo>
                <a:cubicBezTo>
                  <a:pt x="50" y="16"/>
                  <a:pt x="50" y="16"/>
                  <a:pt x="5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5"/>
                  <a:pt x="50" y="14"/>
                  <a:pt x="50" y="14"/>
                </a:cubicBezTo>
                <a:cubicBezTo>
                  <a:pt x="50" y="14"/>
                  <a:pt x="50" y="15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1" y="14"/>
                  <a:pt x="51" y="14"/>
                  <a:pt x="51" y="14"/>
                </a:cubicBezTo>
                <a:cubicBezTo>
                  <a:pt x="51" y="14"/>
                  <a:pt x="51" y="14"/>
                  <a:pt x="51" y="14"/>
                </a:cubicBezTo>
                <a:cubicBezTo>
                  <a:pt x="51" y="14"/>
                  <a:pt x="51" y="14"/>
                  <a:pt x="51" y="14"/>
                </a:cubicBezTo>
                <a:cubicBezTo>
                  <a:pt x="51" y="14"/>
                  <a:pt x="52" y="14"/>
                  <a:pt x="52" y="14"/>
                </a:cubicBezTo>
                <a:cubicBezTo>
                  <a:pt x="51" y="13"/>
                  <a:pt x="51" y="13"/>
                  <a:pt x="51" y="13"/>
                </a:cubicBezTo>
                <a:cubicBezTo>
                  <a:pt x="51" y="13"/>
                  <a:pt x="52" y="13"/>
                  <a:pt x="52" y="13"/>
                </a:cubicBezTo>
                <a:cubicBezTo>
                  <a:pt x="52" y="13"/>
                  <a:pt x="52" y="14"/>
                  <a:pt x="52" y="14"/>
                </a:cubicBezTo>
                <a:cubicBezTo>
                  <a:pt x="53" y="13"/>
                  <a:pt x="53" y="13"/>
                  <a:pt x="53" y="13"/>
                </a:cubicBezTo>
                <a:cubicBezTo>
                  <a:pt x="53" y="13"/>
                  <a:pt x="52" y="12"/>
                  <a:pt x="52" y="12"/>
                </a:cubicBezTo>
                <a:cubicBezTo>
                  <a:pt x="52" y="12"/>
                  <a:pt x="53" y="13"/>
                  <a:pt x="53" y="13"/>
                </a:cubicBezTo>
                <a:cubicBezTo>
                  <a:pt x="53" y="13"/>
                  <a:pt x="53" y="12"/>
                  <a:pt x="53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4" y="12"/>
                  <a:pt x="54" y="12"/>
                  <a:pt x="54" y="12"/>
                </a:cubicBezTo>
                <a:cubicBezTo>
                  <a:pt x="54" y="12"/>
                  <a:pt x="54" y="12"/>
                  <a:pt x="54" y="12"/>
                </a:cubicBezTo>
                <a:cubicBezTo>
                  <a:pt x="55" y="12"/>
                  <a:pt x="55" y="12"/>
                  <a:pt x="55" y="12"/>
                </a:cubicBezTo>
                <a:cubicBezTo>
                  <a:pt x="55" y="11"/>
                  <a:pt x="55" y="11"/>
                  <a:pt x="55" y="11"/>
                </a:cubicBezTo>
                <a:cubicBezTo>
                  <a:pt x="55" y="11"/>
                  <a:pt x="56" y="10"/>
                  <a:pt x="56" y="10"/>
                </a:cubicBezTo>
                <a:cubicBezTo>
                  <a:pt x="55" y="10"/>
                  <a:pt x="55" y="10"/>
                  <a:pt x="55" y="10"/>
                </a:cubicBezTo>
                <a:cubicBezTo>
                  <a:pt x="54" y="10"/>
                  <a:pt x="54" y="10"/>
                  <a:pt x="54" y="10"/>
                </a:cubicBezTo>
                <a:cubicBezTo>
                  <a:pt x="54" y="10"/>
                  <a:pt x="52" y="10"/>
                  <a:pt x="52" y="10"/>
                </a:cubicBezTo>
                <a:cubicBezTo>
                  <a:pt x="52" y="10"/>
                  <a:pt x="52" y="10"/>
                  <a:pt x="53" y="10"/>
                </a:cubicBezTo>
                <a:cubicBezTo>
                  <a:pt x="53" y="10"/>
                  <a:pt x="53" y="10"/>
                  <a:pt x="53" y="10"/>
                </a:cubicBezTo>
                <a:cubicBezTo>
                  <a:pt x="53" y="10"/>
                  <a:pt x="53" y="9"/>
                  <a:pt x="53" y="9"/>
                </a:cubicBezTo>
                <a:cubicBezTo>
                  <a:pt x="54" y="9"/>
                  <a:pt x="54" y="9"/>
                  <a:pt x="54" y="9"/>
                </a:cubicBezTo>
                <a:cubicBezTo>
                  <a:pt x="54" y="10"/>
                  <a:pt x="55" y="10"/>
                  <a:pt x="55" y="10"/>
                </a:cubicBezTo>
                <a:cubicBezTo>
                  <a:pt x="55" y="10"/>
                  <a:pt x="56" y="10"/>
                  <a:pt x="56" y="10"/>
                </a:cubicBezTo>
                <a:cubicBezTo>
                  <a:pt x="56" y="10"/>
                  <a:pt x="57" y="9"/>
                  <a:pt x="57" y="9"/>
                </a:cubicBezTo>
                <a:cubicBezTo>
                  <a:pt x="57" y="9"/>
                  <a:pt x="57" y="9"/>
                  <a:pt x="57" y="8"/>
                </a:cubicBezTo>
                <a:cubicBezTo>
                  <a:pt x="57" y="8"/>
                  <a:pt x="57" y="9"/>
                  <a:pt x="57" y="9"/>
                </a:cubicBezTo>
                <a:cubicBezTo>
                  <a:pt x="57" y="8"/>
                  <a:pt x="58" y="8"/>
                  <a:pt x="57" y="8"/>
                </a:cubicBezTo>
                <a:cubicBezTo>
                  <a:pt x="57" y="9"/>
                  <a:pt x="57" y="9"/>
                  <a:pt x="58" y="9"/>
                </a:cubicBezTo>
                <a:cubicBezTo>
                  <a:pt x="58" y="9"/>
                  <a:pt x="58" y="9"/>
                  <a:pt x="58" y="9"/>
                </a:cubicBezTo>
                <a:cubicBezTo>
                  <a:pt x="58" y="9"/>
                  <a:pt x="58" y="9"/>
                  <a:pt x="58" y="9"/>
                </a:cubicBezTo>
                <a:cubicBezTo>
                  <a:pt x="58" y="9"/>
                  <a:pt x="58" y="9"/>
                  <a:pt x="58" y="8"/>
                </a:cubicBezTo>
                <a:cubicBezTo>
                  <a:pt x="58" y="8"/>
                  <a:pt x="58" y="8"/>
                  <a:pt x="58" y="8"/>
                </a:cubicBezTo>
                <a:cubicBezTo>
                  <a:pt x="58" y="8"/>
                  <a:pt x="58" y="8"/>
                  <a:pt x="58" y="8"/>
                </a:cubicBezTo>
                <a:cubicBezTo>
                  <a:pt x="58" y="8"/>
                  <a:pt x="58" y="8"/>
                  <a:pt x="58" y="8"/>
                </a:cubicBezTo>
                <a:cubicBezTo>
                  <a:pt x="58" y="8"/>
                  <a:pt x="58" y="8"/>
                  <a:pt x="59" y="8"/>
                </a:cubicBezTo>
                <a:cubicBezTo>
                  <a:pt x="59" y="8"/>
                  <a:pt x="59" y="9"/>
                  <a:pt x="59" y="9"/>
                </a:cubicBezTo>
                <a:cubicBezTo>
                  <a:pt x="59" y="9"/>
                  <a:pt x="59" y="9"/>
                  <a:pt x="59" y="9"/>
                </a:cubicBezTo>
                <a:cubicBezTo>
                  <a:pt x="59" y="9"/>
                  <a:pt x="59" y="9"/>
                  <a:pt x="59" y="9"/>
                </a:cubicBezTo>
                <a:cubicBezTo>
                  <a:pt x="59" y="8"/>
                  <a:pt x="60" y="8"/>
                  <a:pt x="60" y="8"/>
                </a:cubicBezTo>
                <a:cubicBezTo>
                  <a:pt x="60" y="8"/>
                  <a:pt x="60" y="8"/>
                  <a:pt x="60" y="8"/>
                </a:cubicBezTo>
                <a:cubicBezTo>
                  <a:pt x="61" y="8"/>
                  <a:pt x="61" y="8"/>
                  <a:pt x="61" y="8"/>
                </a:cubicBezTo>
                <a:cubicBezTo>
                  <a:pt x="61" y="8"/>
                  <a:pt x="61" y="7"/>
                  <a:pt x="61" y="7"/>
                </a:cubicBezTo>
                <a:cubicBezTo>
                  <a:pt x="61" y="7"/>
                  <a:pt x="61" y="7"/>
                  <a:pt x="61" y="6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6"/>
                  <a:pt x="60" y="5"/>
                  <a:pt x="61" y="6"/>
                </a:cubicBezTo>
                <a:cubicBezTo>
                  <a:pt x="61" y="6"/>
                  <a:pt x="61" y="6"/>
                  <a:pt x="61" y="5"/>
                </a:cubicBezTo>
                <a:cubicBezTo>
                  <a:pt x="61" y="5"/>
                  <a:pt x="61" y="5"/>
                  <a:pt x="61" y="5"/>
                </a:cubicBezTo>
                <a:cubicBezTo>
                  <a:pt x="61" y="5"/>
                  <a:pt x="61" y="5"/>
                  <a:pt x="61" y="5"/>
                </a:cubicBezTo>
                <a:cubicBezTo>
                  <a:pt x="62" y="5"/>
                  <a:pt x="62" y="5"/>
                  <a:pt x="61" y="5"/>
                </a:cubicBezTo>
                <a:cubicBezTo>
                  <a:pt x="61" y="5"/>
                  <a:pt x="61" y="5"/>
                  <a:pt x="61" y="5"/>
                </a:cubicBezTo>
                <a:cubicBezTo>
                  <a:pt x="61" y="5"/>
                  <a:pt x="61" y="4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4"/>
                  <a:pt x="60" y="4"/>
                </a:cubicBezTo>
                <a:cubicBezTo>
                  <a:pt x="60" y="4"/>
                  <a:pt x="60" y="4"/>
                  <a:pt x="60" y="4"/>
                </a:cubicBezTo>
                <a:cubicBezTo>
                  <a:pt x="60" y="4"/>
                  <a:pt x="60" y="4"/>
                  <a:pt x="60" y="4"/>
                </a:cubicBezTo>
                <a:cubicBezTo>
                  <a:pt x="60" y="4"/>
                  <a:pt x="59" y="4"/>
                  <a:pt x="59" y="4"/>
                </a:cubicBezTo>
                <a:cubicBezTo>
                  <a:pt x="59" y="4"/>
                  <a:pt x="59" y="4"/>
                  <a:pt x="59" y="4"/>
                </a:cubicBezTo>
                <a:cubicBezTo>
                  <a:pt x="59" y="4"/>
                  <a:pt x="59" y="4"/>
                  <a:pt x="59" y="4"/>
                </a:cubicBezTo>
                <a:cubicBezTo>
                  <a:pt x="59" y="4"/>
                  <a:pt x="59" y="4"/>
                  <a:pt x="59" y="4"/>
                </a:cubicBezTo>
                <a:cubicBezTo>
                  <a:pt x="59" y="4"/>
                  <a:pt x="59" y="5"/>
                  <a:pt x="59" y="5"/>
                </a:cubicBezTo>
                <a:cubicBezTo>
                  <a:pt x="59" y="5"/>
                  <a:pt x="59" y="5"/>
                  <a:pt x="59" y="5"/>
                </a:cubicBezTo>
                <a:cubicBezTo>
                  <a:pt x="59" y="5"/>
                  <a:pt x="59" y="5"/>
                  <a:pt x="59" y="5"/>
                </a:cubicBezTo>
                <a:cubicBezTo>
                  <a:pt x="59" y="5"/>
                  <a:pt x="59" y="5"/>
                  <a:pt x="59" y="5"/>
                </a:cubicBezTo>
                <a:cubicBezTo>
                  <a:pt x="59" y="5"/>
                  <a:pt x="59" y="5"/>
                  <a:pt x="59" y="5"/>
                </a:cubicBezTo>
                <a:cubicBezTo>
                  <a:pt x="58" y="5"/>
                  <a:pt x="58" y="6"/>
                  <a:pt x="58" y="6"/>
                </a:cubicBezTo>
                <a:cubicBezTo>
                  <a:pt x="58" y="6"/>
                  <a:pt x="58" y="7"/>
                  <a:pt x="58" y="7"/>
                </a:cubicBezTo>
                <a:cubicBezTo>
                  <a:pt x="57" y="7"/>
                  <a:pt x="57" y="6"/>
                  <a:pt x="57" y="7"/>
                </a:cubicBezTo>
                <a:cubicBezTo>
                  <a:pt x="57" y="7"/>
                  <a:pt x="58" y="7"/>
                  <a:pt x="57" y="7"/>
                </a:cubicBezTo>
                <a:cubicBezTo>
                  <a:pt x="57" y="7"/>
                  <a:pt x="57" y="7"/>
                  <a:pt x="57" y="7"/>
                </a:cubicBezTo>
                <a:cubicBezTo>
                  <a:pt x="57" y="7"/>
                  <a:pt x="57" y="7"/>
                  <a:pt x="57" y="7"/>
                </a:cubicBezTo>
                <a:cubicBezTo>
                  <a:pt x="56" y="7"/>
                  <a:pt x="56" y="7"/>
                  <a:pt x="56" y="7"/>
                </a:cubicBezTo>
                <a:cubicBezTo>
                  <a:pt x="56" y="7"/>
                  <a:pt x="56" y="6"/>
                  <a:pt x="56" y="6"/>
                </a:cubicBezTo>
                <a:cubicBezTo>
                  <a:pt x="56" y="6"/>
                  <a:pt x="57" y="6"/>
                  <a:pt x="57" y="6"/>
                </a:cubicBezTo>
                <a:cubicBezTo>
                  <a:pt x="57" y="6"/>
                  <a:pt x="57" y="6"/>
                  <a:pt x="57" y="6"/>
                </a:cubicBezTo>
                <a:cubicBezTo>
                  <a:pt x="57" y="5"/>
                  <a:pt x="57" y="5"/>
                  <a:pt x="57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7" y="4"/>
                  <a:pt x="56" y="4"/>
                  <a:pt x="56" y="5"/>
                </a:cubicBezTo>
                <a:cubicBezTo>
                  <a:pt x="56" y="5"/>
                  <a:pt x="56" y="5"/>
                  <a:pt x="56" y="5"/>
                </a:cubicBezTo>
                <a:cubicBezTo>
                  <a:pt x="56" y="5"/>
                  <a:pt x="56" y="5"/>
                  <a:pt x="56" y="5"/>
                </a:cubicBezTo>
                <a:cubicBezTo>
                  <a:pt x="55" y="5"/>
                  <a:pt x="55" y="6"/>
                  <a:pt x="55" y="6"/>
                </a:cubicBezTo>
                <a:cubicBezTo>
                  <a:pt x="55" y="6"/>
                  <a:pt x="55" y="6"/>
                  <a:pt x="55" y="5"/>
                </a:cubicBezTo>
                <a:cubicBezTo>
                  <a:pt x="55" y="5"/>
                  <a:pt x="55" y="5"/>
                  <a:pt x="55" y="5"/>
                </a:cubicBezTo>
                <a:cubicBezTo>
                  <a:pt x="55" y="5"/>
                  <a:pt x="55" y="5"/>
                  <a:pt x="55" y="4"/>
                </a:cubicBezTo>
                <a:cubicBezTo>
                  <a:pt x="55" y="4"/>
                  <a:pt x="55" y="5"/>
                  <a:pt x="55" y="4"/>
                </a:cubicBezTo>
                <a:cubicBezTo>
                  <a:pt x="55" y="4"/>
                  <a:pt x="55" y="4"/>
                  <a:pt x="55" y="4"/>
                </a:cubicBezTo>
                <a:cubicBezTo>
                  <a:pt x="54" y="4"/>
                  <a:pt x="55" y="4"/>
                  <a:pt x="54" y="4"/>
                </a:cubicBezTo>
                <a:cubicBezTo>
                  <a:pt x="54" y="4"/>
                  <a:pt x="54" y="4"/>
                  <a:pt x="54" y="4"/>
                </a:cubicBezTo>
                <a:cubicBezTo>
                  <a:pt x="54" y="4"/>
                  <a:pt x="54" y="4"/>
                  <a:pt x="55" y="3"/>
                </a:cubicBezTo>
                <a:cubicBezTo>
                  <a:pt x="55" y="3"/>
                  <a:pt x="55" y="3"/>
                  <a:pt x="55" y="3"/>
                </a:cubicBezTo>
                <a:cubicBezTo>
                  <a:pt x="55" y="3"/>
                  <a:pt x="55" y="3"/>
                  <a:pt x="54" y="3"/>
                </a:cubicBezTo>
                <a:cubicBezTo>
                  <a:pt x="54" y="3"/>
                  <a:pt x="54" y="3"/>
                  <a:pt x="54" y="3"/>
                </a:cubicBezTo>
                <a:cubicBezTo>
                  <a:pt x="55" y="3"/>
                  <a:pt x="55" y="3"/>
                  <a:pt x="55" y="3"/>
                </a:cubicBezTo>
                <a:cubicBezTo>
                  <a:pt x="55" y="3"/>
                  <a:pt x="55" y="2"/>
                  <a:pt x="55" y="2"/>
                </a:cubicBezTo>
                <a:cubicBezTo>
                  <a:pt x="54" y="2"/>
                  <a:pt x="54" y="2"/>
                  <a:pt x="54" y="2"/>
                </a:cubicBezTo>
                <a:cubicBezTo>
                  <a:pt x="54" y="1"/>
                  <a:pt x="54" y="1"/>
                  <a:pt x="54" y="1"/>
                </a:cubicBezTo>
                <a:cubicBezTo>
                  <a:pt x="54" y="1"/>
                  <a:pt x="54" y="0"/>
                  <a:pt x="54" y="0"/>
                </a:cubicBezTo>
                <a:cubicBezTo>
                  <a:pt x="54" y="0"/>
                  <a:pt x="53" y="0"/>
                  <a:pt x="53" y="0"/>
                </a:cubicBezTo>
                <a:cubicBezTo>
                  <a:pt x="53" y="1"/>
                  <a:pt x="53" y="1"/>
                  <a:pt x="53" y="1"/>
                </a:cubicBezTo>
                <a:cubicBezTo>
                  <a:pt x="53" y="1"/>
                  <a:pt x="53" y="1"/>
                  <a:pt x="53" y="1"/>
                </a:cubicBezTo>
                <a:cubicBezTo>
                  <a:pt x="53" y="1"/>
                  <a:pt x="53" y="1"/>
                  <a:pt x="53" y="1"/>
                </a:cubicBezTo>
                <a:cubicBezTo>
                  <a:pt x="53" y="1"/>
                  <a:pt x="52" y="1"/>
                  <a:pt x="52" y="1"/>
                </a:cubicBezTo>
                <a:cubicBezTo>
                  <a:pt x="52" y="1"/>
                  <a:pt x="52" y="2"/>
                  <a:pt x="52" y="2"/>
                </a:cubicBezTo>
                <a:cubicBezTo>
                  <a:pt x="52" y="2"/>
                  <a:pt x="52" y="2"/>
                  <a:pt x="52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2" y="3"/>
                  <a:pt x="52" y="4"/>
                  <a:pt x="52" y="4"/>
                </a:cubicBezTo>
                <a:cubicBezTo>
                  <a:pt x="52" y="4"/>
                  <a:pt x="52" y="4"/>
                  <a:pt x="53" y="4"/>
                </a:cubicBezTo>
                <a:cubicBezTo>
                  <a:pt x="53" y="4"/>
                  <a:pt x="53" y="4"/>
                  <a:pt x="53" y="4"/>
                </a:cubicBezTo>
                <a:cubicBezTo>
                  <a:pt x="53" y="4"/>
                  <a:pt x="54" y="4"/>
                  <a:pt x="53" y="4"/>
                </a:cubicBezTo>
                <a:cubicBezTo>
                  <a:pt x="53" y="4"/>
                  <a:pt x="53" y="4"/>
                  <a:pt x="53" y="4"/>
                </a:cubicBezTo>
                <a:cubicBezTo>
                  <a:pt x="53" y="5"/>
                  <a:pt x="53" y="5"/>
                  <a:pt x="52" y="5"/>
                </a:cubicBezTo>
                <a:cubicBezTo>
                  <a:pt x="52" y="5"/>
                  <a:pt x="52" y="5"/>
                  <a:pt x="52" y="5"/>
                </a:cubicBezTo>
                <a:cubicBezTo>
                  <a:pt x="52" y="5"/>
                  <a:pt x="53" y="5"/>
                  <a:pt x="53" y="5"/>
                </a:cubicBezTo>
                <a:cubicBezTo>
                  <a:pt x="53" y="5"/>
                  <a:pt x="53" y="5"/>
                  <a:pt x="53" y="5"/>
                </a:cubicBezTo>
                <a:cubicBezTo>
                  <a:pt x="53" y="5"/>
                  <a:pt x="53" y="6"/>
                  <a:pt x="53" y="6"/>
                </a:cubicBezTo>
                <a:cubicBezTo>
                  <a:pt x="53" y="6"/>
                  <a:pt x="52" y="6"/>
                  <a:pt x="52" y="6"/>
                </a:cubicBezTo>
                <a:cubicBezTo>
                  <a:pt x="52" y="6"/>
                  <a:pt x="52" y="6"/>
                  <a:pt x="52" y="6"/>
                </a:cubicBezTo>
                <a:cubicBezTo>
                  <a:pt x="51" y="6"/>
                  <a:pt x="51" y="7"/>
                  <a:pt x="51" y="7"/>
                </a:cubicBezTo>
                <a:cubicBezTo>
                  <a:pt x="51" y="7"/>
                  <a:pt x="51" y="7"/>
                  <a:pt x="51" y="7"/>
                </a:cubicBezTo>
                <a:cubicBezTo>
                  <a:pt x="51" y="7"/>
                  <a:pt x="51" y="7"/>
                  <a:pt x="51" y="8"/>
                </a:cubicBezTo>
                <a:cubicBezTo>
                  <a:pt x="51" y="8"/>
                  <a:pt x="51" y="8"/>
                  <a:pt x="51" y="8"/>
                </a:cubicBezTo>
                <a:cubicBezTo>
                  <a:pt x="51" y="8"/>
                  <a:pt x="51" y="7"/>
                  <a:pt x="51" y="7"/>
                </a:cubicBezTo>
                <a:cubicBezTo>
                  <a:pt x="50" y="7"/>
                  <a:pt x="50" y="7"/>
                  <a:pt x="51" y="7"/>
                </a:cubicBezTo>
                <a:cubicBezTo>
                  <a:pt x="51" y="7"/>
                  <a:pt x="51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0" y="6"/>
                  <a:pt x="50" y="6"/>
                  <a:pt x="50" y="6"/>
                </a:cubicBezTo>
                <a:cubicBezTo>
                  <a:pt x="50" y="6"/>
                  <a:pt x="50" y="6"/>
                  <a:pt x="50" y="6"/>
                </a:cubicBezTo>
                <a:cubicBezTo>
                  <a:pt x="50" y="6"/>
                  <a:pt x="50" y="7"/>
                  <a:pt x="50" y="7"/>
                </a:cubicBezTo>
                <a:cubicBezTo>
                  <a:pt x="50" y="7"/>
                  <a:pt x="50" y="6"/>
                  <a:pt x="49" y="6"/>
                </a:cubicBezTo>
                <a:cubicBezTo>
                  <a:pt x="49" y="6"/>
                  <a:pt x="49" y="7"/>
                  <a:pt x="49" y="7"/>
                </a:cubicBezTo>
                <a:cubicBezTo>
                  <a:pt x="49" y="7"/>
                  <a:pt x="48" y="7"/>
                  <a:pt x="48" y="7"/>
                </a:cubicBezTo>
                <a:cubicBezTo>
                  <a:pt x="48" y="7"/>
                  <a:pt x="47" y="7"/>
                  <a:pt x="47" y="7"/>
                </a:cubicBezTo>
                <a:cubicBezTo>
                  <a:pt x="47" y="7"/>
                  <a:pt x="47" y="7"/>
                  <a:pt x="47" y="7"/>
                </a:cubicBezTo>
                <a:cubicBezTo>
                  <a:pt x="47" y="7"/>
                  <a:pt x="47" y="7"/>
                  <a:pt x="46" y="6"/>
                </a:cubicBezTo>
                <a:cubicBezTo>
                  <a:pt x="46" y="6"/>
                  <a:pt x="46" y="6"/>
                  <a:pt x="46" y="6"/>
                </a:cubicBezTo>
                <a:cubicBezTo>
                  <a:pt x="46" y="6"/>
                  <a:pt x="46" y="6"/>
                  <a:pt x="46" y="6"/>
                </a:cubicBezTo>
                <a:cubicBezTo>
                  <a:pt x="45" y="6"/>
                  <a:pt x="45" y="6"/>
                  <a:pt x="45" y="6"/>
                </a:cubicBezTo>
                <a:cubicBezTo>
                  <a:pt x="45" y="6"/>
                  <a:pt x="45" y="5"/>
                  <a:pt x="45" y="5"/>
                </a:cubicBezTo>
                <a:cubicBezTo>
                  <a:pt x="45" y="5"/>
                  <a:pt x="44" y="5"/>
                  <a:pt x="44" y="5"/>
                </a:cubicBezTo>
                <a:cubicBezTo>
                  <a:pt x="44" y="5"/>
                  <a:pt x="43" y="5"/>
                  <a:pt x="43" y="5"/>
                </a:cubicBezTo>
                <a:cubicBezTo>
                  <a:pt x="43" y="5"/>
                  <a:pt x="43" y="5"/>
                  <a:pt x="43" y="6"/>
                </a:cubicBezTo>
                <a:cubicBezTo>
                  <a:pt x="43" y="6"/>
                  <a:pt x="42" y="6"/>
                  <a:pt x="43" y="6"/>
                </a:cubicBezTo>
                <a:cubicBezTo>
                  <a:pt x="43" y="6"/>
                  <a:pt x="43" y="6"/>
                  <a:pt x="43" y="6"/>
                </a:cubicBezTo>
                <a:cubicBezTo>
                  <a:pt x="43" y="6"/>
                  <a:pt x="43" y="6"/>
                  <a:pt x="43" y="6"/>
                </a:cubicBezTo>
                <a:cubicBezTo>
                  <a:pt x="43" y="6"/>
                  <a:pt x="43" y="6"/>
                  <a:pt x="44" y="6"/>
                </a:cubicBezTo>
                <a:cubicBezTo>
                  <a:pt x="44" y="6"/>
                  <a:pt x="44" y="6"/>
                  <a:pt x="44" y="6"/>
                </a:cubicBezTo>
                <a:cubicBezTo>
                  <a:pt x="44" y="6"/>
                  <a:pt x="45" y="5"/>
                  <a:pt x="45" y="6"/>
                </a:cubicBezTo>
                <a:cubicBezTo>
                  <a:pt x="45" y="6"/>
                  <a:pt x="44" y="6"/>
                  <a:pt x="44" y="6"/>
                </a:cubicBezTo>
                <a:cubicBezTo>
                  <a:pt x="44" y="6"/>
                  <a:pt x="44" y="6"/>
                  <a:pt x="44" y="6"/>
                </a:cubicBezTo>
                <a:cubicBezTo>
                  <a:pt x="43" y="6"/>
                  <a:pt x="43" y="6"/>
                  <a:pt x="43" y="6"/>
                </a:cubicBezTo>
                <a:cubicBezTo>
                  <a:pt x="43" y="6"/>
                  <a:pt x="43" y="6"/>
                  <a:pt x="43" y="6"/>
                </a:cubicBezTo>
                <a:cubicBezTo>
                  <a:pt x="43" y="7"/>
                  <a:pt x="42" y="7"/>
                  <a:pt x="42" y="7"/>
                </a:cubicBezTo>
                <a:cubicBezTo>
                  <a:pt x="42" y="7"/>
                  <a:pt x="43" y="7"/>
                  <a:pt x="42" y="7"/>
                </a:cubicBezTo>
                <a:cubicBezTo>
                  <a:pt x="42" y="7"/>
                  <a:pt x="42" y="7"/>
                  <a:pt x="43" y="7"/>
                </a:cubicBezTo>
                <a:cubicBezTo>
                  <a:pt x="43" y="8"/>
                  <a:pt x="42" y="8"/>
                  <a:pt x="42" y="8"/>
                </a:cubicBezTo>
                <a:cubicBezTo>
                  <a:pt x="42" y="8"/>
                  <a:pt x="43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42" y="7"/>
                  <a:pt x="41" y="7"/>
                  <a:pt x="41" y="7"/>
                </a:cubicBezTo>
                <a:cubicBezTo>
                  <a:pt x="41" y="7"/>
                  <a:pt x="41" y="6"/>
                  <a:pt x="41" y="6"/>
                </a:cubicBezTo>
                <a:cubicBezTo>
                  <a:pt x="41" y="6"/>
                  <a:pt x="40" y="7"/>
                  <a:pt x="40" y="7"/>
                </a:cubicBezTo>
                <a:cubicBezTo>
                  <a:pt x="40" y="7"/>
                  <a:pt x="39" y="7"/>
                  <a:pt x="39" y="7"/>
                </a:cubicBezTo>
                <a:cubicBezTo>
                  <a:pt x="39" y="7"/>
                  <a:pt x="39" y="7"/>
                  <a:pt x="38" y="7"/>
                </a:cubicBezTo>
                <a:cubicBezTo>
                  <a:pt x="38" y="7"/>
                  <a:pt x="37" y="7"/>
                  <a:pt x="38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6"/>
                  <a:pt x="39" y="6"/>
                  <a:pt x="39" y="6"/>
                </a:cubicBezTo>
                <a:cubicBezTo>
                  <a:pt x="39" y="6"/>
                  <a:pt x="38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5"/>
                  <a:pt x="39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38" y="5"/>
                  <a:pt x="38" y="5"/>
                  <a:pt x="38" y="5"/>
                </a:cubicBezTo>
                <a:cubicBezTo>
                  <a:pt x="38" y="5"/>
                  <a:pt x="38" y="5"/>
                  <a:pt x="38" y="5"/>
                </a:cubicBezTo>
                <a:cubicBezTo>
                  <a:pt x="38" y="5"/>
                  <a:pt x="38" y="5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7" y="5"/>
                  <a:pt x="37" y="4"/>
                </a:cubicBezTo>
                <a:cubicBezTo>
                  <a:pt x="36" y="4"/>
                  <a:pt x="35" y="4"/>
                  <a:pt x="35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4" y="4"/>
                  <a:pt x="34" y="4"/>
                  <a:pt x="34" y="4"/>
                </a:cubicBezTo>
                <a:cubicBezTo>
                  <a:pt x="34" y="4"/>
                  <a:pt x="34" y="4"/>
                  <a:pt x="33" y="4"/>
                </a:cubicBezTo>
                <a:cubicBezTo>
                  <a:pt x="33" y="4"/>
                  <a:pt x="34" y="4"/>
                  <a:pt x="34" y="4"/>
                </a:cubicBezTo>
                <a:cubicBezTo>
                  <a:pt x="34" y="4"/>
                  <a:pt x="33" y="3"/>
                  <a:pt x="34" y="3"/>
                </a:cubicBezTo>
                <a:cubicBezTo>
                  <a:pt x="34" y="3"/>
                  <a:pt x="34" y="3"/>
                  <a:pt x="33" y="3"/>
                </a:cubicBezTo>
                <a:cubicBezTo>
                  <a:pt x="33" y="3"/>
                  <a:pt x="33" y="3"/>
                  <a:pt x="33" y="4"/>
                </a:cubicBezTo>
                <a:cubicBezTo>
                  <a:pt x="33" y="4"/>
                  <a:pt x="33" y="4"/>
                  <a:pt x="33" y="4"/>
                </a:cubicBezTo>
                <a:cubicBezTo>
                  <a:pt x="33" y="4"/>
                  <a:pt x="33" y="4"/>
                  <a:pt x="33" y="4"/>
                </a:cubicBezTo>
                <a:cubicBezTo>
                  <a:pt x="33" y="4"/>
                  <a:pt x="32" y="4"/>
                  <a:pt x="32" y="4"/>
                </a:cubicBezTo>
                <a:cubicBezTo>
                  <a:pt x="32" y="4"/>
                  <a:pt x="32" y="3"/>
                  <a:pt x="32" y="3"/>
                </a:cubicBezTo>
                <a:cubicBezTo>
                  <a:pt x="32" y="3"/>
                  <a:pt x="32" y="2"/>
                  <a:pt x="32" y="2"/>
                </a:cubicBezTo>
                <a:cubicBezTo>
                  <a:pt x="32" y="2"/>
                  <a:pt x="31" y="2"/>
                  <a:pt x="31" y="2"/>
                </a:cubicBezTo>
                <a:cubicBezTo>
                  <a:pt x="31" y="2"/>
                  <a:pt x="31" y="2"/>
                  <a:pt x="31" y="2"/>
                </a:cubicBezTo>
                <a:cubicBezTo>
                  <a:pt x="31" y="3"/>
                  <a:pt x="31" y="3"/>
                  <a:pt x="31" y="3"/>
                </a:cubicBezTo>
                <a:cubicBezTo>
                  <a:pt x="32" y="3"/>
                  <a:pt x="32" y="3"/>
                  <a:pt x="32" y="3"/>
                </a:cubicBezTo>
                <a:cubicBezTo>
                  <a:pt x="31" y="3"/>
                  <a:pt x="31" y="3"/>
                  <a:pt x="31" y="3"/>
                </a:cubicBezTo>
                <a:cubicBezTo>
                  <a:pt x="31" y="3"/>
                  <a:pt x="31" y="3"/>
                  <a:pt x="31" y="3"/>
                </a:cubicBezTo>
                <a:cubicBezTo>
                  <a:pt x="31" y="3"/>
                  <a:pt x="31" y="4"/>
                  <a:pt x="31" y="4"/>
                </a:cubicBezTo>
                <a:cubicBezTo>
                  <a:pt x="31" y="4"/>
                  <a:pt x="30" y="3"/>
                  <a:pt x="30" y="4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29" y="3"/>
                  <a:pt x="29" y="3"/>
                </a:cubicBezTo>
                <a:cubicBezTo>
                  <a:pt x="29" y="4"/>
                  <a:pt x="28" y="4"/>
                  <a:pt x="28" y="4"/>
                </a:cubicBezTo>
                <a:cubicBezTo>
                  <a:pt x="28" y="4"/>
                  <a:pt x="28" y="5"/>
                  <a:pt x="28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4"/>
                  <a:pt x="28" y="4"/>
                  <a:pt x="27" y="4"/>
                </a:cubicBezTo>
                <a:cubicBezTo>
                  <a:pt x="27" y="4"/>
                  <a:pt x="27" y="5"/>
                  <a:pt x="26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6" y="5"/>
                  <a:pt x="25" y="5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5" y="5"/>
                  <a:pt x="24" y="5"/>
                </a:cubicBezTo>
                <a:cubicBezTo>
                  <a:pt x="24" y="5"/>
                  <a:pt x="24" y="5"/>
                  <a:pt x="24" y="5"/>
                </a:cubicBezTo>
                <a:cubicBezTo>
                  <a:pt x="24" y="5"/>
                  <a:pt x="24" y="4"/>
                  <a:pt x="24" y="4"/>
                </a:cubicBezTo>
                <a:cubicBezTo>
                  <a:pt x="24" y="4"/>
                  <a:pt x="24" y="4"/>
                  <a:pt x="23" y="4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4"/>
                  <a:pt x="23" y="4"/>
                  <a:pt x="23" y="4"/>
                </a:cubicBezTo>
                <a:cubicBezTo>
                  <a:pt x="22" y="4"/>
                  <a:pt x="22" y="4"/>
                  <a:pt x="22" y="4"/>
                </a:cubicBezTo>
                <a:cubicBezTo>
                  <a:pt x="22" y="4"/>
                  <a:pt x="22" y="4"/>
                  <a:pt x="22" y="4"/>
                </a:cubicBezTo>
                <a:cubicBezTo>
                  <a:pt x="22" y="4"/>
                  <a:pt x="22" y="4"/>
                  <a:pt x="22" y="4"/>
                </a:cubicBezTo>
                <a:cubicBezTo>
                  <a:pt x="22" y="4"/>
                  <a:pt x="21" y="3"/>
                  <a:pt x="21" y="3"/>
                </a:cubicBezTo>
                <a:cubicBezTo>
                  <a:pt x="21" y="3"/>
                  <a:pt x="21" y="3"/>
                  <a:pt x="20" y="3"/>
                </a:cubicBezTo>
                <a:cubicBezTo>
                  <a:pt x="20" y="3"/>
                  <a:pt x="20" y="3"/>
                  <a:pt x="19" y="3"/>
                </a:cubicBezTo>
                <a:cubicBezTo>
                  <a:pt x="19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7" y="3"/>
                  <a:pt x="17" y="3"/>
                </a:cubicBezTo>
                <a:cubicBezTo>
                  <a:pt x="17" y="3"/>
                  <a:pt x="16" y="2"/>
                  <a:pt x="16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5" y="3"/>
                  <a:pt x="16" y="3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2"/>
                  <a:pt x="16" y="2"/>
                  <a:pt x="15" y="2"/>
                </a:cubicBezTo>
                <a:cubicBezTo>
                  <a:pt x="15" y="2"/>
                  <a:pt x="15" y="2"/>
                  <a:pt x="14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2"/>
                  <a:pt x="13" y="2"/>
                  <a:pt x="13" y="2"/>
                </a:cubicBezTo>
                <a:cubicBezTo>
                  <a:pt x="13" y="2"/>
                  <a:pt x="14" y="2"/>
                  <a:pt x="13" y="2"/>
                </a:cubicBezTo>
                <a:cubicBezTo>
                  <a:pt x="13" y="2"/>
                  <a:pt x="13" y="1"/>
                  <a:pt x="13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1"/>
                  <a:pt x="12" y="2"/>
                  <a:pt x="12" y="2"/>
                </a:cubicBezTo>
                <a:cubicBezTo>
                  <a:pt x="12" y="2"/>
                  <a:pt x="11" y="2"/>
                  <a:pt x="11" y="2"/>
                </a:cubicBezTo>
                <a:cubicBezTo>
                  <a:pt x="11" y="2"/>
                  <a:pt x="10" y="2"/>
                  <a:pt x="10" y="2"/>
                </a:cubicBezTo>
                <a:cubicBezTo>
                  <a:pt x="10" y="2"/>
                  <a:pt x="10" y="3"/>
                  <a:pt x="10" y="3"/>
                </a:cubicBezTo>
                <a:cubicBezTo>
                  <a:pt x="10" y="3"/>
                  <a:pt x="9" y="3"/>
                  <a:pt x="9" y="3"/>
                </a:cubicBezTo>
                <a:cubicBezTo>
                  <a:pt x="8" y="3"/>
                  <a:pt x="8" y="3"/>
                  <a:pt x="8" y="3"/>
                </a:cubicBezTo>
                <a:cubicBezTo>
                  <a:pt x="8" y="3"/>
                  <a:pt x="8" y="3"/>
                  <a:pt x="8" y="4"/>
                </a:cubicBezTo>
                <a:cubicBezTo>
                  <a:pt x="8" y="4"/>
                  <a:pt x="7" y="4"/>
                  <a:pt x="7" y="4"/>
                </a:cubicBezTo>
                <a:cubicBezTo>
                  <a:pt x="7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5" y="5"/>
                  <a:pt x="5" y="5"/>
                </a:cubicBezTo>
                <a:cubicBezTo>
                  <a:pt x="5" y="5"/>
                  <a:pt x="5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7"/>
                  <a:pt x="5" y="7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7"/>
                  <a:pt x="5" y="7"/>
                  <a:pt x="5" y="8"/>
                </a:cubicBezTo>
                <a:cubicBezTo>
                  <a:pt x="5" y="8"/>
                  <a:pt x="5" y="8"/>
                  <a:pt x="6" y="8"/>
                </a:cubicBezTo>
                <a:cubicBezTo>
                  <a:pt x="6" y="8"/>
                  <a:pt x="6" y="8"/>
                  <a:pt x="6" y="8"/>
                </a:cubicBezTo>
                <a:cubicBezTo>
                  <a:pt x="6" y="8"/>
                  <a:pt x="6" y="8"/>
                  <a:pt x="7" y="8"/>
                </a:cubicBezTo>
                <a:cubicBezTo>
                  <a:pt x="7" y="8"/>
                  <a:pt x="7" y="8"/>
                  <a:pt x="7" y="9"/>
                </a:cubicBezTo>
                <a:cubicBezTo>
                  <a:pt x="7" y="9"/>
                  <a:pt x="7" y="9"/>
                  <a:pt x="7" y="9"/>
                </a:cubicBezTo>
                <a:cubicBezTo>
                  <a:pt x="7" y="9"/>
                  <a:pt x="6" y="9"/>
                  <a:pt x="6" y="8"/>
                </a:cubicBezTo>
                <a:cubicBezTo>
                  <a:pt x="6" y="8"/>
                  <a:pt x="6" y="8"/>
                  <a:pt x="6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9"/>
                  <a:pt x="7" y="9"/>
                  <a:pt x="6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9"/>
                  <a:pt x="6" y="9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5" y="9"/>
                  <a:pt x="5" y="8"/>
                  <a:pt x="5" y="8"/>
                </a:cubicBezTo>
                <a:cubicBezTo>
                  <a:pt x="5" y="8"/>
                  <a:pt x="4" y="8"/>
                  <a:pt x="4" y="9"/>
                </a:cubicBezTo>
                <a:cubicBezTo>
                  <a:pt x="4" y="9"/>
                  <a:pt x="4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2" y="9"/>
                  <a:pt x="2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1" y="10"/>
                  <a:pt x="1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2"/>
                  <a:pt x="3" y="12"/>
                </a:cubicBezTo>
                <a:cubicBezTo>
                  <a:pt x="3" y="11"/>
                  <a:pt x="3" y="11"/>
                  <a:pt x="4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11"/>
                  <a:pt x="4" y="12"/>
                  <a:pt x="4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6" y="11"/>
                  <a:pt x="6" y="11"/>
                  <a:pt x="6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5" y="12"/>
                  <a:pt x="5" y="12"/>
                  <a:pt x="5" y="12"/>
                </a:cubicBezTo>
                <a:cubicBezTo>
                  <a:pt x="5" y="12"/>
                  <a:pt x="5" y="12"/>
                  <a:pt x="5" y="13"/>
                </a:cubicBezTo>
                <a:cubicBezTo>
                  <a:pt x="5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2" y="13"/>
                  <a:pt x="2" y="13"/>
                </a:cubicBezTo>
                <a:cubicBezTo>
                  <a:pt x="2" y="13"/>
                  <a:pt x="2" y="14"/>
                  <a:pt x="2" y="14"/>
                </a:cubicBezTo>
                <a:cubicBezTo>
                  <a:pt x="1" y="14"/>
                  <a:pt x="1" y="14"/>
                  <a:pt x="1" y="15"/>
                </a:cubicBezTo>
                <a:cubicBezTo>
                  <a:pt x="1" y="15"/>
                  <a:pt x="1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5"/>
                </a:cubicBezTo>
                <a:cubicBezTo>
                  <a:pt x="0" y="15"/>
                  <a:pt x="0" y="15"/>
                  <a:pt x="0" y="16"/>
                </a:cubicBezTo>
                <a:cubicBezTo>
                  <a:pt x="0" y="16"/>
                  <a:pt x="0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2" y="16"/>
                  <a:pt x="1" y="16"/>
                </a:cubicBezTo>
                <a:cubicBezTo>
                  <a:pt x="1" y="16"/>
                  <a:pt x="1" y="16"/>
                  <a:pt x="1" y="17"/>
                </a:cubicBez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2" y="19"/>
                  <a:pt x="2" y="19"/>
                </a:cubicBezTo>
                <a:cubicBezTo>
                  <a:pt x="2" y="19"/>
                  <a:pt x="3" y="18"/>
                  <a:pt x="3" y="18"/>
                </a:cubicBezTo>
                <a:cubicBezTo>
                  <a:pt x="3" y="18"/>
                  <a:pt x="3" y="19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18"/>
                  <a:pt x="5" y="18"/>
                  <a:pt x="5" y="19"/>
                </a:cubicBezTo>
                <a:cubicBezTo>
                  <a:pt x="5" y="19"/>
                  <a:pt x="4" y="19"/>
                  <a:pt x="4" y="19"/>
                </a:cubicBezTo>
                <a:cubicBezTo>
                  <a:pt x="4" y="19"/>
                  <a:pt x="4" y="20"/>
                  <a:pt x="4" y="20"/>
                </a:cubicBezTo>
                <a:cubicBezTo>
                  <a:pt x="4" y="20"/>
                  <a:pt x="3" y="21"/>
                  <a:pt x="3" y="21"/>
                </a:cubicBezTo>
                <a:cubicBezTo>
                  <a:pt x="3" y="21"/>
                  <a:pt x="2" y="21"/>
                  <a:pt x="2" y="21"/>
                </a:cubicBezTo>
                <a:cubicBezTo>
                  <a:pt x="2" y="21"/>
                  <a:pt x="2" y="21"/>
                  <a:pt x="1" y="22"/>
                </a:cubicBezTo>
                <a:cubicBezTo>
                  <a:pt x="1" y="22"/>
                  <a:pt x="1" y="21"/>
                  <a:pt x="1" y="21"/>
                </a:cubicBezTo>
                <a:cubicBezTo>
                  <a:pt x="1" y="22"/>
                  <a:pt x="1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1" y="22"/>
                  <a:pt x="1" y="22"/>
                </a:cubicBezTo>
                <a:cubicBezTo>
                  <a:pt x="1" y="22"/>
                  <a:pt x="0" y="22"/>
                  <a:pt x="1" y="22"/>
                </a:cubicBezTo>
                <a:cubicBezTo>
                  <a:pt x="1" y="22"/>
                  <a:pt x="1" y="22"/>
                  <a:pt x="2" y="22"/>
                </a:cubicBezTo>
                <a:cubicBezTo>
                  <a:pt x="2" y="22"/>
                  <a:pt x="2" y="22"/>
                  <a:pt x="2" y="22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5" y="21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6" y="20"/>
                  <a:pt x="6" y="20"/>
                  <a:pt x="6" y="19"/>
                </a:cubicBezTo>
                <a:cubicBezTo>
                  <a:pt x="6" y="19"/>
                  <a:pt x="7" y="19"/>
                  <a:pt x="7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9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7" y="18"/>
                  <a:pt x="8" y="18"/>
                </a:cubicBezTo>
                <a:cubicBezTo>
                  <a:pt x="8" y="18"/>
                  <a:pt x="8" y="17"/>
                  <a:pt x="8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17"/>
                  <a:pt x="9" y="16"/>
                  <a:pt x="10" y="16"/>
                </a:cubicBezTo>
                <a:cubicBezTo>
                  <a:pt x="10" y="16"/>
                  <a:pt x="10" y="16"/>
                  <a:pt x="10" y="16"/>
                </a:cubicBezTo>
                <a:cubicBezTo>
                  <a:pt x="10" y="16"/>
                  <a:pt x="11" y="15"/>
                  <a:pt x="11" y="15"/>
                </a:cubicBezTo>
                <a:cubicBezTo>
                  <a:pt x="11" y="15"/>
                  <a:pt x="11" y="15"/>
                  <a:pt x="11" y="15"/>
                </a:cubicBezTo>
                <a:cubicBezTo>
                  <a:pt x="11" y="15"/>
                  <a:pt x="12" y="15"/>
                  <a:pt x="12" y="15"/>
                </a:cubicBezTo>
                <a:cubicBezTo>
                  <a:pt x="11" y="15"/>
                  <a:pt x="11" y="16"/>
                  <a:pt x="11" y="16"/>
                </a:cubicBezTo>
                <a:cubicBezTo>
                  <a:pt x="11" y="16"/>
                  <a:pt x="11" y="16"/>
                  <a:pt x="11" y="16"/>
                </a:cubicBezTo>
                <a:cubicBezTo>
                  <a:pt x="11" y="16"/>
                  <a:pt x="11" y="16"/>
                  <a:pt x="11" y="16"/>
                </a:cubicBezTo>
                <a:cubicBezTo>
                  <a:pt x="11" y="16"/>
                  <a:pt x="11" y="16"/>
                  <a:pt x="11" y="16"/>
                </a:cubicBezTo>
                <a:cubicBezTo>
                  <a:pt x="10" y="16"/>
                  <a:pt x="10" y="16"/>
                  <a:pt x="10" y="16"/>
                </a:cubicBezTo>
                <a:cubicBezTo>
                  <a:pt x="10" y="16"/>
                  <a:pt x="10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10" y="17"/>
                  <a:pt x="10" y="17"/>
                  <a:pt x="10" y="17"/>
                </a:cubicBezTo>
                <a:cubicBezTo>
                  <a:pt x="10" y="17"/>
                  <a:pt x="9" y="18"/>
                  <a:pt x="9" y="18"/>
                </a:cubicBezTo>
                <a:cubicBezTo>
                  <a:pt x="9" y="18"/>
                  <a:pt x="10" y="18"/>
                  <a:pt x="10" y="18"/>
                </a:cubicBezTo>
                <a:cubicBezTo>
                  <a:pt x="10" y="17"/>
                  <a:pt x="10" y="17"/>
                  <a:pt x="10" y="17"/>
                </a:cubicBezTo>
                <a:cubicBezTo>
                  <a:pt x="11" y="17"/>
                  <a:pt x="11" y="17"/>
                  <a:pt x="11" y="17"/>
                </a:cubicBezTo>
                <a:cubicBezTo>
                  <a:pt x="11" y="17"/>
                  <a:pt x="12" y="17"/>
                  <a:pt x="12" y="17"/>
                </a:cubicBezTo>
                <a:cubicBezTo>
                  <a:pt x="12" y="17"/>
                  <a:pt x="13" y="17"/>
                  <a:pt x="13" y="17"/>
                </a:cubicBezTo>
                <a:cubicBezTo>
                  <a:pt x="13" y="16"/>
                  <a:pt x="12" y="16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6"/>
                  <a:pt x="13" y="16"/>
                  <a:pt x="13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16"/>
                  <a:pt x="15" y="16"/>
                  <a:pt x="15" y="17"/>
                </a:cubicBezTo>
                <a:cubicBezTo>
                  <a:pt x="15" y="17"/>
                  <a:pt x="15" y="17"/>
                  <a:pt x="15" y="17"/>
                </a:cubicBezTo>
                <a:cubicBezTo>
                  <a:pt x="15" y="17"/>
                  <a:pt x="15" y="17"/>
                  <a:pt x="16" y="17"/>
                </a:cubicBezTo>
                <a:cubicBezTo>
                  <a:pt x="16" y="17"/>
                  <a:pt x="17" y="17"/>
                  <a:pt x="17" y="17"/>
                </a:cubicBezTo>
                <a:cubicBezTo>
                  <a:pt x="17" y="17"/>
                  <a:pt x="18" y="17"/>
                  <a:pt x="18" y="17"/>
                </a:cubicBezTo>
                <a:cubicBezTo>
                  <a:pt x="18" y="17"/>
                  <a:pt x="17" y="17"/>
                  <a:pt x="18" y="17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18"/>
                  <a:pt x="19" y="18"/>
                  <a:pt x="19" y="18"/>
                </a:cubicBezTo>
                <a:cubicBezTo>
                  <a:pt x="19" y="18"/>
                  <a:pt x="18" y="19"/>
                  <a:pt x="19" y="19"/>
                </a:cubicBezTo>
                <a:cubicBezTo>
                  <a:pt x="19" y="19"/>
                  <a:pt x="19" y="19"/>
                  <a:pt x="19" y="19"/>
                </a:cubicBezTo>
                <a:cubicBezTo>
                  <a:pt x="19" y="19"/>
                  <a:pt x="19" y="19"/>
                  <a:pt x="19" y="19"/>
                </a:cubicBezTo>
                <a:cubicBezTo>
                  <a:pt x="19" y="19"/>
                  <a:pt x="20" y="19"/>
                  <a:pt x="20" y="19"/>
                </a:cubicBezTo>
                <a:cubicBezTo>
                  <a:pt x="19" y="18"/>
                  <a:pt x="19" y="18"/>
                  <a:pt x="20" y="18"/>
                </a:cubicBezTo>
                <a:cubicBezTo>
                  <a:pt x="20" y="18"/>
                  <a:pt x="20" y="18"/>
                  <a:pt x="20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20" y="19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0" y="19"/>
                  <a:pt x="20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9"/>
                  <a:pt x="21" y="20"/>
                  <a:pt x="21" y="20"/>
                </a:cubicBezTo>
                <a:cubicBezTo>
                  <a:pt x="21" y="20"/>
                  <a:pt x="22" y="20"/>
                  <a:pt x="22" y="20"/>
                </a:cubicBezTo>
                <a:cubicBezTo>
                  <a:pt x="22" y="20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2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3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3"/>
                  <a:pt x="22" y="23"/>
                </a:cubicBezTo>
                <a:cubicBezTo>
                  <a:pt x="22" y="23"/>
                  <a:pt x="23" y="22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4"/>
                  <a:pt x="23" y="24"/>
                  <a:pt x="22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4"/>
                  <a:pt x="23" y="24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3" y="24"/>
                  <a:pt x="23" y="24"/>
                  <a:pt x="23" y="25"/>
                </a:cubicBezTo>
                <a:cubicBezTo>
                  <a:pt x="23" y="25"/>
                  <a:pt x="23" y="25"/>
                  <a:pt x="23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3" y="25"/>
                </a:cubicBezTo>
                <a:cubicBezTo>
                  <a:pt x="23" y="26"/>
                  <a:pt x="23" y="26"/>
                  <a:pt x="23" y="26"/>
                </a:cubicBezTo>
                <a:cubicBezTo>
                  <a:pt x="23" y="26"/>
                  <a:pt x="23" y="26"/>
                  <a:pt x="23" y="26"/>
                </a:cubicBezTo>
                <a:cubicBezTo>
                  <a:pt x="23" y="27"/>
                  <a:pt x="23" y="27"/>
                  <a:pt x="23" y="27"/>
                </a:cubicBezTo>
                <a:cubicBezTo>
                  <a:pt x="23" y="27"/>
                  <a:pt x="23" y="27"/>
                  <a:pt x="23" y="27"/>
                </a:cubicBezTo>
                <a:cubicBezTo>
                  <a:pt x="23" y="27"/>
                  <a:pt x="23" y="27"/>
                  <a:pt x="24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24" y="27"/>
                  <a:pt x="25" y="27"/>
                </a:cubicBezTo>
                <a:cubicBezTo>
                  <a:pt x="25" y="28"/>
                  <a:pt x="25" y="27"/>
                  <a:pt x="25" y="28"/>
                </a:cubicBez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5" y="28"/>
                  <a:pt x="25" y="28"/>
                </a:cubicBezTo>
                <a:cubicBezTo>
                  <a:pt x="25" y="29"/>
                  <a:pt x="25" y="29"/>
                  <a:pt x="25" y="29"/>
                </a:cubicBezTo>
                <a:cubicBezTo>
                  <a:pt x="25" y="29"/>
                  <a:pt x="25" y="29"/>
                  <a:pt x="25" y="29"/>
                </a:cubicBezTo>
                <a:cubicBezTo>
                  <a:pt x="25" y="29"/>
                  <a:pt x="25" y="30"/>
                  <a:pt x="25" y="30"/>
                </a:cubicBezTo>
                <a:cubicBezTo>
                  <a:pt x="25" y="30"/>
                  <a:pt x="25" y="29"/>
                  <a:pt x="25" y="29"/>
                </a:cubicBezTo>
                <a:cubicBezTo>
                  <a:pt x="25" y="29"/>
                  <a:pt x="24" y="29"/>
                  <a:pt x="24" y="29"/>
                </a:cubicBezTo>
                <a:cubicBezTo>
                  <a:pt x="24" y="29"/>
                  <a:pt x="24" y="29"/>
                  <a:pt x="24" y="29"/>
                </a:cubicBezTo>
                <a:cubicBezTo>
                  <a:pt x="24" y="30"/>
                  <a:pt x="24" y="30"/>
                  <a:pt x="24" y="31"/>
                </a:cubicBezTo>
                <a:cubicBezTo>
                  <a:pt x="23" y="31"/>
                  <a:pt x="23" y="32"/>
                  <a:pt x="23" y="32"/>
                </a:cubicBezTo>
                <a:cubicBezTo>
                  <a:pt x="23" y="33"/>
                  <a:pt x="23" y="34"/>
                  <a:pt x="22" y="34"/>
                </a:cubicBezTo>
                <a:cubicBezTo>
                  <a:pt x="22" y="34"/>
                  <a:pt x="22" y="34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6"/>
                  <a:pt x="22" y="36"/>
                  <a:pt x="22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22" y="38"/>
                  <a:pt x="22" y="38"/>
                  <a:pt x="22" y="38"/>
                </a:cubicBezTo>
                <a:cubicBezTo>
                  <a:pt x="22" y="38"/>
                  <a:pt x="22" y="39"/>
                  <a:pt x="22" y="39"/>
                </a:cubicBezTo>
                <a:cubicBezTo>
                  <a:pt x="22" y="39"/>
                  <a:pt x="22" y="39"/>
                  <a:pt x="22" y="40"/>
                </a:cubicBezTo>
                <a:cubicBezTo>
                  <a:pt x="22" y="40"/>
                  <a:pt x="22" y="40"/>
                  <a:pt x="22" y="41"/>
                </a:cubicBezTo>
                <a:cubicBezTo>
                  <a:pt x="23" y="41"/>
                  <a:pt x="23" y="41"/>
                  <a:pt x="23" y="41"/>
                </a:cubicBezTo>
                <a:cubicBezTo>
                  <a:pt x="23" y="42"/>
                  <a:pt x="23" y="42"/>
                  <a:pt x="24" y="42"/>
                </a:cubicBezTo>
                <a:cubicBezTo>
                  <a:pt x="24" y="42"/>
                  <a:pt x="24" y="42"/>
                  <a:pt x="24" y="42"/>
                </a:cubicBezTo>
                <a:cubicBezTo>
                  <a:pt x="24" y="42"/>
                  <a:pt x="24" y="42"/>
                  <a:pt x="24" y="42"/>
                </a:cubicBezTo>
                <a:cubicBezTo>
                  <a:pt x="24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3"/>
                  <a:pt x="25" y="43"/>
                  <a:pt x="25" y="43"/>
                </a:cubicBezTo>
                <a:cubicBezTo>
                  <a:pt x="25" y="43"/>
                  <a:pt x="25" y="43"/>
                  <a:pt x="25" y="43"/>
                </a:cubicBezTo>
                <a:cubicBezTo>
                  <a:pt x="25" y="43"/>
                  <a:pt x="25" y="43"/>
                  <a:pt x="25" y="43"/>
                </a:cubicBezTo>
                <a:cubicBezTo>
                  <a:pt x="25" y="43"/>
                  <a:pt x="25" y="43"/>
                  <a:pt x="25" y="43"/>
                </a:cubicBezTo>
                <a:cubicBezTo>
                  <a:pt x="25" y="43"/>
                  <a:pt x="25" y="43"/>
                  <a:pt x="25" y="43"/>
                </a:cubicBezTo>
                <a:cubicBezTo>
                  <a:pt x="25" y="43"/>
                  <a:pt x="25" y="43"/>
                  <a:pt x="25" y="43"/>
                </a:cubicBezTo>
                <a:cubicBezTo>
                  <a:pt x="25" y="43"/>
                  <a:pt x="25" y="43"/>
                  <a:pt x="25" y="43"/>
                </a:cubicBezTo>
                <a:cubicBezTo>
                  <a:pt x="25" y="43"/>
                  <a:pt x="25" y="43"/>
                  <a:pt x="25" y="43"/>
                </a:cubicBezTo>
                <a:cubicBezTo>
                  <a:pt x="25" y="43"/>
                  <a:pt x="25" y="44"/>
                  <a:pt x="25" y="44"/>
                </a:cubicBezTo>
                <a:cubicBezTo>
                  <a:pt x="25" y="44"/>
                  <a:pt x="25" y="44"/>
                  <a:pt x="25" y="44"/>
                </a:cubicBezTo>
                <a:cubicBezTo>
                  <a:pt x="25" y="44"/>
                  <a:pt x="25" y="44"/>
                  <a:pt x="25" y="44"/>
                </a:cubicBezTo>
                <a:cubicBezTo>
                  <a:pt x="25" y="44"/>
                  <a:pt x="25" y="44"/>
                  <a:pt x="25" y="44"/>
                </a:cubicBezTo>
                <a:cubicBezTo>
                  <a:pt x="25" y="44"/>
                  <a:pt x="25" y="44"/>
                  <a:pt x="25" y="44"/>
                </a:cubicBezTo>
                <a:cubicBezTo>
                  <a:pt x="25" y="44"/>
                  <a:pt x="25" y="45"/>
                  <a:pt x="25" y="45"/>
                </a:cubicBezTo>
                <a:cubicBezTo>
                  <a:pt x="25" y="46"/>
                  <a:pt x="25" y="46"/>
                  <a:pt x="25" y="46"/>
                </a:cubicBezTo>
                <a:cubicBezTo>
                  <a:pt x="26" y="46"/>
                  <a:pt x="26" y="46"/>
                  <a:pt x="26" y="47"/>
                </a:cubicBezTo>
                <a:cubicBezTo>
                  <a:pt x="26" y="47"/>
                  <a:pt x="25" y="47"/>
                  <a:pt x="25" y="47"/>
                </a:cubicBezTo>
                <a:cubicBezTo>
                  <a:pt x="25" y="47"/>
                  <a:pt x="25" y="47"/>
                  <a:pt x="25" y="48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48"/>
                  <a:pt x="26" y="48"/>
                  <a:pt x="27" y="48"/>
                </a:cubicBezTo>
                <a:cubicBezTo>
                  <a:pt x="27" y="48"/>
                  <a:pt x="27" y="49"/>
                  <a:pt x="27" y="49"/>
                </a:cubicBezTo>
                <a:cubicBezTo>
                  <a:pt x="27" y="49"/>
                  <a:pt x="26" y="49"/>
                  <a:pt x="27" y="50"/>
                </a:cubicBezTo>
                <a:cubicBezTo>
                  <a:pt x="27" y="50"/>
                  <a:pt x="27" y="50"/>
                  <a:pt x="27" y="51"/>
                </a:cubicBezTo>
                <a:cubicBezTo>
                  <a:pt x="27" y="51"/>
                  <a:pt x="28" y="51"/>
                  <a:pt x="28" y="51"/>
                </a:cubicBezTo>
                <a:cubicBezTo>
                  <a:pt x="28" y="51"/>
                  <a:pt x="28" y="51"/>
                  <a:pt x="28" y="51"/>
                </a:cubicBezTo>
                <a:cubicBezTo>
                  <a:pt x="28" y="50"/>
                  <a:pt x="28" y="50"/>
                  <a:pt x="27" y="50"/>
                </a:cubicBezTo>
                <a:cubicBezTo>
                  <a:pt x="27" y="50"/>
                  <a:pt x="28" y="50"/>
                  <a:pt x="28" y="49"/>
                </a:cubicBezTo>
                <a:cubicBezTo>
                  <a:pt x="28" y="49"/>
                  <a:pt x="27" y="49"/>
                  <a:pt x="27" y="49"/>
                </a:cubicBezTo>
                <a:cubicBezTo>
                  <a:pt x="27" y="49"/>
                  <a:pt x="28" y="49"/>
                  <a:pt x="28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7"/>
                  <a:pt x="27" y="47"/>
                  <a:pt x="27" y="47"/>
                </a:cubicBezTo>
                <a:cubicBezTo>
                  <a:pt x="27" y="47"/>
                  <a:pt x="26" y="46"/>
                  <a:pt x="26" y="46"/>
                </a:cubicBezTo>
                <a:cubicBezTo>
                  <a:pt x="26" y="46"/>
                  <a:pt x="26" y="45"/>
                  <a:pt x="26" y="45"/>
                </a:cubicBezTo>
                <a:cubicBezTo>
                  <a:pt x="26" y="45"/>
                  <a:pt x="26" y="45"/>
                  <a:pt x="26" y="45"/>
                </a:cubicBezTo>
                <a:cubicBezTo>
                  <a:pt x="26" y="44"/>
                  <a:pt x="26" y="44"/>
                  <a:pt x="26" y="44"/>
                </a:cubicBezTo>
                <a:cubicBezTo>
                  <a:pt x="26" y="44"/>
                  <a:pt x="26" y="44"/>
                  <a:pt x="26" y="44"/>
                </a:cubicBezTo>
                <a:cubicBezTo>
                  <a:pt x="26" y="44"/>
                  <a:pt x="27" y="44"/>
                  <a:pt x="27" y="44"/>
                </a:cubicBezTo>
                <a:cubicBezTo>
                  <a:pt x="27" y="44"/>
                  <a:pt x="27" y="44"/>
                  <a:pt x="27" y="44"/>
                </a:cubicBezTo>
                <a:cubicBezTo>
                  <a:pt x="27" y="45"/>
                  <a:pt x="27" y="44"/>
                  <a:pt x="27" y="45"/>
                </a:cubicBezTo>
                <a:cubicBezTo>
                  <a:pt x="27" y="45"/>
                  <a:pt x="27" y="45"/>
                  <a:pt x="27" y="45"/>
                </a:cubicBezTo>
                <a:cubicBezTo>
                  <a:pt x="27" y="45"/>
                  <a:pt x="27" y="46"/>
                  <a:pt x="27" y="46"/>
                </a:cubicBezTo>
                <a:cubicBezTo>
                  <a:pt x="28" y="46"/>
                  <a:pt x="27" y="46"/>
                  <a:pt x="28" y="47"/>
                </a:cubicBezTo>
                <a:cubicBezTo>
                  <a:pt x="28" y="47"/>
                  <a:pt x="28" y="47"/>
                  <a:pt x="28" y="47"/>
                </a:cubicBezTo>
                <a:cubicBezTo>
                  <a:pt x="29" y="48"/>
                  <a:pt x="29" y="48"/>
                  <a:pt x="29" y="48"/>
                </a:cubicBezTo>
                <a:cubicBezTo>
                  <a:pt x="29" y="48"/>
                  <a:pt x="29" y="49"/>
                  <a:pt x="29" y="49"/>
                </a:cubicBezTo>
                <a:cubicBezTo>
                  <a:pt x="29" y="49"/>
                  <a:pt x="29" y="49"/>
                  <a:pt x="30" y="49"/>
                </a:cubicBezTo>
                <a:cubicBezTo>
                  <a:pt x="30" y="49"/>
                  <a:pt x="30" y="50"/>
                  <a:pt x="30" y="50"/>
                </a:cubicBezTo>
                <a:cubicBezTo>
                  <a:pt x="30" y="50"/>
                  <a:pt x="30" y="50"/>
                  <a:pt x="30" y="51"/>
                </a:cubicBezTo>
                <a:cubicBezTo>
                  <a:pt x="31" y="51"/>
                  <a:pt x="31" y="51"/>
                  <a:pt x="31" y="52"/>
                </a:cubicBezTo>
                <a:cubicBezTo>
                  <a:pt x="31" y="52"/>
                  <a:pt x="31" y="52"/>
                  <a:pt x="31" y="53"/>
                </a:cubicBezTo>
                <a:cubicBezTo>
                  <a:pt x="31" y="53"/>
                  <a:pt x="30" y="53"/>
                  <a:pt x="30" y="53"/>
                </a:cubicBezTo>
                <a:cubicBezTo>
                  <a:pt x="30" y="53"/>
                  <a:pt x="30" y="53"/>
                  <a:pt x="30" y="54"/>
                </a:cubicBezTo>
                <a:cubicBezTo>
                  <a:pt x="31" y="54"/>
                  <a:pt x="31" y="55"/>
                  <a:pt x="32" y="55"/>
                </a:cubicBezTo>
                <a:cubicBezTo>
                  <a:pt x="32" y="55"/>
                  <a:pt x="32" y="55"/>
                  <a:pt x="33" y="55"/>
                </a:cubicBezTo>
                <a:cubicBezTo>
                  <a:pt x="33" y="55"/>
                  <a:pt x="33" y="55"/>
                  <a:pt x="33" y="56"/>
                </a:cubicBezTo>
                <a:cubicBezTo>
                  <a:pt x="34" y="56"/>
                  <a:pt x="35" y="56"/>
                  <a:pt x="35" y="56"/>
                </a:cubicBezTo>
                <a:cubicBezTo>
                  <a:pt x="35" y="56"/>
                  <a:pt x="35" y="56"/>
                  <a:pt x="36" y="57"/>
                </a:cubicBezTo>
                <a:cubicBezTo>
                  <a:pt x="36" y="57"/>
                  <a:pt x="36" y="57"/>
                  <a:pt x="37" y="57"/>
                </a:cubicBezTo>
                <a:cubicBezTo>
                  <a:pt x="37" y="57"/>
                  <a:pt x="38" y="56"/>
                  <a:pt x="38" y="56"/>
                </a:cubicBezTo>
                <a:cubicBezTo>
                  <a:pt x="38" y="56"/>
                  <a:pt x="38" y="56"/>
                  <a:pt x="39" y="56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8"/>
                  <a:pt x="39" y="58"/>
                  <a:pt x="39" y="58"/>
                </a:cubicBezTo>
                <a:cubicBezTo>
                  <a:pt x="39" y="58"/>
                  <a:pt x="39" y="58"/>
                  <a:pt x="40" y="58"/>
                </a:cubicBezTo>
                <a:cubicBezTo>
                  <a:pt x="40" y="58"/>
                  <a:pt x="40" y="58"/>
                  <a:pt x="40" y="58"/>
                </a:cubicBezTo>
                <a:cubicBezTo>
                  <a:pt x="40" y="58"/>
                  <a:pt x="40" y="58"/>
                  <a:pt x="40" y="58"/>
                </a:cubicBezTo>
                <a:cubicBezTo>
                  <a:pt x="40" y="58"/>
                  <a:pt x="40" y="58"/>
                  <a:pt x="40" y="58"/>
                </a:cubicBezTo>
                <a:cubicBezTo>
                  <a:pt x="40" y="58"/>
                  <a:pt x="40" y="58"/>
                  <a:pt x="40" y="58"/>
                </a:cubicBezTo>
                <a:cubicBezTo>
                  <a:pt x="40" y="58"/>
                  <a:pt x="40" y="58"/>
                  <a:pt x="40" y="58"/>
                </a:cubicBezTo>
                <a:cubicBezTo>
                  <a:pt x="40" y="58"/>
                  <a:pt x="40" y="58"/>
                  <a:pt x="40" y="58"/>
                </a:cubicBezTo>
                <a:cubicBezTo>
                  <a:pt x="40" y="58"/>
                  <a:pt x="40" y="58"/>
                  <a:pt x="40" y="58"/>
                </a:cubicBezTo>
                <a:cubicBezTo>
                  <a:pt x="40" y="58"/>
                  <a:pt x="40" y="58"/>
                  <a:pt x="40" y="58"/>
                </a:cubicBezTo>
                <a:cubicBezTo>
                  <a:pt x="40" y="58"/>
                  <a:pt x="40" y="58"/>
                  <a:pt x="40" y="58"/>
                </a:cubicBezTo>
                <a:cubicBezTo>
                  <a:pt x="41" y="58"/>
                  <a:pt x="41" y="58"/>
                  <a:pt x="41" y="58"/>
                </a:cubicBezTo>
                <a:cubicBezTo>
                  <a:pt x="41" y="58"/>
                  <a:pt x="41" y="58"/>
                  <a:pt x="41" y="58"/>
                </a:cubicBezTo>
                <a:cubicBezTo>
                  <a:pt x="41" y="58"/>
                  <a:pt x="41" y="58"/>
                  <a:pt x="41" y="58"/>
                </a:cubicBezTo>
                <a:cubicBezTo>
                  <a:pt x="41" y="58"/>
                  <a:pt x="41" y="58"/>
                  <a:pt x="41" y="58"/>
                </a:cubicBezTo>
                <a:cubicBezTo>
                  <a:pt x="41" y="58"/>
                  <a:pt x="41" y="58"/>
                  <a:pt x="41" y="58"/>
                </a:cubicBezTo>
                <a:cubicBezTo>
                  <a:pt x="41" y="58"/>
                  <a:pt x="42" y="59"/>
                  <a:pt x="42" y="59"/>
                </a:cubicBezTo>
                <a:cubicBezTo>
                  <a:pt x="42" y="59"/>
                  <a:pt x="42" y="59"/>
                  <a:pt x="42" y="59"/>
                </a:cubicBezTo>
                <a:cubicBezTo>
                  <a:pt x="42" y="59"/>
                  <a:pt x="42" y="59"/>
                  <a:pt x="42" y="59"/>
                </a:cubicBezTo>
                <a:cubicBezTo>
                  <a:pt x="42" y="59"/>
                  <a:pt x="42" y="59"/>
                  <a:pt x="43" y="59"/>
                </a:cubicBezTo>
                <a:cubicBezTo>
                  <a:pt x="43" y="59"/>
                  <a:pt x="43" y="59"/>
                  <a:pt x="43" y="59"/>
                </a:cubicBezTo>
                <a:cubicBezTo>
                  <a:pt x="43" y="59"/>
                  <a:pt x="43" y="59"/>
                  <a:pt x="43" y="59"/>
                </a:cubicBezTo>
                <a:cubicBezTo>
                  <a:pt x="43" y="59"/>
                  <a:pt x="43" y="59"/>
                  <a:pt x="43" y="59"/>
                </a:cubicBezTo>
                <a:cubicBezTo>
                  <a:pt x="43" y="59"/>
                  <a:pt x="43" y="59"/>
                  <a:pt x="43" y="59"/>
                </a:cubicBezTo>
                <a:cubicBezTo>
                  <a:pt x="43" y="59"/>
                  <a:pt x="43" y="59"/>
                  <a:pt x="43" y="59"/>
                </a:cubicBezTo>
                <a:cubicBezTo>
                  <a:pt x="43" y="59"/>
                  <a:pt x="43" y="59"/>
                  <a:pt x="43" y="59"/>
                </a:cubicBezTo>
                <a:cubicBezTo>
                  <a:pt x="43" y="59"/>
                  <a:pt x="43" y="59"/>
                  <a:pt x="43" y="59"/>
                </a:cubicBezTo>
                <a:cubicBezTo>
                  <a:pt x="43" y="59"/>
                  <a:pt x="43" y="59"/>
                  <a:pt x="43" y="59"/>
                </a:cubicBezTo>
                <a:cubicBezTo>
                  <a:pt x="43" y="59"/>
                  <a:pt x="43" y="59"/>
                  <a:pt x="43" y="59"/>
                </a:cubicBezTo>
                <a:cubicBezTo>
                  <a:pt x="43" y="59"/>
                  <a:pt x="43" y="59"/>
                  <a:pt x="43" y="59"/>
                </a:cubicBezTo>
                <a:cubicBezTo>
                  <a:pt x="43" y="59"/>
                  <a:pt x="43" y="59"/>
                  <a:pt x="43" y="59"/>
                </a:cubicBezTo>
                <a:cubicBezTo>
                  <a:pt x="43" y="59"/>
                  <a:pt x="43" y="59"/>
                  <a:pt x="43" y="59"/>
                </a:cubicBezTo>
                <a:cubicBezTo>
                  <a:pt x="43" y="59"/>
                  <a:pt x="43" y="59"/>
                  <a:pt x="43" y="59"/>
                </a:cubicBezTo>
                <a:cubicBezTo>
                  <a:pt x="43" y="59"/>
                  <a:pt x="43" y="59"/>
                  <a:pt x="43" y="59"/>
                </a:cubicBezTo>
                <a:cubicBezTo>
                  <a:pt x="43" y="59"/>
                  <a:pt x="43" y="59"/>
                  <a:pt x="43" y="60"/>
                </a:cubicBezTo>
                <a:cubicBezTo>
                  <a:pt x="43" y="60"/>
                  <a:pt x="43" y="60"/>
                  <a:pt x="44" y="60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1"/>
                  <a:pt x="44" y="62"/>
                  <a:pt x="44" y="62"/>
                </a:cubicBezTo>
                <a:cubicBezTo>
                  <a:pt x="44" y="61"/>
                  <a:pt x="44" y="61"/>
                  <a:pt x="44" y="62"/>
                </a:cubicBezTo>
                <a:cubicBezTo>
                  <a:pt x="44" y="62"/>
                  <a:pt x="44" y="62"/>
                  <a:pt x="45" y="62"/>
                </a:cubicBezTo>
                <a:cubicBezTo>
                  <a:pt x="45" y="62"/>
                  <a:pt x="45" y="62"/>
                  <a:pt x="45" y="62"/>
                </a:cubicBezTo>
                <a:cubicBezTo>
                  <a:pt x="45" y="62"/>
                  <a:pt x="45" y="62"/>
                  <a:pt x="45" y="62"/>
                </a:cubicBezTo>
                <a:cubicBezTo>
                  <a:pt x="45" y="62"/>
                  <a:pt x="45" y="62"/>
                  <a:pt x="45" y="62"/>
                </a:cubicBezTo>
                <a:cubicBezTo>
                  <a:pt x="45" y="62"/>
                  <a:pt x="45" y="62"/>
                  <a:pt x="45" y="62"/>
                </a:cubicBezTo>
                <a:cubicBezTo>
                  <a:pt x="45" y="62"/>
                  <a:pt x="45" y="62"/>
                  <a:pt x="45" y="62"/>
                </a:cubicBezTo>
                <a:cubicBezTo>
                  <a:pt x="45" y="62"/>
                  <a:pt x="45" y="62"/>
                  <a:pt x="45" y="62"/>
                </a:cubicBezTo>
                <a:cubicBezTo>
                  <a:pt x="46" y="63"/>
                  <a:pt x="46" y="63"/>
                  <a:pt x="46" y="63"/>
                </a:cubicBezTo>
                <a:cubicBezTo>
                  <a:pt x="46" y="63"/>
                  <a:pt x="46" y="63"/>
                  <a:pt x="46" y="63"/>
                </a:cubicBezTo>
                <a:cubicBezTo>
                  <a:pt x="47" y="63"/>
                  <a:pt x="47" y="63"/>
                  <a:pt x="47" y="63"/>
                </a:cubicBezTo>
                <a:cubicBezTo>
                  <a:pt x="47" y="63"/>
                  <a:pt x="48" y="63"/>
                  <a:pt x="48" y="63"/>
                </a:cubicBezTo>
                <a:cubicBezTo>
                  <a:pt x="48" y="63"/>
                  <a:pt x="48" y="63"/>
                  <a:pt x="48" y="63"/>
                </a:cubicBezTo>
                <a:cubicBezTo>
                  <a:pt x="48" y="63"/>
                  <a:pt x="48" y="62"/>
                  <a:pt x="48" y="62"/>
                </a:cubicBezTo>
                <a:cubicBezTo>
                  <a:pt x="48" y="62"/>
                  <a:pt x="49" y="62"/>
                  <a:pt x="49" y="62"/>
                </a:cubicBezTo>
                <a:cubicBezTo>
                  <a:pt x="49" y="62"/>
                  <a:pt x="49" y="62"/>
                  <a:pt x="49" y="63"/>
                </a:cubicBezTo>
                <a:cubicBezTo>
                  <a:pt x="49" y="63"/>
                  <a:pt x="49" y="63"/>
                  <a:pt x="50" y="64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5"/>
                  <a:pt x="50" y="65"/>
                  <a:pt x="50" y="65"/>
                </a:cubicBezTo>
                <a:cubicBezTo>
                  <a:pt x="49" y="65"/>
                  <a:pt x="49" y="65"/>
                  <a:pt x="49" y="65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7"/>
                </a:cubicBezTo>
                <a:cubicBezTo>
                  <a:pt x="49" y="67"/>
                  <a:pt x="49" y="67"/>
                  <a:pt x="49" y="67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67"/>
                  <a:pt x="48" y="68"/>
                  <a:pt x="48" y="68"/>
                </a:cubicBezTo>
                <a:cubicBezTo>
                  <a:pt x="48" y="68"/>
                  <a:pt x="47" y="68"/>
                  <a:pt x="47" y="68"/>
                </a:cubicBezTo>
                <a:cubicBezTo>
                  <a:pt x="47" y="68"/>
                  <a:pt x="47" y="68"/>
                  <a:pt x="47" y="68"/>
                </a:cubicBezTo>
                <a:cubicBezTo>
                  <a:pt x="47" y="68"/>
                  <a:pt x="47" y="68"/>
                  <a:pt x="47" y="68"/>
                </a:cubicBezTo>
                <a:cubicBezTo>
                  <a:pt x="47" y="69"/>
                  <a:pt x="47" y="69"/>
                  <a:pt x="47" y="69"/>
                </a:cubicBezTo>
                <a:cubicBezTo>
                  <a:pt x="47" y="69"/>
                  <a:pt x="46" y="69"/>
                  <a:pt x="46" y="69"/>
                </a:cubicBezTo>
                <a:cubicBezTo>
                  <a:pt x="46" y="70"/>
                  <a:pt x="46" y="70"/>
                  <a:pt x="46" y="70"/>
                </a:cubicBezTo>
                <a:cubicBezTo>
                  <a:pt x="46" y="70"/>
                  <a:pt x="45" y="70"/>
                  <a:pt x="45" y="70"/>
                </a:cubicBezTo>
                <a:cubicBezTo>
                  <a:pt x="45" y="71"/>
                  <a:pt x="45" y="71"/>
                  <a:pt x="45" y="71"/>
                </a:cubicBezTo>
                <a:cubicBezTo>
                  <a:pt x="45" y="72"/>
                  <a:pt x="45" y="72"/>
                  <a:pt x="45" y="72"/>
                </a:cubicBezTo>
                <a:cubicBezTo>
                  <a:pt x="45" y="72"/>
                  <a:pt x="45" y="72"/>
                  <a:pt x="45" y="72"/>
                </a:cubicBezTo>
                <a:cubicBezTo>
                  <a:pt x="45" y="72"/>
                  <a:pt x="45" y="72"/>
                  <a:pt x="45" y="72"/>
                </a:cubicBezTo>
                <a:cubicBezTo>
                  <a:pt x="45" y="72"/>
                  <a:pt x="45" y="72"/>
                  <a:pt x="45" y="72"/>
                </a:cubicBezTo>
                <a:cubicBezTo>
                  <a:pt x="45" y="72"/>
                  <a:pt x="45" y="72"/>
                  <a:pt x="45" y="72"/>
                </a:cubicBezTo>
                <a:cubicBezTo>
                  <a:pt x="45" y="72"/>
                  <a:pt x="45" y="72"/>
                  <a:pt x="45" y="72"/>
                </a:cubicBezTo>
                <a:cubicBezTo>
                  <a:pt x="45" y="72"/>
                  <a:pt x="45" y="72"/>
                  <a:pt x="45" y="72"/>
                </a:cubicBezTo>
                <a:cubicBezTo>
                  <a:pt x="45" y="72"/>
                  <a:pt x="45" y="72"/>
                  <a:pt x="45" y="72"/>
                </a:cubicBezTo>
                <a:cubicBezTo>
                  <a:pt x="44" y="72"/>
                  <a:pt x="44" y="72"/>
                  <a:pt x="44" y="72"/>
                </a:cubicBezTo>
                <a:cubicBezTo>
                  <a:pt x="44" y="73"/>
                  <a:pt x="44" y="73"/>
                  <a:pt x="44" y="73"/>
                </a:cubicBezTo>
                <a:cubicBezTo>
                  <a:pt x="44" y="73"/>
                  <a:pt x="44" y="73"/>
                  <a:pt x="44" y="73"/>
                </a:cubicBezTo>
                <a:cubicBezTo>
                  <a:pt x="44" y="73"/>
                  <a:pt x="44" y="74"/>
                  <a:pt x="44" y="74"/>
                </a:cubicBezTo>
                <a:cubicBezTo>
                  <a:pt x="44" y="74"/>
                  <a:pt x="45" y="74"/>
                  <a:pt x="45" y="74"/>
                </a:cubicBezTo>
                <a:cubicBezTo>
                  <a:pt x="45" y="75"/>
                  <a:pt x="45" y="75"/>
                  <a:pt x="45" y="75"/>
                </a:cubicBezTo>
                <a:cubicBezTo>
                  <a:pt x="45" y="75"/>
                  <a:pt x="45" y="76"/>
                  <a:pt x="45" y="76"/>
                </a:cubicBezTo>
                <a:cubicBezTo>
                  <a:pt x="45" y="76"/>
                  <a:pt x="46" y="78"/>
                  <a:pt x="46" y="78"/>
                </a:cubicBezTo>
                <a:cubicBezTo>
                  <a:pt x="46" y="78"/>
                  <a:pt x="47" y="79"/>
                  <a:pt x="46" y="79"/>
                </a:cubicBezTo>
                <a:cubicBezTo>
                  <a:pt x="46" y="80"/>
                  <a:pt x="46" y="80"/>
                  <a:pt x="46" y="80"/>
                </a:cubicBezTo>
                <a:cubicBezTo>
                  <a:pt x="46" y="81"/>
                  <a:pt x="46" y="82"/>
                  <a:pt x="47" y="82"/>
                </a:cubicBezTo>
                <a:cubicBezTo>
                  <a:pt x="47" y="82"/>
                  <a:pt x="47" y="82"/>
                  <a:pt x="47" y="83"/>
                </a:cubicBezTo>
                <a:cubicBezTo>
                  <a:pt x="47" y="83"/>
                  <a:pt x="48" y="83"/>
                  <a:pt x="48" y="83"/>
                </a:cubicBezTo>
                <a:cubicBezTo>
                  <a:pt x="49" y="83"/>
                  <a:pt x="49" y="84"/>
                  <a:pt x="49" y="84"/>
                </a:cubicBezTo>
                <a:cubicBezTo>
                  <a:pt x="50" y="84"/>
                  <a:pt x="50" y="85"/>
                  <a:pt x="50" y="85"/>
                </a:cubicBezTo>
                <a:cubicBezTo>
                  <a:pt x="50" y="85"/>
                  <a:pt x="50" y="85"/>
                  <a:pt x="50" y="85"/>
                </a:cubicBezTo>
                <a:cubicBezTo>
                  <a:pt x="50" y="85"/>
                  <a:pt x="50" y="85"/>
                  <a:pt x="50" y="85"/>
                </a:cubicBezTo>
                <a:cubicBezTo>
                  <a:pt x="50" y="85"/>
                  <a:pt x="50" y="85"/>
                  <a:pt x="50" y="85"/>
                </a:cubicBezTo>
                <a:cubicBezTo>
                  <a:pt x="50" y="85"/>
                  <a:pt x="50" y="86"/>
                  <a:pt x="50" y="86"/>
                </a:cubicBezTo>
                <a:cubicBezTo>
                  <a:pt x="50" y="86"/>
                  <a:pt x="50" y="86"/>
                  <a:pt x="50" y="86"/>
                </a:cubicBezTo>
                <a:cubicBezTo>
                  <a:pt x="50" y="86"/>
                  <a:pt x="50" y="86"/>
                  <a:pt x="50" y="86"/>
                </a:cubicBezTo>
                <a:cubicBezTo>
                  <a:pt x="50" y="86"/>
                  <a:pt x="50" y="87"/>
                  <a:pt x="50" y="87"/>
                </a:cubicBezTo>
                <a:cubicBezTo>
                  <a:pt x="50" y="87"/>
                  <a:pt x="50" y="87"/>
                  <a:pt x="50" y="88"/>
                </a:cubicBezTo>
                <a:cubicBezTo>
                  <a:pt x="50" y="88"/>
                  <a:pt x="49" y="89"/>
                  <a:pt x="49" y="89"/>
                </a:cubicBezTo>
                <a:cubicBezTo>
                  <a:pt x="49" y="89"/>
                  <a:pt x="49" y="90"/>
                  <a:pt x="49" y="90"/>
                </a:cubicBezTo>
                <a:cubicBezTo>
                  <a:pt x="49" y="90"/>
                  <a:pt x="49" y="90"/>
                  <a:pt x="49" y="91"/>
                </a:cubicBezTo>
                <a:cubicBezTo>
                  <a:pt x="48" y="91"/>
                  <a:pt x="48" y="92"/>
                  <a:pt x="48" y="92"/>
                </a:cubicBezTo>
                <a:cubicBezTo>
                  <a:pt x="48" y="92"/>
                  <a:pt x="48" y="93"/>
                  <a:pt x="48" y="94"/>
                </a:cubicBezTo>
                <a:cubicBezTo>
                  <a:pt x="48" y="94"/>
                  <a:pt x="47" y="95"/>
                  <a:pt x="47" y="95"/>
                </a:cubicBezTo>
                <a:cubicBezTo>
                  <a:pt x="47" y="95"/>
                  <a:pt x="46" y="96"/>
                  <a:pt x="47" y="96"/>
                </a:cubicBezTo>
                <a:cubicBezTo>
                  <a:pt x="47" y="96"/>
                  <a:pt x="47" y="96"/>
                  <a:pt x="47" y="97"/>
                </a:cubicBezTo>
                <a:cubicBezTo>
                  <a:pt x="46" y="97"/>
                  <a:pt x="46" y="98"/>
                  <a:pt x="46" y="98"/>
                </a:cubicBezTo>
                <a:cubicBezTo>
                  <a:pt x="46" y="99"/>
                  <a:pt x="46" y="100"/>
                  <a:pt x="46" y="100"/>
                </a:cubicBezTo>
                <a:cubicBezTo>
                  <a:pt x="46" y="100"/>
                  <a:pt x="45" y="101"/>
                  <a:pt x="45" y="101"/>
                </a:cubicBezTo>
                <a:cubicBezTo>
                  <a:pt x="45" y="101"/>
                  <a:pt x="44" y="103"/>
                  <a:pt x="44" y="103"/>
                </a:cubicBezTo>
                <a:cubicBezTo>
                  <a:pt x="44" y="103"/>
                  <a:pt x="43" y="104"/>
                  <a:pt x="43" y="105"/>
                </a:cubicBezTo>
                <a:cubicBezTo>
                  <a:pt x="43" y="105"/>
                  <a:pt x="42" y="105"/>
                  <a:pt x="43" y="105"/>
                </a:cubicBezTo>
                <a:cubicBezTo>
                  <a:pt x="43" y="106"/>
                  <a:pt x="43" y="106"/>
                  <a:pt x="43" y="106"/>
                </a:cubicBezTo>
                <a:cubicBezTo>
                  <a:pt x="42" y="107"/>
                  <a:pt x="43" y="107"/>
                  <a:pt x="43" y="107"/>
                </a:cubicBezTo>
                <a:cubicBezTo>
                  <a:pt x="42" y="108"/>
                  <a:pt x="42" y="108"/>
                  <a:pt x="42" y="108"/>
                </a:cubicBezTo>
                <a:cubicBezTo>
                  <a:pt x="42" y="109"/>
                  <a:pt x="42" y="109"/>
                  <a:pt x="42" y="110"/>
                </a:cubicBezTo>
                <a:cubicBezTo>
                  <a:pt x="41" y="110"/>
                  <a:pt x="41" y="111"/>
                  <a:pt x="41" y="111"/>
                </a:cubicBezTo>
                <a:cubicBezTo>
                  <a:pt x="41" y="111"/>
                  <a:pt x="41" y="111"/>
                  <a:pt x="41" y="112"/>
                </a:cubicBezTo>
                <a:cubicBezTo>
                  <a:pt x="41" y="112"/>
                  <a:pt x="41" y="113"/>
                  <a:pt x="41" y="113"/>
                </a:cubicBezTo>
                <a:cubicBezTo>
                  <a:pt x="41" y="113"/>
                  <a:pt x="41" y="112"/>
                  <a:pt x="41" y="112"/>
                </a:cubicBezTo>
                <a:cubicBezTo>
                  <a:pt x="41" y="112"/>
                  <a:pt x="42" y="111"/>
                  <a:pt x="42" y="111"/>
                </a:cubicBezTo>
                <a:cubicBezTo>
                  <a:pt x="42" y="111"/>
                  <a:pt x="42" y="110"/>
                  <a:pt x="42" y="111"/>
                </a:cubicBezTo>
                <a:cubicBezTo>
                  <a:pt x="42" y="111"/>
                  <a:pt x="42" y="110"/>
                  <a:pt x="42" y="111"/>
                </a:cubicBezTo>
                <a:cubicBezTo>
                  <a:pt x="42" y="111"/>
                  <a:pt x="42" y="111"/>
                  <a:pt x="42" y="112"/>
                </a:cubicBezTo>
                <a:cubicBezTo>
                  <a:pt x="42" y="112"/>
                  <a:pt x="42" y="113"/>
                  <a:pt x="42" y="113"/>
                </a:cubicBezTo>
                <a:cubicBezTo>
                  <a:pt x="41" y="113"/>
                  <a:pt x="41" y="114"/>
                  <a:pt x="41" y="114"/>
                </a:cubicBezTo>
                <a:cubicBezTo>
                  <a:pt x="41" y="114"/>
                  <a:pt x="41" y="114"/>
                  <a:pt x="41" y="114"/>
                </a:cubicBezTo>
                <a:cubicBezTo>
                  <a:pt x="41" y="114"/>
                  <a:pt x="41" y="115"/>
                  <a:pt x="41" y="115"/>
                </a:cubicBezTo>
                <a:cubicBezTo>
                  <a:pt x="41" y="115"/>
                  <a:pt x="41" y="115"/>
                  <a:pt x="41" y="115"/>
                </a:cubicBezTo>
                <a:cubicBezTo>
                  <a:pt x="41" y="116"/>
                  <a:pt x="41" y="116"/>
                  <a:pt x="41" y="116"/>
                </a:cubicBezTo>
                <a:cubicBezTo>
                  <a:pt x="40" y="116"/>
                  <a:pt x="40" y="117"/>
                  <a:pt x="40" y="117"/>
                </a:cubicBezTo>
                <a:cubicBezTo>
                  <a:pt x="40" y="117"/>
                  <a:pt x="40" y="117"/>
                  <a:pt x="40" y="117"/>
                </a:cubicBezTo>
                <a:cubicBezTo>
                  <a:pt x="40" y="117"/>
                  <a:pt x="40" y="117"/>
                  <a:pt x="39" y="117"/>
                </a:cubicBezTo>
                <a:cubicBezTo>
                  <a:pt x="39" y="116"/>
                  <a:pt x="39" y="116"/>
                  <a:pt x="39" y="116"/>
                </a:cubicBezTo>
                <a:cubicBezTo>
                  <a:pt x="39" y="117"/>
                  <a:pt x="39" y="117"/>
                  <a:pt x="39" y="117"/>
                </a:cubicBezTo>
                <a:cubicBezTo>
                  <a:pt x="38" y="117"/>
                  <a:pt x="38" y="118"/>
                  <a:pt x="38" y="118"/>
                </a:cubicBezTo>
                <a:cubicBezTo>
                  <a:pt x="38" y="118"/>
                  <a:pt x="39" y="118"/>
                  <a:pt x="39" y="118"/>
                </a:cubicBezTo>
                <a:cubicBezTo>
                  <a:pt x="39" y="118"/>
                  <a:pt x="39" y="119"/>
                  <a:pt x="39" y="119"/>
                </a:cubicBezTo>
                <a:cubicBezTo>
                  <a:pt x="39" y="119"/>
                  <a:pt x="39" y="119"/>
                  <a:pt x="39" y="120"/>
                </a:cubicBezTo>
                <a:cubicBezTo>
                  <a:pt x="39" y="120"/>
                  <a:pt x="40" y="120"/>
                  <a:pt x="39" y="120"/>
                </a:cubicBezTo>
                <a:cubicBezTo>
                  <a:pt x="39" y="120"/>
                  <a:pt x="39" y="120"/>
                  <a:pt x="39" y="120"/>
                </a:cubicBezTo>
                <a:cubicBezTo>
                  <a:pt x="38" y="120"/>
                  <a:pt x="39" y="120"/>
                  <a:pt x="39" y="121"/>
                </a:cubicBezTo>
                <a:cubicBezTo>
                  <a:pt x="39" y="121"/>
                  <a:pt x="38" y="121"/>
                  <a:pt x="38" y="121"/>
                </a:cubicBezTo>
                <a:cubicBezTo>
                  <a:pt x="38" y="121"/>
                  <a:pt x="38" y="122"/>
                  <a:pt x="38" y="122"/>
                </a:cubicBezTo>
                <a:cubicBezTo>
                  <a:pt x="38" y="122"/>
                  <a:pt x="38" y="122"/>
                  <a:pt x="38" y="122"/>
                </a:cubicBezTo>
                <a:cubicBezTo>
                  <a:pt x="38" y="122"/>
                  <a:pt x="38" y="123"/>
                  <a:pt x="38" y="123"/>
                </a:cubicBezTo>
                <a:cubicBezTo>
                  <a:pt x="38" y="123"/>
                  <a:pt x="38" y="124"/>
                  <a:pt x="38" y="124"/>
                </a:cubicBezTo>
                <a:cubicBezTo>
                  <a:pt x="37" y="124"/>
                  <a:pt x="38" y="124"/>
                  <a:pt x="38" y="125"/>
                </a:cubicBezTo>
                <a:cubicBezTo>
                  <a:pt x="37" y="125"/>
                  <a:pt x="37" y="125"/>
                  <a:pt x="38" y="125"/>
                </a:cubicBezTo>
                <a:cubicBezTo>
                  <a:pt x="38" y="125"/>
                  <a:pt x="38" y="125"/>
                  <a:pt x="37" y="126"/>
                </a:cubicBezTo>
                <a:cubicBezTo>
                  <a:pt x="37" y="126"/>
                  <a:pt x="37" y="126"/>
                  <a:pt x="37" y="126"/>
                </a:cubicBezTo>
                <a:cubicBezTo>
                  <a:pt x="37" y="127"/>
                  <a:pt x="37" y="127"/>
                  <a:pt x="37" y="127"/>
                </a:cubicBezTo>
                <a:cubicBezTo>
                  <a:pt x="37" y="127"/>
                  <a:pt x="37" y="128"/>
                  <a:pt x="37" y="128"/>
                </a:cubicBezTo>
                <a:cubicBezTo>
                  <a:pt x="37" y="127"/>
                  <a:pt x="38" y="127"/>
                  <a:pt x="38" y="127"/>
                </a:cubicBezTo>
                <a:cubicBezTo>
                  <a:pt x="38" y="127"/>
                  <a:pt x="38" y="127"/>
                  <a:pt x="37" y="128"/>
                </a:cubicBezTo>
                <a:cubicBezTo>
                  <a:pt x="37" y="128"/>
                  <a:pt x="37" y="128"/>
                  <a:pt x="37" y="129"/>
                </a:cubicBezTo>
                <a:cubicBezTo>
                  <a:pt x="38" y="129"/>
                  <a:pt x="38" y="128"/>
                  <a:pt x="38" y="129"/>
                </a:cubicBezTo>
                <a:cubicBezTo>
                  <a:pt x="38" y="129"/>
                  <a:pt x="38" y="129"/>
                  <a:pt x="38" y="128"/>
                </a:cubicBezTo>
                <a:cubicBezTo>
                  <a:pt x="39" y="128"/>
                  <a:pt x="39" y="128"/>
                  <a:pt x="39" y="128"/>
                </a:cubicBezTo>
                <a:cubicBezTo>
                  <a:pt x="39" y="128"/>
                  <a:pt x="39" y="129"/>
                  <a:pt x="39" y="128"/>
                </a:cubicBezTo>
                <a:cubicBezTo>
                  <a:pt x="40" y="128"/>
                  <a:pt x="40" y="128"/>
                  <a:pt x="40" y="128"/>
                </a:cubicBezTo>
                <a:cubicBezTo>
                  <a:pt x="40" y="128"/>
                  <a:pt x="40" y="128"/>
                  <a:pt x="41" y="127"/>
                </a:cubicBezTo>
                <a:cubicBezTo>
                  <a:pt x="41" y="127"/>
                  <a:pt x="42" y="127"/>
                  <a:pt x="42" y="127"/>
                </a:cubicBezTo>
                <a:cubicBezTo>
                  <a:pt x="42" y="127"/>
                  <a:pt x="42" y="127"/>
                  <a:pt x="42" y="127"/>
                </a:cubicBezTo>
                <a:cubicBezTo>
                  <a:pt x="42" y="127"/>
                  <a:pt x="42" y="127"/>
                  <a:pt x="42" y="127"/>
                </a:cubicBezTo>
                <a:cubicBezTo>
                  <a:pt x="42" y="127"/>
                  <a:pt x="42" y="127"/>
                  <a:pt x="42" y="127"/>
                </a:cubicBezTo>
                <a:cubicBezTo>
                  <a:pt x="42" y="127"/>
                  <a:pt x="42" y="127"/>
                  <a:pt x="42" y="127"/>
                </a:cubicBezTo>
                <a:cubicBezTo>
                  <a:pt x="42" y="127"/>
                  <a:pt x="42" y="127"/>
                  <a:pt x="42" y="127"/>
                </a:cubicBezTo>
                <a:cubicBezTo>
                  <a:pt x="42" y="127"/>
                  <a:pt x="42" y="127"/>
                  <a:pt x="42" y="127"/>
                </a:cubicBezTo>
                <a:cubicBezTo>
                  <a:pt x="42" y="127"/>
                  <a:pt x="42" y="127"/>
                  <a:pt x="42" y="127"/>
                </a:cubicBezTo>
                <a:cubicBezTo>
                  <a:pt x="42" y="127"/>
                  <a:pt x="42" y="127"/>
                  <a:pt x="42" y="127"/>
                </a:cubicBezTo>
                <a:cubicBezTo>
                  <a:pt x="42" y="127"/>
                  <a:pt x="42" y="127"/>
                  <a:pt x="42" y="127"/>
                </a:cubicBezTo>
                <a:cubicBezTo>
                  <a:pt x="42" y="127"/>
                  <a:pt x="42" y="127"/>
                  <a:pt x="42" y="127"/>
                </a:cubicBezTo>
                <a:cubicBezTo>
                  <a:pt x="42" y="127"/>
                  <a:pt x="42" y="127"/>
                  <a:pt x="42" y="127"/>
                </a:cubicBezTo>
                <a:cubicBezTo>
                  <a:pt x="42" y="127"/>
                  <a:pt x="42" y="127"/>
                  <a:pt x="42" y="127"/>
                </a:cubicBezTo>
                <a:cubicBezTo>
                  <a:pt x="42" y="127"/>
                  <a:pt x="42" y="127"/>
                  <a:pt x="42" y="127"/>
                </a:cubicBezTo>
                <a:cubicBezTo>
                  <a:pt x="42" y="127"/>
                  <a:pt x="42" y="127"/>
                  <a:pt x="42" y="127"/>
                </a:cubicBezTo>
                <a:cubicBezTo>
                  <a:pt x="42" y="127"/>
                  <a:pt x="42" y="127"/>
                  <a:pt x="42" y="127"/>
                </a:cubicBezTo>
                <a:cubicBezTo>
                  <a:pt x="42" y="127"/>
                  <a:pt x="42" y="127"/>
                  <a:pt x="42" y="127"/>
                </a:cubicBezTo>
                <a:cubicBezTo>
                  <a:pt x="42" y="127"/>
                  <a:pt x="42" y="127"/>
                  <a:pt x="42" y="127"/>
                </a:cubicBezTo>
                <a:cubicBezTo>
                  <a:pt x="42" y="126"/>
                  <a:pt x="42" y="126"/>
                  <a:pt x="42" y="126"/>
                </a:cubicBezTo>
                <a:cubicBezTo>
                  <a:pt x="42" y="126"/>
                  <a:pt x="42" y="125"/>
                  <a:pt x="42" y="125"/>
                </a:cubicBezTo>
                <a:cubicBezTo>
                  <a:pt x="42" y="125"/>
                  <a:pt x="43" y="125"/>
                  <a:pt x="43" y="124"/>
                </a:cubicBezTo>
                <a:cubicBezTo>
                  <a:pt x="43" y="124"/>
                  <a:pt x="43" y="124"/>
                  <a:pt x="43" y="124"/>
                </a:cubicBezTo>
                <a:cubicBezTo>
                  <a:pt x="43" y="124"/>
                  <a:pt x="43" y="124"/>
                  <a:pt x="43" y="124"/>
                </a:cubicBezTo>
                <a:cubicBezTo>
                  <a:pt x="44" y="124"/>
                  <a:pt x="44" y="124"/>
                  <a:pt x="44" y="123"/>
                </a:cubicBezTo>
                <a:cubicBezTo>
                  <a:pt x="44" y="123"/>
                  <a:pt x="45" y="123"/>
                  <a:pt x="45" y="122"/>
                </a:cubicBezTo>
                <a:cubicBezTo>
                  <a:pt x="45" y="122"/>
                  <a:pt x="45" y="121"/>
                  <a:pt x="46" y="121"/>
                </a:cubicBezTo>
                <a:cubicBezTo>
                  <a:pt x="46" y="120"/>
                  <a:pt x="46" y="120"/>
                  <a:pt x="46" y="120"/>
                </a:cubicBezTo>
                <a:cubicBezTo>
                  <a:pt x="47" y="120"/>
                  <a:pt x="47" y="119"/>
                  <a:pt x="47" y="119"/>
                </a:cubicBezTo>
                <a:cubicBezTo>
                  <a:pt x="47" y="118"/>
                  <a:pt x="46" y="118"/>
                  <a:pt x="46" y="118"/>
                </a:cubicBezTo>
                <a:cubicBezTo>
                  <a:pt x="46" y="118"/>
                  <a:pt x="45" y="117"/>
                  <a:pt x="46" y="117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7" y="115"/>
                  <a:pt x="48" y="115"/>
                  <a:pt x="48" y="115"/>
                </a:cubicBezTo>
                <a:cubicBezTo>
                  <a:pt x="48" y="115"/>
                  <a:pt x="48" y="115"/>
                  <a:pt x="48" y="115"/>
                </a:cubicBezTo>
                <a:cubicBezTo>
                  <a:pt x="48" y="115"/>
                  <a:pt x="48" y="114"/>
                  <a:pt x="49" y="114"/>
                </a:cubicBezTo>
                <a:cubicBezTo>
                  <a:pt x="49" y="114"/>
                  <a:pt x="49" y="113"/>
                  <a:pt x="49" y="113"/>
                </a:cubicBezTo>
                <a:cubicBezTo>
                  <a:pt x="49" y="113"/>
                  <a:pt x="50" y="112"/>
                  <a:pt x="50" y="112"/>
                </a:cubicBezTo>
                <a:cubicBezTo>
                  <a:pt x="50" y="112"/>
                  <a:pt x="49" y="112"/>
                  <a:pt x="49" y="112"/>
                </a:cubicBezTo>
                <a:cubicBezTo>
                  <a:pt x="50" y="112"/>
                  <a:pt x="50" y="111"/>
                  <a:pt x="50" y="111"/>
                </a:cubicBezTo>
                <a:cubicBezTo>
                  <a:pt x="50" y="111"/>
                  <a:pt x="49" y="110"/>
                  <a:pt x="50" y="110"/>
                </a:cubicBezTo>
                <a:cubicBezTo>
                  <a:pt x="50" y="110"/>
                  <a:pt x="50" y="109"/>
                  <a:pt x="50" y="109"/>
                </a:cubicBezTo>
                <a:cubicBezTo>
                  <a:pt x="50" y="110"/>
                  <a:pt x="51" y="110"/>
                  <a:pt x="51" y="110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2" y="109"/>
                  <a:pt x="52" y="109"/>
                  <a:pt x="53" y="108"/>
                </a:cubicBezTo>
                <a:cubicBezTo>
                  <a:pt x="53" y="108"/>
                  <a:pt x="53" y="107"/>
                  <a:pt x="53" y="107"/>
                </a:cubicBezTo>
                <a:cubicBezTo>
                  <a:pt x="53" y="107"/>
                  <a:pt x="53" y="107"/>
                  <a:pt x="54" y="107"/>
                </a:cubicBezTo>
                <a:cubicBezTo>
                  <a:pt x="54" y="107"/>
                  <a:pt x="55" y="107"/>
                  <a:pt x="55" y="107"/>
                </a:cubicBezTo>
                <a:cubicBezTo>
                  <a:pt x="56" y="107"/>
                  <a:pt x="57" y="106"/>
                  <a:pt x="58" y="106"/>
                </a:cubicBezTo>
                <a:cubicBezTo>
                  <a:pt x="58" y="105"/>
                  <a:pt x="58" y="105"/>
                  <a:pt x="58" y="104"/>
                </a:cubicBezTo>
                <a:cubicBezTo>
                  <a:pt x="58" y="104"/>
                  <a:pt x="58" y="104"/>
                  <a:pt x="58" y="104"/>
                </a:cubicBezTo>
                <a:cubicBezTo>
                  <a:pt x="58" y="104"/>
                  <a:pt x="58" y="103"/>
                  <a:pt x="58" y="103"/>
                </a:cubicBezTo>
                <a:cubicBezTo>
                  <a:pt x="58" y="103"/>
                  <a:pt x="58" y="103"/>
                  <a:pt x="58" y="102"/>
                </a:cubicBezTo>
                <a:cubicBezTo>
                  <a:pt x="58" y="102"/>
                  <a:pt x="58" y="102"/>
                  <a:pt x="57" y="101"/>
                </a:cubicBezTo>
                <a:cubicBezTo>
                  <a:pt x="57" y="101"/>
                  <a:pt x="57" y="101"/>
                  <a:pt x="57" y="101"/>
                </a:cubicBezTo>
                <a:cubicBezTo>
                  <a:pt x="57" y="101"/>
                  <a:pt x="57" y="101"/>
                  <a:pt x="57" y="101"/>
                </a:cubicBezTo>
                <a:cubicBezTo>
                  <a:pt x="57" y="101"/>
                  <a:pt x="57" y="101"/>
                  <a:pt x="57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8" y="101"/>
                  <a:pt x="59" y="101"/>
                  <a:pt x="59" y="101"/>
                </a:cubicBezTo>
                <a:cubicBezTo>
                  <a:pt x="59" y="102"/>
                  <a:pt x="59" y="102"/>
                  <a:pt x="59" y="102"/>
                </a:cubicBezTo>
                <a:cubicBezTo>
                  <a:pt x="60" y="102"/>
                  <a:pt x="61" y="102"/>
                  <a:pt x="61" y="102"/>
                </a:cubicBezTo>
                <a:cubicBezTo>
                  <a:pt x="61" y="101"/>
                  <a:pt x="62" y="101"/>
                  <a:pt x="62" y="101"/>
                </a:cubicBezTo>
                <a:cubicBezTo>
                  <a:pt x="62" y="100"/>
                  <a:pt x="62" y="100"/>
                  <a:pt x="62" y="100"/>
                </a:cubicBezTo>
                <a:cubicBezTo>
                  <a:pt x="62" y="100"/>
                  <a:pt x="62" y="100"/>
                  <a:pt x="62" y="100"/>
                </a:cubicBezTo>
                <a:cubicBezTo>
                  <a:pt x="62" y="100"/>
                  <a:pt x="63" y="100"/>
                  <a:pt x="63" y="100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3" y="99"/>
                  <a:pt x="63" y="99"/>
                  <a:pt x="63" y="99"/>
                </a:cubicBezTo>
                <a:cubicBezTo>
                  <a:pt x="63" y="99"/>
                  <a:pt x="63" y="99"/>
                  <a:pt x="63" y="99"/>
                </a:cubicBezTo>
                <a:cubicBezTo>
                  <a:pt x="63" y="99"/>
                  <a:pt x="64" y="99"/>
                  <a:pt x="64" y="98"/>
                </a:cubicBezTo>
                <a:cubicBezTo>
                  <a:pt x="64" y="98"/>
                  <a:pt x="64" y="97"/>
                  <a:pt x="64" y="97"/>
                </a:cubicBezTo>
                <a:cubicBezTo>
                  <a:pt x="64" y="97"/>
                  <a:pt x="65" y="97"/>
                  <a:pt x="65" y="97"/>
                </a:cubicBezTo>
                <a:cubicBezTo>
                  <a:pt x="65" y="97"/>
                  <a:pt x="64" y="98"/>
                  <a:pt x="64" y="98"/>
                </a:cubicBezTo>
                <a:cubicBezTo>
                  <a:pt x="65" y="98"/>
                  <a:pt x="65" y="97"/>
                  <a:pt x="65" y="97"/>
                </a:cubicBezTo>
                <a:cubicBezTo>
                  <a:pt x="66" y="96"/>
                  <a:pt x="66" y="95"/>
                  <a:pt x="67" y="95"/>
                </a:cubicBezTo>
                <a:cubicBezTo>
                  <a:pt x="67" y="95"/>
                  <a:pt x="67" y="95"/>
                  <a:pt x="67" y="95"/>
                </a:cubicBezTo>
                <a:cubicBezTo>
                  <a:pt x="67" y="94"/>
                  <a:pt x="67" y="94"/>
                  <a:pt x="67" y="94"/>
                </a:cubicBezTo>
                <a:cubicBezTo>
                  <a:pt x="68" y="93"/>
                  <a:pt x="67" y="93"/>
                  <a:pt x="68" y="93"/>
                </a:cubicBezTo>
                <a:cubicBezTo>
                  <a:pt x="68" y="93"/>
                  <a:pt x="68" y="92"/>
                  <a:pt x="68" y="92"/>
                </a:cubicBezTo>
                <a:cubicBezTo>
                  <a:pt x="68" y="91"/>
                  <a:pt x="69" y="90"/>
                  <a:pt x="70" y="90"/>
                </a:cubicBezTo>
                <a:cubicBezTo>
                  <a:pt x="70" y="90"/>
                  <a:pt x="70" y="90"/>
                  <a:pt x="71" y="90"/>
                </a:cubicBezTo>
                <a:cubicBezTo>
                  <a:pt x="71" y="90"/>
                  <a:pt x="71" y="89"/>
                  <a:pt x="72" y="89"/>
                </a:cubicBezTo>
                <a:cubicBezTo>
                  <a:pt x="72" y="89"/>
                  <a:pt x="73" y="89"/>
                  <a:pt x="74" y="89"/>
                </a:cubicBezTo>
                <a:cubicBezTo>
                  <a:pt x="74" y="89"/>
                  <a:pt x="75" y="88"/>
                  <a:pt x="75" y="88"/>
                </a:cubicBezTo>
                <a:cubicBezTo>
                  <a:pt x="75" y="88"/>
                  <a:pt x="76" y="87"/>
                  <a:pt x="76" y="86"/>
                </a:cubicBezTo>
                <a:cubicBezTo>
                  <a:pt x="76" y="86"/>
                  <a:pt x="77" y="85"/>
                  <a:pt x="77" y="85"/>
                </a:cubicBezTo>
                <a:cubicBezTo>
                  <a:pt x="77" y="84"/>
                  <a:pt x="77" y="83"/>
                  <a:pt x="77" y="83"/>
                </a:cubicBezTo>
                <a:cubicBezTo>
                  <a:pt x="77" y="83"/>
                  <a:pt x="78" y="83"/>
                  <a:pt x="78" y="82"/>
                </a:cubicBezTo>
                <a:cubicBezTo>
                  <a:pt x="78" y="81"/>
                  <a:pt x="78" y="80"/>
                  <a:pt x="78" y="80"/>
                </a:cubicBezTo>
                <a:cubicBezTo>
                  <a:pt x="78" y="80"/>
                  <a:pt x="79" y="80"/>
                  <a:pt x="79" y="79"/>
                </a:cubicBezTo>
                <a:cubicBezTo>
                  <a:pt x="79" y="79"/>
                  <a:pt x="80" y="78"/>
                  <a:pt x="81" y="77"/>
                </a:cubicBezTo>
                <a:cubicBezTo>
                  <a:pt x="81" y="77"/>
                  <a:pt x="82" y="76"/>
                  <a:pt x="82" y="75"/>
                </a:cubicBezTo>
                <a:cubicBezTo>
                  <a:pt x="82" y="75"/>
                  <a:pt x="82" y="74"/>
                  <a:pt x="82" y="74"/>
                </a:cubicBezTo>
                <a:cubicBezTo>
                  <a:pt x="82" y="74"/>
                  <a:pt x="82" y="73"/>
                  <a:pt x="82" y="73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76" name="Freeform 60">
            <a:extLst>
              <a:ext uri="{FF2B5EF4-FFF2-40B4-BE49-F238E27FC236}">
                <a16:creationId xmlns:a16="http://schemas.microsoft.com/office/drawing/2014/main" id="{42256E00-2D9D-4A49-972E-15403A38B530}"/>
              </a:ext>
            </a:extLst>
          </p:cNvPr>
          <p:cNvSpPr>
            <a:spLocks/>
          </p:cNvSpPr>
          <p:nvPr/>
        </p:nvSpPr>
        <p:spPr bwMode="auto">
          <a:xfrm>
            <a:off x="3106738" y="6057900"/>
            <a:ext cx="192087" cy="163513"/>
          </a:xfrm>
          <a:custGeom>
            <a:avLst/>
            <a:gdLst>
              <a:gd name="T0" fmla="*/ 2147483646 w 6"/>
              <a:gd name="T1" fmla="*/ 2147483646 h 5"/>
              <a:gd name="T2" fmla="*/ 2147483646 w 6"/>
              <a:gd name="T3" fmla="*/ 2147483646 h 5"/>
              <a:gd name="T4" fmla="*/ 2147483646 w 6"/>
              <a:gd name="T5" fmla="*/ 2147483646 h 5"/>
              <a:gd name="T6" fmla="*/ 2147483646 w 6"/>
              <a:gd name="T7" fmla="*/ 2147483646 h 5"/>
              <a:gd name="T8" fmla="*/ 2147483646 w 6"/>
              <a:gd name="T9" fmla="*/ 2147483646 h 5"/>
              <a:gd name="T10" fmla="*/ 2147483646 w 6"/>
              <a:gd name="T11" fmla="*/ 2147483646 h 5"/>
              <a:gd name="T12" fmla="*/ 2147483646 w 6"/>
              <a:gd name="T13" fmla="*/ 2147483646 h 5"/>
              <a:gd name="T14" fmla="*/ 2147483646 w 6"/>
              <a:gd name="T15" fmla="*/ 2147483646 h 5"/>
              <a:gd name="T16" fmla="*/ 2147483646 w 6"/>
              <a:gd name="T17" fmla="*/ 2147483646 h 5"/>
              <a:gd name="T18" fmla="*/ 2147483646 w 6"/>
              <a:gd name="T19" fmla="*/ 2147483646 h 5"/>
              <a:gd name="T20" fmla="*/ 2147483646 w 6"/>
              <a:gd name="T21" fmla="*/ 2147483646 h 5"/>
              <a:gd name="T22" fmla="*/ 2147483646 w 6"/>
              <a:gd name="T23" fmla="*/ 2147483646 h 5"/>
              <a:gd name="T24" fmla="*/ 2147483646 w 6"/>
              <a:gd name="T25" fmla="*/ 2147483646 h 5"/>
              <a:gd name="T26" fmla="*/ 2147483646 w 6"/>
              <a:gd name="T27" fmla="*/ 2147483646 h 5"/>
              <a:gd name="T28" fmla="*/ 2147483646 w 6"/>
              <a:gd name="T29" fmla="*/ 2147483646 h 5"/>
              <a:gd name="T30" fmla="*/ 2147483646 w 6"/>
              <a:gd name="T31" fmla="*/ 2147483646 h 5"/>
              <a:gd name="T32" fmla="*/ 2147483646 w 6"/>
              <a:gd name="T33" fmla="*/ 2147483646 h 5"/>
              <a:gd name="T34" fmla="*/ 2147483646 w 6"/>
              <a:gd name="T35" fmla="*/ 2147483646 h 5"/>
              <a:gd name="T36" fmla="*/ 2147483646 w 6"/>
              <a:gd name="T37" fmla="*/ 2147483646 h 5"/>
              <a:gd name="T38" fmla="*/ 2147483646 w 6"/>
              <a:gd name="T39" fmla="*/ 2147483646 h 5"/>
              <a:gd name="T40" fmla="*/ 2147483646 w 6"/>
              <a:gd name="T41" fmla="*/ 2147483646 h 5"/>
              <a:gd name="T42" fmla="*/ 2147483646 w 6"/>
              <a:gd name="T43" fmla="*/ 2147483646 h 5"/>
              <a:gd name="T44" fmla="*/ 2147483646 w 6"/>
              <a:gd name="T45" fmla="*/ 2147483646 h 5"/>
              <a:gd name="T46" fmla="*/ 0 w 6"/>
              <a:gd name="T47" fmla="*/ 2147483646 h 5"/>
              <a:gd name="T48" fmla="*/ 0 w 6"/>
              <a:gd name="T49" fmla="*/ 2147483646 h 5"/>
              <a:gd name="T50" fmla="*/ 2147483646 w 6"/>
              <a:gd name="T51" fmla="*/ 2147483646 h 5"/>
              <a:gd name="T52" fmla="*/ 2147483646 w 6"/>
              <a:gd name="T53" fmla="*/ 2147483646 h 5"/>
              <a:gd name="T54" fmla="*/ 2147483646 w 6"/>
              <a:gd name="T55" fmla="*/ 2147483646 h 5"/>
              <a:gd name="T56" fmla="*/ 2147483646 w 6"/>
              <a:gd name="T57" fmla="*/ 2147483646 h 5"/>
              <a:gd name="T58" fmla="*/ 2147483646 w 6"/>
              <a:gd name="T59" fmla="*/ 2147483646 h 5"/>
              <a:gd name="T60" fmla="*/ 2147483646 w 6"/>
              <a:gd name="T61" fmla="*/ 2147483646 h 5"/>
              <a:gd name="T62" fmla="*/ 2147483646 w 6"/>
              <a:gd name="T63" fmla="*/ 2147483646 h 5"/>
              <a:gd name="T64" fmla="*/ 2147483646 w 6"/>
              <a:gd name="T65" fmla="*/ 2147483646 h 5"/>
              <a:gd name="T66" fmla="*/ 2147483646 w 6"/>
              <a:gd name="T67" fmla="*/ 2147483646 h 5"/>
              <a:gd name="T68" fmla="*/ 2147483646 w 6"/>
              <a:gd name="T69" fmla="*/ 2147483646 h 5"/>
              <a:gd name="T70" fmla="*/ 2147483646 w 6"/>
              <a:gd name="T71" fmla="*/ 2147483646 h 5"/>
              <a:gd name="T72" fmla="*/ 2147483646 w 6"/>
              <a:gd name="T73" fmla="*/ 2147483646 h 5"/>
              <a:gd name="T74" fmla="*/ 2147483646 w 6"/>
              <a:gd name="T75" fmla="*/ 2147483646 h 5"/>
              <a:gd name="T76" fmla="*/ 2147483646 w 6"/>
              <a:gd name="T77" fmla="*/ 2147483646 h 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" h="5">
                <a:moveTo>
                  <a:pt x="5" y="5"/>
                </a:moveTo>
                <a:cubicBezTo>
                  <a:pt x="5" y="5"/>
                  <a:pt x="4" y="4"/>
                  <a:pt x="4" y="4"/>
                </a:cubicBezTo>
                <a:cubicBezTo>
                  <a:pt x="4" y="3"/>
                  <a:pt x="3" y="3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4" y="2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3" y="0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3" y="2"/>
                  <a:pt x="2" y="2"/>
                </a:cubicBezTo>
                <a:cubicBezTo>
                  <a:pt x="2" y="3"/>
                  <a:pt x="2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0" y="4"/>
                  <a:pt x="0" y="4"/>
                </a:cubicBezTo>
                <a:cubicBezTo>
                  <a:pt x="0" y="4"/>
                  <a:pt x="0" y="5"/>
                  <a:pt x="0" y="5"/>
                </a:cubicBezTo>
                <a:cubicBezTo>
                  <a:pt x="0" y="5"/>
                  <a:pt x="1" y="5"/>
                  <a:pt x="1" y="5"/>
                </a:cubicBezTo>
                <a:cubicBezTo>
                  <a:pt x="1" y="5"/>
                  <a:pt x="2" y="5"/>
                  <a:pt x="2" y="5"/>
                </a:cubicBezTo>
                <a:cubicBezTo>
                  <a:pt x="2" y="5"/>
                  <a:pt x="2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6" y="5"/>
                  <a:pt x="5" y="5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77" name="Freeform 61">
            <a:extLst>
              <a:ext uri="{FF2B5EF4-FFF2-40B4-BE49-F238E27FC236}">
                <a16:creationId xmlns:a16="http://schemas.microsoft.com/office/drawing/2014/main" id="{DA240669-77C8-4D31-8565-7E49C89938CD}"/>
              </a:ext>
            </a:extLst>
          </p:cNvPr>
          <p:cNvSpPr>
            <a:spLocks/>
          </p:cNvSpPr>
          <p:nvPr/>
        </p:nvSpPr>
        <p:spPr bwMode="auto">
          <a:xfrm>
            <a:off x="3203575" y="6221413"/>
            <a:ext cx="31750" cy="33337"/>
          </a:xfrm>
          <a:custGeom>
            <a:avLst/>
            <a:gdLst>
              <a:gd name="T0" fmla="*/ 0 w 1"/>
              <a:gd name="T1" fmla="*/ 2147483646 h 1"/>
              <a:gd name="T2" fmla="*/ 0 w 1"/>
              <a:gd name="T3" fmla="*/ 2147483646 h 1"/>
              <a:gd name="T4" fmla="*/ 0 w 1"/>
              <a:gd name="T5" fmla="*/ 2147483646 h 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1" y="1"/>
                  <a:pt x="0" y="0"/>
                  <a:pt x="0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78" name="Freeform 62">
            <a:extLst>
              <a:ext uri="{FF2B5EF4-FFF2-40B4-BE49-F238E27FC236}">
                <a16:creationId xmlns:a16="http://schemas.microsoft.com/office/drawing/2014/main" id="{9C3973D3-29C7-41DC-8395-9EBAE7BC44F7}"/>
              </a:ext>
            </a:extLst>
          </p:cNvPr>
          <p:cNvSpPr>
            <a:spLocks/>
          </p:cNvSpPr>
          <p:nvPr/>
        </p:nvSpPr>
        <p:spPr bwMode="auto">
          <a:xfrm>
            <a:off x="3136900" y="6254750"/>
            <a:ext cx="33338" cy="0"/>
          </a:xfrm>
          <a:custGeom>
            <a:avLst/>
            <a:gdLst>
              <a:gd name="T0" fmla="*/ 0 w 1"/>
              <a:gd name="T1" fmla="*/ 0 w 1"/>
              <a:gd name="T2" fmla="*/ 2147483646 w 1"/>
              <a:gd name="T3" fmla="*/ 0 w 1"/>
              <a:gd name="T4" fmla="*/ 0 60000 65536"/>
              <a:gd name="T5" fmla="*/ 0 60000 65536"/>
              <a:gd name="T6" fmla="*/ 0 60000 65536"/>
              <a:gd name="T7" fmla="*/ 0 60000 65536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79" name="Freeform 63">
            <a:extLst>
              <a:ext uri="{FF2B5EF4-FFF2-40B4-BE49-F238E27FC236}">
                <a16:creationId xmlns:a16="http://schemas.microsoft.com/office/drawing/2014/main" id="{ACF65AAB-077A-4401-825A-8AEC8801CB01}"/>
              </a:ext>
            </a:extLst>
          </p:cNvPr>
          <p:cNvSpPr>
            <a:spLocks/>
          </p:cNvSpPr>
          <p:nvPr/>
        </p:nvSpPr>
        <p:spPr bwMode="auto">
          <a:xfrm>
            <a:off x="3008313" y="6091238"/>
            <a:ext cx="65087" cy="98425"/>
          </a:xfrm>
          <a:custGeom>
            <a:avLst/>
            <a:gdLst>
              <a:gd name="T0" fmla="*/ 0 w 2"/>
              <a:gd name="T1" fmla="*/ 0 h 3"/>
              <a:gd name="T2" fmla="*/ 0 w 2"/>
              <a:gd name="T3" fmla="*/ 2147483646 h 3"/>
              <a:gd name="T4" fmla="*/ 2147483646 w 2"/>
              <a:gd name="T5" fmla="*/ 2147483646 h 3"/>
              <a:gd name="T6" fmla="*/ 2147483646 w 2"/>
              <a:gd name="T7" fmla="*/ 2147483646 h 3"/>
              <a:gd name="T8" fmla="*/ 2147483646 w 2"/>
              <a:gd name="T9" fmla="*/ 2147483646 h 3"/>
              <a:gd name="T10" fmla="*/ 2147483646 w 2"/>
              <a:gd name="T11" fmla="*/ 2147483646 h 3"/>
              <a:gd name="T12" fmla="*/ 2147483646 w 2"/>
              <a:gd name="T13" fmla="*/ 2147483646 h 3"/>
              <a:gd name="T14" fmla="*/ 2147483646 w 2"/>
              <a:gd name="T15" fmla="*/ 2147483646 h 3"/>
              <a:gd name="T16" fmla="*/ 0 w 2"/>
              <a:gd name="T17" fmla="*/ 0 h 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" h="3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3"/>
                  <a:pt x="2" y="3"/>
                </a:cubicBezTo>
                <a:cubicBezTo>
                  <a:pt x="2" y="3"/>
                  <a:pt x="2" y="2"/>
                  <a:pt x="2" y="2"/>
                </a:cubicBezTo>
                <a:cubicBezTo>
                  <a:pt x="2" y="2"/>
                  <a:pt x="1" y="1"/>
                  <a:pt x="1" y="1"/>
                </a:cubicBezTo>
                <a:cubicBezTo>
                  <a:pt x="1" y="1"/>
                  <a:pt x="0" y="0"/>
                  <a:pt x="0" y="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80" name="Freeform 64">
            <a:extLst>
              <a:ext uri="{FF2B5EF4-FFF2-40B4-BE49-F238E27FC236}">
                <a16:creationId xmlns:a16="http://schemas.microsoft.com/office/drawing/2014/main" id="{EADA6204-9A36-48FE-8F94-1ED12B5DE6F3}"/>
              </a:ext>
            </a:extLst>
          </p:cNvPr>
          <p:cNvSpPr>
            <a:spLocks/>
          </p:cNvSpPr>
          <p:nvPr/>
        </p:nvSpPr>
        <p:spPr bwMode="auto">
          <a:xfrm>
            <a:off x="3073400" y="6122988"/>
            <a:ext cx="63500" cy="33337"/>
          </a:xfrm>
          <a:custGeom>
            <a:avLst/>
            <a:gdLst>
              <a:gd name="T0" fmla="*/ 2147483646 w 2"/>
              <a:gd name="T1" fmla="*/ 0 h 1"/>
              <a:gd name="T2" fmla="*/ 2147483646 w 2"/>
              <a:gd name="T3" fmla="*/ 0 h 1"/>
              <a:gd name="T4" fmla="*/ 0 w 2"/>
              <a:gd name="T5" fmla="*/ 0 h 1"/>
              <a:gd name="T6" fmla="*/ 2147483646 w 2"/>
              <a:gd name="T7" fmla="*/ 2147483646 h 1"/>
              <a:gd name="T8" fmla="*/ 2147483646 w 2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1">
                <a:moveTo>
                  <a:pt x="2" y="0"/>
                </a:moveTo>
                <a:cubicBezTo>
                  <a:pt x="2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2" y="0"/>
                  <a:pt x="2" y="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81" name="Freeform 65">
            <a:extLst>
              <a:ext uri="{FF2B5EF4-FFF2-40B4-BE49-F238E27FC236}">
                <a16:creationId xmlns:a16="http://schemas.microsoft.com/office/drawing/2014/main" id="{1AED77D9-0C00-4FD0-9BD7-36E3C5244249}"/>
              </a:ext>
            </a:extLst>
          </p:cNvPr>
          <p:cNvSpPr>
            <a:spLocks/>
          </p:cNvSpPr>
          <p:nvPr/>
        </p:nvSpPr>
        <p:spPr bwMode="auto">
          <a:xfrm>
            <a:off x="3365500" y="3576638"/>
            <a:ext cx="290513" cy="98425"/>
          </a:xfrm>
          <a:custGeom>
            <a:avLst/>
            <a:gdLst>
              <a:gd name="T0" fmla="*/ 2147483646 w 9"/>
              <a:gd name="T1" fmla="*/ 2147483646 h 3"/>
              <a:gd name="T2" fmla="*/ 2147483646 w 9"/>
              <a:gd name="T3" fmla="*/ 2147483646 h 3"/>
              <a:gd name="T4" fmla="*/ 2147483646 w 9"/>
              <a:gd name="T5" fmla="*/ 2147483646 h 3"/>
              <a:gd name="T6" fmla="*/ 2147483646 w 9"/>
              <a:gd name="T7" fmla="*/ 2147483646 h 3"/>
              <a:gd name="T8" fmla="*/ 2147483646 w 9"/>
              <a:gd name="T9" fmla="*/ 2147483646 h 3"/>
              <a:gd name="T10" fmla="*/ 2147483646 w 9"/>
              <a:gd name="T11" fmla="*/ 2147483646 h 3"/>
              <a:gd name="T12" fmla="*/ 2147483646 w 9"/>
              <a:gd name="T13" fmla="*/ 0 h 3"/>
              <a:gd name="T14" fmla="*/ 2147483646 w 9"/>
              <a:gd name="T15" fmla="*/ 0 h 3"/>
              <a:gd name="T16" fmla="*/ 0 w 9"/>
              <a:gd name="T17" fmla="*/ 2147483646 h 3"/>
              <a:gd name="T18" fmla="*/ 2147483646 w 9"/>
              <a:gd name="T19" fmla="*/ 2147483646 h 3"/>
              <a:gd name="T20" fmla="*/ 2147483646 w 9"/>
              <a:gd name="T21" fmla="*/ 2147483646 h 3"/>
              <a:gd name="T22" fmla="*/ 2147483646 w 9"/>
              <a:gd name="T23" fmla="*/ 2147483646 h 3"/>
              <a:gd name="T24" fmla="*/ 2147483646 w 9"/>
              <a:gd name="T25" fmla="*/ 0 h 3"/>
              <a:gd name="T26" fmla="*/ 2147483646 w 9"/>
              <a:gd name="T27" fmla="*/ 2147483646 h 3"/>
              <a:gd name="T28" fmla="*/ 2147483646 w 9"/>
              <a:gd name="T29" fmla="*/ 2147483646 h 3"/>
              <a:gd name="T30" fmla="*/ 2147483646 w 9"/>
              <a:gd name="T31" fmla="*/ 2147483646 h 3"/>
              <a:gd name="T32" fmla="*/ 2147483646 w 9"/>
              <a:gd name="T33" fmla="*/ 2147483646 h 3"/>
              <a:gd name="T34" fmla="*/ 2147483646 w 9"/>
              <a:gd name="T35" fmla="*/ 2147483646 h 3"/>
              <a:gd name="T36" fmla="*/ 2147483646 w 9"/>
              <a:gd name="T37" fmla="*/ 2147483646 h 3"/>
              <a:gd name="T38" fmla="*/ 2147483646 w 9"/>
              <a:gd name="T39" fmla="*/ 2147483646 h 3"/>
              <a:gd name="T40" fmla="*/ 2147483646 w 9"/>
              <a:gd name="T41" fmla="*/ 2147483646 h 3"/>
              <a:gd name="T42" fmla="*/ 2147483646 w 9"/>
              <a:gd name="T43" fmla="*/ 2147483646 h 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9" h="3">
                <a:moveTo>
                  <a:pt x="8" y="3"/>
                </a:moveTo>
                <a:cubicBezTo>
                  <a:pt x="9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6" y="1"/>
                </a:cubicBezTo>
                <a:cubicBezTo>
                  <a:pt x="6" y="1"/>
                  <a:pt x="6" y="1"/>
                  <a:pt x="5" y="1"/>
                </a:cubicBezTo>
                <a:cubicBezTo>
                  <a:pt x="5" y="1"/>
                  <a:pt x="4" y="1"/>
                  <a:pt x="4" y="0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1" y="1"/>
                  <a:pt x="1" y="1"/>
                </a:cubicBezTo>
                <a:cubicBezTo>
                  <a:pt x="1" y="0"/>
                  <a:pt x="2" y="0"/>
                  <a:pt x="2" y="0"/>
                </a:cubicBezTo>
                <a:cubicBezTo>
                  <a:pt x="2" y="0"/>
                  <a:pt x="2" y="0"/>
                  <a:pt x="2" y="1"/>
                </a:cubicBezTo>
                <a:cubicBezTo>
                  <a:pt x="2" y="1"/>
                  <a:pt x="2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4" y="1"/>
                  <a:pt x="4" y="1"/>
                  <a:pt x="4" y="1"/>
                </a:cubicBezTo>
                <a:cubicBezTo>
                  <a:pt x="5" y="1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6" y="2"/>
                  <a:pt x="5" y="2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6" y="3"/>
                  <a:pt x="7" y="3"/>
                  <a:pt x="8" y="3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82" name="Freeform 66">
            <a:extLst>
              <a:ext uri="{FF2B5EF4-FFF2-40B4-BE49-F238E27FC236}">
                <a16:creationId xmlns:a16="http://schemas.microsoft.com/office/drawing/2014/main" id="{8C3AC92B-B959-4E44-A5F6-A73E2C3168E6}"/>
              </a:ext>
            </a:extLst>
          </p:cNvPr>
          <p:cNvSpPr>
            <a:spLocks/>
          </p:cNvSpPr>
          <p:nvPr/>
        </p:nvSpPr>
        <p:spPr bwMode="auto">
          <a:xfrm>
            <a:off x="3494088" y="3706813"/>
            <a:ext cx="65087" cy="0"/>
          </a:xfrm>
          <a:custGeom>
            <a:avLst/>
            <a:gdLst>
              <a:gd name="T0" fmla="*/ 0 w 2"/>
              <a:gd name="T1" fmla="*/ 2147483646 w 2"/>
              <a:gd name="T2" fmla="*/ 2147483646 w 2"/>
              <a:gd name="T3" fmla="*/ 2147483646 w 2"/>
              <a:gd name="T4" fmla="*/ 0 w 2"/>
              <a:gd name="T5" fmla="*/ 0 60000 65536"/>
              <a:gd name="T6" fmla="*/ 0 60000 65536"/>
              <a:gd name="T7" fmla="*/ 0 60000 65536"/>
              <a:gd name="T8" fmla="*/ 0 60000 65536"/>
              <a:gd name="T9" fmla="*/ 0 60000 65536"/>
            </a:gdLst>
            <a:ahLst/>
            <a:cxnLst>
              <a:cxn ang="T5">
                <a:pos x="T0" y="0"/>
              </a:cxn>
              <a:cxn ang="T6">
                <a:pos x="T1" y="0"/>
              </a:cxn>
              <a:cxn ang="T7">
                <a:pos x="T2" y="0"/>
              </a:cxn>
              <a:cxn ang="T8">
                <a:pos x="T3" y="0"/>
              </a:cxn>
              <a:cxn ang="T9">
                <a:pos x="T4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83" name="Freeform 67">
            <a:extLst>
              <a:ext uri="{FF2B5EF4-FFF2-40B4-BE49-F238E27FC236}">
                <a16:creationId xmlns:a16="http://schemas.microsoft.com/office/drawing/2014/main" id="{CCA4EBAC-2145-4E4B-88EE-4328876634DD}"/>
              </a:ext>
            </a:extLst>
          </p:cNvPr>
          <p:cNvSpPr>
            <a:spLocks/>
          </p:cNvSpPr>
          <p:nvPr/>
        </p:nvSpPr>
        <p:spPr bwMode="auto">
          <a:xfrm>
            <a:off x="3590925" y="3706813"/>
            <a:ext cx="65088" cy="0"/>
          </a:xfrm>
          <a:custGeom>
            <a:avLst/>
            <a:gdLst>
              <a:gd name="T0" fmla="*/ 2147483646 w 2"/>
              <a:gd name="T1" fmla="*/ 2147483646 w 2"/>
              <a:gd name="T2" fmla="*/ 2147483646 w 2"/>
              <a:gd name="T3" fmla="*/ 2147483646 w 2"/>
              <a:gd name="T4" fmla="*/ 0 60000 65536"/>
              <a:gd name="T5" fmla="*/ 0 60000 65536"/>
              <a:gd name="T6" fmla="*/ 0 60000 65536"/>
              <a:gd name="T7" fmla="*/ 0 60000 65536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0" t="0" r="r" b="b"/>
            <a:pathLst>
              <a:path w="2">
                <a:moveTo>
                  <a:pt x="1" y="0"/>
                </a:moveTo>
                <a:cubicBezTo>
                  <a:pt x="1" y="0"/>
                  <a:pt x="1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0"/>
                  <a:pt x="0" y="0"/>
                  <a:pt x="1" y="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84" name="Freeform 68">
            <a:extLst>
              <a:ext uri="{FF2B5EF4-FFF2-40B4-BE49-F238E27FC236}">
                <a16:creationId xmlns:a16="http://schemas.microsoft.com/office/drawing/2014/main" id="{460D89E8-8FFB-4287-839C-47B512908DC3}"/>
              </a:ext>
            </a:extLst>
          </p:cNvPr>
          <p:cNvSpPr>
            <a:spLocks/>
          </p:cNvSpPr>
          <p:nvPr/>
        </p:nvSpPr>
        <p:spPr bwMode="auto">
          <a:xfrm>
            <a:off x="3622675" y="3675063"/>
            <a:ext cx="130175" cy="31750"/>
          </a:xfrm>
          <a:custGeom>
            <a:avLst/>
            <a:gdLst>
              <a:gd name="T0" fmla="*/ 2147483646 w 4"/>
              <a:gd name="T1" fmla="*/ 0 h 1"/>
              <a:gd name="T2" fmla="*/ 2147483646 w 4"/>
              <a:gd name="T3" fmla="*/ 0 h 1"/>
              <a:gd name="T4" fmla="*/ 2147483646 w 4"/>
              <a:gd name="T5" fmla="*/ 2147483646 h 1"/>
              <a:gd name="T6" fmla="*/ 2147483646 w 4"/>
              <a:gd name="T7" fmla="*/ 2147483646 h 1"/>
              <a:gd name="T8" fmla="*/ 2147483646 w 4"/>
              <a:gd name="T9" fmla="*/ 2147483646 h 1"/>
              <a:gd name="T10" fmla="*/ 2147483646 w 4"/>
              <a:gd name="T11" fmla="*/ 2147483646 h 1"/>
              <a:gd name="T12" fmla="*/ 2147483646 w 4"/>
              <a:gd name="T13" fmla="*/ 2147483646 h 1"/>
              <a:gd name="T14" fmla="*/ 2147483646 w 4"/>
              <a:gd name="T15" fmla="*/ 2147483646 h 1"/>
              <a:gd name="T16" fmla="*/ 2147483646 w 4"/>
              <a:gd name="T17" fmla="*/ 2147483646 h 1"/>
              <a:gd name="T18" fmla="*/ 2147483646 w 4"/>
              <a:gd name="T19" fmla="*/ 2147483646 h 1"/>
              <a:gd name="T20" fmla="*/ 2147483646 w 4"/>
              <a:gd name="T21" fmla="*/ 2147483646 h 1"/>
              <a:gd name="T22" fmla="*/ 2147483646 w 4"/>
              <a:gd name="T23" fmla="*/ 2147483646 h 1"/>
              <a:gd name="T24" fmla="*/ 2147483646 w 4"/>
              <a:gd name="T25" fmla="*/ 2147483646 h 1"/>
              <a:gd name="T26" fmla="*/ 2147483646 w 4"/>
              <a:gd name="T27" fmla="*/ 2147483646 h 1"/>
              <a:gd name="T28" fmla="*/ 2147483646 w 4"/>
              <a:gd name="T29" fmla="*/ 2147483646 h 1"/>
              <a:gd name="T30" fmla="*/ 2147483646 w 4"/>
              <a:gd name="T31" fmla="*/ 2147483646 h 1"/>
              <a:gd name="T32" fmla="*/ 2147483646 w 4"/>
              <a:gd name="T33" fmla="*/ 2147483646 h 1"/>
              <a:gd name="T34" fmla="*/ 2147483646 w 4"/>
              <a:gd name="T35" fmla="*/ 0 h 1"/>
              <a:gd name="T36" fmla="*/ 2147483646 w 4"/>
              <a:gd name="T37" fmla="*/ 0 h 1"/>
              <a:gd name="T38" fmla="*/ 2147483646 w 4"/>
              <a:gd name="T39" fmla="*/ 0 h 1"/>
              <a:gd name="T40" fmla="*/ 2147483646 w 4"/>
              <a:gd name="T41" fmla="*/ 0 h 1"/>
              <a:gd name="T42" fmla="*/ 2147483646 w 4"/>
              <a:gd name="T43" fmla="*/ 0 h 1"/>
              <a:gd name="T44" fmla="*/ 2147483646 w 4"/>
              <a:gd name="T45" fmla="*/ 0 h 1"/>
              <a:gd name="T46" fmla="*/ 2147483646 w 4"/>
              <a:gd name="T47" fmla="*/ 0 h 1"/>
              <a:gd name="T48" fmla="*/ 2147483646 w 4"/>
              <a:gd name="T49" fmla="*/ 0 h 1"/>
              <a:gd name="T50" fmla="*/ 2147483646 w 4"/>
              <a:gd name="T51" fmla="*/ 0 h 1"/>
              <a:gd name="T52" fmla="*/ 2147483646 w 4"/>
              <a:gd name="T53" fmla="*/ 0 h 1"/>
              <a:gd name="T54" fmla="*/ 2147483646 w 4"/>
              <a:gd name="T55" fmla="*/ 0 h 1"/>
              <a:gd name="T56" fmla="*/ 2147483646 w 4"/>
              <a:gd name="T57" fmla="*/ 0 h 1"/>
              <a:gd name="T58" fmla="*/ 2147483646 w 4"/>
              <a:gd name="T59" fmla="*/ 0 h 1"/>
              <a:gd name="T60" fmla="*/ 2147483646 w 4"/>
              <a:gd name="T61" fmla="*/ 0 h 1"/>
              <a:gd name="T62" fmla="*/ 2147483646 w 4"/>
              <a:gd name="T63" fmla="*/ 0 h 1"/>
              <a:gd name="T64" fmla="*/ 2147483646 w 4"/>
              <a:gd name="T65" fmla="*/ 0 h 1"/>
              <a:gd name="T66" fmla="*/ 0 w 4"/>
              <a:gd name="T67" fmla="*/ 0 h 1"/>
              <a:gd name="T68" fmla="*/ 2147483646 w 4"/>
              <a:gd name="T69" fmla="*/ 0 h 1"/>
              <a:gd name="T70" fmla="*/ 2147483646 w 4"/>
              <a:gd name="T71" fmla="*/ 0 h 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4" h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3" y="1"/>
                  <a:pt x="3" y="1"/>
                </a:cubicBezTo>
                <a:cubicBezTo>
                  <a:pt x="3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3" y="0"/>
                  <a:pt x="3" y="0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85" name="Freeform 69">
            <a:extLst>
              <a:ext uri="{FF2B5EF4-FFF2-40B4-BE49-F238E27FC236}">
                <a16:creationId xmlns:a16="http://schemas.microsoft.com/office/drawing/2014/main" id="{8EA03810-20E5-4959-B219-4C154F7580DA}"/>
              </a:ext>
            </a:extLst>
          </p:cNvPr>
          <p:cNvSpPr>
            <a:spLocks/>
          </p:cNvSpPr>
          <p:nvPr/>
        </p:nvSpPr>
        <p:spPr bwMode="auto">
          <a:xfrm>
            <a:off x="3784600" y="3706813"/>
            <a:ext cx="65088" cy="0"/>
          </a:xfrm>
          <a:custGeom>
            <a:avLst/>
            <a:gdLst>
              <a:gd name="T0" fmla="*/ 0 w 2"/>
              <a:gd name="T1" fmla="*/ 0 w 2"/>
              <a:gd name="T2" fmla="*/ 2147483646 w 2"/>
              <a:gd name="T3" fmla="*/ 0 w 2"/>
              <a:gd name="T4" fmla="*/ 0 60000 65536"/>
              <a:gd name="T5" fmla="*/ 0 60000 65536"/>
              <a:gd name="T6" fmla="*/ 0 60000 65536"/>
              <a:gd name="T7" fmla="*/ 0 60000 65536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ubicBezTo>
                  <a:pt x="2" y="0"/>
                  <a:pt x="1" y="0"/>
                  <a:pt x="0" y="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86" name="Freeform 70">
            <a:extLst>
              <a:ext uri="{FF2B5EF4-FFF2-40B4-BE49-F238E27FC236}">
                <a16:creationId xmlns:a16="http://schemas.microsoft.com/office/drawing/2014/main" id="{F784DDCE-1C97-470C-921F-7EC1E08544B9}"/>
              </a:ext>
            </a:extLst>
          </p:cNvPr>
          <p:cNvSpPr>
            <a:spLocks/>
          </p:cNvSpPr>
          <p:nvPr/>
        </p:nvSpPr>
        <p:spPr bwMode="auto">
          <a:xfrm>
            <a:off x="3881438" y="3706813"/>
            <a:ext cx="0" cy="33337"/>
          </a:xfrm>
          <a:custGeom>
            <a:avLst/>
            <a:gdLst>
              <a:gd name="T0" fmla="*/ 2147483646 h 1"/>
              <a:gd name="T1" fmla="*/ 0 h 1"/>
              <a:gd name="T2" fmla="*/ 2147483646 h 1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0" y="T0"/>
              </a:cxn>
              <a:cxn ang="T4">
                <a:pos x="0" y="T1"/>
              </a:cxn>
              <a:cxn ang="T5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87" name="Freeform 71">
            <a:extLst>
              <a:ext uri="{FF2B5EF4-FFF2-40B4-BE49-F238E27FC236}">
                <a16:creationId xmlns:a16="http://schemas.microsoft.com/office/drawing/2014/main" id="{D8F5A1D7-90FF-4C30-8B1A-06446A9CE5DA}"/>
              </a:ext>
            </a:extLst>
          </p:cNvPr>
          <p:cNvSpPr>
            <a:spLocks/>
          </p:cNvSpPr>
          <p:nvPr/>
        </p:nvSpPr>
        <p:spPr bwMode="auto">
          <a:xfrm>
            <a:off x="3914775" y="37401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88" name="Freeform 72">
            <a:extLst>
              <a:ext uri="{FF2B5EF4-FFF2-40B4-BE49-F238E27FC236}">
                <a16:creationId xmlns:a16="http://schemas.microsoft.com/office/drawing/2014/main" id="{246AF155-0701-44BF-B727-AD92EBC47E09}"/>
              </a:ext>
            </a:extLst>
          </p:cNvPr>
          <p:cNvSpPr>
            <a:spLocks/>
          </p:cNvSpPr>
          <p:nvPr/>
        </p:nvSpPr>
        <p:spPr bwMode="auto">
          <a:xfrm>
            <a:off x="3914775" y="377190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89" name="Freeform 73">
            <a:extLst>
              <a:ext uri="{FF2B5EF4-FFF2-40B4-BE49-F238E27FC236}">
                <a16:creationId xmlns:a16="http://schemas.microsoft.com/office/drawing/2014/main" id="{AC48DD50-2821-4F62-A3CB-4A0AD88936F6}"/>
              </a:ext>
            </a:extLst>
          </p:cNvPr>
          <p:cNvSpPr>
            <a:spLocks/>
          </p:cNvSpPr>
          <p:nvPr/>
        </p:nvSpPr>
        <p:spPr bwMode="auto">
          <a:xfrm>
            <a:off x="3914775" y="3838575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90" name="Freeform 74">
            <a:extLst>
              <a:ext uri="{FF2B5EF4-FFF2-40B4-BE49-F238E27FC236}">
                <a16:creationId xmlns:a16="http://schemas.microsoft.com/office/drawing/2014/main" id="{ADB480C8-A19A-47F1-A259-3504C09F6881}"/>
              </a:ext>
            </a:extLst>
          </p:cNvPr>
          <p:cNvSpPr>
            <a:spLocks/>
          </p:cNvSpPr>
          <p:nvPr/>
        </p:nvSpPr>
        <p:spPr bwMode="auto">
          <a:xfrm>
            <a:off x="3914775" y="3805238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91" name="Freeform 75">
            <a:extLst>
              <a:ext uri="{FF2B5EF4-FFF2-40B4-BE49-F238E27FC236}">
                <a16:creationId xmlns:a16="http://schemas.microsoft.com/office/drawing/2014/main" id="{0BA68913-5228-490B-AF52-25B08383D771}"/>
              </a:ext>
            </a:extLst>
          </p:cNvPr>
          <p:cNvSpPr>
            <a:spLocks/>
          </p:cNvSpPr>
          <p:nvPr/>
        </p:nvSpPr>
        <p:spPr bwMode="auto">
          <a:xfrm>
            <a:off x="3881438" y="3870325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92" name="Freeform 76">
            <a:extLst>
              <a:ext uri="{FF2B5EF4-FFF2-40B4-BE49-F238E27FC236}">
                <a16:creationId xmlns:a16="http://schemas.microsoft.com/office/drawing/2014/main" id="{E4F5E953-0F65-45BF-8B73-51CFECB92A70}"/>
              </a:ext>
            </a:extLst>
          </p:cNvPr>
          <p:cNvSpPr>
            <a:spLocks/>
          </p:cNvSpPr>
          <p:nvPr/>
        </p:nvSpPr>
        <p:spPr bwMode="auto">
          <a:xfrm>
            <a:off x="3946525" y="3838575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93" name="Freeform 77">
            <a:extLst>
              <a:ext uri="{FF2B5EF4-FFF2-40B4-BE49-F238E27FC236}">
                <a16:creationId xmlns:a16="http://schemas.microsoft.com/office/drawing/2014/main" id="{E1FFF467-9D2D-4875-B136-3BCDFE6EDC7D}"/>
              </a:ext>
            </a:extLst>
          </p:cNvPr>
          <p:cNvSpPr>
            <a:spLocks/>
          </p:cNvSpPr>
          <p:nvPr/>
        </p:nvSpPr>
        <p:spPr bwMode="auto">
          <a:xfrm>
            <a:off x="3527425" y="3543300"/>
            <a:ext cx="31750" cy="0"/>
          </a:xfrm>
          <a:custGeom>
            <a:avLst/>
            <a:gdLst>
              <a:gd name="T0" fmla="*/ 2147483646 w 1"/>
              <a:gd name="T1" fmla="*/ 2147483646 w 1"/>
              <a:gd name="T2" fmla="*/ 2147483646 w 1"/>
              <a:gd name="T3" fmla="*/ 2147483646 w 1"/>
              <a:gd name="T4" fmla="*/ 0 60000 65536"/>
              <a:gd name="T5" fmla="*/ 0 60000 65536"/>
              <a:gd name="T6" fmla="*/ 0 60000 65536"/>
              <a:gd name="T7" fmla="*/ 0 60000 65536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1" y="0"/>
                  <a:pt x="1" y="0"/>
                </a:cubicBezTo>
                <a:cubicBezTo>
                  <a:pt x="0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94" name="Freeform 78">
            <a:extLst>
              <a:ext uri="{FF2B5EF4-FFF2-40B4-BE49-F238E27FC236}">
                <a16:creationId xmlns:a16="http://schemas.microsoft.com/office/drawing/2014/main" id="{6D4D77BB-B807-4A59-B2D0-C976E640B1CD}"/>
              </a:ext>
            </a:extLst>
          </p:cNvPr>
          <p:cNvSpPr>
            <a:spLocks/>
          </p:cNvSpPr>
          <p:nvPr/>
        </p:nvSpPr>
        <p:spPr bwMode="auto">
          <a:xfrm>
            <a:off x="3527425" y="3543300"/>
            <a:ext cx="31750" cy="0"/>
          </a:xfrm>
          <a:custGeom>
            <a:avLst/>
            <a:gdLst>
              <a:gd name="T0" fmla="*/ 2147483646 w 1"/>
              <a:gd name="T1" fmla="*/ 2147483646 w 1"/>
              <a:gd name="T2" fmla="*/ 2147483646 w 1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1" y="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95" name="Freeform 79">
            <a:extLst>
              <a:ext uri="{FF2B5EF4-FFF2-40B4-BE49-F238E27FC236}">
                <a16:creationId xmlns:a16="http://schemas.microsoft.com/office/drawing/2014/main" id="{CB357FDA-B355-45EE-877F-C3ABAB54B111}"/>
              </a:ext>
            </a:extLst>
          </p:cNvPr>
          <p:cNvSpPr>
            <a:spLocks/>
          </p:cNvSpPr>
          <p:nvPr/>
        </p:nvSpPr>
        <p:spPr bwMode="auto">
          <a:xfrm>
            <a:off x="3914775" y="334645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96" name="Freeform 80">
            <a:extLst>
              <a:ext uri="{FF2B5EF4-FFF2-40B4-BE49-F238E27FC236}">
                <a16:creationId xmlns:a16="http://schemas.microsoft.com/office/drawing/2014/main" id="{6AF08FA8-8C9B-426E-88BC-B011303C6277}"/>
              </a:ext>
            </a:extLst>
          </p:cNvPr>
          <p:cNvSpPr>
            <a:spLocks/>
          </p:cNvSpPr>
          <p:nvPr/>
        </p:nvSpPr>
        <p:spPr bwMode="auto">
          <a:xfrm>
            <a:off x="4043363" y="2825750"/>
            <a:ext cx="65087" cy="31750"/>
          </a:xfrm>
          <a:custGeom>
            <a:avLst/>
            <a:gdLst>
              <a:gd name="T0" fmla="*/ 2147483646 w 2"/>
              <a:gd name="T1" fmla="*/ 0 h 1"/>
              <a:gd name="T2" fmla="*/ 0 w 2"/>
              <a:gd name="T3" fmla="*/ 0 h 1"/>
              <a:gd name="T4" fmla="*/ 2147483646 w 2"/>
              <a:gd name="T5" fmla="*/ 0 h 1"/>
              <a:gd name="T6" fmla="*/ 2147483646 w 2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" h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97" name="Freeform 81">
            <a:extLst>
              <a:ext uri="{FF2B5EF4-FFF2-40B4-BE49-F238E27FC236}">
                <a16:creationId xmlns:a16="http://schemas.microsoft.com/office/drawing/2014/main" id="{04126831-448C-49E3-B53D-4E02F1773937}"/>
              </a:ext>
            </a:extLst>
          </p:cNvPr>
          <p:cNvSpPr>
            <a:spLocks/>
          </p:cNvSpPr>
          <p:nvPr/>
        </p:nvSpPr>
        <p:spPr bwMode="auto">
          <a:xfrm>
            <a:off x="4075113" y="2890838"/>
            <a:ext cx="33337" cy="65087"/>
          </a:xfrm>
          <a:custGeom>
            <a:avLst/>
            <a:gdLst>
              <a:gd name="T0" fmla="*/ 0 w 1"/>
              <a:gd name="T1" fmla="*/ 2147483646 h 2"/>
              <a:gd name="T2" fmla="*/ 2147483646 w 1"/>
              <a:gd name="T3" fmla="*/ 2147483646 h 2"/>
              <a:gd name="T4" fmla="*/ 2147483646 w 1"/>
              <a:gd name="T5" fmla="*/ 2147483646 h 2"/>
              <a:gd name="T6" fmla="*/ 0 w 1"/>
              <a:gd name="T7" fmla="*/ 2147483646 h 2"/>
              <a:gd name="T8" fmla="*/ 0 w 1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" h="2">
                <a:moveTo>
                  <a:pt x="0" y="2"/>
                </a:moveTo>
                <a:cubicBezTo>
                  <a:pt x="0" y="2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1"/>
                  <a:pt x="0" y="1"/>
                </a:cubicBezTo>
                <a:cubicBezTo>
                  <a:pt x="0" y="1"/>
                  <a:pt x="0" y="2"/>
                  <a:pt x="0" y="2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98" name="Freeform 82">
            <a:extLst>
              <a:ext uri="{FF2B5EF4-FFF2-40B4-BE49-F238E27FC236}">
                <a16:creationId xmlns:a16="http://schemas.microsoft.com/office/drawing/2014/main" id="{70846B39-64E0-40DE-B831-B85C0D9ABDC0}"/>
              </a:ext>
            </a:extLst>
          </p:cNvPr>
          <p:cNvSpPr>
            <a:spLocks/>
          </p:cNvSpPr>
          <p:nvPr/>
        </p:nvSpPr>
        <p:spPr bwMode="auto">
          <a:xfrm>
            <a:off x="4141788" y="2760663"/>
            <a:ext cx="161925" cy="163512"/>
          </a:xfrm>
          <a:custGeom>
            <a:avLst/>
            <a:gdLst>
              <a:gd name="T0" fmla="*/ 2147483646 w 5"/>
              <a:gd name="T1" fmla="*/ 2147483646 h 5"/>
              <a:gd name="T2" fmla="*/ 2147483646 w 5"/>
              <a:gd name="T3" fmla="*/ 2147483646 h 5"/>
              <a:gd name="T4" fmla="*/ 2147483646 w 5"/>
              <a:gd name="T5" fmla="*/ 2147483646 h 5"/>
              <a:gd name="T6" fmla="*/ 2147483646 w 5"/>
              <a:gd name="T7" fmla="*/ 2147483646 h 5"/>
              <a:gd name="T8" fmla="*/ 2147483646 w 5"/>
              <a:gd name="T9" fmla="*/ 0 h 5"/>
              <a:gd name="T10" fmla="*/ 2147483646 w 5"/>
              <a:gd name="T11" fmla="*/ 0 h 5"/>
              <a:gd name="T12" fmla="*/ 2147483646 w 5"/>
              <a:gd name="T13" fmla="*/ 0 h 5"/>
              <a:gd name="T14" fmla="*/ 2147483646 w 5"/>
              <a:gd name="T15" fmla="*/ 0 h 5"/>
              <a:gd name="T16" fmla="*/ 2147483646 w 5"/>
              <a:gd name="T17" fmla="*/ 2147483646 h 5"/>
              <a:gd name="T18" fmla="*/ 2147483646 w 5"/>
              <a:gd name="T19" fmla="*/ 2147483646 h 5"/>
              <a:gd name="T20" fmla="*/ 2147483646 w 5"/>
              <a:gd name="T21" fmla="*/ 2147483646 h 5"/>
              <a:gd name="T22" fmla="*/ 2147483646 w 5"/>
              <a:gd name="T23" fmla="*/ 2147483646 h 5"/>
              <a:gd name="T24" fmla="*/ 0 w 5"/>
              <a:gd name="T25" fmla="*/ 2147483646 h 5"/>
              <a:gd name="T26" fmla="*/ 2147483646 w 5"/>
              <a:gd name="T27" fmla="*/ 2147483646 h 5"/>
              <a:gd name="T28" fmla="*/ 0 w 5"/>
              <a:gd name="T29" fmla="*/ 2147483646 h 5"/>
              <a:gd name="T30" fmla="*/ 2147483646 w 5"/>
              <a:gd name="T31" fmla="*/ 2147483646 h 5"/>
              <a:gd name="T32" fmla="*/ 2147483646 w 5"/>
              <a:gd name="T33" fmla="*/ 2147483646 h 5"/>
              <a:gd name="T34" fmla="*/ 2147483646 w 5"/>
              <a:gd name="T35" fmla="*/ 2147483646 h 5"/>
              <a:gd name="T36" fmla="*/ 2147483646 w 5"/>
              <a:gd name="T37" fmla="*/ 2147483646 h 5"/>
              <a:gd name="T38" fmla="*/ 2147483646 w 5"/>
              <a:gd name="T39" fmla="*/ 2147483646 h 5"/>
              <a:gd name="T40" fmla="*/ 2147483646 w 5"/>
              <a:gd name="T41" fmla="*/ 2147483646 h 5"/>
              <a:gd name="T42" fmla="*/ 2147483646 w 5"/>
              <a:gd name="T43" fmla="*/ 2147483646 h 5"/>
              <a:gd name="T44" fmla="*/ 2147483646 w 5"/>
              <a:gd name="T45" fmla="*/ 2147483646 h 5"/>
              <a:gd name="T46" fmla="*/ 2147483646 w 5"/>
              <a:gd name="T47" fmla="*/ 2147483646 h 5"/>
              <a:gd name="T48" fmla="*/ 2147483646 w 5"/>
              <a:gd name="T49" fmla="*/ 2147483646 h 5"/>
              <a:gd name="T50" fmla="*/ 2147483646 w 5"/>
              <a:gd name="T51" fmla="*/ 2147483646 h 5"/>
              <a:gd name="T52" fmla="*/ 2147483646 w 5"/>
              <a:gd name="T53" fmla="*/ 2147483646 h 5"/>
              <a:gd name="T54" fmla="*/ 2147483646 w 5"/>
              <a:gd name="T55" fmla="*/ 2147483646 h 5"/>
              <a:gd name="T56" fmla="*/ 2147483646 w 5"/>
              <a:gd name="T57" fmla="*/ 2147483646 h 5"/>
              <a:gd name="T58" fmla="*/ 2147483646 w 5"/>
              <a:gd name="T59" fmla="*/ 2147483646 h 5"/>
              <a:gd name="T60" fmla="*/ 2147483646 w 5"/>
              <a:gd name="T61" fmla="*/ 2147483646 h 5"/>
              <a:gd name="T62" fmla="*/ 2147483646 w 5"/>
              <a:gd name="T63" fmla="*/ 2147483646 h 5"/>
              <a:gd name="T64" fmla="*/ 2147483646 w 5"/>
              <a:gd name="T65" fmla="*/ 2147483646 h 5"/>
              <a:gd name="T66" fmla="*/ 2147483646 w 5"/>
              <a:gd name="T67" fmla="*/ 2147483646 h 5"/>
              <a:gd name="T68" fmla="*/ 2147483646 w 5"/>
              <a:gd name="T69" fmla="*/ 2147483646 h 5"/>
              <a:gd name="T70" fmla="*/ 2147483646 w 5"/>
              <a:gd name="T71" fmla="*/ 2147483646 h 5"/>
              <a:gd name="T72" fmla="*/ 2147483646 w 5"/>
              <a:gd name="T73" fmla="*/ 2147483646 h 5"/>
              <a:gd name="T74" fmla="*/ 2147483646 w 5"/>
              <a:gd name="T75" fmla="*/ 2147483646 h 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5" h="5">
                <a:moveTo>
                  <a:pt x="3" y="2"/>
                </a:moveTo>
                <a:cubicBezTo>
                  <a:pt x="3" y="2"/>
                  <a:pt x="3" y="2"/>
                  <a:pt x="3" y="1"/>
                </a:cubicBezTo>
                <a:cubicBezTo>
                  <a:pt x="3" y="1"/>
                  <a:pt x="2" y="2"/>
                  <a:pt x="2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3" y="1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2" y="1"/>
                  <a:pt x="2" y="1"/>
                </a:cubicBezTo>
                <a:cubicBezTo>
                  <a:pt x="2" y="1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2"/>
                  <a:pt x="1" y="3"/>
                </a:cubicBezTo>
                <a:cubicBezTo>
                  <a:pt x="1" y="3"/>
                  <a:pt x="0" y="3"/>
                  <a:pt x="0" y="3"/>
                </a:cubicBezTo>
                <a:cubicBezTo>
                  <a:pt x="0" y="3"/>
                  <a:pt x="0" y="3"/>
                  <a:pt x="1" y="3"/>
                </a:cubicBezTo>
                <a:cubicBezTo>
                  <a:pt x="1" y="3"/>
                  <a:pt x="0" y="3"/>
                  <a:pt x="0" y="4"/>
                </a:cubicBezTo>
                <a:cubicBezTo>
                  <a:pt x="0" y="4"/>
                  <a:pt x="0" y="4"/>
                  <a:pt x="1" y="4"/>
                </a:cubicBezTo>
                <a:cubicBezTo>
                  <a:pt x="1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5"/>
                </a:cubicBezTo>
                <a:cubicBezTo>
                  <a:pt x="2" y="5"/>
                  <a:pt x="2" y="5"/>
                  <a:pt x="3" y="5"/>
                </a:cubicBezTo>
                <a:cubicBezTo>
                  <a:pt x="3" y="5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4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4"/>
                  <a:pt x="4" y="5"/>
                </a:cubicBezTo>
                <a:cubicBezTo>
                  <a:pt x="4" y="5"/>
                  <a:pt x="4" y="4"/>
                  <a:pt x="4" y="4"/>
                </a:cubicBezTo>
                <a:cubicBezTo>
                  <a:pt x="4" y="4"/>
                  <a:pt x="4" y="5"/>
                  <a:pt x="4" y="5"/>
                </a:cubicBezTo>
                <a:cubicBezTo>
                  <a:pt x="4" y="5"/>
                  <a:pt x="5" y="4"/>
                  <a:pt x="5" y="4"/>
                </a:cubicBezTo>
                <a:cubicBezTo>
                  <a:pt x="5" y="4"/>
                  <a:pt x="5" y="4"/>
                  <a:pt x="4" y="4"/>
                </a:cubicBezTo>
                <a:cubicBezTo>
                  <a:pt x="4" y="4"/>
                  <a:pt x="5" y="4"/>
                  <a:pt x="5" y="4"/>
                </a:cubicBezTo>
                <a:cubicBezTo>
                  <a:pt x="5" y="3"/>
                  <a:pt x="4" y="4"/>
                  <a:pt x="4" y="4"/>
                </a:cubicBezTo>
                <a:cubicBezTo>
                  <a:pt x="4" y="4"/>
                  <a:pt x="4" y="3"/>
                  <a:pt x="4" y="3"/>
                </a:cubicBezTo>
                <a:cubicBezTo>
                  <a:pt x="5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2"/>
                  <a:pt x="4" y="2"/>
                </a:cubicBezTo>
                <a:cubicBezTo>
                  <a:pt x="5" y="2"/>
                  <a:pt x="4" y="2"/>
                  <a:pt x="4" y="2"/>
                </a:cubicBezTo>
                <a:cubicBezTo>
                  <a:pt x="4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99" name="Freeform 83">
            <a:extLst>
              <a:ext uri="{FF2B5EF4-FFF2-40B4-BE49-F238E27FC236}">
                <a16:creationId xmlns:a16="http://schemas.microsoft.com/office/drawing/2014/main" id="{8D35691D-0FB1-418F-B29D-E3D6A047043E}"/>
              </a:ext>
            </a:extLst>
          </p:cNvPr>
          <p:cNvSpPr>
            <a:spLocks/>
          </p:cNvSpPr>
          <p:nvPr/>
        </p:nvSpPr>
        <p:spPr bwMode="auto">
          <a:xfrm>
            <a:off x="3752850" y="2368550"/>
            <a:ext cx="31750" cy="33338"/>
          </a:xfrm>
          <a:custGeom>
            <a:avLst/>
            <a:gdLst>
              <a:gd name="T0" fmla="*/ 2147483646 w 1"/>
              <a:gd name="T1" fmla="*/ 2147483646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2147483646 h 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1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00" name="Freeform 84">
            <a:extLst>
              <a:ext uri="{FF2B5EF4-FFF2-40B4-BE49-F238E27FC236}">
                <a16:creationId xmlns:a16="http://schemas.microsoft.com/office/drawing/2014/main" id="{36B5BB06-BA5C-449F-A989-934D92F82505}"/>
              </a:ext>
            </a:extLst>
          </p:cNvPr>
          <p:cNvSpPr>
            <a:spLocks/>
          </p:cNvSpPr>
          <p:nvPr/>
        </p:nvSpPr>
        <p:spPr bwMode="auto">
          <a:xfrm>
            <a:off x="3689350" y="2336800"/>
            <a:ext cx="63500" cy="65088"/>
          </a:xfrm>
          <a:custGeom>
            <a:avLst/>
            <a:gdLst>
              <a:gd name="T0" fmla="*/ 2147483646 w 2"/>
              <a:gd name="T1" fmla="*/ 0 h 2"/>
              <a:gd name="T2" fmla="*/ 0 w 2"/>
              <a:gd name="T3" fmla="*/ 2147483646 h 2"/>
              <a:gd name="T4" fmla="*/ 0 w 2"/>
              <a:gd name="T5" fmla="*/ 2147483646 h 2"/>
              <a:gd name="T6" fmla="*/ 0 w 2"/>
              <a:gd name="T7" fmla="*/ 2147483646 h 2"/>
              <a:gd name="T8" fmla="*/ 2147483646 w 2"/>
              <a:gd name="T9" fmla="*/ 2147483646 h 2"/>
              <a:gd name="T10" fmla="*/ 2147483646 w 2"/>
              <a:gd name="T11" fmla="*/ 2147483646 h 2"/>
              <a:gd name="T12" fmla="*/ 2147483646 w 2"/>
              <a:gd name="T13" fmla="*/ 0 h 2"/>
              <a:gd name="T14" fmla="*/ 2147483646 w 2"/>
              <a:gd name="T15" fmla="*/ 0 h 2"/>
              <a:gd name="T16" fmla="*/ 2147483646 w 2"/>
              <a:gd name="T17" fmla="*/ 0 h 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" h="2">
                <a:moveTo>
                  <a:pt x="1" y="0"/>
                </a:moveTo>
                <a:cubicBezTo>
                  <a:pt x="1" y="0"/>
                  <a:pt x="1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1"/>
                  <a:pt x="0" y="1"/>
                </a:cubicBezTo>
                <a:cubicBezTo>
                  <a:pt x="1" y="1"/>
                  <a:pt x="0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01" name="Freeform 85">
            <a:extLst>
              <a:ext uri="{FF2B5EF4-FFF2-40B4-BE49-F238E27FC236}">
                <a16:creationId xmlns:a16="http://schemas.microsoft.com/office/drawing/2014/main" id="{8B49B1DF-19B5-40D6-BB05-5410A67E796D}"/>
              </a:ext>
            </a:extLst>
          </p:cNvPr>
          <p:cNvSpPr>
            <a:spLocks/>
          </p:cNvSpPr>
          <p:nvPr/>
        </p:nvSpPr>
        <p:spPr bwMode="auto">
          <a:xfrm>
            <a:off x="3622675" y="2205038"/>
            <a:ext cx="161925" cy="131762"/>
          </a:xfrm>
          <a:custGeom>
            <a:avLst/>
            <a:gdLst>
              <a:gd name="T0" fmla="*/ 2147483646 w 5"/>
              <a:gd name="T1" fmla="*/ 2147483646 h 4"/>
              <a:gd name="T2" fmla="*/ 2147483646 w 5"/>
              <a:gd name="T3" fmla="*/ 2147483646 h 4"/>
              <a:gd name="T4" fmla="*/ 2147483646 w 5"/>
              <a:gd name="T5" fmla="*/ 2147483646 h 4"/>
              <a:gd name="T6" fmla="*/ 2147483646 w 5"/>
              <a:gd name="T7" fmla="*/ 2147483646 h 4"/>
              <a:gd name="T8" fmla="*/ 2147483646 w 5"/>
              <a:gd name="T9" fmla="*/ 2147483646 h 4"/>
              <a:gd name="T10" fmla="*/ 2147483646 w 5"/>
              <a:gd name="T11" fmla="*/ 2147483646 h 4"/>
              <a:gd name="T12" fmla="*/ 2147483646 w 5"/>
              <a:gd name="T13" fmla="*/ 2147483646 h 4"/>
              <a:gd name="T14" fmla="*/ 2147483646 w 5"/>
              <a:gd name="T15" fmla="*/ 2147483646 h 4"/>
              <a:gd name="T16" fmla="*/ 2147483646 w 5"/>
              <a:gd name="T17" fmla="*/ 2147483646 h 4"/>
              <a:gd name="T18" fmla="*/ 2147483646 w 5"/>
              <a:gd name="T19" fmla="*/ 0 h 4"/>
              <a:gd name="T20" fmla="*/ 2147483646 w 5"/>
              <a:gd name="T21" fmla="*/ 2147483646 h 4"/>
              <a:gd name="T22" fmla="*/ 2147483646 w 5"/>
              <a:gd name="T23" fmla="*/ 2147483646 h 4"/>
              <a:gd name="T24" fmla="*/ 2147483646 w 5"/>
              <a:gd name="T25" fmla="*/ 2147483646 h 4"/>
              <a:gd name="T26" fmla="*/ 0 w 5"/>
              <a:gd name="T27" fmla="*/ 2147483646 h 4"/>
              <a:gd name="T28" fmla="*/ 2147483646 w 5"/>
              <a:gd name="T29" fmla="*/ 2147483646 h 4"/>
              <a:gd name="T30" fmla="*/ 2147483646 w 5"/>
              <a:gd name="T31" fmla="*/ 2147483646 h 4"/>
              <a:gd name="T32" fmla="*/ 2147483646 w 5"/>
              <a:gd name="T33" fmla="*/ 2147483646 h 4"/>
              <a:gd name="T34" fmla="*/ 2147483646 w 5"/>
              <a:gd name="T35" fmla="*/ 2147483646 h 4"/>
              <a:gd name="T36" fmla="*/ 2147483646 w 5"/>
              <a:gd name="T37" fmla="*/ 2147483646 h 4"/>
              <a:gd name="T38" fmla="*/ 2147483646 w 5"/>
              <a:gd name="T39" fmla="*/ 2147483646 h 4"/>
              <a:gd name="T40" fmla="*/ 2147483646 w 5"/>
              <a:gd name="T41" fmla="*/ 2147483646 h 4"/>
              <a:gd name="T42" fmla="*/ 2147483646 w 5"/>
              <a:gd name="T43" fmla="*/ 2147483646 h 4"/>
              <a:gd name="T44" fmla="*/ 2147483646 w 5"/>
              <a:gd name="T45" fmla="*/ 2147483646 h 4"/>
              <a:gd name="T46" fmla="*/ 2147483646 w 5"/>
              <a:gd name="T47" fmla="*/ 2147483646 h 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" h="4">
                <a:moveTo>
                  <a:pt x="5" y="3"/>
                </a:move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2"/>
                  <a:pt x="4" y="2"/>
                </a:cubicBezTo>
                <a:cubicBezTo>
                  <a:pt x="4" y="2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3" y="1"/>
                  <a:pt x="3" y="1"/>
                </a:cubicBezTo>
                <a:cubicBezTo>
                  <a:pt x="3" y="1"/>
                  <a:pt x="3" y="0"/>
                  <a:pt x="2" y="0"/>
                </a:cubicBezTo>
                <a:cubicBezTo>
                  <a:pt x="2" y="0"/>
                  <a:pt x="2" y="1"/>
                  <a:pt x="2" y="1"/>
                </a:cubicBezTo>
                <a:cubicBezTo>
                  <a:pt x="2" y="1"/>
                  <a:pt x="2" y="2"/>
                  <a:pt x="2" y="3"/>
                </a:cubicBez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2" y="4"/>
                  <a:pt x="2" y="4"/>
                </a:cubicBezTo>
                <a:cubicBezTo>
                  <a:pt x="2" y="4"/>
                  <a:pt x="2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4" y="3"/>
                </a:cubicBezTo>
                <a:cubicBezTo>
                  <a:pt x="4" y="3"/>
                  <a:pt x="4" y="4"/>
                  <a:pt x="4" y="4"/>
                </a:cubicBezTo>
                <a:cubicBezTo>
                  <a:pt x="5" y="4"/>
                  <a:pt x="5" y="3"/>
                  <a:pt x="5" y="3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02" name="Freeform 86">
            <a:extLst>
              <a:ext uri="{FF2B5EF4-FFF2-40B4-BE49-F238E27FC236}">
                <a16:creationId xmlns:a16="http://schemas.microsoft.com/office/drawing/2014/main" id="{3E808C50-F145-4EC9-A2AF-732A66CEF918}"/>
              </a:ext>
            </a:extLst>
          </p:cNvPr>
          <p:cNvSpPr>
            <a:spLocks/>
          </p:cNvSpPr>
          <p:nvPr/>
        </p:nvSpPr>
        <p:spPr bwMode="auto">
          <a:xfrm>
            <a:off x="3817938" y="2336800"/>
            <a:ext cx="31750" cy="0"/>
          </a:xfrm>
          <a:custGeom>
            <a:avLst/>
            <a:gdLst>
              <a:gd name="T0" fmla="*/ 0 w 1"/>
              <a:gd name="T1" fmla="*/ 0 w 1"/>
              <a:gd name="T2" fmla="*/ 2147483646 w 1"/>
              <a:gd name="T3" fmla="*/ 2147483646 w 1"/>
              <a:gd name="T4" fmla="*/ 0 w 1"/>
              <a:gd name="T5" fmla="*/ 0 60000 65536"/>
              <a:gd name="T6" fmla="*/ 0 60000 65536"/>
              <a:gd name="T7" fmla="*/ 0 60000 65536"/>
              <a:gd name="T8" fmla="*/ 0 60000 65536"/>
              <a:gd name="T9" fmla="*/ 0 60000 65536"/>
            </a:gdLst>
            <a:ahLst/>
            <a:cxnLst>
              <a:cxn ang="T5">
                <a:pos x="T0" y="0"/>
              </a:cxn>
              <a:cxn ang="T6">
                <a:pos x="T1" y="0"/>
              </a:cxn>
              <a:cxn ang="T7">
                <a:pos x="T2" y="0"/>
              </a:cxn>
              <a:cxn ang="T8">
                <a:pos x="T3" y="0"/>
              </a:cxn>
              <a:cxn ang="T9">
                <a:pos x="T4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03" name="Freeform 87">
            <a:extLst>
              <a:ext uri="{FF2B5EF4-FFF2-40B4-BE49-F238E27FC236}">
                <a16:creationId xmlns:a16="http://schemas.microsoft.com/office/drawing/2014/main" id="{7A259E87-272B-4097-9569-0557B81C7BD4}"/>
              </a:ext>
            </a:extLst>
          </p:cNvPr>
          <p:cNvSpPr>
            <a:spLocks/>
          </p:cNvSpPr>
          <p:nvPr/>
        </p:nvSpPr>
        <p:spPr bwMode="auto">
          <a:xfrm>
            <a:off x="3849688" y="2303463"/>
            <a:ext cx="31750" cy="33337"/>
          </a:xfrm>
          <a:custGeom>
            <a:avLst/>
            <a:gdLst>
              <a:gd name="T0" fmla="*/ 0 w 1"/>
              <a:gd name="T1" fmla="*/ 0 h 1"/>
              <a:gd name="T2" fmla="*/ 2147483646 w 1"/>
              <a:gd name="T3" fmla="*/ 2147483646 h 1"/>
              <a:gd name="T4" fmla="*/ 0 w 1"/>
              <a:gd name="T5" fmla="*/ 0 h 1"/>
              <a:gd name="T6" fmla="*/ 0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0"/>
                  <a:pt x="0" y="1"/>
                  <a:pt x="1" y="1"/>
                </a:cubicBezTo>
                <a:cubicBezTo>
                  <a:pt x="1" y="1"/>
                  <a:pt x="1" y="1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04" name="Freeform 88">
            <a:extLst>
              <a:ext uri="{FF2B5EF4-FFF2-40B4-BE49-F238E27FC236}">
                <a16:creationId xmlns:a16="http://schemas.microsoft.com/office/drawing/2014/main" id="{FFB0515A-EE71-4BF5-A68B-9E7EDB730BF3}"/>
              </a:ext>
            </a:extLst>
          </p:cNvPr>
          <p:cNvSpPr>
            <a:spLocks/>
          </p:cNvSpPr>
          <p:nvPr/>
        </p:nvSpPr>
        <p:spPr bwMode="auto">
          <a:xfrm>
            <a:off x="3914775" y="2106613"/>
            <a:ext cx="65088" cy="33337"/>
          </a:xfrm>
          <a:custGeom>
            <a:avLst/>
            <a:gdLst>
              <a:gd name="T0" fmla="*/ 2147483646 w 2"/>
              <a:gd name="T1" fmla="*/ 2147483646 h 1"/>
              <a:gd name="T2" fmla="*/ 2147483646 w 2"/>
              <a:gd name="T3" fmla="*/ 2147483646 h 1"/>
              <a:gd name="T4" fmla="*/ 2147483646 w 2"/>
              <a:gd name="T5" fmla="*/ 0 h 1"/>
              <a:gd name="T6" fmla="*/ 2147483646 w 2"/>
              <a:gd name="T7" fmla="*/ 2147483646 h 1"/>
              <a:gd name="T8" fmla="*/ 2147483646 w 2"/>
              <a:gd name="T9" fmla="*/ 2147483646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1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2" y="0"/>
                  <a:pt x="1" y="0"/>
                </a:cubicBezTo>
                <a:cubicBezTo>
                  <a:pt x="1" y="0"/>
                  <a:pt x="1" y="0"/>
                  <a:pt x="1" y="1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05" name="Freeform 89">
            <a:extLst>
              <a:ext uri="{FF2B5EF4-FFF2-40B4-BE49-F238E27FC236}">
                <a16:creationId xmlns:a16="http://schemas.microsoft.com/office/drawing/2014/main" id="{1DF0DB49-A70D-4C5B-AF24-B59140C81D34}"/>
              </a:ext>
            </a:extLst>
          </p:cNvPr>
          <p:cNvSpPr>
            <a:spLocks/>
          </p:cNvSpPr>
          <p:nvPr/>
        </p:nvSpPr>
        <p:spPr bwMode="auto">
          <a:xfrm>
            <a:off x="3849688" y="2008188"/>
            <a:ext cx="31750" cy="33337"/>
          </a:xfrm>
          <a:custGeom>
            <a:avLst/>
            <a:gdLst>
              <a:gd name="T0" fmla="*/ 2147483646 w 1"/>
              <a:gd name="T1" fmla="*/ 2147483646 h 1"/>
              <a:gd name="T2" fmla="*/ 2147483646 w 1"/>
              <a:gd name="T3" fmla="*/ 2147483646 h 1"/>
              <a:gd name="T4" fmla="*/ 0 w 1"/>
              <a:gd name="T5" fmla="*/ 2147483646 h 1"/>
              <a:gd name="T6" fmla="*/ 0 w 1"/>
              <a:gd name="T7" fmla="*/ 2147483646 h 1"/>
              <a:gd name="T8" fmla="*/ 2147483646 w 1"/>
              <a:gd name="T9" fmla="*/ 2147483646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0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06" name="Freeform 90">
            <a:extLst>
              <a:ext uri="{FF2B5EF4-FFF2-40B4-BE49-F238E27FC236}">
                <a16:creationId xmlns:a16="http://schemas.microsoft.com/office/drawing/2014/main" id="{33E8B8D0-CBB5-468E-80B1-723BA26D9B39}"/>
              </a:ext>
            </a:extLst>
          </p:cNvPr>
          <p:cNvSpPr>
            <a:spLocks/>
          </p:cNvSpPr>
          <p:nvPr/>
        </p:nvSpPr>
        <p:spPr bwMode="auto">
          <a:xfrm>
            <a:off x="4108450" y="2401888"/>
            <a:ext cx="33338" cy="0"/>
          </a:xfrm>
          <a:custGeom>
            <a:avLst/>
            <a:gdLst>
              <a:gd name="T0" fmla="*/ 0 w 1"/>
              <a:gd name="T1" fmla="*/ 0 w 1"/>
              <a:gd name="T2" fmla="*/ 0 w 1"/>
              <a:gd name="T3" fmla="*/ 0 w 1"/>
              <a:gd name="T4" fmla="*/ 0 w 1"/>
              <a:gd name="T5" fmla="*/ 0 w 1"/>
              <a:gd name="T6" fmla="*/ 0 60000 65536"/>
              <a:gd name="T7" fmla="*/ 0 60000 6553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6">
                <a:pos x="T0" y="0"/>
              </a:cxn>
              <a:cxn ang="T7">
                <a:pos x="T1" y="0"/>
              </a:cxn>
              <a:cxn ang="T8">
                <a:pos x="T2" y="0"/>
              </a:cxn>
              <a:cxn ang="T9">
                <a:pos x="T3" y="0"/>
              </a:cxn>
              <a:cxn ang="T10">
                <a:pos x="T4" y="0"/>
              </a:cxn>
              <a:cxn ang="T11">
                <a:pos x="T5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07" name="Freeform 91">
            <a:extLst>
              <a:ext uri="{FF2B5EF4-FFF2-40B4-BE49-F238E27FC236}">
                <a16:creationId xmlns:a16="http://schemas.microsoft.com/office/drawing/2014/main" id="{19167CF9-DE84-4F50-A2C0-3E96BA53B231}"/>
              </a:ext>
            </a:extLst>
          </p:cNvPr>
          <p:cNvSpPr>
            <a:spLocks/>
          </p:cNvSpPr>
          <p:nvPr/>
        </p:nvSpPr>
        <p:spPr bwMode="auto">
          <a:xfrm>
            <a:off x="3689350" y="1779588"/>
            <a:ext cx="547688" cy="622300"/>
          </a:xfrm>
          <a:custGeom>
            <a:avLst/>
            <a:gdLst>
              <a:gd name="T0" fmla="*/ 2147483646 w 17"/>
              <a:gd name="T1" fmla="*/ 2147483646 h 19"/>
              <a:gd name="T2" fmla="*/ 2147483646 w 17"/>
              <a:gd name="T3" fmla="*/ 2147483646 h 19"/>
              <a:gd name="T4" fmla="*/ 2147483646 w 17"/>
              <a:gd name="T5" fmla="*/ 2147483646 h 19"/>
              <a:gd name="T6" fmla="*/ 2147483646 w 17"/>
              <a:gd name="T7" fmla="*/ 2147483646 h 19"/>
              <a:gd name="T8" fmla="*/ 2147483646 w 17"/>
              <a:gd name="T9" fmla="*/ 2147483646 h 19"/>
              <a:gd name="T10" fmla="*/ 2147483646 w 17"/>
              <a:gd name="T11" fmla="*/ 2147483646 h 19"/>
              <a:gd name="T12" fmla="*/ 2147483646 w 17"/>
              <a:gd name="T13" fmla="*/ 2147483646 h 19"/>
              <a:gd name="T14" fmla="*/ 2147483646 w 17"/>
              <a:gd name="T15" fmla="*/ 2147483646 h 19"/>
              <a:gd name="T16" fmla="*/ 2147483646 w 17"/>
              <a:gd name="T17" fmla="*/ 2147483646 h 19"/>
              <a:gd name="T18" fmla="*/ 2147483646 w 17"/>
              <a:gd name="T19" fmla="*/ 2147483646 h 19"/>
              <a:gd name="T20" fmla="*/ 2147483646 w 17"/>
              <a:gd name="T21" fmla="*/ 2147483646 h 19"/>
              <a:gd name="T22" fmla="*/ 2147483646 w 17"/>
              <a:gd name="T23" fmla="*/ 2147483646 h 19"/>
              <a:gd name="T24" fmla="*/ 2147483646 w 17"/>
              <a:gd name="T25" fmla="*/ 2147483646 h 19"/>
              <a:gd name="T26" fmla="*/ 2147483646 w 17"/>
              <a:gd name="T27" fmla="*/ 2147483646 h 19"/>
              <a:gd name="T28" fmla="*/ 2147483646 w 17"/>
              <a:gd name="T29" fmla="*/ 2147483646 h 19"/>
              <a:gd name="T30" fmla="*/ 2147483646 w 17"/>
              <a:gd name="T31" fmla="*/ 2147483646 h 19"/>
              <a:gd name="T32" fmla="*/ 2147483646 w 17"/>
              <a:gd name="T33" fmla="*/ 2147483646 h 19"/>
              <a:gd name="T34" fmla="*/ 2147483646 w 17"/>
              <a:gd name="T35" fmla="*/ 2147483646 h 19"/>
              <a:gd name="T36" fmla="*/ 2147483646 w 17"/>
              <a:gd name="T37" fmla="*/ 2147483646 h 19"/>
              <a:gd name="T38" fmla="*/ 2147483646 w 17"/>
              <a:gd name="T39" fmla="*/ 2147483646 h 19"/>
              <a:gd name="T40" fmla="*/ 2147483646 w 17"/>
              <a:gd name="T41" fmla="*/ 2147483646 h 19"/>
              <a:gd name="T42" fmla="*/ 2147483646 w 17"/>
              <a:gd name="T43" fmla="*/ 2147483646 h 19"/>
              <a:gd name="T44" fmla="*/ 2147483646 w 17"/>
              <a:gd name="T45" fmla="*/ 2147483646 h 19"/>
              <a:gd name="T46" fmla="*/ 2147483646 w 17"/>
              <a:gd name="T47" fmla="*/ 2147483646 h 19"/>
              <a:gd name="T48" fmla="*/ 2147483646 w 17"/>
              <a:gd name="T49" fmla="*/ 2147483646 h 19"/>
              <a:gd name="T50" fmla="*/ 2147483646 w 17"/>
              <a:gd name="T51" fmla="*/ 2147483646 h 19"/>
              <a:gd name="T52" fmla="*/ 2147483646 w 17"/>
              <a:gd name="T53" fmla="*/ 2147483646 h 19"/>
              <a:gd name="T54" fmla="*/ 2147483646 w 17"/>
              <a:gd name="T55" fmla="*/ 2147483646 h 19"/>
              <a:gd name="T56" fmla="*/ 2147483646 w 17"/>
              <a:gd name="T57" fmla="*/ 2147483646 h 19"/>
              <a:gd name="T58" fmla="*/ 2147483646 w 17"/>
              <a:gd name="T59" fmla="*/ 2147483646 h 19"/>
              <a:gd name="T60" fmla="*/ 2147483646 w 17"/>
              <a:gd name="T61" fmla="*/ 2147483646 h 19"/>
              <a:gd name="T62" fmla="*/ 2147483646 w 17"/>
              <a:gd name="T63" fmla="*/ 2147483646 h 19"/>
              <a:gd name="T64" fmla="*/ 2147483646 w 17"/>
              <a:gd name="T65" fmla="*/ 2147483646 h 19"/>
              <a:gd name="T66" fmla="*/ 2147483646 w 17"/>
              <a:gd name="T67" fmla="*/ 2147483646 h 19"/>
              <a:gd name="T68" fmla="*/ 2147483646 w 17"/>
              <a:gd name="T69" fmla="*/ 2147483646 h 19"/>
              <a:gd name="T70" fmla="*/ 2147483646 w 17"/>
              <a:gd name="T71" fmla="*/ 2147483646 h 19"/>
              <a:gd name="T72" fmla="*/ 2147483646 w 17"/>
              <a:gd name="T73" fmla="*/ 2147483646 h 19"/>
              <a:gd name="T74" fmla="*/ 2147483646 w 17"/>
              <a:gd name="T75" fmla="*/ 2147483646 h 19"/>
              <a:gd name="T76" fmla="*/ 2147483646 w 17"/>
              <a:gd name="T77" fmla="*/ 2147483646 h 19"/>
              <a:gd name="T78" fmla="*/ 2147483646 w 17"/>
              <a:gd name="T79" fmla="*/ 2147483646 h 19"/>
              <a:gd name="T80" fmla="*/ 2147483646 w 17"/>
              <a:gd name="T81" fmla="*/ 2147483646 h 19"/>
              <a:gd name="T82" fmla="*/ 2147483646 w 17"/>
              <a:gd name="T83" fmla="*/ 2147483646 h 19"/>
              <a:gd name="T84" fmla="*/ 2147483646 w 17"/>
              <a:gd name="T85" fmla="*/ 2147483646 h 19"/>
              <a:gd name="T86" fmla="*/ 2147483646 w 17"/>
              <a:gd name="T87" fmla="*/ 2147483646 h 19"/>
              <a:gd name="T88" fmla="*/ 2147483646 w 17"/>
              <a:gd name="T89" fmla="*/ 2147483646 h 19"/>
              <a:gd name="T90" fmla="*/ 2147483646 w 17"/>
              <a:gd name="T91" fmla="*/ 2147483646 h 19"/>
              <a:gd name="T92" fmla="*/ 2147483646 w 17"/>
              <a:gd name="T93" fmla="*/ 2147483646 h 19"/>
              <a:gd name="T94" fmla="*/ 2147483646 w 17"/>
              <a:gd name="T95" fmla="*/ 2147483646 h 19"/>
              <a:gd name="T96" fmla="*/ 2147483646 w 17"/>
              <a:gd name="T97" fmla="*/ 2147483646 h 19"/>
              <a:gd name="T98" fmla="*/ 2147483646 w 17"/>
              <a:gd name="T99" fmla="*/ 2147483646 h 19"/>
              <a:gd name="T100" fmla="*/ 2147483646 w 17"/>
              <a:gd name="T101" fmla="*/ 2147483646 h 19"/>
              <a:gd name="T102" fmla="*/ 2147483646 w 17"/>
              <a:gd name="T103" fmla="*/ 2147483646 h 19"/>
              <a:gd name="T104" fmla="*/ 2147483646 w 17"/>
              <a:gd name="T105" fmla="*/ 2147483646 h 19"/>
              <a:gd name="T106" fmla="*/ 2147483646 w 17"/>
              <a:gd name="T107" fmla="*/ 2147483646 h 19"/>
              <a:gd name="T108" fmla="*/ 2147483646 w 17"/>
              <a:gd name="T109" fmla="*/ 2147483646 h 19"/>
              <a:gd name="T110" fmla="*/ 2147483646 w 17"/>
              <a:gd name="T111" fmla="*/ 2147483646 h 19"/>
              <a:gd name="T112" fmla="*/ 2147483646 w 17"/>
              <a:gd name="T113" fmla="*/ 2147483646 h 19"/>
              <a:gd name="T114" fmla="*/ 2147483646 w 17"/>
              <a:gd name="T115" fmla="*/ 2147483646 h 19"/>
              <a:gd name="T116" fmla="*/ 0 w 17"/>
              <a:gd name="T117" fmla="*/ 2147483646 h 1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7" h="19"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1" y="5"/>
                  <a:pt x="1" y="5"/>
                </a:cubicBezTo>
                <a:cubicBezTo>
                  <a:pt x="1" y="5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7"/>
                  <a:pt x="1" y="6"/>
                  <a:pt x="1" y="6"/>
                </a:cubicBezTo>
                <a:cubicBezTo>
                  <a:pt x="1" y="6"/>
                  <a:pt x="1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4" y="7"/>
                  <a:pt x="4" y="7"/>
                </a:cubicBezTo>
                <a:cubicBezTo>
                  <a:pt x="4" y="7"/>
                  <a:pt x="4" y="7"/>
                  <a:pt x="4" y="7"/>
                </a:cubicBezTo>
                <a:cubicBezTo>
                  <a:pt x="4" y="7"/>
                  <a:pt x="5" y="7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7"/>
                  <a:pt x="6" y="7"/>
                  <a:pt x="6" y="7"/>
                </a:cubicBezTo>
                <a:cubicBezTo>
                  <a:pt x="6" y="7"/>
                  <a:pt x="7" y="7"/>
                  <a:pt x="7" y="7"/>
                </a:cubicBezTo>
                <a:cubicBezTo>
                  <a:pt x="7" y="7"/>
                  <a:pt x="7" y="8"/>
                  <a:pt x="7" y="8"/>
                </a:cubicBezTo>
                <a:cubicBezTo>
                  <a:pt x="7" y="8"/>
                  <a:pt x="7" y="8"/>
                  <a:pt x="7" y="7"/>
                </a:cubicBezTo>
                <a:cubicBezTo>
                  <a:pt x="7" y="7"/>
                  <a:pt x="8" y="7"/>
                  <a:pt x="8" y="7"/>
                </a:cubicBezTo>
                <a:cubicBezTo>
                  <a:pt x="8" y="7"/>
                  <a:pt x="8" y="7"/>
                  <a:pt x="8" y="8"/>
                </a:cubicBezTo>
                <a:cubicBezTo>
                  <a:pt x="8" y="8"/>
                  <a:pt x="8" y="8"/>
                  <a:pt x="8" y="8"/>
                </a:cubicBezTo>
                <a:cubicBezTo>
                  <a:pt x="8" y="8"/>
                  <a:pt x="8" y="8"/>
                  <a:pt x="8" y="8"/>
                </a:cubicBezTo>
                <a:cubicBezTo>
                  <a:pt x="8" y="9"/>
                  <a:pt x="9" y="9"/>
                  <a:pt x="9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1"/>
                  <a:pt x="10" y="11"/>
                  <a:pt x="10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8" y="12"/>
                  <a:pt x="8" y="12"/>
                </a:cubicBezTo>
                <a:cubicBezTo>
                  <a:pt x="8" y="13"/>
                  <a:pt x="8" y="13"/>
                  <a:pt x="8" y="13"/>
                </a:cubicBezTo>
                <a:cubicBezTo>
                  <a:pt x="8" y="13"/>
                  <a:pt x="8" y="14"/>
                  <a:pt x="8" y="14"/>
                </a:cubicBezTo>
                <a:cubicBezTo>
                  <a:pt x="8" y="14"/>
                  <a:pt x="8" y="14"/>
                  <a:pt x="7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4"/>
                  <a:pt x="7" y="14"/>
                  <a:pt x="6" y="13"/>
                </a:cubicBezTo>
                <a:cubicBezTo>
                  <a:pt x="6" y="13"/>
                  <a:pt x="6" y="13"/>
                  <a:pt x="6" y="13"/>
                </a:cubicBezTo>
                <a:cubicBezTo>
                  <a:pt x="6" y="14"/>
                  <a:pt x="6" y="14"/>
                  <a:pt x="5" y="14"/>
                </a:cubicBezTo>
                <a:cubicBezTo>
                  <a:pt x="5" y="14"/>
                  <a:pt x="5" y="14"/>
                  <a:pt x="6" y="14"/>
                </a:cubicBezTo>
                <a:cubicBezTo>
                  <a:pt x="6" y="14"/>
                  <a:pt x="5" y="14"/>
                  <a:pt x="5" y="14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6"/>
                  <a:pt x="5" y="16"/>
                </a:cubicBezTo>
                <a:cubicBezTo>
                  <a:pt x="5" y="16"/>
                  <a:pt x="6" y="16"/>
                  <a:pt x="6" y="16"/>
                </a:cubicBezTo>
                <a:cubicBezTo>
                  <a:pt x="6" y="16"/>
                  <a:pt x="7" y="15"/>
                  <a:pt x="7" y="15"/>
                </a:cubicBezTo>
                <a:cubicBezTo>
                  <a:pt x="7" y="15"/>
                  <a:pt x="7" y="15"/>
                  <a:pt x="8" y="16"/>
                </a:cubicBezTo>
                <a:cubicBezTo>
                  <a:pt x="8" y="16"/>
                  <a:pt x="8" y="16"/>
                  <a:pt x="8" y="15"/>
                </a:cubicBezTo>
                <a:cubicBezTo>
                  <a:pt x="8" y="15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18"/>
                  <a:pt x="10" y="18"/>
                  <a:pt x="10" y="18"/>
                </a:cubicBezTo>
                <a:cubicBezTo>
                  <a:pt x="10" y="18"/>
                  <a:pt x="10" y="18"/>
                  <a:pt x="10" y="17"/>
                </a:cubicBezTo>
                <a:cubicBezTo>
                  <a:pt x="10" y="17"/>
                  <a:pt x="10" y="18"/>
                  <a:pt x="10" y="18"/>
                </a:cubicBezTo>
                <a:cubicBezTo>
                  <a:pt x="11" y="18"/>
                  <a:pt x="10" y="18"/>
                  <a:pt x="10" y="18"/>
                </a:cubicBezTo>
                <a:cubicBezTo>
                  <a:pt x="11" y="18"/>
                  <a:pt x="11" y="18"/>
                  <a:pt x="11" y="18"/>
                </a:cubicBezTo>
                <a:cubicBezTo>
                  <a:pt x="11" y="18"/>
                  <a:pt x="12" y="19"/>
                  <a:pt x="12" y="19"/>
                </a:cubicBezTo>
                <a:cubicBezTo>
                  <a:pt x="12" y="19"/>
                  <a:pt x="13" y="19"/>
                  <a:pt x="13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8"/>
                  <a:pt x="13" y="18"/>
                  <a:pt x="12" y="18"/>
                </a:cubicBezTo>
                <a:cubicBezTo>
                  <a:pt x="12" y="18"/>
                  <a:pt x="12" y="17"/>
                  <a:pt x="12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11" y="17"/>
                  <a:pt x="11" y="17"/>
                  <a:pt x="11" y="17"/>
                </a:cubicBezTo>
                <a:cubicBezTo>
                  <a:pt x="11" y="16"/>
                  <a:pt x="11" y="16"/>
                  <a:pt x="11" y="16"/>
                </a:cubicBezTo>
                <a:cubicBezTo>
                  <a:pt x="11" y="16"/>
                  <a:pt x="11" y="16"/>
                  <a:pt x="11" y="16"/>
                </a:cubicBezTo>
                <a:cubicBezTo>
                  <a:pt x="11" y="16"/>
                  <a:pt x="11" y="16"/>
                  <a:pt x="11" y="16"/>
                </a:cubicBezTo>
                <a:cubicBezTo>
                  <a:pt x="11" y="16"/>
                  <a:pt x="12" y="16"/>
                  <a:pt x="12" y="17"/>
                </a:cubicBezTo>
                <a:cubicBezTo>
                  <a:pt x="12" y="17"/>
                  <a:pt x="12" y="17"/>
                  <a:pt x="12" y="16"/>
                </a:cubicBezTo>
                <a:cubicBezTo>
                  <a:pt x="12" y="16"/>
                  <a:pt x="12" y="17"/>
                  <a:pt x="12" y="17"/>
                </a:cubicBezTo>
                <a:cubicBezTo>
                  <a:pt x="12" y="17"/>
                  <a:pt x="13" y="17"/>
                  <a:pt x="13" y="17"/>
                </a:cubicBezTo>
                <a:cubicBezTo>
                  <a:pt x="13" y="17"/>
                  <a:pt x="13" y="17"/>
                  <a:pt x="13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8"/>
                  <a:pt x="13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7"/>
                  <a:pt x="14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16"/>
                  <a:pt x="14" y="15"/>
                  <a:pt x="14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2" y="15"/>
                  <a:pt x="13" y="14"/>
                  <a:pt x="13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2" y="14"/>
                  <a:pt x="12" y="14"/>
                </a:cubicBezTo>
                <a:cubicBezTo>
                  <a:pt x="12" y="14"/>
                  <a:pt x="12" y="13"/>
                  <a:pt x="13" y="13"/>
                </a:cubicBezTo>
                <a:cubicBezTo>
                  <a:pt x="13" y="13"/>
                  <a:pt x="13" y="13"/>
                  <a:pt x="12" y="13"/>
                </a:cubicBezTo>
                <a:cubicBezTo>
                  <a:pt x="12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2"/>
                  <a:pt x="13" y="13"/>
                  <a:pt x="13" y="13"/>
                </a:cubicBezTo>
                <a:cubicBezTo>
                  <a:pt x="13" y="13"/>
                  <a:pt x="13" y="13"/>
                  <a:pt x="14" y="13"/>
                </a:cubicBezTo>
                <a:cubicBezTo>
                  <a:pt x="14" y="13"/>
                  <a:pt x="14" y="13"/>
                  <a:pt x="14" y="13"/>
                </a:cubicBezTo>
                <a:cubicBezTo>
                  <a:pt x="14" y="13"/>
                  <a:pt x="14" y="13"/>
                  <a:pt x="14" y="13"/>
                </a:cubicBezTo>
                <a:cubicBezTo>
                  <a:pt x="14" y="13"/>
                  <a:pt x="14" y="13"/>
                  <a:pt x="14" y="13"/>
                </a:cubicBezTo>
                <a:cubicBezTo>
                  <a:pt x="14" y="13"/>
                  <a:pt x="14" y="13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5" y="14"/>
                  <a:pt x="14" y="14"/>
                  <a:pt x="14" y="14"/>
                </a:cubicBezTo>
                <a:cubicBezTo>
                  <a:pt x="14" y="14"/>
                  <a:pt x="14" y="14"/>
                  <a:pt x="15" y="14"/>
                </a:cubicBezTo>
                <a:cubicBezTo>
                  <a:pt x="15" y="14"/>
                  <a:pt x="15" y="14"/>
                  <a:pt x="15" y="15"/>
                </a:cubicBezTo>
                <a:cubicBezTo>
                  <a:pt x="15" y="15"/>
                  <a:pt x="15" y="14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5" y="14"/>
                  <a:pt x="15" y="13"/>
                </a:cubicBezTo>
                <a:cubicBezTo>
                  <a:pt x="15" y="13"/>
                  <a:pt x="16" y="14"/>
                  <a:pt x="16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4"/>
                  <a:pt x="17" y="14"/>
                </a:cubicBezTo>
                <a:cubicBezTo>
                  <a:pt x="17" y="14"/>
                  <a:pt x="17" y="13"/>
                  <a:pt x="16" y="13"/>
                </a:cubicBezTo>
                <a:cubicBezTo>
                  <a:pt x="16" y="13"/>
                  <a:pt x="16" y="13"/>
                  <a:pt x="16" y="13"/>
                </a:cubicBezTo>
                <a:cubicBezTo>
                  <a:pt x="16" y="12"/>
                  <a:pt x="16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6" y="11"/>
                  <a:pt x="16" y="12"/>
                  <a:pt x="16" y="12"/>
                </a:cubicBezTo>
                <a:cubicBezTo>
                  <a:pt x="16" y="12"/>
                  <a:pt x="16" y="12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2"/>
                  <a:pt x="15" y="11"/>
                  <a:pt x="15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1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4" y="11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9"/>
                  <a:pt x="13" y="10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9"/>
                  <a:pt x="13" y="9"/>
                  <a:pt x="14" y="9"/>
                </a:cubicBezTo>
                <a:cubicBezTo>
                  <a:pt x="14" y="9"/>
                  <a:pt x="14" y="9"/>
                  <a:pt x="14" y="8"/>
                </a:cubicBezTo>
                <a:cubicBezTo>
                  <a:pt x="14" y="8"/>
                  <a:pt x="13" y="8"/>
                  <a:pt x="13" y="8"/>
                </a:cubicBezTo>
                <a:cubicBezTo>
                  <a:pt x="13" y="8"/>
                  <a:pt x="13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7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3" y="7"/>
                  <a:pt x="13" y="7"/>
                  <a:pt x="13" y="7"/>
                </a:cubicBezTo>
                <a:cubicBezTo>
                  <a:pt x="12" y="7"/>
                  <a:pt x="13" y="7"/>
                  <a:pt x="13" y="7"/>
                </a:cubicBezTo>
                <a:cubicBezTo>
                  <a:pt x="13" y="7"/>
                  <a:pt x="14" y="6"/>
                  <a:pt x="14" y="6"/>
                </a:cubicBezTo>
                <a:cubicBezTo>
                  <a:pt x="14" y="6"/>
                  <a:pt x="14" y="6"/>
                  <a:pt x="13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6"/>
                  <a:pt x="13" y="6"/>
                  <a:pt x="12" y="6"/>
                </a:cubicBezTo>
                <a:cubicBezTo>
                  <a:pt x="12" y="6"/>
                  <a:pt x="12" y="6"/>
                  <a:pt x="12" y="6"/>
                </a:cubicBezTo>
                <a:cubicBezTo>
                  <a:pt x="12" y="6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5"/>
                  <a:pt x="10" y="5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8" y="3"/>
                  <a:pt x="8" y="3"/>
                </a:cubicBezTo>
                <a:cubicBezTo>
                  <a:pt x="8" y="3"/>
                  <a:pt x="7" y="3"/>
                  <a:pt x="7" y="3"/>
                </a:cubicBezTo>
                <a:cubicBezTo>
                  <a:pt x="7" y="3"/>
                  <a:pt x="8" y="3"/>
                  <a:pt x="8" y="3"/>
                </a:cubicBezTo>
                <a:cubicBezTo>
                  <a:pt x="8" y="4"/>
                  <a:pt x="7" y="3"/>
                  <a:pt x="7" y="3"/>
                </a:cubicBezTo>
                <a:cubicBezTo>
                  <a:pt x="7" y="3"/>
                  <a:pt x="7" y="4"/>
                  <a:pt x="7" y="4"/>
                </a:cubicBezTo>
                <a:cubicBezTo>
                  <a:pt x="7" y="4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3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7" y="1"/>
                </a:cubicBezTo>
                <a:cubicBezTo>
                  <a:pt x="7" y="0"/>
                  <a:pt x="6" y="1"/>
                  <a:pt x="6" y="1"/>
                </a:cubicBezTo>
                <a:cubicBezTo>
                  <a:pt x="6" y="1"/>
                  <a:pt x="5" y="1"/>
                  <a:pt x="5" y="1"/>
                </a:cubicBezTo>
                <a:cubicBezTo>
                  <a:pt x="5" y="1"/>
                  <a:pt x="6" y="1"/>
                  <a:pt x="6" y="1"/>
                </a:cubicBezTo>
                <a:cubicBezTo>
                  <a:pt x="6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3" y="3"/>
                  <a:pt x="4" y="4"/>
                  <a:pt x="4" y="4"/>
                </a:cubicBezTo>
                <a:cubicBezTo>
                  <a:pt x="3" y="4"/>
                  <a:pt x="4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5"/>
                  <a:pt x="5" y="5"/>
                  <a:pt x="5" y="5"/>
                </a:cubicBezTo>
                <a:cubicBezTo>
                  <a:pt x="5" y="5"/>
                  <a:pt x="5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6"/>
                </a:cubicBezTo>
                <a:cubicBezTo>
                  <a:pt x="4" y="6"/>
                  <a:pt x="4" y="5"/>
                  <a:pt x="4" y="5"/>
                </a:cubicBezTo>
                <a:cubicBezTo>
                  <a:pt x="4" y="5"/>
                  <a:pt x="3" y="5"/>
                  <a:pt x="3" y="5"/>
                </a:cubicBezTo>
                <a:cubicBezTo>
                  <a:pt x="3" y="5"/>
                  <a:pt x="3" y="5"/>
                  <a:pt x="4" y="5"/>
                </a:cubicBezTo>
                <a:cubicBezTo>
                  <a:pt x="4" y="5"/>
                  <a:pt x="4" y="5"/>
                  <a:pt x="3" y="5"/>
                </a:cubicBezTo>
                <a:cubicBezTo>
                  <a:pt x="3" y="5"/>
                  <a:pt x="4" y="5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3" y="2"/>
                </a:cubicBezTo>
                <a:cubicBezTo>
                  <a:pt x="3" y="2"/>
                  <a:pt x="4" y="1"/>
                  <a:pt x="4" y="1"/>
                </a:cubicBezTo>
                <a:cubicBezTo>
                  <a:pt x="4" y="1"/>
                  <a:pt x="5" y="1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1"/>
                  <a:pt x="3" y="0"/>
                  <a:pt x="3" y="0"/>
                </a:cubicBezTo>
                <a:cubicBezTo>
                  <a:pt x="3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0" y="3"/>
                  <a:pt x="0" y="3"/>
                </a:cubicBezTo>
                <a:cubicBezTo>
                  <a:pt x="0" y="4"/>
                  <a:pt x="0" y="4"/>
                  <a:pt x="0" y="4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08" name="Freeform 92">
            <a:extLst>
              <a:ext uri="{FF2B5EF4-FFF2-40B4-BE49-F238E27FC236}">
                <a16:creationId xmlns:a16="http://schemas.microsoft.com/office/drawing/2014/main" id="{4FB7E1E2-6AAB-452E-8903-C9425B7029F4}"/>
              </a:ext>
            </a:extLst>
          </p:cNvPr>
          <p:cNvSpPr>
            <a:spLocks/>
          </p:cNvSpPr>
          <p:nvPr/>
        </p:nvSpPr>
        <p:spPr bwMode="auto">
          <a:xfrm>
            <a:off x="3881438" y="1779588"/>
            <a:ext cx="98425" cy="98425"/>
          </a:xfrm>
          <a:custGeom>
            <a:avLst/>
            <a:gdLst>
              <a:gd name="T0" fmla="*/ 0 w 3"/>
              <a:gd name="T1" fmla="*/ 2147483646 h 3"/>
              <a:gd name="T2" fmla="*/ 2147483646 w 3"/>
              <a:gd name="T3" fmla="*/ 2147483646 h 3"/>
              <a:gd name="T4" fmla="*/ 2147483646 w 3"/>
              <a:gd name="T5" fmla="*/ 2147483646 h 3"/>
              <a:gd name="T6" fmla="*/ 2147483646 w 3"/>
              <a:gd name="T7" fmla="*/ 2147483646 h 3"/>
              <a:gd name="T8" fmla="*/ 2147483646 w 3"/>
              <a:gd name="T9" fmla="*/ 2147483646 h 3"/>
              <a:gd name="T10" fmla="*/ 2147483646 w 3"/>
              <a:gd name="T11" fmla="*/ 2147483646 h 3"/>
              <a:gd name="T12" fmla="*/ 2147483646 w 3"/>
              <a:gd name="T13" fmla="*/ 2147483646 h 3"/>
              <a:gd name="T14" fmla="*/ 2147483646 w 3"/>
              <a:gd name="T15" fmla="*/ 2147483646 h 3"/>
              <a:gd name="T16" fmla="*/ 2147483646 w 3"/>
              <a:gd name="T17" fmla="*/ 2147483646 h 3"/>
              <a:gd name="T18" fmla="*/ 2147483646 w 3"/>
              <a:gd name="T19" fmla="*/ 2147483646 h 3"/>
              <a:gd name="T20" fmla="*/ 2147483646 w 3"/>
              <a:gd name="T21" fmla="*/ 2147483646 h 3"/>
              <a:gd name="T22" fmla="*/ 2147483646 w 3"/>
              <a:gd name="T23" fmla="*/ 2147483646 h 3"/>
              <a:gd name="T24" fmla="*/ 0 w 3"/>
              <a:gd name="T25" fmla="*/ 2147483646 h 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" h="3">
                <a:moveTo>
                  <a:pt x="0" y="3"/>
                </a:moveTo>
                <a:cubicBezTo>
                  <a:pt x="1" y="3"/>
                  <a:pt x="2" y="3"/>
                  <a:pt x="2" y="3"/>
                </a:cubicBezTo>
                <a:cubicBezTo>
                  <a:pt x="2" y="3"/>
                  <a:pt x="2" y="3"/>
                  <a:pt x="3" y="3"/>
                </a:cubicBezTo>
                <a:cubicBezTo>
                  <a:pt x="3" y="3"/>
                  <a:pt x="3" y="2"/>
                  <a:pt x="3" y="2"/>
                </a:cubicBezTo>
                <a:cubicBezTo>
                  <a:pt x="3" y="2"/>
                  <a:pt x="3" y="2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1" y="0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2"/>
                  <a:pt x="1" y="2"/>
                </a:cubicBezTo>
                <a:cubicBezTo>
                  <a:pt x="1" y="2"/>
                  <a:pt x="0" y="3"/>
                  <a:pt x="0" y="3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09" name="Freeform 93">
            <a:extLst>
              <a:ext uri="{FF2B5EF4-FFF2-40B4-BE49-F238E27FC236}">
                <a16:creationId xmlns:a16="http://schemas.microsoft.com/office/drawing/2014/main" id="{8D611063-B91F-49A1-9736-AA5189DF9E80}"/>
              </a:ext>
            </a:extLst>
          </p:cNvPr>
          <p:cNvSpPr>
            <a:spLocks/>
          </p:cNvSpPr>
          <p:nvPr/>
        </p:nvSpPr>
        <p:spPr bwMode="auto">
          <a:xfrm>
            <a:off x="3429000" y="2008188"/>
            <a:ext cx="98425" cy="98425"/>
          </a:xfrm>
          <a:custGeom>
            <a:avLst/>
            <a:gdLst>
              <a:gd name="T0" fmla="*/ 2147483646 w 3"/>
              <a:gd name="T1" fmla="*/ 2147483646 h 3"/>
              <a:gd name="T2" fmla="*/ 2147483646 w 3"/>
              <a:gd name="T3" fmla="*/ 2147483646 h 3"/>
              <a:gd name="T4" fmla="*/ 2147483646 w 3"/>
              <a:gd name="T5" fmla="*/ 2147483646 h 3"/>
              <a:gd name="T6" fmla="*/ 2147483646 w 3"/>
              <a:gd name="T7" fmla="*/ 2147483646 h 3"/>
              <a:gd name="T8" fmla="*/ 2147483646 w 3"/>
              <a:gd name="T9" fmla="*/ 0 h 3"/>
              <a:gd name="T10" fmla="*/ 2147483646 w 3"/>
              <a:gd name="T11" fmla="*/ 2147483646 h 3"/>
              <a:gd name="T12" fmla="*/ 2147483646 w 3"/>
              <a:gd name="T13" fmla="*/ 2147483646 h 3"/>
              <a:gd name="T14" fmla="*/ 2147483646 w 3"/>
              <a:gd name="T15" fmla="*/ 2147483646 h 3"/>
              <a:gd name="T16" fmla="*/ 2147483646 w 3"/>
              <a:gd name="T17" fmla="*/ 2147483646 h 3"/>
              <a:gd name="T18" fmla="*/ 0 w 3"/>
              <a:gd name="T19" fmla="*/ 2147483646 h 3"/>
              <a:gd name="T20" fmla="*/ 0 w 3"/>
              <a:gd name="T21" fmla="*/ 2147483646 h 3"/>
              <a:gd name="T22" fmla="*/ 2147483646 w 3"/>
              <a:gd name="T23" fmla="*/ 2147483646 h 3"/>
              <a:gd name="T24" fmla="*/ 2147483646 w 3"/>
              <a:gd name="T25" fmla="*/ 2147483646 h 3"/>
              <a:gd name="T26" fmla="*/ 2147483646 w 3"/>
              <a:gd name="T27" fmla="*/ 2147483646 h 3"/>
              <a:gd name="T28" fmla="*/ 2147483646 w 3"/>
              <a:gd name="T29" fmla="*/ 2147483646 h 3"/>
              <a:gd name="T30" fmla="*/ 2147483646 w 3"/>
              <a:gd name="T31" fmla="*/ 2147483646 h 3"/>
              <a:gd name="T32" fmla="*/ 2147483646 w 3"/>
              <a:gd name="T33" fmla="*/ 2147483646 h 3"/>
              <a:gd name="T34" fmla="*/ 2147483646 w 3"/>
              <a:gd name="T35" fmla="*/ 2147483646 h 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" h="3">
                <a:moveTo>
                  <a:pt x="3" y="1"/>
                </a:moveTo>
                <a:cubicBezTo>
                  <a:pt x="3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0"/>
                  <a:pt x="2" y="0"/>
                </a:cubicBezTo>
                <a:cubicBezTo>
                  <a:pt x="2" y="0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2"/>
                  <a:pt x="1" y="2"/>
                </a:cubicBezTo>
                <a:cubicBezTo>
                  <a:pt x="1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2" y="3"/>
                  <a:pt x="2" y="3"/>
                </a:cubicBezTo>
                <a:cubicBezTo>
                  <a:pt x="2" y="3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2" y="2"/>
                  <a:pt x="3" y="1"/>
                  <a:pt x="3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10" name="Freeform 94">
            <a:extLst>
              <a:ext uri="{FF2B5EF4-FFF2-40B4-BE49-F238E27FC236}">
                <a16:creationId xmlns:a16="http://schemas.microsoft.com/office/drawing/2014/main" id="{5DFCE52F-E0F0-49A7-A50D-A83D08768541}"/>
              </a:ext>
            </a:extLst>
          </p:cNvPr>
          <p:cNvSpPr>
            <a:spLocks/>
          </p:cNvSpPr>
          <p:nvPr/>
        </p:nvSpPr>
        <p:spPr bwMode="auto">
          <a:xfrm>
            <a:off x="2944813" y="1747838"/>
            <a:ext cx="225425" cy="228600"/>
          </a:xfrm>
          <a:custGeom>
            <a:avLst/>
            <a:gdLst>
              <a:gd name="T0" fmla="*/ 0 w 7"/>
              <a:gd name="T1" fmla="*/ 2147483646 h 7"/>
              <a:gd name="T2" fmla="*/ 2147483646 w 7"/>
              <a:gd name="T3" fmla="*/ 2147483646 h 7"/>
              <a:gd name="T4" fmla="*/ 2147483646 w 7"/>
              <a:gd name="T5" fmla="*/ 2147483646 h 7"/>
              <a:gd name="T6" fmla="*/ 2147483646 w 7"/>
              <a:gd name="T7" fmla="*/ 2147483646 h 7"/>
              <a:gd name="T8" fmla="*/ 2147483646 w 7"/>
              <a:gd name="T9" fmla="*/ 2147483646 h 7"/>
              <a:gd name="T10" fmla="*/ 2147483646 w 7"/>
              <a:gd name="T11" fmla="*/ 2147483646 h 7"/>
              <a:gd name="T12" fmla="*/ 2147483646 w 7"/>
              <a:gd name="T13" fmla="*/ 2147483646 h 7"/>
              <a:gd name="T14" fmla="*/ 2147483646 w 7"/>
              <a:gd name="T15" fmla="*/ 2147483646 h 7"/>
              <a:gd name="T16" fmla="*/ 2147483646 w 7"/>
              <a:gd name="T17" fmla="*/ 2147483646 h 7"/>
              <a:gd name="T18" fmla="*/ 2147483646 w 7"/>
              <a:gd name="T19" fmla="*/ 2147483646 h 7"/>
              <a:gd name="T20" fmla="*/ 2147483646 w 7"/>
              <a:gd name="T21" fmla="*/ 2147483646 h 7"/>
              <a:gd name="T22" fmla="*/ 2147483646 w 7"/>
              <a:gd name="T23" fmla="*/ 2147483646 h 7"/>
              <a:gd name="T24" fmla="*/ 2147483646 w 7"/>
              <a:gd name="T25" fmla="*/ 2147483646 h 7"/>
              <a:gd name="T26" fmla="*/ 2147483646 w 7"/>
              <a:gd name="T27" fmla="*/ 2147483646 h 7"/>
              <a:gd name="T28" fmla="*/ 2147483646 w 7"/>
              <a:gd name="T29" fmla="*/ 2147483646 h 7"/>
              <a:gd name="T30" fmla="*/ 2147483646 w 7"/>
              <a:gd name="T31" fmla="*/ 2147483646 h 7"/>
              <a:gd name="T32" fmla="*/ 2147483646 w 7"/>
              <a:gd name="T33" fmla="*/ 2147483646 h 7"/>
              <a:gd name="T34" fmla="*/ 2147483646 w 7"/>
              <a:gd name="T35" fmla="*/ 2147483646 h 7"/>
              <a:gd name="T36" fmla="*/ 2147483646 w 7"/>
              <a:gd name="T37" fmla="*/ 2147483646 h 7"/>
              <a:gd name="T38" fmla="*/ 2147483646 w 7"/>
              <a:gd name="T39" fmla="*/ 2147483646 h 7"/>
              <a:gd name="T40" fmla="*/ 2147483646 w 7"/>
              <a:gd name="T41" fmla="*/ 2147483646 h 7"/>
              <a:gd name="T42" fmla="*/ 2147483646 w 7"/>
              <a:gd name="T43" fmla="*/ 0 h 7"/>
              <a:gd name="T44" fmla="*/ 2147483646 w 7"/>
              <a:gd name="T45" fmla="*/ 0 h 7"/>
              <a:gd name="T46" fmla="*/ 2147483646 w 7"/>
              <a:gd name="T47" fmla="*/ 0 h 7"/>
              <a:gd name="T48" fmla="*/ 2147483646 w 7"/>
              <a:gd name="T49" fmla="*/ 2147483646 h 7"/>
              <a:gd name="T50" fmla="*/ 2147483646 w 7"/>
              <a:gd name="T51" fmla="*/ 2147483646 h 7"/>
              <a:gd name="T52" fmla="*/ 2147483646 w 7"/>
              <a:gd name="T53" fmla="*/ 2147483646 h 7"/>
              <a:gd name="T54" fmla="*/ 2147483646 w 7"/>
              <a:gd name="T55" fmla="*/ 2147483646 h 7"/>
              <a:gd name="T56" fmla="*/ 2147483646 w 7"/>
              <a:gd name="T57" fmla="*/ 2147483646 h 7"/>
              <a:gd name="T58" fmla="*/ 2147483646 w 7"/>
              <a:gd name="T59" fmla="*/ 2147483646 h 7"/>
              <a:gd name="T60" fmla="*/ 2147483646 w 7"/>
              <a:gd name="T61" fmla="*/ 2147483646 h 7"/>
              <a:gd name="T62" fmla="*/ 2147483646 w 7"/>
              <a:gd name="T63" fmla="*/ 2147483646 h 7"/>
              <a:gd name="T64" fmla="*/ 2147483646 w 7"/>
              <a:gd name="T65" fmla="*/ 2147483646 h 7"/>
              <a:gd name="T66" fmla="*/ 2147483646 w 7"/>
              <a:gd name="T67" fmla="*/ 2147483646 h 7"/>
              <a:gd name="T68" fmla="*/ 0 w 7"/>
              <a:gd name="T69" fmla="*/ 2147483646 h 7"/>
              <a:gd name="T70" fmla="*/ 0 w 7"/>
              <a:gd name="T71" fmla="*/ 2147483646 h 7"/>
              <a:gd name="T72" fmla="*/ 0 w 7"/>
              <a:gd name="T73" fmla="*/ 2147483646 h 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7" h="7">
                <a:moveTo>
                  <a:pt x="0" y="5"/>
                </a:moveTo>
                <a:cubicBezTo>
                  <a:pt x="1" y="6"/>
                  <a:pt x="1" y="6"/>
                  <a:pt x="1" y="6"/>
                </a:cubicBezTo>
                <a:cubicBezTo>
                  <a:pt x="1" y="7"/>
                  <a:pt x="1" y="6"/>
                  <a:pt x="1" y="6"/>
                </a:cubicBezTo>
                <a:cubicBezTo>
                  <a:pt x="1" y="6"/>
                  <a:pt x="1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6"/>
                  <a:pt x="3" y="5"/>
                </a:cubicBezTo>
                <a:cubicBezTo>
                  <a:pt x="4" y="5"/>
                  <a:pt x="4" y="4"/>
                  <a:pt x="4" y="4"/>
                </a:cubicBezTo>
                <a:cubicBezTo>
                  <a:pt x="4" y="4"/>
                  <a:pt x="5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4" y="1"/>
                  <a:pt x="4" y="1"/>
                </a:cubicBezTo>
                <a:cubicBezTo>
                  <a:pt x="4" y="1"/>
                  <a:pt x="4" y="1"/>
                  <a:pt x="4" y="0"/>
                </a:cubicBezTo>
                <a:cubicBezTo>
                  <a:pt x="5" y="0"/>
                  <a:pt x="5" y="0"/>
                  <a:pt x="4" y="0"/>
                </a:cubicBezTo>
                <a:cubicBezTo>
                  <a:pt x="4" y="0"/>
                  <a:pt x="4" y="0"/>
                  <a:pt x="3" y="0"/>
                </a:cubicBezTo>
                <a:cubicBezTo>
                  <a:pt x="3" y="0"/>
                  <a:pt x="3" y="1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4"/>
                </a:cubicBezTo>
                <a:cubicBezTo>
                  <a:pt x="0" y="4"/>
                  <a:pt x="1" y="4"/>
                  <a:pt x="1" y="4"/>
                </a:cubicBezTo>
                <a:cubicBezTo>
                  <a:pt x="1" y="4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11" name="Freeform 95">
            <a:extLst>
              <a:ext uri="{FF2B5EF4-FFF2-40B4-BE49-F238E27FC236}">
                <a16:creationId xmlns:a16="http://schemas.microsoft.com/office/drawing/2014/main" id="{5B1DA6A5-70BF-4B8A-8313-534A64720693}"/>
              </a:ext>
            </a:extLst>
          </p:cNvPr>
          <p:cNvSpPr>
            <a:spLocks/>
          </p:cNvSpPr>
          <p:nvPr/>
        </p:nvSpPr>
        <p:spPr bwMode="auto">
          <a:xfrm>
            <a:off x="3073400" y="1812925"/>
            <a:ext cx="355600" cy="261938"/>
          </a:xfrm>
          <a:custGeom>
            <a:avLst/>
            <a:gdLst>
              <a:gd name="T0" fmla="*/ 2147483646 w 11"/>
              <a:gd name="T1" fmla="*/ 2147483646 h 8"/>
              <a:gd name="T2" fmla="*/ 2147483646 w 11"/>
              <a:gd name="T3" fmla="*/ 2147483646 h 8"/>
              <a:gd name="T4" fmla="*/ 2147483646 w 11"/>
              <a:gd name="T5" fmla="*/ 2147483646 h 8"/>
              <a:gd name="T6" fmla="*/ 0 w 11"/>
              <a:gd name="T7" fmla="*/ 2147483646 h 8"/>
              <a:gd name="T8" fmla="*/ 0 w 11"/>
              <a:gd name="T9" fmla="*/ 2147483646 h 8"/>
              <a:gd name="T10" fmla="*/ 0 w 11"/>
              <a:gd name="T11" fmla="*/ 2147483646 h 8"/>
              <a:gd name="T12" fmla="*/ 2147483646 w 11"/>
              <a:gd name="T13" fmla="*/ 2147483646 h 8"/>
              <a:gd name="T14" fmla="*/ 2147483646 w 11"/>
              <a:gd name="T15" fmla="*/ 2147483646 h 8"/>
              <a:gd name="T16" fmla="*/ 0 w 11"/>
              <a:gd name="T17" fmla="*/ 2147483646 h 8"/>
              <a:gd name="T18" fmla="*/ 0 w 11"/>
              <a:gd name="T19" fmla="*/ 2147483646 h 8"/>
              <a:gd name="T20" fmla="*/ 2147483646 w 11"/>
              <a:gd name="T21" fmla="*/ 2147483646 h 8"/>
              <a:gd name="T22" fmla="*/ 2147483646 w 11"/>
              <a:gd name="T23" fmla="*/ 2147483646 h 8"/>
              <a:gd name="T24" fmla="*/ 2147483646 w 11"/>
              <a:gd name="T25" fmla="*/ 2147483646 h 8"/>
              <a:gd name="T26" fmla="*/ 2147483646 w 11"/>
              <a:gd name="T27" fmla="*/ 2147483646 h 8"/>
              <a:gd name="T28" fmla="*/ 2147483646 w 11"/>
              <a:gd name="T29" fmla="*/ 2147483646 h 8"/>
              <a:gd name="T30" fmla="*/ 2147483646 w 11"/>
              <a:gd name="T31" fmla="*/ 2147483646 h 8"/>
              <a:gd name="T32" fmla="*/ 0 w 11"/>
              <a:gd name="T33" fmla="*/ 2147483646 h 8"/>
              <a:gd name="T34" fmla="*/ 2147483646 w 11"/>
              <a:gd name="T35" fmla="*/ 2147483646 h 8"/>
              <a:gd name="T36" fmla="*/ 2147483646 w 11"/>
              <a:gd name="T37" fmla="*/ 2147483646 h 8"/>
              <a:gd name="T38" fmla="*/ 2147483646 w 11"/>
              <a:gd name="T39" fmla="*/ 2147483646 h 8"/>
              <a:gd name="T40" fmla="*/ 2147483646 w 11"/>
              <a:gd name="T41" fmla="*/ 2147483646 h 8"/>
              <a:gd name="T42" fmla="*/ 2147483646 w 11"/>
              <a:gd name="T43" fmla="*/ 2147483646 h 8"/>
              <a:gd name="T44" fmla="*/ 2147483646 w 11"/>
              <a:gd name="T45" fmla="*/ 2147483646 h 8"/>
              <a:gd name="T46" fmla="*/ 2147483646 w 11"/>
              <a:gd name="T47" fmla="*/ 2147483646 h 8"/>
              <a:gd name="T48" fmla="*/ 2147483646 w 11"/>
              <a:gd name="T49" fmla="*/ 2147483646 h 8"/>
              <a:gd name="T50" fmla="*/ 2147483646 w 11"/>
              <a:gd name="T51" fmla="*/ 2147483646 h 8"/>
              <a:gd name="T52" fmla="*/ 2147483646 w 11"/>
              <a:gd name="T53" fmla="*/ 2147483646 h 8"/>
              <a:gd name="T54" fmla="*/ 2147483646 w 11"/>
              <a:gd name="T55" fmla="*/ 2147483646 h 8"/>
              <a:gd name="T56" fmla="*/ 2147483646 w 11"/>
              <a:gd name="T57" fmla="*/ 2147483646 h 8"/>
              <a:gd name="T58" fmla="*/ 2147483646 w 11"/>
              <a:gd name="T59" fmla="*/ 2147483646 h 8"/>
              <a:gd name="T60" fmla="*/ 2147483646 w 11"/>
              <a:gd name="T61" fmla="*/ 2147483646 h 8"/>
              <a:gd name="T62" fmla="*/ 2147483646 w 11"/>
              <a:gd name="T63" fmla="*/ 2147483646 h 8"/>
              <a:gd name="T64" fmla="*/ 2147483646 w 11"/>
              <a:gd name="T65" fmla="*/ 2147483646 h 8"/>
              <a:gd name="T66" fmla="*/ 2147483646 w 11"/>
              <a:gd name="T67" fmla="*/ 2147483646 h 8"/>
              <a:gd name="T68" fmla="*/ 2147483646 w 11"/>
              <a:gd name="T69" fmla="*/ 2147483646 h 8"/>
              <a:gd name="T70" fmla="*/ 2147483646 w 11"/>
              <a:gd name="T71" fmla="*/ 2147483646 h 8"/>
              <a:gd name="T72" fmla="*/ 2147483646 w 11"/>
              <a:gd name="T73" fmla="*/ 2147483646 h 8"/>
              <a:gd name="T74" fmla="*/ 2147483646 w 11"/>
              <a:gd name="T75" fmla="*/ 2147483646 h 8"/>
              <a:gd name="T76" fmla="*/ 2147483646 w 11"/>
              <a:gd name="T77" fmla="*/ 2147483646 h 8"/>
              <a:gd name="T78" fmla="*/ 2147483646 w 11"/>
              <a:gd name="T79" fmla="*/ 2147483646 h 8"/>
              <a:gd name="T80" fmla="*/ 2147483646 w 11"/>
              <a:gd name="T81" fmla="*/ 2147483646 h 8"/>
              <a:gd name="T82" fmla="*/ 2147483646 w 11"/>
              <a:gd name="T83" fmla="*/ 2147483646 h 8"/>
              <a:gd name="T84" fmla="*/ 2147483646 w 11"/>
              <a:gd name="T85" fmla="*/ 2147483646 h 8"/>
              <a:gd name="T86" fmla="*/ 2147483646 w 11"/>
              <a:gd name="T87" fmla="*/ 2147483646 h 8"/>
              <a:gd name="T88" fmla="*/ 2147483646 w 11"/>
              <a:gd name="T89" fmla="*/ 2147483646 h 8"/>
              <a:gd name="T90" fmla="*/ 2147483646 w 11"/>
              <a:gd name="T91" fmla="*/ 2147483646 h 8"/>
              <a:gd name="T92" fmla="*/ 2147483646 w 11"/>
              <a:gd name="T93" fmla="*/ 2147483646 h 8"/>
              <a:gd name="T94" fmla="*/ 2147483646 w 11"/>
              <a:gd name="T95" fmla="*/ 2147483646 h 8"/>
              <a:gd name="T96" fmla="*/ 2147483646 w 11"/>
              <a:gd name="T97" fmla="*/ 2147483646 h 8"/>
              <a:gd name="T98" fmla="*/ 2147483646 w 11"/>
              <a:gd name="T99" fmla="*/ 2147483646 h 8"/>
              <a:gd name="T100" fmla="*/ 2147483646 w 11"/>
              <a:gd name="T101" fmla="*/ 2147483646 h 8"/>
              <a:gd name="T102" fmla="*/ 2147483646 w 11"/>
              <a:gd name="T103" fmla="*/ 2147483646 h 8"/>
              <a:gd name="T104" fmla="*/ 2147483646 w 11"/>
              <a:gd name="T105" fmla="*/ 2147483646 h 8"/>
              <a:gd name="T106" fmla="*/ 2147483646 w 11"/>
              <a:gd name="T107" fmla="*/ 2147483646 h 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1" h="8">
                <a:moveTo>
                  <a:pt x="2" y="1"/>
                </a:moveTo>
                <a:cubicBezTo>
                  <a:pt x="2" y="1"/>
                  <a:pt x="2" y="1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0" y="4"/>
                  <a:pt x="0" y="4"/>
                </a:cubicBezTo>
                <a:cubicBezTo>
                  <a:pt x="0" y="4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2" y="5"/>
                </a:cubicBezTo>
                <a:cubicBezTo>
                  <a:pt x="2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3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0" y="6"/>
                  <a:pt x="0" y="6"/>
                </a:cubicBezTo>
                <a:cubicBezTo>
                  <a:pt x="0" y="6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1" y="7"/>
                </a:cubicBezTo>
                <a:cubicBezTo>
                  <a:pt x="1" y="8"/>
                  <a:pt x="1" y="7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3" y="8"/>
                  <a:pt x="3" y="8"/>
                  <a:pt x="3" y="8"/>
                </a:cubicBezTo>
                <a:cubicBezTo>
                  <a:pt x="4" y="8"/>
                  <a:pt x="4" y="8"/>
                  <a:pt x="4" y="8"/>
                </a:cubicBezTo>
                <a:cubicBezTo>
                  <a:pt x="4" y="8"/>
                  <a:pt x="5" y="8"/>
                  <a:pt x="5" y="8"/>
                </a:cubicBezTo>
                <a:cubicBezTo>
                  <a:pt x="5" y="8"/>
                  <a:pt x="6" y="8"/>
                  <a:pt x="6" y="8"/>
                </a:cubicBezTo>
                <a:cubicBezTo>
                  <a:pt x="6" y="8"/>
                  <a:pt x="6" y="8"/>
                  <a:pt x="6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8"/>
                  <a:pt x="8" y="8"/>
                  <a:pt x="8" y="8"/>
                </a:cubicBezTo>
                <a:cubicBezTo>
                  <a:pt x="8" y="8"/>
                  <a:pt x="7" y="8"/>
                  <a:pt x="7" y="8"/>
                </a:cubicBezTo>
                <a:cubicBezTo>
                  <a:pt x="8" y="8"/>
                  <a:pt x="8" y="8"/>
                  <a:pt x="8" y="8"/>
                </a:cubicBezTo>
                <a:cubicBezTo>
                  <a:pt x="8" y="8"/>
                  <a:pt x="9" y="8"/>
                  <a:pt x="9" y="8"/>
                </a:cubicBezTo>
                <a:cubicBezTo>
                  <a:pt x="9" y="8"/>
                  <a:pt x="10" y="8"/>
                  <a:pt x="10" y="8"/>
                </a:cubicBezTo>
                <a:cubicBezTo>
                  <a:pt x="10" y="8"/>
                  <a:pt x="10" y="7"/>
                  <a:pt x="10" y="7"/>
                </a:cubicBezTo>
                <a:cubicBezTo>
                  <a:pt x="10" y="7"/>
                  <a:pt x="10" y="8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8" y="7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10" y="7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1" y="7"/>
                </a:cubicBezTo>
                <a:cubicBezTo>
                  <a:pt x="11" y="7"/>
                  <a:pt x="11" y="7"/>
                  <a:pt x="11" y="6"/>
                </a:cubicBezTo>
                <a:cubicBezTo>
                  <a:pt x="11" y="6"/>
                  <a:pt x="10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6"/>
                  <a:pt x="11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5"/>
                  <a:pt x="9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3"/>
                  <a:pt x="9" y="3"/>
                </a:cubicBezTo>
                <a:cubicBezTo>
                  <a:pt x="9" y="3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cubicBezTo>
                  <a:pt x="9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2"/>
                  <a:pt x="8" y="2"/>
                </a:cubicBezTo>
                <a:cubicBezTo>
                  <a:pt x="8" y="2"/>
                  <a:pt x="8" y="3"/>
                  <a:pt x="8" y="3"/>
                </a:cubicBezTo>
                <a:cubicBezTo>
                  <a:pt x="8" y="3"/>
                  <a:pt x="7" y="3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3"/>
                  <a:pt x="7" y="2"/>
                  <a:pt x="7" y="2"/>
                </a:cubicBezTo>
                <a:cubicBezTo>
                  <a:pt x="7" y="2"/>
                  <a:pt x="7" y="1"/>
                  <a:pt x="7" y="1"/>
                </a:cubicBezTo>
                <a:cubicBezTo>
                  <a:pt x="7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7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5" y="2"/>
                  <a:pt x="5" y="2"/>
                </a:cubicBezTo>
                <a:cubicBezTo>
                  <a:pt x="5" y="2"/>
                  <a:pt x="6" y="2"/>
                  <a:pt x="6" y="1"/>
                </a:cubicBezTo>
                <a:cubicBezTo>
                  <a:pt x="6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3" y="2"/>
                  <a:pt x="3" y="2"/>
                </a:cubicBezTo>
                <a:cubicBezTo>
                  <a:pt x="3" y="2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0"/>
                  <a:pt x="4" y="0"/>
                  <a:pt x="4" y="0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2" y="1"/>
                  <a:pt x="2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12" name="Freeform 96">
            <a:extLst>
              <a:ext uri="{FF2B5EF4-FFF2-40B4-BE49-F238E27FC236}">
                <a16:creationId xmlns:a16="http://schemas.microsoft.com/office/drawing/2014/main" id="{6810B666-4C0F-44E8-A4E7-AD094AC2921F}"/>
              </a:ext>
            </a:extLst>
          </p:cNvPr>
          <p:cNvSpPr>
            <a:spLocks/>
          </p:cNvSpPr>
          <p:nvPr/>
        </p:nvSpPr>
        <p:spPr bwMode="auto">
          <a:xfrm>
            <a:off x="3365500" y="1779588"/>
            <a:ext cx="63500" cy="65087"/>
          </a:xfrm>
          <a:custGeom>
            <a:avLst/>
            <a:gdLst>
              <a:gd name="T0" fmla="*/ 0 w 2"/>
              <a:gd name="T1" fmla="*/ 2147483646 h 2"/>
              <a:gd name="T2" fmla="*/ 2147483646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2147483646 w 2"/>
              <a:gd name="T9" fmla="*/ 2147483646 h 2"/>
              <a:gd name="T10" fmla="*/ 2147483646 w 2"/>
              <a:gd name="T11" fmla="*/ 2147483646 h 2"/>
              <a:gd name="T12" fmla="*/ 0 w 2"/>
              <a:gd name="T13" fmla="*/ 2147483646 h 2"/>
              <a:gd name="T14" fmla="*/ 0 w 2"/>
              <a:gd name="T15" fmla="*/ 2147483646 h 2"/>
              <a:gd name="T16" fmla="*/ 0 w 2"/>
              <a:gd name="T17" fmla="*/ 2147483646 h 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" h="2">
                <a:moveTo>
                  <a:pt x="0" y="2"/>
                </a:moveTo>
                <a:cubicBezTo>
                  <a:pt x="0" y="2"/>
                  <a:pt x="0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2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13" name="Freeform 97">
            <a:extLst>
              <a:ext uri="{FF2B5EF4-FFF2-40B4-BE49-F238E27FC236}">
                <a16:creationId xmlns:a16="http://schemas.microsoft.com/office/drawing/2014/main" id="{15CFA514-5CEE-4FE2-9D8C-7B43E55DBEA9}"/>
              </a:ext>
            </a:extLst>
          </p:cNvPr>
          <p:cNvSpPr>
            <a:spLocks/>
          </p:cNvSpPr>
          <p:nvPr/>
        </p:nvSpPr>
        <p:spPr bwMode="auto">
          <a:xfrm>
            <a:off x="2686050" y="2041525"/>
            <a:ext cx="31750" cy="0"/>
          </a:xfrm>
          <a:custGeom>
            <a:avLst/>
            <a:gdLst>
              <a:gd name="T0" fmla="*/ 2147483646 w 1"/>
              <a:gd name="T1" fmla="*/ 2147483646 w 1"/>
              <a:gd name="T2" fmla="*/ 0 w 1"/>
              <a:gd name="T3" fmla="*/ 2147483646 w 1"/>
              <a:gd name="T4" fmla="*/ 0 60000 65536"/>
              <a:gd name="T5" fmla="*/ 0 60000 65536"/>
              <a:gd name="T6" fmla="*/ 0 60000 65536"/>
              <a:gd name="T7" fmla="*/ 0 60000 65536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14" name="Freeform 98">
            <a:extLst>
              <a:ext uri="{FF2B5EF4-FFF2-40B4-BE49-F238E27FC236}">
                <a16:creationId xmlns:a16="http://schemas.microsoft.com/office/drawing/2014/main" id="{337AF9C2-75ED-4FE8-9A13-BF664C092FC9}"/>
              </a:ext>
            </a:extLst>
          </p:cNvPr>
          <p:cNvSpPr>
            <a:spLocks/>
          </p:cNvSpPr>
          <p:nvPr/>
        </p:nvSpPr>
        <p:spPr bwMode="auto">
          <a:xfrm>
            <a:off x="3559175" y="1779588"/>
            <a:ext cx="160338" cy="131762"/>
          </a:xfrm>
          <a:custGeom>
            <a:avLst/>
            <a:gdLst>
              <a:gd name="T0" fmla="*/ 2147483646 w 5"/>
              <a:gd name="T1" fmla="*/ 2147483646 h 4"/>
              <a:gd name="T2" fmla="*/ 2147483646 w 5"/>
              <a:gd name="T3" fmla="*/ 2147483646 h 4"/>
              <a:gd name="T4" fmla="*/ 2147483646 w 5"/>
              <a:gd name="T5" fmla="*/ 2147483646 h 4"/>
              <a:gd name="T6" fmla="*/ 2147483646 w 5"/>
              <a:gd name="T7" fmla="*/ 2147483646 h 4"/>
              <a:gd name="T8" fmla="*/ 2147483646 w 5"/>
              <a:gd name="T9" fmla="*/ 2147483646 h 4"/>
              <a:gd name="T10" fmla="*/ 2147483646 w 5"/>
              <a:gd name="T11" fmla="*/ 2147483646 h 4"/>
              <a:gd name="T12" fmla="*/ 2147483646 w 5"/>
              <a:gd name="T13" fmla="*/ 2147483646 h 4"/>
              <a:gd name="T14" fmla="*/ 2147483646 w 5"/>
              <a:gd name="T15" fmla="*/ 2147483646 h 4"/>
              <a:gd name="T16" fmla="*/ 2147483646 w 5"/>
              <a:gd name="T17" fmla="*/ 2147483646 h 4"/>
              <a:gd name="T18" fmla="*/ 2147483646 w 5"/>
              <a:gd name="T19" fmla="*/ 2147483646 h 4"/>
              <a:gd name="T20" fmla="*/ 2147483646 w 5"/>
              <a:gd name="T21" fmla="*/ 2147483646 h 4"/>
              <a:gd name="T22" fmla="*/ 2147483646 w 5"/>
              <a:gd name="T23" fmla="*/ 2147483646 h 4"/>
              <a:gd name="T24" fmla="*/ 2147483646 w 5"/>
              <a:gd name="T25" fmla="*/ 2147483646 h 4"/>
              <a:gd name="T26" fmla="*/ 2147483646 w 5"/>
              <a:gd name="T27" fmla="*/ 2147483646 h 4"/>
              <a:gd name="T28" fmla="*/ 2147483646 w 5"/>
              <a:gd name="T29" fmla="*/ 2147483646 h 4"/>
              <a:gd name="T30" fmla="*/ 2147483646 w 5"/>
              <a:gd name="T31" fmla="*/ 2147483646 h 4"/>
              <a:gd name="T32" fmla="*/ 2147483646 w 5"/>
              <a:gd name="T33" fmla="*/ 0 h 4"/>
              <a:gd name="T34" fmla="*/ 2147483646 w 5"/>
              <a:gd name="T35" fmla="*/ 0 h 4"/>
              <a:gd name="T36" fmla="*/ 2147483646 w 5"/>
              <a:gd name="T37" fmla="*/ 0 h 4"/>
              <a:gd name="T38" fmla="*/ 2147483646 w 5"/>
              <a:gd name="T39" fmla="*/ 0 h 4"/>
              <a:gd name="T40" fmla="*/ 2147483646 w 5"/>
              <a:gd name="T41" fmla="*/ 0 h 4"/>
              <a:gd name="T42" fmla="*/ 2147483646 w 5"/>
              <a:gd name="T43" fmla="*/ 0 h 4"/>
              <a:gd name="T44" fmla="*/ 2147483646 w 5"/>
              <a:gd name="T45" fmla="*/ 0 h 4"/>
              <a:gd name="T46" fmla="*/ 2147483646 w 5"/>
              <a:gd name="T47" fmla="*/ 0 h 4"/>
              <a:gd name="T48" fmla="*/ 2147483646 w 5"/>
              <a:gd name="T49" fmla="*/ 2147483646 h 4"/>
              <a:gd name="T50" fmla="*/ 2147483646 w 5"/>
              <a:gd name="T51" fmla="*/ 2147483646 h 4"/>
              <a:gd name="T52" fmla="*/ 2147483646 w 5"/>
              <a:gd name="T53" fmla="*/ 2147483646 h 4"/>
              <a:gd name="T54" fmla="*/ 2147483646 w 5"/>
              <a:gd name="T55" fmla="*/ 2147483646 h 4"/>
              <a:gd name="T56" fmla="*/ 2147483646 w 5"/>
              <a:gd name="T57" fmla="*/ 2147483646 h 4"/>
              <a:gd name="T58" fmla="*/ 2147483646 w 5"/>
              <a:gd name="T59" fmla="*/ 2147483646 h 4"/>
              <a:gd name="T60" fmla="*/ 2147483646 w 5"/>
              <a:gd name="T61" fmla="*/ 2147483646 h 4"/>
              <a:gd name="T62" fmla="*/ 0 w 5"/>
              <a:gd name="T63" fmla="*/ 2147483646 h 4"/>
              <a:gd name="T64" fmla="*/ 2147483646 w 5"/>
              <a:gd name="T65" fmla="*/ 2147483646 h 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5" h="4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3" y="3"/>
                  <a:pt x="3" y="3"/>
                </a:cubicBezTo>
                <a:cubicBezTo>
                  <a:pt x="3" y="3"/>
                  <a:pt x="3" y="2"/>
                  <a:pt x="3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1"/>
                  <a:pt x="4" y="1"/>
                </a:cubicBezTo>
                <a:cubicBezTo>
                  <a:pt x="4" y="1"/>
                  <a:pt x="5" y="1"/>
                  <a:pt x="5" y="1"/>
                </a:cubicBezTo>
                <a:cubicBezTo>
                  <a:pt x="5" y="0"/>
                  <a:pt x="5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4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2" y="1"/>
                </a:cubicBezTo>
                <a:cubicBezTo>
                  <a:pt x="2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1" y="3"/>
                  <a:pt x="1" y="3"/>
                </a:cubicBezTo>
                <a:cubicBezTo>
                  <a:pt x="1" y="3"/>
                  <a:pt x="0" y="3"/>
                  <a:pt x="0" y="3"/>
                </a:cubicBezTo>
                <a:cubicBezTo>
                  <a:pt x="0" y="3"/>
                  <a:pt x="0" y="3"/>
                  <a:pt x="1" y="3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15" name="Freeform 99">
            <a:extLst>
              <a:ext uri="{FF2B5EF4-FFF2-40B4-BE49-F238E27FC236}">
                <a16:creationId xmlns:a16="http://schemas.microsoft.com/office/drawing/2014/main" id="{4F4678D7-4954-46F4-98B2-C714BF094B33}"/>
              </a:ext>
            </a:extLst>
          </p:cNvPr>
          <p:cNvSpPr>
            <a:spLocks/>
          </p:cNvSpPr>
          <p:nvPr/>
        </p:nvSpPr>
        <p:spPr bwMode="auto">
          <a:xfrm>
            <a:off x="3429000" y="1779588"/>
            <a:ext cx="130175" cy="163512"/>
          </a:xfrm>
          <a:custGeom>
            <a:avLst/>
            <a:gdLst>
              <a:gd name="T0" fmla="*/ 0 w 4"/>
              <a:gd name="T1" fmla="*/ 2147483646 h 5"/>
              <a:gd name="T2" fmla="*/ 0 w 4"/>
              <a:gd name="T3" fmla="*/ 2147483646 h 5"/>
              <a:gd name="T4" fmla="*/ 0 w 4"/>
              <a:gd name="T5" fmla="*/ 2147483646 h 5"/>
              <a:gd name="T6" fmla="*/ 0 w 4"/>
              <a:gd name="T7" fmla="*/ 2147483646 h 5"/>
              <a:gd name="T8" fmla="*/ 0 w 4"/>
              <a:gd name="T9" fmla="*/ 2147483646 h 5"/>
              <a:gd name="T10" fmla="*/ 2147483646 w 4"/>
              <a:gd name="T11" fmla="*/ 2147483646 h 5"/>
              <a:gd name="T12" fmla="*/ 2147483646 w 4"/>
              <a:gd name="T13" fmla="*/ 2147483646 h 5"/>
              <a:gd name="T14" fmla="*/ 2147483646 w 4"/>
              <a:gd name="T15" fmla="*/ 2147483646 h 5"/>
              <a:gd name="T16" fmla="*/ 2147483646 w 4"/>
              <a:gd name="T17" fmla="*/ 2147483646 h 5"/>
              <a:gd name="T18" fmla="*/ 2147483646 w 4"/>
              <a:gd name="T19" fmla="*/ 2147483646 h 5"/>
              <a:gd name="T20" fmla="*/ 2147483646 w 4"/>
              <a:gd name="T21" fmla="*/ 2147483646 h 5"/>
              <a:gd name="T22" fmla="*/ 2147483646 w 4"/>
              <a:gd name="T23" fmla="*/ 2147483646 h 5"/>
              <a:gd name="T24" fmla="*/ 2147483646 w 4"/>
              <a:gd name="T25" fmla="*/ 2147483646 h 5"/>
              <a:gd name="T26" fmla="*/ 2147483646 w 4"/>
              <a:gd name="T27" fmla="*/ 2147483646 h 5"/>
              <a:gd name="T28" fmla="*/ 2147483646 w 4"/>
              <a:gd name="T29" fmla="*/ 2147483646 h 5"/>
              <a:gd name="T30" fmla="*/ 2147483646 w 4"/>
              <a:gd name="T31" fmla="*/ 2147483646 h 5"/>
              <a:gd name="T32" fmla="*/ 2147483646 w 4"/>
              <a:gd name="T33" fmla="*/ 2147483646 h 5"/>
              <a:gd name="T34" fmla="*/ 2147483646 w 4"/>
              <a:gd name="T35" fmla="*/ 2147483646 h 5"/>
              <a:gd name="T36" fmla="*/ 2147483646 w 4"/>
              <a:gd name="T37" fmla="*/ 2147483646 h 5"/>
              <a:gd name="T38" fmla="*/ 2147483646 w 4"/>
              <a:gd name="T39" fmla="*/ 2147483646 h 5"/>
              <a:gd name="T40" fmla="*/ 2147483646 w 4"/>
              <a:gd name="T41" fmla="*/ 2147483646 h 5"/>
              <a:gd name="T42" fmla="*/ 2147483646 w 4"/>
              <a:gd name="T43" fmla="*/ 2147483646 h 5"/>
              <a:gd name="T44" fmla="*/ 2147483646 w 4"/>
              <a:gd name="T45" fmla="*/ 2147483646 h 5"/>
              <a:gd name="T46" fmla="*/ 2147483646 w 4"/>
              <a:gd name="T47" fmla="*/ 2147483646 h 5"/>
              <a:gd name="T48" fmla="*/ 2147483646 w 4"/>
              <a:gd name="T49" fmla="*/ 2147483646 h 5"/>
              <a:gd name="T50" fmla="*/ 2147483646 w 4"/>
              <a:gd name="T51" fmla="*/ 2147483646 h 5"/>
              <a:gd name="T52" fmla="*/ 2147483646 w 4"/>
              <a:gd name="T53" fmla="*/ 2147483646 h 5"/>
              <a:gd name="T54" fmla="*/ 2147483646 w 4"/>
              <a:gd name="T55" fmla="*/ 2147483646 h 5"/>
              <a:gd name="T56" fmla="*/ 2147483646 w 4"/>
              <a:gd name="T57" fmla="*/ 2147483646 h 5"/>
              <a:gd name="T58" fmla="*/ 2147483646 w 4"/>
              <a:gd name="T59" fmla="*/ 0 h 5"/>
              <a:gd name="T60" fmla="*/ 2147483646 w 4"/>
              <a:gd name="T61" fmla="*/ 2147483646 h 5"/>
              <a:gd name="T62" fmla="*/ 2147483646 w 4"/>
              <a:gd name="T63" fmla="*/ 2147483646 h 5"/>
              <a:gd name="T64" fmla="*/ 2147483646 w 4"/>
              <a:gd name="T65" fmla="*/ 2147483646 h 5"/>
              <a:gd name="T66" fmla="*/ 2147483646 w 4"/>
              <a:gd name="T67" fmla="*/ 0 h 5"/>
              <a:gd name="T68" fmla="*/ 2147483646 w 4"/>
              <a:gd name="T69" fmla="*/ 0 h 5"/>
              <a:gd name="T70" fmla="*/ 2147483646 w 4"/>
              <a:gd name="T71" fmla="*/ 0 h 5"/>
              <a:gd name="T72" fmla="*/ 2147483646 w 4"/>
              <a:gd name="T73" fmla="*/ 2147483646 h 5"/>
              <a:gd name="T74" fmla="*/ 2147483646 w 4"/>
              <a:gd name="T75" fmla="*/ 2147483646 h 5"/>
              <a:gd name="T76" fmla="*/ 2147483646 w 4"/>
              <a:gd name="T77" fmla="*/ 2147483646 h 5"/>
              <a:gd name="T78" fmla="*/ 2147483646 w 4"/>
              <a:gd name="T79" fmla="*/ 2147483646 h 5"/>
              <a:gd name="T80" fmla="*/ 2147483646 w 4"/>
              <a:gd name="T81" fmla="*/ 2147483646 h 5"/>
              <a:gd name="T82" fmla="*/ 2147483646 w 4"/>
              <a:gd name="T83" fmla="*/ 2147483646 h 5"/>
              <a:gd name="T84" fmla="*/ 2147483646 w 4"/>
              <a:gd name="T85" fmla="*/ 2147483646 h 5"/>
              <a:gd name="T86" fmla="*/ 2147483646 w 4"/>
              <a:gd name="T87" fmla="*/ 2147483646 h 5"/>
              <a:gd name="T88" fmla="*/ 2147483646 w 4"/>
              <a:gd name="T89" fmla="*/ 2147483646 h 5"/>
              <a:gd name="T90" fmla="*/ 2147483646 w 4"/>
              <a:gd name="T91" fmla="*/ 2147483646 h 5"/>
              <a:gd name="T92" fmla="*/ 0 w 4"/>
              <a:gd name="T93" fmla="*/ 2147483646 h 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4" h="5"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0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3" y="5"/>
                  <a:pt x="3" y="5"/>
                </a:cubicBezTo>
                <a:cubicBezTo>
                  <a:pt x="3" y="5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2"/>
                </a:cubicBezTo>
                <a:cubicBezTo>
                  <a:pt x="3" y="2"/>
                  <a:pt x="4" y="2"/>
                  <a:pt x="4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3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1"/>
                </a:cubicBezTo>
                <a:cubicBezTo>
                  <a:pt x="3" y="1"/>
                  <a:pt x="3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0"/>
                  <a:pt x="4" y="0"/>
                </a:cubicBezTo>
                <a:cubicBezTo>
                  <a:pt x="4" y="0"/>
                  <a:pt x="4" y="0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2" y="1"/>
                  <a:pt x="2" y="1"/>
                </a:cubicBezTo>
                <a:cubicBezTo>
                  <a:pt x="2" y="0"/>
                  <a:pt x="2" y="0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1" y="3"/>
                  <a:pt x="1" y="3"/>
                </a:cubicBezTo>
                <a:cubicBezTo>
                  <a:pt x="1" y="3"/>
                  <a:pt x="1" y="3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16" name="Freeform 100">
            <a:extLst>
              <a:ext uri="{FF2B5EF4-FFF2-40B4-BE49-F238E27FC236}">
                <a16:creationId xmlns:a16="http://schemas.microsoft.com/office/drawing/2014/main" id="{5A8F059D-67F9-490A-9447-4CA677B84E20}"/>
              </a:ext>
            </a:extLst>
          </p:cNvPr>
          <p:cNvSpPr>
            <a:spLocks/>
          </p:cNvSpPr>
          <p:nvPr/>
        </p:nvSpPr>
        <p:spPr bwMode="auto">
          <a:xfrm>
            <a:off x="3429000" y="1681163"/>
            <a:ext cx="31750" cy="33337"/>
          </a:xfrm>
          <a:custGeom>
            <a:avLst/>
            <a:gdLst>
              <a:gd name="T0" fmla="*/ 0 w 1"/>
              <a:gd name="T1" fmla="*/ 2147483646 h 1"/>
              <a:gd name="T2" fmla="*/ 0 w 1"/>
              <a:gd name="T3" fmla="*/ 2147483646 h 1"/>
              <a:gd name="T4" fmla="*/ 2147483646 w 1"/>
              <a:gd name="T5" fmla="*/ 2147483646 h 1"/>
              <a:gd name="T6" fmla="*/ 2147483646 w 1"/>
              <a:gd name="T7" fmla="*/ 0 h 1"/>
              <a:gd name="T8" fmla="*/ 0 w 1"/>
              <a:gd name="T9" fmla="*/ 0 h 1"/>
              <a:gd name="T10" fmla="*/ 0 w 1"/>
              <a:gd name="T11" fmla="*/ 2147483646 h 1"/>
              <a:gd name="T12" fmla="*/ 0 w 1"/>
              <a:gd name="T13" fmla="*/ 2147483646 h 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17" name="Freeform 101">
            <a:extLst>
              <a:ext uri="{FF2B5EF4-FFF2-40B4-BE49-F238E27FC236}">
                <a16:creationId xmlns:a16="http://schemas.microsoft.com/office/drawing/2014/main" id="{767B1B09-09AB-43D2-A24B-3DE74B5A1639}"/>
              </a:ext>
            </a:extLst>
          </p:cNvPr>
          <p:cNvSpPr>
            <a:spLocks/>
          </p:cNvSpPr>
          <p:nvPr/>
        </p:nvSpPr>
        <p:spPr bwMode="auto">
          <a:xfrm>
            <a:off x="7567613" y="1651000"/>
            <a:ext cx="31750" cy="0"/>
          </a:xfrm>
          <a:custGeom>
            <a:avLst/>
            <a:gdLst>
              <a:gd name="T0" fmla="*/ 0 w 1"/>
              <a:gd name="T1" fmla="*/ 2147483646 w 1"/>
              <a:gd name="T2" fmla="*/ 2147483646 w 1"/>
              <a:gd name="T3" fmla="*/ 0 w 1"/>
              <a:gd name="T4" fmla="*/ 0 w 1"/>
              <a:gd name="T5" fmla="*/ 0 60000 65536"/>
              <a:gd name="T6" fmla="*/ 0 60000 65536"/>
              <a:gd name="T7" fmla="*/ 0 60000 65536"/>
              <a:gd name="T8" fmla="*/ 0 60000 65536"/>
              <a:gd name="T9" fmla="*/ 0 60000 65536"/>
            </a:gdLst>
            <a:ahLst/>
            <a:cxnLst>
              <a:cxn ang="T5">
                <a:pos x="T0" y="0"/>
              </a:cxn>
              <a:cxn ang="T6">
                <a:pos x="T1" y="0"/>
              </a:cxn>
              <a:cxn ang="T7">
                <a:pos x="T2" y="0"/>
              </a:cxn>
              <a:cxn ang="T8">
                <a:pos x="T3" y="0"/>
              </a:cxn>
              <a:cxn ang="T9">
                <a:pos x="T4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18" name="Freeform 102">
            <a:extLst>
              <a:ext uri="{FF2B5EF4-FFF2-40B4-BE49-F238E27FC236}">
                <a16:creationId xmlns:a16="http://schemas.microsoft.com/office/drawing/2014/main" id="{958C2F62-FD41-429D-A786-F5A8FF432632}"/>
              </a:ext>
            </a:extLst>
          </p:cNvPr>
          <p:cNvSpPr>
            <a:spLocks/>
          </p:cNvSpPr>
          <p:nvPr/>
        </p:nvSpPr>
        <p:spPr bwMode="auto">
          <a:xfrm>
            <a:off x="7567613" y="1585913"/>
            <a:ext cx="31750" cy="31750"/>
          </a:xfrm>
          <a:custGeom>
            <a:avLst/>
            <a:gdLst>
              <a:gd name="T0" fmla="*/ 0 w 1"/>
              <a:gd name="T1" fmla="*/ 2147483646 h 1"/>
              <a:gd name="T2" fmla="*/ 2147483646 w 1"/>
              <a:gd name="T3" fmla="*/ 0 h 1"/>
              <a:gd name="T4" fmla="*/ 0 w 1"/>
              <a:gd name="T5" fmla="*/ 0 h 1"/>
              <a:gd name="T6" fmla="*/ 0 w 1"/>
              <a:gd name="T7" fmla="*/ 2147483646 h 1"/>
              <a:gd name="T8" fmla="*/ 0 w 1"/>
              <a:gd name="T9" fmla="*/ 2147483646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1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19" name="Freeform 103">
            <a:extLst>
              <a:ext uri="{FF2B5EF4-FFF2-40B4-BE49-F238E27FC236}">
                <a16:creationId xmlns:a16="http://schemas.microsoft.com/office/drawing/2014/main" id="{43915824-70A0-4940-82B3-E1537EAF1A5D}"/>
              </a:ext>
            </a:extLst>
          </p:cNvPr>
          <p:cNvSpPr>
            <a:spLocks/>
          </p:cNvSpPr>
          <p:nvPr/>
        </p:nvSpPr>
        <p:spPr bwMode="auto">
          <a:xfrm>
            <a:off x="6630988" y="2041525"/>
            <a:ext cx="30162" cy="33338"/>
          </a:xfrm>
          <a:custGeom>
            <a:avLst/>
            <a:gdLst>
              <a:gd name="T0" fmla="*/ 0 w 1"/>
              <a:gd name="T1" fmla="*/ 2147483646 h 1"/>
              <a:gd name="T2" fmla="*/ 2147483646 w 1"/>
              <a:gd name="T3" fmla="*/ 0 h 1"/>
              <a:gd name="T4" fmla="*/ 2147483646 w 1"/>
              <a:gd name="T5" fmla="*/ 0 h 1"/>
              <a:gd name="T6" fmla="*/ 0 w 1"/>
              <a:gd name="T7" fmla="*/ 0 h 1"/>
              <a:gd name="T8" fmla="*/ 0 w 1"/>
              <a:gd name="T9" fmla="*/ 2147483646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20" name="Freeform 104">
            <a:extLst>
              <a:ext uri="{FF2B5EF4-FFF2-40B4-BE49-F238E27FC236}">
                <a16:creationId xmlns:a16="http://schemas.microsoft.com/office/drawing/2014/main" id="{138BA247-33A6-41A8-A74A-87A8CB710493}"/>
              </a:ext>
            </a:extLst>
          </p:cNvPr>
          <p:cNvSpPr>
            <a:spLocks/>
          </p:cNvSpPr>
          <p:nvPr/>
        </p:nvSpPr>
        <p:spPr bwMode="auto">
          <a:xfrm>
            <a:off x="6823075" y="1976438"/>
            <a:ext cx="65088" cy="65087"/>
          </a:xfrm>
          <a:custGeom>
            <a:avLst/>
            <a:gdLst>
              <a:gd name="T0" fmla="*/ 2147483646 w 2"/>
              <a:gd name="T1" fmla="*/ 2147483646 h 2"/>
              <a:gd name="T2" fmla="*/ 2147483646 w 2"/>
              <a:gd name="T3" fmla="*/ 0 h 2"/>
              <a:gd name="T4" fmla="*/ 2147483646 w 2"/>
              <a:gd name="T5" fmla="*/ 2147483646 h 2"/>
              <a:gd name="T6" fmla="*/ 2147483646 w 2"/>
              <a:gd name="T7" fmla="*/ 2147483646 h 2"/>
              <a:gd name="T8" fmla="*/ 2147483646 w 2"/>
              <a:gd name="T9" fmla="*/ 2147483646 h 2"/>
              <a:gd name="T10" fmla="*/ 2147483646 w 2"/>
              <a:gd name="T11" fmla="*/ 2147483646 h 2"/>
              <a:gd name="T12" fmla="*/ 2147483646 w 2"/>
              <a:gd name="T13" fmla="*/ 2147483646 h 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" h="2">
                <a:moveTo>
                  <a:pt x="1" y="1"/>
                </a:move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1"/>
                  <a:pt x="1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1"/>
                  <a:pt x="1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21" name="Freeform 105">
            <a:extLst>
              <a:ext uri="{FF2B5EF4-FFF2-40B4-BE49-F238E27FC236}">
                <a16:creationId xmlns:a16="http://schemas.microsoft.com/office/drawing/2014/main" id="{3BAF380B-32BD-4434-A8A1-BBEA8585FAFB}"/>
              </a:ext>
            </a:extLst>
          </p:cNvPr>
          <p:cNvSpPr>
            <a:spLocks/>
          </p:cNvSpPr>
          <p:nvPr/>
        </p:nvSpPr>
        <p:spPr bwMode="auto">
          <a:xfrm>
            <a:off x="7081838" y="1812925"/>
            <a:ext cx="31750" cy="31750"/>
          </a:xfrm>
          <a:custGeom>
            <a:avLst/>
            <a:gdLst>
              <a:gd name="T0" fmla="*/ 0 w 1"/>
              <a:gd name="T1" fmla="*/ 2147483646 h 1"/>
              <a:gd name="T2" fmla="*/ 0 w 1"/>
              <a:gd name="T3" fmla="*/ 2147483646 h 1"/>
              <a:gd name="T4" fmla="*/ 2147483646 w 1"/>
              <a:gd name="T5" fmla="*/ 2147483646 h 1"/>
              <a:gd name="T6" fmla="*/ 2147483646 w 1"/>
              <a:gd name="T7" fmla="*/ 0 h 1"/>
              <a:gd name="T8" fmla="*/ 0 w 1"/>
              <a:gd name="T9" fmla="*/ 0 h 1"/>
              <a:gd name="T10" fmla="*/ 0 w 1"/>
              <a:gd name="T11" fmla="*/ 2147483646 h 1"/>
              <a:gd name="T12" fmla="*/ 0 w 1"/>
              <a:gd name="T13" fmla="*/ 2147483646 h 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22" name="Freeform 106">
            <a:extLst>
              <a:ext uri="{FF2B5EF4-FFF2-40B4-BE49-F238E27FC236}">
                <a16:creationId xmlns:a16="http://schemas.microsoft.com/office/drawing/2014/main" id="{65574D50-C58B-4C79-A891-C8326ED4A073}"/>
              </a:ext>
            </a:extLst>
          </p:cNvPr>
          <p:cNvSpPr>
            <a:spLocks/>
          </p:cNvSpPr>
          <p:nvPr/>
        </p:nvSpPr>
        <p:spPr bwMode="auto">
          <a:xfrm>
            <a:off x="7146925" y="1844675"/>
            <a:ext cx="33338" cy="0"/>
          </a:xfrm>
          <a:custGeom>
            <a:avLst/>
            <a:gdLst>
              <a:gd name="T0" fmla="*/ 2147483646 w 1"/>
              <a:gd name="T1" fmla="*/ 2147483646 w 1"/>
              <a:gd name="T2" fmla="*/ 2147483646 w 1"/>
              <a:gd name="T3" fmla="*/ 2147483646 w 1"/>
              <a:gd name="T4" fmla="*/ 0 60000 65536"/>
              <a:gd name="T5" fmla="*/ 0 60000 65536"/>
              <a:gd name="T6" fmla="*/ 0 60000 65536"/>
              <a:gd name="T7" fmla="*/ 0 60000 65536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23" name="Freeform 107">
            <a:extLst>
              <a:ext uri="{FF2B5EF4-FFF2-40B4-BE49-F238E27FC236}">
                <a16:creationId xmlns:a16="http://schemas.microsoft.com/office/drawing/2014/main" id="{798AEA77-44F1-42A6-A415-2645B20A5930}"/>
              </a:ext>
            </a:extLst>
          </p:cNvPr>
          <p:cNvSpPr>
            <a:spLocks/>
          </p:cNvSpPr>
          <p:nvPr/>
        </p:nvSpPr>
        <p:spPr bwMode="auto">
          <a:xfrm>
            <a:off x="7243763" y="1844675"/>
            <a:ext cx="0" cy="33338"/>
          </a:xfrm>
          <a:custGeom>
            <a:avLst/>
            <a:gdLst>
              <a:gd name="T0" fmla="*/ 2147483646 h 1"/>
              <a:gd name="T1" fmla="*/ 0 h 1"/>
              <a:gd name="T2" fmla="*/ 0 h 1"/>
              <a:gd name="T3" fmla="*/ 2147483646 h 1"/>
              <a:gd name="T4" fmla="*/ 0 60000 65536"/>
              <a:gd name="T5" fmla="*/ 0 60000 65536"/>
              <a:gd name="T6" fmla="*/ 0 60000 65536"/>
              <a:gd name="T7" fmla="*/ 0 60000 65536"/>
            </a:gdLst>
            <a:ahLst/>
            <a:cxnLst>
              <a:cxn ang="T4">
                <a:pos x="0" y="T0"/>
              </a:cxn>
              <a:cxn ang="T5">
                <a:pos x="0" y="T1"/>
              </a:cxn>
              <a:cxn ang="T6">
                <a:pos x="0" y="T2"/>
              </a:cxn>
              <a:cxn ang="T7">
                <a:pos x="0" y="T3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24" name="Freeform 108">
            <a:extLst>
              <a:ext uri="{FF2B5EF4-FFF2-40B4-BE49-F238E27FC236}">
                <a16:creationId xmlns:a16="http://schemas.microsoft.com/office/drawing/2014/main" id="{94EC13D0-08DC-4429-9CC5-2941E1C89C2E}"/>
              </a:ext>
            </a:extLst>
          </p:cNvPr>
          <p:cNvSpPr>
            <a:spLocks/>
          </p:cNvSpPr>
          <p:nvPr/>
        </p:nvSpPr>
        <p:spPr bwMode="auto">
          <a:xfrm>
            <a:off x="7243763" y="1812925"/>
            <a:ext cx="31750" cy="31750"/>
          </a:xfrm>
          <a:custGeom>
            <a:avLst/>
            <a:gdLst>
              <a:gd name="T0" fmla="*/ 2147483646 w 1"/>
              <a:gd name="T1" fmla="*/ 0 h 1"/>
              <a:gd name="T2" fmla="*/ 0 w 1"/>
              <a:gd name="T3" fmla="*/ 2147483646 h 1"/>
              <a:gd name="T4" fmla="*/ 2147483646 w 1"/>
              <a:gd name="T5" fmla="*/ 2147483646 h 1"/>
              <a:gd name="T6" fmla="*/ 2147483646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25" name="Freeform 109">
            <a:extLst>
              <a:ext uri="{FF2B5EF4-FFF2-40B4-BE49-F238E27FC236}">
                <a16:creationId xmlns:a16="http://schemas.microsoft.com/office/drawing/2014/main" id="{FE5F4BE7-A31D-442E-A039-45672E5DF98E}"/>
              </a:ext>
            </a:extLst>
          </p:cNvPr>
          <p:cNvSpPr>
            <a:spLocks/>
          </p:cNvSpPr>
          <p:nvPr/>
        </p:nvSpPr>
        <p:spPr bwMode="auto">
          <a:xfrm>
            <a:off x="7923213" y="1747838"/>
            <a:ext cx="31750" cy="31750"/>
          </a:xfrm>
          <a:custGeom>
            <a:avLst/>
            <a:gdLst>
              <a:gd name="T0" fmla="*/ 0 w 1"/>
              <a:gd name="T1" fmla="*/ 0 h 1"/>
              <a:gd name="T2" fmla="*/ 0 w 1"/>
              <a:gd name="T3" fmla="*/ 2147483646 h 1"/>
              <a:gd name="T4" fmla="*/ 2147483646 w 1"/>
              <a:gd name="T5" fmla="*/ 2147483646 h 1"/>
              <a:gd name="T6" fmla="*/ 2147483646 w 1"/>
              <a:gd name="T7" fmla="*/ 0 h 1"/>
              <a:gd name="T8" fmla="*/ 0 w 1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26" name="Freeform 110">
            <a:extLst>
              <a:ext uri="{FF2B5EF4-FFF2-40B4-BE49-F238E27FC236}">
                <a16:creationId xmlns:a16="http://schemas.microsoft.com/office/drawing/2014/main" id="{2BC9AF03-0A1F-4B87-AA15-6C1D005092BA}"/>
              </a:ext>
            </a:extLst>
          </p:cNvPr>
          <p:cNvSpPr>
            <a:spLocks/>
          </p:cNvSpPr>
          <p:nvPr/>
        </p:nvSpPr>
        <p:spPr bwMode="auto">
          <a:xfrm>
            <a:off x="8537575" y="1812925"/>
            <a:ext cx="63500" cy="31750"/>
          </a:xfrm>
          <a:custGeom>
            <a:avLst/>
            <a:gdLst>
              <a:gd name="T0" fmla="*/ 0 w 2"/>
              <a:gd name="T1" fmla="*/ 2147483646 h 1"/>
              <a:gd name="T2" fmla="*/ 2147483646 w 2"/>
              <a:gd name="T3" fmla="*/ 2147483646 h 1"/>
              <a:gd name="T4" fmla="*/ 2147483646 w 2"/>
              <a:gd name="T5" fmla="*/ 0 h 1"/>
              <a:gd name="T6" fmla="*/ 2147483646 w 2"/>
              <a:gd name="T7" fmla="*/ 0 h 1"/>
              <a:gd name="T8" fmla="*/ 0 w 2"/>
              <a:gd name="T9" fmla="*/ 0 h 1"/>
              <a:gd name="T10" fmla="*/ 0 w 2"/>
              <a:gd name="T11" fmla="*/ 0 h 1"/>
              <a:gd name="T12" fmla="*/ 0 w 2"/>
              <a:gd name="T13" fmla="*/ 2147483646 h 1"/>
              <a:gd name="T14" fmla="*/ 0 w 2"/>
              <a:gd name="T15" fmla="*/ 2147483646 h 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0" y="1"/>
                  <a:pt x="2" y="1"/>
                  <a:pt x="2" y="1"/>
                </a:cubicBezTo>
                <a:cubicBezTo>
                  <a:pt x="2" y="1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27" name="Freeform 111">
            <a:extLst>
              <a:ext uri="{FF2B5EF4-FFF2-40B4-BE49-F238E27FC236}">
                <a16:creationId xmlns:a16="http://schemas.microsoft.com/office/drawing/2014/main" id="{88171FD4-3CC9-4772-9702-2136B43E3D4A}"/>
              </a:ext>
            </a:extLst>
          </p:cNvPr>
          <p:cNvSpPr>
            <a:spLocks/>
          </p:cNvSpPr>
          <p:nvPr/>
        </p:nvSpPr>
        <p:spPr bwMode="auto">
          <a:xfrm>
            <a:off x="8505825" y="1779588"/>
            <a:ext cx="31750" cy="333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2147483646 h 1"/>
              <a:gd name="T6" fmla="*/ 2147483646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1" y="1"/>
                </a:cubicBezTo>
                <a:cubicBezTo>
                  <a:pt x="1" y="1"/>
                  <a:pt x="1" y="0"/>
                  <a:pt x="1" y="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28" name="Freeform 112">
            <a:extLst>
              <a:ext uri="{FF2B5EF4-FFF2-40B4-BE49-F238E27FC236}">
                <a16:creationId xmlns:a16="http://schemas.microsoft.com/office/drawing/2014/main" id="{F9227908-F014-4025-B5D8-807FDA7793D2}"/>
              </a:ext>
            </a:extLst>
          </p:cNvPr>
          <p:cNvSpPr>
            <a:spLocks/>
          </p:cNvSpPr>
          <p:nvPr/>
        </p:nvSpPr>
        <p:spPr bwMode="auto">
          <a:xfrm>
            <a:off x="8407400" y="1651000"/>
            <a:ext cx="193675" cy="96838"/>
          </a:xfrm>
          <a:custGeom>
            <a:avLst/>
            <a:gdLst>
              <a:gd name="T0" fmla="*/ 2147483646 w 6"/>
              <a:gd name="T1" fmla="*/ 2147483646 h 3"/>
              <a:gd name="T2" fmla="*/ 2147483646 w 6"/>
              <a:gd name="T3" fmla="*/ 2147483646 h 3"/>
              <a:gd name="T4" fmla="*/ 2147483646 w 6"/>
              <a:gd name="T5" fmla="*/ 2147483646 h 3"/>
              <a:gd name="T6" fmla="*/ 2147483646 w 6"/>
              <a:gd name="T7" fmla="*/ 2147483646 h 3"/>
              <a:gd name="T8" fmla="*/ 2147483646 w 6"/>
              <a:gd name="T9" fmla="*/ 2147483646 h 3"/>
              <a:gd name="T10" fmla="*/ 2147483646 w 6"/>
              <a:gd name="T11" fmla="*/ 2147483646 h 3"/>
              <a:gd name="T12" fmla="*/ 2147483646 w 6"/>
              <a:gd name="T13" fmla="*/ 2147483646 h 3"/>
              <a:gd name="T14" fmla="*/ 2147483646 w 6"/>
              <a:gd name="T15" fmla="*/ 2147483646 h 3"/>
              <a:gd name="T16" fmla="*/ 2147483646 w 6"/>
              <a:gd name="T17" fmla="*/ 2147483646 h 3"/>
              <a:gd name="T18" fmla="*/ 2147483646 w 6"/>
              <a:gd name="T19" fmla="*/ 2147483646 h 3"/>
              <a:gd name="T20" fmla="*/ 2147483646 w 6"/>
              <a:gd name="T21" fmla="*/ 2147483646 h 3"/>
              <a:gd name="T22" fmla="*/ 2147483646 w 6"/>
              <a:gd name="T23" fmla="*/ 2147483646 h 3"/>
              <a:gd name="T24" fmla="*/ 2147483646 w 6"/>
              <a:gd name="T25" fmla="*/ 2147483646 h 3"/>
              <a:gd name="T26" fmla="*/ 2147483646 w 6"/>
              <a:gd name="T27" fmla="*/ 2147483646 h 3"/>
              <a:gd name="T28" fmla="*/ 2147483646 w 6"/>
              <a:gd name="T29" fmla="*/ 2147483646 h 3"/>
              <a:gd name="T30" fmla="*/ 2147483646 w 6"/>
              <a:gd name="T31" fmla="*/ 2147483646 h 3"/>
              <a:gd name="T32" fmla="*/ 2147483646 w 6"/>
              <a:gd name="T33" fmla="*/ 2147483646 h 3"/>
              <a:gd name="T34" fmla="*/ 2147483646 w 6"/>
              <a:gd name="T35" fmla="*/ 2147483646 h 3"/>
              <a:gd name="T36" fmla="*/ 2147483646 w 6"/>
              <a:gd name="T37" fmla="*/ 2147483646 h 3"/>
              <a:gd name="T38" fmla="*/ 2147483646 w 6"/>
              <a:gd name="T39" fmla="*/ 2147483646 h 3"/>
              <a:gd name="T40" fmla="*/ 2147483646 w 6"/>
              <a:gd name="T41" fmla="*/ 2147483646 h 3"/>
              <a:gd name="T42" fmla="*/ 2147483646 w 6"/>
              <a:gd name="T43" fmla="*/ 2147483646 h 3"/>
              <a:gd name="T44" fmla="*/ 2147483646 w 6"/>
              <a:gd name="T45" fmla="*/ 2147483646 h 3"/>
              <a:gd name="T46" fmla="*/ 2147483646 w 6"/>
              <a:gd name="T47" fmla="*/ 2147483646 h 3"/>
              <a:gd name="T48" fmla="*/ 2147483646 w 6"/>
              <a:gd name="T49" fmla="*/ 2147483646 h 3"/>
              <a:gd name="T50" fmla="*/ 2147483646 w 6"/>
              <a:gd name="T51" fmla="*/ 2147483646 h 3"/>
              <a:gd name="T52" fmla="*/ 2147483646 w 6"/>
              <a:gd name="T53" fmla="*/ 2147483646 h 3"/>
              <a:gd name="T54" fmla="*/ 2147483646 w 6"/>
              <a:gd name="T55" fmla="*/ 2147483646 h 3"/>
              <a:gd name="T56" fmla="*/ 2147483646 w 6"/>
              <a:gd name="T57" fmla="*/ 2147483646 h 3"/>
              <a:gd name="T58" fmla="*/ 2147483646 w 6"/>
              <a:gd name="T59" fmla="*/ 2147483646 h 3"/>
              <a:gd name="T60" fmla="*/ 2147483646 w 6"/>
              <a:gd name="T61" fmla="*/ 2147483646 h 3"/>
              <a:gd name="T62" fmla="*/ 2147483646 w 6"/>
              <a:gd name="T63" fmla="*/ 2147483646 h 3"/>
              <a:gd name="T64" fmla="*/ 2147483646 w 6"/>
              <a:gd name="T65" fmla="*/ 2147483646 h 3"/>
              <a:gd name="T66" fmla="*/ 2147483646 w 6"/>
              <a:gd name="T67" fmla="*/ 2147483646 h 3"/>
              <a:gd name="T68" fmla="*/ 2147483646 w 6"/>
              <a:gd name="T69" fmla="*/ 2147483646 h 3"/>
              <a:gd name="T70" fmla="*/ 2147483646 w 6"/>
              <a:gd name="T71" fmla="*/ 2147483646 h 3"/>
              <a:gd name="T72" fmla="*/ 2147483646 w 6"/>
              <a:gd name="T73" fmla="*/ 2147483646 h 3"/>
              <a:gd name="T74" fmla="*/ 2147483646 w 6"/>
              <a:gd name="T75" fmla="*/ 2147483646 h 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" h="3">
                <a:moveTo>
                  <a:pt x="1" y="3"/>
                </a:moveTo>
                <a:cubicBezTo>
                  <a:pt x="1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5" y="2"/>
                  <a:pt x="4" y="2"/>
                  <a:pt x="4" y="2"/>
                </a:cubicBezTo>
                <a:cubicBezTo>
                  <a:pt x="4" y="2"/>
                  <a:pt x="5" y="2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3"/>
                  <a:pt x="6" y="3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5" y="1"/>
                  <a:pt x="5" y="1"/>
                </a:cubicBezTo>
                <a:cubicBezTo>
                  <a:pt x="5" y="1"/>
                  <a:pt x="5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2"/>
                </a:cubicBezTo>
                <a:cubicBezTo>
                  <a:pt x="3" y="2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1" y="0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1" y="2"/>
                  <a:pt x="1" y="3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29" name="Freeform 113">
            <a:extLst>
              <a:ext uri="{FF2B5EF4-FFF2-40B4-BE49-F238E27FC236}">
                <a16:creationId xmlns:a16="http://schemas.microsoft.com/office/drawing/2014/main" id="{5ECE0108-5B0E-4A0B-BBE7-58226933B69D}"/>
              </a:ext>
            </a:extLst>
          </p:cNvPr>
          <p:cNvSpPr>
            <a:spLocks/>
          </p:cNvSpPr>
          <p:nvPr/>
        </p:nvSpPr>
        <p:spPr bwMode="auto">
          <a:xfrm>
            <a:off x="8634413" y="1714500"/>
            <a:ext cx="96837" cy="33338"/>
          </a:xfrm>
          <a:custGeom>
            <a:avLst/>
            <a:gdLst>
              <a:gd name="T0" fmla="*/ 0 w 3"/>
              <a:gd name="T1" fmla="*/ 0 h 1"/>
              <a:gd name="T2" fmla="*/ 2147483646 w 3"/>
              <a:gd name="T3" fmla="*/ 2147483646 h 1"/>
              <a:gd name="T4" fmla="*/ 2147483646 w 3"/>
              <a:gd name="T5" fmla="*/ 2147483646 h 1"/>
              <a:gd name="T6" fmla="*/ 2147483646 w 3"/>
              <a:gd name="T7" fmla="*/ 2147483646 h 1"/>
              <a:gd name="T8" fmla="*/ 2147483646 w 3"/>
              <a:gd name="T9" fmla="*/ 2147483646 h 1"/>
              <a:gd name="T10" fmla="*/ 2147483646 w 3"/>
              <a:gd name="T11" fmla="*/ 2147483646 h 1"/>
              <a:gd name="T12" fmla="*/ 2147483646 w 3"/>
              <a:gd name="T13" fmla="*/ 2147483646 h 1"/>
              <a:gd name="T14" fmla="*/ 2147483646 w 3"/>
              <a:gd name="T15" fmla="*/ 2147483646 h 1"/>
              <a:gd name="T16" fmla="*/ 2147483646 w 3"/>
              <a:gd name="T17" fmla="*/ 0 h 1"/>
              <a:gd name="T18" fmla="*/ 2147483646 w 3"/>
              <a:gd name="T19" fmla="*/ 0 h 1"/>
              <a:gd name="T20" fmla="*/ 2147483646 w 3"/>
              <a:gd name="T21" fmla="*/ 0 h 1"/>
              <a:gd name="T22" fmla="*/ 2147483646 w 3"/>
              <a:gd name="T23" fmla="*/ 0 h 1"/>
              <a:gd name="T24" fmla="*/ 0 w 3"/>
              <a:gd name="T25" fmla="*/ 0 h 1"/>
              <a:gd name="T26" fmla="*/ 0 w 3"/>
              <a:gd name="T27" fmla="*/ 0 h 1"/>
              <a:gd name="T28" fmla="*/ 0 w 3"/>
              <a:gd name="T29" fmla="*/ 0 h 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" h="1">
                <a:moveTo>
                  <a:pt x="0" y="0"/>
                </a:moveTo>
                <a:cubicBezTo>
                  <a:pt x="0" y="0"/>
                  <a:pt x="0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30" name="Freeform 114">
            <a:extLst>
              <a:ext uri="{FF2B5EF4-FFF2-40B4-BE49-F238E27FC236}">
                <a16:creationId xmlns:a16="http://schemas.microsoft.com/office/drawing/2014/main" id="{B440230B-96AC-4C30-97C1-25858DD06064}"/>
              </a:ext>
            </a:extLst>
          </p:cNvPr>
          <p:cNvSpPr>
            <a:spLocks/>
          </p:cNvSpPr>
          <p:nvPr/>
        </p:nvSpPr>
        <p:spPr bwMode="auto">
          <a:xfrm>
            <a:off x="8407400" y="1779588"/>
            <a:ext cx="31750" cy="33337"/>
          </a:xfrm>
          <a:custGeom>
            <a:avLst/>
            <a:gdLst>
              <a:gd name="T0" fmla="*/ 2147483646 w 1"/>
              <a:gd name="T1" fmla="*/ 2147483646 h 1"/>
              <a:gd name="T2" fmla="*/ 0 w 1"/>
              <a:gd name="T3" fmla="*/ 0 h 1"/>
              <a:gd name="T4" fmla="*/ 2147483646 w 1"/>
              <a:gd name="T5" fmla="*/ 2147483646 h 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1"/>
                  <a:pt x="1" y="0"/>
                  <a:pt x="0" y="0"/>
                </a:cubicBezTo>
                <a:cubicBezTo>
                  <a:pt x="0" y="0"/>
                  <a:pt x="1" y="1"/>
                  <a:pt x="1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31" name="Freeform 115">
            <a:extLst>
              <a:ext uri="{FF2B5EF4-FFF2-40B4-BE49-F238E27FC236}">
                <a16:creationId xmlns:a16="http://schemas.microsoft.com/office/drawing/2014/main" id="{5E65A0EA-037A-4684-828E-0D883D2C5D88}"/>
              </a:ext>
            </a:extLst>
          </p:cNvPr>
          <p:cNvSpPr>
            <a:spLocks/>
          </p:cNvSpPr>
          <p:nvPr/>
        </p:nvSpPr>
        <p:spPr bwMode="auto">
          <a:xfrm>
            <a:off x="9183688" y="2008188"/>
            <a:ext cx="0" cy="33337"/>
          </a:xfrm>
          <a:custGeom>
            <a:avLst/>
            <a:gdLst>
              <a:gd name="T0" fmla="*/ 2147483646 h 1"/>
              <a:gd name="T1" fmla="*/ 2147483646 h 1"/>
              <a:gd name="T2" fmla="*/ 0 h 1"/>
              <a:gd name="T3" fmla="*/ 0 h 1"/>
              <a:gd name="T4" fmla="*/ 2147483646 h 1"/>
              <a:gd name="T5" fmla="*/ 0 60000 65536"/>
              <a:gd name="T6" fmla="*/ 0 60000 65536"/>
              <a:gd name="T7" fmla="*/ 0 60000 65536"/>
              <a:gd name="T8" fmla="*/ 0 60000 65536"/>
              <a:gd name="T9" fmla="*/ 0 60000 65536"/>
            </a:gdLst>
            <a:ahLst/>
            <a:cxnLst>
              <a:cxn ang="T5">
                <a:pos x="0" y="T0"/>
              </a:cxn>
              <a:cxn ang="T6">
                <a:pos x="0" y="T1"/>
              </a:cxn>
              <a:cxn ang="T7">
                <a:pos x="0" y="T2"/>
              </a:cxn>
              <a:cxn ang="T8">
                <a:pos x="0" y="T3"/>
              </a:cxn>
              <a:cxn ang="T9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32" name="Freeform 116">
            <a:extLst>
              <a:ext uri="{FF2B5EF4-FFF2-40B4-BE49-F238E27FC236}">
                <a16:creationId xmlns:a16="http://schemas.microsoft.com/office/drawing/2014/main" id="{10A0FED6-D7B7-46A8-B43A-2E50BBA2CA55}"/>
              </a:ext>
            </a:extLst>
          </p:cNvPr>
          <p:cNvSpPr>
            <a:spLocks/>
          </p:cNvSpPr>
          <p:nvPr/>
        </p:nvSpPr>
        <p:spPr bwMode="auto">
          <a:xfrm>
            <a:off x="9377363" y="1943100"/>
            <a:ext cx="63500" cy="33338"/>
          </a:xfrm>
          <a:custGeom>
            <a:avLst/>
            <a:gdLst>
              <a:gd name="T0" fmla="*/ 2147483646 w 2"/>
              <a:gd name="T1" fmla="*/ 2147483646 h 1"/>
              <a:gd name="T2" fmla="*/ 2147483646 w 2"/>
              <a:gd name="T3" fmla="*/ 2147483646 h 1"/>
              <a:gd name="T4" fmla="*/ 2147483646 w 2"/>
              <a:gd name="T5" fmla="*/ 0 h 1"/>
              <a:gd name="T6" fmla="*/ 2147483646 w 2"/>
              <a:gd name="T7" fmla="*/ 0 h 1"/>
              <a:gd name="T8" fmla="*/ 0 w 2"/>
              <a:gd name="T9" fmla="*/ 0 h 1"/>
              <a:gd name="T10" fmla="*/ 2147483646 w 2"/>
              <a:gd name="T11" fmla="*/ 2147483646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" h="1">
                <a:moveTo>
                  <a:pt x="1" y="1"/>
                </a:moveTo>
                <a:cubicBezTo>
                  <a:pt x="1" y="1"/>
                  <a:pt x="2" y="1"/>
                  <a:pt x="2" y="1"/>
                </a:cubicBezTo>
                <a:cubicBezTo>
                  <a:pt x="2" y="1"/>
                  <a:pt x="2" y="0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1"/>
                  <a:pt x="1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33" name="Freeform 117">
            <a:extLst>
              <a:ext uri="{FF2B5EF4-FFF2-40B4-BE49-F238E27FC236}">
                <a16:creationId xmlns:a16="http://schemas.microsoft.com/office/drawing/2014/main" id="{AFAA4EC2-7BDA-4DEC-9F8E-2FE2020EE285}"/>
              </a:ext>
            </a:extLst>
          </p:cNvPr>
          <p:cNvSpPr>
            <a:spLocks/>
          </p:cNvSpPr>
          <p:nvPr/>
        </p:nvSpPr>
        <p:spPr bwMode="auto">
          <a:xfrm>
            <a:off x="6694488" y="1812925"/>
            <a:ext cx="128587" cy="163513"/>
          </a:xfrm>
          <a:custGeom>
            <a:avLst/>
            <a:gdLst>
              <a:gd name="T0" fmla="*/ 0 w 4"/>
              <a:gd name="T1" fmla="*/ 2147483646 h 5"/>
              <a:gd name="T2" fmla="*/ 2147483646 w 4"/>
              <a:gd name="T3" fmla="*/ 2147483646 h 5"/>
              <a:gd name="T4" fmla="*/ 2147483646 w 4"/>
              <a:gd name="T5" fmla="*/ 2147483646 h 5"/>
              <a:gd name="T6" fmla="*/ 2147483646 w 4"/>
              <a:gd name="T7" fmla="*/ 2147483646 h 5"/>
              <a:gd name="T8" fmla="*/ 2147483646 w 4"/>
              <a:gd name="T9" fmla="*/ 2147483646 h 5"/>
              <a:gd name="T10" fmla="*/ 2147483646 w 4"/>
              <a:gd name="T11" fmla="*/ 2147483646 h 5"/>
              <a:gd name="T12" fmla="*/ 2147483646 w 4"/>
              <a:gd name="T13" fmla="*/ 2147483646 h 5"/>
              <a:gd name="T14" fmla="*/ 2147483646 w 4"/>
              <a:gd name="T15" fmla="*/ 2147483646 h 5"/>
              <a:gd name="T16" fmla="*/ 2147483646 w 4"/>
              <a:gd name="T17" fmla="*/ 2147483646 h 5"/>
              <a:gd name="T18" fmla="*/ 2147483646 w 4"/>
              <a:gd name="T19" fmla="*/ 2147483646 h 5"/>
              <a:gd name="T20" fmla="*/ 2147483646 w 4"/>
              <a:gd name="T21" fmla="*/ 2147483646 h 5"/>
              <a:gd name="T22" fmla="*/ 2147483646 w 4"/>
              <a:gd name="T23" fmla="*/ 2147483646 h 5"/>
              <a:gd name="T24" fmla="*/ 2147483646 w 4"/>
              <a:gd name="T25" fmla="*/ 2147483646 h 5"/>
              <a:gd name="T26" fmla="*/ 2147483646 w 4"/>
              <a:gd name="T27" fmla="*/ 2147483646 h 5"/>
              <a:gd name="T28" fmla="*/ 2147483646 w 4"/>
              <a:gd name="T29" fmla="*/ 2147483646 h 5"/>
              <a:gd name="T30" fmla="*/ 2147483646 w 4"/>
              <a:gd name="T31" fmla="*/ 2147483646 h 5"/>
              <a:gd name="T32" fmla="*/ 2147483646 w 4"/>
              <a:gd name="T33" fmla="*/ 2147483646 h 5"/>
              <a:gd name="T34" fmla="*/ 2147483646 w 4"/>
              <a:gd name="T35" fmla="*/ 2147483646 h 5"/>
              <a:gd name="T36" fmla="*/ 2147483646 w 4"/>
              <a:gd name="T37" fmla="*/ 2147483646 h 5"/>
              <a:gd name="T38" fmla="*/ 2147483646 w 4"/>
              <a:gd name="T39" fmla="*/ 2147483646 h 5"/>
              <a:gd name="T40" fmla="*/ 2147483646 w 4"/>
              <a:gd name="T41" fmla="*/ 2147483646 h 5"/>
              <a:gd name="T42" fmla="*/ 2147483646 w 4"/>
              <a:gd name="T43" fmla="*/ 2147483646 h 5"/>
              <a:gd name="T44" fmla="*/ 2147483646 w 4"/>
              <a:gd name="T45" fmla="*/ 2147483646 h 5"/>
              <a:gd name="T46" fmla="*/ 2147483646 w 4"/>
              <a:gd name="T47" fmla="*/ 2147483646 h 5"/>
              <a:gd name="T48" fmla="*/ 2147483646 w 4"/>
              <a:gd name="T49" fmla="*/ 2147483646 h 5"/>
              <a:gd name="T50" fmla="*/ 2147483646 w 4"/>
              <a:gd name="T51" fmla="*/ 2147483646 h 5"/>
              <a:gd name="T52" fmla="*/ 2147483646 w 4"/>
              <a:gd name="T53" fmla="*/ 2147483646 h 5"/>
              <a:gd name="T54" fmla="*/ 2147483646 w 4"/>
              <a:gd name="T55" fmla="*/ 2147483646 h 5"/>
              <a:gd name="T56" fmla="*/ 2147483646 w 4"/>
              <a:gd name="T57" fmla="*/ 2147483646 h 5"/>
              <a:gd name="T58" fmla="*/ 2147483646 w 4"/>
              <a:gd name="T59" fmla="*/ 2147483646 h 5"/>
              <a:gd name="T60" fmla="*/ 2147483646 w 4"/>
              <a:gd name="T61" fmla="*/ 2147483646 h 5"/>
              <a:gd name="T62" fmla="*/ 2147483646 w 4"/>
              <a:gd name="T63" fmla="*/ 0 h 5"/>
              <a:gd name="T64" fmla="*/ 2147483646 w 4"/>
              <a:gd name="T65" fmla="*/ 0 h 5"/>
              <a:gd name="T66" fmla="*/ 2147483646 w 4"/>
              <a:gd name="T67" fmla="*/ 0 h 5"/>
              <a:gd name="T68" fmla="*/ 2147483646 w 4"/>
              <a:gd name="T69" fmla="*/ 0 h 5"/>
              <a:gd name="T70" fmla="*/ 2147483646 w 4"/>
              <a:gd name="T71" fmla="*/ 0 h 5"/>
              <a:gd name="T72" fmla="*/ 2147483646 w 4"/>
              <a:gd name="T73" fmla="*/ 2147483646 h 5"/>
              <a:gd name="T74" fmla="*/ 2147483646 w 4"/>
              <a:gd name="T75" fmla="*/ 2147483646 h 5"/>
              <a:gd name="T76" fmla="*/ 2147483646 w 4"/>
              <a:gd name="T77" fmla="*/ 2147483646 h 5"/>
              <a:gd name="T78" fmla="*/ 0 w 4"/>
              <a:gd name="T79" fmla="*/ 2147483646 h 5"/>
              <a:gd name="T80" fmla="*/ 0 w 4"/>
              <a:gd name="T81" fmla="*/ 2147483646 h 5"/>
              <a:gd name="T82" fmla="*/ 2147483646 w 4"/>
              <a:gd name="T83" fmla="*/ 2147483646 h 5"/>
              <a:gd name="T84" fmla="*/ 2147483646 w 4"/>
              <a:gd name="T85" fmla="*/ 2147483646 h 5"/>
              <a:gd name="T86" fmla="*/ 0 w 4"/>
              <a:gd name="T87" fmla="*/ 2147483646 h 5"/>
              <a:gd name="T88" fmla="*/ 2147483646 w 4"/>
              <a:gd name="T89" fmla="*/ 2147483646 h 5"/>
              <a:gd name="T90" fmla="*/ 0 w 4"/>
              <a:gd name="T91" fmla="*/ 2147483646 h 5"/>
              <a:gd name="T92" fmla="*/ 0 w 4"/>
              <a:gd name="T93" fmla="*/ 2147483646 h 5"/>
              <a:gd name="T94" fmla="*/ 0 w 4"/>
              <a:gd name="T95" fmla="*/ 2147483646 h 5"/>
              <a:gd name="T96" fmla="*/ 0 w 4"/>
              <a:gd name="T97" fmla="*/ 2147483646 h 5"/>
              <a:gd name="T98" fmla="*/ 0 w 4"/>
              <a:gd name="T99" fmla="*/ 2147483646 h 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4" h="5">
                <a:moveTo>
                  <a:pt x="0" y="4"/>
                </a:moveTo>
                <a:cubicBezTo>
                  <a:pt x="0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5"/>
                  <a:pt x="1" y="5"/>
                </a:cubicBezTo>
                <a:cubicBezTo>
                  <a:pt x="1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3" y="5"/>
                  <a:pt x="3" y="5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3" y="2"/>
                  <a:pt x="3" y="2"/>
                </a:cubicBezTo>
                <a:cubicBezTo>
                  <a:pt x="3" y="1"/>
                  <a:pt x="2" y="1"/>
                  <a:pt x="2" y="1"/>
                </a:cubicBezTo>
                <a:cubicBezTo>
                  <a:pt x="2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0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0" y="1"/>
                </a:cubicBezTo>
                <a:cubicBezTo>
                  <a:pt x="0" y="1"/>
                  <a:pt x="0" y="1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0" y="2"/>
                  <a:pt x="0" y="2"/>
                </a:cubicBezTo>
                <a:cubicBezTo>
                  <a:pt x="0" y="3"/>
                  <a:pt x="1" y="3"/>
                  <a:pt x="1" y="3"/>
                </a:cubicBezTo>
                <a:cubicBezTo>
                  <a:pt x="1" y="3"/>
                  <a:pt x="0" y="3"/>
                  <a:pt x="0" y="3"/>
                </a:cubicBezTo>
                <a:cubicBezTo>
                  <a:pt x="0" y="2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4"/>
                  <a:pt x="0" y="4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34" name="Freeform 118">
            <a:extLst>
              <a:ext uri="{FF2B5EF4-FFF2-40B4-BE49-F238E27FC236}">
                <a16:creationId xmlns:a16="http://schemas.microsoft.com/office/drawing/2014/main" id="{7D116773-0FA4-4AD6-8D95-1C22121791A2}"/>
              </a:ext>
            </a:extLst>
          </p:cNvPr>
          <p:cNvSpPr>
            <a:spLocks/>
          </p:cNvSpPr>
          <p:nvPr/>
        </p:nvSpPr>
        <p:spPr bwMode="auto">
          <a:xfrm>
            <a:off x="6694488" y="1943100"/>
            <a:ext cx="31750" cy="333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2147483646 h 1"/>
              <a:gd name="T6" fmla="*/ 2147483646 w 1"/>
              <a:gd name="T7" fmla="*/ 0 h 1"/>
              <a:gd name="T8" fmla="*/ 2147483646 w 1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0" y="0"/>
                  <a:pt x="0" y="0"/>
                  <a:pt x="1" y="0"/>
                </a:cubicBezTo>
                <a:cubicBezTo>
                  <a:pt x="1" y="0"/>
                  <a:pt x="1" y="1"/>
                  <a:pt x="1" y="1"/>
                </a:cubicBezTo>
                <a:cubicBezTo>
                  <a:pt x="1" y="1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35" name="Freeform 119">
            <a:extLst>
              <a:ext uri="{FF2B5EF4-FFF2-40B4-BE49-F238E27FC236}">
                <a16:creationId xmlns:a16="http://schemas.microsoft.com/office/drawing/2014/main" id="{9D5FB789-A1EB-45FA-9D84-D6F894A110B6}"/>
              </a:ext>
            </a:extLst>
          </p:cNvPr>
          <p:cNvSpPr>
            <a:spLocks/>
          </p:cNvSpPr>
          <p:nvPr/>
        </p:nvSpPr>
        <p:spPr bwMode="auto">
          <a:xfrm>
            <a:off x="6726238" y="1585913"/>
            <a:ext cx="292100" cy="227012"/>
          </a:xfrm>
          <a:custGeom>
            <a:avLst/>
            <a:gdLst>
              <a:gd name="T0" fmla="*/ 0 w 9"/>
              <a:gd name="T1" fmla="*/ 2147483646 h 7"/>
              <a:gd name="T2" fmla="*/ 2147483646 w 9"/>
              <a:gd name="T3" fmla="*/ 2147483646 h 7"/>
              <a:gd name="T4" fmla="*/ 2147483646 w 9"/>
              <a:gd name="T5" fmla="*/ 2147483646 h 7"/>
              <a:gd name="T6" fmla="*/ 2147483646 w 9"/>
              <a:gd name="T7" fmla="*/ 2147483646 h 7"/>
              <a:gd name="T8" fmla="*/ 2147483646 w 9"/>
              <a:gd name="T9" fmla="*/ 2147483646 h 7"/>
              <a:gd name="T10" fmla="*/ 2147483646 w 9"/>
              <a:gd name="T11" fmla="*/ 2147483646 h 7"/>
              <a:gd name="T12" fmla="*/ 2147483646 w 9"/>
              <a:gd name="T13" fmla="*/ 2147483646 h 7"/>
              <a:gd name="T14" fmla="*/ 2147483646 w 9"/>
              <a:gd name="T15" fmla="*/ 2147483646 h 7"/>
              <a:gd name="T16" fmla="*/ 2147483646 w 9"/>
              <a:gd name="T17" fmla="*/ 2147483646 h 7"/>
              <a:gd name="T18" fmla="*/ 2147483646 w 9"/>
              <a:gd name="T19" fmla="*/ 2147483646 h 7"/>
              <a:gd name="T20" fmla="*/ 2147483646 w 9"/>
              <a:gd name="T21" fmla="*/ 2147483646 h 7"/>
              <a:gd name="T22" fmla="*/ 2147483646 w 9"/>
              <a:gd name="T23" fmla="*/ 2147483646 h 7"/>
              <a:gd name="T24" fmla="*/ 2147483646 w 9"/>
              <a:gd name="T25" fmla="*/ 2147483646 h 7"/>
              <a:gd name="T26" fmla="*/ 2147483646 w 9"/>
              <a:gd name="T27" fmla="*/ 2147483646 h 7"/>
              <a:gd name="T28" fmla="*/ 2147483646 w 9"/>
              <a:gd name="T29" fmla="*/ 2147483646 h 7"/>
              <a:gd name="T30" fmla="*/ 2147483646 w 9"/>
              <a:gd name="T31" fmla="*/ 2147483646 h 7"/>
              <a:gd name="T32" fmla="*/ 2147483646 w 9"/>
              <a:gd name="T33" fmla="*/ 2147483646 h 7"/>
              <a:gd name="T34" fmla="*/ 2147483646 w 9"/>
              <a:gd name="T35" fmla="*/ 2147483646 h 7"/>
              <a:gd name="T36" fmla="*/ 2147483646 w 9"/>
              <a:gd name="T37" fmla="*/ 2147483646 h 7"/>
              <a:gd name="T38" fmla="*/ 2147483646 w 9"/>
              <a:gd name="T39" fmla="*/ 2147483646 h 7"/>
              <a:gd name="T40" fmla="*/ 2147483646 w 9"/>
              <a:gd name="T41" fmla="*/ 2147483646 h 7"/>
              <a:gd name="T42" fmla="*/ 2147483646 w 9"/>
              <a:gd name="T43" fmla="*/ 2147483646 h 7"/>
              <a:gd name="T44" fmla="*/ 2147483646 w 9"/>
              <a:gd name="T45" fmla="*/ 0 h 7"/>
              <a:gd name="T46" fmla="*/ 2147483646 w 9"/>
              <a:gd name="T47" fmla="*/ 0 h 7"/>
              <a:gd name="T48" fmla="*/ 2147483646 w 9"/>
              <a:gd name="T49" fmla="*/ 0 h 7"/>
              <a:gd name="T50" fmla="*/ 2147483646 w 9"/>
              <a:gd name="T51" fmla="*/ 2147483646 h 7"/>
              <a:gd name="T52" fmla="*/ 2147483646 w 9"/>
              <a:gd name="T53" fmla="*/ 2147483646 h 7"/>
              <a:gd name="T54" fmla="*/ 2147483646 w 9"/>
              <a:gd name="T55" fmla="*/ 2147483646 h 7"/>
              <a:gd name="T56" fmla="*/ 2147483646 w 9"/>
              <a:gd name="T57" fmla="*/ 2147483646 h 7"/>
              <a:gd name="T58" fmla="*/ 2147483646 w 9"/>
              <a:gd name="T59" fmla="*/ 2147483646 h 7"/>
              <a:gd name="T60" fmla="*/ 2147483646 w 9"/>
              <a:gd name="T61" fmla="*/ 2147483646 h 7"/>
              <a:gd name="T62" fmla="*/ 2147483646 w 9"/>
              <a:gd name="T63" fmla="*/ 2147483646 h 7"/>
              <a:gd name="T64" fmla="*/ 2147483646 w 9"/>
              <a:gd name="T65" fmla="*/ 2147483646 h 7"/>
              <a:gd name="T66" fmla="*/ 2147483646 w 9"/>
              <a:gd name="T67" fmla="*/ 2147483646 h 7"/>
              <a:gd name="T68" fmla="*/ 2147483646 w 9"/>
              <a:gd name="T69" fmla="*/ 2147483646 h 7"/>
              <a:gd name="T70" fmla="*/ 2147483646 w 9"/>
              <a:gd name="T71" fmla="*/ 2147483646 h 7"/>
              <a:gd name="T72" fmla="*/ 2147483646 w 9"/>
              <a:gd name="T73" fmla="*/ 2147483646 h 7"/>
              <a:gd name="T74" fmla="*/ 2147483646 w 9"/>
              <a:gd name="T75" fmla="*/ 2147483646 h 7"/>
              <a:gd name="T76" fmla="*/ 2147483646 w 9"/>
              <a:gd name="T77" fmla="*/ 2147483646 h 7"/>
              <a:gd name="T78" fmla="*/ 2147483646 w 9"/>
              <a:gd name="T79" fmla="*/ 2147483646 h 7"/>
              <a:gd name="T80" fmla="*/ 2147483646 w 9"/>
              <a:gd name="T81" fmla="*/ 2147483646 h 7"/>
              <a:gd name="T82" fmla="*/ 2147483646 w 9"/>
              <a:gd name="T83" fmla="*/ 2147483646 h 7"/>
              <a:gd name="T84" fmla="*/ 2147483646 w 9"/>
              <a:gd name="T85" fmla="*/ 2147483646 h 7"/>
              <a:gd name="T86" fmla="*/ 0 w 9"/>
              <a:gd name="T87" fmla="*/ 2147483646 h 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9" h="7">
                <a:moveTo>
                  <a:pt x="0" y="7"/>
                </a:moveTo>
                <a:cubicBezTo>
                  <a:pt x="1" y="6"/>
                  <a:pt x="0" y="7"/>
                  <a:pt x="0" y="7"/>
                </a:cubicBezTo>
                <a:cubicBezTo>
                  <a:pt x="0" y="7"/>
                  <a:pt x="1" y="7"/>
                  <a:pt x="1" y="7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3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3" y="7"/>
                  <a:pt x="3" y="7"/>
                </a:cubicBezTo>
                <a:cubicBezTo>
                  <a:pt x="3" y="7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5"/>
                  <a:pt x="3" y="5"/>
                </a:cubicBezTo>
                <a:cubicBezTo>
                  <a:pt x="3" y="5"/>
                  <a:pt x="4" y="5"/>
                  <a:pt x="4" y="5"/>
                </a:cubicBezTo>
                <a:cubicBezTo>
                  <a:pt x="4" y="5"/>
                  <a:pt x="3" y="5"/>
                  <a:pt x="3" y="5"/>
                </a:cubicBezTo>
                <a:cubicBezTo>
                  <a:pt x="3" y="5"/>
                  <a:pt x="3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4"/>
                  <a:pt x="4" y="5"/>
                  <a:pt x="4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4"/>
                  <a:pt x="5" y="5"/>
                  <a:pt x="5" y="5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3"/>
                </a:cubicBezTo>
                <a:cubicBezTo>
                  <a:pt x="6" y="3"/>
                  <a:pt x="6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8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8" y="3"/>
                  <a:pt x="8" y="3"/>
                  <a:pt x="9" y="3"/>
                </a:cubicBezTo>
                <a:cubicBezTo>
                  <a:pt x="9" y="3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1"/>
                  <a:pt x="7" y="1"/>
                  <a:pt x="7" y="1"/>
                </a:cubicBezTo>
                <a:cubicBezTo>
                  <a:pt x="7" y="1"/>
                  <a:pt x="7" y="2"/>
                  <a:pt x="7" y="2"/>
                </a:cubicBezTo>
                <a:cubicBezTo>
                  <a:pt x="7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2" y="3"/>
                </a:cubicBezTo>
                <a:cubicBezTo>
                  <a:pt x="2" y="3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0" y="6"/>
                  <a:pt x="1" y="6"/>
                  <a:pt x="0" y="6"/>
                </a:cubicBezTo>
                <a:cubicBezTo>
                  <a:pt x="0" y="6"/>
                  <a:pt x="0" y="6"/>
                  <a:pt x="0" y="7"/>
                </a:cubicBezTo>
                <a:cubicBezTo>
                  <a:pt x="0" y="7"/>
                  <a:pt x="0" y="7"/>
                  <a:pt x="0" y="7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36" name="Freeform 120">
            <a:extLst>
              <a:ext uri="{FF2B5EF4-FFF2-40B4-BE49-F238E27FC236}">
                <a16:creationId xmlns:a16="http://schemas.microsoft.com/office/drawing/2014/main" id="{C82F560A-0249-4407-A71F-D0D6512F9824}"/>
              </a:ext>
            </a:extLst>
          </p:cNvPr>
          <p:cNvSpPr>
            <a:spLocks/>
          </p:cNvSpPr>
          <p:nvPr/>
        </p:nvSpPr>
        <p:spPr bwMode="auto">
          <a:xfrm>
            <a:off x="6048375" y="1976438"/>
            <a:ext cx="31750" cy="0"/>
          </a:xfrm>
          <a:custGeom>
            <a:avLst/>
            <a:gdLst>
              <a:gd name="T0" fmla="*/ 0 w 1"/>
              <a:gd name="T1" fmla="*/ 2147483646 w 1"/>
              <a:gd name="T2" fmla="*/ 2147483646 w 1"/>
              <a:gd name="T3" fmla="*/ 0 w 1"/>
              <a:gd name="T4" fmla="*/ 0 w 1"/>
              <a:gd name="T5" fmla="*/ 0 60000 65536"/>
              <a:gd name="T6" fmla="*/ 0 60000 65536"/>
              <a:gd name="T7" fmla="*/ 0 60000 65536"/>
              <a:gd name="T8" fmla="*/ 0 60000 65536"/>
              <a:gd name="T9" fmla="*/ 0 60000 65536"/>
            </a:gdLst>
            <a:ahLst/>
            <a:cxnLst>
              <a:cxn ang="T5">
                <a:pos x="T0" y="0"/>
              </a:cxn>
              <a:cxn ang="T6">
                <a:pos x="T1" y="0"/>
              </a:cxn>
              <a:cxn ang="T7">
                <a:pos x="T2" y="0"/>
              </a:cxn>
              <a:cxn ang="T8">
                <a:pos x="T3" y="0"/>
              </a:cxn>
              <a:cxn ang="T9">
                <a:pos x="T4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37" name="Freeform 121">
            <a:extLst>
              <a:ext uri="{FF2B5EF4-FFF2-40B4-BE49-F238E27FC236}">
                <a16:creationId xmlns:a16="http://schemas.microsoft.com/office/drawing/2014/main" id="{D558435D-5E3E-4BBE-8B21-294182487D70}"/>
              </a:ext>
            </a:extLst>
          </p:cNvPr>
          <p:cNvSpPr>
            <a:spLocks/>
          </p:cNvSpPr>
          <p:nvPr/>
        </p:nvSpPr>
        <p:spPr bwMode="auto">
          <a:xfrm>
            <a:off x="5949950" y="2041525"/>
            <a:ext cx="33338" cy="33338"/>
          </a:xfrm>
          <a:custGeom>
            <a:avLst/>
            <a:gdLst>
              <a:gd name="T0" fmla="*/ 0 w 1"/>
              <a:gd name="T1" fmla="*/ 2147483646 h 1"/>
              <a:gd name="T2" fmla="*/ 2147483646 w 1"/>
              <a:gd name="T3" fmla="*/ 0 h 1"/>
              <a:gd name="T4" fmla="*/ 0 w 1"/>
              <a:gd name="T5" fmla="*/ 0 h 1"/>
              <a:gd name="T6" fmla="*/ 0 w 1"/>
              <a:gd name="T7" fmla="*/ 2147483646 h 1"/>
              <a:gd name="T8" fmla="*/ 0 w 1"/>
              <a:gd name="T9" fmla="*/ 2147483646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38" name="Freeform 122">
            <a:extLst>
              <a:ext uri="{FF2B5EF4-FFF2-40B4-BE49-F238E27FC236}">
                <a16:creationId xmlns:a16="http://schemas.microsoft.com/office/drawing/2014/main" id="{ED879930-2143-44F9-A8C2-B859B556EB89}"/>
              </a:ext>
            </a:extLst>
          </p:cNvPr>
          <p:cNvSpPr>
            <a:spLocks/>
          </p:cNvSpPr>
          <p:nvPr/>
        </p:nvSpPr>
        <p:spPr bwMode="auto">
          <a:xfrm>
            <a:off x="6307138" y="3249613"/>
            <a:ext cx="31750" cy="317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2147483646 w 1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1" y="1"/>
                  <a:pt x="1" y="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39" name="Freeform 123">
            <a:extLst>
              <a:ext uri="{FF2B5EF4-FFF2-40B4-BE49-F238E27FC236}">
                <a16:creationId xmlns:a16="http://schemas.microsoft.com/office/drawing/2014/main" id="{33D94F8B-3CBD-4574-A51B-1C02B47B018A}"/>
              </a:ext>
            </a:extLst>
          </p:cNvPr>
          <p:cNvSpPr>
            <a:spLocks/>
          </p:cNvSpPr>
          <p:nvPr/>
        </p:nvSpPr>
        <p:spPr bwMode="auto">
          <a:xfrm>
            <a:off x="2555875" y="2792413"/>
            <a:ext cx="98425" cy="65087"/>
          </a:xfrm>
          <a:custGeom>
            <a:avLst/>
            <a:gdLst>
              <a:gd name="T0" fmla="*/ 2147483646 w 3"/>
              <a:gd name="T1" fmla="*/ 2147483646 h 2"/>
              <a:gd name="T2" fmla="*/ 2147483646 w 3"/>
              <a:gd name="T3" fmla="*/ 2147483646 h 2"/>
              <a:gd name="T4" fmla="*/ 2147483646 w 3"/>
              <a:gd name="T5" fmla="*/ 2147483646 h 2"/>
              <a:gd name="T6" fmla="*/ 2147483646 w 3"/>
              <a:gd name="T7" fmla="*/ 2147483646 h 2"/>
              <a:gd name="T8" fmla="*/ 2147483646 w 3"/>
              <a:gd name="T9" fmla="*/ 2147483646 h 2"/>
              <a:gd name="T10" fmla="*/ 2147483646 w 3"/>
              <a:gd name="T11" fmla="*/ 0 h 2"/>
              <a:gd name="T12" fmla="*/ 0 w 3"/>
              <a:gd name="T13" fmla="*/ 0 h 2"/>
              <a:gd name="T14" fmla="*/ 0 w 3"/>
              <a:gd name="T15" fmla="*/ 0 h 2"/>
              <a:gd name="T16" fmla="*/ 2147483646 w 3"/>
              <a:gd name="T17" fmla="*/ 2147483646 h 2"/>
              <a:gd name="T18" fmla="*/ 2147483646 w 3"/>
              <a:gd name="T19" fmla="*/ 2147483646 h 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" h="2">
                <a:moveTo>
                  <a:pt x="2" y="1"/>
                </a:moveTo>
                <a:cubicBezTo>
                  <a:pt x="2" y="1"/>
                  <a:pt x="2" y="1"/>
                  <a:pt x="2" y="2"/>
                </a:cubicBezTo>
                <a:cubicBezTo>
                  <a:pt x="2" y="2"/>
                  <a:pt x="3" y="2"/>
                  <a:pt x="3" y="2"/>
                </a:cubicBezTo>
                <a:cubicBezTo>
                  <a:pt x="3" y="2"/>
                  <a:pt x="3" y="2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40" name="Freeform 124">
            <a:extLst>
              <a:ext uri="{FF2B5EF4-FFF2-40B4-BE49-F238E27FC236}">
                <a16:creationId xmlns:a16="http://schemas.microsoft.com/office/drawing/2014/main" id="{22A11AD0-A11E-49F3-BD89-427C7E8C8D19}"/>
              </a:ext>
            </a:extLst>
          </p:cNvPr>
          <p:cNvSpPr>
            <a:spLocks/>
          </p:cNvSpPr>
          <p:nvPr/>
        </p:nvSpPr>
        <p:spPr bwMode="auto">
          <a:xfrm>
            <a:off x="2524125" y="2595563"/>
            <a:ext cx="31750" cy="33337"/>
          </a:xfrm>
          <a:custGeom>
            <a:avLst/>
            <a:gdLst>
              <a:gd name="T0" fmla="*/ 2147483646 w 1"/>
              <a:gd name="T1" fmla="*/ 2147483646 h 1"/>
              <a:gd name="T2" fmla="*/ 2147483646 w 1"/>
              <a:gd name="T3" fmla="*/ 2147483646 h 1"/>
              <a:gd name="T4" fmla="*/ 0 w 1"/>
              <a:gd name="T5" fmla="*/ 2147483646 h 1"/>
              <a:gd name="T6" fmla="*/ 0 w 1"/>
              <a:gd name="T7" fmla="*/ 0 h 1"/>
              <a:gd name="T8" fmla="*/ 0 w 1"/>
              <a:gd name="T9" fmla="*/ 2147483646 h 1"/>
              <a:gd name="T10" fmla="*/ 0 w 1"/>
              <a:gd name="T11" fmla="*/ 2147483646 h 1"/>
              <a:gd name="T12" fmla="*/ 0 w 1"/>
              <a:gd name="T13" fmla="*/ 2147483646 h 1"/>
              <a:gd name="T14" fmla="*/ 2147483646 w 1"/>
              <a:gd name="T15" fmla="*/ 2147483646 h 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41" name="Freeform 125">
            <a:extLst>
              <a:ext uri="{FF2B5EF4-FFF2-40B4-BE49-F238E27FC236}">
                <a16:creationId xmlns:a16="http://schemas.microsoft.com/office/drawing/2014/main" id="{221F60E6-A585-4EDD-AA3B-997DA7E245BC}"/>
              </a:ext>
            </a:extLst>
          </p:cNvPr>
          <p:cNvSpPr>
            <a:spLocks/>
          </p:cNvSpPr>
          <p:nvPr/>
        </p:nvSpPr>
        <p:spPr bwMode="auto">
          <a:xfrm>
            <a:off x="2492375" y="2662238"/>
            <a:ext cx="31750" cy="65087"/>
          </a:xfrm>
          <a:custGeom>
            <a:avLst/>
            <a:gdLst>
              <a:gd name="T0" fmla="*/ 2147483646 w 1"/>
              <a:gd name="T1" fmla="*/ 0 h 2"/>
              <a:gd name="T2" fmla="*/ 2147483646 w 1"/>
              <a:gd name="T3" fmla="*/ 0 h 2"/>
              <a:gd name="T4" fmla="*/ 0 w 1"/>
              <a:gd name="T5" fmla="*/ 2147483646 h 2"/>
              <a:gd name="T6" fmla="*/ 0 w 1"/>
              <a:gd name="T7" fmla="*/ 2147483646 h 2"/>
              <a:gd name="T8" fmla="*/ 2147483646 w 1"/>
              <a:gd name="T9" fmla="*/ 2147483646 h 2"/>
              <a:gd name="T10" fmla="*/ 2147483646 w 1"/>
              <a:gd name="T11" fmla="*/ 0 h 2"/>
              <a:gd name="T12" fmla="*/ 2147483646 w 1"/>
              <a:gd name="T13" fmla="*/ 0 h 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" h="2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42" name="Freeform 126">
            <a:extLst>
              <a:ext uri="{FF2B5EF4-FFF2-40B4-BE49-F238E27FC236}">
                <a16:creationId xmlns:a16="http://schemas.microsoft.com/office/drawing/2014/main" id="{F89819E2-4998-4834-93AB-A4356F5943A0}"/>
              </a:ext>
            </a:extLst>
          </p:cNvPr>
          <p:cNvSpPr>
            <a:spLocks/>
          </p:cNvSpPr>
          <p:nvPr/>
        </p:nvSpPr>
        <p:spPr bwMode="auto">
          <a:xfrm>
            <a:off x="2459038" y="2530475"/>
            <a:ext cx="33337" cy="65088"/>
          </a:xfrm>
          <a:custGeom>
            <a:avLst/>
            <a:gdLst>
              <a:gd name="T0" fmla="*/ 2147483646 w 1"/>
              <a:gd name="T1" fmla="*/ 0 h 2"/>
              <a:gd name="T2" fmla="*/ 2147483646 w 1"/>
              <a:gd name="T3" fmla="*/ 0 h 2"/>
              <a:gd name="T4" fmla="*/ 2147483646 w 1"/>
              <a:gd name="T5" fmla="*/ 2147483646 h 2"/>
              <a:gd name="T6" fmla="*/ 2147483646 w 1"/>
              <a:gd name="T7" fmla="*/ 2147483646 h 2"/>
              <a:gd name="T8" fmla="*/ 2147483646 w 1"/>
              <a:gd name="T9" fmla="*/ 2147483646 h 2"/>
              <a:gd name="T10" fmla="*/ 2147483646 w 1"/>
              <a:gd name="T11" fmla="*/ 2147483646 h 2"/>
              <a:gd name="T12" fmla="*/ 2147483646 w 1"/>
              <a:gd name="T13" fmla="*/ 0 h 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" h="2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1" y="1"/>
                  <a:pt x="1" y="1"/>
                </a:cubicBezTo>
                <a:cubicBezTo>
                  <a:pt x="1" y="1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0"/>
                  <a:pt x="1" y="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43" name="Freeform 127">
            <a:extLst>
              <a:ext uri="{FF2B5EF4-FFF2-40B4-BE49-F238E27FC236}">
                <a16:creationId xmlns:a16="http://schemas.microsoft.com/office/drawing/2014/main" id="{1AC10C38-BDC6-4094-9E39-99667102EF66}"/>
              </a:ext>
            </a:extLst>
          </p:cNvPr>
          <p:cNvSpPr>
            <a:spLocks/>
          </p:cNvSpPr>
          <p:nvPr/>
        </p:nvSpPr>
        <p:spPr bwMode="auto">
          <a:xfrm>
            <a:off x="2492375" y="2530475"/>
            <a:ext cx="31750" cy="33338"/>
          </a:xfrm>
          <a:custGeom>
            <a:avLst/>
            <a:gdLst>
              <a:gd name="T0" fmla="*/ 0 w 1"/>
              <a:gd name="T1" fmla="*/ 0 h 1"/>
              <a:gd name="T2" fmla="*/ 2147483646 w 1"/>
              <a:gd name="T3" fmla="*/ 2147483646 h 1"/>
              <a:gd name="T4" fmla="*/ 2147483646 w 1"/>
              <a:gd name="T5" fmla="*/ 2147483646 h 1"/>
              <a:gd name="T6" fmla="*/ 2147483646 w 1"/>
              <a:gd name="T7" fmla="*/ 2147483646 h 1"/>
              <a:gd name="T8" fmla="*/ 0 w 1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0"/>
                  <a:pt x="1" y="0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44" name="Freeform 128">
            <a:extLst>
              <a:ext uri="{FF2B5EF4-FFF2-40B4-BE49-F238E27FC236}">
                <a16:creationId xmlns:a16="http://schemas.microsoft.com/office/drawing/2014/main" id="{2AB898A8-4DF3-4079-894F-0795042B7536}"/>
              </a:ext>
            </a:extLst>
          </p:cNvPr>
          <p:cNvSpPr>
            <a:spLocks/>
          </p:cNvSpPr>
          <p:nvPr/>
        </p:nvSpPr>
        <p:spPr bwMode="auto">
          <a:xfrm>
            <a:off x="2524125" y="2563813"/>
            <a:ext cx="0" cy="31750"/>
          </a:xfrm>
          <a:custGeom>
            <a:avLst/>
            <a:gdLst>
              <a:gd name="T0" fmla="*/ 2147483646 h 1"/>
              <a:gd name="T1" fmla="*/ 0 h 1"/>
              <a:gd name="T2" fmla="*/ 2147483646 h 1"/>
              <a:gd name="T3" fmla="*/ 2147483646 h 1"/>
              <a:gd name="T4" fmla="*/ 0 60000 65536"/>
              <a:gd name="T5" fmla="*/ 0 60000 65536"/>
              <a:gd name="T6" fmla="*/ 0 60000 65536"/>
              <a:gd name="T7" fmla="*/ 0 60000 65536"/>
            </a:gdLst>
            <a:ahLst/>
            <a:cxnLst>
              <a:cxn ang="T4">
                <a:pos x="0" y="T0"/>
              </a:cxn>
              <a:cxn ang="T5">
                <a:pos x="0" y="T1"/>
              </a:cxn>
              <a:cxn ang="T6">
                <a:pos x="0" y="T2"/>
              </a:cxn>
              <a:cxn ang="T7">
                <a:pos x="0" y="T3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45" name="Freeform 129">
            <a:extLst>
              <a:ext uri="{FF2B5EF4-FFF2-40B4-BE49-F238E27FC236}">
                <a16:creationId xmlns:a16="http://schemas.microsoft.com/office/drawing/2014/main" id="{21A63F6F-7BA5-40E7-B331-FA7F9C1DABA7}"/>
              </a:ext>
            </a:extLst>
          </p:cNvPr>
          <p:cNvSpPr>
            <a:spLocks/>
          </p:cNvSpPr>
          <p:nvPr/>
        </p:nvSpPr>
        <p:spPr bwMode="auto">
          <a:xfrm>
            <a:off x="2039938" y="2530475"/>
            <a:ext cx="65087" cy="65088"/>
          </a:xfrm>
          <a:custGeom>
            <a:avLst/>
            <a:gdLst>
              <a:gd name="T0" fmla="*/ 2147483646 w 2"/>
              <a:gd name="T1" fmla="*/ 2147483646 h 2"/>
              <a:gd name="T2" fmla="*/ 2147483646 w 2"/>
              <a:gd name="T3" fmla="*/ 0 h 2"/>
              <a:gd name="T4" fmla="*/ 2147483646 w 2"/>
              <a:gd name="T5" fmla="*/ 0 h 2"/>
              <a:gd name="T6" fmla="*/ 2147483646 w 2"/>
              <a:gd name="T7" fmla="*/ 2147483646 h 2"/>
              <a:gd name="T8" fmla="*/ 2147483646 w 2"/>
              <a:gd name="T9" fmla="*/ 2147483646 h 2"/>
              <a:gd name="T10" fmla="*/ 2147483646 w 2"/>
              <a:gd name="T11" fmla="*/ 2147483646 h 2"/>
              <a:gd name="T12" fmla="*/ 0 w 2"/>
              <a:gd name="T13" fmla="*/ 2147483646 h 2"/>
              <a:gd name="T14" fmla="*/ 0 w 2"/>
              <a:gd name="T15" fmla="*/ 2147483646 h 2"/>
              <a:gd name="T16" fmla="*/ 0 w 2"/>
              <a:gd name="T17" fmla="*/ 2147483646 h 2"/>
              <a:gd name="T18" fmla="*/ 2147483646 w 2"/>
              <a:gd name="T19" fmla="*/ 2147483646 h 2"/>
              <a:gd name="T20" fmla="*/ 2147483646 w 2"/>
              <a:gd name="T21" fmla="*/ 2147483646 h 2"/>
              <a:gd name="T22" fmla="*/ 2147483646 w 2"/>
              <a:gd name="T23" fmla="*/ 2147483646 h 2"/>
              <a:gd name="T24" fmla="*/ 2147483646 w 2"/>
              <a:gd name="T25" fmla="*/ 2147483646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1"/>
                </a:moveTo>
                <a:cubicBezTo>
                  <a:pt x="2" y="1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0" y="2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46" name="Freeform 130">
            <a:extLst>
              <a:ext uri="{FF2B5EF4-FFF2-40B4-BE49-F238E27FC236}">
                <a16:creationId xmlns:a16="http://schemas.microsoft.com/office/drawing/2014/main" id="{B1F6D6EB-CCAC-45EF-80B0-5917554EE9EA}"/>
              </a:ext>
            </a:extLst>
          </p:cNvPr>
          <p:cNvSpPr>
            <a:spLocks/>
          </p:cNvSpPr>
          <p:nvPr/>
        </p:nvSpPr>
        <p:spPr bwMode="auto">
          <a:xfrm>
            <a:off x="2105025" y="2530475"/>
            <a:ext cx="30163" cy="0"/>
          </a:xfrm>
          <a:custGeom>
            <a:avLst/>
            <a:gdLst>
              <a:gd name="T0" fmla="*/ 0 w 1"/>
              <a:gd name="T1" fmla="*/ 0 w 1"/>
              <a:gd name="T2" fmla="*/ 2147483646 w 1"/>
              <a:gd name="T3" fmla="*/ 0 w 1"/>
              <a:gd name="T4" fmla="*/ 0 60000 65536"/>
              <a:gd name="T5" fmla="*/ 0 60000 65536"/>
              <a:gd name="T6" fmla="*/ 0 60000 65536"/>
              <a:gd name="T7" fmla="*/ 0 60000 65536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47" name="Freeform 131">
            <a:extLst>
              <a:ext uri="{FF2B5EF4-FFF2-40B4-BE49-F238E27FC236}">
                <a16:creationId xmlns:a16="http://schemas.microsoft.com/office/drawing/2014/main" id="{7B4C3EA6-5196-4C27-85A3-60803DBF4697}"/>
              </a:ext>
            </a:extLst>
          </p:cNvPr>
          <p:cNvSpPr>
            <a:spLocks/>
          </p:cNvSpPr>
          <p:nvPr/>
        </p:nvSpPr>
        <p:spPr bwMode="auto">
          <a:xfrm>
            <a:off x="1781175" y="2628900"/>
            <a:ext cx="33338" cy="33338"/>
          </a:xfrm>
          <a:custGeom>
            <a:avLst/>
            <a:gdLst>
              <a:gd name="T0" fmla="*/ 0 w 1"/>
              <a:gd name="T1" fmla="*/ 2147483646 h 1"/>
              <a:gd name="T2" fmla="*/ 0 w 1"/>
              <a:gd name="T3" fmla="*/ 2147483646 h 1"/>
              <a:gd name="T4" fmla="*/ 2147483646 w 1"/>
              <a:gd name="T5" fmla="*/ 2147483646 h 1"/>
              <a:gd name="T6" fmla="*/ 2147483646 w 1"/>
              <a:gd name="T7" fmla="*/ 0 h 1"/>
              <a:gd name="T8" fmla="*/ 0 w 1"/>
              <a:gd name="T9" fmla="*/ 2147483646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1"/>
                  <a:pt x="0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48" name="Freeform 132">
            <a:extLst>
              <a:ext uri="{FF2B5EF4-FFF2-40B4-BE49-F238E27FC236}">
                <a16:creationId xmlns:a16="http://schemas.microsoft.com/office/drawing/2014/main" id="{4FFA5CE4-1D13-4E31-B114-3EF6A8F04817}"/>
              </a:ext>
            </a:extLst>
          </p:cNvPr>
          <p:cNvSpPr>
            <a:spLocks/>
          </p:cNvSpPr>
          <p:nvPr/>
        </p:nvSpPr>
        <p:spPr bwMode="auto">
          <a:xfrm>
            <a:off x="1716088" y="2693988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49" name="Freeform 133">
            <a:extLst>
              <a:ext uri="{FF2B5EF4-FFF2-40B4-BE49-F238E27FC236}">
                <a16:creationId xmlns:a16="http://schemas.microsoft.com/office/drawing/2014/main" id="{0E145AF7-8079-4878-83F0-4B83BDDE6F67}"/>
              </a:ext>
            </a:extLst>
          </p:cNvPr>
          <p:cNvSpPr>
            <a:spLocks/>
          </p:cNvSpPr>
          <p:nvPr/>
        </p:nvSpPr>
        <p:spPr bwMode="auto">
          <a:xfrm>
            <a:off x="1814513" y="2435225"/>
            <a:ext cx="30162" cy="30163"/>
          </a:xfrm>
          <a:custGeom>
            <a:avLst/>
            <a:gdLst>
              <a:gd name="T0" fmla="*/ 2147483646 w 1"/>
              <a:gd name="T1" fmla="*/ 0 h 1"/>
              <a:gd name="T2" fmla="*/ 0 w 1"/>
              <a:gd name="T3" fmla="*/ 2147483646 h 1"/>
              <a:gd name="T4" fmla="*/ 0 w 1"/>
              <a:gd name="T5" fmla="*/ 2147483646 h 1"/>
              <a:gd name="T6" fmla="*/ 2147483646 w 1"/>
              <a:gd name="T7" fmla="*/ 2147483646 h 1"/>
              <a:gd name="T8" fmla="*/ 2147483646 w 1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50" name="Freeform 134">
            <a:extLst>
              <a:ext uri="{FF2B5EF4-FFF2-40B4-BE49-F238E27FC236}">
                <a16:creationId xmlns:a16="http://schemas.microsoft.com/office/drawing/2014/main" id="{52D4BC36-9331-43E0-BE1F-049949381655}"/>
              </a:ext>
            </a:extLst>
          </p:cNvPr>
          <p:cNvSpPr>
            <a:spLocks/>
          </p:cNvSpPr>
          <p:nvPr/>
        </p:nvSpPr>
        <p:spPr bwMode="auto">
          <a:xfrm>
            <a:off x="3656013" y="2693988"/>
            <a:ext cx="33337" cy="33337"/>
          </a:xfrm>
          <a:custGeom>
            <a:avLst/>
            <a:gdLst>
              <a:gd name="T0" fmla="*/ 0 w 1"/>
              <a:gd name="T1" fmla="*/ 0 h 1"/>
              <a:gd name="T2" fmla="*/ 0 w 1"/>
              <a:gd name="T3" fmla="*/ 2147483646 h 1"/>
              <a:gd name="T4" fmla="*/ 2147483646 w 1"/>
              <a:gd name="T5" fmla="*/ 2147483646 h 1"/>
              <a:gd name="T6" fmla="*/ 0 w 1"/>
              <a:gd name="T7" fmla="*/ 0 h 1"/>
              <a:gd name="T8" fmla="*/ 0 w 1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1" y="1"/>
                </a:cubicBezTo>
                <a:cubicBezTo>
                  <a:pt x="1" y="1"/>
                  <a:pt x="1" y="1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51" name="Freeform 135">
            <a:extLst>
              <a:ext uri="{FF2B5EF4-FFF2-40B4-BE49-F238E27FC236}">
                <a16:creationId xmlns:a16="http://schemas.microsoft.com/office/drawing/2014/main" id="{379271E7-B3A6-4E17-8524-C2EAE26C8BA6}"/>
              </a:ext>
            </a:extLst>
          </p:cNvPr>
          <p:cNvSpPr>
            <a:spLocks/>
          </p:cNvSpPr>
          <p:nvPr/>
        </p:nvSpPr>
        <p:spPr bwMode="auto">
          <a:xfrm>
            <a:off x="5788025" y="2595563"/>
            <a:ext cx="33338" cy="66675"/>
          </a:xfrm>
          <a:custGeom>
            <a:avLst/>
            <a:gdLst>
              <a:gd name="T0" fmla="*/ 2147483646 w 1"/>
              <a:gd name="T1" fmla="*/ 2147483646 h 2"/>
              <a:gd name="T2" fmla="*/ 0 w 1"/>
              <a:gd name="T3" fmla="*/ 2147483646 h 2"/>
              <a:gd name="T4" fmla="*/ 0 w 1"/>
              <a:gd name="T5" fmla="*/ 2147483646 h 2"/>
              <a:gd name="T6" fmla="*/ 2147483646 w 1"/>
              <a:gd name="T7" fmla="*/ 2147483646 h 2"/>
              <a:gd name="T8" fmla="*/ 2147483646 w 1"/>
              <a:gd name="T9" fmla="*/ 2147483646 h 2"/>
              <a:gd name="T10" fmla="*/ 2147483646 w 1"/>
              <a:gd name="T11" fmla="*/ 2147483646 h 2"/>
              <a:gd name="T12" fmla="*/ 2147483646 w 1"/>
              <a:gd name="T13" fmla="*/ 2147483646 h 2"/>
              <a:gd name="T14" fmla="*/ 2147483646 w 1"/>
              <a:gd name="T15" fmla="*/ 2147483646 h 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" h="2">
                <a:moveTo>
                  <a:pt x="1" y="1"/>
                </a:moveTo>
                <a:cubicBezTo>
                  <a:pt x="1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1"/>
                  <a:pt x="1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52" name="Freeform 136">
            <a:extLst>
              <a:ext uri="{FF2B5EF4-FFF2-40B4-BE49-F238E27FC236}">
                <a16:creationId xmlns:a16="http://schemas.microsoft.com/office/drawing/2014/main" id="{19344DEB-CEAA-43B3-BABF-DEBDA8946FDC}"/>
              </a:ext>
            </a:extLst>
          </p:cNvPr>
          <p:cNvSpPr>
            <a:spLocks/>
          </p:cNvSpPr>
          <p:nvPr/>
        </p:nvSpPr>
        <p:spPr bwMode="auto">
          <a:xfrm>
            <a:off x="5949950" y="2530475"/>
            <a:ext cx="33338" cy="65088"/>
          </a:xfrm>
          <a:custGeom>
            <a:avLst/>
            <a:gdLst>
              <a:gd name="T0" fmla="*/ 2147483646 w 1"/>
              <a:gd name="T1" fmla="*/ 2147483646 h 2"/>
              <a:gd name="T2" fmla="*/ 2147483646 w 1"/>
              <a:gd name="T3" fmla="*/ 2147483646 h 2"/>
              <a:gd name="T4" fmla="*/ 2147483646 w 1"/>
              <a:gd name="T5" fmla="*/ 2147483646 h 2"/>
              <a:gd name="T6" fmla="*/ 2147483646 w 1"/>
              <a:gd name="T7" fmla="*/ 2147483646 h 2"/>
              <a:gd name="T8" fmla="*/ 2147483646 w 1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" h="2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1"/>
                  <a:pt x="1" y="1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1" y="1"/>
                  <a:pt x="1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53" name="Freeform 137">
            <a:extLst>
              <a:ext uri="{FF2B5EF4-FFF2-40B4-BE49-F238E27FC236}">
                <a16:creationId xmlns:a16="http://schemas.microsoft.com/office/drawing/2014/main" id="{72470FB0-029A-4C9A-9C5E-3F4A2376C572}"/>
              </a:ext>
            </a:extLst>
          </p:cNvPr>
          <p:cNvSpPr>
            <a:spLocks/>
          </p:cNvSpPr>
          <p:nvPr/>
        </p:nvSpPr>
        <p:spPr bwMode="auto">
          <a:xfrm>
            <a:off x="6048375" y="2530475"/>
            <a:ext cx="31750" cy="0"/>
          </a:xfrm>
          <a:custGeom>
            <a:avLst/>
            <a:gdLst>
              <a:gd name="T0" fmla="*/ 0 w 1"/>
              <a:gd name="T1" fmla="*/ 2147483646 w 1"/>
              <a:gd name="T2" fmla="*/ 2147483646 w 1"/>
              <a:gd name="T3" fmla="*/ 0 w 1"/>
              <a:gd name="T4" fmla="*/ 0 w 1"/>
              <a:gd name="T5" fmla="*/ 0 60000 65536"/>
              <a:gd name="T6" fmla="*/ 0 60000 65536"/>
              <a:gd name="T7" fmla="*/ 0 60000 65536"/>
              <a:gd name="T8" fmla="*/ 0 60000 65536"/>
              <a:gd name="T9" fmla="*/ 0 60000 65536"/>
            </a:gdLst>
            <a:ahLst/>
            <a:cxnLst>
              <a:cxn ang="T5">
                <a:pos x="T0" y="0"/>
              </a:cxn>
              <a:cxn ang="T6">
                <a:pos x="T1" y="0"/>
              </a:cxn>
              <a:cxn ang="T7">
                <a:pos x="T2" y="0"/>
              </a:cxn>
              <a:cxn ang="T8">
                <a:pos x="T3" y="0"/>
              </a:cxn>
              <a:cxn ang="T9">
                <a:pos x="T4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54" name="Freeform 138">
            <a:extLst>
              <a:ext uri="{FF2B5EF4-FFF2-40B4-BE49-F238E27FC236}">
                <a16:creationId xmlns:a16="http://schemas.microsoft.com/office/drawing/2014/main" id="{F8259D98-AF03-4EA0-A432-C048536D502B}"/>
              </a:ext>
            </a:extLst>
          </p:cNvPr>
          <p:cNvSpPr>
            <a:spLocks/>
          </p:cNvSpPr>
          <p:nvPr/>
        </p:nvSpPr>
        <p:spPr bwMode="auto">
          <a:xfrm>
            <a:off x="6048375" y="2498725"/>
            <a:ext cx="31750" cy="0"/>
          </a:xfrm>
          <a:custGeom>
            <a:avLst/>
            <a:gdLst>
              <a:gd name="T0" fmla="*/ 2147483646 w 1"/>
              <a:gd name="T1" fmla="*/ 0 w 1"/>
              <a:gd name="T2" fmla="*/ 2147483646 w 1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55" name="Freeform 139">
            <a:extLst>
              <a:ext uri="{FF2B5EF4-FFF2-40B4-BE49-F238E27FC236}">
                <a16:creationId xmlns:a16="http://schemas.microsoft.com/office/drawing/2014/main" id="{55ADDA8E-C5F2-403C-B5EB-0CFB212C432B}"/>
              </a:ext>
            </a:extLst>
          </p:cNvPr>
          <p:cNvSpPr>
            <a:spLocks/>
          </p:cNvSpPr>
          <p:nvPr/>
        </p:nvSpPr>
        <p:spPr bwMode="auto">
          <a:xfrm>
            <a:off x="6951663" y="4752975"/>
            <a:ext cx="33337" cy="31750"/>
          </a:xfrm>
          <a:custGeom>
            <a:avLst/>
            <a:gdLst>
              <a:gd name="T0" fmla="*/ 0 w 1"/>
              <a:gd name="T1" fmla="*/ 2147483646 h 1"/>
              <a:gd name="T2" fmla="*/ 0 w 1"/>
              <a:gd name="T3" fmla="*/ 2147483646 h 1"/>
              <a:gd name="T4" fmla="*/ 0 w 1"/>
              <a:gd name="T5" fmla="*/ 2147483646 h 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1" y="1"/>
                  <a:pt x="0" y="0"/>
                  <a:pt x="0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56" name="Freeform 140">
            <a:extLst>
              <a:ext uri="{FF2B5EF4-FFF2-40B4-BE49-F238E27FC236}">
                <a16:creationId xmlns:a16="http://schemas.microsoft.com/office/drawing/2014/main" id="{C2E72EFE-411F-422C-BD67-66E27F60A04F}"/>
              </a:ext>
            </a:extLst>
          </p:cNvPr>
          <p:cNvSpPr>
            <a:spLocks/>
          </p:cNvSpPr>
          <p:nvPr/>
        </p:nvSpPr>
        <p:spPr bwMode="auto">
          <a:xfrm>
            <a:off x="9732963" y="4425950"/>
            <a:ext cx="31750" cy="31750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2147483646 w 1"/>
              <a:gd name="T5" fmla="*/ 0 h 1"/>
              <a:gd name="T6" fmla="*/ 0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" y="1"/>
                  <a:pt x="1" y="1"/>
                  <a:pt x="1" y="0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57" name="Freeform 141">
            <a:extLst>
              <a:ext uri="{FF2B5EF4-FFF2-40B4-BE49-F238E27FC236}">
                <a16:creationId xmlns:a16="http://schemas.microsoft.com/office/drawing/2014/main" id="{B6B6AE3D-645D-4E8C-9278-F50BCE509592}"/>
              </a:ext>
            </a:extLst>
          </p:cNvPr>
          <p:cNvSpPr>
            <a:spLocks/>
          </p:cNvSpPr>
          <p:nvPr/>
        </p:nvSpPr>
        <p:spPr bwMode="auto">
          <a:xfrm>
            <a:off x="9798050" y="4457700"/>
            <a:ext cx="33338" cy="0"/>
          </a:xfrm>
          <a:custGeom>
            <a:avLst/>
            <a:gdLst>
              <a:gd name="T0" fmla="*/ 0 w 1"/>
              <a:gd name="T1" fmla="*/ 2147483646 w 1"/>
              <a:gd name="T2" fmla="*/ 0 w 1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58" name="Freeform 142">
            <a:extLst>
              <a:ext uri="{FF2B5EF4-FFF2-40B4-BE49-F238E27FC236}">
                <a16:creationId xmlns:a16="http://schemas.microsoft.com/office/drawing/2014/main" id="{2B215262-FC88-4420-B15F-CC682F1949D6}"/>
              </a:ext>
            </a:extLst>
          </p:cNvPr>
          <p:cNvSpPr>
            <a:spLocks/>
          </p:cNvSpPr>
          <p:nvPr/>
        </p:nvSpPr>
        <p:spPr bwMode="auto">
          <a:xfrm>
            <a:off x="9669463" y="4392613"/>
            <a:ext cx="63500" cy="33337"/>
          </a:xfrm>
          <a:custGeom>
            <a:avLst/>
            <a:gdLst>
              <a:gd name="T0" fmla="*/ 2147483646 w 2"/>
              <a:gd name="T1" fmla="*/ 0 h 1"/>
              <a:gd name="T2" fmla="*/ 0 w 2"/>
              <a:gd name="T3" fmla="*/ 0 h 1"/>
              <a:gd name="T4" fmla="*/ 2147483646 w 2"/>
              <a:gd name="T5" fmla="*/ 0 h 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">
                <a:moveTo>
                  <a:pt x="2" y="0"/>
                </a:moveTo>
                <a:cubicBezTo>
                  <a:pt x="2" y="0"/>
                  <a:pt x="1" y="0"/>
                  <a:pt x="0" y="0"/>
                </a:cubicBezTo>
                <a:cubicBezTo>
                  <a:pt x="0" y="0"/>
                  <a:pt x="1" y="1"/>
                  <a:pt x="2" y="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59" name="Freeform 143">
            <a:extLst>
              <a:ext uri="{FF2B5EF4-FFF2-40B4-BE49-F238E27FC236}">
                <a16:creationId xmlns:a16="http://schemas.microsoft.com/office/drawing/2014/main" id="{9927DD7A-2B49-46E5-85F3-D958B5FDA59E}"/>
              </a:ext>
            </a:extLst>
          </p:cNvPr>
          <p:cNvSpPr>
            <a:spLocks/>
          </p:cNvSpPr>
          <p:nvPr/>
        </p:nvSpPr>
        <p:spPr bwMode="auto">
          <a:xfrm>
            <a:off x="5854700" y="3249613"/>
            <a:ext cx="31750" cy="0"/>
          </a:xfrm>
          <a:custGeom>
            <a:avLst/>
            <a:gdLst>
              <a:gd name="T0" fmla="*/ 0 w 1"/>
              <a:gd name="T1" fmla="*/ 2147483646 w 1"/>
              <a:gd name="T2" fmla="*/ 0 w 1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60" name="Freeform 144">
            <a:extLst>
              <a:ext uri="{FF2B5EF4-FFF2-40B4-BE49-F238E27FC236}">
                <a16:creationId xmlns:a16="http://schemas.microsoft.com/office/drawing/2014/main" id="{ACB0E6FD-78DE-4032-BA74-A5260A262DA9}"/>
              </a:ext>
            </a:extLst>
          </p:cNvPr>
          <p:cNvSpPr>
            <a:spLocks/>
          </p:cNvSpPr>
          <p:nvPr/>
        </p:nvSpPr>
        <p:spPr bwMode="auto">
          <a:xfrm>
            <a:off x="4884738" y="3805238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61" name="Freeform 145">
            <a:extLst>
              <a:ext uri="{FF2B5EF4-FFF2-40B4-BE49-F238E27FC236}">
                <a16:creationId xmlns:a16="http://schemas.microsoft.com/office/drawing/2014/main" id="{F419B755-6FE1-48B1-8A65-F2ABE2256727}"/>
              </a:ext>
            </a:extLst>
          </p:cNvPr>
          <p:cNvSpPr>
            <a:spLocks/>
          </p:cNvSpPr>
          <p:nvPr/>
        </p:nvSpPr>
        <p:spPr bwMode="auto">
          <a:xfrm>
            <a:off x="5692775" y="4098925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62" name="Freeform 146">
            <a:extLst>
              <a:ext uri="{FF2B5EF4-FFF2-40B4-BE49-F238E27FC236}">
                <a16:creationId xmlns:a16="http://schemas.microsoft.com/office/drawing/2014/main" id="{5568D052-6A55-4054-8878-9CD9AF298664}"/>
              </a:ext>
            </a:extLst>
          </p:cNvPr>
          <p:cNvSpPr>
            <a:spLocks/>
          </p:cNvSpPr>
          <p:nvPr/>
        </p:nvSpPr>
        <p:spPr bwMode="auto">
          <a:xfrm>
            <a:off x="5626100" y="4164013"/>
            <a:ext cx="33338" cy="0"/>
          </a:xfrm>
          <a:custGeom>
            <a:avLst/>
            <a:gdLst>
              <a:gd name="T0" fmla="*/ 0 w 1"/>
              <a:gd name="T1" fmla="*/ 0 w 1"/>
              <a:gd name="T2" fmla="*/ 0 w 1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63" name="Freeform 147">
            <a:extLst>
              <a:ext uri="{FF2B5EF4-FFF2-40B4-BE49-F238E27FC236}">
                <a16:creationId xmlns:a16="http://schemas.microsoft.com/office/drawing/2014/main" id="{EFF1E518-B7D2-45FE-9847-6524699A9AAB}"/>
              </a:ext>
            </a:extLst>
          </p:cNvPr>
          <p:cNvSpPr>
            <a:spLocks/>
          </p:cNvSpPr>
          <p:nvPr/>
        </p:nvSpPr>
        <p:spPr bwMode="auto">
          <a:xfrm>
            <a:off x="6921500" y="4294188"/>
            <a:ext cx="30163" cy="0"/>
          </a:xfrm>
          <a:custGeom>
            <a:avLst/>
            <a:gdLst>
              <a:gd name="T0" fmla="*/ 0 w 1"/>
              <a:gd name="T1" fmla="*/ 0 w 1"/>
              <a:gd name="T2" fmla="*/ 0 w 1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64" name="Freeform 148">
            <a:extLst>
              <a:ext uri="{FF2B5EF4-FFF2-40B4-BE49-F238E27FC236}">
                <a16:creationId xmlns:a16="http://schemas.microsoft.com/office/drawing/2014/main" id="{D2F8730D-6011-43E3-93E9-0DEDD5DDD2A7}"/>
              </a:ext>
            </a:extLst>
          </p:cNvPr>
          <p:cNvSpPr>
            <a:spLocks/>
          </p:cNvSpPr>
          <p:nvPr/>
        </p:nvSpPr>
        <p:spPr bwMode="auto">
          <a:xfrm>
            <a:off x="6759575" y="3478213"/>
            <a:ext cx="0" cy="33337"/>
          </a:xfrm>
          <a:custGeom>
            <a:avLst/>
            <a:gdLst>
              <a:gd name="T0" fmla="*/ 0 h 1"/>
              <a:gd name="T1" fmla="*/ 2147483646 h 1"/>
              <a:gd name="T2" fmla="*/ 0 h 1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0" y="T0"/>
              </a:cxn>
              <a:cxn ang="T4">
                <a:pos x="0" y="T1"/>
              </a:cxn>
              <a:cxn ang="T5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65" name="Freeform 149">
            <a:extLst>
              <a:ext uri="{FF2B5EF4-FFF2-40B4-BE49-F238E27FC236}">
                <a16:creationId xmlns:a16="http://schemas.microsoft.com/office/drawing/2014/main" id="{B783B442-6954-4F9C-A0F2-A306B4EB338D}"/>
              </a:ext>
            </a:extLst>
          </p:cNvPr>
          <p:cNvSpPr>
            <a:spLocks/>
          </p:cNvSpPr>
          <p:nvPr/>
        </p:nvSpPr>
        <p:spPr bwMode="auto">
          <a:xfrm>
            <a:off x="6597650" y="4491038"/>
            <a:ext cx="33338" cy="33337"/>
          </a:xfrm>
          <a:custGeom>
            <a:avLst/>
            <a:gdLst>
              <a:gd name="T0" fmla="*/ 0 w 1"/>
              <a:gd name="T1" fmla="*/ 0 h 1"/>
              <a:gd name="T2" fmla="*/ 2147483646 w 1"/>
              <a:gd name="T3" fmla="*/ 2147483646 h 1"/>
              <a:gd name="T4" fmla="*/ 0 w 1"/>
              <a:gd name="T5" fmla="*/ 0 h 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0"/>
                  <a:pt x="0" y="1"/>
                  <a:pt x="1" y="1"/>
                </a:cubicBezTo>
                <a:cubicBezTo>
                  <a:pt x="1" y="1"/>
                  <a:pt x="1" y="0"/>
                  <a:pt x="0" y="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66" name="Freeform 150">
            <a:extLst>
              <a:ext uri="{FF2B5EF4-FFF2-40B4-BE49-F238E27FC236}">
                <a16:creationId xmlns:a16="http://schemas.microsoft.com/office/drawing/2014/main" id="{F1C4B88C-C0B3-4482-97F9-35872559B1D5}"/>
              </a:ext>
            </a:extLst>
          </p:cNvPr>
          <p:cNvSpPr>
            <a:spLocks/>
          </p:cNvSpPr>
          <p:nvPr/>
        </p:nvSpPr>
        <p:spPr bwMode="auto">
          <a:xfrm>
            <a:off x="3914775" y="3903663"/>
            <a:ext cx="0" cy="33337"/>
          </a:xfrm>
          <a:custGeom>
            <a:avLst/>
            <a:gdLst>
              <a:gd name="T0" fmla="*/ 0 h 1"/>
              <a:gd name="T1" fmla="*/ 0 h 1"/>
              <a:gd name="T2" fmla="*/ 0 h 1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0" y="T0"/>
              </a:cxn>
              <a:cxn ang="T4">
                <a:pos x="0" y="T1"/>
              </a:cxn>
              <a:cxn ang="T5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67" name="Freeform 151">
            <a:extLst>
              <a:ext uri="{FF2B5EF4-FFF2-40B4-BE49-F238E27FC236}">
                <a16:creationId xmlns:a16="http://schemas.microsoft.com/office/drawing/2014/main" id="{7592DADB-001C-4272-9B95-499B05F85D96}"/>
              </a:ext>
            </a:extLst>
          </p:cNvPr>
          <p:cNvSpPr>
            <a:spLocks/>
          </p:cNvSpPr>
          <p:nvPr/>
        </p:nvSpPr>
        <p:spPr bwMode="auto">
          <a:xfrm>
            <a:off x="8958263" y="2989263"/>
            <a:ext cx="30162" cy="317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2147483646 h 1"/>
              <a:gd name="T4" fmla="*/ 2147483646 w 1"/>
              <a:gd name="T5" fmla="*/ 0 h 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0" y="1"/>
                  <a:pt x="1" y="1"/>
                </a:cubicBezTo>
                <a:cubicBezTo>
                  <a:pt x="1" y="1"/>
                  <a:pt x="1" y="0"/>
                  <a:pt x="1" y="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68" name="Freeform 152">
            <a:extLst>
              <a:ext uri="{FF2B5EF4-FFF2-40B4-BE49-F238E27FC236}">
                <a16:creationId xmlns:a16="http://schemas.microsoft.com/office/drawing/2014/main" id="{F4AFAEBA-97A7-45D4-9382-C588B20F19F7}"/>
              </a:ext>
            </a:extLst>
          </p:cNvPr>
          <p:cNvSpPr>
            <a:spLocks/>
          </p:cNvSpPr>
          <p:nvPr/>
        </p:nvSpPr>
        <p:spPr bwMode="auto">
          <a:xfrm>
            <a:off x="8988425" y="2955925"/>
            <a:ext cx="33338" cy="333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0 w 1"/>
              <a:gd name="T5" fmla="*/ 2147483646 h 1"/>
              <a:gd name="T6" fmla="*/ 2147483646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1" y="1"/>
                  <a:pt x="1" y="0"/>
                  <a:pt x="1" y="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69" name="Freeform 153">
            <a:extLst>
              <a:ext uri="{FF2B5EF4-FFF2-40B4-BE49-F238E27FC236}">
                <a16:creationId xmlns:a16="http://schemas.microsoft.com/office/drawing/2014/main" id="{5B8CEF4E-AF44-4E67-AD20-3B63D642B896}"/>
              </a:ext>
            </a:extLst>
          </p:cNvPr>
          <p:cNvSpPr>
            <a:spLocks/>
          </p:cNvSpPr>
          <p:nvPr/>
        </p:nvSpPr>
        <p:spPr bwMode="auto">
          <a:xfrm>
            <a:off x="9055100" y="2924175"/>
            <a:ext cx="0" cy="31750"/>
          </a:xfrm>
          <a:custGeom>
            <a:avLst/>
            <a:gdLst>
              <a:gd name="T0" fmla="*/ 0 h 1"/>
              <a:gd name="T1" fmla="*/ 2147483646 h 1"/>
              <a:gd name="T2" fmla="*/ 0 h 1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0" y="T0"/>
              </a:cxn>
              <a:cxn ang="T4">
                <a:pos x="0" y="T1"/>
              </a:cxn>
              <a:cxn ang="T5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70" name="Freeform 154">
            <a:extLst>
              <a:ext uri="{FF2B5EF4-FFF2-40B4-BE49-F238E27FC236}">
                <a16:creationId xmlns:a16="http://schemas.microsoft.com/office/drawing/2014/main" id="{20CF6626-F396-4002-90DA-1A4945EB819D}"/>
              </a:ext>
            </a:extLst>
          </p:cNvPr>
          <p:cNvSpPr>
            <a:spLocks/>
          </p:cNvSpPr>
          <p:nvPr/>
        </p:nvSpPr>
        <p:spPr bwMode="auto">
          <a:xfrm>
            <a:off x="9086850" y="2924175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71" name="Freeform 155">
            <a:extLst>
              <a:ext uri="{FF2B5EF4-FFF2-40B4-BE49-F238E27FC236}">
                <a16:creationId xmlns:a16="http://schemas.microsoft.com/office/drawing/2014/main" id="{1F300503-48EB-40AB-8A47-27DF0525931A}"/>
              </a:ext>
            </a:extLst>
          </p:cNvPr>
          <p:cNvSpPr>
            <a:spLocks/>
          </p:cNvSpPr>
          <p:nvPr/>
        </p:nvSpPr>
        <p:spPr bwMode="auto">
          <a:xfrm>
            <a:off x="9150350" y="2792413"/>
            <a:ext cx="0" cy="33337"/>
          </a:xfrm>
          <a:custGeom>
            <a:avLst/>
            <a:gdLst>
              <a:gd name="T0" fmla="*/ 0 h 1"/>
              <a:gd name="T1" fmla="*/ 0 h 1"/>
              <a:gd name="T2" fmla="*/ 2147483646 h 1"/>
              <a:gd name="T3" fmla="*/ 0 h 1"/>
              <a:gd name="T4" fmla="*/ 0 60000 65536"/>
              <a:gd name="T5" fmla="*/ 0 60000 65536"/>
              <a:gd name="T6" fmla="*/ 0 60000 65536"/>
              <a:gd name="T7" fmla="*/ 0 60000 65536"/>
            </a:gdLst>
            <a:ahLst/>
            <a:cxnLst>
              <a:cxn ang="T4">
                <a:pos x="0" y="T0"/>
              </a:cxn>
              <a:cxn ang="T5">
                <a:pos x="0" y="T1"/>
              </a:cxn>
              <a:cxn ang="T6">
                <a:pos x="0" y="T2"/>
              </a:cxn>
              <a:cxn ang="T7">
                <a:pos x="0" y="T3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72" name="Freeform 156">
            <a:extLst>
              <a:ext uri="{FF2B5EF4-FFF2-40B4-BE49-F238E27FC236}">
                <a16:creationId xmlns:a16="http://schemas.microsoft.com/office/drawing/2014/main" id="{999EE852-0ED1-4606-9B6C-5464F3104D91}"/>
              </a:ext>
            </a:extLst>
          </p:cNvPr>
          <p:cNvSpPr>
            <a:spLocks/>
          </p:cNvSpPr>
          <p:nvPr/>
        </p:nvSpPr>
        <p:spPr bwMode="auto">
          <a:xfrm>
            <a:off x="9120188" y="285750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73" name="Freeform 157">
            <a:extLst>
              <a:ext uri="{FF2B5EF4-FFF2-40B4-BE49-F238E27FC236}">
                <a16:creationId xmlns:a16="http://schemas.microsoft.com/office/drawing/2014/main" id="{AB2F2F74-E10F-497D-A95C-5E988B1C3025}"/>
              </a:ext>
            </a:extLst>
          </p:cNvPr>
          <p:cNvSpPr>
            <a:spLocks/>
          </p:cNvSpPr>
          <p:nvPr/>
        </p:nvSpPr>
        <p:spPr bwMode="auto">
          <a:xfrm>
            <a:off x="8569325" y="354330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74" name="Freeform 158">
            <a:extLst>
              <a:ext uri="{FF2B5EF4-FFF2-40B4-BE49-F238E27FC236}">
                <a16:creationId xmlns:a16="http://schemas.microsoft.com/office/drawing/2014/main" id="{2721982A-1F54-44F6-BF7E-BF093E60DC4C}"/>
              </a:ext>
            </a:extLst>
          </p:cNvPr>
          <p:cNvSpPr>
            <a:spLocks/>
          </p:cNvSpPr>
          <p:nvPr/>
        </p:nvSpPr>
        <p:spPr bwMode="auto">
          <a:xfrm>
            <a:off x="5886450" y="5405438"/>
            <a:ext cx="31750" cy="65087"/>
          </a:xfrm>
          <a:custGeom>
            <a:avLst/>
            <a:gdLst>
              <a:gd name="T0" fmla="*/ 0 w 1"/>
              <a:gd name="T1" fmla="*/ 2147483646 h 2"/>
              <a:gd name="T2" fmla="*/ 2147483646 w 1"/>
              <a:gd name="T3" fmla="*/ 0 h 2"/>
              <a:gd name="T4" fmla="*/ 2147483646 w 1"/>
              <a:gd name="T5" fmla="*/ 0 h 2"/>
              <a:gd name="T6" fmla="*/ 0 w 1"/>
              <a:gd name="T7" fmla="*/ 0 h 2"/>
              <a:gd name="T8" fmla="*/ 0 w 1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" h="2">
                <a:moveTo>
                  <a:pt x="0" y="1"/>
                </a:moveTo>
                <a:cubicBezTo>
                  <a:pt x="0" y="2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87" name="Oval 159">
            <a:extLst>
              <a:ext uri="{FF2B5EF4-FFF2-40B4-BE49-F238E27FC236}">
                <a16:creationId xmlns:a16="http://schemas.microsoft.com/office/drawing/2014/main" id="{D135C6AE-0D50-432C-B62B-2526D26A8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8313" y="2890838"/>
            <a:ext cx="195262" cy="1968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 dirty="0">
              <a:solidFill>
                <a:srgbClr val="000000"/>
              </a:solidFill>
              <a:latin typeface="等线 Light" panose="02010600030101010101" pitchFamily="2" charset="-122"/>
            </a:endParaRPr>
          </a:p>
        </p:txBody>
      </p:sp>
      <p:sp>
        <p:nvSpPr>
          <p:cNvPr id="30888" name="Oval 160">
            <a:extLst>
              <a:ext uri="{FF2B5EF4-FFF2-40B4-BE49-F238E27FC236}">
                <a16:creationId xmlns:a16="http://schemas.microsoft.com/office/drawing/2014/main" id="{93AF9530-A510-4964-BC2B-54EA4C623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7938" y="4556125"/>
            <a:ext cx="128587" cy="1317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 dirty="0">
              <a:solidFill>
                <a:srgbClr val="000000"/>
              </a:solidFill>
              <a:latin typeface="等线 Light" panose="02010600030101010101" pitchFamily="2" charset="-122"/>
            </a:endParaRPr>
          </a:p>
        </p:txBody>
      </p:sp>
      <p:sp>
        <p:nvSpPr>
          <p:cNvPr id="30889" name="Oval 161">
            <a:extLst>
              <a:ext uri="{FF2B5EF4-FFF2-40B4-BE49-F238E27FC236}">
                <a16:creationId xmlns:a16="http://schemas.microsoft.com/office/drawing/2014/main" id="{E081FCA3-7FEE-48FC-8060-FFFC751AD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2775" y="2760663"/>
            <a:ext cx="193675" cy="19526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 dirty="0">
              <a:solidFill>
                <a:srgbClr val="000000"/>
              </a:solidFill>
              <a:latin typeface="等线 Light" panose="02010600030101010101" pitchFamily="2" charset="-122"/>
            </a:endParaRPr>
          </a:p>
        </p:txBody>
      </p:sp>
      <p:sp>
        <p:nvSpPr>
          <p:cNvPr id="30890" name="Oval 162">
            <a:extLst>
              <a:ext uri="{FF2B5EF4-FFF2-40B4-BE49-F238E27FC236}">
                <a16:creationId xmlns:a16="http://schemas.microsoft.com/office/drawing/2014/main" id="{A48CD688-41E6-4CEF-8132-B2871AAF4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3688" y="4914900"/>
            <a:ext cx="128587" cy="1635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 dirty="0">
              <a:solidFill>
                <a:srgbClr val="000000"/>
              </a:solidFill>
              <a:latin typeface="等线 Light" panose="02010600030101010101" pitchFamily="2" charset="-122"/>
            </a:endParaRPr>
          </a:p>
        </p:txBody>
      </p:sp>
      <p:sp>
        <p:nvSpPr>
          <p:cNvPr id="30891" name="Oval 163">
            <a:extLst>
              <a:ext uri="{FF2B5EF4-FFF2-40B4-BE49-F238E27FC236}">
                <a16:creationId xmlns:a16="http://schemas.microsoft.com/office/drawing/2014/main" id="{C622B78C-9B0B-4ED1-AC9A-3BEB445A6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2368550"/>
            <a:ext cx="98425" cy="968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 dirty="0">
              <a:solidFill>
                <a:srgbClr val="000000"/>
              </a:solidFill>
              <a:latin typeface="等线 Light" panose="02010600030101010101" pitchFamily="2" charset="-122"/>
            </a:endParaRPr>
          </a:p>
        </p:txBody>
      </p:sp>
      <p:sp>
        <p:nvSpPr>
          <p:cNvPr id="30892" name="Oval 164">
            <a:extLst>
              <a:ext uri="{FF2B5EF4-FFF2-40B4-BE49-F238E27FC236}">
                <a16:creationId xmlns:a16="http://schemas.microsoft.com/office/drawing/2014/main" id="{25CE22E3-4090-434D-85AD-A97E7B606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75" y="4589463"/>
            <a:ext cx="161925" cy="1635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 dirty="0">
              <a:solidFill>
                <a:srgbClr val="000000"/>
              </a:solidFill>
              <a:latin typeface="等线 Light" panose="02010600030101010101" pitchFamily="2" charset="-122"/>
            </a:endParaRPr>
          </a:p>
        </p:txBody>
      </p:sp>
      <p:sp>
        <p:nvSpPr>
          <p:cNvPr id="30893" name="Freeform 165">
            <a:extLst>
              <a:ext uri="{FF2B5EF4-FFF2-40B4-BE49-F238E27FC236}">
                <a16:creationId xmlns:a16="http://schemas.microsoft.com/office/drawing/2014/main" id="{3098AD43-79FB-4F35-9890-84D116E4C3B3}"/>
              </a:ext>
            </a:extLst>
          </p:cNvPr>
          <p:cNvSpPr>
            <a:spLocks noEditPoints="1"/>
          </p:cNvSpPr>
          <p:nvPr/>
        </p:nvSpPr>
        <p:spPr bwMode="auto">
          <a:xfrm>
            <a:off x="2903538" y="2106613"/>
            <a:ext cx="404812" cy="719137"/>
          </a:xfrm>
          <a:custGeom>
            <a:avLst/>
            <a:gdLst>
              <a:gd name="T0" fmla="*/ 2147483646 w 17"/>
              <a:gd name="T1" fmla="*/ 0 h 26"/>
              <a:gd name="T2" fmla="*/ 0 w 17"/>
              <a:gd name="T3" fmla="*/ 2147483646 h 26"/>
              <a:gd name="T4" fmla="*/ 2147483646 w 17"/>
              <a:gd name="T5" fmla="*/ 2147483646 h 26"/>
              <a:gd name="T6" fmla="*/ 2147483646 w 17"/>
              <a:gd name="T7" fmla="*/ 2147483646 h 26"/>
              <a:gd name="T8" fmla="*/ 2147483646 w 17"/>
              <a:gd name="T9" fmla="*/ 0 h 26"/>
              <a:gd name="T10" fmla="*/ 2147483646 w 17"/>
              <a:gd name="T11" fmla="*/ 2147483646 h 26"/>
              <a:gd name="T12" fmla="*/ 2147483646 w 17"/>
              <a:gd name="T13" fmla="*/ 2147483646 h 26"/>
              <a:gd name="T14" fmla="*/ 2147483646 w 17"/>
              <a:gd name="T15" fmla="*/ 2147483646 h 26"/>
              <a:gd name="T16" fmla="*/ 2147483646 w 17"/>
              <a:gd name="T17" fmla="*/ 2147483646 h 26"/>
              <a:gd name="T18" fmla="*/ 2147483646 w 17"/>
              <a:gd name="T19" fmla="*/ 2147483646 h 2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7" h="26">
                <a:moveTo>
                  <a:pt x="9" y="0"/>
                </a:moveTo>
                <a:cubicBezTo>
                  <a:pt x="4" y="0"/>
                  <a:pt x="0" y="3"/>
                  <a:pt x="0" y="8"/>
                </a:cubicBezTo>
                <a:cubicBezTo>
                  <a:pt x="0" y="13"/>
                  <a:pt x="9" y="26"/>
                  <a:pt x="9" y="26"/>
                </a:cubicBezTo>
                <a:cubicBezTo>
                  <a:pt x="9" y="26"/>
                  <a:pt x="17" y="13"/>
                  <a:pt x="17" y="8"/>
                </a:cubicBezTo>
                <a:cubicBezTo>
                  <a:pt x="17" y="3"/>
                  <a:pt x="13" y="0"/>
                  <a:pt x="9" y="0"/>
                </a:cubicBezTo>
                <a:close/>
                <a:moveTo>
                  <a:pt x="9" y="12"/>
                </a:moveTo>
                <a:cubicBezTo>
                  <a:pt x="6" y="12"/>
                  <a:pt x="4" y="10"/>
                  <a:pt x="4" y="8"/>
                </a:cubicBezTo>
                <a:cubicBezTo>
                  <a:pt x="4" y="5"/>
                  <a:pt x="6" y="3"/>
                  <a:pt x="9" y="3"/>
                </a:cubicBezTo>
                <a:cubicBezTo>
                  <a:pt x="11" y="3"/>
                  <a:pt x="13" y="5"/>
                  <a:pt x="13" y="8"/>
                </a:cubicBezTo>
                <a:cubicBezTo>
                  <a:pt x="13" y="10"/>
                  <a:pt x="11" y="12"/>
                  <a:pt x="9" y="12"/>
                </a:cubicBezTo>
                <a:close/>
              </a:path>
            </a:pathLst>
          </a:custGeom>
          <a:solidFill>
            <a:srgbClr val="FF62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94" name="Freeform 166">
            <a:extLst>
              <a:ext uri="{FF2B5EF4-FFF2-40B4-BE49-F238E27FC236}">
                <a16:creationId xmlns:a16="http://schemas.microsoft.com/office/drawing/2014/main" id="{C66DBEB4-AD4A-4C62-A3C8-000330F449AA}"/>
              </a:ext>
            </a:extLst>
          </p:cNvPr>
          <p:cNvSpPr>
            <a:spLocks noEditPoints="1"/>
          </p:cNvSpPr>
          <p:nvPr/>
        </p:nvSpPr>
        <p:spPr bwMode="auto">
          <a:xfrm>
            <a:off x="5983288" y="3870325"/>
            <a:ext cx="387350" cy="654050"/>
          </a:xfrm>
          <a:custGeom>
            <a:avLst/>
            <a:gdLst>
              <a:gd name="T0" fmla="*/ 2147483646 w 12"/>
              <a:gd name="T1" fmla="*/ 0 h 20"/>
              <a:gd name="T2" fmla="*/ 0 w 12"/>
              <a:gd name="T3" fmla="*/ 2147483646 h 20"/>
              <a:gd name="T4" fmla="*/ 2147483646 w 12"/>
              <a:gd name="T5" fmla="*/ 2147483646 h 20"/>
              <a:gd name="T6" fmla="*/ 2147483646 w 12"/>
              <a:gd name="T7" fmla="*/ 2147483646 h 20"/>
              <a:gd name="T8" fmla="*/ 2147483646 w 12"/>
              <a:gd name="T9" fmla="*/ 0 h 20"/>
              <a:gd name="T10" fmla="*/ 2147483646 w 12"/>
              <a:gd name="T11" fmla="*/ 2147483646 h 20"/>
              <a:gd name="T12" fmla="*/ 2147483646 w 12"/>
              <a:gd name="T13" fmla="*/ 2147483646 h 20"/>
              <a:gd name="T14" fmla="*/ 2147483646 w 12"/>
              <a:gd name="T15" fmla="*/ 2147483646 h 20"/>
              <a:gd name="T16" fmla="*/ 2147483646 w 12"/>
              <a:gd name="T17" fmla="*/ 2147483646 h 20"/>
              <a:gd name="T18" fmla="*/ 2147483646 w 12"/>
              <a:gd name="T19" fmla="*/ 2147483646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" h="20">
                <a:moveTo>
                  <a:pt x="6" y="0"/>
                </a:moveTo>
                <a:cubicBezTo>
                  <a:pt x="3" y="0"/>
                  <a:pt x="0" y="3"/>
                  <a:pt x="0" y="7"/>
                </a:cubicBezTo>
                <a:cubicBezTo>
                  <a:pt x="0" y="10"/>
                  <a:pt x="6" y="20"/>
                  <a:pt x="6" y="20"/>
                </a:cubicBezTo>
                <a:cubicBezTo>
                  <a:pt x="6" y="20"/>
                  <a:pt x="12" y="10"/>
                  <a:pt x="12" y="7"/>
                </a:cubicBezTo>
                <a:cubicBezTo>
                  <a:pt x="12" y="3"/>
                  <a:pt x="10" y="0"/>
                  <a:pt x="6" y="0"/>
                </a:cubicBezTo>
                <a:close/>
                <a:moveTo>
                  <a:pt x="6" y="10"/>
                </a:moveTo>
                <a:cubicBezTo>
                  <a:pt x="4" y="10"/>
                  <a:pt x="3" y="8"/>
                  <a:pt x="3" y="6"/>
                </a:cubicBezTo>
                <a:cubicBezTo>
                  <a:pt x="3" y="5"/>
                  <a:pt x="4" y="3"/>
                  <a:pt x="6" y="3"/>
                </a:cubicBezTo>
                <a:cubicBezTo>
                  <a:pt x="8" y="3"/>
                  <a:pt x="9" y="5"/>
                  <a:pt x="9" y="6"/>
                </a:cubicBezTo>
                <a:cubicBezTo>
                  <a:pt x="9" y="8"/>
                  <a:pt x="8" y="10"/>
                  <a:pt x="6" y="10"/>
                </a:cubicBezTo>
                <a:close/>
              </a:path>
            </a:pathLst>
          </a:custGeom>
          <a:solidFill>
            <a:srgbClr val="FF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95" name="Freeform 167">
            <a:extLst>
              <a:ext uri="{FF2B5EF4-FFF2-40B4-BE49-F238E27FC236}">
                <a16:creationId xmlns:a16="http://schemas.microsoft.com/office/drawing/2014/main" id="{ECC962A3-49F4-4E34-B164-0174A3A967CF}"/>
              </a:ext>
            </a:extLst>
          </p:cNvPr>
          <p:cNvSpPr>
            <a:spLocks noEditPoints="1"/>
          </p:cNvSpPr>
          <p:nvPr/>
        </p:nvSpPr>
        <p:spPr bwMode="auto">
          <a:xfrm>
            <a:off x="7567613" y="1651000"/>
            <a:ext cx="387350" cy="619125"/>
          </a:xfrm>
          <a:custGeom>
            <a:avLst/>
            <a:gdLst>
              <a:gd name="T0" fmla="*/ 2147483646 w 12"/>
              <a:gd name="T1" fmla="*/ 0 h 19"/>
              <a:gd name="T2" fmla="*/ 0 w 12"/>
              <a:gd name="T3" fmla="*/ 2147483646 h 19"/>
              <a:gd name="T4" fmla="*/ 2147483646 w 12"/>
              <a:gd name="T5" fmla="*/ 2147483646 h 19"/>
              <a:gd name="T6" fmla="*/ 2147483646 w 12"/>
              <a:gd name="T7" fmla="*/ 2147483646 h 19"/>
              <a:gd name="T8" fmla="*/ 2147483646 w 12"/>
              <a:gd name="T9" fmla="*/ 0 h 19"/>
              <a:gd name="T10" fmla="*/ 2147483646 w 12"/>
              <a:gd name="T11" fmla="*/ 2147483646 h 19"/>
              <a:gd name="T12" fmla="*/ 2147483646 w 12"/>
              <a:gd name="T13" fmla="*/ 2147483646 h 19"/>
              <a:gd name="T14" fmla="*/ 2147483646 w 12"/>
              <a:gd name="T15" fmla="*/ 2147483646 h 19"/>
              <a:gd name="T16" fmla="*/ 2147483646 w 12"/>
              <a:gd name="T17" fmla="*/ 2147483646 h 19"/>
              <a:gd name="T18" fmla="*/ 2147483646 w 12"/>
              <a:gd name="T19" fmla="*/ 2147483646 h 1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" h="19">
                <a:moveTo>
                  <a:pt x="6" y="0"/>
                </a:moveTo>
                <a:cubicBezTo>
                  <a:pt x="3" y="0"/>
                  <a:pt x="0" y="2"/>
                  <a:pt x="0" y="6"/>
                </a:cubicBezTo>
                <a:cubicBezTo>
                  <a:pt x="0" y="9"/>
                  <a:pt x="6" y="19"/>
                  <a:pt x="6" y="19"/>
                </a:cubicBezTo>
                <a:cubicBezTo>
                  <a:pt x="6" y="19"/>
                  <a:pt x="12" y="9"/>
                  <a:pt x="12" y="6"/>
                </a:cubicBezTo>
                <a:cubicBezTo>
                  <a:pt x="12" y="2"/>
                  <a:pt x="9" y="0"/>
                  <a:pt x="6" y="0"/>
                </a:cubicBezTo>
                <a:close/>
                <a:moveTo>
                  <a:pt x="6" y="9"/>
                </a:moveTo>
                <a:cubicBezTo>
                  <a:pt x="4" y="9"/>
                  <a:pt x="3" y="7"/>
                  <a:pt x="3" y="6"/>
                </a:cubicBezTo>
                <a:cubicBezTo>
                  <a:pt x="3" y="4"/>
                  <a:pt x="4" y="2"/>
                  <a:pt x="6" y="2"/>
                </a:cubicBezTo>
                <a:cubicBezTo>
                  <a:pt x="8" y="2"/>
                  <a:pt x="9" y="4"/>
                  <a:pt x="9" y="6"/>
                </a:cubicBezTo>
                <a:cubicBezTo>
                  <a:pt x="9" y="7"/>
                  <a:pt x="8" y="9"/>
                  <a:pt x="6" y="9"/>
                </a:cubicBezTo>
                <a:close/>
              </a:path>
            </a:pathLst>
          </a:custGeom>
          <a:solidFill>
            <a:srgbClr val="24BF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96" name="Freeform 167">
            <a:extLst>
              <a:ext uri="{FF2B5EF4-FFF2-40B4-BE49-F238E27FC236}">
                <a16:creationId xmlns:a16="http://schemas.microsoft.com/office/drawing/2014/main" id="{4B1D4251-3A20-46E3-8DC1-3267712F20F8}"/>
              </a:ext>
            </a:extLst>
          </p:cNvPr>
          <p:cNvSpPr>
            <a:spLocks noEditPoints="1"/>
          </p:cNvSpPr>
          <p:nvPr/>
        </p:nvSpPr>
        <p:spPr bwMode="auto">
          <a:xfrm>
            <a:off x="5605463" y="2065338"/>
            <a:ext cx="387350" cy="620712"/>
          </a:xfrm>
          <a:custGeom>
            <a:avLst/>
            <a:gdLst>
              <a:gd name="T0" fmla="*/ 2147483646 w 12"/>
              <a:gd name="T1" fmla="*/ 0 h 19"/>
              <a:gd name="T2" fmla="*/ 0 w 12"/>
              <a:gd name="T3" fmla="*/ 2147483646 h 19"/>
              <a:gd name="T4" fmla="*/ 2147483646 w 12"/>
              <a:gd name="T5" fmla="*/ 2147483646 h 19"/>
              <a:gd name="T6" fmla="*/ 2147483646 w 12"/>
              <a:gd name="T7" fmla="*/ 2147483646 h 19"/>
              <a:gd name="T8" fmla="*/ 2147483646 w 12"/>
              <a:gd name="T9" fmla="*/ 0 h 19"/>
              <a:gd name="T10" fmla="*/ 2147483646 w 12"/>
              <a:gd name="T11" fmla="*/ 2147483646 h 19"/>
              <a:gd name="T12" fmla="*/ 2147483646 w 12"/>
              <a:gd name="T13" fmla="*/ 2147483646 h 19"/>
              <a:gd name="T14" fmla="*/ 2147483646 w 12"/>
              <a:gd name="T15" fmla="*/ 2147483646 h 19"/>
              <a:gd name="T16" fmla="*/ 2147483646 w 12"/>
              <a:gd name="T17" fmla="*/ 2147483646 h 19"/>
              <a:gd name="T18" fmla="*/ 2147483646 w 12"/>
              <a:gd name="T19" fmla="*/ 2147483646 h 1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" h="19">
                <a:moveTo>
                  <a:pt x="6" y="0"/>
                </a:moveTo>
                <a:cubicBezTo>
                  <a:pt x="3" y="0"/>
                  <a:pt x="0" y="2"/>
                  <a:pt x="0" y="6"/>
                </a:cubicBezTo>
                <a:cubicBezTo>
                  <a:pt x="0" y="9"/>
                  <a:pt x="6" y="19"/>
                  <a:pt x="6" y="19"/>
                </a:cubicBezTo>
                <a:cubicBezTo>
                  <a:pt x="6" y="19"/>
                  <a:pt x="12" y="9"/>
                  <a:pt x="12" y="6"/>
                </a:cubicBezTo>
                <a:cubicBezTo>
                  <a:pt x="12" y="2"/>
                  <a:pt x="9" y="0"/>
                  <a:pt x="6" y="0"/>
                </a:cubicBezTo>
                <a:close/>
                <a:moveTo>
                  <a:pt x="6" y="9"/>
                </a:moveTo>
                <a:cubicBezTo>
                  <a:pt x="4" y="9"/>
                  <a:pt x="3" y="7"/>
                  <a:pt x="3" y="6"/>
                </a:cubicBezTo>
                <a:cubicBezTo>
                  <a:pt x="3" y="4"/>
                  <a:pt x="4" y="2"/>
                  <a:pt x="6" y="2"/>
                </a:cubicBezTo>
                <a:cubicBezTo>
                  <a:pt x="8" y="2"/>
                  <a:pt x="9" y="4"/>
                  <a:pt x="9" y="6"/>
                </a:cubicBezTo>
                <a:cubicBezTo>
                  <a:pt x="9" y="7"/>
                  <a:pt x="8" y="9"/>
                  <a:pt x="6" y="9"/>
                </a:cubicBezTo>
                <a:close/>
              </a:path>
            </a:pathLst>
          </a:custGeom>
          <a:solidFill>
            <a:srgbClr val="47D7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97" name="Freeform 167">
            <a:extLst>
              <a:ext uri="{FF2B5EF4-FFF2-40B4-BE49-F238E27FC236}">
                <a16:creationId xmlns:a16="http://schemas.microsoft.com/office/drawing/2014/main" id="{345AD692-967B-4579-B442-BB66D7C0FE1A}"/>
              </a:ext>
            </a:extLst>
          </p:cNvPr>
          <p:cNvSpPr>
            <a:spLocks noEditPoints="1"/>
          </p:cNvSpPr>
          <p:nvPr/>
        </p:nvSpPr>
        <p:spPr bwMode="auto">
          <a:xfrm>
            <a:off x="3689350" y="3886200"/>
            <a:ext cx="385763" cy="619125"/>
          </a:xfrm>
          <a:custGeom>
            <a:avLst/>
            <a:gdLst>
              <a:gd name="T0" fmla="*/ 2147483646 w 12"/>
              <a:gd name="T1" fmla="*/ 0 h 19"/>
              <a:gd name="T2" fmla="*/ 0 w 12"/>
              <a:gd name="T3" fmla="*/ 2147483646 h 19"/>
              <a:gd name="T4" fmla="*/ 2147483646 w 12"/>
              <a:gd name="T5" fmla="*/ 2147483646 h 19"/>
              <a:gd name="T6" fmla="*/ 2147483646 w 12"/>
              <a:gd name="T7" fmla="*/ 2147483646 h 19"/>
              <a:gd name="T8" fmla="*/ 2147483646 w 12"/>
              <a:gd name="T9" fmla="*/ 0 h 19"/>
              <a:gd name="T10" fmla="*/ 2147483646 w 12"/>
              <a:gd name="T11" fmla="*/ 2147483646 h 19"/>
              <a:gd name="T12" fmla="*/ 2147483646 w 12"/>
              <a:gd name="T13" fmla="*/ 2147483646 h 19"/>
              <a:gd name="T14" fmla="*/ 2147483646 w 12"/>
              <a:gd name="T15" fmla="*/ 2147483646 h 19"/>
              <a:gd name="T16" fmla="*/ 2147483646 w 12"/>
              <a:gd name="T17" fmla="*/ 2147483646 h 19"/>
              <a:gd name="T18" fmla="*/ 2147483646 w 12"/>
              <a:gd name="T19" fmla="*/ 2147483646 h 1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" h="19">
                <a:moveTo>
                  <a:pt x="6" y="0"/>
                </a:moveTo>
                <a:cubicBezTo>
                  <a:pt x="3" y="0"/>
                  <a:pt x="0" y="2"/>
                  <a:pt x="0" y="6"/>
                </a:cubicBezTo>
                <a:cubicBezTo>
                  <a:pt x="0" y="9"/>
                  <a:pt x="6" y="19"/>
                  <a:pt x="6" y="19"/>
                </a:cubicBezTo>
                <a:cubicBezTo>
                  <a:pt x="6" y="19"/>
                  <a:pt x="12" y="9"/>
                  <a:pt x="12" y="6"/>
                </a:cubicBezTo>
                <a:cubicBezTo>
                  <a:pt x="12" y="2"/>
                  <a:pt x="9" y="0"/>
                  <a:pt x="6" y="0"/>
                </a:cubicBezTo>
                <a:close/>
                <a:moveTo>
                  <a:pt x="6" y="9"/>
                </a:moveTo>
                <a:cubicBezTo>
                  <a:pt x="4" y="9"/>
                  <a:pt x="3" y="7"/>
                  <a:pt x="3" y="6"/>
                </a:cubicBezTo>
                <a:cubicBezTo>
                  <a:pt x="3" y="4"/>
                  <a:pt x="4" y="2"/>
                  <a:pt x="6" y="2"/>
                </a:cubicBezTo>
                <a:cubicBezTo>
                  <a:pt x="8" y="2"/>
                  <a:pt x="9" y="4"/>
                  <a:pt x="9" y="6"/>
                </a:cubicBezTo>
                <a:cubicBezTo>
                  <a:pt x="9" y="7"/>
                  <a:pt x="8" y="9"/>
                  <a:pt x="6" y="9"/>
                </a:cubicBezTo>
                <a:close/>
              </a:path>
            </a:pathLst>
          </a:custGeom>
          <a:solidFill>
            <a:srgbClr val="FA5F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98" name="Freeform 167">
            <a:extLst>
              <a:ext uri="{FF2B5EF4-FFF2-40B4-BE49-F238E27FC236}">
                <a16:creationId xmlns:a16="http://schemas.microsoft.com/office/drawing/2014/main" id="{CEBB703E-F869-4E92-AC4A-9BFD504C8E1F}"/>
              </a:ext>
            </a:extLst>
          </p:cNvPr>
          <p:cNvSpPr>
            <a:spLocks noEditPoints="1"/>
          </p:cNvSpPr>
          <p:nvPr/>
        </p:nvSpPr>
        <p:spPr bwMode="auto">
          <a:xfrm>
            <a:off x="9037638" y="4213225"/>
            <a:ext cx="387350" cy="619125"/>
          </a:xfrm>
          <a:custGeom>
            <a:avLst/>
            <a:gdLst>
              <a:gd name="T0" fmla="*/ 2147483646 w 12"/>
              <a:gd name="T1" fmla="*/ 0 h 19"/>
              <a:gd name="T2" fmla="*/ 0 w 12"/>
              <a:gd name="T3" fmla="*/ 2147483646 h 19"/>
              <a:gd name="T4" fmla="*/ 2147483646 w 12"/>
              <a:gd name="T5" fmla="*/ 2147483646 h 19"/>
              <a:gd name="T6" fmla="*/ 2147483646 w 12"/>
              <a:gd name="T7" fmla="*/ 2147483646 h 19"/>
              <a:gd name="T8" fmla="*/ 2147483646 w 12"/>
              <a:gd name="T9" fmla="*/ 0 h 19"/>
              <a:gd name="T10" fmla="*/ 2147483646 w 12"/>
              <a:gd name="T11" fmla="*/ 2147483646 h 19"/>
              <a:gd name="T12" fmla="*/ 2147483646 w 12"/>
              <a:gd name="T13" fmla="*/ 2147483646 h 19"/>
              <a:gd name="T14" fmla="*/ 2147483646 w 12"/>
              <a:gd name="T15" fmla="*/ 2147483646 h 19"/>
              <a:gd name="T16" fmla="*/ 2147483646 w 12"/>
              <a:gd name="T17" fmla="*/ 2147483646 h 19"/>
              <a:gd name="T18" fmla="*/ 2147483646 w 12"/>
              <a:gd name="T19" fmla="*/ 2147483646 h 1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" h="19">
                <a:moveTo>
                  <a:pt x="6" y="0"/>
                </a:moveTo>
                <a:cubicBezTo>
                  <a:pt x="3" y="0"/>
                  <a:pt x="0" y="2"/>
                  <a:pt x="0" y="6"/>
                </a:cubicBezTo>
                <a:cubicBezTo>
                  <a:pt x="0" y="9"/>
                  <a:pt x="6" y="19"/>
                  <a:pt x="6" y="19"/>
                </a:cubicBezTo>
                <a:cubicBezTo>
                  <a:pt x="6" y="19"/>
                  <a:pt x="12" y="9"/>
                  <a:pt x="12" y="6"/>
                </a:cubicBezTo>
                <a:cubicBezTo>
                  <a:pt x="12" y="2"/>
                  <a:pt x="9" y="0"/>
                  <a:pt x="6" y="0"/>
                </a:cubicBezTo>
                <a:close/>
                <a:moveTo>
                  <a:pt x="6" y="9"/>
                </a:moveTo>
                <a:cubicBezTo>
                  <a:pt x="4" y="9"/>
                  <a:pt x="3" y="7"/>
                  <a:pt x="3" y="6"/>
                </a:cubicBezTo>
                <a:cubicBezTo>
                  <a:pt x="3" y="4"/>
                  <a:pt x="4" y="2"/>
                  <a:pt x="6" y="2"/>
                </a:cubicBezTo>
                <a:cubicBezTo>
                  <a:pt x="8" y="2"/>
                  <a:pt x="9" y="4"/>
                  <a:pt x="9" y="6"/>
                </a:cubicBezTo>
                <a:cubicBezTo>
                  <a:pt x="9" y="7"/>
                  <a:pt x="8" y="9"/>
                  <a:pt x="6" y="9"/>
                </a:cubicBezTo>
                <a:close/>
              </a:path>
            </a:pathLst>
          </a:custGeom>
          <a:solidFill>
            <a:srgbClr val="8439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30899" name="直接连接符 180">
            <a:extLst>
              <a:ext uri="{FF2B5EF4-FFF2-40B4-BE49-F238E27FC236}">
                <a16:creationId xmlns:a16="http://schemas.microsoft.com/office/drawing/2014/main" id="{6F5D2DF9-A808-4167-9E96-85DD76D580B6}"/>
              </a:ext>
            </a:extLst>
          </p:cNvPr>
          <p:cNvCxnSpPr>
            <a:cxnSpLocks noChangeShapeType="1"/>
            <a:stCxn id="30887" idx="2"/>
          </p:cNvCxnSpPr>
          <p:nvPr/>
        </p:nvCxnSpPr>
        <p:spPr bwMode="auto">
          <a:xfrm flipH="1">
            <a:off x="1570038" y="2989263"/>
            <a:ext cx="1438275" cy="15875"/>
          </a:xfrm>
          <a:prstGeom prst="line">
            <a:avLst/>
          </a:prstGeom>
          <a:noFill/>
          <a:ln w="6350">
            <a:solidFill>
              <a:srgbClr val="FF62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900" name="文本框 181">
            <a:extLst>
              <a:ext uri="{FF2B5EF4-FFF2-40B4-BE49-F238E27FC236}">
                <a16:creationId xmlns:a16="http://schemas.microsoft.com/office/drawing/2014/main" id="{284DA8DF-B8F4-4981-BD7D-8AC5D88F0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2878138"/>
            <a:ext cx="1495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46576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Fill in the details here</a:t>
            </a:r>
          </a:p>
        </p:txBody>
      </p:sp>
      <p:cxnSp>
        <p:nvCxnSpPr>
          <p:cNvPr id="30901" name="直接连接符 187">
            <a:extLst>
              <a:ext uri="{FF2B5EF4-FFF2-40B4-BE49-F238E27FC236}">
                <a16:creationId xmlns:a16="http://schemas.microsoft.com/office/drawing/2014/main" id="{3F4E10D5-2C92-4100-8808-E5E6E108A885}"/>
              </a:ext>
            </a:extLst>
          </p:cNvPr>
          <p:cNvCxnSpPr>
            <a:cxnSpLocks noChangeShapeType="1"/>
            <a:stCxn id="30888" idx="2"/>
          </p:cNvCxnSpPr>
          <p:nvPr/>
        </p:nvCxnSpPr>
        <p:spPr bwMode="auto">
          <a:xfrm flipH="1" flipV="1">
            <a:off x="2039938" y="4605338"/>
            <a:ext cx="1778000" cy="15875"/>
          </a:xfrm>
          <a:prstGeom prst="line">
            <a:avLst/>
          </a:prstGeom>
          <a:noFill/>
          <a:ln w="6350">
            <a:solidFill>
              <a:srgbClr val="FA5F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902" name="文本框 188">
            <a:extLst>
              <a:ext uri="{FF2B5EF4-FFF2-40B4-BE49-F238E27FC236}">
                <a16:creationId xmlns:a16="http://schemas.microsoft.com/office/drawing/2014/main" id="{74B425FA-600E-4CC1-8131-8F45E7897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388" y="4491038"/>
            <a:ext cx="14938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46576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Fill in the details here</a:t>
            </a:r>
          </a:p>
        </p:txBody>
      </p:sp>
      <p:cxnSp>
        <p:nvCxnSpPr>
          <p:cNvPr id="30903" name="直接连接符 190">
            <a:extLst>
              <a:ext uri="{FF2B5EF4-FFF2-40B4-BE49-F238E27FC236}">
                <a16:creationId xmlns:a16="http://schemas.microsoft.com/office/drawing/2014/main" id="{36C9AE51-988F-41DD-ABB0-B686C07CFAE5}"/>
              </a:ext>
            </a:extLst>
          </p:cNvPr>
          <p:cNvCxnSpPr>
            <a:cxnSpLocks noChangeShapeType="1"/>
            <a:stCxn id="30891" idx="6"/>
          </p:cNvCxnSpPr>
          <p:nvPr/>
        </p:nvCxnSpPr>
        <p:spPr bwMode="auto">
          <a:xfrm flipV="1">
            <a:off x="7794625" y="2417763"/>
            <a:ext cx="2455863" cy="0"/>
          </a:xfrm>
          <a:prstGeom prst="line">
            <a:avLst/>
          </a:prstGeom>
          <a:noFill/>
          <a:ln w="6350">
            <a:solidFill>
              <a:srgbClr val="24BF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904" name="文本框 191">
            <a:extLst>
              <a:ext uri="{FF2B5EF4-FFF2-40B4-BE49-F238E27FC236}">
                <a16:creationId xmlns:a16="http://schemas.microsoft.com/office/drawing/2014/main" id="{F853EBA9-BCC1-4981-9DD2-8B6C593C8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0488" y="2284413"/>
            <a:ext cx="1495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46576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Fill in the details here</a:t>
            </a:r>
          </a:p>
        </p:txBody>
      </p:sp>
      <p:cxnSp>
        <p:nvCxnSpPr>
          <p:cNvPr id="30905" name="直接连接符 193">
            <a:extLst>
              <a:ext uri="{FF2B5EF4-FFF2-40B4-BE49-F238E27FC236}">
                <a16:creationId xmlns:a16="http://schemas.microsoft.com/office/drawing/2014/main" id="{C201C52A-81F0-41F0-B7B0-FD8A2E0445C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312275" y="4995863"/>
            <a:ext cx="1050925" cy="0"/>
          </a:xfrm>
          <a:prstGeom prst="line">
            <a:avLst/>
          </a:prstGeom>
          <a:noFill/>
          <a:ln w="6350">
            <a:solidFill>
              <a:srgbClr val="8439B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906" name="文本框 194">
            <a:extLst>
              <a:ext uri="{FF2B5EF4-FFF2-40B4-BE49-F238E27FC236}">
                <a16:creationId xmlns:a16="http://schemas.microsoft.com/office/drawing/2014/main" id="{A3E2189C-5FEE-4FB2-95E2-E4556ABAA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875" y="4868863"/>
            <a:ext cx="1495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46576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Fill in the details here</a:t>
            </a:r>
          </a:p>
        </p:txBody>
      </p:sp>
      <p:sp>
        <p:nvSpPr>
          <p:cNvPr id="30907" name="文本框 198">
            <a:extLst>
              <a:ext uri="{FF2B5EF4-FFF2-40B4-BE49-F238E27FC236}">
                <a16:creationId xmlns:a16="http://schemas.microsoft.com/office/drawing/2014/main" id="{82874F5D-000C-4150-921F-5DDEAAFDE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7663" y="1233488"/>
            <a:ext cx="14938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46576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Fill in the details here</a:t>
            </a:r>
          </a:p>
        </p:txBody>
      </p:sp>
      <p:sp>
        <p:nvSpPr>
          <p:cNvPr id="30908" name="文本框 204">
            <a:extLst>
              <a:ext uri="{FF2B5EF4-FFF2-40B4-BE49-F238E27FC236}">
                <a16:creationId xmlns:a16="http://schemas.microsoft.com/office/drawing/2014/main" id="{1FAA18B8-3525-4914-B950-5B60B2630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9963" y="5910263"/>
            <a:ext cx="14938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46576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Fill in the details here</a:t>
            </a:r>
          </a:p>
        </p:txBody>
      </p:sp>
      <p:cxnSp>
        <p:nvCxnSpPr>
          <p:cNvPr id="30909" name="直接连接符 179">
            <a:extLst>
              <a:ext uri="{FF2B5EF4-FFF2-40B4-BE49-F238E27FC236}">
                <a16:creationId xmlns:a16="http://schemas.microsoft.com/office/drawing/2014/main" id="{E69D6AF7-0AB1-45F6-BB64-5BC04991641D}"/>
              </a:ext>
            </a:extLst>
          </p:cNvPr>
          <p:cNvCxnSpPr>
            <a:cxnSpLocks noChangeShapeType="1"/>
            <a:stCxn id="30889" idx="2"/>
          </p:cNvCxnSpPr>
          <p:nvPr/>
        </p:nvCxnSpPr>
        <p:spPr bwMode="auto">
          <a:xfrm flipH="1">
            <a:off x="4849813" y="2857500"/>
            <a:ext cx="842962" cy="20638"/>
          </a:xfrm>
          <a:prstGeom prst="line">
            <a:avLst/>
          </a:prstGeom>
          <a:noFill/>
          <a:ln w="6350">
            <a:solidFill>
              <a:srgbClr val="47D7C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910" name="直接连接符 183">
            <a:extLst>
              <a:ext uri="{FF2B5EF4-FFF2-40B4-BE49-F238E27FC236}">
                <a16:creationId xmlns:a16="http://schemas.microsoft.com/office/drawing/2014/main" id="{D39258BA-7BD3-4021-BA45-CD6A8594069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852988" y="1331913"/>
            <a:ext cx="0" cy="1535112"/>
          </a:xfrm>
          <a:prstGeom prst="line">
            <a:avLst/>
          </a:prstGeom>
          <a:noFill/>
          <a:ln w="6350">
            <a:solidFill>
              <a:srgbClr val="47D7C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911" name="直接连接符 185">
            <a:extLst>
              <a:ext uri="{FF2B5EF4-FFF2-40B4-BE49-F238E27FC236}">
                <a16:creationId xmlns:a16="http://schemas.microsoft.com/office/drawing/2014/main" id="{854C0861-7571-4AA1-8321-3C70A993BB2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291013" y="1331913"/>
            <a:ext cx="558800" cy="0"/>
          </a:xfrm>
          <a:prstGeom prst="line">
            <a:avLst/>
          </a:prstGeom>
          <a:noFill/>
          <a:ln w="6350">
            <a:solidFill>
              <a:srgbClr val="47D7C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912" name="直接连接符 195">
            <a:extLst>
              <a:ext uri="{FF2B5EF4-FFF2-40B4-BE49-F238E27FC236}">
                <a16:creationId xmlns:a16="http://schemas.microsoft.com/office/drawing/2014/main" id="{5D5BFC62-DECE-4544-9CA3-F85152EBEB6F}"/>
              </a:ext>
            </a:extLst>
          </p:cNvPr>
          <p:cNvCxnSpPr>
            <a:cxnSpLocks noChangeShapeType="1"/>
            <a:stCxn id="30892" idx="4"/>
          </p:cNvCxnSpPr>
          <p:nvPr/>
        </p:nvCxnSpPr>
        <p:spPr bwMode="auto">
          <a:xfrm flipH="1">
            <a:off x="6178550" y="4752975"/>
            <a:ext cx="14288" cy="1304925"/>
          </a:xfrm>
          <a:prstGeom prst="line">
            <a:avLst/>
          </a:prstGeom>
          <a:noFill/>
          <a:ln w="6350">
            <a:solidFill>
              <a:srgbClr val="FFB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913" name="直接连接符 199">
            <a:extLst>
              <a:ext uri="{FF2B5EF4-FFF2-40B4-BE49-F238E27FC236}">
                <a16:creationId xmlns:a16="http://schemas.microsoft.com/office/drawing/2014/main" id="{544BF07D-2B02-486F-8C5B-9EA3BFD4C68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84900" y="6057900"/>
            <a:ext cx="1125538" cy="0"/>
          </a:xfrm>
          <a:prstGeom prst="line">
            <a:avLst/>
          </a:prstGeom>
          <a:noFill/>
          <a:ln w="6350">
            <a:solidFill>
              <a:srgbClr val="FFB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文本框 81">
            <a:extLst>
              <a:ext uri="{FF2B5EF4-FFF2-40B4-BE49-F238E27FC236}">
                <a16:creationId xmlns:a16="http://schemas.microsoft.com/office/drawing/2014/main" id="{74AFA2AE-9AC0-4B15-8A74-0ACD3BFE7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462" y="133350"/>
            <a:ext cx="5591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rgbClr val="7F7F7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THE CONTENT OF THE TITLE</a:t>
            </a:r>
          </a:p>
        </p:txBody>
      </p:sp>
      <p:sp>
        <p:nvSpPr>
          <p:cNvPr id="3" name="矩形 9">
            <a:extLst>
              <a:ext uri="{FF2B5EF4-FFF2-40B4-BE49-F238E27FC236}">
                <a16:creationId xmlns:a16="http://schemas.microsoft.com/office/drawing/2014/main" id="{40D7FBCC-B426-4DB8-BAD9-6B30A6FBF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569913" cy="657225"/>
          </a:xfrm>
          <a:prstGeom prst="rect">
            <a:avLst/>
          </a:prstGeom>
          <a:solidFill>
            <a:srgbClr val="0C8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196" name="矩形 195">
            <a:extLst>
              <a:ext uri="{FF2B5EF4-FFF2-40B4-BE49-F238E27FC236}">
                <a16:creationId xmlns:a16="http://schemas.microsoft.com/office/drawing/2014/main" id="{306541D2-E4A1-43FD-AB68-EA5FA3FEA6C5}"/>
              </a:ext>
            </a:extLst>
          </p:cNvPr>
          <p:cNvSpPr/>
          <p:nvPr/>
        </p:nvSpPr>
        <p:spPr bwMode="auto">
          <a:xfrm>
            <a:off x="617538" y="0"/>
            <a:ext cx="107950" cy="6572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8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8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8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0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8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8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8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3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3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08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0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3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0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08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0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0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0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3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87" grpId="0" animBg="1" autoUpdateAnimBg="0"/>
      <p:bldP spid="30888" grpId="0" animBg="1" autoUpdateAnimBg="0"/>
      <p:bldP spid="30889" grpId="0" animBg="1" autoUpdateAnimBg="0"/>
      <p:bldP spid="30890" grpId="0" animBg="1" autoUpdateAnimBg="0"/>
      <p:bldP spid="30891" grpId="0" animBg="1" autoUpdateAnimBg="0"/>
      <p:bldP spid="30892" grpId="0" animBg="1" autoUpdateAnimBg="0"/>
      <p:bldP spid="30900" grpId="0" autoUpdateAnimBg="0"/>
      <p:bldP spid="30902" grpId="0" autoUpdateAnimBg="0"/>
      <p:bldP spid="30904" grpId="0" autoUpdateAnimBg="0"/>
      <p:bldP spid="30906" grpId="0" autoUpdateAnimBg="0"/>
      <p:bldP spid="30907" grpId="0" autoUpdateAnimBg="0"/>
      <p:bldP spid="30908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58" name="组合 20">
            <a:extLst>
              <a:ext uri="{FF2B5EF4-FFF2-40B4-BE49-F238E27FC236}">
                <a16:creationId xmlns:a16="http://schemas.microsoft.com/office/drawing/2014/main" id="{1A19D3FC-E9EA-4FE6-A266-E968043EBDAA}"/>
              </a:ext>
            </a:extLst>
          </p:cNvPr>
          <p:cNvGrpSpPr>
            <a:grpSpLocks/>
          </p:cNvGrpSpPr>
          <p:nvPr/>
        </p:nvGrpSpPr>
        <p:grpSpPr bwMode="auto">
          <a:xfrm>
            <a:off x="-49213" y="1296988"/>
            <a:ext cx="6145213" cy="1779587"/>
            <a:chOff x="0" y="0"/>
            <a:chExt cx="6146068" cy="1779119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0236D600-9FEC-4FAC-B6AD-701D14AF5C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067" y="0"/>
              <a:ext cx="6096001" cy="1779119"/>
              <a:chOff x="0" y="0"/>
              <a:chExt cx="6096001" cy="1779119"/>
            </a:xfrm>
          </p:grpSpPr>
          <p:sp>
            <p:nvSpPr>
              <p:cNvPr id="3" name="矩形 16">
                <a:extLst>
                  <a:ext uri="{FF2B5EF4-FFF2-40B4-BE49-F238E27FC236}">
                    <a16:creationId xmlns:a16="http://schemas.microsoft.com/office/drawing/2014/main" id="{20E27F40-4F94-49C7-9360-716666A540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6096001" cy="1745000"/>
              </a:xfrm>
              <a:prstGeom prst="rect">
                <a:avLst/>
              </a:prstGeom>
              <a:solidFill>
                <a:srgbClr val="24B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  <p:pic>
            <p:nvPicPr>
              <p:cNvPr id="4" name="图片 19">
                <a:extLst>
                  <a:ext uri="{FF2B5EF4-FFF2-40B4-BE49-F238E27FC236}">
                    <a16:creationId xmlns:a16="http://schemas.microsoft.com/office/drawing/2014/main" id="{096CA109-F35C-4AD2-BCDB-21E00F60F8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1110"/>
                <a:ext cx="2743200" cy="1780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" name="任意多边形 43">
              <a:extLst>
                <a:ext uri="{FF2B5EF4-FFF2-40B4-BE49-F238E27FC236}">
                  <a16:creationId xmlns:a16="http://schemas.microsoft.com/office/drawing/2014/main" id="{121A3561-942B-4CDA-8FDF-6B8DE98C0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843265" cy="1745000"/>
            </a:xfrm>
            <a:custGeom>
              <a:avLst/>
              <a:gdLst>
                <a:gd name="T0" fmla="*/ 2743132 w 2843265"/>
                <a:gd name="T1" fmla="*/ 0 h 1745000"/>
                <a:gd name="T2" fmla="*/ 2843265 w 2843265"/>
                <a:gd name="T3" fmla="*/ 0 h 1745000"/>
                <a:gd name="T4" fmla="*/ 2743132 w 2843265"/>
                <a:gd name="T5" fmla="*/ 103850 h 1745000"/>
                <a:gd name="T6" fmla="*/ 2743132 w 2843265"/>
                <a:gd name="T7" fmla="*/ 0 h 1745000"/>
                <a:gd name="T8" fmla="*/ 2743129 w 2843265"/>
                <a:gd name="T9" fmla="*/ 0 h 1745000"/>
                <a:gd name="T10" fmla="*/ 2743130 w 2843265"/>
                <a:gd name="T11" fmla="*/ 0 h 1745000"/>
                <a:gd name="T12" fmla="*/ 2743130 w 2843265"/>
                <a:gd name="T13" fmla="*/ 103852 h 1745000"/>
                <a:gd name="T14" fmla="*/ 1160732 w 2843265"/>
                <a:gd name="T15" fmla="*/ 1745000 h 1745000"/>
                <a:gd name="T16" fmla="*/ 1011870 w 2843265"/>
                <a:gd name="T17" fmla="*/ 1745000 h 1745000"/>
                <a:gd name="T18" fmla="*/ 2743129 w 2843265"/>
                <a:gd name="T19" fmla="*/ 0 h 1745000"/>
                <a:gd name="T20" fmla="*/ 0 w 2843265"/>
                <a:gd name="T21" fmla="*/ 0 h 1745000"/>
                <a:gd name="T22" fmla="*/ 1 w 2843265"/>
                <a:gd name="T23" fmla="*/ 0 h 1745000"/>
                <a:gd name="T24" fmla="*/ 1 w 2843265"/>
                <a:gd name="T25" fmla="*/ 1745000 h 1745000"/>
                <a:gd name="T26" fmla="*/ 0 w 2843265"/>
                <a:gd name="T27" fmla="*/ 1745000 h 1745000"/>
                <a:gd name="T28" fmla="*/ 0 w 2843265"/>
                <a:gd name="T29" fmla="*/ 0 h 17450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843265" h="1745000">
                  <a:moveTo>
                    <a:pt x="2743132" y="0"/>
                  </a:moveTo>
                  <a:lnTo>
                    <a:pt x="2843265" y="0"/>
                  </a:lnTo>
                  <a:lnTo>
                    <a:pt x="2743132" y="103850"/>
                  </a:lnTo>
                  <a:lnTo>
                    <a:pt x="2743132" y="0"/>
                  </a:lnTo>
                  <a:close/>
                  <a:moveTo>
                    <a:pt x="2743129" y="0"/>
                  </a:moveTo>
                  <a:lnTo>
                    <a:pt x="2743130" y="0"/>
                  </a:lnTo>
                  <a:lnTo>
                    <a:pt x="2743130" y="103852"/>
                  </a:lnTo>
                  <a:lnTo>
                    <a:pt x="1160732" y="1745000"/>
                  </a:lnTo>
                  <a:lnTo>
                    <a:pt x="1011870" y="1745000"/>
                  </a:lnTo>
                  <a:lnTo>
                    <a:pt x="2743129" y="0"/>
                  </a:lnTo>
                  <a:close/>
                  <a:moveTo>
                    <a:pt x="0" y="0"/>
                  </a:moveTo>
                  <a:lnTo>
                    <a:pt x="1" y="0"/>
                  </a:lnTo>
                  <a:lnTo>
                    <a:pt x="1" y="1745000"/>
                  </a:lnTo>
                  <a:lnTo>
                    <a:pt x="0" y="1745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31763" name="组合 14">
            <a:extLst>
              <a:ext uri="{FF2B5EF4-FFF2-40B4-BE49-F238E27FC236}">
                <a16:creationId xmlns:a16="http://schemas.microsoft.com/office/drawing/2014/main" id="{8BA44620-0070-4CA0-82EB-D5107A3D1726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1279525"/>
            <a:ext cx="6096000" cy="1797050"/>
            <a:chOff x="0" y="0"/>
            <a:chExt cx="6095999" cy="1796274"/>
          </a:xfrm>
        </p:grpSpPr>
        <p:sp>
          <p:nvSpPr>
            <p:cNvPr id="6" name="矩形 17">
              <a:extLst>
                <a:ext uri="{FF2B5EF4-FFF2-40B4-BE49-F238E27FC236}">
                  <a16:creationId xmlns:a16="http://schemas.microsoft.com/office/drawing/2014/main" id="{A73515A0-CD51-4CAE-8339-AEC0A1CA20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7156"/>
              <a:ext cx="6095999" cy="1745000"/>
            </a:xfrm>
            <a:prstGeom prst="rect">
              <a:avLst/>
            </a:prstGeom>
            <a:solidFill>
              <a:srgbClr val="FF6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pic>
          <p:nvPicPr>
            <p:cNvPr id="7" name="图片 24">
              <a:extLst>
                <a:ext uri="{FF2B5EF4-FFF2-40B4-BE49-F238E27FC236}">
                  <a16:creationId xmlns:a16="http://schemas.microsoft.com/office/drawing/2014/main" id="{FEDE9FED-0FC3-4E00-8966-8DEED5C964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-23"/>
              <a:ext cx="2743200" cy="1798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任意多边形 25">
              <a:extLst>
                <a:ext uri="{FF2B5EF4-FFF2-40B4-BE49-F238E27FC236}">
                  <a16:creationId xmlns:a16="http://schemas.microsoft.com/office/drawing/2014/main" id="{26C1C814-5E0E-4DBF-9890-BEF49A9B0B0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194542" y="17155"/>
              <a:ext cx="2843265" cy="1745000"/>
            </a:xfrm>
            <a:custGeom>
              <a:avLst/>
              <a:gdLst>
                <a:gd name="T0" fmla="*/ 2743132 w 2843265"/>
                <a:gd name="T1" fmla="*/ 0 h 1745000"/>
                <a:gd name="T2" fmla="*/ 2843265 w 2843265"/>
                <a:gd name="T3" fmla="*/ 0 h 1745000"/>
                <a:gd name="T4" fmla="*/ 2743132 w 2843265"/>
                <a:gd name="T5" fmla="*/ 103850 h 1745000"/>
                <a:gd name="T6" fmla="*/ 2743132 w 2843265"/>
                <a:gd name="T7" fmla="*/ 0 h 1745000"/>
                <a:gd name="T8" fmla="*/ 2743129 w 2843265"/>
                <a:gd name="T9" fmla="*/ 0 h 1745000"/>
                <a:gd name="T10" fmla="*/ 2743130 w 2843265"/>
                <a:gd name="T11" fmla="*/ 0 h 1745000"/>
                <a:gd name="T12" fmla="*/ 2743130 w 2843265"/>
                <a:gd name="T13" fmla="*/ 103852 h 1745000"/>
                <a:gd name="T14" fmla="*/ 1160732 w 2843265"/>
                <a:gd name="T15" fmla="*/ 1745000 h 1745000"/>
                <a:gd name="T16" fmla="*/ 1011870 w 2843265"/>
                <a:gd name="T17" fmla="*/ 1745000 h 1745000"/>
                <a:gd name="T18" fmla="*/ 2743129 w 2843265"/>
                <a:gd name="T19" fmla="*/ 0 h 1745000"/>
                <a:gd name="T20" fmla="*/ 0 w 2843265"/>
                <a:gd name="T21" fmla="*/ 0 h 1745000"/>
                <a:gd name="T22" fmla="*/ 1 w 2843265"/>
                <a:gd name="T23" fmla="*/ 0 h 1745000"/>
                <a:gd name="T24" fmla="*/ 1 w 2843265"/>
                <a:gd name="T25" fmla="*/ 1745000 h 1745000"/>
                <a:gd name="T26" fmla="*/ 0 w 2843265"/>
                <a:gd name="T27" fmla="*/ 1745000 h 1745000"/>
                <a:gd name="T28" fmla="*/ 0 w 2843265"/>
                <a:gd name="T29" fmla="*/ 0 h 17450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843265" h="1745000">
                  <a:moveTo>
                    <a:pt x="2743132" y="0"/>
                  </a:moveTo>
                  <a:lnTo>
                    <a:pt x="2843265" y="0"/>
                  </a:lnTo>
                  <a:lnTo>
                    <a:pt x="2743132" y="103850"/>
                  </a:lnTo>
                  <a:lnTo>
                    <a:pt x="2743132" y="0"/>
                  </a:lnTo>
                  <a:close/>
                  <a:moveTo>
                    <a:pt x="2743129" y="0"/>
                  </a:moveTo>
                  <a:lnTo>
                    <a:pt x="2743130" y="0"/>
                  </a:lnTo>
                  <a:lnTo>
                    <a:pt x="2743130" y="103852"/>
                  </a:lnTo>
                  <a:lnTo>
                    <a:pt x="1160732" y="1745000"/>
                  </a:lnTo>
                  <a:lnTo>
                    <a:pt x="1011870" y="1745000"/>
                  </a:lnTo>
                  <a:lnTo>
                    <a:pt x="2743129" y="0"/>
                  </a:lnTo>
                  <a:close/>
                  <a:moveTo>
                    <a:pt x="0" y="0"/>
                  </a:moveTo>
                  <a:lnTo>
                    <a:pt x="1" y="0"/>
                  </a:lnTo>
                  <a:lnTo>
                    <a:pt x="1" y="1745000"/>
                  </a:lnTo>
                  <a:lnTo>
                    <a:pt x="0" y="1745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31767" name="组合 22">
            <a:extLst>
              <a:ext uri="{FF2B5EF4-FFF2-40B4-BE49-F238E27FC236}">
                <a16:creationId xmlns:a16="http://schemas.microsoft.com/office/drawing/2014/main" id="{1BF72F54-829C-4599-9DA4-C65E030932BA}"/>
              </a:ext>
            </a:extLst>
          </p:cNvPr>
          <p:cNvGrpSpPr>
            <a:grpSpLocks/>
          </p:cNvGrpSpPr>
          <p:nvPr/>
        </p:nvGrpSpPr>
        <p:grpSpPr bwMode="auto">
          <a:xfrm>
            <a:off x="0" y="4894263"/>
            <a:ext cx="12192000" cy="1963737"/>
            <a:chOff x="0" y="0"/>
            <a:chExt cx="12192000" cy="1963819"/>
          </a:xfrm>
        </p:grpSpPr>
        <p:sp>
          <p:nvSpPr>
            <p:cNvPr id="9" name="矩形 15">
              <a:extLst>
                <a:ext uri="{FF2B5EF4-FFF2-40B4-BE49-F238E27FC236}">
                  <a16:creationId xmlns:a16="http://schemas.microsoft.com/office/drawing/2014/main" id="{280C8DB9-7F76-42FB-BC4A-B7BC63B40A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"/>
              <a:ext cx="12192000" cy="1963818"/>
            </a:xfrm>
            <a:prstGeom prst="rect">
              <a:avLst/>
            </a:prstGeom>
            <a:solidFill>
              <a:srgbClr val="47D7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10" name="组合 21">
              <a:extLst>
                <a:ext uri="{FF2B5EF4-FFF2-40B4-BE49-F238E27FC236}">
                  <a16:creationId xmlns:a16="http://schemas.microsoft.com/office/drawing/2014/main" id="{5ABBB905-F6AA-4A88-A9B2-ED64763409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6741292" cy="1963818"/>
              <a:chOff x="0" y="0"/>
              <a:chExt cx="6741292" cy="1963818"/>
            </a:xfrm>
          </p:grpSpPr>
          <p:pic>
            <p:nvPicPr>
              <p:cNvPr id="31775" name="图片 27">
                <a:extLst>
                  <a:ext uri="{FF2B5EF4-FFF2-40B4-BE49-F238E27FC236}">
                    <a16:creationId xmlns:a16="http://schemas.microsoft.com/office/drawing/2014/main" id="{3A3B06FA-AE41-4336-B9A9-B44023C7C3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906"/>
                <a:ext cx="6626352" cy="1962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任意多边形 29">
                <a:extLst>
                  <a:ext uri="{FF2B5EF4-FFF2-40B4-BE49-F238E27FC236}">
                    <a16:creationId xmlns:a16="http://schemas.microsoft.com/office/drawing/2014/main" id="{950CB658-4177-4774-8E2C-CF4BDE087D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5626" y="0"/>
                <a:ext cx="3155666" cy="1963818"/>
              </a:xfrm>
              <a:custGeom>
                <a:avLst/>
                <a:gdLst>
                  <a:gd name="T0" fmla="*/ 6315914 w 2843265"/>
                  <a:gd name="T1" fmla="*/ 0 h 1745000"/>
                  <a:gd name="T2" fmla="*/ 6546467 w 2843265"/>
                  <a:gd name="T3" fmla="*/ 0 h 1745000"/>
                  <a:gd name="T4" fmla="*/ 6315914 w 2843265"/>
                  <a:gd name="T5" fmla="*/ 267208 h 1745000"/>
                  <a:gd name="T6" fmla="*/ 6315914 w 2843265"/>
                  <a:gd name="T7" fmla="*/ 0 h 1745000"/>
                  <a:gd name="T8" fmla="*/ 6315909 w 2843265"/>
                  <a:gd name="T9" fmla="*/ 0 h 1745000"/>
                  <a:gd name="T10" fmla="*/ 6315910 w 2843265"/>
                  <a:gd name="T11" fmla="*/ 0 h 1745000"/>
                  <a:gd name="T12" fmla="*/ 6315910 w 2843265"/>
                  <a:gd name="T13" fmla="*/ 267218 h 1745000"/>
                  <a:gd name="T14" fmla="*/ 2672522 w 2843265"/>
                  <a:gd name="T15" fmla="*/ 4489953 h 1745000"/>
                  <a:gd name="T16" fmla="*/ 2329778 w 2843265"/>
                  <a:gd name="T17" fmla="*/ 4489953 h 1745000"/>
                  <a:gd name="T18" fmla="*/ 6315909 w 2843265"/>
                  <a:gd name="T19" fmla="*/ 0 h 1745000"/>
                  <a:gd name="T20" fmla="*/ 0 w 2843265"/>
                  <a:gd name="T21" fmla="*/ 0 h 1745000"/>
                  <a:gd name="T22" fmla="*/ 1 w 2843265"/>
                  <a:gd name="T23" fmla="*/ 0 h 1745000"/>
                  <a:gd name="T24" fmla="*/ 1 w 2843265"/>
                  <a:gd name="T25" fmla="*/ 4489953 h 1745000"/>
                  <a:gd name="T26" fmla="*/ 0 w 2843265"/>
                  <a:gd name="T27" fmla="*/ 4489953 h 1745000"/>
                  <a:gd name="T28" fmla="*/ 0 w 2843265"/>
                  <a:gd name="T29" fmla="*/ 0 h 174500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843265" h="1745000">
                    <a:moveTo>
                      <a:pt x="2743132" y="0"/>
                    </a:moveTo>
                    <a:lnTo>
                      <a:pt x="2843265" y="0"/>
                    </a:lnTo>
                    <a:lnTo>
                      <a:pt x="2743132" y="103850"/>
                    </a:lnTo>
                    <a:lnTo>
                      <a:pt x="2743132" y="0"/>
                    </a:lnTo>
                    <a:close/>
                    <a:moveTo>
                      <a:pt x="2743129" y="0"/>
                    </a:moveTo>
                    <a:lnTo>
                      <a:pt x="2743130" y="0"/>
                    </a:lnTo>
                    <a:lnTo>
                      <a:pt x="2743130" y="103852"/>
                    </a:lnTo>
                    <a:lnTo>
                      <a:pt x="1160732" y="1745000"/>
                    </a:lnTo>
                    <a:lnTo>
                      <a:pt x="1011870" y="1745000"/>
                    </a:lnTo>
                    <a:lnTo>
                      <a:pt x="2743129" y="0"/>
                    </a:lnTo>
                    <a:close/>
                    <a:moveTo>
                      <a:pt x="0" y="0"/>
                    </a:moveTo>
                    <a:lnTo>
                      <a:pt x="1" y="0"/>
                    </a:lnTo>
                    <a:lnTo>
                      <a:pt x="1" y="1745000"/>
                    </a:lnTo>
                    <a:lnTo>
                      <a:pt x="0" y="1745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1772" name="椭圆 18">
            <a:extLst>
              <a:ext uri="{FF2B5EF4-FFF2-40B4-BE49-F238E27FC236}">
                <a16:creationId xmlns:a16="http://schemas.microsoft.com/office/drawing/2014/main" id="{31F882E2-0423-4BF0-9421-43F33DB76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488" y="3144838"/>
            <a:ext cx="1089025" cy="1089025"/>
          </a:xfrm>
          <a:prstGeom prst="ellipse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31773" name="椭圆 31">
            <a:extLst>
              <a:ext uri="{FF2B5EF4-FFF2-40B4-BE49-F238E27FC236}">
                <a16:creationId xmlns:a16="http://schemas.microsoft.com/office/drawing/2014/main" id="{1E15FB8E-DFA9-4224-AABD-30E0F0261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1800" y="3144838"/>
            <a:ext cx="1089025" cy="1089025"/>
          </a:xfrm>
          <a:prstGeom prst="ellipse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31774" name="椭圆 32">
            <a:extLst>
              <a:ext uri="{FF2B5EF4-FFF2-40B4-BE49-F238E27FC236}">
                <a16:creationId xmlns:a16="http://schemas.microsoft.com/office/drawing/2014/main" id="{21C3813E-BDDB-4F56-86CA-DAB1D7C2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5700" y="3144838"/>
            <a:ext cx="1087438" cy="1089025"/>
          </a:xfrm>
          <a:prstGeom prst="ellipse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31752" name="文本框 28">
            <a:extLst>
              <a:ext uri="{FF2B5EF4-FFF2-40B4-BE49-F238E27FC236}">
                <a16:creationId xmlns:a16="http://schemas.microsoft.com/office/drawing/2014/main" id="{D53EB355-44DB-408B-9264-BC9039C15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138" y="1668463"/>
            <a:ext cx="374747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The content of the title</a:t>
            </a:r>
          </a:p>
        </p:txBody>
      </p:sp>
      <p:sp>
        <p:nvSpPr>
          <p:cNvPr id="31776" name="文本框 34">
            <a:extLst>
              <a:ext uri="{FF2B5EF4-FFF2-40B4-BE49-F238E27FC236}">
                <a16:creationId xmlns:a16="http://schemas.microsoft.com/office/drawing/2014/main" id="{ED96D55F-D25F-4464-B10F-79CE186FC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75" y="2092325"/>
            <a:ext cx="25225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content that matches the title.</a:t>
            </a:r>
          </a:p>
        </p:txBody>
      </p:sp>
      <p:sp>
        <p:nvSpPr>
          <p:cNvPr id="31777" name="文本框 35">
            <a:extLst>
              <a:ext uri="{FF2B5EF4-FFF2-40B4-BE49-F238E27FC236}">
                <a16:creationId xmlns:a16="http://schemas.microsoft.com/office/drawing/2014/main" id="{C9E38707-9189-400A-9C8D-F4EEBD251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9570" y="1687513"/>
            <a:ext cx="311529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The content of the title</a:t>
            </a:r>
          </a:p>
        </p:txBody>
      </p:sp>
      <p:sp>
        <p:nvSpPr>
          <p:cNvPr id="31778" name="文本框 36">
            <a:extLst>
              <a:ext uri="{FF2B5EF4-FFF2-40B4-BE49-F238E27FC236}">
                <a16:creationId xmlns:a16="http://schemas.microsoft.com/office/drawing/2014/main" id="{500BE6C0-C039-4F40-A5DD-6B51E716C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6438" y="2078038"/>
            <a:ext cx="25209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content that matches the title.</a:t>
            </a:r>
          </a:p>
        </p:txBody>
      </p:sp>
      <p:sp>
        <p:nvSpPr>
          <p:cNvPr id="31779" name="文本框 37">
            <a:extLst>
              <a:ext uri="{FF2B5EF4-FFF2-40B4-BE49-F238E27FC236}">
                <a16:creationId xmlns:a16="http://schemas.microsoft.com/office/drawing/2014/main" id="{3C8F9B45-17E4-4E60-9354-EEA440BFB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7812" y="5121275"/>
            <a:ext cx="462634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The content of the title</a:t>
            </a:r>
          </a:p>
        </p:txBody>
      </p:sp>
      <p:sp>
        <p:nvSpPr>
          <p:cNvPr id="31780" name="文本框 38">
            <a:extLst>
              <a:ext uri="{FF2B5EF4-FFF2-40B4-BE49-F238E27FC236}">
                <a16:creationId xmlns:a16="http://schemas.microsoft.com/office/drawing/2014/main" id="{EA771D50-9F91-442B-95C9-A7D0BC25D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6700" y="5543550"/>
            <a:ext cx="48244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content, content to match the title, you can copy and paste directly, to select useful keyword entry.</a:t>
            </a:r>
          </a:p>
        </p:txBody>
      </p:sp>
      <p:pic>
        <p:nvPicPr>
          <p:cNvPr id="31783" name="Group 4">
            <a:extLst>
              <a:ext uri="{FF2B5EF4-FFF2-40B4-BE49-F238E27FC236}">
                <a16:creationId xmlns:a16="http://schemas.microsoft.com/office/drawing/2014/main" id="{C077F20F-0E7C-47DB-9D7F-99EF6EEB3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3328988"/>
            <a:ext cx="633412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84" name="矩形 47">
            <a:extLst>
              <a:ext uri="{FF2B5EF4-FFF2-40B4-BE49-F238E27FC236}">
                <a16:creationId xmlns:a16="http://schemas.microsoft.com/office/drawing/2014/main" id="{7155C614-6392-4E6C-BF06-DAF0A486F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4337050"/>
            <a:ext cx="2636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595959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content that matches the title.</a:t>
            </a:r>
          </a:p>
        </p:txBody>
      </p:sp>
      <p:sp>
        <p:nvSpPr>
          <p:cNvPr id="31785" name="矩形 48">
            <a:extLst>
              <a:ext uri="{FF2B5EF4-FFF2-40B4-BE49-F238E27FC236}">
                <a16:creationId xmlns:a16="http://schemas.microsoft.com/office/drawing/2014/main" id="{4E03E968-1C0F-411A-AB50-73D243AFC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3300" y="4337050"/>
            <a:ext cx="2638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595959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content that matches the title.</a:t>
            </a:r>
          </a:p>
        </p:txBody>
      </p:sp>
      <p:sp>
        <p:nvSpPr>
          <p:cNvPr id="31786" name="矩形 49">
            <a:extLst>
              <a:ext uri="{FF2B5EF4-FFF2-40B4-BE49-F238E27FC236}">
                <a16:creationId xmlns:a16="http://schemas.microsoft.com/office/drawing/2014/main" id="{BEDF6B6B-3F1F-4A29-B531-F03D901D7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1000" y="4337050"/>
            <a:ext cx="2636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595959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content that matches the title.</a:t>
            </a:r>
          </a:p>
        </p:txBody>
      </p:sp>
      <p:cxnSp>
        <p:nvCxnSpPr>
          <p:cNvPr id="31787" name="曲线连接符 52">
            <a:extLst>
              <a:ext uri="{FF2B5EF4-FFF2-40B4-BE49-F238E27FC236}">
                <a16:creationId xmlns:a16="http://schemas.microsoft.com/office/drawing/2014/main" id="{4B87C9A4-2A79-43D0-9E3B-038A49331CF3}"/>
              </a:ext>
            </a:extLst>
          </p:cNvPr>
          <p:cNvCxnSpPr>
            <a:cxnSpLocks noChangeShapeType="1"/>
            <a:stCxn id="31776" idx="2"/>
          </p:cNvCxnSpPr>
          <p:nvPr/>
        </p:nvCxnSpPr>
        <p:spPr bwMode="auto">
          <a:xfrm rot="5400000">
            <a:off x="2374178" y="2309883"/>
            <a:ext cx="1073804" cy="1685129"/>
          </a:xfrm>
          <a:prstGeom prst="curvedConnector2">
            <a:avLst/>
          </a:prstGeom>
          <a:noFill/>
          <a:ln w="6350">
            <a:solidFill>
              <a:srgbClr val="7F7F7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88" name="曲线连接符 53">
            <a:extLst>
              <a:ext uri="{FF2B5EF4-FFF2-40B4-BE49-F238E27FC236}">
                <a16:creationId xmlns:a16="http://schemas.microsoft.com/office/drawing/2014/main" id="{4EFAA284-0EF4-45E0-9967-ED250F4B09DE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8621713" y="2344738"/>
            <a:ext cx="1074737" cy="1684337"/>
          </a:xfrm>
          <a:prstGeom prst="curvedConnector2">
            <a:avLst/>
          </a:prstGeom>
          <a:noFill/>
          <a:ln w="6350">
            <a:solidFill>
              <a:srgbClr val="7F7F7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1789" name="Group 9">
            <a:extLst>
              <a:ext uri="{FF2B5EF4-FFF2-40B4-BE49-F238E27FC236}">
                <a16:creationId xmlns:a16="http://schemas.microsoft.com/office/drawing/2014/main" id="{3B9EFC3E-B411-440C-A992-8AA7B2F35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8" y="3035300"/>
            <a:ext cx="5969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90" name="Group 14">
            <a:extLst>
              <a:ext uri="{FF2B5EF4-FFF2-40B4-BE49-F238E27FC236}">
                <a16:creationId xmlns:a16="http://schemas.microsoft.com/office/drawing/2014/main" id="{ACD66602-037D-43D9-90D9-9A3E7D78E810}"/>
              </a:ext>
            </a:extLst>
          </p:cNvPr>
          <p:cNvGrpSpPr>
            <a:grpSpLocks/>
          </p:cNvGrpSpPr>
          <p:nvPr/>
        </p:nvGrpSpPr>
        <p:grpSpPr bwMode="auto">
          <a:xfrm>
            <a:off x="10285413" y="3367088"/>
            <a:ext cx="565150" cy="644525"/>
            <a:chOff x="0" y="0"/>
            <a:chExt cx="551" cy="628"/>
          </a:xfrm>
        </p:grpSpPr>
        <p:sp>
          <p:nvSpPr>
            <p:cNvPr id="31771" name="Line 15">
              <a:extLst>
                <a:ext uri="{FF2B5EF4-FFF2-40B4-BE49-F238E27FC236}">
                  <a16:creationId xmlns:a16="http://schemas.microsoft.com/office/drawing/2014/main" id="{263F5285-CB94-4D80-BC94-8C4CB83ECA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0" cy="0"/>
            </a:xfrm>
            <a:prstGeom prst="line">
              <a:avLst/>
            </a:prstGeom>
            <a:noFill/>
            <a:ln w="15875">
              <a:solidFill>
                <a:srgbClr val="449FD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6A8D287A-C8F3-468E-84DF-A7437CEDB6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" y="0"/>
              <a:ext cx="472" cy="628"/>
            </a:xfrm>
            <a:custGeom>
              <a:avLst/>
              <a:gdLst>
                <a:gd name="T0" fmla="*/ 106509 w 197"/>
                <a:gd name="T1" fmla="*/ 154392 h 263"/>
                <a:gd name="T2" fmla="*/ 160976 w 197"/>
                <a:gd name="T3" fmla="*/ 101406 h 263"/>
                <a:gd name="T4" fmla="*/ 106509 w 197"/>
                <a:gd name="T5" fmla="*/ 49519 h 263"/>
                <a:gd name="T6" fmla="*/ 52996 w 197"/>
                <a:gd name="T7" fmla="*/ 101406 h 263"/>
                <a:gd name="T8" fmla="*/ 106509 w 197"/>
                <a:gd name="T9" fmla="*/ 154392 h 263"/>
                <a:gd name="T10" fmla="*/ 106509 w 197"/>
                <a:gd name="T11" fmla="*/ 57998 h 263"/>
                <a:gd name="T12" fmla="*/ 151912 w 197"/>
                <a:gd name="T13" fmla="*/ 101406 h 263"/>
                <a:gd name="T14" fmla="*/ 106509 w 197"/>
                <a:gd name="T15" fmla="*/ 146102 h 263"/>
                <a:gd name="T16" fmla="*/ 62055 w 197"/>
                <a:gd name="T17" fmla="*/ 101406 h 263"/>
                <a:gd name="T18" fmla="*/ 106509 w 197"/>
                <a:gd name="T19" fmla="*/ 57998 h 263"/>
                <a:gd name="T20" fmla="*/ 106509 w 197"/>
                <a:gd name="T21" fmla="*/ 0 h 263"/>
                <a:gd name="T22" fmla="*/ 0 w 197"/>
                <a:gd name="T23" fmla="*/ 104546 h 263"/>
                <a:gd name="T24" fmla="*/ 92538 w 197"/>
                <a:gd name="T25" fmla="*/ 270446 h 263"/>
                <a:gd name="T26" fmla="*/ 106509 w 197"/>
                <a:gd name="T27" fmla="*/ 278056 h 263"/>
                <a:gd name="T28" fmla="*/ 107458 w 197"/>
                <a:gd name="T29" fmla="*/ 278056 h 263"/>
                <a:gd name="T30" fmla="*/ 121436 w 197"/>
                <a:gd name="T31" fmla="*/ 270446 h 263"/>
                <a:gd name="T32" fmla="*/ 213972 w 197"/>
                <a:gd name="T33" fmla="*/ 104546 h 263"/>
                <a:gd name="T34" fmla="*/ 106509 w 197"/>
                <a:gd name="T35" fmla="*/ 0 h 263"/>
                <a:gd name="T36" fmla="*/ 107458 w 197"/>
                <a:gd name="T37" fmla="*/ 258968 h 263"/>
                <a:gd name="T38" fmla="*/ 106509 w 197"/>
                <a:gd name="T39" fmla="*/ 259880 h 263"/>
                <a:gd name="T40" fmla="*/ 105148 w 197"/>
                <a:gd name="T41" fmla="*/ 258968 h 263"/>
                <a:gd name="T42" fmla="*/ 17205 w 197"/>
                <a:gd name="T43" fmla="*/ 104546 h 263"/>
                <a:gd name="T44" fmla="*/ 106509 w 197"/>
                <a:gd name="T45" fmla="*/ 16844 h 263"/>
                <a:gd name="T46" fmla="*/ 196762 w 197"/>
                <a:gd name="T47" fmla="*/ 104546 h 263"/>
                <a:gd name="T48" fmla="*/ 107458 w 197"/>
                <a:gd name="T49" fmla="*/ 258968 h 26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7" h="263">
                  <a:moveTo>
                    <a:pt x="98" y="146"/>
                  </a:moveTo>
                  <a:cubicBezTo>
                    <a:pt x="126" y="146"/>
                    <a:pt x="148" y="124"/>
                    <a:pt x="148" y="96"/>
                  </a:cubicBezTo>
                  <a:cubicBezTo>
                    <a:pt x="148" y="69"/>
                    <a:pt x="126" y="47"/>
                    <a:pt x="98" y="47"/>
                  </a:cubicBezTo>
                  <a:cubicBezTo>
                    <a:pt x="71" y="47"/>
                    <a:pt x="49" y="69"/>
                    <a:pt x="49" y="96"/>
                  </a:cubicBezTo>
                  <a:cubicBezTo>
                    <a:pt x="49" y="124"/>
                    <a:pt x="71" y="146"/>
                    <a:pt x="98" y="146"/>
                  </a:cubicBezTo>
                  <a:close/>
                  <a:moveTo>
                    <a:pt x="98" y="55"/>
                  </a:moveTo>
                  <a:cubicBezTo>
                    <a:pt x="121" y="55"/>
                    <a:pt x="140" y="74"/>
                    <a:pt x="140" y="96"/>
                  </a:cubicBezTo>
                  <a:cubicBezTo>
                    <a:pt x="140" y="119"/>
                    <a:pt x="121" y="138"/>
                    <a:pt x="98" y="138"/>
                  </a:cubicBezTo>
                  <a:cubicBezTo>
                    <a:pt x="76" y="138"/>
                    <a:pt x="57" y="119"/>
                    <a:pt x="57" y="96"/>
                  </a:cubicBezTo>
                  <a:cubicBezTo>
                    <a:pt x="57" y="74"/>
                    <a:pt x="76" y="55"/>
                    <a:pt x="98" y="55"/>
                  </a:cubicBezTo>
                  <a:close/>
                  <a:moveTo>
                    <a:pt x="98" y="0"/>
                  </a:moveTo>
                  <a:cubicBezTo>
                    <a:pt x="44" y="0"/>
                    <a:pt x="0" y="44"/>
                    <a:pt x="0" y="99"/>
                  </a:cubicBezTo>
                  <a:cubicBezTo>
                    <a:pt x="0" y="156"/>
                    <a:pt x="49" y="215"/>
                    <a:pt x="85" y="256"/>
                  </a:cubicBezTo>
                  <a:cubicBezTo>
                    <a:pt x="85" y="256"/>
                    <a:pt x="91" y="263"/>
                    <a:pt x="98" y="263"/>
                  </a:cubicBezTo>
                  <a:cubicBezTo>
                    <a:pt x="98" y="263"/>
                    <a:pt x="99" y="263"/>
                    <a:pt x="99" y="263"/>
                  </a:cubicBezTo>
                  <a:cubicBezTo>
                    <a:pt x="106" y="263"/>
                    <a:pt x="112" y="256"/>
                    <a:pt x="112" y="256"/>
                  </a:cubicBezTo>
                  <a:cubicBezTo>
                    <a:pt x="148" y="215"/>
                    <a:pt x="197" y="156"/>
                    <a:pt x="197" y="99"/>
                  </a:cubicBezTo>
                  <a:cubicBezTo>
                    <a:pt x="197" y="44"/>
                    <a:pt x="153" y="0"/>
                    <a:pt x="98" y="0"/>
                  </a:cubicBezTo>
                  <a:close/>
                  <a:moveTo>
                    <a:pt x="99" y="245"/>
                  </a:moveTo>
                  <a:cubicBezTo>
                    <a:pt x="99" y="246"/>
                    <a:pt x="99" y="246"/>
                    <a:pt x="98" y="246"/>
                  </a:cubicBezTo>
                  <a:cubicBezTo>
                    <a:pt x="98" y="246"/>
                    <a:pt x="98" y="246"/>
                    <a:pt x="97" y="245"/>
                  </a:cubicBezTo>
                  <a:cubicBezTo>
                    <a:pt x="67" y="211"/>
                    <a:pt x="16" y="152"/>
                    <a:pt x="16" y="99"/>
                  </a:cubicBezTo>
                  <a:cubicBezTo>
                    <a:pt x="16" y="53"/>
                    <a:pt x="53" y="16"/>
                    <a:pt x="98" y="16"/>
                  </a:cubicBezTo>
                  <a:cubicBezTo>
                    <a:pt x="144" y="16"/>
                    <a:pt x="181" y="53"/>
                    <a:pt x="181" y="99"/>
                  </a:cubicBezTo>
                  <a:cubicBezTo>
                    <a:pt x="181" y="152"/>
                    <a:pt x="130" y="211"/>
                    <a:pt x="99" y="2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768" name="文本框 81">
            <a:extLst>
              <a:ext uri="{FF2B5EF4-FFF2-40B4-BE49-F238E27FC236}">
                <a16:creationId xmlns:a16="http://schemas.microsoft.com/office/drawing/2014/main" id="{B45A898B-87F0-4F11-88C6-D09893747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463" y="133350"/>
            <a:ext cx="7105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rgbClr val="7F7F7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THE CONTENT OF THE TITLE</a:t>
            </a:r>
          </a:p>
        </p:txBody>
      </p:sp>
      <p:sp>
        <p:nvSpPr>
          <p:cNvPr id="31769" name="矩形 9">
            <a:extLst>
              <a:ext uri="{FF2B5EF4-FFF2-40B4-BE49-F238E27FC236}">
                <a16:creationId xmlns:a16="http://schemas.microsoft.com/office/drawing/2014/main" id="{0E1C0BAF-01E6-4D37-81C2-3D665A14C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569913" cy="657225"/>
          </a:xfrm>
          <a:prstGeom prst="rect">
            <a:avLst/>
          </a:prstGeom>
          <a:solidFill>
            <a:srgbClr val="0C8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C7587040-08A6-4A7E-9F27-AA2E41B4581B}"/>
              </a:ext>
            </a:extLst>
          </p:cNvPr>
          <p:cNvSpPr/>
          <p:nvPr/>
        </p:nvSpPr>
        <p:spPr bwMode="auto">
          <a:xfrm>
            <a:off x="617538" y="0"/>
            <a:ext cx="107950" cy="6572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1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1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1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1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2" grpId="0" animBg="1" autoUpdateAnimBg="0"/>
      <p:bldP spid="31773" grpId="0" animBg="1" autoUpdateAnimBg="0"/>
      <p:bldP spid="31774" grpId="0" animBg="1" autoUpdateAnimBg="0"/>
      <p:bldP spid="31776" grpId="0" autoUpdateAnimBg="0"/>
      <p:bldP spid="31777" grpId="0" autoUpdateAnimBg="0"/>
      <p:bldP spid="31778" grpId="0" autoUpdateAnimBg="0"/>
      <p:bldP spid="31779" grpId="0" autoUpdateAnimBg="0"/>
      <p:bldP spid="31780" grpId="0" autoUpdateAnimBg="0"/>
      <p:bldP spid="31784" grpId="0" autoUpdateAnimBg="0"/>
      <p:bldP spid="31785" grpId="0" autoUpdateAnimBg="0"/>
      <p:bldP spid="31786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2" name="任意多边形 58">
            <a:extLst>
              <a:ext uri="{FF2B5EF4-FFF2-40B4-BE49-F238E27FC236}">
                <a16:creationId xmlns:a16="http://schemas.microsoft.com/office/drawing/2014/main" id="{57AFEAC3-F3F4-4A12-957B-0A883D15B8F4}"/>
              </a:ext>
            </a:extLst>
          </p:cNvPr>
          <p:cNvSpPr>
            <a:spLocks/>
          </p:cNvSpPr>
          <p:nvPr/>
        </p:nvSpPr>
        <p:spPr bwMode="auto">
          <a:xfrm>
            <a:off x="0" y="2582863"/>
            <a:ext cx="12192000" cy="4275137"/>
          </a:xfrm>
          <a:custGeom>
            <a:avLst/>
            <a:gdLst>
              <a:gd name="T0" fmla="*/ 0 w 12192000"/>
              <a:gd name="T1" fmla="*/ 0 h 4274457"/>
              <a:gd name="T2" fmla="*/ 11513 w 12192000"/>
              <a:gd name="T3" fmla="*/ 0 h 4274457"/>
              <a:gd name="T4" fmla="*/ 196833 w 12192000"/>
              <a:gd name="T5" fmla="*/ 137356 h 4274457"/>
              <a:gd name="T6" fmla="*/ 6096000 w 12192000"/>
              <a:gd name="T7" fmla="*/ 1198091 h 4274457"/>
              <a:gd name="T8" fmla="*/ 11995167 w 12192000"/>
              <a:gd name="T9" fmla="*/ 137356 h 4274457"/>
              <a:gd name="T10" fmla="*/ 12180488 w 12192000"/>
              <a:gd name="T11" fmla="*/ 0 h 4274457"/>
              <a:gd name="T12" fmla="*/ 12192000 w 12192000"/>
              <a:gd name="T13" fmla="*/ 0 h 4274457"/>
              <a:gd name="T14" fmla="*/ 12192000 w 12192000"/>
              <a:gd name="T15" fmla="*/ 4279900 h 4274457"/>
              <a:gd name="T16" fmla="*/ 0 w 12192000"/>
              <a:gd name="T17" fmla="*/ 4279900 h 4274457"/>
              <a:gd name="T18" fmla="*/ 0 w 12192000"/>
              <a:gd name="T19" fmla="*/ 0 h 427445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192000" h="4274457">
                <a:moveTo>
                  <a:pt x="0" y="0"/>
                </a:moveTo>
                <a:lnTo>
                  <a:pt x="11513" y="0"/>
                </a:lnTo>
                <a:lnTo>
                  <a:pt x="196833" y="137180"/>
                </a:lnTo>
                <a:cubicBezTo>
                  <a:pt x="1168754" y="759738"/>
                  <a:pt x="3444084" y="1196568"/>
                  <a:pt x="6096000" y="1196568"/>
                </a:cubicBezTo>
                <a:cubicBezTo>
                  <a:pt x="8747916" y="1196568"/>
                  <a:pt x="11023247" y="759738"/>
                  <a:pt x="11995167" y="137180"/>
                </a:cubicBezTo>
                <a:lnTo>
                  <a:pt x="12180488" y="0"/>
                </a:lnTo>
                <a:lnTo>
                  <a:pt x="12192000" y="0"/>
                </a:lnTo>
                <a:lnTo>
                  <a:pt x="12192000" y="4274457"/>
                </a:lnTo>
                <a:lnTo>
                  <a:pt x="0" y="4274457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2783" name="任意多边形 60">
            <a:extLst>
              <a:ext uri="{FF2B5EF4-FFF2-40B4-BE49-F238E27FC236}">
                <a16:creationId xmlns:a16="http://schemas.microsoft.com/office/drawing/2014/main" id="{4A2EA7D2-F659-4C92-9980-980D840D4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2225" y="3190875"/>
            <a:ext cx="522288" cy="1530350"/>
          </a:xfrm>
          <a:custGeom>
            <a:avLst/>
            <a:gdLst>
              <a:gd name="T0" fmla="*/ 0 w 522515"/>
              <a:gd name="T1" fmla="*/ 0 h 1530324"/>
              <a:gd name="T2" fmla="*/ 169220 w 522515"/>
              <a:gd name="T3" fmla="*/ 51857 h 1530324"/>
              <a:gd name="T4" fmla="*/ 497739 w 522515"/>
              <a:gd name="T5" fmla="*/ 139074 h 1530324"/>
              <a:gd name="T6" fmla="*/ 520701 w 522515"/>
              <a:gd name="T7" fmla="*/ 144353 h 1530324"/>
              <a:gd name="T8" fmla="*/ 520701 w 522515"/>
              <a:gd name="T9" fmla="*/ 1530532 h 1530324"/>
              <a:gd name="T10" fmla="*/ 0 w 522515"/>
              <a:gd name="T11" fmla="*/ 1530532 h 1530324"/>
              <a:gd name="T12" fmla="*/ 0 w 522515"/>
              <a:gd name="T13" fmla="*/ 0 h 15303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2515"/>
              <a:gd name="T22" fmla="*/ 0 h 1530324"/>
              <a:gd name="T23" fmla="*/ 522515 w 522515"/>
              <a:gd name="T24" fmla="*/ 1530324 h 15303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2515" h="1530324">
                <a:moveTo>
                  <a:pt x="0" y="0"/>
                </a:moveTo>
                <a:lnTo>
                  <a:pt x="169812" y="51849"/>
                </a:lnTo>
                <a:cubicBezTo>
                  <a:pt x="275814" y="81971"/>
                  <a:pt x="385777" y="111061"/>
                  <a:pt x="499473" y="139058"/>
                </a:cubicBezTo>
                <a:lnTo>
                  <a:pt x="522515" y="144337"/>
                </a:lnTo>
                <a:lnTo>
                  <a:pt x="522515" y="1530324"/>
                </a:lnTo>
                <a:lnTo>
                  <a:pt x="0" y="1530324"/>
                </a:lnTo>
                <a:lnTo>
                  <a:pt x="0" y="0"/>
                </a:lnTo>
                <a:close/>
              </a:path>
            </a:pathLst>
          </a:custGeom>
          <a:solidFill>
            <a:srgbClr val="47D7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FFFF"/>
                </a:solidFill>
              </a:rPr>
              <a:t>1</a:t>
            </a: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32784" name="椭圆 61">
            <a:extLst>
              <a:ext uri="{FF2B5EF4-FFF2-40B4-BE49-F238E27FC236}">
                <a16:creationId xmlns:a16="http://schemas.microsoft.com/office/drawing/2014/main" id="{4C2C6BE7-A596-4CCA-AF59-E88B0C293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513" y="4573588"/>
            <a:ext cx="1509712" cy="1508125"/>
          </a:xfrm>
          <a:prstGeom prst="ellipse">
            <a:avLst/>
          </a:prstGeom>
          <a:solidFill>
            <a:srgbClr val="47D7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title</a:t>
            </a:r>
          </a:p>
        </p:txBody>
      </p:sp>
      <p:sp>
        <p:nvSpPr>
          <p:cNvPr id="32785" name="任意多边形 62">
            <a:extLst>
              <a:ext uri="{FF2B5EF4-FFF2-40B4-BE49-F238E27FC236}">
                <a16:creationId xmlns:a16="http://schemas.microsoft.com/office/drawing/2014/main" id="{17E27648-6834-4169-8731-0053C4807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7025" y="3695700"/>
            <a:ext cx="522288" cy="1169988"/>
          </a:xfrm>
          <a:custGeom>
            <a:avLst/>
            <a:gdLst>
              <a:gd name="T0" fmla="*/ 0 w 522515"/>
              <a:gd name="T1" fmla="*/ 0 h 1169141"/>
              <a:gd name="T2" fmla="*/ 339048 w 522515"/>
              <a:gd name="T3" fmla="*/ 28352 h 1169141"/>
              <a:gd name="T4" fmla="*/ 520701 w 522515"/>
              <a:gd name="T5" fmla="*/ 39079 h 1169141"/>
              <a:gd name="T6" fmla="*/ 520701 w 522515"/>
              <a:gd name="T7" fmla="*/ 1175934 h 1169141"/>
              <a:gd name="T8" fmla="*/ 0 w 522515"/>
              <a:gd name="T9" fmla="*/ 1175934 h 1169141"/>
              <a:gd name="T10" fmla="*/ 0 w 522515"/>
              <a:gd name="T11" fmla="*/ 0 h 11691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22515"/>
              <a:gd name="T19" fmla="*/ 0 h 1169141"/>
              <a:gd name="T20" fmla="*/ 522515 w 522515"/>
              <a:gd name="T21" fmla="*/ 1169141 h 116914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22515" h="1169141">
                <a:moveTo>
                  <a:pt x="0" y="0"/>
                </a:moveTo>
                <a:lnTo>
                  <a:pt x="340229" y="28190"/>
                </a:lnTo>
                <a:lnTo>
                  <a:pt x="522515" y="38855"/>
                </a:lnTo>
                <a:lnTo>
                  <a:pt x="522515" y="1169141"/>
                </a:lnTo>
                <a:lnTo>
                  <a:pt x="0" y="1169141"/>
                </a:lnTo>
                <a:lnTo>
                  <a:pt x="0" y="0"/>
                </a:lnTo>
                <a:close/>
              </a:path>
            </a:pathLst>
          </a:custGeom>
          <a:solidFill>
            <a:srgbClr val="40C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FFFFFF"/>
                </a:solidFill>
              </a:rPr>
              <a:t>2</a:t>
            </a: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2786" name="任意多边形 63">
            <a:extLst>
              <a:ext uri="{FF2B5EF4-FFF2-40B4-BE49-F238E27FC236}">
                <a16:creationId xmlns:a16="http://schemas.microsoft.com/office/drawing/2014/main" id="{F894586C-773E-4470-812B-352CDE574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6625" y="3341688"/>
            <a:ext cx="522288" cy="1265237"/>
          </a:xfrm>
          <a:custGeom>
            <a:avLst/>
            <a:gdLst>
              <a:gd name="T0" fmla="*/ 520701 w 522515"/>
              <a:gd name="T1" fmla="*/ 0 h 1265921"/>
              <a:gd name="T2" fmla="*/ 520701 w 522515"/>
              <a:gd name="T3" fmla="*/ 1260459 h 1265921"/>
              <a:gd name="T4" fmla="*/ 0 w 522515"/>
              <a:gd name="T5" fmla="*/ 1260459 h 1265921"/>
              <a:gd name="T6" fmla="*/ 0 w 522515"/>
              <a:gd name="T7" fmla="*/ 112201 h 1265921"/>
              <a:gd name="T8" fmla="*/ 221747 w 522515"/>
              <a:gd name="T9" fmla="*/ 68426 h 1265921"/>
              <a:gd name="T10" fmla="*/ 520701 w 522515"/>
              <a:gd name="T11" fmla="*/ 0 h 12659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22515"/>
              <a:gd name="T19" fmla="*/ 0 h 1265921"/>
              <a:gd name="T20" fmla="*/ 522515 w 522515"/>
              <a:gd name="T21" fmla="*/ 1265921 h 12659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22515" h="1265921">
                <a:moveTo>
                  <a:pt x="522515" y="0"/>
                </a:moveTo>
                <a:lnTo>
                  <a:pt x="522515" y="1265921"/>
                </a:lnTo>
                <a:lnTo>
                  <a:pt x="0" y="1265921"/>
                </a:lnTo>
                <a:lnTo>
                  <a:pt x="0" y="112689"/>
                </a:lnTo>
                <a:lnTo>
                  <a:pt x="222520" y="68722"/>
                </a:lnTo>
                <a:lnTo>
                  <a:pt x="522515" y="0"/>
                </a:lnTo>
                <a:close/>
              </a:path>
            </a:pathLst>
          </a:custGeom>
          <a:solidFill>
            <a:srgbClr val="FF62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FFFF"/>
                </a:solidFill>
              </a:rPr>
              <a:t>4</a:t>
            </a: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32787" name="任意多边形 64">
            <a:extLst>
              <a:ext uri="{FF2B5EF4-FFF2-40B4-BE49-F238E27FC236}">
                <a16:creationId xmlns:a16="http://schemas.microsoft.com/office/drawing/2014/main" id="{80481019-65D2-4A82-99B1-6D34D001F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1825" y="3736975"/>
            <a:ext cx="522288" cy="1096963"/>
          </a:xfrm>
          <a:custGeom>
            <a:avLst/>
            <a:gdLst>
              <a:gd name="T0" fmla="*/ 520701 w 522515"/>
              <a:gd name="T1" fmla="*/ 0 h 1096523"/>
              <a:gd name="T2" fmla="*/ 520701 w 522515"/>
              <a:gd name="T3" fmla="*/ 1100048 h 1096523"/>
              <a:gd name="T4" fmla="*/ 0 w 522515"/>
              <a:gd name="T5" fmla="*/ 1100048 h 1096523"/>
              <a:gd name="T6" fmla="*/ 0 w 522515"/>
              <a:gd name="T7" fmla="*/ 25314 h 1096523"/>
              <a:gd name="T8" fmla="*/ 89322 w 522515"/>
              <a:gd name="T9" fmla="*/ 22532 h 1096523"/>
              <a:gd name="T10" fmla="*/ 520701 w 522515"/>
              <a:gd name="T11" fmla="*/ 0 h 10965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22515"/>
              <a:gd name="T19" fmla="*/ 0 h 1096523"/>
              <a:gd name="T20" fmla="*/ 522515 w 522515"/>
              <a:gd name="T21" fmla="*/ 1096523 h 10965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22515" h="1096523">
                <a:moveTo>
                  <a:pt x="522515" y="0"/>
                </a:moveTo>
                <a:lnTo>
                  <a:pt x="522515" y="1096523"/>
                </a:lnTo>
                <a:lnTo>
                  <a:pt x="0" y="1096523"/>
                </a:lnTo>
                <a:lnTo>
                  <a:pt x="0" y="25234"/>
                </a:lnTo>
                <a:lnTo>
                  <a:pt x="89634" y="22460"/>
                </a:lnTo>
                <a:lnTo>
                  <a:pt x="522515" y="0"/>
                </a:lnTo>
                <a:close/>
              </a:path>
            </a:pathLst>
          </a:custGeom>
          <a:solidFill>
            <a:srgbClr val="FF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FFFF"/>
                </a:solidFill>
              </a:rPr>
              <a:t>3</a:t>
            </a: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32788" name="椭圆 65">
            <a:extLst>
              <a:ext uri="{FF2B5EF4-FFF2-40B4-BE49-F238E27FC236}">
                <a16:creationId xmlns:a16="http://schemas.microsoft.com/office/drawing/2014/main" id="{9538E00D-0D2F-4D4C-B99D-59D88DF83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3313" y="4606925"/>
            <a:ext cx="1509712" cy="1509713"/>
          </a:xfrm>
          <a:prstGeom prst="ellipse">
            <a:avLst/>
          </a:prstGeom>
          <a:solidFill>
            <a:srgbClr val="40C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title</a:t>
            </a:r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32789" name="椭圆 66">
            <a:extLst>
              <a:ext uri="{FF2B5EF4-FFF2-40B4-BE49-F238E27FC236}">
                <a16:creationId xmlns:a16="http://schemas.microsoft.com/office/drawing/2014/main" id="{07FD6375-9A2A-4DDF-96DB-ABB91CA79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8113" y="4573588"/>
            <a:ext cx="1509712" cy="1508125"/>
          </a:xfrm>
          <a:prstGeom prst="ellipse">
            <a:avLst/>
          </a:prstGeom>
          <a:solidFill>
            <a:srgbClr val="FF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title</a:t>
            </a:r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32790" name="椭圆 67">
            <a:extLst>
              <a:ext uri="{FF2B5EF4-FFF2-40B4-BE49-F238E27FC236}">
                <a16:creationId xmlns:a16="http://schemas.microsoft.com/office/drawing/2014/main" id="{AA08926C-B405-4814-A0B0-39E6EA253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2913" y="4362450"/>
            <a:ext cx="1509712" cy="1509713"/>
          </a:xfrm>
          <a:prstGeom prst="ellipse">
            <a:avLst/>
          </a:prstGeom>
          <a:solidFill>
            <a:srgbClr val="FF62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title</a:t>
            </a:r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32791" name="文本框 71">
            <a:extLst>
              <a:ext uri="{FF2B5EF4-FFF2-40B4-BE49-F238E27FC236}">
                <a16:creationId xmlns:a16="http://schemas.microsoft.com/office/drawing/2014/main" id="{6877B289-A543-4C0D-85B8-A82BFE629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" y="6208713"/>
            <a:ext cx="2349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2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content that matches the title.</a:t>
            </a:r>
          </a:p>
        </p:txBody>
      </p:sp>
      <p:sp>
        <p:nvSpPr>
          <p:cNvPr id="32792" name="文本框 72">
            <a:extLst>
              <a:ext uri="{FF2B5EF4-FFF2-40B4-BE49-F238E27FC236}">
                <a16:creationId xmlns:a16="http://schemas.microsoft.com/office/drawing/2014/main" id="{3AD24AE3-FDFC-48D8-86AE-56E26C646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25" y="6205538"/>
            <a:ext cx="23495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content that matches the title.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2793" name="文本框 73">
            <a:extLst>
              <a:ext uri="{FF2B5EF4-FFF2-40B4-BE49-F238E27FC236}">
                <a16:creationId xmlns:a16="http://schemas.microsoft.com/office/drawing/2014/main" id="{5DED9086-D264-426A-8F59-BA6C3F9C6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913" y="6242050"/>
            <a:ext cx="2349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content that matches the title.</a:t>
            </a:r>
          </a:p>
        </p:txBody>
      </p:sp>
      <p:sp>
        <p:nvSpPr>
          <p:cNvPr id="32794" name="文本框 74">
            <a:extLst>
              <a:ext uri="{FF2B5EF4-FFF2-40B4-BE49-F238E27FC236}">
                <a16:creationId xmlns:a16="http://schemas.microsoft.com/office/drawing/2014/main" id="{C02B3F4D-79AD-4159-AEE8-D854E63F9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4950" y="6205538"/>
            <a:ext cx="2349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content that matches the title.</a:t>
            </a:r>
          </a:p>
        </p:txBody>
      </p:sp>
      <p:sp>
        <p:nvSpPr>
          <p:cNvPr id="32795" name="文本框 75">
            <a:extLst>
              <a:ext uri="{FF2B5EF4-FFF2-40B4-BE49-F238E27FC236}">
                <a16:creationId xmlns:a16="http://schemas.microsoft.com/office/drawing/2014/main" id="{C725CD4C-E2A2-45B6-B3A9-0BEBA2815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663" y="1981200"/>
            <a:ext cx="7331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46576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2" name="文本框 81">
            <a:extLst>
              <a:ext uri="{FF2B5EF4-FFF2-40B4-BE49-F238E27FC236}">
                <a16:creationId xmlns:a16="http://schemas.microsoft.com/office/drawing/2014/main" id="{624F0553-F8DE-48F1-ACE9-75C75EAF8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463" y="133350"/>
            <a:ext cx="6202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rgbClr val="7F7F7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THE CONTENT OF THE TITLE</a:t>
            </a:r>
          </a:p>
        </p:txBody>
      </p:sp>
      <p:sp>
        <p:nvSpPr>
          <p:cNvPr id="3" name="矩形 9">
            <a:extLst>
              <a:ext uri="{FF2B5EF4-FFF2-40B4-BE49-F238E27FC236}">
                <a16:creationId xmlns:a16="http://schemas.microsoft.com/office/drawing/2014/main" id="{D1206A0D-7F4E-4099-8688-BC67621DF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569913" cy="657225"/>
          </a:xfrm>
          <a:prstGeom prst="rect">
            <a:avLst/>
          </a:prstGeom>
          <a:solidFill>
            <a:srgbClr val="0C8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84026738-CCAB-4E09-A25E-DC7DE2A23D5A}"/>
              </a:ext>
            </a:extLst>
          </p:cNvPr>
          <p:cNvSpPr/>
          <p:nvPr/>
        </p:nvSpPr>
        <p:spPr bwMode="auto">
          <a:xfrm>
            <a:off x="617538" y="0"/>
            <a:ext cx="107950" cy="6572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2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2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3" grpId="0" animBg="1" autoUpdateAnimBg="0"/>
      <p:bldP spid="32784" grpId="0" animBg="1" autoUpdateAnimBg="0"/>
      <p:bldP spid="32785" grpId="0" animBg="1" autoUpdateAnimBg="0"/>
      <p:bldP spid="32786" grpId="0" animBg="1" autoUpdateAnimBg="0"/>
      <p:bldP spid="32787" grpId="0" animBg="1" autoUpdateAnimBg="0"/>
      <p:bldP spid="32788" grpId="0" animBg="1" autoUpdateAnimBg="0"/>
      <p:bldP spid="32789" grpId="0" animBg="1" autoUpdateAnimBg="0"/>
      <p:bldP spid="32790" grpId="0" animBg="1" autoUpdateAnimBg="0"/>
      <p:bldP spid="32791" grpId="0" autoUpdateAnimBg="0"/>
      <p:bldP spid="32792" grpId="0" autoUpdateAnimBg="0"/>
      <p:bldP spid="32793" grpId="0" autoUpdateAnimBg="0"/>
      <p:bldP spid="32794" grpId="0" autoUpdateAnimBg="0"/>
      <p:bldP spid="3279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2">
            <a:extLst>
              <a:ext uri="{FF2B5EF4-FFF2-40B4-BE49-F238E27FC236}">
                <a16:creationId xmlns:a16="http://schemas.microsoft.com/office/drawing/2014/main" id="{6C790552-8411-4495-8D54-72E3652D5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7F7F7F">
              <a:alpha val="3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5123" name="椭圆 7">
            <a:extLst>
              <a:ext uri="{FF2B5EF4-FFF2-40B4-BE49-F238E27FC236}">
                <a16:creationId xmlns:a16="http://schemas.microsoft.com/office/drawing/2014/main" id="{8CDC7732-ACD6-4AF6-8DC4-F29F64B87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3300" y="4422775"/>
            <a:ext cx="1243013" cy="1244600"/>
          </a:xfrm>
          <a:prstGeom prst="ellipse">
            <a:avLst/>
          </a:prstGeom>
          <a:solidFill>
            <a:srgbClr val="40C6F2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subheading</a:t>
            </a:r>
          </a:p>
        </p:txBody>
      </p:sp>
      <p:sp>
        <p:nvSpPr>
          <p:cNvPr id="5124" name="椭圆 8">
            <a:extLst>
              <a:ext uri="{FF2B5EF4-FFF2-40B4-BE49-F238E27FC236}">
                <a16:creationId xmlns:a16="http://schemas.microsoft.com/office/drawing/2014/main" id="{BDE9AFC7-0DBB-4B62-B1F0-B3C4ACD34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0113" y="2625725"/>
            <a:ext cx="1243012" cy="1244600"/>
          </a:xfrm>
          <a:prstGeom prst="ellipse">
            <a:avLst/>
          </a:prstGeom>
          <a:solidFill>
            <a:srgbClr val="FFBD00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subheading</a:t>
            </a:r>
          </a:p>
        </p:txBody>
      </p:sp>
      <p:sp>
        <p:nvSpPr>
          <p:cNvPr id="5125" name="椭圆 9">
            <a:extLst>
              <a:ext uri="{FF2B5EF4-FFF2-40B4-BE49-F238E27FC236}">
                <a16:creationId xmlns:a16="http://schemas.microsoft.com/office/drawing/2014/main" id="{96C5AFC8-4672-41FA-A16A-C24D664CD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2700" y="2625725"/>
            <a:ext cx="1243013" cy="1244600"/>
          </a:xfrm>
          <a:prstGeom prst="ellipse">
            <a:avLst/>
          </a:prstGeom>
          <a:solidFill>
            <a:srgbClr val="FF625F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subheading</a:t>
            </a:r>
          </a:p>
        </p:txBody>
      </p:sp>
      <p:sp>
        <p:nvSpPr>
          <p:cNvPr id="5126" name="椭圆 10">
            <a:extLst>
              <a:ext uri="{FF2B5EF4-FFF2-40B4-BE49-F238E27FC236}">
                <a16:creationId xmlns:a16="http://schemas.microsoft.com/office/drawing/2014/main" id="{B961A1E1-C30A-4930-BF5B-456B4E60C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2188" y="4422775"/>
            <a:ext cx="1244600" cy="1244600"/>
          </a:xfrm>
          <a:prstGeom prst="ellipse">
            <a:avLst/>
          </a:prstGeom>
          <a:solidFill>
            <a:srgbClr val="47D7C6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subheading</a:t>
            </a:r>
          </a:p>
        </p:txBody>
      </p:sp>
      <p:sp>
        <p:nvSpPr>
          <p:cNvPr id="5127" name="弦形 1">
            <a:extLst>
              <a:ext uri="{FF2B5EF4-FFF2-40B4-BE49-F238E27FC236}">
                <a16:creationId xmlns:a16="http://schemas.microsoft.com/office/drawing/2014/main" id="{2FFBCCBD-8ECC-48CD-B81B-E192619432C2}"/>
              </a:ext>
            </a:extLst>
          </p:cNvPr>
          <p:cNvSpPr>
            <a:spLocks/>
          </p:cNvSpPr>
          <p:nvPr/>
        </p:nvSpPr>
        <p:spPr bwMode="auto">
          <a:xfrm rot="6773923">
            <a:off x="3974307" y="3480594"/>
            <a:ext cx="4243387" cy="4244975"/>
          </a:xfrm>
          <a:custGeom>
            <a:avLst/>
            <a:gdLst>
              <a:gd name="T0" fmla="*/ 3617406 w 4244454"/>
              <a:gd name="T1" fmla="*/ 3625226 h 4244454"/>
              <a:gd name="T2" fmla="*/ 1059513 w 4244454"/>
              <a:gd name="T3" fmla="*/ 3962705 h 4244454"/>
              <a:gd name="T4" fmla="*/ 72205 w 4244454"/>
              <a:gd name="T5" fmla="*/ 1573977 h 4244454"/>
              <a:gd name="T6" fmla="*/ 2119029 w 4244454"/>
              <a:gd name="T7" fmla="*/ 0 h 4244454"/>
              <a:gd name="T8" fmla="*/ 3617406 w 4244454"/>
              <a:gd name="T9" fmla="*/ 3625226 h 42444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44454" h="4244454">
                <a:moveTo>
                  <a:pt x="3622868" y="3622868"/>
                </a:moveTo>
                <a:cubicBezTo>
                  <a:pt x="2943669" y="4302067"/>
                  <a:pt x="1892959" y="4440395"/>
                  <a:pt x="1061113" y="3960129"/>
                </a:cubicBezTo>
                <a:cubicBezTo>
                  <a:pt x="229268" y="3479863"/>
                  <a:pt x="-176291" y="2500756"/>
                  <a:pt x="72313" y="1572954"/>
                </a:cubicBezTo>
                <a:cubicBezTo>
                  <a:pt x="320917" y="645151"/>
                  <a:pt x="1161695" y="0"/>
                  <a:pt x="2122227" y="0"/>
                </a:cubicBezTo>
                <a:lnTo>
                  <a:pt x="3622868" y="3622868"/>
                </a:lnTo>
                <a:close/>
              </a:path>
            </a:pathLst>
          </a:custGeom>
          <a:solidFill>
            <a:srgbClr val="40C6F2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5130" name="Group 19">
            <a:extLst>
              <a:ext uri="{FF2B5EF4-FFF2-40B4-BE49-F238E27FC236}">
                <a16:creationId xmlns:a16="http://schemas.microsoft.com/office/drawing/2014/main" id="{EF197627-9842-4E1B-970B-537F845A7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13" y="3517900"/>
            <a:ext cx="32131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A36A2223-0B0F-46A5-A3B7-519276BEC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575" y="5491163"/>
            <a:ext cx="29194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F2F2F2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The title content is filled in here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3CCEEFA-8622-4A15-9D17-1A8A58319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0" y="5006975"/>
            <a:ext cx="2921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2F2F2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Chapter 1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 autoUpdateAnimBg="0"/>
      <p:bldP spid="5124" grpId="0" animBg="1" autoUpdateAnimBg="0"/>
      <p:bldP spid="5125" grpId="0" animBg="1" autoUpdateAnimBg="0"/>
      <p:bldP spid="5126" grpId="0" animBg="1" autoUpdateAnimBg="0"/>
      <p:bldP spid="12" grpId="0" autoUpdateAnimBg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6" name="图片 15">
            <a:extLst>
              <a:ext uri="{FF2B5EF4-FFF2-40B4-BE49-F238E27FC236}">
                <a16:creationId xmlns:a16="http://schemas.microsoft.com/office/drawing/2014/main" id="{4E3BFEDC-57A0-4E08-AD9E-B4474292F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3" t="5983" b="9564"/>
          <a:stretch>
            <a:fillRect/>
          </a:stretch>
        </p:blipFill>
        <p:spPr bwMode="auto">
          <a:xfrm>
            <a:off x="450850" y="1944688"/>
            <a:ext cx="5865813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7" name="圆角矩形 16">
            <a:extLst>
              <a:ext uri="{FF2B5EF4-FFF2-40B4-BE49-F238E27FC236}">
                <a16:creationId xmlns:a16="http://schemas.microsoft.com/office/drawing/2014/main" id="{297C6842-1657-4276-A047-7C916D9B3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0675" y="1944688"/>
            <a:ext cx="674688" cy="581025"/>
          </a:xfrm>
          <a:prstGeom prst="roundRect">
            <a:avLst>
              <a:gd name="adj" fmla="val 26667"/>
            </a:avLst>
          </a:prstGeom>
          <a:solidFill>
            <a:srgbClr val="40C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33808" name="圆角矩形 17">
            <a:extLst>
              <a:ext uri="{FF2B5EF4-FFF2-40B4-BE49-F238E27FC236}">
                <a16:creationId xmlns:a16="http://schemas.microsoft.com/office/drawing/2014/main" id="{25834B1B-3362-4F24-880D-FC2255D1E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0675" y="3940175"/>
            <a:ext cx="674688" cy="579438"/>
          </a:xfrm>
          <a:prstGeom prst="roundRect">
            <a:avLst>
              <a:gd name="adj" fmla="val 26667"/>
            </a:avLst>
          </a:prstGeom>
          <a:solidFill>
            <a:srgbClr val="FF62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pic>
        <p:nvPicPr>
          <p:cNvPr id="33809" name="Group 4">
            <a:extLst>
              <a:ext uri="{FF2B5EF4-FFF2-40B4-BE49-F238E27FC236}">
                <a16:creationId xmlns:a16="http://schemas.microsoft.com/office/drawing/2014/main" id="{7030F168-A27B-4182-A1EF-69D157CFD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2011363"/>
            <a:ext cx="4635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0" name="Group 9">
            <a:extLst>
              <a:ext uri="{FF2B5EF4-FFF2-40B4-BE49-F238E27FC236}">
                <a16:creationId xmlns:a16="http://schemas.microsoft.com/office/drawing/2014/main" id="{665DAC77-ADB3-410B-8383-CE9A2DC0B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25" y="3968750"/>
            <a:ext cx="43973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1" name="文本框 31">
            <a:extLst>
              <a:ext uri="{FF2B5EF4-FFF2-40B4-BE49-F238E27FC236}">
                <a16:creationId xmlns:a16="http://schemas.microsoft.com/office/drawing/2014/main" id="{1E25C1A0-9E41-4101-AD88-6C6F741E8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0" y="2609850"/>
            <a:ext cx="23256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46576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33813" name="文本框 33">
            <a:extLst>
              <a:ext uri="{FF2B5EF4-FFF2-40B4-BE49-F238E27FC236}">
                <a16:creationId xmlns:a16="http://schemas.microsoft.com/office/drawing/2014/main" id="{86DFC755-1007-446A-97C3-C641944DF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5363" y="2055813"/>
            <a:ext cx="1311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40C6F2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title</a:t>
            </a:r>
          </a:p>
        </p:txBody>
      </p:sp>
      <p:sp>
        <p:nvSpPr>
          <p:cNvPr id="33814" name="文本框 34">
            <a:extLst>
              <a:ext uri="{FF2B5EF4-FFF2-40B4-BE49-F238E27FC236}">
                <a16:creationId xmlns:a16="http://schemas.microsoft.com/office/drawing/2014/main" id="{470C4DDD-494B-4BAD-89D8-425D2D7EC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5688" y="4041775"/>
            <a:ext cx="1311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FF625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title</a:t>
            </a:r>
          </a:p>
        </p:txBody>
      </p:sp>
      <p:sp>
        <p:nvSpPr>
          <p:cNvPr id="33815" name="文本框 35">
            <a:extLst>
              <a:ext uri="{FF2B5EF4-FFF2-40B4-BE49-F238E27FC236}">
                <a16:creationId xmlns:a16="http://schemas.microsoft.com/office/drawing/2014/main" id="{6DF30DA4-4B01-4062-B42C-6F2679432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0675" y="4719638"/>
            <a:ext cx="23256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46576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33817" name="圆角矩形 42">
            <a:extLst>
              <a:ext uri="{FF2B5EF4-FFF2-40B4-BE49-F238E27FC236}">
                <a16:creationId xmlns:a16="http://schemas.microsoft.com/office/drawing/2014/main" id="{21D539EE-6AE6-452E-AB63-E10B6FA9D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5463" y="1951038"/>
            <a:ext cx="674687" cy="581025"/>
          </a:xfrm>
          <a:prstGeom prst="roundRect">
            <a:avLst>
              <a:gd name="adj" fmla="val 26667"/>
            </a:avLst>
          </a:prstGeom>
          <a:solidFill>
            <a:srgbClr val="FF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33818" name="圆角矩形 43">
            <a:extLst>
              <a:ext uri="{FF2B5EF4-FFF2-40B4-BE49-F238E27FC236}">
                <a16:creationId xmlns:a16="http://schemas.microsoft.com/office/drawing/2014/main" id="{0362634E-7909-40CC-9538-2713C9AD2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5788" y="3919538"/>
            <a:ext cx="674687" cy="581025"/>
          </a:xfrm>
          <a:prstGeom prst="roundRect">
            <a:avLst>
              <a:gd name="adj" fmla="val 26667"/>
            </a:avLst>
          </a:prstGeom>
          <a:solidFill>
            <a:srgbClr val="47D7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33819" name="文本框 50">
            <a:extLst>
              <a:ext uri="{FF2B5EF4-FFF2-40B4-BE49-F238E27FC236}">
                <a16:creationId xmlns:a16="http://schemas.microsoft.com/office/drawing/2014/main" id="{0FBC2546-A98D-44E8-A6D4-C5D485A17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8788" y="2609850"/>
            <a:ext cx="23256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46576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33821" name="文本框 52">
            <a:extLst>
              <a:ext uri="{FF2B5EF4-FFF2-40B4-BE49-F238E27FC236}">
                <a16:creationId xmlns:a16="http://schemas.microsoft.com/office/drawing/2014/main" id="{1056EE84-6974-4C24-AA1D-DBD646B8E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0150" y="2055813"/>
            <a:ext cx="1311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FFBD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title</a:t>
            </a:r>
          </a:p>
        </p:txBody>
      </p:sp>
      <p:sp>
        <p:nvSpPr>
          <p:cNvPr id="33822" name="文本框 53">
            <a:extLst>
              <a:ext uri="{FF2B5EF4-FFF2-40B4-BE49-F238E27FC236}">
                <a16:creationId xmlns:a16="http://schemas.microsoft.com/office/drawing/2014/main" id="{D73E4312-33DA-4C0D-A571-65B7BCF74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0475" y="4041775"/>
            <a:ext cx="1312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47D7C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title</a:t>
            </a:r>
          </a:p>
        </p:txBody>
      </p:sp>
      <p:sp>
        <p:nvSpPr>
          <p:cNvPr id="33823" name="文本框 54">
            <a:extLst>
              <a:ext uri="{FF2B5EF4-FFF2-40B4-BE49-F238E27FC236}">
                <a16:creationId xmlns:a16="http://schemas.microsoft.com/office/drawing/2014/main" id="{E8FDF2EE-AF24-40B7-ABCB-B03A7345D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5463" y="4719638"/>
            <a:ext cx="23256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46576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content, content to match the title, you can copy and paste directly, to select useful keyword entry.</a:t>
            </a:r>
          </a:p>
        </p:txBody>
      </p:sp>
      <p:pic>
        <p:nvPicPr>
          <p:cNvPr id="33825" name="Group 14">
            <a:extLst>
              <a:ext uri="{FF2B5EF4-FFF2-40B4-BE49-F238E27FC236}">
                <a16:creationId xmlns:a16="http://schemas.microsoft.com/office/drawing/2014/main" id="{D52BE5B0-FE36-45C4-9060-AF4C2F2BE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850" y="1957388"/>
            <a:ext cx="566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6" name="Group 19">
            <a:extLst>
              <a:ext uri="{FF2B5EF4-FFF2-40B4-BE49-F238E27FC236}">
                <a16:creationId xmlns:a16="http://schemas.microsoft.com/office/drawing/2014/main" id="{0849DD08-244E-4D37-8F72-74E712839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175" y="3949700"/>
            <a:ext cx="50641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81">
            <a:extLst>
              <a:ext uri="{FF2B5EF4-FFF2-40B4-BE49-F238E27FC236}">
                <a16:creationId xmlns:a16="http://schemas.microsoft.com/office/drawing/2014/main" id="{A5CDBAD4-25BB-4A86-BBC9-A0762C704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463" y="133350"/>
            <a:ext cx="553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rgbClr val="7F7F7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THE CONTENT OF THE TITLE</a:t>
            </a:r>
          </a:p>
        </p:txBody>
      </p:sp>
      <p:sp>
        <p:nvSpPr>
          <p:cNvPr id="3" name="矩形 9">
            <a:extLst>
              <a:ext uri="{FF2B5EF4-FFF2-40B4-BE49-F238E27FC236}">
                <a16:creationId xmlns:a16="http://schemas.microsoft.com/office/drawing/2014/main" id="{5D1AE6C7-C254-4EE5-BED8-B3A8267F8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569913" cy="657225"/>
          </a:xfrm>
          <a:prstGeom prst="rect">
            <a:avLst/>
          </a:prstGeom>
          <a:solidFill>
            <a:srgbClr val="0C8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0CDB1C0F-49AA-4B8E-9EF1-87642B0F9EA6}"/>
              </a:ext>
            </a:extLst>
          </p:cNvPr>
          <p:cNvSpPr/>
          <p:nvPr/>
        </p:nvSpPr>
        <p:spPr bwMode="auto">
          <a:xfrm>
            <a:off x="617538" y="0"/>
            <a:ext cx="107950" cy="6572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7" grpId="0" animBg="1" autoUpdateAnimBg="0"/>
      <p:bldP spid="33808" grpId="0" animBg="1" autoUpdateAnimBg="0"/>
      <p:bldP spid="33811" grpId="0" autoUpdateAnimBg="0"/>
      <p:bldP spid="33813" grpId="0" autoUpdateAnimBg="0"/>
      <p:bldP spid="33814" grpId="0" autoUpdateAnimBg="0"/>
      <p:bldP spid="33815" grpId="0" autoUpdateAnimBg="0"/>
      <p:bldP spid="33817" grpId="0" animBg="1" autoUpdateAnimBg="0"/>
      <p:bldP spid="33818" grpId="0" animBg="1" autoUpdateAnimBg="0"/>
      <p:bldP spid="33819" grpId="0" autoUpdateAnimBg="0"/>
      <p:bldP spid="33821" grpId="0" autoUpdateAnimBg="0"/>
      <p:bldP spid="33822" grpId="0" autoUpdateAnimBg="0"/>
      <p:bldP spid="33823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0" name="泪滴形 16">
            <a:extLst>
              <a:ext uri="{FF2B5EF4-FFF2-40B4-BE49-F238E27FC236}">
                <a16:creationId xmlns:a16="http://schemas.microsoft.com/office/drawing/2014/main" id="{8C0703A9-2D71-44C7-9FD5-A7DCF65B15F5}"/>
              </a:ext>
            </a:extLst>
          </p:cNvPr>
          <p:cNvSpPr>
            <a:spLocks/>
          </p:cNvSpPr>
          <p:nvPr/>
        </p:nvSpPr>
        <p:spPr bwMode="auto">
          <a:xfrm rot="8100000">
            <a:off x="620713" y="1971675"/>
            <a:ext cx="739775" cy="741363"/>
          </a:xfrm>
          <a:custGeom>
            <a:avLst/>
            <a:gdLst>
              <a:gd name="T0" fmla="*/ 0 w 740229"/>
              <a:gd name="T1" fmla="*/ 374675 h 740229"/>
              <a:gd name="T2" fmla="*/ 368303 w 740229"/>
              <a:gd name="T3" fmla="*/ 0 h 740229"/>
              <a:gd name="T4" fmla="*/ 736605 w 740229"/>
              <a:gd name="T5" fmla="*/ 0 h 740229"/>
              <a:gd name="T6" fmla="*/ 736605 w 740229"/>
              <a:gd name="T7" fmla="*/ 374675 h 740229"/>
              <a:gd name="T8" fmla="*/ 368302 w 740229"/>
              <a:gd name="T9" fmla="*/ 749350 h 740229"/>
              <a:gd name="T10" fmla="*/ -1 w 740229"/>
              <a:gd name="T11" fmla="*/ 374675 h 740229"/>
              <a:gd name="T12" fmla="*/ 0 w 740229"/>
              <a:gd name="T13" fmla="*/ 374675 h 7402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40229" h="740229">
                <a:moveTo>
                  <a:pt x="0" y="370115"/>
                </a:moveTo>
                <a:cubicBezTo>
                  <a:pt x="0" y="165706"/>
                  <a:pt x="165706" y="0"/>
                  <a:pt x="370115" y="0"/>
                </a:cubicBezTo>
                <a:lnTo>
                  <a:pt x="740229" y="0"/>
                </a:lnTo>
                <a:lnTo>
                  <a:pt x="740229" y="370115"/>
                </a:lnTo>
                <a:cubicBezTo>
                  <a:pt x="740229" y="574524"/>
                  <a:pt x="574523" y="740230"/>
                  <a:pt x="370114" y="740230"/>
                </a:cubicBezTo>
                <a:cubicBezTo>
                  <a:pt x="165705" y="740230"/>
                  <a:pt x="-1" y="574524"/>
                  <a:pt x="-1" y="370115"/>
                </a:cubicBezTo>
                <a:lnTo>
                  <a:pt x="0" y="370115"/>
                </a:lnTo>
                <a:close/>
              </a:path>
            </a:pathLst>
          </a:custGeom>
          <a:solidFill>
            <a:srgbClr val="47D7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831" name="椭圆 17">
            <a:extLst>
              <a:ext uri="{FF2B5EF4-FFF2-40B4-BE49-F238E27FC236}">
                <a16:creationId xmlns:a16="http://schemas.microsoft.com/office/drawing/2014/main" id="{6D6CB556-143A-4407-BB92-E3D38680F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000" y="3338513"/>
            <a:ext cx="203200" cy="203200"/>
          </a:xfrm>
          <a:prstGeom prst="ellipse">
            <a:avLst/>
          </a:prstGeom>
          <a:solidFill>
            <a:srgbClr val="F1F1F1"/>
          </a:solidFill>
          <a:ln w="12700">
            <a:solidFill>
              <a:srgbClr val="47D7C6"/>
            </a:solidFill>
            <a:round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34832" name="文本框 19">
            <a:extLst>
              <a:ext uri="{FF2B5EF4-FFF2-40B4-BE49-F238E27FC236}">
                <a16:creationId xmlns:a16="http://schemas.microsoft.com/office/drawing/2014/main" id="{7C98DD46-47DA-4C9B-9732-15463FD18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2982913"/>
            <a:ext cx="7985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dirty="0">
                <a:solidFill>
                  <a:srgbClr val="46576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2010</a:t>
            </a:r>
            <a:endParaRPr lang="zh-CN" altLang="en-US" sz="1800" dirty="0">
              <a:solidFill>
                <a:srgbClr val="465766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4833" name="文本框 20">
            <a:extLst>
              <a:ext uri="{FF2B5EF4-FFF2-40B4-BE49-F238E27FC236}">
                <a16:creationId xmlns:a16="http://schemas.microsoft.com/office/drawing/2014/main" id="{9BDD0524-2103-436D-B13C-9B37F9C21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63" y="3643313"/>
            <a:ext cx="172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46576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Description of the content</a:t>
            </a:r>
            <a:endParaRPr lang="en-US" altLang="zh-CN" sz="1600" dirty="0">
              <a:solidFill>
                <a:srgbClr val="465766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4834" name="椭圆 21">
            <a:extLst>
              <a:ext uri="{FF2B5EF4-FFF2-40B4-BE49-F238E27FC236}">
                <a16:creationId xmlns:a16="http://schemas.microsoft.com/office/drawing/2014/main" id="{130F7951-A2EC-48BA-88F2-8F4C3E234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8150" y="3338513"/>
            <a:ext cx="203200" cy="203200"/>
          </a:xfrm>
          <a:prstGeom prst="ellipse">
            <a:avLst/>
          </a:prstGeom>
          <a:solidFill>
            <a:srgbClr val="F1F1F1"/>
          </a:solidFill>
          <a:ln w="12700">
            <a:solidFill>
              <a:srgbClr val="FFBD00"/>
            </a:solidFill>
            <a:round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34835" name="椭圆 22">
            <a:extLst>
              <a:ext uri="{FF2B5EF4-FFF2-40B4-BE49-F238E27FC236}">
                <a16:creationId xmlns:a16="http://schemas.microsoft.com/office/drawing/2014/main" id="{9E5268FC-E043-42E6-8F13-2C2AA0FD5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5713" y="3338513"/>
            <a:ext cx="203200" cy="203200"/>
          </a:xfrm>
          <a:prstGeom prst="ellipse">
            <a:avLst/>
          </a:prstGeom>
          <a:solidFill>
            <a:srgbClr val="F1F1F1"/>
          </a:solidFill>
          <a:ln w="12700">
            <a:solidFill>
              <a:srgbClr val="FA5F1F"/>
            </a:solidFill>
            <a:round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34836" name="椭圆 23">
            <a:extLst>
              <a:ext uri="{FF2B5EF4-FFF2-40B4-BE49-F238E27FC236}">
                <a16:creationId xmlns:a16="http://schemas.microsoft.com/office/drawing/2014/main" id="{A3DB7C48-3F77-4414-86C8-1C66799D7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4863" y="3338513"/>
            <a:ext cx="203200" cy="203200"/>
          </a:xfrm>
          <a:prstGeom prst="ellipse">
            <a:avLst/>
          </a:prstGeom>
          <a:solidFill>
            <a:srgbClr val="F1F1F1"/>
          </a:solidFill>
          <a:ln w="12700">
            <a:solidFill>
              <a:srgbClr val="40C6F2"/>
            </a:solidFill>
            <a:round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34837" name="椭圆 24">
            <a:extLst>
              <a:ext uri="{FF2B5EF4-FFF2-40B4-BE49-F238E27FC236}">
                <a16:creationId xmlns:a16="http://schemas.microsoft.com/office/drawing/2014/main" id="{5A9EB57D-3F7E-49C8-A159-753469FD1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4013" y="3338513"/>
            <a:ext cx="173037" cy="174625"/>
          </a:xfrm>
          <a:prstGeom prst="ellipse">
            <a:avLst/>
          </a:prstGeom>
          <a:solidFill>
            <a:srgbClr val="F1F1F1"/>
          </a:solidFill>
          <a:ln w="12700">
            <a:solidFill>
              <a:srgbClr val="47D7C6"/>
            </a:solidFill>
            <a:round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34838" name="椭圆 25">
            <a:extLst>
              <a:ext uri="{FF2B5EF4-FFF2-40B4-BE49-F238E27FC236}">
                <a16:creationId xmlns:a16="http://schemas.microsoft.com/office/drawing/2014/main" id="{EA222483-44E7-4D82-9564-3FC215451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03000" y="3338513"/>
            <a:ext cx="174625" cy="174625"/>
          </a:xfrm>
          <a:prstGeom prst="ellipse">
            <a:avLst/>
          </a:prstGeom>
          <a:solidFill>
            <a:srgbClr val="F1F1F1"/>
          </a:solidFill>
          <a:ln w="12700">
            <a:solidFill>
              <a:srgbClr val="92D050"/>
            </a:solidFill>
            <a:round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34839" name="泪滴形 27">
            <a:extLst>
              <a:ext uri="{FF2B5EF4-FFF2-40B4-BE49-F238E27FC236}">
                <a16:creationId xmlns:a16="http://schemas.microsoft.com/office/drawing/2014/main" id="{821AE119-DED0-4FF8-AFE5-31D55DEB8BEB}"/>
              </a:ext>
            </a:extLst>
          </p:cNvPr>
          <p:cNvSpPr>
            <a:spLocks/>
          </p:cNvSpPr>
          <p:nvPr/>
        </p:nvSpPr>
        <p:spPr bwMode="auto">
          <a:xfrm rot="13500000" flipV="1">
            <a:off x="2708275" y="4162425"/>
            <a:ext cx="741363" cy="739775"/>
          </a:xfrm>
          <a:custGeom>
            <a:avLst/>
            <a:gdLst>
              <a:gd name="T0" fmla="*/ 0 w 740229"/>
              <a:gd name="T1" fmla="*/ 368303 h 740229"/>
              <a:gd name="T2" fmla="*/ 374675 w 740229"/>
              <a:gd name="T3" fmla="*/ 0 h 740229"/>
              <a:gd name="T4" fmla="*/ 749349 w 740229"/>
              <a:gd name="T5" fmla="*/ 0 h 740229"/>
              <a:gd name="T6" fmla="*/ 749349 w 740229"/>
              <a:gd name="T7" fmla="*/ 368303 h 740229"/>
              <a:gd name="T8" fmla="*/ 374674 w 740229"/>
              <a:gd name="T9" fmla="*/ 736606 h 740229"/>
              <a:gd name="T10" fmla="*/ -1 w 740229"/>
              <a:gd name="T11" fmla="*/ 368303 h 740229"/>
              <a:gd name="T12" fmla="*/ 0 w 740229"/>
              <a:gd name="T13" fmla="*/ 368303 h 7402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40229" h="740229">
                <a:moveTo>
                  <a:pt x="0" y="370115"/>
                </a:moveTo>
                <a:cubicBezTo>
                  <a:pt x="0" y="165706"/>
                  <a:pt x="165706" y="0"/>
                  <a:pt x="370115" y="0"/>
                </a:cubicBezTo>
                <a:lnTo>
                  <a:pt x="740229" y="0"/>
                </a:lnTo>
                <a:lnTo>
                  <a:pt x="740229" y="370115"/>
                </a:lnTo>
                <a:cubicBezTo>
                  <a:pt x="740229" y="574524"/>
                  <a:pt x="574523" y="740230"/>
                  <a:pt x="370114" y="740230"/>
                </a:cubicBezTo>
                <a:cubicBezTo>
                  <a:pt x="165705" y="740230"/>
                  <a:pt x="-1" y="574524"/>
                  <a:pt x="-1" y="370115"/>
                </a:cubicBezTo>
                <a:lnTo>
                  <a:pt x="0" y="370115"/>
                </a:lnTo>
                <a:close/>
              </a:path>
            </a:pathLst>
          </a:custGeom>
          <a:solidFill>
            <a:srgbClr val="FF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840" name="文本框 28">
            <a:extLst>
              <a:ext uri="{FF2B5EF4-FFF2-40B4-BE49-F238E27FC236}">
                <a16:creationId xmlns:a16="http://schemas.microsoft.com/office/drawing/2014/main" id="{24028594-AB4D-4BC8-B240-86E6D8849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913" y="3641725"/>
            <a:ext cx="701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dirty="0">
                <a:solidFill>
                  <a:srgbClr val="46576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2011</a:t>
            </a:r>
            <a:endParaRPr lang="zh-CN" altLang="en-US" sz="1800" dirty="0">
              <a:solidFill>
                <a:srgbClr val="465766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4841" name="文本框 29">
            <a:extLst>
              <a:ext uri="{FF2B5EF4-FFF2-40B4-BE49-F238E27FC236}">
                <a16:creationId xmlns:a16="http://schemas.microsoft.com/office/drawing/2014/main" id="{7FA9C21B-3923-4903-A451-3EACD6418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388" y="2681288"/>
            <a:ext cx="20560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46576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Description of the content</a:t>
            </a:r>
            <a:endParaRPr lang="en-US" altLang="zh-CN" sz="1600" dirty="0">
              <a:solidFill>
                <a:srgbClr val="465766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4842" name="泪滴形 30">
            <a:extLst>
              <a:ext uri="{FF2B5EF4-FFF2-40B4-BE49-F238E27FC236}">
                <a16:creationId xmlns:a16="http://schemas.microsoft.com/office/drawing/2014/main" id="{409DBB82-CE46-4841-9F25-57DFD1467055}"/>
              </a:ext>
            </a:extLst>
          </p:cNvPr>
          <p:cNvSpPr>
            <a:spLocks/>
          </p:cNvSpPr>
          <p:nvPr/>
        </p:nvSpPr>
        <p:spPr bwMode="auto">
          <a:xfrm rot="8100000">
            <a:off x="4802188" y="1971675"/>
            <a:ext cx="739775" cy="741363"/>
          </a:xfrm>
          <a:custGeom>
            <a:avLst/>
            <a:gdLst>
              <a:gd name="T0" fmla="*/ 0 w 740229"/>
              <a:gd name="T1" fmla="*/ 374675 h 740229"/>
              <a:gd name="T2" fmla="*/ 368303 w 740229"/>
              <a:gd name="T3" fmla="*/ 0 h 740229"/>
              <a:gd name="T4" fmla="*/ 736605 w 740229"/>
              <a:gd name="T5" fmla="*/ 0 h 740229"/>
              <a:gd name="T6" fmla="*/ 736605 w 740229"/>
              <a:gd name="T7" fmla="*/ 374675 h 740229"/>
              <a:gd name="T8" fmla="*/ 368302 w 740229"/>
              <a:gd name="T9" fmla="*/ 749350 h 740229"/>
              <a:gd name="T10" fmla="*/ -1 w 740229"/>
              <a:gd name="T11" fmla="*/ 374675 h 740229"/>
              <a:gd name="T12" fmla="*/ 0 w 740229"/>
              <a:gd name="T13" fmla="*/ 374675 h 7402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40229" h="740229">
                <a:moveTo>
                  <a:pt x="0" y="370115"/>
                </a:moveTo>
                <a:cubicBezTo>
                  <a:pt x="0" y="165706"/>
                  <a:pt x="165706" y="0"/>
                  <a:pt x="370115" y="0"/>
                </a:cubicBezTo>
                <a:lnTo>
                  <a:pt x="740229" y="0"/>
                </a:lnTo>
                <a:lnTo>
                  <a:pt x="740229" y="370115"/>
                </a:lnTo>
                <a:cubicBezTo>
                  <a:pt x="740229" y="574524"/>
                  <a:pt x="574523" y="740230"/>
                  <a:pt x="370114" y="740230"/>
                </a:cubicBezTo>
                <a:cubicBezTo>
                  <a:pt x="165705" y="740230"/>
                  <a:pt x="-1" y="574524"/>
                  <a:pt x="-1" y="370115"/>
                </a:cubicBezTo>
                <a:lnTo>
                  <a:pt x="0" y="370115"/>
                </a:lnTo>
                <a:close/>
              </a:path>
            </a:pathLst>
          </a:custGeom>
          <a:solidFill>
            <a:srgbClr val="FA5F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843" name="文本框 31">
            <a:extLst>
              <a:ext uri="{FF2B5EF4-FFF2-40B4-BE49-F238E27FC236}">
                <a16:creationId xmlns:a16="http://schemas.microsoft.com/office/drawing/2014/main" id="{DF73FF3B-3235-475A-8BB8-3C472A2AF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9013" y="2982913"/>
            <a:ext cx="7985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dirty="0">
                <a:solidFill>
                  <a:srgbClr val="46576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2012</a:t>
            </a:r>
            <a:endParaRPr lang="zh-CN" altLang="en-US" sz="1800" dirty="0">
              <a:solidFill>
                <a:srgbClr val="465766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4844" name="文本框 32">
            <a:extLst>
              <a:ext uri="{FF2B5EF4-FFF2-40B4-BE49-F238E27FC236}">
                <a16:creationId xmlns:a16="http://schemas.microsoft.com/office/drawing/2014/main" id="{764CD103-FABB-4ACD-BF99-7ADDBECD8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7524" y="3686334"/>
            <a:ext cx="17206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46576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Description of the content</a:t>
            </a:r>
            <a:endParaRPr lang="en-US" altLang="zh-CN" sz="1600" dirty="0">
              <a:solidFill>
                <a:srgbClr val="465766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4845" name="泪滴形 33">
            <a:extLst>
              <a:ext uri="{FF2B5EF4-FFF2-40B4-BE49-F238E27FC236}">
                <a16:creationId xmlns:a16="http://schemas.microsoft.com/office/drawing/2014/main" id="{FC265C05-A554-4BAC-A455-A6BAFDB7F678}"/>
              </a:ext>
            </a:extLst>
          </p:cNvPr>
          <p:cNvSpPr>
            <a:spLocks/>
          </p:cNvSpPr>
          <p:nvPr/>
        </p:nvSpPr>
        <p:spPr bwMode="auto">
          <a:xfrm rot="13500000" flipV="1">
            <a:off x="6929438" y="4162425"/>
            <a:ext cx="741362" cy="739775"/>
          </a:xfrm>
          <a:custGeom>
            <a:avLst/>
            <a:gdLst>
              <a:gd name="T0" fmla="*/ 0 w 740229"/>
              <a:gd name="T1" fmla="*/ 368303 h 740229"/>
              <a:gd name="T2" fmla="*/ 374672 w 740229"/>
              <a:gd name="T3" fmla="*/ 0 h 740229"/>
              <a:gd name="T4" fmla="*/ 749341 w 740229"/>
              <a:gd name="T5" fmla="*/ 0 h 740229"/>
              <a:gd name="T6" fmla="*/ 749341 w 740229"/>
              <a:gd name="T7" fmla="*/ 368303 h 740229"/>
              <a:gd name="T8" fmla="*/ 374670 w 740229"/>
              <a:gd name="T9" fmla="*/ 736606 h 740229"/>
              <a:gd name="T10" fmla="*/ -1 w 740229"/>
              <a:gd name="T11" fmla="*/ 368303 h 740229"/>
              <a:gd name="T12" fmla="*/ 0 w 740229"/>
              <a:gd name="T13" fmla="*/ 368303 h 7402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40229" h="740229">
                <a:moveTo>
                  <a:pt x="0" y="370115"/>
                </a:moveTo>
                <a:cubicBezTo>
                  <a:pt x="0" y="165706"/>
                  <a:pt x="165706" y="0"/>
                  <a:pt x="370115" y="0"/>
                </a:cubicBezTo>
                <a:lnTo>
                  <a:pt x="740229" y="0"/>
                </a:lnTo>
                <a:lnTo>
                  <a:pt x="740229" y="370115"/>
                </a:lnTo>
                <a:cubicBezTo>
                  <a:pt x="740229" y="574524"/>
                  <a:pt x="574523" y="740230"/>
                  <a:pt x="370114" y="740230"/>
                </a:cubicBezTo>
                <a:cubicBezTo>
                  <a:pt x="165705" y="740230"/>
                  <a:pt x="-1" y="574524"/>
                  <a:pt x="-1" y="370115"/>
                </a:cubicBezTo>
                <a:lnTo>
                  <a:pt x="0" y="370115"/>
                </a:lnTo>
                <a:close/>
              </a:path>
            </a:pathLst>
          </a:custGeom>
          <a:solidFill>
            <a:srgbClr val="40C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846" name="文本框 34">
            <a:extLst>
              <a:ext uri="{FF2B5EF4-FFF2-40B4-BE49-F238E27FC236}">
                <a16:creationId xmlns:a16="http://schemas.microsoft.com/office/drawing/2014/main" id="{F1F3B553-5C08-4CF7-AD5D-0999704F0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3641725"/>
            <a:ext cx="866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dirty="0">
                <a:solidFill>
                  <a:srgbClr val="46576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2013</a:t>
            </a:r>
            <a:endParaRPr lang="zh-CN" altLang="en-US" sz="1800" dirty="0">
              <a:solidFill>
                <a:srgbClr val="465766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4847" name="文本框 35">
            <a:extLst>
              <a:ext uri="{FF2B5EF4-FFF2-40B4-BE49-F238E27FC236}">
                <a16:creationId xmlns:a16="http://schemas.microsoft.com/office/drawing/2014/main" id="{289C6937-566C-492E-B6F8-3C45BCF06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6265" y="2632209"/>
            <a:ext cx="20195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46576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Description of the content</a:t>
            </a:r>
            <a:endParaRPr lang="en-US" altLang="zh-CN" sz="1600" dirty="0">
              <a:solidFill>
                <a:srgbClr val="465766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4848" name="泪滴形 36">
            <a:extLst>
              <a:ext uri="{FF2B5EF4-FFF2-40B4-BE49-F238E27FC236}">
                <a16:creationId xmlns:a16="http://schemas.microsoft.com/office/drawing/2014/main" id="{CF763632-428A-4368-8BB1-4ACD64E039B4}"/>
              </a:ext>
            </a:extLst>
          </p:cNvPr>
          <p:cNvSpPr>
            <a:spLocks/>
          </p:cNvSpPr>
          <p:nvPr/>
        </p:nvSpPr>
        <p:spPr bwMode="auto">
          <a:xfrm rot="8100000">
            <a:off x="8956675" y="1971675"/>
            <a:ext cx="741363" cy="741363"/>
          </a:xfrm>
          <a:custGeom>
            <a:avLst/>
            <a:gdLst>
              <a:gd name="T0" fmla="*/ 0 w 740229"/>
              <a:gd name="T1" fmla="*/ 374675 h 740229"/>
              <a:gd name="T2" fmla="*/ 374675 w 740229"/>
              <a:gd name="T3" fmla="*/ 0 h 740229"/>
              <a:gd name="T4" fmla="*/ 749349 w 740229"/>
              <a:gd name="T5" fmla="*/ 0 h 740229"/>
              <a:gd name="T6" fmla="*/ 749349 w 740229"/>
              <a:gd name="T7" fmla="*/ 374675 h 740229"/>
              <a:gd name="T8" fmla="*/ 374674 w 740229"/>
              <a:gd name="T9" fmla="*/ 749350 h 740229"/>
              <a:gd name="T10" fmla="*/ -1 w 740229"/>
              <a:gd name="T11" fmla="*/ 374675 h 740229"/>
              <a:gd name="T12" fmla="*/ 0 w 740229"/>
              <a:gd name="T13" fmla="*/ 374675 h 7402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40229" h="740229">
                <a:moveTo>
                  <a:pt x="0" y="370115"/>
                </a:moveTo>
                <a:cubicBezTo>
                  <a:pt x="0" y="165706"/>
                  <a:pt x="165706" y="0"/>
                  <a:pt x="370115" y="0"/>
                </a:cubicBezTo>
                <a:lnTo>
                  <a:pt x="740229" y="0"/>
                </a:lnTo>
                <a:lnTo>
                  <a:pt x="740229" y="370115"/>
                </a:lnTo>
                <a:cubicBezTo>
                  <a:pt x="740229" y="574524"/>
                  <a:pt x="574523" y="740230"/>
                  <a:pt x="370114" y="740230"/>
                </a:cubicBezTo>
                <a:cubicBezTo>
                  <a:pt x="165705" y="740230"/>
                  <a:pt x="-1" y="574524"/>
                  <a:pt x="-1" y="370115"/>
                </a:cubicBezTo>
                <a:lnTo>
                  <a:pt x="0" y="370115"/>
                </a:lnTo>
                <a:close/>
              </a:path>
            </a:pathLst>
          </a:custGeom>
          <a:solidFill>
            <a:srgbClr val="FF62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849" name="文本框 37">
            <a:extLst>
              <a:ext uri="{FF2B5EF4-FFF2-40B4-BE49-F238E27FC236}">
                <a16:creationId xmlns:a16="http://schemas.microsoft.com/office/drawing/2014/main" id="{37D33F7A-342C-490E-A79C-4954A82FB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5088" y="2982913"/>
            <a:ext cx="796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dirty="0">
                <a:solidFill>
                  <a:srgbClr val="46576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2014</a:t>
            </a:r>
            <a:endParaRPr lang="zh-CN" altLang="en-US" sz="1800" dirty="0">
              <a:solidFill>
                <a:srgbClr val="465766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4850" name="文本框 38">
            <a:extLst>
              <a:ext uri="{FF2B5EF4-FFF2-40B4-BE49-F238E27FC236}">
                <a16:creationId xmlns:a16="http://schemas.microsoft.com/office/drawing/2014/main" id="{8ACA6980-9FDF-4FC2-80E1-5711E1E0B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7642" y="3686333"/>
            <a:ext cx="17723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46576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Description of the content</a:t>
            </a:r>
            <a:endParaRPr lang="en-US" altLang="zh-CN" sz="1600" dirty="0">
              <a:solidFill>
                <a:srgbClr val="465766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4851" name="泪滴形 39">
            <a:extLst>
              <a:ext uri="{FF2B5EF4-FFF2-40B4-BE49-F238E27FC236}">
                <a16:creationId xmlns:a16="http://schemas.microsoft.com/office/drawing/2014/main" id="{20630F3D-49AA-499F-9B6E-021975D1AEA5}"/>
              </a:ext>
            </a:extLst>
          </p:cNvPr>
          <p:cNvSpPr>
            <a:spLocks/>
          </p:cNvSpPr>
          <p:nvPr/>
        </p:nvSpPr>
        <p:spPr bwMode="auto">
          <a:xfrm rot="13500000" flipV="1">
            <a:off x="11018838" y="4162425"/>
            <a:ext cx="739775" cy="739775"/>
          </a:xfrm>
          <a:custGeom>
            <a:avLst/>
            <a:gdLst>
              <a:gd name="T0" fmla="*/ 0 w 740229"/>
              <a:gd name="T1" fmla="*/ 368303 h 740229"/>
              <a:gd name="T2" fmla="*/ 368303 w 740229"/>
              <a:gd name="T3" fmla="*/ 0 h 740229"/>
              <a:gd name="T4" fmla="*/ 736605 w 740229"/>
              <a:gd name="T5" fmla="*/ 0 h 740229"/>
              <a:gd name="T6" fmla="*/ 736605 w 740229"/>
              <a:gd name="T7" fmla="*/ 368303 h 740229"/>
              <a:gd name="T8" fmla="*/ 368302 w 740229"/>
              <a:gd name="T9" fmla="*/ 736606 h 740229"/>
              <a:gd name="T10" fmla="*/ -1 w 740229"/>
              <a:gd name="T11" fmla="*/ 368303 h 740229"/>
              <a:gd name="T12" fmla="*/ 0 w 740229"/>
              <a:gd name="T13" fmla="*/ 368303 h 7402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40229" h="740229">
                <a:moveTo>
                  <a:pt x="0" y="370115"/>
                </a:moveTo>
                <a:cubicBezTo>
                  <a:pt x="0" y="165706"/>
                  <a:pt x="165706" y="0"/>
                  <a:pt x="370115" y="0"/>
                </a:cubicBezTo>
                <a:lnTo>
                  <a:pt x="740229" y="0"/>
                </a:lnTo>
                <a:lnTo>
                  <a:pt x="740229" y="370115"/>
                </a:lnTo>
                <a:cubicBezTo>
                  <a:pt x="740229" y="574524"/>
                  <a:pt x="574523" y="740230"/>
                  <a:pt x="370114" y="740230"/>
                </a:cubicBezTo>
                <a:cubicBezTo>
                  <a:pt x="165705" y="740230"/>
                  <a:pt x="-1" y="574524"/>
                  <a:pt x="-1" y="370115"/>
                </a:cubicBezTo>
                <a:lnTo>
                  <a:pt x="0" y="370115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852" name="文本框 40">
            <a:extLst>
              <a:ext uri="{FF2B5EF4-FFF2-40B4-BE49-F238E27FC236}">
                <a16:creationId xmlns:a16="http://schemas.microsoft.com/office/drawing/2014/main" id="{BD47C288-BBAD-43FF-96C4-C6E70C6D8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7888" y="3641725"/>
            <a:ext cx="865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dirty="0">
                <a:solidFill>
                  <a:srgbClr val="46576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2015</a:t>
            </a:r>
            <a:endParaRPr lang="zh-CN" altLang="en-US" sz="1800" dirty="0">
              <a:solidFill>
                <a:srgbClr val="465766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4853" name="文本框 41">
            <a:extLst>
              <a:ext uri="{FF2B5EF4-FFF2-40B4-BE49-F238E27FC236}">
                <a16:creationId xmlns:a16="http://schemas.microsoft.com/office/drawing/2014/main" id="{825C563F-45DE-4A25-99E1-E258674D3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4110" y="2667140"/>
            <a:ext cx="18392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46576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Description of the content</a:t>
            </a:r>
            <a:endParaRPr lang="en-US" altLang="zh-CN" sz="1600" dirty="0">
              <a:solidFill>
                <a:srgbClr val="465766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34854" name="Group 8">
            <a:extLst>
              <a:ext uri="{FF2B5EF4-FFF2-40B4-BE49-F238E27FC236}">
                <a16:creationId xmlns:a16="http://schemas.microsoft.com/office/drawing/2014/main" id="{F0AC96ED-FCCD-40D8-91A7-E961360FD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13" y="2139950"/>
            <a:ext cx="13668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5" name="Group 13">
            <a:extLst>
              <a:ext uri="{FF2B5EF4-FFF2-40B4-BE49-F238E27FC236}">
                <a16:creationId xmlns:a16="http://schemas.microsoft.com/office/drawing/2014/main" id="{E907C453-F596-46D6-9EEF-6BD00F3FE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413" y="2073275"/>
            <a:ext cx="5191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6" name="Group 18">
            <a:extLst>
              <a:ext uri="{FF2B5EF4-FFF2-40B4-BE49-F238E27FC236}">
                <a16:creationId xmlns:a16="http://schemas.microsoft.com/office/drawing/2014/main" id="{3AE83D95-5F94-4260-A1BA-AFBDA30D2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88" y="42735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7" name="Group 23">
            <a:extLst>
              <a:ext uri="{FF2B5EF4-FFF2-40B4-BE49-F238E27FC236}">
                <a16:creationId xmlns:a16="http://schemas.microsoft.com/office/drawing/2014/main" id="{14B63612-F0C7-466B-A084-7F0D4EDF3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2114550"/>
            <a:ext cx="48895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58" name="Group 9">
            <a:extLst>
              <a:ext uri="{FF2B5EF4-FFF2-40B4-BE49-F238E27FC236}">
                <a16:creationId xmlns:a16="http://schemas.microsoft.com/office/drawing/2014/main" id="{CED77B61-B04A-4BF0-99EE-E1F6344BCB1F}"/>
              </a:ext>
            </a:extLst>
          </p:cNvPr>
          <p:cNvGrpSpPr>
            <a:grpSpLocks/>
          </p:cNvGrpSpPr>
          <p:nvPr/>
        </p:nvGrpSpPr>
        <p:grpSpPr bwMode="auto">
          <a:xfrm>
            <a:off x="7002463" y="4162425"/>
            <a:ext cx="660400" cy="584200"/>
            <a:chOff x="0" y="0"/>
            <a:chExt cx="741" cy="656"/>
          </a:xfrm>
        </p:grpSpPr>
        <p:sp>
          <p:nvSpPr>
            <p:cNvPr id="2" name="Line 10">
              <a:extLst>
                <a:ext uri="{FF2B5EF4-FFF2-40B4-BE49-F238E27FC236}">
                  <a16:creationId xmlns:a16="http://schemas.microsoft.com/office/drawing/2014/main" id="{BC59F61F-FF0F-496F-B5B6-AD9F2D9D1C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1" y="0"/>
              <a:ext cx="0" cy="0"/>
            </a:xfrm>
            <a:prstGeom prst="line">
              <a:avLst/>
            </a:prstGeom>
            <a:noFill/>
            <a:ln w="15875">
              <a:solidFill>
                <a:srgbClr val="449FD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" name="Freeform 11">
              <a:extLst>
                <a:ext uri="{FF2B5EF4-FFF2-40B4-BE49-F238E27FC236}">
                  <a16:creationId xmlns:a16="http://schemas.microsoft.com/office/drawing/2014/main" id="{687E3092-9DC8-4A80-A749-711FC0AF47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44"/>
              <a:ext cx="675" cy="612"/>
            </a:xfrm>
            <a:custGeom>
              <a:avLst/>
              <a:gdLst>
                <a:gd name="T0" fmla="*/ 197371 w 286"/>
                <a:gd name="T1" fmla="*/ 192478 h 259"/>
                <a:gd name="T2" fmla="*/ 192531 w 286"/>
                <a:gd name="T3" fmla="*/ 177754 h 259"/>
                <a:gd name="T4" fmla="*/ 210834 w 286"/>
                <a:gd name="T5" fmla="*/ 142752 h 259"/>
                <a:gd name="T6" fmla="*/ 215891 w 286"/>
                <a:gd name="T7" fmla="*/ 113501 h 259"/>
                <a:gd name="T8" fmla="*/ 172165 w 286"/>
                <a:gd name="T9" fmla="*/ 52589 h 259"/>
                <a:gd name="T10" fmla="*/ 128087 w 286"/>
                <a:gd name="T11" fmla="*/ 113501 h 259"/>
                <a:gd name="T12" fmla="*/ 133792 w 286"/>
                <a:gd name="T13" fmla="*/ 142752 h 259"/>
                <a:gd name="T14" fmla="*/ 152090 w 286"/>
                <a:gd name="T15" fmla="*/ 177754 h 259"/>
                <a:gd name="T16" fmla="*/ 146385 w 286"/>
                <a:gd name="T17" fmla="*/ 192478 h 259"/>
                <a:gd name="T18" fmla="*/ 69282 w 286"/>
                <a:gd name="T19" fmla="*/ 251702 h 259"/>
                <a:gd name="T20" fmla="*/ 275343 w 286"/>
                <a:gd name="T21" fmla="*/ 251702 h 259"/>
                <a:gd name="T22" fmla="*/ 197371 w 286"/>
                <a:gd name="T23" fmla="*/ 192478 h 259"/>
                <a:gd name="T24" fmla="*/ 92645 w 286"/>
                <a:gd name="T25" fmla="*/ 197426 h 259"/>
                <a:gd name="T26" fmla="*/ 131007 w 286"/>
                <a:gd name="T27" fmla="*/ 178938 h 259"/>
                <a:gd name="T28" fmla="*/ 118189 w 286"/>
                <a:gd name="T29" fmla="*/ 154534 h 259"/>
                <a:gd name="T30" fmla="*/ 108904 w 286"/>
                <a:gd name="T31" fmla="*/ 139732 h 259"/>
                <a:gd name="T32" fmla="*/ 106827 w 286"/>
                <a:gd name="T33" fmla="*/ 121339 h 259"/>
                <a:gd name="T34" fmla="*/ 110587 w 286"/>
                <a:gd name="T35" fmla="*/ 108950 h 259"/>
                <a:gd name="T36" fmla="*/ 123893 w 286"/>
                <a:gd name="T37" fmla="*/ 53405 h 259"/>
                <a:gd name="T38" fmla="*/ 148163 w 286"/>
                <a:gd name="T39" fmla="*/ 38972 h 259"/>
                <a:gd name="T40" fmla="*/ 103162 w 286"/>
                <a:gd name="T41" fmla="*/ 0 h 259"/>
                <a:gd name="T42" fmla="*/ 59608 w 286"/>
                <a:gd name="T43" fmla="*/ 62166 h 259"/>
                <a:gd name="T44" fmla="*/ 64441 w 286"/>
                <a:gd name="T45" fmla="*/ 90531 h 259"/>
                <a:gd name="T46" fmla="*/ 82813 w 286"/>
                <a:gd name="T47" fmla="*/ 125510 h 259"/>
                <a:gd name="T48" fmla="*/ 77906 w 286"/>
                <a:gd name="T49" fmla="*/ 139732 h 259"/>
                <a:gd name="T50" fmla="*/ 0 w 286"/>
                <a:gd name="T51" fmla="*/ 199113 h 259"/>
                <a:gd name="T52" fmla="*/ 88460 w 286"/>
                <a:gd name="T53" fmla="*/ 199113 h 259"/>
                <a:gd name="T54" fmla="*/ 92645 w 286"/>
                <a:gd name="T55" fmla="*/ 197426 h 25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86" h="259">
                  <a:moveTo>
                    <a:pt x="205" y="198"/>
                  </a:moveTo>
                  <a:cubicBezTo>
                    <a:pt x="200" y="197"/>
                    <a:pt x="200" y="183"/>
                    <a:pt x="200" y="183"/>
                  </a:cubicBezTo>
                  <a:cubicBezTo>
                    <a:pt x="200" y="183"/>
                    <a:pt x="215" y="167"/>
                    <a:pt x="219" y="147"/>
                  </a:cubicBezTo>
                  <a:cubicBezTo>
                    <a:pt x="228" y="147"/>
                    <a:pt x="234" y="125"/>
                    <a:pt x="224" y="117"/>
                  </a:cubicBezTo>
                  <a:cubicBezTo>
                    <a:pt x="225" y="109"/>
                    <a:pt x="236" y="54"/>
                    <a:pt x="179" y="54"/>
                  </a:cubicBezTo>
                  <a:cubicBezTo>
                    <a:pt x="121" y="54"/>
                    <a:pt x="133" y="109"/>
                    <a:pt x="133" y="117"/>
                  </a:cubicBezTo>
                  <a:cubicBezTo>
                    <a:pt x="124" y="125"/>
                    <a:pt x="130" y="147"/>
                    <a:pt x="139" y="147"/>
                  </a:cubicBezTo>
                  <a:cubicBezTo>
                    <a:pt x="142" y="167"/>
                    <a:pt x="158" y="183"/>
                    <a:pt x="158" y="183"/>
                  </a:cubicBezTo>
                  <a:cubicBezTo>
                    <a:pt x="158" y="183"/>
                    <a:pt x="158" y="197"/>
                    <a:pt x="152" y="198"/>
                  </a:cubicBezTo>
                  <a:cubicBezTo>
                    <a:pt x="135" y="201"/>
                    <a:pt x="72" y="228"/>
                    <a:pt x="72" y="259"/>
                  </a:cubicBezTo>
                  <a:cubicBezTo>
                    <a:pt x="286" y="259"/>
                    <a:pt x="286" y="259"/>
                    <a:pt x="286" y="259"/>
                  </a:cubicBezTo>
                  <a:cubicBezTo>
                    <a:pt x="286" y="228"/>
                    <a:pt x="222" y="201"/>
                    <a:pt x="205" y="198"/>
                  </a:cubicBezTo>
                  <a:close/>
                  <a:moveTo>
                    <a:pt x="96" y="203"/>
                  </a:moveTo>
                  <a:cubicBezTo>
                    <a:pt x="108" y="195"/>
                    <a:pt x="123" y="188"/>
                    <a:pt x="136" y="184"/>
                  </a:cubicBezTo>
                  <a:cubicBezTo>
                    <a:pt x="131" y="178"/>
                    <a:pt x="126" y="169"/>
                    <a:pt x="123" y="159"/>
                  </a:cubicBezTo>
                  <a:cubicBezTo>
                    <a:pt x="119" y="156"/>
                    <a:pt x="115" y="151"/>
                    <a:pt x="113" y="144"/>
                  </a:cubicBezTo>
                  <a:cubicBezTo>
                    <a:pt x="111" y="138"/>
                    <a:pt x="110" y="131"/>
                    <a:pt x="111" y="125"/>
                  </a:cubicBezTo>
                  <a:cubicBezTo>
                    <a:pt x="111" y="120"/>
                    <a:pt x="113" y="116"/>
                    <a:pt x="115" y="112"/>
                  </a:cubicBezTo>
                  <a:cubicBezTo>
                    <a:pt x="113" y="99"/>
                    <a:pt x="113" y="74"/>
                    <a:pt x="129" y="55"/>
                  </a:cubicBezTo>
                  <a:cubicBezTo>
                    <a:pt x="136" y="48"/>
                    <a:pt x="144" y="43"/>
                    <a:pt x="154" y="40"/>
                  </a:cubicBezTo>
                  <a:cubicBezTo>
                    <a:pt x="152" y="22"/>
                    <a:pt x="143" y="0"/>
                    <a:pt x="107" y="0"/>
                  </a:cubicBezTo>
                  <a:cubicBezTo>
                    <a:pt x="50" y="0"/>
                    <a:pt x="61" y="56"/>
                    <a:pt x="62" y="64"/>
                  </a:cubicBezTo>
                  <a:cubicBezTo>
                    <a:pt x="52" y="71"/>
                    <a:pt x="58" y="93"/>
                    <a:pt x="67" y="93"/>
                  </a:cubicBezTo>
                  <a:cubicBezTo>
                    <a:pt x="71" y="114"/>
                    <a:pt x="86" y="129"/>
                    <a:pt x="86" y="129"/>
                  </a:cubicBezTo>
                  <a:cubicBezTo>
                    <a:pt x="86" y="129"/>
                    <a:pt x="86" y="143"/>
                    <a:pt x="81" y="144"/>
                  </a:cubicBezTo>
                  <a:cubicBezTo>
                    <a:pt x="64" y="147"/>
                    <a:pt x="0" y="175"/>
                    <a:pt x="0" y="205"/>
                  </a:cubicBezTo>
                  <a:cubicBezTo>
                    <a:pt x="92" y="205"/>
                    <a:pt x="92" y="205"/>
                    <a:pt x="92" y="205"/>
                  </a:cubicBezTo>
                  <a:cubicBezTo>
                    <a:pt x="93" y="205"/>
                    <a:pt x="95" y="204"/>
                    <a:pt x="96" y="20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34861" name="Group 19">
            <a:extLst>
              <a:ext uri="{FF2B5EF4-FFF2-40B4-BE49-F238E27FC236}">
                <a16:creationId xmlns:a16="http://schemas.microsoft.com/office/drawing/2014/main" id="{58E021C1-8C14-41FB-98C0-502113361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7900" y="4230688"/>
            <a:ext cx="5238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862" name="直接连接符 55">
            <a:extLst>
              <a:ext uri="{FF2B5EF4-FFF2-40B4-BE49-F238E27FC236}">
                <a16:creationId xmlns:a16="http://schemas.microsoft.com/office/drawing/2014/main" id="{B6EAB452-D12C-4025-BE99-F8B12A7F0B4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04800" y="3436938"/>
            <a:ext cx="568325" cy="0"/>
          </a:xfrm>
          <a:prstGeom prst="line">
            <a:avLst/>
          </a:prstGeom>
          <a:noFill/>
          <a:ln w="6350">
            <a:solidFill>
              <a:srgbClr val="47D7C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63" name="直接连接符 66">
            <a:extLst>
              <a:ext uri="{FF2B5EF4-FFF2-40B4-BE49-F238E27FC236}">
                <a16:creationId xmlns:a16="http://schemas.microsoft.com/office/drawing/2014/main" id="{D1D530A0-E8A0-46F6-B4CA-AE86646287A0}"/>
              </a:ext>
            </a:extLst>
          </p:cNvPr>
          <p:cNvCxnSpPr>
            <a:cxnSpLocks noChangeShapeType="1"/>
            <a:stCxn id="34834" idx="2"/>
            <a:endCxn id="34831" idx="6"/>
          </p:cNvCxnSpPr>
          <p:nvPr/>
        </p:nvCxnSpPr>
        <p:spPr bwMode="auto">
          <a:xfrm flipH="1">
            <a:off x="1092200" y="3440113"/>
            <a:ext cx="1885950" cy="0"/>
          </a:xfrm>
          <a:prstGeom prst="line">
            <a:avLst/>
          </a:prstGeom>
          <a:noFill/>
          <a:ln w="6350">
            <a:solidFill>
              <a:srgbClr val="FFB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64" name="直接连接符 69">
            <a:extLst>
              <a:ext uri="{FF2B5EF4-FFF2-40B4-BE49-F238E27FC236}">
                <a16:creationId xmlns:a16="http://schemas.microsoft.com/office/drawing/2014/main" id="{5F1E368F-7155-4170-AE6A-136C67E604D7}"/>
              </a:ext>
            </a:extLst>
          </p:cNvPr>
          <p:cNvCxnSpPr>
            <a:cxnSpLocks noChangeShapeType="1"/>
            <a:stCxn id="34834" idx="6"/>
            <a:endCxn id="34835" idx="2"/>
          </p:cNvCxnSpPr>
          <p:nvPr/>
        </p:nvCxnSpPr>
        <p:spPr bwMode="auto">
          <a:xfrm>
            <a:off x="3181350" y="3440113"/>
            <a:ext cx="1884363" cy="0"/>
          </a:xfrm>
          <a:prstGeom prst="line">
            <a:avLst/>
          </a:prstGeom>
          <a:noFill/>
          <a:ln w="6350">
            <a:solidFill>
              <a:srgbClr val="FA5F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65" name="直接连接符 71">
            <a:extLst>
              <a:ext uri="{FF2B5EF4-FFF2-40B4-BE49-F238E27FC236}">
                <a16:creationId xmlns:a16="http://schemas.microsoft.com/office/drawing/2014/main" id="{3EE2BAF5-63D3-4FD4-8BB2-D005D73BC181}"/>
              </a:ext>
            </a:extLst>
          </p:cNvPr>
          <p:cNvCxnSpPr>
            <a:cxnSpLocks noChangeShapeType="1"/>
            <a:stCxn id="34835" idx="6"/>
            <a:endCxn id="34836" idx="2"/>
          </p:cNvCxnSpPr>
          <p:nvPr/>
        </p:nvCxnSpPr>
        <p:spPr bwMode="auto">
          <a:xfrm>
            <a:off x="5268913" y="3440113"/>
            <a:ext cx="1885950" cy="0"/>
          </a:xfrm>
          <a:prstGeom prst="line">
            <a:avLst/>
          </a:prstGeom>
          <a:noFill/>
          <a:ln w="6350">
            <a:solidFill>
              <a:srgbClr val="40C6F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66" name="直接连接符 73">
            <a:extLst>
              <a:ext uri="{FF2B5EF4-FFF2-40B4-BE49-F238E27FC236}">
                <a16:creationId xmlns:a16="http://schemas.microsoft.com/office/drawing/2014/main" id="{5F227609-5212-4AF9-867F-DE665F3E1E00}"/>
              </a:ext>
            </a:extLst>
          </p:cNvPr>
          <p:cNvCxnSpPr>
            <a:cxnSpLocks noChangeShapeType="1"/>
            <a:stCxn id="34836" idx="6"/>
            <a:endCxn id="34837" idx="2"/>
          </p:cNvCxnSpPr>
          <p:nvPr/>
        </p:nvCxnSpPr>
        <p:spPr bwMode="auto">
          <a:xfrm flipV="1">
            <a:off x="7358063" y="3425825"/>
            <a:ext cx="1885950" cy="14288"/>
          </a:xfrm>
          <a:prstGeom prst="line">
            <a:avLst/>
          </a:prstGeom>
          <a:noFill/>
          <a:ln w="6350">
            <a:solidFill>
              <a:srgbClr val="FF62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67" name="直接连接符 75">
            <a:extLst>
              <a:ext uri="{FF2B5EF4-FFF2-40B4-BE49-F238E27FC236}">
                <a16:creationId xmlns:a16="http://schemas.microsoft.com/office/drawing/2014/main" id="{B920DA8D-6922-4D87-B22E-B9D778B1BB9C}"/>
              </a:ext>
            </a:extLst>
          </p:cNvPr>
          <p:cNvCxnSpPr>
            <a:cxnSpLocks noChangeShapeType="1"/>
            <a:stCxn id="34837" idx="6"/>
            <a:endCxn id="34838" idx="2"/>
          </p:cNvCxnSpPr>
          <p:nvPr/>
        </p:nvCxnSpPr>
        <p:spPr bwMode="auto">
          <a:xfrm>
            <a:off x="9417050" y="3425825"/>
            <a:ext cx="1885950" cy="0"/>
          </a:xfrm>
          <a:prstGeom prst="line">
            <a:avLst/>
          </a:prstGeom>
          <a:noFill/>
          <a:ln w="635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文本框 81">
            <a:extLst>
              <a:ext uri="{FF2B5EF4-FFF2-40B4-BE49-F238E27FC236}">
                <a16:creationId xmlns:a16="http://schemas.microsoft.com/office/drawing/2014/main" id="{E3F95CA3-103D-4496-A5B4-26EDA927F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463" y="133350"/>
            <a:ext cx="759081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rgbClr val="7F7F7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THE CONTENT OF THE TITLE</a:t>
            </a:r>
          </a:p>
        </p:txBody>
      </p:sp>
      <p:sp>
        <p:nvSpPr>
          <p:cNvPr id="5" name="矩形 9">
            <a:extLst>
              <a:ext uri="{FF2B5EF4-FFF2-40B4-BE49-F238E27FC236}">
                <a16:creationId xmlns:a16="http://schemas.microsoft.com/office/drawing/2014/main" id="{20419472-6C6D-4D6C-A361-EE347437D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569913" cy="657225"/>
          </a:xfrm>
          <a:prstGeom prst="rect">
            <a:avLst/>
          </a:prstGeom>
          <a:solidFill>
            <a:srgbClr val="0C8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2F7F77E0-78B3-46D1-BF5A-D7EBFE36D385}"/>
              </a:ext>
            </a:extLst>
          </p:cNvPr>
          <p:cNvSpPr/>
          <p:nvPr/>
        </p:nvSpPr>
        <p:spPr bwMode="auto">
          <a:xfrm>
            <a:off x="617538" y="0"/>
            <a:ext cx="107950" cy="6572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8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48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48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4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48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4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4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4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8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4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4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4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4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4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4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48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48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4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4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4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3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48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4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4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348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4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4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3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6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1" grpId="0" animBg="1" autoUpdateAnimBg="0"/>
      <p:bldP spid="34832" grpId="0" autoUpdateAnimBg="0"/>
      <p:bldP spid="34833" grpId="0" autoUpdateAnimBg="0"/>
      <p:bldP spid="34834" grpId="0" animBg="1" autoUpdateAnimBg="0"/>
      <p:bldP spid="34835" grpId="0" animBg="1" autoUpdateAnimBg="0"/>
      <p:bldP spid="34836" grpId="0" animBg="1" autoUpdateAnimBg="0"/>
      <p:bldP spid="34837" grpId="0" animBg="1" autoUpdateAnimBg="0"/>
      <p:bldP spid="34838" grpId="0" animBg="1" autoUpdateAnimBg="0"/>
      <p:bldP spid="34840" grpId="0" autoUpdateAnimBg="0"/>
      <p:bldP spid="34841" grpId="0" autoUpdateAnimBg="0"/>
      <p:bldP spid="34843" grpId="0" autoUpdateAnimBg="0"/>
      <p:bldP spid="34844" grpId="0" autoUpdateAnimBg="0"/>
      <p:bldP spid="34846" grpId="0" autoUpdateAnimBg="0"/>
      <p:bldP spid="34847" grpId="0" autoUpdateAnimBg="0"/>
      <p:bldP spid="34849" grpId="0" autoUpdateAnimBg="0"/>
      <p:bldP spid="34850" grpId="0" autoUpdateAnimBg="0"/>
      <p:bldP spid="34852" grpId="0" autoUpdateAnimBg="0"/>
      <p:bldP spid="34853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4" name="矩形 18">
            <a:extLst>
              <a:ext uri="{FF2B5EF4-FFF2-40B4-BE49-F238E27FC236}">
                <a16:creationId xmlns:a16="http://schemas.microsoft.com/office/drawing/2014/main" id="{BF09D55B-40F3-452E-8F8F-22928E588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613" y="1698625"/>
            <a:ext cx="2795587" cy="2311400"/>
          </a:xfrm>
          <a:prstGeom prst="rect">
            <a:avLst/>
          </a:prstGeom>
          <a:solidFill>
            <a:srgbClr val="FF62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200" dirty="0">
              <a:solidFill>
                <a:srgbClr val="FFFFFF"/>
              </a:solidFill>
              <a:latin typeface="等线 Light" panose="02010600030101010101" pitchFamily="2" charset="-122"/>
              <a:ea typeface="黑体" panose="02010609060101010101" pitchFamily="49" charset="-122"/>
            </a:endParaRPr>
          </a:p>
        </p:txBody>
      </p:sp>
      <p:sp>
        <p:nvSpPr>
          <p:cNvPr id="35855" name="矩形 19">
            <a:extLst>
              <a:ext uri="{FF2B5EF4-FFF2-40B4-BE49-F238E27FC236}">
                <a16:creationId xmlns:a16="http://schemas.microsoft.com/office/drawing/2014/main" id="{064A7D79-E14C-4EB3-B318-A9763F29F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613" y="4016375"/>
            <a:ext cx="2795587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200" dirty="0">
              <a:solidFill>
                <a:srgbClr val="FFFFFF"/>
              </a:solidFill>
              <a:latin typeface="等线 Light" panose="02010600030101010101" pitchFamily="2" charset="-122"/>
              <a:ea typeface="黑体" panose="02010609060101010101" pitchFamily="49" charset="-122"/>
            </a:endParaRPr>
          </a:p>
        </p:txBody>
      </p:sp>
      <p:sp>
        <p:nvSpPr>
          <p:cNvPr id="35856" name="矩形 20">
            <a:extLst>
              <a:ext uri="{FF2B5EF4-FFF2-40B4-BE49-F238E27FC236}">
                <a16:creationId xmlns:a16="http://schemas.microsoft.com/office/drawing/2014/main" id="{59FDA680-5EDC-490E-AED1-9FCE6B047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9200" y="1698625"/>
            <a:ext cx="2795588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200" dirty="0">
              <a:solidFill>
                <a:srgbClr val="FFFFFF"/>
              </a:solidFill>
              <a:latin typeface="等线 Light" panose="02010600030101010101" pitchFamily="2" charset="-122"/>
              <a:ea typeface="黑体" panose="02010609060101010101" pitchFamily="49" charset="-122"/>
            </a:endParaRPr>
          </a:p>
        </p:txBody>
      </p:sp>
      <p:sp>
        <p:nvSpPr>
          <p:cNvPr id="35857" name="矩形 21">
            <a:extLst>
              <a:ext uri="{FF2B5EF4-FFF2-40B4-BE49-F238E27FC236}">
                <a16:creationId xmlns:a16="http://schemas.microsoft.com/office/drawing/2014/main" id="{C04341C4-7BCC-480B-9BF1-CB6276E51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9200" y="4016375"/>
            <a:ext cx="2795588" cy="2311400"/>
          </a:xfrm>
          <a:prstGeom prst="rect">
            <a:avLst/>
          </a:prstGeom>
          <a:solidFill>
            <a:srgbClr val="40C6F2"/>
          </a:solidFill>
          <a:ln w="12700">
            <a:solidFill>
              <a:srgbClr val="40C6F2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200" dirty="0">
              <a:solidFill>
                <a:srgbClr val="FFFFFF"/>
              </a:solidFill>
              <a:latin typeface="等线 Light" panose="02010600030101010101" pitchFamily="2" charset="-122"/>
              <a:ea typeface="黑体" panose="02010609060101010101" pitchFamily="49" charset="-122"/>
            </a:endParaRPr>
          </a:p>
        </p:txBody>
      </p:sp>
      <p:sp>
        <p:nvSpPr>
          <p:cNvPr id="35858" name="矩形 22">
            <a:extLst>
              <a:ext uri="{FF2B5EF4-FFF2-40B4-BE49-F238E27FC236}">
                <a16:creationId xmlns:a16="http://schemas.microsoft.com/office/drawing/2014/main" id="{1EA62950-60E3-4B53-BE4A-1D2FDCF86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4788" y="1698625"/>
            <a:ext cx="2795587" cy="2311400"/>
          </a:xfrm>
          <a:prstGeom prst="rect">
            <a:avLst/>
          </a:prstGeom>
          <a:solidFill>
            <a:srgbClr val="FF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200" dirty="0">
              <a:solidFill>
                <a:srgbClr val="FFFFFF"/>
              </a:solidFill>
              <a:latin typeface="等线 Light" panose="02010600030101010101" pitchFamily="2" charset="-122"/>
              <a:ea typeface="黑体" panose="02010609060101010101" pitchFamily="49" charset="-122"/>
            </a:endParaRPr>
          </a:p>
        </p:txBody>
      </p:sp>
      <p:sp>
        <p:nvSpPr>
          <p:cNvPr id="35859" name="矩形 23">
            <a:extLst>
              <a:ext uri="{FF2B5EF4-FFF2-40B4-BE49-F238E27FC236}">
                <a16:creationId xmlns:a16="http://schemas.microsoft.com/office/drawing/2014/main" id="{C2B1A65E-F117-4BB6-9E21-0ED326708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4788" y="4016375"/>
            <a:ext cx="2795587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200" dirty="0">
              <a:solidFill>
                <a:srgbClr val="FFFFFF"/>
              </a:solidFill>
              <a:latin typeface="等线 Light" panose="02010600030101010101" pitchFamily="2" charset="-122"/>
              <a:ea typeface="黑体" panose="02010609060101010101" pitchFamily="49" charset="-122"/>
            </a:endParaRPr>
          </a:p>
        </p:txBody>
      </p:sp>
      <p:sp>
        <p:nvSpPr>
          <p:cNvPr id="35860" name="矩形 16">
            <a:extLst>
              <a:ext uri="{FF2B5EF4-FFF2-40B4-BE49-F238E27FC236}">
                <a16:creationId xmlns:a16="http://schemas.microsoft.com/office/drawing/2014/main" id="{BF040582-7464-4E64-9C33-0B6CE5162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438" y="4016375"/>
            <a:ext cx="2797175" cy="2311400"/>
          </a:xfrm>
          <a:prstGeom prst="rect">
            <a:avLst/>
          </a:prstGeom>
          <a:solidFill>
            <a:srgbClr val="47D7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200" dirty="0">
              <a:solidFill>
                <a:srgbClr val="FFFFFF"/>
              </a:solidFill>
              <a:latin typeface="等线 Light" panose="02010600030101010101" pitchFamily="2" charset="-122"/>
              <a:ea typeface="黑体" panose="02010609060101010101" pitchFamily="49" charset="-122"/>
            </a:endParaRPr>
          </a:p>
        </p:txBody>
      </p:sp>
      <p:sp>
        <p:nvSpPr>
          <p:cNvPr id="35861" name="矩形 17">
            <a:extLst>
              <a:ext uri="{FF2B5EF4-FFF2-40B4-BE49-F238E27FC236}">
                <a16:creationId xmlns:a16="http://schemas.microsoft.com/office/drawing/2014/main" id="{D41F4176-8FDC-4B51-A042-E7864FF7F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438" y="1698625"/>
            <a:ext cx="2797175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200" dirty="0">
              <a:solidFill>
                <a:srgbClr val="FFFFFF"/>
              </a:solidFill>
              <a:latin typeface="等线 Light" panose="02010600030101010101" pitchFamily="2" charset="-122"/>
              <a:ea typeface="黑体" panose="02010609060101010101" pitchFamily="49" charset="-122"/>
            </a:endParaRPr>
          </a:p>
        </p:txBody>
      </p:sp>
      <p:pic>
        <p:nvPicPr>
          <p:cNvPr id="35862" name="图片 25">
            <a:extLst>
              <a:ext uri="{FF2B5EF4-FFF2-40B4-BE49-F238E27FC236}">
                <a16:creationId xmlns:a16="http://schemas.microsoft.com/office/drawing/2014/main" id="{8E2682BE-98E3-4DF6-976D-1D0DD749F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53"/>
          <a:stretch>
            <a:fillRect/>
          </a:stretch>
        </p:blipFill>
        <p:spPr bwMode="auto">
          <a:xfrm>
            <a:off x="706438" y="1698625"/>
            <a:ext cx="2797175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3" name="图片 1">
            <a:extLst>
              <a:ext uri="{FF2B5EF4-FFF2-40B4-BE49-F238E27FC236}">
                <a16:creationId xmlns:a16="http://schemas.microsoft.com/office/drawing/2014/main" id="{BD4BD992-100A-413A-8495-635BDB18D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1" t="9599" r="19873" b="43477"/>
          <a:stretch>
            <a:fillRect/>
          </a:stretch>
        </p:blipFill>
        <p:spPr bwMode="auto">
          <a:xfrm>
            <a:off x="6332538" y="1698625"/>
            <a:ext cx="2786062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4" name="图片 26">
            <a:extLst>
              <a:ext uri="{FF2B5EF4-FFF2-40B4-BE49-F238E27FC236}">
                <a16:creationId xmlns:a16="http://schemas.microsoft.com/office/drawing/2014/main" id="{835D4EE9-A96C-4562-BD86-97BEA163E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0" t="-1524" r="12074" b="25397"/>
          <a:stretch>
            <a:fillRect/>
          </a:stretch>
        </p:blipFill>
        <p:spPr bwMode="auto">
          <a:xfrm>
            <a:off x="3503613" y="4010025"/>
            <a:ext cx="2795587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5" name="图片 27">
            <a:extLst>
              <a:ext uri="{FF2B5EF4-FFF2-40B4-BE49-F238E27FC236}">
                <a16:creationId xmlns:a16="http://schemas.microsoft.com/office/drawing/2014/main" id="{9479CC49-5241-4F50-8496-46CC29601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86" t="23186" r="4655" b="37363"/>
          <a:stretch>
            <a:fillRect/>
          </a:stretch>
        </p:blipFill>
        <p:spPr bwMode="auto">
          <a:xfrm>
            <a:off x="9118600" y="4010025"/>
            <a:ext cx="2771775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66" name="文本框 28">
            <a:extLst>
              <a:ext uri="{FF2B5EF4-FFF2-40B4-BE49-F238E27FC236}">
                <a16:creationId xmlns:a16="http://schemas.microsoft.com/office/drawing/2014/main" id="{15F308B7-2F55-48D5-8136-1B08C8BCC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2397125"/>
            <a:ext cx="1257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8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Tittle</a:t>
            </a:r>
            <a:endParaRPr lang="zh-CN" altLang="en-US" sz="18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5867" name="文本框 29">
            <a:extLst>
              <a:ext uri="{FF2B5EF4-FFF2-40B4-BE49-F238E27FC236}">
                <a16:creationId xmlns:a16="http://schemas.microsoft.com/office/drawing/2014/main" id="{5FF1DEDD-C121-44B9-867D-D74F5FE88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0763" y="2819400"/>
            <a:ext cx="25209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content that matches the title.</a:t>
            </a:r>
          </a:p>
        </p:txBody>
      </p:sp>
      <p:sp>
        <p:nvSpPr>
          <p:cNvPr id="35868" name="文本框 30">
            <a:extLst>
              <a:ext uri="{FF2B5EF4-FFF2-40B4-BE49-F238E27FC236}">
                <a16:creationId xmlns:a16="http://schemas.microsoft.com/office/drawing/2014/main" id="{C360673E-2123-4F46-9F9A-57AF97701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8775" y="2397125"/>
            <a:ext cx="1255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8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Tittle</a:t>
            </a:r>
            <a:endParaRPr lang="zh-CN" altLang="en-US" sz="18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5869" name="文本框 31">
            <a:extLst>
              <a:ext uri="{FF2B5EF4-FFF2-40B4-BE49-F238E27FC236}">
                <a16:creationId xmlns:a16="http://schemas.microsoft.com/office/drawing/2014/main" id="{76979F77-A9E2-4FB5-AD00-F5A03E86D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4013" y="2819400"/>
            <a:ext cx="25225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content that matches the title.</a:t>
            </a:r>
          </a:p>
        </p:txBody>
      </p:sp>
      <p:sp>
        <p:nvSpPr>
          <p:cNvPr id="35870" name="文本框 32">
            <a:extLst>
              <a:ext uri="{FF2B5EF4-FFF2-40B4-BE49-F238E27FC236}">
                <a16:creationId xmlns:a16="http://schemas.microsoft.com/office/drawing/2014/main" id="{4441EF6A-2387-45B3-BD8D-D23AFBE3A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725" y="4646613"/>
            <a:ext cx="1257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Tittle </a:t>
            </a:r>
            <a:endParaRPr lang="zh-CN" altLang="en-US" sz="18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5871" name="文本框 33">
            <a:extLst>
              <a:ext uri="{FF2B5EF4-FFF2-40B4-BE49-F238E27FC236}">
                <a16:creationId xmlns:a16="http://schemas.microsoft.com/office/drawing/2014/main" id="{9D290464-7E8F-4FB9-98DA-B4345F21F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550" y="5068888"/>
            <a:ext cx="25209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content that matches the title.</a:t>
            </a:r>
          </a:p>
        </p:txBody>
      </p:sp>
      <p:sp>
        <p:nvSpPr>
          <p:cNvPr id="35872" name="文本框 34">
            <a:extLst>
              <a:ext uri="{FF2B5EF4-FFF2-40B4-BE49-F238E27FC236}">
                <a16:creationId xmlns:a16="http://schemas.microsoft.com/office/drawing/2014/main" id="{2388274A-2F10-4673-B6EA-7DE84051C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4300" y="4654550"/>
            <a:ext cx="1257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8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Tittle</a:t>
            </a:r>
            <a:endParaRPr lang="zh-CN" altLang="en-US" sz="18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5873" name="文本框 35">
            <a:extLst>
              <a:ext uri="{FF2B5EF4-FFF2-40B4-BE49-F238E27FC236}">
                <a16:creationId xmlns:a16="http://schemas.microsoft.com/office/drawing/2014/main" id="{B8E0BFB9-4C58-4189-BF9E-1F0E7882E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9538" y="5076825"/>
            <a:ext cx="25225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content that matches the title.</a:t>
            </a:r>
          </a:p>
        </p:txBody>
      </p:sp>
      <p:grpSp>
        <p:nvGrpSpPr>
          <p:cNvPr id="35874" name="Group 4">
            <a:extLst>
              <a:ext uri="{FF2B5EF4-FFF2-40B4-BE49-F238E27FC236}">
                <a16:creationId xmlns:a16="http://schemas.microsoft.com/office/drawing/2014/main" id="{DC617759-C4D1-4C05-8A65-98AA1BD0E02C}"/>
              </a:ext>
            </a:extLst>
          </p:cNvPr>
          <p:cNvGrpSpPr>
            <a:grpSpLocks/>
          </p:cNvGrpSpPr>
          <p:nvPr/>
        </p:nvGrpSpPr>
        <p:grpSpPr bwMode="auto">
          <a:xfrm>
            <a:off x="10785475" y="1984375"/>
            <a:ext cx="825500" cy="776288"/>
            <a:chOff x="0" y="0"/>
            <a:chExt cx="796" cy="747"/>
          </a:xfrm>
        </p:grpSpPr>
        <p:sp>
          <p:nvSpPr>
            <p:cNvPr id="2" name="Line 5">
              <a:extLst>
                <a:ext uri="{FF2B5EF4-FFF2-40B4-BE49-F238E27FC236}">
                  <a16:creationId xmlns:a16="http://schemas.microsoft.com/office/drawing/2014/main" id="{6DC9F25A-61DD-439B-A141-AF45EB6741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0" cy="0"/>
            </a:xfrm>
            <a:prstGeom prst="line">
              <a:avLst/>
            </a:prstGeom>
            <a:noFill/>
            <a:ln w="15875">
              <a:solidFill>
                <a:srgbClr val="449FD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" name="Freeform 6">
              <a:extLst>
                <a:ext uri="{FF2B5EF4-FFF2-40B4-BE49-F238E27FC236}">
                  <a16:creationId xmlns:a16="http://schemas.microsoft.com/office/drawing/2014/main" id="{07EFDCE7-8565-4ACB-A475-8B0618194D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50"/>
              <a:ext cx="796" cy="697"/>
            </a:xfrm>
            <a:custGeom>
              <a:avLst/>
              <a:gdLst>
                <a:gd name="T0" fmla="*/ 796 w 796"/>
                <a:gd name="T1" fmla="*/ 597 h 697"/>
                <a:gd name="T2" fmla="*/ 796 w 796"/>
                <a:gd name="T3" fmla="*/ 0 h 697"/>
                <a:gd name="T4" fmla="*/ 0 w 796"/>
                <a:gd name="T5" fmla="*/ 0 h 697"/>
                <a:gd name="T6" fmla="*/ 0 w 796"/>
                <a:gd name="T7" fmla="*/ 597 h 697"/>
                <a:gd name="T8" fmla="*/ 348 w 796"/>
                <a:gd name="T9" fmla="*/ 597 h 697"/>
                <a:gd name="T10" fmla="*/ 348 w 796"/>
                <a:gd name="T11" fmla="*/ 647 h 697"/>
                <a:gd name="T12" fmla="*/ 200 w 796"/>
                <a:gd name="T13" fmla="*/ 647 h 697"/>
                <a:gd name="T14" fmla="*/ 200 w 796"/>
                <a:gd name="T15" fmla="*/ 697 h 697"/>
                <a:gd name="T16" fmla="*/ 599 w 796"/>
                <a:gd name="T17" fmla="*/ 697 h 697"/>
                <a:gd name="T18" fmla="*/ 599 w 796"/>
                <a:gd name="T19" fmla="*/ 647 h 697"/>
                <a:gd name="T20" fmla="*/ 448 w 796"/>
                <a:gd name="T21" fmla="*/ 647 h 697"/>
                <a:gd name="T22" fmla="*/ 448 w 796"/>
                <a:gd name="T23" fmla="*/ 597 h 697"/>
                <a:gd name="T24" fmla="*/ 796 w 796"/>
                <a:gd name="T25" fmla="*/ 597 h 697"/>
                <a:gd name="T26" fmla="*/ 100 w 796"/>
                <a:gd name="T27" fmla="*/ 101 h 697"/>
                <a:gd name="T28" fmla="*/ 696 w 796"/>
                <a:gd name="T29" fmla="*/ 101 h 697"/>
                <a:gd name="T30" fmla="*/ 696 w 796"/>
                <a:gd name="T31" fmla="*/ 499 h 697"/>
                <a:gd name="T32" fmla="*/ 100 w 796"/>
                <a:gd name="T33" fmla="*/ 499 h 697"/>
                <a:gd name="T34" fmla="*/ 100 w 796"/>
                <a:gd name="T35" fmla="*/ 101 h 69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96" h="697">
                  <a:moveTo>
                    <a:pt x="796" y="597"/>
                  </a:moveTo>
                  <a:lnTo>
                    <a:pt x="796" y="0"/>
                  </a:lnTo>
                  <a:lnTo>
                    <a:pt x="0" y="0"/>
                  </a:lnTo>
                  <a:lnTo>
                    <a:pt x="0" y="597"/>
                  </a:lnTo>
                  <a:lnTo>
                    <a:pt x="348" y="597"/>
                  </a:lnTo>
                  <a:lnTo>
                    <a:pt x="348" y="647"/>
                  </a:lnTo>
                  <a:lnTo>
                    <a:pt x="200" y="647"/>
                  </a:lnTo>
                  <a:lnTo>
                    <a:pt x="200" y="697"/>
                  </a:lnTo>
                  <a:lnTo>
                    <a:pt x="599" y="697"/>
                  </a:lnTo>
                  <a:lnTo>
                    <a:pt x="599" y="647"/>
                  </a:lnTo>
                  <a:lnTo>
                    <a:pt x="448" y="647"/>
                  </a:lnTo>
                  <a:lnTo>
                    <a:pt x="448" y="597"/>
                  </a:lnTo>
                  <a:lnTo>
                    <a:pt x="796" y="597"/>
                  </a:lnTo>
                  <a:close/>
                  <a:moveTo>
                    <a:pt x="100" y="101"/>
                  </a:moveTo>
                  <a:lnTo>
                    <a:pt x="696" y="101"/>
                  </a:lnTo>
                  <a:lnTo>
                    <a:pt x="696" y="499"/>
                  </a:lnTo>
                  <a:lnTo>
                    <a:pt x="100" y="499"/>
                  </a:lnTo>
                  <a:lnTo>
                    <a:pt x="100" y="1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5877" name="Group 9">
            <a:extLst>
              <a:ext uri="{FF2B5EF4-FFF2-40B4-BE49-F238E27FC236}">
                <a16:creationId xmlns:a16="http://schemas.microsoft.com/office/drawing/2014/main" id="{556F59B1-DA82-462D-948F-3F9CC41F2111}"/>
              </a:ext>
            </a:extLst>
          </p:cNvPr>
          <p:cNvGrpSpPr>
            <a:grpSpLocks/>
          </p:cNvGrpSpPr>
          <p:nvPr/>
        </p:nvGrpSpPr>
        <p:grpSpPr bwMode="auto">
          <a:xfrm>
            <a:off x="2266950" y="4016375"/>
            <a:ext cx="1069975" cy="949325"/>
            <a:chOff x="0" y="0"/>
            <a:chExt cx="741" cy="656"/>
          </a:xfrm>
        </p:grpSpPr>
        <p:sp>
          <p:nvSpPr>
            <p:cNvPr id="4" name="Line 10">
              <a:extLst>
                <a:ext uri="{FF2B5EF4-FFF2-40B4-BE49-F238E27FC236}">
                  <a16:creationId xmlns:a16="http://schemas.microsoft.com/office/drawing/2014/main" id="{8DD4A422-6209-4AD4-BE26-968BC0F64E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1" y="0"/>
              <a:ext cx="0" cy="0"/>
            </a:xfrm>
            <a:prstGeom prst="line">
              <a:avLst/>
            </a:prstGeom>
            <a:noFill/>
            <a:ln w="15875">
              <a:solidFill>
                <a:srgbClr val="449FD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Freeform 11">
              <a:extLst>
                <a:ext uri="{FF2B5EF4-FFF2-40B4-BE49-F238E27FC236}">
                  <a16:creationId xmlns:a16="http://schemas.microsoft.com/office/drawing/2014/main" id="{F0FCB13A-2491-4179-A874-6BF0302D3C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44"/>
              <a:ext cx="675" cy="612"/>
            </a:xfrm>
            <a:custGeom>
              <a:avLst/>
              <a:gdLst>
                <a:gd name="T0" fmla="*/ 197371 w 286"/>
                <a:gd name="T1" fmla="*/ 192478 h 259"/>
                <a:gd name="T2" fmla="*/ 192531 w 286"/>
                <a:gd name="T3" fmla="*/ 177754 h 259"/>
                <a:gd name="T4" fmla="*/ 210834 w 286"/>
                <a:gd name="T5" fmla="*/ 142752 h 259"/>
                <a:gd name="T6" fmla="*/ 215891 w 286"/>
                <a:gd name="T7" fmla="*/ 113501 h 259"/>
                <a:gd name="T8" fmla="*/ 172165 w 286"/>
                <a:gd name="T9" fmla="*/ 52589 h 259"/>
                <a:gd name="T10" fmla="*/ 128087 w 286"/>
                <a:gd name="T11" fmla="*/ 113501 h 259"/>
                <a:gd name="T12" fmla="*/ 133792 w 286"/>
                <a:gd name="T13" fmla="*/ 142752 h 259"/>
                <a:gd name="T14" fmla="*/ 152090 w 286"/>
                <a:gd name="T15" fmla="*/ 177754 h 259"/>
                <a:gd name="T16" fmla="*/ 146385 w 286"/>
                <a:gd name="T17" fmla="*/ 192478 h 259"/>
                <a:gd name="T18" fmla="*/ 69282 w 286"/>
                <a:gd name="T19" fmla="*/ 251702 h 259"/>
                <a:gd name="T20" fmla="*/ 275343 w 286"/>
                <a:gd name="T21" fmla="*/ 251702 h 259"/>
                <a:gd name="T22" fmla="*/ 197371 w 286"/>
                <a:gd name="T23" fmla="*/ 192478 h 259"/>
                <a:gd name="T24" fmla="*/ 92645 w 286"/>
                <a:gd name="T25" fmla="*/ 197426 h 259"/>
                <a:gd name="T26" fmla="*/ 131007 w 286"/>
                <a:gd name="T27" fmla="*/ 178938 h 259"/>
                <a:gd name="T28" fmla="*/ 118189 w 286"/>
                <a:gd name="T29" fmla="*/ 154534 h 259"/>
                <a:gd name="T30" fmla="*/ 108904 w 286"/>
                <a:gd name="T31" fmla="*/ 139732 h 259"/>
                <a:gd name="T32" fmla="*/ 106827 w 286"/>
                <a:gd name="T33" fmla="*/ 121339 h 259"/>
                <a:gd name="T34" fmla="*/ 110587 w 286"/>
                <a:gd name="T35" fmla="*/ 108950 h 259"/>
                <a:gd name="T36" fmla="*/ 123893 w 286"/>
                <a:gd name="T37" fmla="*/ 53405 h 259"/>
                <a:gd name="T38" fmla="*/ 148163 w 286"/>
                <a:gd name="T39" fmla="*/ 38972 h 259"/>
                <a:gd name="T40" fmla="*/ 103162 w 286"/>
                <a:gd name="T41" fmla="*/ 0 h 259"/>
                <a:gd name="T42" fmla="*/ 59608 w 286"/>
                <a:gd name="T43" fmla="*/ 62166 h 259"/>
                <a:gd name="T44" fmla="*/ 64441 w 286"/>
                <a:gd name="T45" fmla="*/ 90531 h 259"/>
                <a:gd name="T46" fmla="*/ 82813 w 286"/>
                <a:gd name="T47" fmla="*/ 125510 h 259"/>
                <a:gd name="T48" fmla="*/ 77906 w 286"/>
                <a:gd name="T49" fmla="*/ 139732 h 259"/>
                <a:gd name="T50" fmla="*/ 0 w 286"/>
                <a:gd name="T51" fmla="*/ 199113 h 259"/>
                <a:gd name="T52" fmla="*/ 88460 w 286"/>
                <a:gd name="T53" fmla="*/ 199113 h 259"/>
                <a:gd name="T54" fmla="*/ 92645 w 286"/>
                <a:gd name="T55" fmla="*/ 197426 h 25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86" h="259">
                  <a:moveTo>
                    <a:pt x="205" y="198"/>
                  </a:moveTo>
                  <a:cubicBezTo>
                    <a:pt x="200" y="197"/>
                    <a:pt x="200" y="183"/>
                    <a:pt x="200" y="183"/>
                  </a:cubicBezTo>
                  <a:cubicBezTo>
                    <a:pt x="200" y="183"/>
                    <a:pt x="215" y="167"/>
                    <a:pt x="219" y="147"/>
                  </a:cubicBezTo>
                  <a:cubicBezTo>
                    <a:pt x="228" y="147"/>
                    <a:pt x="234" y="125"/>
                    <a:pt x="224" y="117"/>
                  </a:cubicBezTo>
                  <a:cubicBezTo>
                    <a:pt x="225" y="109"/>
                    <a:pt x="236" y="54"/>
                    <a:pt x="179" y="54"/>
                  </a:cubicBezTo>
                  <a:cubicBezTo>
                    <a:pt x="121" y="54"/>
                    <a:pt x="133" y="109"/>
                    <a:pt x="133" y="117"/>
                  </a:cubicBezTo>
                  <a:cubicBezTo>
                    <a:pt x="124" y="125"/>
                    <a:pt x="130" y="147"/>
                    <a:pt x="139" y="147"/>
                  </a:cubicBezTo>
                  <a:cubicBezTo>
                    <a:pt x="142" y="167"/>
                    <a:pt x="158" y="183"/>
                    <a:pt x="158" y="183"/>
                  </a:cubicBezTo>
                  <a:cubicBezTo>
                    <a:pt x="158" y="183"/>
                    <a:pt x="158" y="197"/>
                    <a:pt x="152" y="198"/>
                  </a:cubicBezTo>
                  <a:cubicBezTo>
                    <a:pt x="135" y="201"/>
                    <a:pt x="72" y="228"/>
                    <a:pt x="72" y="259"/>
                  </a:cubicBezTo>
                  <a:cubicBezTo>
                    <a:pt x="286" y="259"/>
                    <a:pt x="286" y="259"/>
                    <a:pt x="286" y="259"/>
                  </a:cubicBezTo>
                  <a:cubicBezTo>
                    <a:pt x="286" y="228"/>
                    <a:pt x="222" y="201"/>
                    <a:pt x="205" y="198"/>
                  </a:cubicBezTo>
                  <a:close/>
                  <a:moveTo>
                    <a:pt x="96" y="203"/>
                  </a:moveTo>
                  <a:cubicBezTo>
                    <a:pt x="108" y="195"/>
                    <a:pt x="123" y="188"/>
                    <a:pt x="136" y="184"/>
                  </a:cubicBezTo>
                  <a:cubicBezTo>
                    <a:pt x="131" y="178"/>
                    <a:pt x="126" y="169"/>
                    <a:pt x="123" y="159"/>
                  </a:cubicBezTo>
                  <a:cubicBezTo>
                    <a:pt x="119" y="156"/>
                    <a:pt x="115" y="151"/>
                    <a:pt x="113" y="144"/>
                  </a:cubicBezTo>
                  <a:cubicBezTo>
                    <a:pt x="111" y="138"/>
                    <a:pt x="110" y="131"/>
                    <a:pt x="111" y="125"/>
                  </a:cubicBezTo>
                  <a:cubicBezTo>
                    <a:pt x="111" y="120"/>
                    <a:pt x="113" y="116"/>
                    <a:pt x="115" y="112"/>
                  </a:cubicBezTo>
                  <a:cubicBezTo>
                    <a:pt x="113" y="99"/>
                    <a:pt x="113" y="74"/>
                    <a:pt x="129" y="55"/>
                  </a:cubicBezTo>
                  <a:cubicBezTo>
                    <a:pt x="136" y="48"/>
                    <a:pt x="144" y="43"/>
                    <a:pt x="154" y="40"/>
                  </a:cubicBezTo>
                  <a:cubicBezTo>
                    <a:pt x="152" y="22"/>
                    <a:pt x="143" y="0"/>
                    <a:pt x="107" y="0"/>
                  </a:cubicBezTo>
                  <a:cubicBezTo>
                    <a:pt x="50" y="0"/>
                    <a:pt x="61" y="56"/>
                    <a:pt x="62" y="64"/>
                  </a:cubicBezTo>
                  <a:cubicBezTo>
                    <a:pt x="52" y="71"/>
                    <a:pt x="58" y="93"/>
                    <a:pt x="67" y="93"/>
                  </a:cubicBezTo>
                  <a:cubicBezTo>
                    <a:pt x="71" y="114"/>
                    <a:pt x="86" y="129"/>
                    <a:pt x="86" y="129"/>
                  </a:cubicBezTo>
                  <a:cubicBezTo>
                    <a:pt x="86" y="129"/>
                    <a:pt x="86" y="143"/>
                    <a:pt x="81" y="144"/>
                  </a:cubicBezTo>
                  <a:cubicBezTo>
                    <a:pt x="64" y="147"/>
                    <a:pt x="0" y="175"/>
                    <a:pt x="0" y="205"/>
                  </a:cubicBezTo>
                  <a:cubicBezTo>
                    <a:pt x="92" y="205"/>
                    <a:pt x="92" y="205"/>
                    <a:pt x="92" y="205"/>
                  </a:cubicBezTo>
                  <a:cubicBezTo>
                    <a:pt x="93" y="205"/>
                    <a:pt x="95" y="204"/>
                    <a:pt x="96" y="20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5880" name="Group 14">
            <a:extLst>
              <a:ext uri="{FF2B5EF4-FFF2-40B4-BE49-F238E27FC236}">
                <a16:creationId xmlns:a16="http://schemas.microsoft.com/office/drawing/2014/main" id="{FD1EAC62-191F-44C8-948A-D974A6DDF818}"/>
              </a:ext>
            </a:extLst>
          </p:cNvPr>
          <p:cNvGrpSpPr>
            <a:grpSpLocks/>
          </p:cNvGrpSpPr>
          <p:nvPr/>
        </p:nvGrpSpPr>
        <p:grpSpPr bwMode="auto">
          <a:xfrm>
            <a:off x="5246688" y="1912938"/>
            <a:ext cx="792162" cy="847725"/>
            <a:chOff x="0" y="0"/>
            <a:chExt cx="550" cy="587"/>
          </a:xfrm>
        </p:grpSpPr>
        <p:sp>
          <p:nvSpPr>
            <p:cNvPr id="6" name="Line 15">
              <a:extLst>
                <a:ext uri="{FF2B5EF4-FFF2-40B4-BE49-F238E27FC236}">
                  <a16:creationId xmlns:a16="http://schemas.microsoft.com/office/drawing/2014/main" id="{5EA4734B-AD23-41F4-A860-352F7CEC6E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0" cy="0"/>
            </a:xfrm>
            <a:prstGeom prst="line">
              <a:avLst/>
            </a:prstGeom>
            <a:noFill/>
            <a:ln w="15875">
              <a:solidFill>
                <a:srgbClr val="449FD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Freeform 16">
              <a:extLst>
                <a:ext uri="{FF2B5EF4-FFF2-40B4-BE49-F238E27FC236}">
                  <a16:creationId xmlns:a16="http://schemas.microsoft.com/office/drawing/2014/main" id="{15A4E67E-8556-4A3D-B367-4A4795C425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" y="0"/>
              <a:ext cx="514" cy="587"/>
            </a:xfrm>
            <a:custGeom>
              <a:avLst/>
              <a:gdLst>
                <a:gd name="T0" fmla="*/ 74 w 514"/>
                <a:gd name="T1" fmla="*/ 587 h 587"/>
                <a:gd name="T2" fmla="*/ 439 w 514"/>
                <a:gd name="T3" fmla="*/ 587 h 587"/>
                <a:gd name="T4" fmla="*/ 478 w 514"/>
                <a:gd name="T5" fmla="*/ 185 h 587"/>
                <a:gd name="T6" fmla="*/ 38 w 514"/>
                <a:gd name="T7" fmla="*/ 185 h 587"/>
                <a:gd name="T8" fmla="*/ 74 w 514"/>
                <a:gd name="T9" fmla="*/ 587 h 587"/>
                <a:gd name="T10" fmla="*/ 330 w 514"/>
                <a:gd name="T11" fmla="*/ 74 h 587"/>
                <a:gd name="T12" fmla="*/ 330 w 514"/>
                <a:gd name="T13" fmla="*/ 0 h 587"/>
                <a:gd name="T14" fmla="*/ 184 w 514"/>
                <a:gd name="T15" fmla="*/ 0 h 587"/>
                <a:gd name="T16" fmla="*/ 184 w 514"/>
                <a:gd name="T17" fmla="*/ 74 h 587"/>
                <a:gd name="T18" fmla="*/ 0 w 514"/>
                <a:gd name="T19" fmla="*/ 74 h 587"/>
                <a:gd name="T20" fmla="*/ 0 w 514"/>
                <a:gd name="T21" fmla="*/ 185 h 587"/>
                <a:gd name="T22" fmla="*/ 38 w 514"/>
                <a:gd name="T23" fmla="*/ 146 h 587"/>
                <a:gd name="T24" fmla="*/ 478 w 514"/>
                <a:gd name="T25" fmla="*/ 146 h 587"/>
                <a:gd name="T26" fmla="*/ 514 w 514"/>
                <a:gd name="T27" fmla="*/ 185 h 587"/>
                <a:gd name="T28" fmla="*/ 514 w 514"/>
                <a:gd name="T29" fmla="*/ 74 h 587"/>
                <a:gd name="T30" fmla="*/ 330 w 514"/>
                <a:gd name="T31" fmla="*/ 74 h 587"/>
                <a:gd name="T32" fmla="*/ 294 w 514"/>
                <a:gd name="T33" fmla="*/ 74 h 587"/>
                <a:gd name="T34" fmla="*/ 220 w 514"/>
                <a:gd name="T35" fmla="*/ 74 h 587"/>
                <a:gd name="T36" fmla="*/ 220 w 514"/>
                <a:gd name="T37" fmla="*/ 36 h 587"/>
                <a:gd name="T38" fmla="*/ 294 w 514"/>
                <a:gd name="T39" fmla="*/ 36 h 587"/>
                <a:gd name="T40" fmla="*/ 294 w 514"/>
                <a:gd name="T41" fmla="*/ 74 h 5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14" h="587">
                  <a:moveTo>
                    <a:pt x="74" y="587"/>
                  </a:moveTo>
                  <a:lnTo>
                    <a:pt x="439" y="587"/>
                  </a:lnTo>
                  <a:lnTo>
                    <a:pt x="478" y="185"/>
                  </a:lnTo>
                  <a:lnTo>
                    <a:pt x="38" y="185"/>
                  </a:lnTo>
                  <a:lnTo>
                    <a:pt x="74" y="587"/>
                  </a:lnTo>
                  <a:close/>
                  <a:moveTo>
                    <a:pt x="330" y="74"/>
                  </a:moveTo>
                  <a:lnTo>
                    <a:pt x="330" y="0"/>
                  </a:lnTo>
                  <a:lnTo>
                    <a:pt x="184" y="0"/>
                  </a:lnTo>
                  <a:lnTo>
                    <a:pt x="184" y="74"/>
                  </a:lnTo>
                  <a:lnTo>
                    <a:pt x="0" y="74"/>
                  </a:lnTo>
                  <a:lnTo>
                    <a:pt x="0" y="185"/>
                  </a:lnTo>
                  <a:lnTo>
                    <a:pt x="38" y="146"/>
                  </a:lnTo>
                  <a:lnTo>
                    <a:pt x="478" y="146"/>
                  </a:lnTo>
                  <a:lnTo>
                    <a:pt x="514" y="185"/>
                  </a:lnTo>
                  <a:lnTo>
                    <a:pt x="514" y="74"/>
                  </a:lnTo>
                  <a:lnTo>
                    <a:pt x="330" y="74"/>
                  </a:lnTo>
                  <a:close/>
                  <a:moveTo>
                    <a:pt x="294" y="74"/>
                  </a:moveTo>
                  <a:lnTo>
                    <a:pt x="220" y="74"/>
                  </a:lnTo>
                  <a:lnTo>
                    <a:pt x="220" y="36"/>
                  </a:lnTo>
                  <a:lnTo>
                    <a:pt x="294" y="36"/>
                  </a:lnTo>
                  <a:lnTo>
                    <a:pt x="294" y="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5883" name="Freeform 15">
            <a:extLst>
              <a:ext uri="{FF2B5EF4-FFF2-40B4-BE49-F238E27FC236}">
                <a16:creationId xmlns:a16="http://schemas.microsoft.com/office/drawing/2014/main" id="{D5CAED06-51A4-4093-AEB2-2F6E6B177124}"/>
              </a:ext>
            </a:extLst>
          </p:cNvPr>
          <p:cNvSpPr>
            <a:spLocks noEditPoints="1"/>
          </p:cNvSpPr>
          <p:nvPr/>
        </p:nvSpPr>
        <p:spPr bwMode="auto">
          <a:xfrm>
            <a:off x="8391525" y="4160838"/>
            <a:ext cx="590550" cy="854075"/>
          </a:xfrm>
          <a:custGeom>
            <a:avLst/>
            <a:gdLst>
              <a:gd name="T0" fmla="*/ 2147483646 w 222"/>
              <a:gd name="T1" fmla="*/ 0 h 322"/>
              <a:gd name="T2" fmla="*/ 0 w 222"/>
              <a:gd name="T3" fmla="*/ 2147483646 h 322"/>
              <a:gd name="T4" fmla="*/ 2147483646 w 222"/>
              <a:gd name="T5" fmla="*/ 2147483646 h 322"/>
              <a:gd name="T6" fmla="*/ 2147483646 w 222"/>
              <a:gd name="T7" fmla="*/ 2147483646 h 322"/>
              <a:gd name="T8" fmla="*/ 2147483646 w 222"/>
              <a:gd name="T9" fmla="*/ 2147483646 h 322"/>
              <a:gd name="T10" fmla="*/ 2147483646 w 222"/>
              <a:gd name="T11" fmla="*/ 2147483646 h 322"/>
              <a:gd name="T12" fmla="*/ 2147483646 w 222"/>
              <a:gd name="T13" fmla="*/ 0 h 322"/>
              <a:gd name="T14" fmla="*/ 2147483646 w 222"/>
              <a:gd name="T15" fmla="*/ 2147483646 h 322"/>
              <a:gd name="T16" fmla="*/ 2147483646 w 222"/>
              <a:gd name="T17" fmla="*/ 2147483646 h 322"/>
              <a:gd name="T18" fmla="*/ 2147483646 w 222"/>
              <a:gd name="T19" fmla="*/ 2147483646 h 322"/>
              <a:gd name="T20" fmla="*/ 2147483646 w 222"/>
              <a:gd name="T21" fmla="*/ 2147483646 h 322"/>
              <a:gd name="T22" fmla="*/ 2147483646 w 222"/>
              <a:gd name="T23" fmla="*/ 2147483646 h 322"/>
              <a:gd name="T24" fmla="*/ 2147483646 w 222"/>
              <a:gd name="T25" fmla="*/ 2147483646 h 322"/>
              <a:gd name="T26" fmla="*/ 2147483646 w 222"/>
              <a:gd name="T27" fmla="*/ 2147483646 h 322"/>
              <a:gd name="T28" fmla="*/ 2147483646 w 222"/>
              <a:gd name="T29" fmla="*/ 2147483646 h 322"/>
              <a:gd name="T30" fmla="*/ 2147483646 w 222"/>
              <a:gd name="T31" fmla="*/ 2147483646 h 322"/>
              <a:gd name="T32" fmla="*/ 2147483646 w 222"/>
              <a:gd name="T33" fmla="*/ 2147483646 h 322"/>
              <a:gd name="T34" fmla="*/ 2147483646 w 222"/>
              <a:gd name="T35" fmla="*/ 2147483646 h 322"/>
              <a:gd name="T36" fmla="*/ 2147483646 w 222"/>
              <a:gd name="T37" fmla="*/ 2147483646 h 322"/>
              <a:gd name="T38" fmla="*/ 2147483646 w 222"/>
              <a:gd name="T39" fmla="*/ 2147483646 h 322"/>
              <a:gd name="T40" fmla="*/ 2147483646 w 222"/>
              <a:gd name="T41" fmla="*/ 2147483646 h 322"/>
              <a:gd name="T42" fmla="*/ 2147483646 w 222"/>
              <a:gd name="T43" fmla="*/ 2147483646 h 322"/>
              <a:gd name="T44" fmla="*/ 2147483646 w 222"/>
              <a:gd name="T45" fmla="*/ 2147483646 h 322"/>
              <a:gd name="T46" fmla="*/ 2147483646 w 222"/>
              <a:gd name="T47" fmla="*/ 2147483646 h 322"/>
              <a:gd name="T48" fmla="*/ 2147483646 w 222"/>
              <a:gd name="T49" fmla="*/ 2147483646 h 322"/>
              <a:gd name="T50" fmla="*/ 2147483646 w 222"/>
              <a:gd name="T51" fmla="*/ 2147483646 h 322"/>
              <a:gd name="T52" fmla="*/ 2147483646 w 222"/>
              <a:gd name="T53" fmla="*/ 2147483646 h 322"/>
              <a:gd name="T54" fmla="*/ 2147483646 w 222"/>
              <a:gd name="T55" fmla="*/ 2147483646 h 322"/>
              <a:gd name="T56" fmla="*/ 2147483646 w 222"/>
              <a:gd name="T57" fmla="*/ 2147483646 h 322"/>
              <a:gd name="T58" fmla="*/ 2147483646 w 222"/>
              <a:gd name="T59" fmla="*/ 2147483646 h 322"/>
              <a:gd name="T60" fmla="*/ 2147483646 w 222"/>
              <a:gd name="T61" fmla="*/ 2147483646 h 322"/>
              <a:gd name="T62" fmla="*/ 2147483646 w 222"/>
              <a:gd name="T63" fmla="*/ 2147483646 h 322"/>
              <a:gd name="T64" fmla="*/ 2147483646 w 222"/>
              <a:gd name="T65" fmla="*/ 2147483646 h 322"/>
              <a:gd name="T66" fmla="*/ 2147483646 w 222"/>
              <a:gd name="T67" fmla="*/ 2147483646 h 322"/>
              <a:gd name="T68" fmla="*/ 2147483646 w 222"/>
              <a:gd name="T69" fmla="*/ 2147483646 h 322"/>
              <a:gd name="T70" fmla="*/ 2147483646 w 222"/>
              <a:gd name="T71" fmla="*/ 2147483646 h 322"/>
              <a:gd name="T72" fmla="*/ 2147483646 w 222"/>
              <a:gd name="T73" fmla="*/ 2147483646 h 322"/>
              <a:gd name="T74" fmla="*/ 2147483646 w 222"/>
              <a:gd name="T75" fmla="*/ 2147483646 h 32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22" h="322">
                <a:moveTo>
                  <a:pt x="111" y="0"/>
                </a:moveTo>
                <a:cubicBezTo>
                  <a:pt x="50" y="0"/>
                  <a:pt x="0" y="50"/>
                  <a:pt x="0" y="111"/>
                </a:cubicBezTo>
                <a:cubicBezTo>
                  <a:pt x="0" y="151"/>
                  <a:pt x="37" y="194"/>
                  <a:pt x="51" y="232"/>
                </a:cubicBezTo>
                <a:cubicBezTo>
                  <a:pt x="71" y="288"/>
                  <a:pt x="69" y="322"/>
                  <a:pt x="111" y="322"/>
                </a:cubicBezTo>
                <a:cubicBezTo>
                  <a:pt x="154" y="322"/>
                  <a:pt x="151" y="288"/>
                  <a:pt x="171" y="232"/>
                </a:cubicBezTo>
                <a:cubicBezTo>
                  <a:pt x="185" y="194"/>
                  <a:pt x="222" y="151"/>
                  <a:pt x="222" y="111"/>
                </a:cubicBezTo>
                <a:cubicBezTo>
                  <a:pt x="222" y="50"/>
                  <a:pt x="172" y="0"/>
                  <a:pt x="111" y="0"/>
                </a:cubicBezTo>
                <a:close/>
                <a:moveTo>
                  <a:pt x="137" y="273"/>
                </a:moveTo>
                <a:cubicBezTo>
                  <a:pt x="87" y="280"/>
                  <a:pt x="87" y="280"/>
                  <a:pt x="87" y="280"/>
                </a:cubicBezTo>
                <a:cubicBezTo>
                  <a:pt x="85" y="275"/>
                  <a:pt x="84" y="269"/>
                  <a:pt x="81" y="261"/>
                </a:cubicBezTo>
                <a:cubicBezTo>
                  <a:pt x="81" y="261"/>
                  <a:pt x="81" y="260"/>
                  <a:pt x="81" y="260"/>
                </a:cubicBezTo>
                <a:cubicBezTo>
                  <a:pt x="143" y="253"/>
                  <a:pt x="143" y="253"/>
                  <a:pt x="143" y="253"/>
                </a:cubicBezTo>
                <a:cubicBezTo>
                  <a:pt x="142" y="256"/>
                  <a:pt x="142" y="259"/>
                  <a:pt x="141" y="261"/>
                </a:cubicBezTo>
                <a:cubicBezTo>
                  <a:pt x="139" y="266"/>
                  <a:pt x="138" y="270"/>
                  <a:pt x="137" y="273"/>
                </a:cubicBezTo>
                <a:close/>
                <a:moveTo>
                  <a:pt x="78" y="251"/>
                </a:moveTo>
                <a:cubicBezTo>
                  <a:pt x="76" y="245"/>
                  <a:pt x="74" y="238"/>
                  <a:pt x="72" y="231"/>
                </a:cubicBezTo>
                <a:cubicBezTo>
                  <a:pt x="150" y="231"/>
                  <a:pt x="150" y="231"/>
                  <a:pt x="150" y="231"/>
                </a:cubicBezTo>
                <a:cubicBezTo>
                  <a:pt x="149" y="235"/>
                  <a:pt x="148" y="239"/>
                  <a:pt x="147" y="242"/>
                </a:cubicBezTo>
                <a:lnTo>
                  <a:pt x="78" y="251"/>
                </a:lnTo>
                <a:close/>
                <a:moveTo>
                  <a:pt x="111" y="302"/>
                </a:moveTo>
                <a:cubicBezTo>
                  <a:pt x="101" y="302"/>
                  <a:pt x="96" y="301"/>
                  <a:pt x="91" y="289"/>
                </a:cubicBezTo>
                <a:cubicBezTo>
                  <a:pt x="134" y="284"/>
                  <a:pt x="134" y="284"/>
                  <a:pt x="134" y="284"/>
                </a:cubicBezTo>
                <a:cubicBezTo>
                  <a:pt x="127" y="301"/>
                  <a:pt x="123" y="302"/>
                  <a:pt x="111" y="302"/>
                </a:cubicBezTo>
                <a:close/>
                <a:moveTo>
                  <a:pt x="158" y="211"/>
                </a:moveTo>
                <a:cubicBezTo>
                  <a:pt x="64" y="211"/>
                  <a:pt x="64" y="211"/>
                  <a:pt x="64" y="211"/>
                </a:cubicBezTo>
                <a:cubicBezTo>
                  <a:pt x="59" y="200"/>
                  <a:pt x="53" y="190"/>
                  <a:pt x="47" y="179"/>
                </a:cubicBezTo>
                <a:cubicBezTo>
                  <a:pt x="34" y="155"/>
                  <a:pt x="20" y="131"/>
                  <a:pt x="20" y="111"/>
                </a:cubicBezTo>
                <a:cubicBezTo>
                  <a:pt x="20" y="61"/>
                  <a:pt x="61" y="20"/>
                  <a:pt x="111" y="20"/>
                </a:cubicBezTo>
                <a:cubicBezTo>
                  <a:pt x="161" y="20"/>
                  <a:pt x="202" y="61"/>
                  <a:pt x="202" y="111"/>
                </a:cubicBezTo>
                <a:cubicBezTo>
                  <a:pt x="202" y="131"/>
                  <a:pt x="188" y="155"/>
                  <a:pt x="175" y="179"/>
                </a:cubicBezTo>
                <a:cubicBezTo>
                  <a:pt x="169" y="190"/>
                  <a:pt x="163" y="201"/>
                  <a:pt x="158" y="211"/>
                </a:cubicBezTo>
                <a:close/>
                <a:moveTo>
                  <a:pt x="111" y="50"/>
                </a:moveTo>
                <a:cubicBezTo>
                  <a:pt x="114" y="50"/>
                  <a:pt x="116" y="53"/>
                  <a:pt x="116" y="55"/>
                </a:cubicBezTo>
                <a:cubicBezTo>
                  <a:pt x="116" y="58"/>
                  <a:pt x="114" y="60"/>
                  <a:pt x="111" y="60"/>
                </a:cubicBezTo>
                <a:cubicBezTo>
                  <a:pt x="83" y="60"/>
                  <a:pt x="61" y="83"/>
                  <a:pt x="61" y="111"/>
                </a:cubicBezTo>
                <a:cubicBezTo>
                  <a:pt x="61" y="113"/>
                  <a:pt x="58" y="116"/>
                  <a:pt x="56" y="116"/>
                </a:cubicBezTo>
                <a:cubicBezTo>
                  <a:pt x="53" y="116"/>
                  <a:pt x="51" y="113"/>
                  <a:pt x="51" y="111"/>
                </a:cubicBezTo>
                <a:cubicBezTo>
                  <a:pt x="51" y="77"/>
                  <a:pt x="78" y="50"/>
                  <a:pt x="111" y="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文本框 81">
            <a:extLst>
              <a:ext uri="{FF2B5EF4-FFF2-40B4-BE49-F238E27FC236}">
                <a16:creationId xmlns:a16="http://schemas.microsoft.com/office/drawing/2014/main" id="{3ED63DD1-0404-4D1D-9995-CF26C3DE0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462" y="133350"/>
            <a:ext cx="5259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rgbClr val="7F7F7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THE CONTENT OF THE TITLE</a:t>
            </a:r>
          </a:p>
        </p:txBody>
      </p:sp>
      <p:sp>
        <p:nvSpPr>
          <p:cNvPr id="9" name="矩形 9">
            <a:extLst>
              <a:ext uri="{FF2B5EF4-FFF2-40B4-BE49-F238E27FC236}">
                <a16:creationId xmlns:a16="http://schemas.microsoft.com/office/drawing/2014/main" id="{812F685D-E969-4238-B968-9E0C13CBF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569913" cy="657225"/>
          </a:xfrm>
          <a:prstGeom prst="rect">
            <a:avLst/>
          </a:prstGeom>
          <a:solidFill>
            <a:srgbClr val="0C8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1AF2166C-9E4E-47A2-8A0E-707EBE041A62}"/>
              </a:ext>
            </a:extLst>
          </p:cNvPr>
          <p:cNvSpPr/>
          <p:nvPr/>
        </p:nvSpPr>
        <p:spPr bwMode="auto">
          <a:xfrm>
            <a:off x="617538" y="0"/>
            <a:ext cx="107950" cy="6572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5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5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5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5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5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5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5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5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5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4" grpId="0" animBg="1" autoUpdateAnimBg="0"/>
      <p:bldP spid="35855" grpId="0" autoUpdateAnimBg="0"/>
      <p:bldP spid="35856" grpId="0" autoUpdateAnimBg="0"/>
      <p:bldP spid="35857" grpId="0" animBg="1" autoUpdateAnimBg="0"/>
      <p:bldP spid="35858" grpId="0" animBg="1" autoUpdateAnimBg="0"/>
      <p:bldP spid="35859" grpId="0" autoUpdateAnimBg="0"/>
      <p:bldP spid="35860" grpId="0" animBg="1" autoUpdateAnimBg="0"/>
      <p:bldP spid="35861" grpId="0" autoUpdateAnimBg="0"/>
      <p:bldP spid="35866" grpId="0" autoUpdateAnimBg="0"/>
      <p:bldP spid="35867" grpId="0" autoUpdateAnimBg="0"/>
      <p:bldP spid="35868" grpId="0" autoUpdateAnimBg="0"/>
      <p:bldP spid="35869" grpId="0" autoUpdateAnimBg="0"/>
      <p:bldP spid="35870" grpId="0" autoUpdateAnimBg="0"/>
      <p:bldP spid="35871" grpId="0" autoUpdateAnimBg="0"/>
      <p:bldP spid="35872" grpId="0" autoUpdateAnimBg="0"/>
      <p:bldP spid="35873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矩形 15">
            <a:extLst>
              <a:ext uri="{FF2B5EF4-FFF2-40B4-BE49-F238E27FC236}">
                <a16:creationId xmlns:a16="http://schemas.microsoft.com/office/drawing/2014/main" id="{B376A3DB-89AB-4A41-BC93-20B376B3B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C95553">
              <a:alpha val="2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6867" name="文本框 4">
            <a:extLst>
              <a:ext uri="{FF2B5EF4-FFF2-40B4-BE49-F238E27FC236}">
                <a16:creationId xmlns:a16="http://schemas.microsoft.com/office/drawing/2014/main" id="{53429936-FE28-4EBE-B371-99B9BA828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746" y="2997904"/>
            <a:ext cx="563369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 Light" panose="02010600030101010101" pitchFamily="2" charset="-122"/>
                <a:ea typeface="等线 Light" panose="02010600030101010101" pitchFamily="2" charset="-122"/>
                <a:cs typeface="华康俪金黑W8(P)"/>
              </a:rPr>
              <a:t>Thank you!</a:t>
            </a:r>
          </a:p>
        </p:txBody>
      </p:sp>
      <p:sp>
        <p:nvSpPr>
          <p:cNvPr id="36868" name="矩形 4">
            <a:extLst>
              <a:ext uri="{FF2B5EF4-FFF2-40B4-BE49-F238E27FC236}">
                <a16:creationId xmlns:a16="http://schemas.microsoft.com/office/drawing/2014/main" id="{08E66488-2C4B-46D2-B524-37AB345BB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388" y="2874963"/>
            <a:ext cx="5332412" cy="1446212"/>
          </a:xfrm>
          <a:prstGeom prst="rect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 dirty="0"/>
          </a:p>
        </p:txBody>
      </p:sp>
      <p:sp>
        <p:nvSpPr>
          <p:cNvPr id="5" name="Rounded Rectangle 7">
            <a:extLst>
              <a:ext uri="{FF2B5EF4-FFF2-40B4-BE49-F238E27FC236}">
                <a16:creationId xmlns:a16="http://schemas.microsoft.com/office/drawing/2014/main" id="{FD33A25C-3E9E-4D8E-A243-2FC89B024B99}"/>
              </a:ext>
            </a:extLst>
          </p:cNvPr>
          <p:cNvSpPr/>
          <p:nvPr/>
        </p:nvSpPr>
        <p:spPr>
          <a:xfrm>
            <a:off x="10055225" y="360134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6" name="TextBox 3">
            <a:hlinkClick r:id="rId3"/>
            <a:extLst>
              <a:ext uri="{FF2B5EF4-FFF2-40B4-BE49-F238E27FC236}">
                <a16:creationId xmlns:a16="http://schemas.microsoft.com/office/drawing/2014/main" id="{4955AF67-26C8-4C67-A825-B14340FBCC4B}"/>
              </a:ext>
            </a:extLst>
          </p:cNvPr>
          <p:cNvSpPr txBox="1"/>
          <p:nvPr/>
        </p:nvSpPr>
        <p:spPr>
          <a:xfrm>
            <a:off x="3511193" y="6510005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accent6"/>
                </a:solidFill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</a:t>
            </a:r>
            <a:endParaRPr lang="ko-KR" altLang="en-US" sz="1000" dirty="0">
              <a:solidFill>
                <a:schemeClr val="accent6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9E296472-046A-46D0-9E23-50DB911E346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タイトル 15"/>
          <p:cNvSpPr>
            <a:spLocks noGrp="1"/>
          </p:cNvSpPr>
          <p:nvPr>
            <p:ph type="ctrTitle" idx="4294967295"/>
          </p:nvPr>
        </p:nvSpPr>
        <p:spPr>
          <a:xfrm>
            <a:off x="0" y="460318"/>
            <a:ext cx="12192000" cy="1057275"/>
          </a:xfrm>
          <a:prstGeom prst="rect">
            <a:avLst/>
          </a:prstGeom>
        </p:spPr>
        <p:txBody>
          <a:bodyPr/>
          <a:lstStyle/>
          <a:p>
            <a:pPr algn="ctr"/>
            <a:r>
              <a:rPr kumimoji="1" lang="en-US" altLang="ja-JP" b="1" dirty="0">
                <a:solidFill>
                  <a:schemeClr val="bg1"/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4294967295"/>
          </p:nvPr>
        </p:nvSpPr>
        <p:spPr>
          <a:xfrm>
            <a:off x="1882978" y="1527128"/>
            <a:ext cx="8229600" cy="214947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https://www.jpppt.com/ 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altLang="ja-JP" sz="2400" dirty="0">
                <a:solidFill>
                  <a:schemeClr val="bg1"/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solidFill>
                  <a:schemeClr val="bg1"/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www.Pixabay.com</a:t>
            </a:r>
            <a:r>
              <a:rPr lang="en-US" altLang="ja-JP" sz="2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br>
              <a:rPr lang="en-US" altLang="ja-JP" sz="1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3C1E99B-F7CB-459B-A348-CDF66B2291AB}"/>
              </a:ext>
            </a:extLst>
          </p:cNvPr>
          <p:cNvSpPr txBox="1"/>
          <p:nvPr/>
        </p:nvSpPr>
        <p:spPr>
          <a:xfrm>
            <a:off x="2506980" y="3182708"/>
            <a:ext cx="71780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ja-JP" sz="1800" dirty="0">
                <a:solidFill>
                  <a:schemeClr val="bg1"/>
                </a:solidFill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lang="es-CO" altLang="ja-JP" sz="1800" dirty="0">
                <a:solidFill>
                  <a:schemeClr val="bg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es-CO" altLang="ja-JP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chemeClr val="bg1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</a:t>
            </a:r>
            <a:r>
              <a:rPr lang="en-US" altLang="zh-CN" sz="1800" dirty="0" err="1">
                <a:solidFill>
                  <a:schemeClr val="bg1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slidesfree</a:t>
            </a:r>
            <a:r>
              <a:rPr lang="es-CO" altLang="ja-JP" sz="1800" dirty="0">
                <a:solidFill>
                  <a:schemeClr val="bg1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 </a:t>
            </a: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rgbClr val="FFC000"/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lang="es-CO" altLang="ja-JP" sz="1800" dirty="0">
              <a:solidFill>
                <a:srgbClr val="FFC00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chemeClr val="bg1"/>
                </a:solidFill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dirty="0">
                <a:solidFill>
                  <a:srgbClr val="FFC000"/>
                </a:solidFill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https://www.youtube.com/channel/UCdDW77rhEfG4hzWmlBBnfTQ</a:t>
            </a:r>
            <a:endParaRPr lang="es-CO" altLang="ja-JP" dirty="0">
              <a:solidFill>
                <a:srgbClr val="FFC00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chemeClr val="bg1"/>
                </a:solidFill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80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>
            <a:extLst>
              <a:ext uri="{FF2B5EF4-FFF2-40B4-BE49-F238E27FC236}">
                <a16:creationId xmlns:a16="http://schemas.microsoft.com/office/drawing/2014/main" id="{39B8F259-51B7-495B-9ADB-CA31A1599CE0}"/>
              </a:ext>
            </a:extLst>
          </p:cNvPr>
          <p:cNvSpPr/>
          <p:nvPr/>
        </p:nvSpPr>
        <p:spPr>
          <a:xfrm>
            <a:off x="10855325" y="4324350"/>
            <a:ext cx="735013" cy="2413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template: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www.1ppt.com/moban/ 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material: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www.1ppt.com/sucai/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background: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www.1ppt.com/beijing/ 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chart: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www.1ppt.com/tubiao/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Download: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www.1ppt.com/xiazai/ 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tutorial: 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www.1ppt.com/powerpoint/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Download: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www.1ppt.com/ziliao/                   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Fan Wen Download: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www.1ppt.com/fanwen/     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Test paper download: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www.1ppt.com/shiti/                     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Lesson Plan Download: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www.1ppt.com/jiaoan/       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forum: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www.1ppt.cn 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Courseware: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www.1ppt.com/kejian/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Language courseware: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www.1ppt.com/kejian/yuwen/    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Math courseware: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www.1ppt.com/kejian/shuxue/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English courseware: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www.1ppt.com/kejian/yingyu/    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Art courseware: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www.1ppt.com/kejian/meishu/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Science courseware: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www.1ppt.com/kejian/kexue/     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Physics courseware: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www.1ppt.com/kejian/wuli/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Chemistry courseware: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www.1ppt.com/kejian/huaxue/  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Biology courseware: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www.1ppt.com/kejian/shengwu/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Geography courseware: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www.1ppt.com/kejian/dili/          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History courseware: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www.1ppt.com/kejian/lishi/        </a:t>
            </a:r>
          </a:p>
        </p:txBody>
      </p:sp>
      <p:sp>
        <p:nvSpPr>
          <p:cNvPr id="6146" name="任意多边形 41">
            <a:extLst>
              <a:ext uri="{FF2B5EF4-FFF2-40B4-BE49-F238E27FC236}">
                <a16:creationId xmlns:a16="http://schemas.microsoft.com/office/drawing/2014/main" id="{861C59AF-4E09-4F51-9DC1-538F7AA10FC0}"/>
              </a:ext>
            </a:extLst>
          </p:cNvPr>
          <p:cNvSpPr>
            <a:spLocks/>
          </p:cNvSpPr>
          <p:nvPr/>
        </p:nvSpPr>
        <p:spPr bwMode="auto">
          <a:xfrm rot="-9388730">
            <a:off x="4916488" y="2193925"/>
            <a:ext cx="5834062" cy="936625"/>
          </a:xfrm>
          <a:custGeom>
            <a:avLst/>
            <a:gdLst>
              <a:gd name="T0" fmla="*/ 0 w 5900467"/>
              <a:gd name="T1" fmla="*/ 48695803 h 434016"/>
              <a:gd name="T2" fmla="*/ 5389689 w 5900467"/>
              <a:gd name="T3" fmla="*/ 0 h 43401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900467" h="434016">
                <a:moveTo>
                  <a:pt x="0" y="103517"/>
                </a:moveTo>
                <a:cubicBezTo>
                  <a:pt x="2191108" y="638354"/>
                  <a:pt x="4071668" y="465827"/>
                  <a:pt x="5900467" y="0"/>
                </a:cubicBezTo>
              </a:path>
            </a:pathLst>
          </a:custGeom>
          <a:noFill/>
          <a:ln w="12700" cap="flat" cmpd="sng">
            <a:solidFill>
              <a:srgbClr val="7F7F7F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6147" name="任意多边形 65">
            <a:extLst>
              <a:ext uri="{FF2B5EF4-FFF2-40B4-BE49-F238E27FC236}">
                <a16:creationId xmlns:a16="http://schemas.microsoft.com/office/drawing/2014/main" id="{AA2AC13C-691D-4B44-8C80-9BE7F74D6009}"/>
              </a:ext>
            </a:extLst>
          </p:cNvPr>
          <p:cNvSpPr>
            <a:spLocks/>
          </p:cNvSpPr>
          <p:nvPr/>
        </p:nvSpPr>
        <p:spPr bwMode="auto">
          <a:xfrm rot="-1073851">
            <a:off x="4549775" y="3817938"/>
            <a:ext cx="5800725" cy="1138237"/>
          </a:xfrm>
          <a:custGeom>
            <a:avLst/>
            <a:gdLst>
              <a:gd name="T0" fmla="*/ 30698322 w 4572000"/>
              <a:gd name="T1" fmla="*/ 46950755 h 669052"/>
              <a:gd name="T2" fmla="*/ 0 w 4572000"/>
              <a:gd name="T3" fmla="*/ 25866950 h 669052"/>
              <a:gd name="T4" fmla="*/ 0 w 4572000"/>
              <a:gd name="T5" fmla="*/ 25866950 h 66905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572000" h="669052">
                <a:moveTo>
                  <a:pt x="4572000" y="669052"/>
                </a:moveTo>
                <a:cubicBezTo>
                  <a:pt x="3132376" y="199372"/>
                  <a:pt x="1760106" y="-400141"/>
                  <a:pt x="0" y="368606"/>
                </a:cubicBezTo>
              </a:path>
            </a:pathLst>
          </a:custGeom>
          <a:noFill/>
          <a:ln w="12700" cap="flat" cmpd="sng">
            <a:solidFill>
              <a:srgbClr val="7F7F7F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6148" name="任意多边形 51">
            <a:extLst>
              <a:ext uri="{FF2B5EF4-FFF2-40B4-BE49-F238E27FC236}">
                <a16:creationId xmlns:a16="http://schemas.microsoft.com/office/drawing/2014/main" id="{37F03941-9023-4249-BC47-0901E40EBCDB}"/>
              </a:ext>
            </a:extLst>
          </p:cNvPr>
          <p:cNvSpPr>
            <a:spLocks/>
          </p:cNvSpPr>
          <p:nvPr/>
        </p:nvSpPr>
        <p:spPr bwMode="auto">
          <a:xfrm>
            <a:off x="4468813" y="3419475"/>
            <a:ext cx="5938837" cy="677863"/>
          </a:xfrm>
          <a:custGeom>
            <a:avLst/>
            <a:gdLst>
              <a:gd name="T0" fmla="*/ 4535368 w 6172035"/>
              <a:gd name="T1" fmla="*/ 186616 h 803967"/>
              <a:gd name="T2" fmla="*/ 0 w 6172035"/>
              <a:gd name="T3" fmla="*/ 205337 h 80396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172035" h="803967">
                <a:moveTo>
                  <a:pt x="6172035" y="730667"/>
                </a:moveTo>
                <a:cubicBezTo>
                  <a:pt x="4394994" y="-206703"/>
                  <a:pt x="1591797" y="-304766"/>
                  <a:pt x="0" y="803967"/>
                </a:cubicBezTo>
              </a:path>
            </a:pathLst>
          </a:custGeom>
          <a:noFill/>
          <a:ln w="12700" cap="flat" cmpd="sng">
            <a:solidFill>
              <a:srgbClr val="7F7F7F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6149" name="任意多边形 50">
            <a:extLst>
              <a:ext uri="{FF2B5EF4-FFF2-40B4-BE49-F238E27FC236}">
                <a16:creationId xmlns:a16="http://schemas.microsoft.com/office/drawing/2014/main" id="{1F19E52D-DBFF-4D19-9BAC-93154D5A2DD8}"/>
              </a:ext>
            </a:extLst>
          </p:cNvPr>
          <p:cNvSpPr>
            <a:spLocks/>
          </p:cNvSpPr>
          <p:nvPr/>
        </p:nvSpPr>
        <p:spPr bwMode="auto">
          <a:xfrm>
            <a:off x="4618038" y="2654300"/>
            <a:ext cx="5842000" cy="1412875"/>
          </a:xfrm>
          <a:custGeom>
            <a:avLst/>
            <a:gdLst>
              <a:gd name="T0" fmla="*/ 4031732 w 6159870"/>
              <a:gd name="T1" fmla="*/ 10353667 h 1063001"/>
              <a:gd name="T2" fmla="*/ 0 w 6159870"/>
              <a:gd name="T3" fmla="*/ 1053202 h 106300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159870" h="1063001">
                <a:moveTo>
                  <a:pt x="6159870" y="1063001"/>
                </a:moveTo>
                <a:cubicBezTo>
                  <a:pt x="4614461" y="212431"/>
                  <a:pt x="1889638" y="-215676"/>
                  <a:pt x="0" y="108131"/>
                </a:cubicBezTo>
              </a:path>
            </a:pathLst>
          </a:custGeom>
          <a:noFill/>
          <a:ln w="12700" cap="flat" cmpd="sng">
            <a:solidFill>
              <a:srgbClr val="7F7F7F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6150" name="组合 67">
            <a:extLst>
              <a:ext uri="{FF2B5EF4-FFF2-40B4-BE49-F238E27FC236}">
                <a16:creationId xmlns:a16="http://schemas.microsoft.com/office/drawing/2014/main" id="{67495F4D-C4E8-49A1-BB4E-543CD16041F0}"/>
              </a:ext>
            </a:extLst>
          </p:cNvPr>
          <p:cNvGrpSpPr>
            <a:grpSpLocks/>
          </p:cNvGrpSpPr>
          <p:nvPr/>
        </p:nvGrpSpPr>
        <p:grpSpPr bwMode="auto">
          <a:xfrm>
            <a:off x="8542338" y="4041775"/>
            <a:ext cx="3517900" cy="2814638"/>
            <a:chOff x="0" y="0"/>
            <a:chExt cx="4068000" cy="3254707"/>
          </a:xfrm>
        </p:grpSpPr>
        <p:grpSp>
          <p:nvGrpSpPr>
            <p:cNvPr id="2" name="组合 49">
              <a:extLst>
                <a:ext uri="{FF2B5EF4-FFF2-40B4-BE49-F238E27FC236}">
                  <a16:creationId xmlns:a16="http://schemas.microsoft.com/office/drawing/2014/main" id="{CDBCF704-022D-40F8-80B1-E0B65F522F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4068000" cy="2882608"/>
              <a:chOff x="0" y="0"/>
              <a:chExt cx="4068000" cy="2882608"/>
            </a:xfrm>
          </p:grpSpPr>
          <p:sp>
            <p:nvSpPr>
              <p:cNvPr id="6179" name="圆角矩形 3">
                <a:extLst>
                  <a:ext uri="{FF2B5EF4-FFF2-40B4-BE49-F238E27FC236}">
                    <a16:creationId xmlns:a16="http://schemas.microsoft.com/office/drawing/2014/main" id="{3D2FAC58-6FBD-4896-BAE3-7962FC63FA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813" y="0"/>
                <a:ext cx="3778370" cy="2570671"/>
              </a:xfrm>
              <a:prstGeom prst="roundRect">
                <a:avLst>
                  <a:gd name="adj" fmla="val 519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3" name="组合 48">
                <a:extLst>
                  <a:ext uri="{FF2B5EF4-FFF2-40B4-BE49-F238E27FC236}">
                    <a16:creationId xmlns:a16="http://schemas.microsoft.com/office/drawing/2014/main" id="{AA4FDC7D-D240-4741-9515-74CEF73E36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28101"/>
                <a:ext cx="4068000" cy="2754507"/>
                <a:chOff x="0" y="0"/>
                <a:chExt cx="4068000" cy="2754507"/>
              </a:xfrm>
            </p:grpSpPr>
            <p:sp>
              <p:nvSpPr>
                <p:cNvPr id="4" name="任意多边形 30">
                  <a:extLst>
                    <a:ext uri="{FF2B5EF4-FFF2-40B4-BE49-F238E27FC236}">
                      <a16:creationId xmlns:a16="http://schemas.microsoft.com/office/drawing/2014/main" id="{A93D7023-C85C-4AA6-8231-DB530DD3A7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2631473"/>
                  <a:ext cx="4068000" cy="123034"/>
                </a:xfrm>
                <a:custGeom>
                  <a:avLst/>
                  <a:gdLst>
                    <a:gd name="T0" fmla="*/ 99998 w 3957298"/>
                    <a:gd name="T1" fmla="*/ 0 h 89561"/>
                    <a:gd name="T2" fmla="*/ 4811513 w 3957298"/>
                    <a:gd name="T3" fmla="*/ 0 h 89561"/>
                    <a:gd name="T4" fmla="*/ 4934650 w 3957298"/>
                    <a:gd name="T5" fmla="*/ 1135969 h 89561"/>
                    <a:gd name="T6" fmla="*/ 0 w 3957298"/>
                    <a:gd name="T7" fmla="*/ 1135969 h 89561"/>
                    <a:gd name="T8" fmla="*/ 0 w 3957298"/>
                    <a:gd name="T9" fmla="*/ 816964 h 89561"/>
                    <a:gd name="T10" fmla="*/ 99998 w 3957298"/>
                    <a:gd name="T11" fmla="*/ 0 h 8956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957298" h="89561">
                      <a:moveTo>
                        <a:pt x="80193" y="0"/>
                      </a:moveTo>
                      <a:lnTo>
                        <a:pt x="3858550" y="0"/>
                      </a:lnTo>
                      <a:lnTo>
                        <a:pt x="3957298" y="89561"/>
                      </a:lnTo>
                      <a:lnTo>
                        <a:pt x="0" y="89561"/>
                      </a:lnTo>
                      <a:lnTo>
                        <a:pt x="0" y="64410"/>
                      </a:lnTo>
                      <a:lnTo>
                        <a:pt x="80193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sp>
              <p:nvSpPr>
                <p:cNvPr id="5" name="任意多边形 27">
                  <a:extLst>
                    <a:ext uri="{FF2B5EF4-FFF2-40B4-BE49-F238E27FC236}">
                      <a16:creationId xmlns:a16="http://schemas.microsoft.com/office/drawing/2014/main" id="{E5AD9953-9743-4B26-AF70-C3813A49B6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403" y="2552434"/>
                  <a:ext cx="3888000" cy="79917"/>
                </a:xfrm>
                <a:custGeom>
                  <a:avLst/>
                  <a:gdLst>
                    <a:gd name="T0" fmla="*/ 120650 w 3881422"/>
                    <a:gd name="T1" fmla="*/ 0 h 95601"/>
                    <a:gd name="T2" fmla="*/ 3827514 w 3881422"/>
                    <a:gd name="T3" fmla="*/ 0 h 95601"/>
                    <a:gd name="T4" fmla="*/ 3934358 w 3881422"/>
                    <a:gd name="T5" fmla="*/ 22797 h 95601"/>
                    <a:gd name="T6" fmla="*/ 0 w 3881422"/>
                    <a:gd name="T7" fmla="*/ 22797 h 95601"/>
                    <a:gd name="T8" fmla="*/ 120650 w 3881422"/>
                    <a:gd name="T9" fmla="*/ 0 h 9560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881422" h="95601">
                      <a:moveTo>
                        <a:pt x="119027" y="0"/>
                      </a:moveTo>
                      <a:lnTo>
                        <a:pt x="3776014" y="0"/>
                      </a:lnTo>
                      <a:lnTo>
                        <a:pt x="3881422" y="95601"/>
                      </a:lnTo>
                      <a:lnTo>
                        <a:pt x="0" y="95601"/>
                      </a:lnTo>
                      <a:lnTo>
                        <a:pt x="11902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 cap="flat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grpSp>
              <p:nvGrpSpPr>
                <p:cNvPr id="6" name="组合 46">
                  <a:extLst>
                    <a:ext uri="{FF2B5EF4-FFF2-40B4-BE49-F238E27FC236}">
                      <a16:creationId xmlns:a16="http://schemas.microsoft.com/office/drawing/2014/main" id="{38A7F1A6-4BD0-4AA0-937D-2A3613146A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5451" y="0"/>
                  <a:ext cx="3623094" cy="2287694"/>
                  <a:chOff x="0" y="0"/>
                  <a:chExt cx="3623094" cy="2287694"/>
                </a:xfrm>
              </p:grpSpPr>
              <p:sp>
                <p:nvSpPr>
                  <p:cNvPr id="6184" name="矩形 2">
                    <a:extLst>
                      <a:ext uri="{FF2B5EF4-FFF2-40B4-BE49-F238E27FC236}">
                        <a16:creationId xmlns:a16="http://schemas.microsoft.com/office/drawing/2014/main" id="{03E26B68-78B9-418C-A1FF-04F9D4C8FE2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3623094" cy="2087593"/>
                  </a:xfrm>
                  <a:prstGeom prst="rect">
                    <a:avLst/>
                  </a:prstGeom>
                  <a:solidFill>
                    <a:srgbClr val="0C8FB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 typeface="Arial" panose="020B0604020202020204" pitchFamily="34" charset="0"/>
                      <a:buNone/>
                    </a:pPr>
                    <a:endParaRPr lang="zh-CN" altLang="en-US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185" name="椭圆 4">
                    <a:extLst>
                      <a:ext uri="{FF2B5EF4-FFF2-40B4-BE49-F238E27FC236}">
                        <a16:creationId xmlns:a16="http://schemas.microsoft.com/office/drawing/2014/main" id="{F3048D90-EC94-4016-BF74-381906E2887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123782" y="2215694"/>
                    <a:ext cx="72000" cy="72000"/>
                  </a:xfrm>
                  <a:prstGeom prst="ellipse">
                    <a:avLst/>
                  </a:prstGeom>
                  <a:solidFill>
                    <a:srgbClr val="7F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 typeface="Arial" panose="020B0604020202020204" pitchFamily="34" charset="0"/>
                      <a:buNone/>
                    </a:pPr>
                    <a:endParaRPr lang="zh-CN" altLang="en-US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186" name="椭圆 5">
                    <a:extLst>
                      <a:ext uri="{FF2B5EF4-FFF2-40B4-BE49-F238E27FC236}">
                        <a16:creationId xmlns:a16="http://schemas.microsoft.com/office/drawing/2014/main" id="{2C2E2AA7-99EF-40F5-803D-92AD436F592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03329" y="2215694"/>
                    <a:ext cx="72000" cy="72000"/>
                  </a:xfrm>
                  <a:prstGeom prst="ellipse">
                    <a:avLst/>
                  </a:prstGeom>
                  <a:solidFill>
                    <a:srgbClr val="7F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 typeface="Arial" panose="020B0604020202020204" pitchFamily="34" charset="0"/>
                      <a:buNone/>
                    </a:pPr>
                    <a:endParaRPr lang="zh-CN" altLang="en-US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187" name="椭圆 6">
                    <a:extLst>
                      <a:ext uri="{FF2B5EF4-FFF2-40B4-BE49-F238E27FC236}">
                        <a16:creationId xmlns:a16="http://schemas.microsoft.com/office/drawing/2014/main" id="{0C1B7FA9-B849-4190-89C3-8E16DE631FF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82876" y="2215694"/>
                    <a:ext cx="72000" cy="72000"/>
                  </a:xfrm>
                  <a:prstGeom prst="ellipse">
                    <a:avLst/>
                  </a:prstGeom>
                  <a:solidFill>
                    <a:srgbClr val="7F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 typeface="Arial" panose="020B0604020202020204" pitchFamily="34" charset="0"/>
                      <a:buNone/>
                    </a:pPr>
                    <a:endParaRPr lang="zh-CN" altLang="en-US" sz="180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6172" name="组合 58">
              <a:extLst>
                <a:ext uri="{FF2B5EF4-FFF2-40B4-BE49-F238E27FC236}">
                  <a16:creationId xmlns:a16="http://schemas.microsoft.com/office/drawing/2014/main" id="{1736F989-52A9-4F63-9149-9004AF8BCF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6846" y="103664"/>
              <a:ext cx="2009993" cy="3151043"/>
              <a:chOff x="0" y="0"/>
              <a:chExt cx="2009993" cy="3151043"/>
            </a:xfrm>
          </p:grpSpPr>
          <p:sp>
            <p:nvSpPr>
              <p:cNvPr id="7" name="任意多边形 57">
                <a:extLst>
                  <a:ext uri="{FF2B5EF4-FFF2-40B4-BE49-F238E27FC236}">
                    <a16:creationId xmlns:a16="http://schemas.microsoft.com/office/drawing/2014/main" id="{5A4396F5-A529-423F-9F52-A0DD4244CB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4113" y="1575659"/>
                <a:ext cx="526081" cy="244696"/>
              </a:xfrm>
              <a:custGeom>
                <a:avLst/>
                <a:gdLst>
                  <a:gd name="T0" fmla="*/ 526081 w 526081"/>
                  <a:gd name="T1" fmla="*/ 0 h 244696"/>
                  <a:gd name="T2" fmla="*/ 526081 w 526081"/>
                  <a:gd name="T3" fmla="*/ 244696 h 244696"/>
                  <a:gd name="T4" fmla="*/ 0 w 526081"/>
                  <a:gd name="T5" fmla="*/ 244696 h 244696"/>
                  <a:gd name="T6" fmla="*/ 0 w 526081"/>
                  <a:gd name="T7" fmla="*/ 39472 h 244696"/>
                  <a:gd name="T8" fmla="*/ 45200 w 526081"/>
                  <a:gd name="T9" fmla="*/ 53503 h 244696"/>
                  <a:gd name="T10" fmla="*/ 204579 w 526081"/>
                  <a:gd name="T11" fmla="*/ 69570 h 244696"/>
                  <a:gd name="T12" fmla="*/ 512405 w 526081"/>
                  <a:gd name="T13" fmla="*/ 7423 h 244696"/>
                  <a:gd name="T14" fmla="*/ 526081 w 526081"/>
                  <a:gd name="T15" fmla="*/ 0 h 2446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26081" h="244696">
                    <a:moveTo>
                      <a:pt x="526081" y="0"/>
                    </a:moveTo>
                    <a:lnTo>
                      <a:pt x="526081" y="244696"/>
                    </a:lnTo>
                    <a:lnTo>
                      <a:pt x="0" y="244696"/>
                    </a:lnTo>
                    <a:lnTo>
                      <a:pt x="0" y="39472"/>
                    </a:lnTo>
                    <a:lnTo>
                      <a:pt x="45200" y="53503"/>
                    </a:lnTo>
                    <a:cubicBezTo>
                      <a:pt x="96681" y="64038"/>
                      <a:pt x="149984" y="69570"/>
                      <a:pt x="204579" y="69570"/>
                    </a:cubicBezTo>
                    <a:cubicBezTo>
                      <a:pt x="313770" y="69570"/>
                      <a:pt x="417792" y="47441"/>
                      <a:pt x="512405" y="7423"/>
                    </a:cubicBezTo>
                    <a:lnTo>
                      <a:pt x="526081" y="0"/>
                    </a:lnTo>
                    <a:close/>
                  </a:path>
                </a:pathLst>
              </a:custGeom>
              <a:solidFill>
                <a:srgbClr val="EDBE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grpSp>
            <p:nvGrpSpPr>
              <p:cNvPr id="6175" name="组合 54">
                <a:extLst>
                  <a:ext uri="{FF2B5EF4-FFF2-40B4-BE49-F238E27FC236}">
                    <a16:creationId xmlns:a16="http://schemas.microsoft.com/office/drawing/2014/main" id="{C8D7C5B4-4943-41E7-9372-0790959BEA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2009993" cy="3151043"/>
                <a:chOff x="0" y="0"/>
                <a:chExt cx="2009993" cy="3151043"/>
              </a:xfrm>
            </p:grpSpPr>
            <p:sp>
              <p:nvSpPr>
                <p:cNvPr id="6176" name="矩形 11">
                  <a:extLst>
                    <a:ext uri="{FF2B5EF4-FFF2-40B4-BE49-F238E27FC236}">
                      <a16:creationId xmlns:a16="http://schemas.microsoft.com/office/drawing/2014/main" id="{AC6DC6B1-31B8-43D8-A26C-F6AAD698AC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0257" y="1807871"/>
                  <a:ext cx="1299785" cy="131337"/>
                </a:xfrm>
                <a:prstGeom prst="rect">
                  <a:avLst/>
                </a:prstGeom>
                <a:solidFill>
                  <a:srgbClr val="FFB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" name="任意多边形 53">
                  <a:extLst>
                    <a:ext uri="{FF2B5EF4-FFF2-40B4-BE49-F238E27FC236}">
                      <a16:creationId xmlns:a16="http://schemas.microsoft.com/office/drawing/2014/main" id="{A43A4AE8-F006-421F-9CC0-F1191A8297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8639069" flipH="1">
                  <a:off x="113494" y="-113495"/>
                  <a:ext cx="1581681" cy="1808672"/>
                </a:xfrm>
                <a:custGeom>
                  <a:avLst/>
                  <a:gdLst>
                    <a:gd name="T0" fmla="*/ 190848 w 1581681"/>
                    <a:gd name="T1" fmla="*/ 502645 h 1808672"/>
                    <a:gd name="T2" fmla="*/ 275655 w 1581681"/>
                    <a:gd name="T3" fmla="*/ 1617824 h 1808672"/>
                    <a:gd name="T4" fmla="*/ 1390833 w 1581681"/>
                    <a:gd name="T5" fmla="*/ 1533017 h 1808672"/>
                    <a:gd name="T6" fmla="*/ 1306026 w 1581681"/>
                    <a:gd name="T7" fmla="*/ 417838 h 1808672"/>
                    <a:gd name="T8" fmla="*/ 1031996 w 1581681"/>
                    <a:gd name="T9" fmla="*/ 264455 h 1808672"/>
                    <a:gd name="T10" fmla="*/ 980437 w 1581681"/>
                    <a:gd name="T11" fmla="*/ 253346 h 1808672"/>
                    <a:gd name="T12" fmla="*/ 979980 w 1581681"/>
                    <a:gd name="T13" fmla="*/ 252611 h 1808672"/>
                    <a:gd name="T14" fmla="*/ 638257 w 1581681"/>
                    <a:gd name="T15" fmla="*/ 20 h 1808672"/>
                    <a:gd name="T16" fmla="*/ 658407 w 1581681"/>
                    <a:gd name="T17" fmla="*/ 241829 h 1808672"/>
                    <a:gd name="T18" fmla="*/ 581363 w 1581681"/>
                    <a:gd name="T19" fmla="*/ 255169 h 1808672"/>
                    <a:gd name="T20" fmla="*/ 190848 w 1581681"/>
                    <a:gd name="T21" fmla="*/ 502645 h 18086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581681" h="1808672">
                      <a:moveTo>
                        <a:pt x="190848" y="502645"/>
                      </a:moveTo>
                      <a:cubicBezTo>
                        <a:pt x="-93681" y="834012"/>
                        <a:pt x="-55712" y="1333294"/>
                        <a:pt x="275655" y="1617824"/>
                      </a:cubicBezTo>
                      <a:cubicBezTo>
                        <a:pt x="607022" y="1902353"/>
                        <a:pt x="1106304" y="1864384"/>
                        <a:pt x="1390833" y="1533017"/>
                      </a:cubicBezTo>
                      <a:cubicBezTo>
                        <a:pt x="1675363" y="1201650"/>
                        <a:pt x="1637393" y="702368"/>
                        <a:pt x="1306026" y="417838"/>
                      </a:cubicBezTo>
                      <a:cubicBezTo>
                        <a:pt x="1223185" y="346706"/>
                        <a:pt x="1129848" y="295730"/>
                        <a:pt x="1031996" y="264455"/>
                      </a:cubicBezTo>
                      <a:lnTo>
                        <a:pt x="980437" y="253346"/>
                      </a:lnTo>
                      <a:lnTo>
                        <a:pt x="979980" y="252611"/>
                      </a:lnTo>
                      <a:cubicBezTo>
                        <a:pt x="920018" y="169835"/>
                        <a:pt x="690175" y="-2143"/>
                        <a:pt x="638257" y="20"/>
                      </a:cubicBezTo>
                      <a:lnTo>
                        <a:pt x="658407" y="241829"/>
                      </a:lnTo>
                      <a:lnTo>
                        <a:pt x="581363" y="255169"/>
                      </a:lnTo>
                      <a:cubicBezTo>
                        <a:pt x="434445" y="295379"/>
                        <a:pt x="297547" y="378383"/>
                        <a:pt x="190848" y="502645"/>
                      </a:cubicBezTo>
                      <a:close/>
                    </a:path>
                  </a:pathLst>
                </a:custGeom>
                <a:solidFill>
                  <a:srgbClr val="5857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sp>
              <p:nvSpPr>
                <p:cNvPr id="6178" name="矩形 12">
                  <a:extLst>
                    <a:ext uri="{FF2B5EF4-FFF2-40B4-BE49-F238E27FC236}">
                      <a16:creationId xmlns:a16="http://schemas.microsoft.com/office/drawing/2014/main" id="{D7DF8BA7-55B7-402E-8833-CBDF553A22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106" y="1930966"/>
                  <a:ext cx="1920887" cy="1220077"/>
                </a:xfrm>
                <a:prstGeom prst="rect">
                  <a:avLst/>
                </a:prstGeom>
                <a:solidFill>
                  <a:srgbClr val="FFB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</p:grpSp>
        </p:grpSp>
        <p:sp>
          <p:nvSpPr>
            <p:cNvPr id="6173" name="任意多边形 19">
              <a:extLst>
                <a:ext uri="{FF2B5EF4-FFF2-40B4-BE49-F238E27FC236}">
                  <a16:creationId xmlns:a16="http://schemas.microsoft.com/office/drawing/2014/main" id="{C14E3EF8-7E04-455A-A6EC-24DA7B4E3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528" y="2191786"/>
              <a:ext cx="2518946" cy="1062921"/>
            </a:xfrm>
            <a:custGeom>
              <a:avLst/>
              <a:gdLst>
                <a:gd name="T0" fmla="*/ 523786 w 2518946"/>
                <a:gd name="T1" fmla="*/ 408820 h 1106000"/>
                <a:gd name="T2" fmla="*/ 486112 w 2518946"/>
                <a:gd name="T3" fmla="*/ 436379 h 1106000"/>
                <a:gd name="T4" fmla="*/ 486112 w 2518946"/>
                <a:gd name="T5" fmla="*/ 546616 h 1106000"/>
                <a:gd name="T6" fmla="*/ 523786 w 2518946"/>
                <a:gd name="T7" fmla="*/ 574177 h 1106000"/>
                <a:gd name="T8" fmla="*/ 1995159 w 2518946"/>
                <a:gd name="T9" fmla="*/ 574177 h 1106000"/>
                <a:gd name="T10" fmla="*/ 2032832 w 2518946"/>
                <a:gd name="T11" fmla="*/ 546616 h 1106000"/>
                <a:gd name="T12" fmla="*/ 2032832 w 2518946"/>
                <a:gd name="T13" fmla="*/ 436379 h 1106000"/>
                <a:gd name="T14" fmla="*/ 1995159 w 2518946"/>
                <a:gd name="T15" fmla="*/ 408820 h 1106000"/>
                <a:gd name="T16" fmla="*/ 523786 w 2518946"/>
                <a:gd name="T17" fmla="*/ 408820 h 1106000"/>
                <a:gd name="T18" fmla="*/ 1259473 w 2518946"/>
                <a:gd name="T19" fmla="*/ 0 h 1106000"/>
                <a:gd name="T20" fmla="*/ 2518946 w 2518946"/>
                <a:gd name="T21" fmla="*/ 193980 h 1106000"/>
                <a:gd name="T22" fmla="*/ 2518945 w 2518946"/>
                <a:gd name="T23" fmla="*/ 193981 h 1106000"/>
                <a:gd name="T24" fmla="*/ 2518945 w 2518946"/>
                <a:gd name="T25" fmla="*/ 804864 h 1106000"/>
                <a:gd name="T26" fmla="*/ 0 w 2518946"/>
                <a:gd name="T27" fmla="*/ 804864 h 1106000"/>
                <a:gd name="T28" fmla="*/ 0 w 2518946"/>
                <a:gd name="T29" fmla="*/ 193980 h 1106000"/>
                <a:gd name="T30" fmla="*/ 1259473 w 2518946"/>
                <a:gd name="T31" fmla="*/ 0 h 11060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518946" h="1106000">
                  <a:moveTo>
                    <a:pt x="523786" y="561778"/>
                  </a:moveTo>
                  <a:cubicBezTo>
                    <a:pt x="502979" y="561778"/>
                    <a:pt x="486112" y="578733"/>
                    <a:pt x="486112" y="599649"/>
                  </a:cubicBezTo>
                  <a:lnTo>
                    <a:pt x="486112" y="751132"/>
                  </a:lnTo>
                  <a:cubicBezTo>
                    <a:pt x="486112" y="772047"/>
                    <a:pt x="502979" y="789003"/>
                    <a:pt x="523786" y="789003"/>
                  </a:cubicBezTo>
                  <a:lnTo>
                    <a:pt x="1995159" y="789003"/>
                  </a:lnTo>
                  <a:cubicBezTo>
                    <a:pt x="2015965" y="789003"/>
                    <a:pt x="2032832" y="772047"/>
                    <a:pt x="2032832" y="751132"/>
                  </a:cubicBezTo>
                  <a:lnTo>
                    <a:pt x="2032832" y="599649"/>
                  </a:lnTo>
                  <a:cubicBezTo>
                    <a:pt x="2032832" y="578733"/>
                    <a:pt x="2015965" y="561778"/>
                    <a:pt x="1995159" y="561778"/>
                  </a:cubicBezTo>
                  <a:lnTo>
                    <a:pt x="523786" y="561778"/>
                  </a:lnTo>
                  <a:close/>
                  <a:moveTo>
                    <a:pt x="1259473" y="0"/>
                  </a:moveTo>
                  <a:cubicBezTo>
                    <a:pt x="1955061" y="0"/>
                    <a:pt x="2518946" y="119341"/>
                    <a:pt x="2518946" y="266556"/>
                  </a:cubicBezTo>
                  <a:lnTo>
                    <a:pt x="2518945" y="266558"/>
                  </a:lnTo>
                  <a:lnTo>
                    <a:pt x="2518945" y="1106000"/>
                  </a:lnTo>
                  <a:lnTo>
                    <a:pt x="0" y="1106000"/>
                  </a:lnTo>
                  <a:lnTo>
                    <a:pt x="0" y="266556"/>
                  </a:lnTo>
                  <a:cubicBezTo>
                    <a:pt x="0" y="119341"/>
                    <a:pt x="563885" y="0"/>
                    <a:pt x="1259473" y="0"/>
                  </a:cubicBezTo>
                  <a:close/>
                </a:path>
              </a:pathLst>
            </a:custGeom>
            <a:solidFill>
              <a:srgbClr val="8182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6168" name="组合 1">
            <a:extLst>
              <a:ext uri="{FF2B5EF4-FFF2-40B4-BE49-F238E27FC236}">
                <a16:creationId xmlns:a16="http://schemas.microsoft.com/office/drawing/2014/main" id="{2571625D-2133-4D20-9763-241B0B59B7E7}"/>
              </a:ext>
            </a:extLst>
          </p:cNvPr>
          <p:cNvGrpSpPr>
            <a:grpSpLocks/>
          </p:cNvGrpSpPr>
          <p:nvPr/>
        </p:nvGrpSpPr>
        <p:grpSpPr bwMode="auto">
          <a:xfrm>
            <a:off x="4371975" y="1597025"/>
            <a:ext cx="612775" cy="612775"/>
            <a:chOff x="0" y="0"/>
            <a:chExt cx="613191" cy="613191"/>
          </a:xfrm>
        </p:grpSpPr>
        <p:sp>
          <p:nvSpPr>
            <p:cNvPr id="6169" name="椭圆 68">
              <a:extLst>
                <a:ext uri="{FF2B5EF4-FFF2-40B4-BE49-F238E27FC236}">
                  <a16:creationId xmlns:a16="http://schemas.microsoft.com/office/drawing/2014/main" id="{A04BF120-49D0-475A-B234-D299FC40E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13191" cy="613191"/>
            </a:xfrm>
            <a:prstGeom prst="ellipse">
              <a:avLst/>
            </a:prstGeom>
            <a:solidFill>
              <a:srgbClr val="40C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6170" name="Freeform 5">
              <a:extLst>
                <a:ext uri="{FF2B5EF4-FFF2-40B4-BE49-F238E27FC236}">
                  <a16:creationId xmlns:a16="http://schemas.microsoft.com/office/drawing/2014/main" id="{44F5B83C-90D4-4301-8B6A-00CB42B042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605" y="85430"/>
              <a:ext cx="487979" cy="442330"/>
            </a:xfrm>
            <a:custGeom>
              <a:avLst/>
              <a:gdLst>
                <a:gd name="T0" fmla="*/ 2147483646 w 310"/>
                <a:gd name="T1" fmla="*/ 2147483646 h 281"/>
                <a:gd name="T2" fmla="*/ 2147483646 w 310"/>
                <a:gd name="T3" fmla="*/ 2147483646 h 281"/>
                <a:gd name="T4" fmla="*/ 0 w 310"/>
                <a:gd name="T5" fmla="*/ 2147483646 h 281"/>
                <a:gd name="T6" fmla="*/ 0 w 310"/>
                <a:gd name="T7" fmla="*/ 2147483646 h 281"/>
                <a:gd name="T8" fmla="*/ 2147483646 w 310"/>
                <a:gd name="T9" fmla="*/ 0 h 281"/>
                <a:gd name="T10" fmla="*/ 2147483646 w 310"/>
                <a:gd name="T11" fmla="*/ 2147483646 h 281"/>
                <a:gd name="T12" fmla="*/ 2147483646 w 310"/>
                <a:gd name="T13" fmla="*/ 2147483646 h 281"/>
                <a:gd name="T14" fmla="*/ 2147483646 w 310"/>
                <a:gd name="T15" fmla="*/ 2147483646 h 281"/>
                <a:gd name="T16" fmla="*/ 2147483646 w 310"/>
                <a:gd name="T17" fmla="*/ 2147483646 h 281"/>
                <a:gd name="T18" fmla="*/ 2147483646 w 310"/>
                <a:gd name="T19" fmla="*/ 2147483646 h 281"/>
                <a:gd name="T20" fmla="*/ 2147483646 w 310"/>
                <a:gd name="T21" fmla="*/ 2147483646 h 281"/>
                <a:gd name="T22" fmla="*/ 2147483646 w 310"/>
                <a:gd name="T23" fmla="*/ 2147483646 h 281"/>
                <a:gd name="T24" fmla="*/ 2147483646 w 310"/>
                <a:gd name="T25" fmla="*/ 2147483646 h 281"/>
                <a:gd name="T26" fmla="*/ 2147483646 w 310"/>
                <a:gd name="T27" fmla="*/ 2147483646 h 281"/>
                <a:gd name="T28" fmla="*/ 2147483646 w 310"/>
                <a:gd name="T29" fmla="*/ 2147483646 h 281"/>
                <a:gd name="T30" fmla="*/ 2147483646 w 310"/>
                <a:gd name="T31" fmla="*/ 2147483646 h 281"/>
                <a:gd name="T32" fmla="*/ 2147483646 w 310"/>
                <a:gd name="T33" fmla="*/ 2147483646 h 2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0" h="281">
                  <a:moveTo>
                    <a:pt x="310" y="170"/>
                  </a:moveTo>
                  <a:lnTo>
                    <a:pt x="155" y="49"/>
                  </a:lnTo>
                  <a:lnTo>
                    <a:pt x="0" y="170"/>
                  </a:lnTo>
                  <a:lnTo>
                    <a:pt x="0" y="121"/>
                  </a:lnTo>
                  <a:lnTo>
                    <a:pt x="155" y="0"/>
                  </a:lnTo>
                  <a:lnTo>
                    <a:pt x="310" y="121"/>
                  </a:lnTo>
                  <a:lnTo>
                    <a:pt x="310" y="170"/>
                  </a:lnTo>
                  <a:close/>
                  <a:moveTo>
                    <a:pt x="271" y="165"/>
                  </a:moveTo>
                  <a:lnTo>
                    <a:pt x="271" y="281"/>
                  </a:lnTo>
                  <a:lnTo>
                    <a:pt x="193" y="281"/>
                  </a:lnTo>
                  <a:lnTo>
                    <a:pt x="193" y="204"/>
                  </a:lnTo>
                  <a:lnTo>
                    <a:pt x="116" y="204"/>
                  </a:lnTo>
                  <a:lnTo>
                    <a:pt x="116" y="281"/>
                  </a:lnTo>
                  <a:lnTo>
                    <a:pt x="39" y="281"/>
                  </a:lnTo>
                  <a:lnTo>
                    <a:pt x="39" y="165"/>
                  </a:lnTo>
                  <a:lnTo>
                    <a:pt x="155" y="78"/>
                  </a:lnTo>
                  <a:lnTo>
                    <a:pt x="271" y="1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171" name="组合 8">
            <a:extLst>
              <a:ext uri="{FF2B5EF4-FFF2-40B4-BE49-F238E27FC236}">
                <a16:creationId xmlns:a16="http://schemas.microsoft.com/office/drawing/2014/main" id="{A3D7F3E7-5F85-498C-9B27-5A8AFD085E89}"/>
              </a:ext>
            </a:extLst>
          </p:cNvPr>
          <p:cNvGrpSpPr>
            <a:grpSpLocks/>
          </p:cNvGrpSpPr>
          <p:nvPr/>
        </p:nvGrpSpPr>
        <p:grpSpPr bwMode="auto">
          <a:xfrm>
            <a:off x="4095750" y="2600325"/>
            <a:ext cx="612775" cy="612775"/>
            <a:chOff x="0" y="0"/>
            <a:chExt cx="613191" cy="613191"/>
          </a:xfrm>
        </p:grpSpPr>
        <p:sp>
          <p:nvSpPr>
            <p:cNvPr id="6167" name="椭圆 74">
              <a:extLst>
                <a:ext uri="{FF2B5EF4-FFF2-40B4-BE49-F238E27FC236}">
                  <a16:creationId xmlns:a16="http://schemas.microsoft.com/office/drawing/2014/main" id="{73730418-7F79-45AB-B709-4A88CD6AD3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13191" cy="613191"/>
            </a:xfrm>
            <a:prstGeom prst="ellipse">
              <a:avLst/>
            </a:prstGeom>
            <a:solidFill>
              <a:srgbClr val="47D7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9E8035DE-FC10-4A13-827C-8E6B3EE3B0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197" y="111554"/>
              <a:ext cx="369089" cy="366335"/>
            </a:xfrm>
            <a:custGeom>
              <a:avLst/>
              <a:gdLst>
                <a:gd name="T0" fmla="*/ 2147483646 w 112"/>
                <a:gd name="T1" fmla="*/ 2147483646 h 128"/>
                <a:gd name="T2" fmla="*/ 2147483646 w 112"/>
                <a:gd name="T3" fmla="*/ 2147483646 h 128"/>
                <a:gd name="T4" fmla="*/ 2147483646 w 112"/>
                <a:gd name="T5" fmla="*/ 2147483646 h 128"/>
                <a:gd name="T6" fmla="*/ 2147483646 w 112"/>
                <a:gd name="T7" fmla="*/ 2147483646 h 128"/>
                <a:gd name="T8" fmla="*/ 2147483646 w 112"/>
                <a:gd name="T9" fmla="*/ 2147483646 h 128"/>
                <a:gd name="T10" fmla="*/ 2147483646 w 112"/>
                <a:gd name="T11" fmla="*/ 2147483646 h 128"/>
                <a:gd name="T12" fmla="*/ 2147483646 w 112"/>
                <a:gd name="T13" fmla="*/ 0 h 128"/>
                <a:gd name="T14" fmla="*/ 2147483646 w 112"/>
                <a:gd name="T15" fmla="*/ 0 h 128"/>
                <a:gd name="T16" fmla="*/ 0 w 112"/>
                <a:gd name="T17" fmla="*/ 2147483646 h 128"/>
                <a:gd name="T18" fmla="*/ 0 w 112"/>
                <a:gd name="T19" fmla="*/ 2147483646 h 128"/>
                <a:gd name="T20" fmla="*/ 2147483646 w 112"/>
                <a:gd name="T21" fmla="*/ 2147483646 h 128"/>
                <a:gd name="T22" fmla="*/ 2147483646 w 112"/>
                <a:gd name="T23" fmla="*/ 2147483646 h 128"/>
                <a:gd name="T24" fmla="*/ 2147483646 w 112"/>
                <a:gd name="T25" fmla="*/ 2147483646 h 128"/>
                <a:gd name="T26" fmla="*/ 2147483646 w 112"/>
                <a:gd name="T27" fmla="*/ 2147483646 h 128"/>
                <a:gd name="T28" fmla="*/ 2147483646 w 112"/>
                <a:gd name="T29" fmla="*/ 2147483646 h 128"/>
                <a:gd name="T30" fmla="*/ 2147483646 w 112"/>
                <a:gd name="T31" fmla="*/ 2147483646 h 128"/>
                <a:gd name="T32" fmla="*/ 2147483646 w 112"/>
                <a:gd name="T33" fmla="*/ 2147483646 h 128"/>
                <a:gd name="T34" fmla="*/ 2147483646 w 112"/>
                <a:gd name="T35" fmla="*/ 2147483646 h 128"/>
                <a:gd name="T36" fmla="*/ 2147483646 w 112"/>
                <a:gd name="T37" fmla="*/ 2147483646 h 1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2" h="128">
                  <a:moveTo>
                    <a:pt x="104" y="16"/>
                  </a:moveTo>
                  <a:cubicBezTo>
                    <a:pt x="104" y="120"/>
                    <a:pt x="104" y="120"/>
                    <a:pt x="104" y="120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13" y="120"/>
                    <a:pt x="8" y="115"/>
                    <a:pt x="8" y="108"/>
                  </a:cubicBezTo>
                  <a:cubicBezTo>
                    <a:pt x="8" y="101"/>
                    <a:pt x="13" y="96"/>
                    <a:pt x="20" y="96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12" y="128"/>
                    <a:pt x="112" y="128"/>
                    <a:pt x="112" y="128"/>
                  </a:cubicBezTo>
                  <a:cubicBezTo>
                    <a:pt x="112" y="16"/>
                    <a:pt x="112" y="16"/>
                    <a:pt x="112" y="16"/>
                  </a:cubicBezTo>
                  <a:lnTo>
                    <a:pt x="104" y="16"/>
                  </a:lnTo>
                  <a:close/>
                  <a:moveTo>
                    <a:pt x="24" y="104"/>
                  </a:moveTo>
                  <a:cubicBezTo>
                    <a:pt x="96" y="104"/>
                    <a:pt x="96" y="104"/>
                    <a:pt x="96" y="104"/>
                  </a:cubicBezTo>
                  <a:cubicBezTo>
                    <a:pt x="96" y="112"/>
                    <a:pt x="96" y="112"/>
                    <a:pt x="96" y="112"/>
                  </a:cubicBezTo>
                  <a:cubicBezTo>
                    <a:pt x="24" y="112"/>
                    <a:pt x="24" y="112"/>
                    <a:pt x="24" y="112"/>
                  </a:cubicBezTo>
                  <a:lnTo>
                    <a:pt x="24" y="10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174" name="组合 9">
            <a:extLst>
              <a:ext uri="{FF2B5EF4-FFF2-40B4-BE49-F238E27FC236}">
                <a16:creationId xmlns:a16="http://schemas.microsoft.com/office/drawing/2014/main" id="{C861343E-AE66-4239-92AD-EB0BB0981283}"/>
              </a:ext>
            </a:extLst>
          </p:cNvPr>
          <p:cNvGrpSpPr>
            <a:grpSpLocks/>
          </p:cNvGrpSpPr>
          <p:nvPr/>
        </p:nvGrpSpPr>
        <p:grpSpPr bwMode="auto">
          <a:xfrm>
            <a:off x="3932238" y="3811588"/>
            <a:ext cx="612775" cy="612775"/>
            <a:chOff x="0" y="0"/>
            <a:chExt cx="613191" cy="613191"/>
          </a:xfrm>
        </p:grpSpPr>
        <p:sp>
          <p:nvSpPr>
            <p:cNvPr id="6165" name="椭圆 75">
              <a:extLst>
                <a:ext uri="{FF2B5EF4-FFF2-40B4-BE49-F238E27FC236}">
                  <a16:creationId xmlns:a16="http://schemas.microsoft.com/office/drawing/2014/main" id="{4B0EDB57-4B83-4B6D-A02C-10C156D185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13191" cy="613191"/>
            </a:xfrm>
            <a:prstGeom prst="ellipse">
              <a:avLst/>
            </a:pr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6166" name="Freeform 13">
              <a:extLst>
                <a:ext uri="{FF2B5EF4-FFF2-40B4-BE49-F238E27FC236}">
                  <a16:creationId xmlns:a16="http://schemas.microsoft.com/office/drawing/2014/main" id="{58C06B8E-AEB0-40F2-8287-0F3C1825F5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056" y="121760"/>
              <a:ext cx="380664" cy="390576"/>
            </a:xfrm>
            <a:custGeom>
              <a:avLst/>
              <a:gdLst>
                <a:gd name="T0" fmla="*/ 2147483646 w 120"/>
                <a:gd name="T1" fmla="*/ 0 h 128"/>
                <a:gd name="T2" fmla="*/ 2147483646 w 120"/>
                <a:gd name="T3" fmla="*/ 0 h 128"/>
                <a:gd name="T4" fmla="*/ 0 w 120"/>
                <a:gd name="T5" fmla="*/ 2147483646 h 128"/>
                <a:gd name="T6" fmla="*/ 0 w 120"/>
                <a:gd name="T7" fmla="*/ 2147483646 h 128"/>
                <a:gd name="T8" fmla="*/ 2147483646 w 120"/>
                <a:gd name="T9" fmla="*/ 2147483646 h 128"/>
                <a:gd name="T10" fmla="*/ 2147483646 w 120"/>
                <a:gd name="T11" fmla="*/ 2147483646 h 128"/>
                <a:gd name="T12" fmla="*/ 2147483646 w 120"/>
                <a:gd name="T13" fmla="*/ 2147483646 h 128"/>
                <a:gd name="T14" fmla="*/ 2147483646 w 120"/>
                <a:gd name="T15" fmla="*/ 2147483646 h 128"/>
                <a:gd name="T16" fmla="*/ 2147483646 w 120"/>
                <a:gd name="T17" fmla="*/ 0 h 128"/>
                <a:gd name="T18" fmla="*/ 2147483646 w 120"/>
                <a:gd name="T19" fmla="*/ 2147483646 h 128"/>
                <a:gd name="T20" fmla="*/ 2147483646 w 120"/>
                <a:gd name="T21" fmla="*/ 2147483646 h 128"/>
                <a:gd name="T22" fmla="*/ 2147483646 w 120"/>
                <a:gd name="T23" fmla="*/ 2147483646 h 128"/>
                <a:gd name="T24" fmla="*/ 2147483646 w 120"/>
                <a:gd name="T25" fmla="*/ 2147483646 h 128"/>
                <a:gd name="T26" fmla="*/ 2147483646 w 120"/>
                <a:gd name="T27" fmla="*/ 2147483646 h 128"/>
                <a:gd name="T28" fmla="*/ 2147483646 w 120"/>
                <a:gd name="T29" fmla="*/ 2147483646 h 128"/>
                <a:gd name="T30" fmla="*/ 2147483646 w 120"/>
                <a:gd name="T31" fmla="*/ 2147483646 h 128"/>
                <a:gd name="T32" fmla="*/ 2147483646 w 120"/>
                <a:gd name="T33" fmla="*/ 2147483646 h 128"/>
                <a:gd name="T34" fmla="*/ 2147483646 w 120"/>
                <a:gd name="T35" fmla="*/ 2147483646 h 128"/>
                <a:gd name="T36" fmla="*/ 2147483646 w 120"/>
                <a:gd name="T37" fmla="*/ 2147483646 h 128"/>
                <a:gd name="T38" fmla="*/ 2147483646 w 120"/>
                <a:gd name="T39" fmla="*/ 2147483646 h 128"/>
                <a:gd name="T40" fmla="*/ 2147483646 w 120"/>
                <a:gd name="T41" fmla="*/ 2147483646 h 128"/>
                <a:gd name="T42" fmla="*/ 2147483646 w 120"/>
                <a:gd name="T43" fmla="*/ 2147483646 h 128"/>
                <a:gd name="T44" fmla="*/ 2147483646 w 120"/>
                <a:gd name="T45" fmla="*/ 2147483646 h 128"/>
                <a:gd name="T46" fmla="*/ 2147483646 w 120"/>
                <a:gd name="T47" fmla="*/ 2147483646 h 128"/>
                <a:gd name="T48" fmla="*/ 2147483646 w 120"/>
                <a:gd name="T49" fmla="*/ 2147483646 h 128"/>
                <a:gd name="T50" fmla="*/ 2147483646 w 120"/>
                <a:gd name="T51" fmla="*/ 2147483646 h 128"/>
                <a:gd name="T52" fmla="*/ 2147483646 w 120"/>
                <a:gd name="T53" fmla="*/ 2147483646 h 128"/>
                <a:gd name="T54" fmla="*/ 2147483646 w 120"/>
                <a:gd name="T55" fmla="*/ 2147483646 h 128"/>
                <a:gd name="T56" fmla="*/ 2147483646 w 120"/>
                <a:gd name="T57" fmla="*/ 2147483646 h 128"/>
                <a:gd name="T58" fmla="*/ 2147483646 w 120"/>
                <a:gd name="T59" fmla="*/ 2147483646 h 128"/>
                <a:gd name="T60" fmla="*/ 2147483646 w 120"/>
                <a:gd name="T61" fmla="*/ 2147483646 h 128"/>
                <a:gd name="T62" fmla="*/ 2147483646 w 120"/>
                <a:gd name="T63" fmla="*/ 2147483646 h 128"/>
                <a:gd name="T64" fmla="*/ 2147483646 w 120"/>
                <a:gd name="T65" fmla="*/ 2147483646 h 128"/>
                <a:gd name="T66" fmla="*/ 2147483646 w 120"/>
                <a:gd name="T67" fmla="*/ 2147483646 h 128"/>
                <a:gd name="T68" fmla="*/ 2147483646 w 120"/>
                <a:gd name="T69" fmla="*/ 2147483646 h 128"/>
                <a:gd name="T70" fmla="*/ 2147483646 w 120"/>
                <a:gd name="T71" fmla="*/ 2147483646 h 12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0" h="128">
                  <a:moveTo>
                    <a:pt x="108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3"/>
                    <a:pt x="5" y="128"/>
                    <a:pt x="12" y="128"/>
                  </a:cubicBezTo>
                  <a:cubicBezTo>
                    <a:pt x="108" y="128"/>
                    <a:pt x="108" y="128"/>
                    <a:pt x="108" y="128"/>
                  </a:cubicBezTo>
                  <a:cubicBezTo>
                    <a:pt x="115" y="128"/>
                    <a:pt x="120" y="123"/>
                    <a:pt x="120" y="116"/>
                  </a:cubicBezTo>
                  <a:cubicBezTo>
                    <a:pt x="120" y="12"/>
                    <a:pt x="120" y="12"/>
                    <a:pt x="120" y="12"/>
                  </a:cubicBezTo>
                  <a:cubicBezTo>
                    <a:pt x="120" y="5"/>
                    <a:pt x="115" y="0"/>
                    <a:pt x="108" y="0"/>
                  </a:cubicBezTo>
                  <a:close/>
                  <a:moveTo>
                    <a:pt x="104" y="112"/>
                  </a:moveTo>
                  <a:cubicBezTo>
                    <a:pt x="16" y="112"/>
                    <a:pt x="16" y="112"/>
                    <a:pt x="16" y="1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04" y="16"/>
                    <a:pt x="104" y="16"/>
                    <a:pt x="104" y="16"/>
                  </a:cubicBezTo>
                  <a:lnTo>
                    <a:pt x="104" y="112"/>
                  </a:lnTo>
                  <a:close/>
                  <a:moveTo>
                    <a:pt x="32" y="72"/>
                  </a:moveTo>
                  <a:cubicBezTo>
                    <a:pt x="88" y="72"/>
                    <a:pt x="88" y="72"/>
                    <a:pt x="88" y="72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32" y="80"/>
                    <a:pt x="32" y="80"/>
                    <a:pt x="32" y="80"/>
                  </a:cubicBezTo>
                  <a:lnTo>
                    <a:pt x="32" y="72"/>
                  </a:lnTo>
                  <a:close/>
                  <a:moveTo>
                    <a:pt x="32" y="88"/>
                  </a:moveTo>
                  <a:cubicBezTo>
                    <a:pt x="88" y="88"/>
                    <a:pt x="88" y="88"/>
                    <a:pt x="88" y="88"/>
                  </a:cubicBezTo>
                  <a:cubicBezTo>
                    <a:pt x="88" y="96"/>
                    <a:pt x="88" y="96"/>
                    <a:pt x="88" y="96"/>
                  </a:cubicBezTo>
                  <a:cubicBezTo>
                    <a:pt x="32" y="96"/>
                    <a:pt x="32" y="96"/>
                    <a:pt x="32" y="96"/>
                  </a:cubicBezTo>
                  <a:lnTo>
                    <a:pt x="32" y="88"/>
                  </a:lnTo>
                  <a:close/>
                  <a:moveTo>
                    <a:pt x="40" y="36"/>
                  </a:moveTo>
                  <a:cubicBezTo>
                    <a:pt x="40" y="29"/>
                    <a:pt x="45" y="24"/>
                    <a:pt x="52" y="24"/>
                  </a:cubicBezTo>
                  <a:cubicBezTo>
                    <a:pt x="59" y="24"/>
                    <a:pt x="64" y="29"/>
                    <a:pt x="64" y="36"/>
                  </a:cubicBezTo>
                  <a:cubicBezTo>
                    <a:pt x="64" y="43"/>
                    <a:pt x="59" y="48"/>
                    <a:pt x="52" y="48"/>
                  </a:cubicBezTo>
                  <a:cubicBezTo>
                    <a:pt x="45" y="48"/>
                    <a:pt x="40" y="43"/>
                    <a:pt x="40" y="36"/>
                  </a:cubicBezTo>
                  <a:close/>
                  <a:moveTo>
                    <a:pt x="60" y="48"/>
                  </a:moveTo>
                  <a:cubicBezTo>
                    <a:pt x="44" y="48"/>
                    <a:pt x="44" y="48"/>
                    <a:pt x="44" y="48"/>
                  </a:cubicBezTo>
                  <a:cubicBezTo>
                    <a:pt x="37" y="48"/>
                    <a:pt x="32" y="52"/>
                    <a:pt x="32" y="56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2" y="52"/>
                    <a:pt x="67" y="48"/>
                    <a:pt x="60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177" name="组合 10">
            <a:extLst>
              <a:ext uri="{FF2B5EF4-FFF2-40B4-BE49-F238E27FC236}">
                <a16:creationId xmlns:a16="http://schemas.microsoft.com/office/drawing/2014/main" id="{15D8A94C-32FE-47B2-8D9B-4D3266A52174}"/>
              </a:ext>
            </a:extLst>
          </p:cNvPr>
          <p:cNvGrpSpPr>
            <a:grpSpLocks/>
          </p:cNvGrpSpPr>
          <p:nvPr/>
        </p:nvGrpSpPr>
        <p:grpSpPr bwMode="auto">
          <a:xfrm>
            <a:off x="4167188" y="5067300"/>
            <a:ext cx="614362" cy="612775"/>
            <a:chOff x="0" y="0"/>
            <a:chExt cx="613191" cy="613191"/>
          </a:xfrm>
        </p:grpSpPr>
        <p:sp>
          <p:nvSpPr>
            <p:cNvPr id="6163" name="椭圆 76">
              <a:extLst>
                <a:ext uri="{FF2B5EF4-FFF2-40B4-BE49-F238E27FC236}">
                  <a16:creationId xmlns:a16="http://schemas.microsoft.com/office/drawing/2014/main" id="{39A12447-8D5C-4AFF-9A99-C33ACC460B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13191" cy="613191"/>
            </a:xfrm>
            <a:prstGeom prst="ellipse">
              <a:avLst/>
            </a:prstGeom>
            <a:solidFill>
              <a:srgbClr val="FF6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6164" name="Freeform 17">
              <a:extLst>
                <a:ext uri="{FF2B5EF4-FFF2-40B4-BE49-F238E27FC236}">
                  <a16:creationId xmlns:a16="http://schemas.microsoft.com/office/drawing/2014/main" id="{40813AB4-C3CE-44C9-8786-E6207D241B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027" y="112880"/>
              <a:ext cx="387429" cy="387429"/>
            </a:xfrm>
            <a:custGeom>
              <a:avLst/>
              <a:gdLst>
                <a:gd name="T0" fmla="*/ 2147483646 w 128"/>
                <a:gd name="T1" fmla="*/ 2147483646 h 128"/>
                <a:gd name="T2" fmla="*/ 2147483646 w 128"/>
                <a:gd name="T3" fmla="*/ 2147483646 h 128"/>
                <a:gd name="T4" fmla="*/ 2147483646 w 128"/>
                <a:gd name="T5" fmla="*/ 2147483646 h 128"/>
                <a:gd name="T6" fmla="*/ 2147483646 w 128"/>
                <a:gd name="T7" fmla="*/ 2147483646 h 128"/>
                <a:gd name="T8" fmla="*/ 2147483646 w 128"/>
                <a:gd name="T9" fmla="*/ 0 h 128"/>
                <a:gd name="T10" fmla="*/ 2147483646 w 128"/>
                <a:gd name="T11" fmla="*/ 0 h 128"/>
                <a:gd name="T12" fmla="*/ 0 w 128"/>
                <a:gd name="T13" fmla="*/ 2147483646 h 128"/>
                <a:gd name="T14" fmla="*/ 0 w 128"/>
                <a:gd name="T15" fmla="*/ 2147483646 h 128"/>
                <a:gd name="T16" fmla="*/ 2147483646 w 128"/>
                <a:gd name="T17" fmla="*/ 2147483646 h 128"/>
                <a:gd name="T18" fmla="*/ 2147483646 w 128"/>
                <a:gd name="T19" fmla="*/ 2147483646 h 128"/>
                <a:gd name="T20" fmla="*/ 2147483646 w 128"/>
                <a:gd name="T21" fmla="*/ 2147483646 h 128"/>
                <a:gd name="T22" fmla="*/ 2147483646 w 128"/>
                <a:gd name="T23" fmla="*/ 2147483646 h 128"/>
                <a:gd name="T24" fmla="*/ 2147483646 w 128"/>
                <a:gd name="T25" fmla="*/ 2147483646 h 128"/>
                <a:gd name="T26" fmla="*/ 2147483646 w 128"/>
                <a:gd name="T27" fmla="*/ 2147483646 h 128"/>
                <a:gd name="T28" fmla="*/ 2147483646 w 128"/>
                <a:gd name="T29" fmla="*/ 2147483646 h 128"/>
                <a:gd name="T30" fmla="*/ 2147483646 w 128"/>
                <a:gd name="T31" fmla="*/ 2147483646 h 128"/>
                <a:gd name="T32" fmla="*/ 2147483646 w 128"/>
                <a:gd name="T33" fmla="*/ 2147483646 h 128"/>
                <a:gd name="T34" fmla="*/ 2147483646 w 128"/>
                <a:gd name="T35" fmla="*/ 2147483646 h 128"/>
                <a:gd name="T36" fmla="*/ 2147483646 w 128"/>
                <a:gd name="T37" fmla="*/ 2147483646 h 128"/>
                <a:gd name="T38" fmla="*/ 2147483646 w 128"/>
                <a:gd name="T39" fmla="*/ 2147483646 h 128"/>
                <a:gd name="T40" fmla="*/ 2147483646 w 128"/>
                <a:gd name="T41" fmla="*/ 2147483646 h 128"/>
                <a:gd name="T42" fmla="*/ 2147483646 w 128"/>
                <a:gd name="T43" fmla="*/ 2147483646 h 128"/>
                <a:gd name="T44" fmla="*/ 2147483646 w 128"/>
                <a:gd name="T45" fmla="*/ 2147483646 h 128"/>
                <a:gd name="T46" fmla="*/ 2147483646 w 128"/>
                <a:gd name="T47" fmla="*/ 2147483646 h 128"/>
                <a:gd name="T48" fmla="*/ 2147483646 w 128"/>
                <a:gd name="T49" fmla="*/ 2147483646 h 128"/>
                <a:gd name="T50" fmla="*/ 2147483646 w 128"/>
                <a:gd name="T51" fmla="*/ 2147483646 h 128"/>
                <a:gd name="T52" fmla="*/ 2147483646 w 128"/>
                <a:gd name="T53" fmla="*/ 2147483646 h 128"/>
                <a:gd name="T54" fmla="*/ 2147483646 w 128"/>
                <a:gd name="T55" fmla="*/ 2147483646 h 128"/>
                <a:gd name="T56" fmla="*/ 2147483646 w 128"/>
                <a:gd name="T57" fmla="*/ 2147483646 h 128"/>
                <a:gd name="T58" fmla="*/ 2147483646 w 128"/>
                <a:gd name="T59" fmla="*/ 2147483646 h 128"/>
                <a:gd name="T60" fmla="*/ 2147483646 w 128"/>
                <a:gd name="T61" fmla="*/ 2147483646 h 128"/>
                <a:gd name="T62" fmla="*/ 2147483646 w 128"/>
                <a:gd name="T63" fmla="*/ 2147483646 h 128"/>
                <a:gd name="T64" fmla="*/ 2147483646 w 128"/>
                <a:gd name="T65" fmla="*/ 2147483646 h 128"/>
                <a:gd name="T66" fmla="*/ 2147483646 w 128"/>
                <a:gd name="T67" fmla="*/ 2147483646 h 128"/>
                <a:gd name="T68" fmla="*/ 2147483646 w 128"/>
                <a:gd name="T69" fmla="*/ 2147483646 h 128"/>
                <a:gd name="T70" fmla="*/ 2147483646 w 128"/>
                <a:gd name="T71" fmla="*/ 2147483646 h 128"/>
                <a:gd name="T72" fmla="*/ 2147483646 w 128"/>
                <a:gd name="T73" fmla="*/ 2147483646 h 128"/>
                <a:gd name="T74" fmla="*/ 2147483646 w 128"/>
                <a:gd name="T75" fmla="*/ 2147483646 h 128"/>
                <a:gd name="T76" fmla="*/ 2147483646 w 128"/>
                <a:gd name="T77" fmla="*/ 2147483646 h 128"/>
                <a:gd name="T78" fmla="*/ 2147483646 w 128"/>
                <a:gd name="T79" fmla="*/ 2147483646 h 1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8" h="128">
                  <a:moveTo>
                    <a:pt x="120" y="32"/>
                  </a:moveTo>
                  <a:cubicBezTo>
                    <a:pt x="124" y="32"/>
                    <a:pt x="128" y="28"/>
                    <a:pt x="128" y="24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4"/>
                    <a:pt x="4" y="128"/>
                    <a:pt x="8" y="128"/>
                  </a:cubicBezTo>
                  <a:cubicBezTo>
                    <a:pt x="112" y="128"/>
                    <a:pt x="112" y="128"/>
                    <a:pt x="112" y="128"/>
                  </a:cubicBezTo>
                  <a:cubicBezTo>
                    <a:pt x="112" y="96"/>
                    <a:pt x="112" y="96"/>
                    <a:pt x="112" y="96"/>
                  </a:cubicBezTo>
                  <a:cubicBezTo>
                    <a:pt x="120" y="96"/>
                    <a:pt x="120" y="96"/>
                    <a:pt x="120" y="96"/>
                  </a:cubicBezTo>
                  <a:cubicBezTo>
                    <a:pt x="124" y="96"/>
                    <a:pt x="128" y="92"/>
                    <a:pt x="128" y="88"/>
                  </a:cubicBezTo>
                  <a:cubicBezTo>
                    <a:pt x="128" y="72"/>
                    <a:pt x="128" y="72"/>
                    <a:pt x="128" y="72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2" y="64"/>
                    <a:pt x="112" y="64"/>
                    <a:pt x="112" y="64"/>
                  </a:cubicBezTo>
                  <a:cubicBezTo>
                    <a:pt x="120" y="64"/>
                    <a:pt x="120" y="64"/>
                    <a:pt x="120" y="64"/>
                  </a:cubicBezTo>
                  <a:cubicBezTo>
                    <a:pt x="124" y="64"/>
                    <a:pt x="128" y="60"/>
                    <a:pt x="128" y="56"/>
                  </a:cubicBezTo>
                  <a:cubicBezTo>
                    <a:pt x="128" y="40"/>
                    <a:pt x="128" y="40"/>
                    <a:pt x="128" y="40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12" y="32"/>
                    <a:pt x="112" y="32"/>
                    <a:pt x="112" y="32"/>
                  </a:cubicBezTo>
                  <a:lnTo>
                    <a:pt x="120" y="32"/>
                  </a:lnTo>
                  <a:close/>
                  <a:moveTo>
                    <a:pt x="72" y="32"/>
                  </a:moveTo>
                  <a:cubicBezTo>
                    <a:pt x="81" y="32"/>
                    <a:pt x="88" y="39"/>
                    <a:pt x="88" y="48"/>
                  </a:cubicBezTo>
                  <a:cubicBezTo>
                    <a:pt x="88" y="57"/>
                    <a:pt x="81" y="64"/>
                    <a:pt x="72" y="64"/>
                  </a:cubicBezTo>
                  <a:cubicBezTo>
                    <a:pt x="63" y="64"/>
                    <a:pt x="56" y="57"/>
                    <a:pt x="56" y="48"/>
                  </a:cubicBezTo>
                  <a:cubicBezTo>
                    <a:pt x="56" y="39"/>
                    <a:pt x="63" y="32"/>
                    <a:pt x="72" y="32"/>
                  </a:cubicBezTo>
                  <a:close/>
                  <a:moveTo>
                    <a:pt x="32" y="120"/>
                  </a:moveTo>
                  <a:cubicBezTo>
                    <a:pt x="24" y="120"/>
                    <a:pt x="24" y="120"/>
                    <a:pt x="24" y="120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32" y="8"/>
                    <a:pt x="32" y="8"/>
                    <a:pt x="32" y="8"/>
                  </a:cubicBezTo>
                  <a:lnTo>
                    <a:pt x="32" y="120"/>
                  </a:lnTo>
                  <a:close/>
                  <a:moveTo>
                    <a:pt x="96" y="96"/>
                  </a:moveTo>
                  <a:cubicBezTo>
                    <a:pt x="48" y="96"/>
                    <a:pt x="48" y="96"/>
                    <a:pt x="48" y="96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79"/>
                    <a:pt x="55" y="72"/>
                    <a:pt x="64" y="72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9" y="72"/>
                    <a:pt x="96" y="79"/>
                    <a:pt x="96" y="88"/>
                  </a:cubicBezTo>
                  <a:lnTo>
                    <a:pt x="96" y="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180" name="矩形 97">
            <a:extLst>
              <a:ext uri="{FF2B5EF4-FFF2-40B4-BE49-F238E27FC236}">
                <a16:creationId xmlns:a16="http://schemas.microsoft.com/office/drawing/2014/main" id="{B0A90010-61CD-46B7-BA5F-3ED4F39DF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388" y="1627188"/>
            <a:ext cx="2533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595959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The content is filled in here, the content is filled here</a:t>
            </a:r>
            <a:endParaRPr lang="en-US" altLang="zh-CN" sz="1400" dirty="0">
              <a:solidFill>
                <a:srgbClr val="595959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6181" name="矩形 70">
            <a:extLst>
              <a:ext uri="{FF2B5EF4-FFF2-40B4-BE49-F238E27FC236}">
                <a16:creationId xmlns:a16="http://schemas.microsoft.com/office/drawing/2014/main" id="{35FC128B-209E-47CA-A6A6-A768BD02F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8138" y="2662238"/>
            <a:ext cx="2532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595959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The content is filled in here, the content is filled here</a:t>
            </a:r>
            <a:endParaRPr lang="en-US" altLang="zh-CN" sz="1400" dirty="0">
              <a:solidFill>
                <a:srgbClr val="595959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6182" name="矩形 71">
            <a:extLst>
              <a:ext uri="{FF2B5EF4-FFF2-40B4-BE49-F238E27FC236}">
                <a16:creationId xmlns:a16="http://schemas.microsoft.com/office/drawing/2014/main" id="{1C928E24-0E78-40F2-8E5C-F9B04CF32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400" y="3890963"/>
            <a:ext cx="2533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595959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The content is filled in here, the content is filled here</a:t>
            </a:r>
            <a:endParaRPr lang="en-US" altLang="zh-CN" sz="1400" dirty="0">
              <a:solidFill>
                <a:srgbClr val="595959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6183" name="矩形 73">
            <a:extLst>
              <a:ext uri="{FF2B5EF4-FFF2-40B4-BE49-F238E27FC236}">
                <a16:creationId xmlns:a16="http://schemas.microsoft.com/office/drawing/2014/main" id="{877F4033-3C35-46DC-BE16-CB0B7A725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5187950"/>
            <a:ext cx="2533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595959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The content is filled in here, the content is filled here</a:t>
            </a:r>
            <a:endParaRPr lang="en-US" altLang="zh-CN" sz="1400" dirty="0">
              <a:solidFill>
                <a:srgbClr val="595959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6160" name="文本框 81">
            <a:extLst>
              <a:ext uri="{FF2B5EF4-FFF2-40B4-BE49-F238E27FC236}">
                <a16:creationId xmlns:a16="http://schemas.microsoft.com/office/drawing/2014/main" id="{EE2A4EED-C8C0-456F-AADC-7CBA17E50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463" y="133350"/>
            <a:ext cx="614184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rgbClr val="7F7F7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THE CONTENT OF THE TITLE</a:t>
            </a:r>
          </a:p>
        </p:txBody>
      </p:sp>
      <p:sp>
        <p:nvSpPr>
          <p:cNvPr id="6161" name="矩形 9">
            <a:extLst>
              <a:ext uri="{FF2B5EF4-FFF2-40B4-BE49-F238E27FC236}">
                <a16:creationId xmlns:a16="http://schemas.microsoft.com/office/drawing/2014/main" id="{A46A4D13-F7FA-4D35-A6F6-6A3704E23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569913" cy="657225"/>
          </a:xfrm>
          <a:prstGeom prst="rect">
            <a:avLst/>
          </a:prstGeom>
          <a:solidFill>
            <a:srgbClr val="0C8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26086230-BCE9-4143-B35C-945C810C6F52}"/>
              </a:ext>
            </a:extLst>
          </p:cNvPr>
          <p:cNvSpPr/>
          <p:nvPr/>
        </p:nvSpPr>
        <p:spPr bwMode="auto">
          <a:xfrm>
            <a:off x="617538" y="0"/>
            <a:ext cx="107950" cy="6572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0" grpId="0" autoUpdateAnimBg="0"/>
      <p:bldP spid="6181" grpId="0" autoUpdateAnimBg="0"/>
      <p:bldP spid="6182" grpId="0" autoUpdateAnimBg="0"/>
      <p:bldP spid="618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43">
            <a:extLst>
              <a:ext uri="{FF2B5EF4-FFF2-40B4-BE49-F238E27FC236}">
                <a16:creationId xmlns:a16="http://schemas.microsoft.com/office/drawing/2014/main" id="{2B20912A-5A3A-414D-854D-E871FA3D781C}"/>
              </a:ext>
            </a:extLst>
          </p:cNvPr>
          <p:cNvGrpSpPr>
            <a:grpSpLocks/>
          </p:cNvGrpSpPr>
          <p:nvPr/>
        </p:nvGrpSpPr>
        <p:grpSpPr bwMode="auto">
          <a:xfrm>
            <a:off x="1192213" y="1284288"/>
            <a:ext cx="2251075" cy="2514600"/>
            <a:chOff x="0" y="0"/>
            <a:chExt cx="2237961" cy="2514467"/>
          </a:xfrm>
        </p:grpSpPr>
        <p:grpSp>
          <p:nvGrpSpPr>
            <p:cNvPr id="7218" name="组合 26">
              <a:extLst>
                <a:ext uri="{FF2B5EF4-FFF2-40B4-BE49-F238E27FC236}">
                  <a16:creationId xmlns:a16="http://schemas.microsoft.com/office/drawing/2014/main" id="{0E8E5218-853B-4402-84E5-AE87E051CF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5653" y="0"/>
              <a:ext cx="1026658" cy="1600629"/>
              <a:chOff x="0" y="0"/>
              <a:chExt cx="1026658" cy="1600629"/>
            </a:xfrm>
          </p:grpSpPr>
          <p:sp>
            <p:nvSpPr>
              <p:cNvPr id="7221" name="任意多边形 21">
                <a:extLst>
                  <a:ext uri="{FF2B5EF4-FFF2-40B4-BE49-F238E27FC236}">
                    <a16:creationId xmlns:a16="http://schemas.microsoft.com/office/drawing/2014/main" id="{FA694A62-9854-44BE-A8D1-621D4E7F3F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81442"/>
                <a:ext cx="1026658" cy="1319187"/>
              </a:xfrm>
              <a:custGeom>
                <a:avLst/>
                <a:gdLst>
                  <a:gd name="T0" fmla="*/ 0 w 1026658"/>
                  <a:gd name="T1" fmla="*/ 0 h 1534953"/>
                  <a:gd name="T2" fmla="*/ 302252 w 1026658"/>
                  <a:gd name="T3" fmla="*/ 0 h 1534953"/>
                  <a:gd name="T4" fmla="*/ 308487 w 1026658"/>
                  <a:gd name="T5" fmla="*/ 5977 h 1534953"/>
                  <a:gd name="T6" fmla="*/ 308487 w 1026658"/>
                  <a:gd name="T7" fmla="*/ 5977 h 1534953"/>
                  <a:gd name="T8" fmla="*/ 308488 w 1026658"/>
                  <a:gd name="T9" fmla="*/ 5977 h 1534953"/>
                  <a:gd name="T10" fmla="*/ 314304 w 1026658"/>
                  <a:gd name="T11" fmla="*/ 11555 h 1534953"/>
                  <a:gd name="T12" fmla="*/ 346654 w 1026658"/>
                  <a:gd name="T13" fmla="*/ 27425 h 1534953"/>
                  <a:gd name="T14" fmla="*/ 392562 w 1026658"/>
                  <a:gd name="T15" fmla="*/ 39840 h 1534953"/>
                  <a:gd name="T16" fmla="*/ 513329 w 1026658"/>
                  <a:gd name="T17" fmla="*/ 50820 h 1534953"/>
                  <a:gd name="T18" fmla="*/ 712355 w 1026658"/>
                  <a:gd name="T19" fmla="*/ 11554 h 1534953"/>
                  <a:gd name="T20" fmla="*/ 718173 w 1026658"/>
                  <a:gd name="T21" fmla="*/ 5977 h 1534953"/>
                  <a:gd name="T22" fmla="*/ 718173 w 1026658"/>
                  <a:gd name="T23" fmla="*/ 5977 h 1534953"/>
                  <a:gd name="T24" fmla="*/ 724406 w 1026658"/>
                  <a:gd name="T25" fmla="*/ 0 h 1534953"/>
                  <a:gd name="T26" fmla="*/ 1026658 w 1026658"/>
                  <a:gd name="T27" fmla="*/ 0 h 1534953"/>
                  <a:gd name="T28" fmla="*/ 1026658 w 1026658"/>
                  <a:gd name="T29" fmla="*/ 348252 h 1534953"/>
                  <a:gd name="T30" fmla="*/ 674686 w 1026658"/>
                  <a:gd name="T31" fmla="*/ 348252 h 1534953"/>
                  <a:gd name="T32" fmla="*/ 513329 w 1026658"/>
                  <a:gd name="T33" fmla="*/ 456863 h 1534953"/>
                  <a:gd name="T34" fmla="*/ 351971 w 1026658"/>
                  <a:gd name="T35" fmla="*/ 348252 h 1534953"/>
                  <a:gd name="T36" fmla="*/ 0 w 1026658"/>
                  <a:gd name="T37" fmla="*/ 348252 h 1534953"/>
                  <a:gd name="T38" fmla="*/ 0 w 1026658"/>
                  <a:gd name="T39" fmla="*/ 0 h 153495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026658" h="1534953">
                    <a:moveTo>
                      <a:pt x="0" y="0"/>
                    </a:moveTo>
                    <a:lnTo>
                      <a:pt x="302252" y="0"/>
                    </a:lnTo>
                    <a:lnTo>
                      <a:pt x="308487" y="20082"/>
                    </a:lnTo>
                    <a:lnTo>
                      <a:pt x="308487" y="20083"/>
                    </a:lnTo>
                    <a:lnTo>
                      <a:pt x="308488" y="20083"/>
                    </a:lnTo>
                    <a:lnTo>
                      <a:pt x="314304" y="38822"/>
                    </a:lnTo>
                    <a:lnTo>
                      <a:pt x="346654" y="92141"/>
                    </a:lnTo>
                    <a:lnTo>
                      <a:pt x="392562" y="133854"/>
                    </a:lnTo>
                    <a:cubicBezTo>
                      <a:pt x="427035" y="157145"/>
                      <a:pt x="468594" y="170744"/>
                      <a:pt x="513329" y="170744"/>
                    </a:cubicBezTo>
                    <a:cubicBezTo>
                      <a:pt x="602799" y="170744"/>
                      <a:pt x="679564" y="116347"/>
                      <a:pt x="712355" y="38821"/>
                    </a:cubicBezTo>
                    <a:lnTo>
                      <a:pt x="718173" y="20083"/>
                    </a:lnTo>
                    <a:lnTo>
                      <a:pt x="718173" y="20082"/>
                    </a:lnTo>
                    <a:lnTo>
                      <a:pt x="724406" y="0"/>
                    </a:lnTo>
                    <a:lnTo>
                      <a:pt x="1026658" y="0"/>
                    </a:lnTo>
                    <a:lnTo>
                      <a:pt x="1026658" y="1170045"/>
                    </a:lnTo>
                    <a:lnTo>
                      <a:pt x="674686" y="1170045"/>
                    </a:lnTo>
                    <a:lnTo>
                      <a:pt x="513329" y="1534953"/>
                    </a:lnTo>
                    <a:lnTo>
                      <a:pt x="351971" y="1170045"/>
                    </a:lnTo>
                    <a:lnTo>
                      <a:pt x="0" y="11700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dist="50800" dir="5400000" algn="ctr" rotWithShape="0">
                  <a:srgbClr val="000000">
                    <a:alpha val="39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222" name="任意多边形 20">
                <a:extLst>
                  <a:ext uri="{FF2B5EF4-FFF2-40B4-BE49-F238E27FC236}">
                    <a16:creationId xmlns:a16="http://schemas.microsoft.com/office/drawing/2014/main" id="{55679148-2C99-4621-94B2-9DED34BB86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888" y="0"/>
                <a:ext cx="416882" cy="416882"/>
              </a:xfrm>
              <a:custGeom>
                <a:avLst/>
                <a:gdLst>
                  <a:gd name="T0" fmla="*/ 403455 w 383850"/>
                  <a:gd name="T1" fmla="*/ 0 h 383849"/>
                  <a:gd name="T2" fmla="*/ 806913 w 383850"/>
                  <a:gd name="T3" fmla="*/ 403467 h 383849"/>
                  <a:gd name="T4" fmla="*/ 798715 w 383850"/>
                  <a:gd name="T5" fmla="*/ 484778 h 383849"/>
                  <a:gd name="T6" fmla="*/ 786074 w 383850"/>
                  <a:gd name="T7" fmla="*/ 525511 h 383849"/>
                  <a:gd name="T8" fmla="*/ 786074 w 383850"/>
                  <a:gd name="T9" fmla="*/ 525511 h 383849"/>
                  <a:gd name="T10" fmla="*/ 786074 w 383850"/>
                  <a:gd name="T11" fmla="*/ 525512 h 383849"/>
                  <a:gd name="T12" fmla="*/ 775207 w 383850"/>
                  <a:gd name="T13" fmla="*/ 560510 h 383849"/>
                  <a:gd name="T14" fmla="*/ 403455 w 383850"/>
                  <a:gd name="T15" fmla="*/ 806929 h 383849"/>
                  <a:gd name="T16" fmla="*/ 177881 w 383850"/>
                  <a:gd name="T17" fmla="*/ 738023 h 383849"/>
                  <a:gd name="T18" fmla="*/ 92132 w 383850"/>
                  <a:gd name="T19" fmla="*/ 660108 h 383849"/>
                  <a:gd name="T20" fmla="*/ 31707 w 383850"/>
                  <a:gd name="T21" fmla="*/ 560513 h 383849"/>
                  <a:gd name="T22" fmla="*/ 20842 w 383850"/>
                  <a:gd name="T23" fmla="*/ 525512 h 383849"/>
                  <a:gd name="T24" fmla="*/ 20840 w 383850"/>
                  <a:gd name="T25" fmla="*/ 525512 h 383849"/>
                  <a:gd name="T26" fmla="*/ 20840 w 383850"/>
                  <a:gd name="T27" fmla="*/ 525511 h 383849"/>
                  <a:gd name="T28" fmla="*/ 20840 w 383850"/>
                  <a:gd name="T29" fmla="*/ 525511 h 383849"/>
                  <a:gd name="T30" fmla="*/ 8198 w 383850"/>
                  <a:gd name="T31" fmla="*/ 484778 h 383849"/>
                  <a:gd name="T32" fmla="*/ 0 w 383850"/>
                  <a:gd name="T33" fmla="*/ 403467 h 383849"/>
                  <a:gd name="T34" fmla="*/ 403455 w 383850"/>
                  <a:gd name="T35" fmla="*/ 0 h 38384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83850"/>
                  <a:gd name="T55" fmla="*/ 0 h 383849"/>
                  <a:gd name="T56" fmla="*/ 383850 w 383850"/>
                  <a:gd name="T57" fmla="*/ 383849 h 38384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83850" h="383849">
                    <a:moveTo>
                      <a:pt x="191925" y="0"/>
                    </a:moveTo>
                    <a:cubicBezTo>
                      <a:pt x="297922" y="0"/>
                      <a:pt x="383850" y="85928"/>
                      <a:pt x="383850" y="191925"/>
                    </a:cubicBezTo>
                    <a:cubicBezTo>
                      <a:pt x="383850" y="205175"/>
                      <a:pt x="382508" y="218111"/>
                      <a:pt x="379951" y="230605"/>
                    </a:cubicBezTo>
                    <a:lnTo>
                      <a:pt x="373937" y="249980"/>
                    </a:lnTo>
                    <a:lnTo>
                      <a:pt x="373937" y="249981"/>
                    </a:lnTo>
                    <a:lnTo>
                      <a:pt x="368768" y="266630"/>
                    </a:lnTo>
                    <a:cubicBezTo>
                      <a:pt x="339632" y="335515"/>
                      <a:pt x="271423" y="383849"/>
                      <a:pt x="191925" y="383849"/>
                    </a:cubicBezTo>
                    <a:cubicBezTo>
                      <a:pt x="152176" y="383849"/>
                      <a:pt x="115249" y="371766"/>
                      <a:pt x="84618" y="351071"/>
                    </a:cubicBezTo>
                    <a:lnTo>
                      <a:pt x="43827" y="314007"/>
                    </a:lnTo>
                    <a:lnTo>
                      <a:pt x="15083" y="266631"/>
                    </a:lnTo>
                    <a:lnTo>
                      <a:pt x="9915" y="249981"/>
                    </a:lnTo>
                    <a:lnTo>
                      <a:pt x="9914" y="249981"/>
                    </a:lnTo>
                    <a:lnTo>
                      <a:pt x="9914" y="249980"/>
                    </a:lnTo>
                    <a:lnTo>
                      <a:pt x="3899" y="230605"/>
                    </a:lnTo>
                    <a:cubicBezTo>
                      <a:pt x="1343" y="218111"/>
                      <a:pt x="0" y="205175"/>
                      <a:pt x="0" y="191925"/>
                    </a:cubicBezTo>
                    <a:cubicBezTo>
                      <a:pt x="0" y="85928"/>
                      <a:pt x="85928" y="0"/>
                      <a:pt x="191925" y="0"/>
                    </a:cubicBezTo>
                    <a:close/>
                  </a:path>
                </a:pathLst>
              </a:custGeom>
              <a:solidFill>
                <a:srgbClr val="FF62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800">
                    <a:solidFill>
                      <a:schemeClr val="bg1"/>
                    </a:solidFill>
                  </a:rPr>
                  <a:t>1</a:t>
                </a:r>
                <a:endParaRPr lang="zh-CN" altLang="en-US" sz="1800">
                  <a:solidFill>
                    <a:schemeClr val="bg1"/>
                  </a:solidFill>
                </a:endParaRPr>
              </a:p>
            </p:txBody>
          </p:sp>
          <p:sp>
            <p:nvSpPr>
              <p:cNvPr id="7223" name="Freeform 5">
                <a:extLst>
                  <a:ext uri="{FF2B5EF4-FFF2-40B4-BE49-F238E27FC236}">
                    <a16:creationId xmlns:a16="http://schemas.microsoft.com/office/drawing/2014/main" id="{E9A2A83E-2E02-4495-A5A3-176A6683B6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9847" y="537281"/>
                <a:ext cx="566964" cy="566964"/>
              </a:xfrm>
              <a:custGeom>
                <a:avLst/>
                <a:gdLst>
                  <a:gd name="T0" fmla="*/ 2147483646 w 128"/>
                  <a:gd name="T1" fmla="*/ 2147483646 h 128"/>
                  <a:gd name="T2" fmla="*/ 2147483646 w 128"/>
                  <a:gd name="T3" fmla="*/ 2147483646 h 128"/>
                  <a:gd name="T4" fmla="*/ 2147483646 w 128"/>
                  <a:gd name="T5" fmla="*/ 2147483646 h 128"/>
                  <a:gd name="T6" fmla="*/ 2147483646 w 128"/>
                  <a:gd name="T7" fmla="*/ 2147483646 h 128"/>
                  <a:gd name="T8" fmla="*/ 2147483646 w 128"/>
                  <a:gd name="T9" fmla="*/ 0 h 128"/>
                  <a:gd name="T10" fmla="*/ 2147483646 w 128"/>
                  <a:gd name="T11" fmla="*/ 0 h 128"/>
                  <a:gd name="T12" fmla="*/ 0 w 128"/>
                  <a:gd name="T13" fmla="*/ 2147483646 h 128"/>
                  <a:gd name="T14" fmla="*/ 0 w 128"/>
                  <a:gd name="T15" fmla="*/ 2147483646 h 128"/>
                  <a:gd name="T16" fmla="*/ 2147483646 w 128"/>
                  <a:gd name="T17" fmla="*/ 2147483646 h 128"/>
                  <a:gd name="T18" fmla="*/ 2147483646 w 128"/>
                  <a:gd name="T19" fmla="*/ 2147483646 h 128"/>
                  <a:gd name="T20" fmla="*/ 2147483646 w 128"/>
                  <a:gd name="T21" fmla="*/ 2147483646 h 128"/>
                  <a:gd name="T22" fmla="*/ 2147483646 w 128"/>
                  <a:gd name="T23" fmla="*/ 2147483646 h 128"/>
                  <a:gd name="T24" fmla="*/ 2147483646 w 128"/>
                  <a:gd name="T25" fmla="*/ 2147483646 h 128"/>
                  <a:gd name="T26" fmla="*/ 2147483646 w 128"/>
                  <a:gd name="T27" fmla="*/ 2147483646 h 128"/>
                  <a:gd name="T28" fmla="*/ 2147483646 w 128"/>
                  <a:gd name="T29" fmla="*/ 2147483646 h 128"/>
                  <a:gd name="T30" fmla="*/ 2147483646 w 128"/>
                  <a:gd name="T31" fmla="*/ 2147483646 h 128"/>
                  <a:gd name="T32" fmla="*/ 2147483646 w 128"/>
                  <a:gd name="T33" fmla="*/ 2147483646 h 128"/>
                  <a:gd name="T34" fmla="*/ 2147483646 w 128"/>
                  <a:gd name="T35" fmla="*/ 2147483646 h 128"/>
                  <a:gd name="T36" fmla="*/ 2147483646 w 128"/>
                  <a:gd name="T37" fmla="*/ 2147483646 h 128"/>
                  <a:gd name="T38" fmla="*/ 2147483646 w 128"/>
                  <a:gd name="T39" fmla="*/ 2147483646 h 128"/>
                  <a:gd name="T40" fmla="*/ 2147483646 w 128"/>
                  <a:gd name="T41" fmla="*/ 2147483646 h 128"/>
                  <a:gd name="T42" fmla="*/ 2147483646 w 128"/>
                  <a:gd name="T43" fmla="*/ 2147483646 h 128"/>
                  <a:gd name="T44" fmla="*/ 2147483646 w 128"/>
                  <a:gd name="T45" fmla="*/ 2147483646 h 128"/>
                  <a:gd name="T46" fmla="*/ 2147483646 w 128"/>
                  <a:gd name="T47" fmla="*/ 2147483646 h 128"/>
                  <a:gd name="T48" fmla="*/ 2147483646 w 128"/>
                  <a:gd name="T49" fmla="*/ 2147483646 h 128"/>
                  <a:gd name="T50" fmla="*/ 2147483646 w 128"/>
                  <a:gd name="T51" fmla="*/ 2147483646 h 128"/>
                  <a:gd name="T52" fmla="*/ 2147483646 w 128"/>
                  <a:gd name="T53" fmla="*/ 2147483646 h 128"/>
                  <a:gd name="T54" fmla="*/ 2147483646 w 128"/>
                  <a:gd name="T55" fmla="*/ 2147483646 h 128"/>
                  <a:gd name="T56" fmla="*/ 2147483646 w 128"/>
                  <a:gd name="T57" fmla="*/ 2147483646 h 128"/>
                  <a:gd name="T58" fmla="*/ 2147483646 w 128"/>
                  <a:gd name="T59" fmla="*/ 2147483646 h 128"/>
                  <a:gd name="T60" fmla="*/ 2147483646 w 128"/>
                  <a:gd name="T61" fmla="*/ 2147483646 h 128"/>
                  <a:gd name="T62" fmla="*/ 2147483646 w 128"/>
                  <a:gd name="T63" fmla="*/ 2147483646 h 128"/>
                  <a:gd name="T64" fmla="*/ 2147483646 w 128"/>
                  <a:gd name="T65" fmla="*/ 2147483646 h 128"/>
                  <a:gd name="T66" fmla="*/ 2147483646 w 128"/>
                  <a:gd name="T67" fmla="*/ 2147483646 h 128"/>
                  <a:gd name="T68" fmla="*/ 2147483646 w 128"/>
                  <a:gd name="T69" fmla="*/ 2147483646 h 128"/>
                  <a:gd name="T70" fmla="*/ 2147483646 w 128"/>
                  <a:gd name="T71" fmla="*/ 2147483646 h 128"/>
                  <a:gd name="T72" fmla="*/ 2147483646 w 128"/>
                  <a:gd name="T73" fmla="*/ 2147483646 h 128"/>
                  <a:gd name="T74" fmla="*/ 2147483646 w 128"/>
                  <a:gd name="T75" fmla="*/ 2147483646 h 128"/>
                  <a:gd name="T76" fmla="*/ 2147483646 w 128"/>
                  <a:gd name="T77" fmla="*/ 2147483646 h 128"/>
                  <a:gd name="T78" fmla="*/ 2147483646 w 128"/>
                  <a:gd name="T79" fmla="*/ 2147483646 h 12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28" h="128">
                    <a:moveTo>
                      <a:pt x="120" y="32"/>
                    </a:moveTo>
                    <a:cubicBezTo>
                      <a:pt x="124" y="32"/>
                      <a:pt x="128" y="28"/>
                      <a:pt x="128" y="24"/>
                    </a:cubicBezTo>
                    <a:cubicBezTo>
                      <a:pt x="128" y="8"/>
                      <a:pt x="128" y="8"/>
                      <a:pt x="128" y="8"/>
                    </a:cubicBezTo>
                    <a:cubicBezTo>
                      <a:pt x="112" y="8"/>
                      <a:pt x="112" y="8"/>
                      <a:pt x="112" y="8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124"/>
                      <a:pt x="4" y="128"/>
                      <a:pt x="8" y="128"/>
                    </a:cubicBezTo>
                    <a:cubicBezTo>
                      <a:pt x="112" y="128"/>
                      <a:pt x="112" y="128"/>
                      <a:pt x="112" y="128"/>
                    </a:cubicBezTo>
                    <a:cubicBezTo>
                      <a:pt x="112" y="96"/>
                      <a:pt x="112" y="96"/>
                      <a:pt x="112" y="96"/>
                    </a:cubicBezTo>
                    <a:cubicBezTo>
                      <a:pt x="120" y="96"/>
                      <a:pt x="120" y="96"/>
                      <a:pt x="120" y="96"/>
                    </a:cubicBezTo>
                    <a:cubicBezTo>
                      <a:pt x="124" y="96"/>
                      <a:pt x="128" y="92"/>
                      <a:pt x="128" y="88"/>
                    </a:cubicBezTo>
                    <a:cubicBezTo>
                      <a:pt x="128" y="72"/>
                      <a:pt x="128" y="72"/>
                      <a:pt x="128" y="72"/>
                    </a:cubicBezTo>
                    <a:cubicBezTo>
                      <a:pt x="112" y="72"/>
                      <a:pt x="112" y="72"/>
                      <a:pt x="112" y="72"/>
                    </a:cubicBezTo>
                    <a:cubicBezTo>
                      <a:pt x="112" y="64"/>
                      <a:pt x="112" y="64"/>
                      <a:pt x="112" y="64"/>
                    </a:cubicBezTo>
                    <a:cubicBezTo>
                      <a:pt x="120" y="64"/>
                      <a:pt x="120" y="64"/>
                      <a:pt x="120" y="64"/>
                    </a:cubicBezTo>
                    <a:cubicBezTo>
                      <a:pt x="124" y="64"/>
                      <a:pt x="128" y="60"/>
                      <a:pt x="128" y="56"/>
                    </a:cubicBezTo>
                    <a:cubicBezTo>
                      <a:pt x="128" y="40"/>
                      <a:pt x="128" y="40"/>
                      <a:pt x="128" y="40"/>
                    </a:cubicBezTo>
                    <a:cubicBezTo>
                      <a:pt x="112" y="40"/>
                      <a:pt x="112" y="40"/>
                      <a:pt x="112" y="40"/>
                    </a:cubicBezTo>
                    <a:cubicBezTo>
                      <a:pt x="112" y="32"/>
                      <a:pt x="112" y="32"/>
                      <a:pt x="112" y="32"/>
                    </a:cubicBezTo>
                    <a:lnTo>
                      <a:pt x="120" y="32"/>
                    </a:lnTo>
                    <a:close/>
                    <a:moveTo>
                      <a:pt x="72" y="32"/>
                    </a:moveTo>
                    <a:cubicBezTo>
                      <a:pt x="81" y="32"/>
                      <a:pt x="88" y="39"/>
                      <a:pt x="88" y="48"/>
                    </a:cubicBezTo>
                    <a:cubicBezTo>
                      <a:pt x="88" y="57"/>
                      <a:pt x="81" y="64"/>
                      <a:pt x="72" y="64"/>
                    </a:cubicBezTo>
                    <a:cubicBezTo>
                      <a:pt x="63" y="64"/>
                      <a:pt x="56" y="57"/>
                      <a:pt x="56" y="48"/>
                    </a:cubicBezTo>
                    <a:cubicBezTo>
                      <a:pt x="56" y="39"/>
                      <a:pt x="63" y="32"/>
                      <a:pt x="72" y="32"/>
                    </a:cubicBezTo>
                    <a:close/>
                    <a:moveTo>
                      <a:pt x="32" y="120"/>
                    </a:moveTo>
                    <a:cubicBezTo>
                      <a:pt x="24" y="120"/>
                      <a:pt x="24" y="120"/>
                      <a:pt x="24" y="120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32" y="8"/>
                      <a:pt x="32" y="8"/>
                      <a:pt x="32" y="8"/>
                    </a:cubicBezTo>
                    <a:lnTo>
                      <a:pt x="32" y="120"/>
                    </a:lnTo>
                    <a:close/>
                    <a:moveTo>
                      <a:pt x="96" y="96"/>
                    </a:moveTo>
                    <a:cubicBezTo>
                      <a:pt x="48" y="96"/>
                      <a:pt x="48" y="96"/>
                      <a:pt x="48" y="96"/>
                    </a:cubicBezTo>
                    <a:cubicBezTo>
                      <a:pt x="48" y="88"/>
                      <a:pt x="48" y="88"/>
                      <a:pt x="48" y="88"/>
                    </a:cubicBezTo>
                    <a:cubicBezTo>
                      <a:pt x="48" y="79"/>
                      <a:pt x="55" y="72"/>
                      <a:pt x="64" y="72"/>
                    </a:cubicBezTo>
                    <a:cubicBezTo>
                      <a:pt x="64" y="72"/>
                      <a:pt x="64" y="72"/>
                      <a:pt x="64" y="72"/>
                    </a:cubicBezTo>
                    <a:cubicBezTo>
                      <a:pt x="80" y="72"/>
                      <a:pt x="80" y="72"/>
                      <a:pt x="80" y="72"/>
                    </a:cubicBezTo>
                    <a:cubicBezTo>
                      <a:pt x="89" y="72"/>
                      <a:pt x="96" y="79"/>
                      <a:pt x="96" y="88"/>
                    </a:cubicBezTo>
                    <a:lnTo>
                      <a:pt x="96" y="96"/>
                    </a:lnTo>
                    <a:close/>
                  </a:path>
                </a:pathLst>
              </a:custGeom>
              <a:solidFill>
                <a:srgbClr val="FF62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219" name="文本框 27">
              <a:extLst>
                <a:ext uri="{FF2B5EF4-FFF2-40B4-BE49-F238E27FC236}">
                  <a16:creationId xmlns:a16="http://schemas.microsoft.com/office/drawing/2014/main" id="{9F0ACE8A-B202-4C25-8100-1C1DCFDC24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696" y="1721028"/>
              <a:ext cx="1596571" cy="338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dirty="0">
                  <a:solidFill>
                    <a:srgbClr val="595959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The title text</a:t>
              </a:r>
            </a:p>
          </p:txBody>
        </p:sp>
        <p:sp>
          <p:nvSpPr>
            <p:cNvPr id="7220" name="矩形 28">
              <a:extLst>
                <a:ext uri="{FF2B5EF4-FFF2-40B4-BE49-F238E27FC236}">
                  <a16:creationId xmlns:a16="http://schemas.microsoft.com/office/drawing/2014/main" id="{343BA8BF-49C9-47B0-8CC1-9166430E3A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52823"/>
              <a:ext cx="2237961" cy="461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200" dirty="0">
                  <a:solidFill>
                    <a:srgbClr val="595959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Click here to add content that matches the title.</a:t>
              </a:r>
            </a:p>
          </p:txBody>
        </p:sp>
      </p:grpSp>
      <p:grpSp>
        <p:nvGrpSpPr>
          <p:cNvPr id="7177" name="组合 1">
            <a:extLst>
              <a:ext uri="{FF2B5EF4-FFF2-40B4-BE49-F238E27FC236}">
                <a16:creationId xmlns:a16="http://schemas.microsoft.com/office/drawing/2014/main" id="{28B403B1-E3B4-4E07-AD79-1D6A726D16F8}"/>
              </a:ext>
            </a:extLst>
          </p:cNvPr>
          <p:cNvGrpSpPr>
            <a:grpSpLocks/>
          </p:cNvGrpSpPr>
          <p:nvPr/>
        </p:nvGrpSpPr>
        <p:grpSpPr bwMode="auto">
          <a:xfrm>
            <a:off x="4970463" y="1284288"/>
            <a:ext cx="2251075" cy="2514600"/>
            <a:chOff x="0" y="0"/>
            <a:chExt cx="2249829" cy="2514467"/>
          </a:xfrm>
        </p:grpSpPr>
        <p:grpSp>
          <p:nvGrpSpPr>
            <p:cNvPr id="7211" name="组合 42">
              <a:extLst>
                <a:ext uri="{FF2B5EF4-FFF2-40B4-BE49-F238E27FC236}">
                  <a16:creationId xmlns:a16="http://schemas.microsoft.com/office/drawing/2014/main" id="{00C09C14-194E-4F28-BECF-F921FA0942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2249829" cy="2514467"/>
              <a:chOff x="0" y="0"/>
              <a:chExt cx="2237961" cy="2514467"/>
            </a:xfrm>
          </p:grpSpPr>
          <p:grpSp>
            <p:nvGrpSpPr>
              <p:cNvPr id="2" name="组合 29">
                <a:extLst>
                  <a:ext uri="{FF2B5EF4-FFF2-40B4-BE49-F238E27FC236}">
                    <a16:creationId xmlns:a16="http://schemas.microsoft.com/office/drawing/2014/main" id="{A17203A5-5B83-49D1-964B-9816D772C4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5653" y="0"/>
                <a:ext cx="1026658" cy="1600629"/>
                <a:chOff x="0" y="0"/>
                <a:chExt cx="1026658" cy="1600629"/>
              </a:xfrm>
            </p:grpSpPr>
            <p:sp>
              <p:nvSpPr>
                <p:cNvPr id="7216" name="任意多边形 30">
                  <a:extLst>
                    <a:ext uri="{FF2B5EF4-FFF2-40B4-BE49-F238E27FC236}">
                      <a16:creationId xmlns:a16="http://schemas.microsoft.com/office/drawing/2014/main" id="{D27A1149-8F35-4E03-A943-9188906B44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281442"/>
                  <a:ext cx="1026658" cy="1319187"/>
                </a:xfrm>
                <a:custGeom>
                  <a:avLst/>
                  <a:gdLst>
                    <a:gd name="T0" fmla="*/ 0 w 1026658"/>
                    <a:gd name="T1" fmla="*/ 0 h 1534953"/>
                    <a:gd name="T2" fmla="*/ 302252 w 1026658"/>
                    <a:gd name="T3" fmla="*/ 0 h 1534953"/>
                    <a:gd name="T4" fmla="*/ 308487 w 1026658"/>
                    <a:gd name="T5" fmla="*/ 5977 h 1534953"/>
                    <a:gd name="T6" fmla="*/ 308487 w 1026658"/>
                    <a:gd name="T7" fmla="*/ 5977 h 1534953"/>
                    <a:gd name="T8" fmla="*/ 308488 w 1026658"/>
                    <a:gd name="T9" fmla="*/ 5977 h 1534953"/>
                    <a:gd name="T10" fmla="*/ 314304 w 1026658"/>
                    <a:gd name="T11" fmla="*/ 11555 h 1534953"/>
                    <a:gd name="T12" fmla="*/ 346654 w 1026658"/>
                    <a:gd name="T13" fmla="*/ 27425 h 1534953"/>
                    <a:gd name="T14" fmla="*/ 392562 w 1026658"/>
                    <a:gd name="T15" fmla="*/ 39840 h 1534953"/>
                    <a:gd name="T16" fmla="*/ 513329 w 1026658"/>
                    <a:gd name="T17" fmla="*/ 50820 h 1534953"/>
                    <a:gd name="T18" fmla="*/ 712355 w 1026658"/>
                    <a:gd name="T19" fmla="*/ 11554 h 1534953"/>
                    <a:gd name="T20" fmla="*/ 718173 w 1026658"/>
                    <a:gd name="T21" fmla="*/ 5977 h 1534953"/>
                    <a:gd name="T22" fmla="*/ 718173 w 1026658"/>
                    <a:gd name="T23" fmla="*/ 5977 h 1534953"/>
                    <a:gd name="T24" fmla="*/ 724406 w 1026658"/>
                    <a:gd name="T25" fmla="*/ 0 h 1534953"/>
                    <a:gd name="T26" fmla="*/ 1026658 w 1026658"/>
                    <a:gd name="T27" fmla="*/ 0 h 1534953"/>
                    <a:gd name="T28" fmla="*/ 1026658 w 1026658"/>
                    <a:gd name="T29" fmla="*/ 348252 h 1534953"/>
                    <a:gd name="T30" fmla="*/ 674686 w 1026658"/>
                    <a:gd name="T31" fmla="*/ 348252 h 1534953"/>
                    <a:gd name="T32" fmla="*/ 513329 w 1026658"/>
                    <a:gd name="T33" fmla="*/ 456863 h 1534953"/>
                    <a:gd name="T34" fmla="*/ 351971 w 1026658"/>
                    <a:gd name="T35" fmla="*/ 348252 h 1534953"/>
                    <a:gd name="T36" fmla="*/ 0 w 1026658"/>
                    <a:gd name="T37" fmla="*/ 348252 h 1534953"/>
                    <a:gd name="T38" fmla="*/ 0 w 1026658"/>
                    <a:gd name="T39" fmla="*/ 0 h 1534953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026658" h="1534953">
                      <a:moveTo>
                        <a:pt x="0" y="0"/>
                      </a:moveTo>
                      <a:lnTo>
                        <a:pt x="302252" y="0"/>
                      </a:lnTo>
                      <a:lnTo>
                        <a:pt x="308487" y="20082"/>
                      </a:lnTo>
                      <a:lnTo>
                        <a:pt x="308487" y="20083"/>
                      </a:lnTo>
                      <a:lnTo>
                        <a:pt x="308488" y="20083"/>
                      </a:lnTo>
                      <a:lnTo>
                        <a:pt x="314304" y="38822"/>
                      </a:lnTo>
                      <a:lnTo>
                        <a:pt x="346654" y="92141"/>
                      </a:lnTo>
                      <a:lnTo>
                        <a:pt x="392562" y="133854"/>
                      </a:lnTo>
                      <a:cubicBezTo>
                        <a:pt x="427035" y="157145"/>
                        <a:pt x="468594" y="170744"/>
                        <a:pt x="513329" y="170744"/>
                      </a:cubicBezTo>
                      <a:cubicBezTo>
                        <a:pt x="602799" y="170744"/>
                        <a:pt x="679564" y="116347"/>
                        <a:pt x="712355" y="38821"/>
                      </a:cubicBezTo>
                      <a:lnTo>
                        <a:pt x="718173" y="20083"/>
                      </a:lnTo>
                      <a:lnTo>
                        <a:pt x="718173" y="20082"/>
                      </a:lnTo>
                      <a:lnTo>
                        <a:pt x="724406" y="0"/>
                      </a:lnTo>
                      <a:lnTo>
                        <a:pt x="1026658" y="0"/>
                      </a:lnTo>
                      <a:lnTo>
                        <a:pt x="1026658" y="1170045"/>
                      </a:lnTo>
                      <a:lnTo>
                        <a:pt x="674686" y="1170045"/>
                      </a:lnTo>
                      <a:lnTo>
                        <a:pt x="513329" y="1534953"/>
                      </a:lnTo>
                      <a:lnTo>
                        <a:pt x="351971" y="1170045"/>
                      </a:lnTo>
                      <a:lnTo>
                        <a:pt x="0" y="11700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dist="50800" dir="5400000" algn="ctr" rotWithShape="0">
                    <a:srgbClr val="000000">
                      <a:alpha val="39000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sp>
              <p:nvSpPr>
                <p:cNvPr id="7217" name="任意多边形 31">
                  <a:extLst>
                    <a:ext uri="{FF2B5EF4-FFF2-40B4-BE49-F238E27FC236}">
                      <a16:creationId xmlns:a16="http://schemas.microsoft.com/office/drawing/2014/main" id="{8E73B8C1-CE04-49DE-86D1-36C4ACCD71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4888" y="0"/>
                  <a:ext cx="416882" cy="416882"/>
                </a:xfrm>
                <a:custGeom>
                  <a:avLst/>
                  <a:gdLst>
                    <a:gd name="T0" fmla="*/ 403455 w 383850"/>
                    <a:gd name="T1" fmla="*/ 0 h 383849"/>
                    <a:gd name="T2" fmla="*/ 806913 w 383850"/>
                    <a:gd name="T3" fmla="*/ 403467 h 383849"/>
                    <a:gd name="T4" fmla="*/ 798715 w 383850"/>
                    <a:gd name="T5" fmla="*/ 484778 h 383849"/>
                    <a:gd name="T6" fmla="*/ 786074 w 383850"/>
                    <a:gd name="T7" fmla="*/ 525511 h 383849"/>
                    <a:gd name="T8" fmla="*/ 786074 w 383850"/>
                    <a:gd name="T9" fmla="*/ 525511 h 383849"/>
                    <a:gd name="T10" fmla="*/ 786074 w 383850"/>
                    <a:gd name="T11" fmla="*/ 525512 h 383849"/>
                    <a:gd name="T12" fmla="*/ 775207 w 383850"/>
                    <a:gd name="T13" fmla="*/ 560510 h 383849"/>
                    <a:gd name="T14" fmla="*/ 403455 w 383850"/>
                    <a:gd name="T15" fmla="*/ 806929 h 383849"/>
                    <a:gd name="T16" fmla="*/ 177881 w 383850"/>
                    <a:gd name="T17" fmla="*/ 738023 h 383849"/>
                    <a:gd name="T18" fmla="*/ 92132 w 383850"/>
                    <a:gd name="T19" fmla="*/ 660108 h 383849"/>
                    <a:gd name="T20" fmla="*/ 31707 w 383850"/>
                    <a:gd name="T21" fmla="*/ 560513 h 383849"/>
                    <a:gd name="T22" fmla="*/ 20842 w 383850"/>
                    <a:gd name="T23" fmla="*/ 525512 h 383849"/>
                    <a:gd name="T24" fmla="*/ 20840 w 383850"/>
                    <a:gd name="T25" fmla="*/ 525512 h 383849"/>
                    <a:gd name="T26" fmla="*/ 20840 w 383850"/>
                    <a:gd name="T27" fmla="*/ 525511 h 383849"/>
                    <a:gd name="T28" fmla="*/ 20840 w 383850"/>
                    <a:gd name="T29" fmla="*/ 525511 h 383849"/>
                    <a:gd name="T30" fmla="*/ 8198 w 383850"/>
                    <a:gd name="T31" fmla="*/ 484778 h 383849"/>
                    <a:gd name="T32" fmla="*/ 0 w 383850"/>
                    <a:gd name="T33" fmla="*/ 403467 h 383849"/>
                    <a:gd name="T34" fmla="*/ 403455 w 383850"/>
                    <a:gd name="T35" fmla="*/ 0 h 38384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83850"/>
                    <a:gd name="T55" fmla="*/ 0 h 383849"/>
                    <a:gd name="T56" fmla="*/ 383850 w 383850"/>
                    <a:gd name="T57" fmla="*/ 383849 h 38384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83850" h="383849">
                      <a:moveTo>
                        <a:pt x="191925" y="0"/>
                      </a:moveTo>
                      <a:cubicBezTo>
                        <a:pt x="297922" y="0"/>
                        <a:pt x="383850" y="85928"/>
                        <a:pt x="383850" y="191925"/>
                      </a:cubicBezTo>
                      <a:cubicBezTo>
                        <a:pt x="383850" y="205175"/>
                        <a:pt x="382508" y="218111"/>
                        <a:pt x="379951" y="230605"/>
                      </a:cubicBezTo>
                      <a:lnTo>
                        <a:pt x="373937" y="249980"/>
                      </a:lnTo>
                      <a:lnTo>
                        <a:pt x="373937" y="249981"/>
                      </a:lnTo>
                      <a:lnTo>
                        <a:pt x="368768" y="266630"/>
                      </a:lnTo>
                      <a:cubicBezTo>
                        <a:pt x="339632" y="335515"/>
                        <a:pt x="271423" y="383849"/>
                        <a:pt x="191925" y="383849"/>
                      </a:cubicBezTo>
                      <a:cubicBezTo>
                        <a:pt x="152176" y="383849"/>
                        <a:pt x="115249" y="371766"/>
                        <a:pt x="84618" y="351071"/>
                      </a:cubicBezTo>
                      <a:lnTo>
                        <a:pt x="43827" y="314007"/>
                      </a:lnTo>
                      <a:lnTo>
                        <a:pt x="15083" y="266631"/>
                      </a:lnTo>
                      <a:lnTo>
                        <a:pt x="9915" y="249981"/>
                      </a:lnTo>
                      <a:lnTo>
                        <a:pt x="9914" y="249981"/>
                      </a:lnTo>
                      <a:lnTo>
                        <a:pt x="9914" y="249980"/>
                      </a:lnTo>
                      <a:lnTo>
                        <a:pt x="3899" y="230605"/>
                      </a:lnTo>
                      <a:cubicBezTo>
                        <a:pt x="1343" y="218111"/>
                        <a:pt x="0" y="205175"/>
                        <a:pt x="0" y="191925"/>
                      </a:cubicBezTo>
                      <a:cubicBezTo>
                        <a:pt x="0" y="85928"/>
                        <a:pt x="85928" y="0"/>
                        <a:pt x="191925" y="0"/>
                      </a:cubicBezTo>
                      <a:close/>
                    </a:path>
                  </a:pathLst>
                </a:custGeom>
                <a:solidFill>
                  <a:srgbClr val="FFB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r>
                    <a:rPr lang="en-US" altLang="zh-CN" sz="1800">
                      <a:solidFill>
                        <a:schemeClr val="bg1"/>
                      </a:solidFill>
                    </a:rPr>
                    <a:t>2</a:t>
                  </a:r>
                  <a:endParaRPr lang="zh-CN" altLang="en-US" sz="18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7214" name="文本框 33">
                <a:extLst>
                  <a:ext uri="{FF2B5EF4-FFF2-40B4-BE49-F238E27FC236}">
                    <a16:creationId xmlns:a16="http://schemas.microsoft.com/office/drawing/2014/main" id="{F0C50EE3-0F87-447A-AE94-8FA20023B5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696" y="1721028"/>
                <a:ext cx="1596571" cy="3385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600" dirty="0">
                    <a:solidFill>
                      <a:srgbClr val="595959"/>
                    </a:solidFill>
                    <a:latin typeface="等线" panose="02010600030101010101" pitchFamily="2" charset="-122"/>
                    <a:ea typeface="等线" panose="02010600030101010101" pitchFamily="2" charset="-122"/>
                  </a:rPr>
                  <a:t>The title text</a:t>
                </a:r>
              </a:p>
            </p:txBody>
          </p:sp>
          <p:sp>
            <p:nvSpPr>
              <p:cNvPr id="7215" name="矩形 34">
                <a:extLst>
                  <a:ext uri="{FF2B5EF4-FFF2-40B4-BE49-F238E27FC236}">
                    <a16:creationId xmlns:a16="http://schemas.microsoft.com/office/drawing/2014/main" id="{0D5B6DFE-9D2C-4338-B5BC-DC3D168199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052823"/>
                <a:ext cx="2237961" cy="4616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200" dirty="0">
                    <a:solidFill>
                      <a:srgbClr val="595959"/>
                    </a:solidFill>
                    <a:latin typeface="等线" panose="02010600030101010101" pitchFamily="2" charset="-122"/>
                    <a:ea typeface="等线" panose="02010600030101010101" pitchFamily="2" charset="-122"/>
                  </a:rPr>
                  <a:t>Click here to add content that matches the title.</a:t>
                </a:r>
              </a:p>
            </p:txBody>
          </p:sp>
        </p:grpSp>
        <p:sp>
          <p:nvSpPr>
            <p:cNvPr id="7212" name="Freeform 9">
              <a:extLst>
                <a:ext uri="{FF2B5EF4-FFF2-40B4-BE49-F238E27FC236}">
                  <a16:creationId xmlns:a16="http://schemas.microsoft.com/office/drawing/2014/main" id="{336D9994-DC9C-4C7C-A2BD-34E3831598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1816" y="537281"/>
              <a:ext cx="486194" cy="554118"/>
            </a:xfrm>
            <a:custGeom>
              <a:avLst/>
              <a:gdLst>
                <a:gd name="T0" fmla="*/ 2147483646 w 112"/>
                <a:gd name="T1" fmla="*/ 2147483646 h 128"/>
                <a:gd name="T2" fmla="*/ 2147483646 w 112"/>
                <a:gd name="T3" fmla="*/ 2147483646 h 128"/>
                <a:gd name="T4" fmla="*/ 2147483646 w 112"/>
                <a:gd name="T5" fmla="*/ 2147483646 h 128"/>
                <a:gd name="T6" fmla="*/ 2147483646 w 112"/>
                <a:gd name="T7" fmla="*/ 2147483646 h 128"/>
                <a:gd name="T8" fmla="*/ 2147483646 w 112"/>
                <a:gd name="T9" fmla="*/ 2147483646 h 128"/>
                <a:gd name="T10" fmla="*/ 2147483646 w 112"/>
                <a:gd name="T11" fmla="*/ 2147483646 h 128"/>
                <a:gd name="T12" fmla="*/ 2147483646 w 112"/>
                <a:gd name="T13" fmla="*/ 0 h 128"/>
                <a:gd name="T14" fmla="*/ 2147483646 w 112"/>
                <a:gd name="T15" fmla="*/ 0 h 128"/>
                <a:gd name="T16" fmla="*/ 0 w 112"/>
                <a:gd name="T17" fmla="*/ 2147483646 h 128"/>
                <a:gd name="T18" fmla="*/ 0 w 112"/>
                <a:gd name="T19" fmla="*/ 2147483646 h 128"/>
                <a:gd name="T20" fmla="*/ 2147483646 w 112"/>
                <a:gd name="T21" fmla="*/ 2147483646 h 128"/>
                <a:gd name="T22" fmla="*/ 2147483646 w 112"/>
                <a:gd name="T23" fmla="*/ 2147483646 h 128"/>
                <a:gd name="T24" fmla="*/ 2147483646 w 112"/>
                <a:gd name="T25" fmla="*/ 2147483646 h 128"/>
                <a:gd name="T26" fmla="*/ 2147483646 w 112"/>
                <a:gd name="T27" fmla="*/ 2147483646 h 128"/>
                <a:gd name="T28" fmla="*/ 2147483646 w 112"/>
                <a:gd name="T29" fmla="*/ 2147483646 h 128"/>
                <a:gd name="T30" fmla="*/ 2147483646 w 112"/>
                <a:gd name="T31" fmla="*/ 2147483646 h 128"/>
                <a:gd name="T32" fmla="*/ 2147483646 w 112"/>
                <a:gd name="T33" fmla="*/ 2147483646 h 128"/>
                <a:gd name="T34" fmla="*/ 2147483646 w 112"/>
                <a:gd name="T35" fmla="*/ 2147483646 h 128"/>
                <a:gd name="T36" fmla="*/ 2147483646 w 112"/>
                <a:gd name="T37" fmla="*/ 2147483646 h 1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2" h="128">
                  <a:moveTo>
                    <a:pt x="104" y="16"/>
                  </a:moveTo>
                  <a:cubicBezTo>
                    <a:pt x="104" y="120"/>
                    <a:pt x="104" y="120"/>
                    <a:pt x="104" y="120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13" y="120"/>
                    <a:pt x="8" y="115"/>
                    <a:pt x="8" y="108"/>
                  </a:cubicBezTo>
                  <a:cubicBezTo>
                    <a:pt x="8" y="101"/>
                    <a:pt x="13" y="96"/>
                    <a:pt x="20" y="96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12" y="128"/>
                    <a:pt x="112" y="128"/>
                    <a:pt x="112" y="128"/>
                  </a:cubicBezTo>
                  <a:cubicBezTo>
                    <a:pt x="112" y="16"/>
                    <a:pt x="112" y="16"/>
                    <a:pt x="112" y="16"/>
                  </a:cubicBezTo>
                  <a:lnTo>
                    <a:pt x="104" y="16"/>
                  </a:lnTo>
                  <a:close/>
                  <a:moveTo>
                    <a:pt x="24" y="104"/>
                  </a:moveTo>
                  <a:cubicBezTo>
                    <a:pt x="96" y="104"/>
                    <a:pt x="96" y="104"/>
                    <a:pt x="96" y="104"/>
                  </a:cubicBezTo>
                  <a:cubicBezTo>
                    <a:pt x="96" y="112"/>
                    <a:pt x="96" y="112"/>
                    <a:pt x="96" y="112"/>
                  </a:cubicBezTo>
                  <a:cubicBezTo>
                    <a:pt x="24" y="112"/>
                    <a:pt x="24" y="112"/>
                    <a:pt x="24" y="112"/>
                  </a:cubicBezTo>
                  <a:lnTo>
                    <a:pt x="24" y="104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185" name="组合 2">
            <a:extLst>
              <a:ext uri="{FF2B5EF4-FFF2-40B4-BE49-F238E27FC236}">
                <a16:creationId xmlns:a16="http://schemas.microsoft.com/office/drawing/2014/main" id="{FB4BA5BF-16F7-4513-BB4D-87D5EECE550C}"/>
              </a:ext>
            </a:extLst>
          </p:cNvPr>
          <p:cNvGrpSpPr>
            <a:grpSpLocks/>
          </p:cNvGrpSpPr>
          <p:nvPr/>
        </p:nvGrpSpPr>
        <p:grpSpPr bwMode="auto">
          <a:xfrm>
            <a:off x="8748713" y="1271588"/>
            <a:ext cx="2251075" cy="2514600"/>
            <a:chOff x="0" y="0"/>
            <a:chExt cx="2249829" cy="2514467"/>
          </a:xfrm>
        </p:grpSpPr>
        <p:grpSp>
          <p:nvGrpSpPr>
            <p:cNvPr id="7202" name="组合 41">
              <a:extLst>
                <a:ext uri="{FF2B5EF4-FFF2-40B4-BE49-F238E27FC236}">
                  <a16:creationId xmlns:a16="http://schemas.microsoft.com/office/drawing/2014/main" id="{FB7EB356-765A-4919-906A-B7F8596DFE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2249829" cy="2514467"/>
              <a:chOff x="0" y="0"/>
              <a:chExt cx="2237961" cy="2514467"/>
            </a:xfrm>
          </p:grpSpPr>
          <p:grpSp>
            <p:nvGrpSpPr>
              <p:cNvPr id="7206" name="组合 35">
                <a:extLst>
                  <a:ext uri="{FF2B5EF4-FFF2-40B4-BE49-F238E27FC236}">
                    <a16:creationId xmlns:a16="http://schemas.microsoft.com/office/drawing/2014/main" id="{761857BA-6392-4468-B0A8-D6C605FFCE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5653" y="0"/>
                <a:ext cx="1026658" cy="1600629"/>
                <a:chOff x="0" y="0"/>
                <a:chExt cx="1026658" cy="1600629"/>
              </a:xfrm>
            </p:grpSpPr>
            <p:sp>
              <p:nvSpPr>
                <p:cNvPr id="7209" name="任意多边形 36">
                  <a:extLst>
                    <a:ext uri="{FF2B5EF4-FFF2-40B4-BE49-F238E27FC236}">
                      <a16:creationId xmlns:a16="http://schemas.microsoft.com/office/drawing/2014/main" id="{DA73CEDF-399A-49DD-A74A-61BB399A13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281442"/>
                  <a:ext cx="1026658" cy="1319187"/>
                </a:xfrm>
                <a:custGeom>
                  <a:avLst/>
                  <a:gdLst>
                    <a:gd name="T0" fmla="*/ 0 w 1026658"/>
                    <a:gd name="T1" fmla="*/ 0 h 1534953"/>
                    <a:gd name="T2" fmla="*/ 302252 w 1026658"/>
                    <a:gd name="T3" fmla="*/ 0 h 1534953"/>
                    <a:gd name="T4" fmla="*/ 308487 w 1026658"/>
                    <a:gd name="T5" fmla="*/ 5977 h 1534953"/>
                    <a:gd name="T6" fmla="*/ 308487 w 1026658"/>
                    <a:gd name="T7" fmla="*/ 5977 h 1534953"/>
                    <a:gd name="T8" fmla="*/ 308488 w 1026658"/>
                    <a:gd name="T9" fmla="*/ 5977 h 1534953"/>
                    <a:gd name="T10" fmla="*/ 314304 w 1026658"/>
                    <a:gd name="T11" fmla="*/ 11555 h 1534953"/>
                    <a:gd name="T12" fmla="*/ 346654 w 1026658"/>
                    <a:gd name="T13" fmla="*/ 27425 h 1534953"/>
                    <a:gd name="T14" fmla="*/ 392562 w 1026658"/>
                    <a:gd name="T15" fmla="*/ 39840 h 1534953"/>
                    <a:gd name="T16" fmla="*/ 513329 w 1026658"/>
                    <a:gd name="T17" fmla="*/ 50820 h 1534953"/>
                    <a:gd name="T18" fmla="*/ 712355 w 1026658"/>
                    <a:gd name="T19" fmla="*/ 11554 h 1534953"/>
                    <a:gd name="T20" fmla="*/ 718173 w 1026658"/>
                    <a:gd name="T21" fmla="*/ 5977 h 1534953"/>
                    <a:gd name="T22" fmla="*/ 718173 w 1026658"/>
                    <a:gd name="T23" fmla="*/ 5977 h 1534953"/>
                    <a:gd name="T24" fmla="*/ 724406 w 1026658"/>
                    <a:gd name="T25" fmla="*/ 0 h 1534953"/>
                    <a:gd name="T26" fmla="*/ 1026658 w 1026658"/>
                    <a:gd name="T27" fmla="*/ 0 h 1534953"/>
                    <a:gd name="T28" fmla="*/ 1026658 w 1026658"/>
                    <a:gd name="T29" fmla="*/ 348252 h 1534953"/>
                    <a:gd name="T30" fmla="*/ 674686 w 1026658"/>
                    <a:gd name="T31" fmla="*/ 348252 h 1534953"/>
                    <a:gd name="T32" fmla="*/ 513329 w 1026658"/>
                    <a:gd name="T33" fmla="*/ 456863 h 1534953"/>
                    <a:gd name="T34" fmla="*/ 351971 w 1026658"/>
                    <a:gd name="T35" fmla="*/ 348252 h 1534953"/>
                    <a:gd name="T36" fmla="*/ 0 w 1026658"/>
                    <a:gd name="T37" fmla="*/ 348252 h 1534953"/>
                    <a:gd name="T38" fmla="*/ 0 w 1026658"/>
                    <a:gd name="T39" fmla="*/ 0 h 1534953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026658" h="1534953">
                      <a:moveTo>
                        <a:pt x="0" y="0"/>
                      </a:moveTo>
                      <a:lnTo>
                        <a:pt x="302252" y="0"/>
                      </a:lnTo>
                      <a:lnTo>
                        <a:pt x="308487" y="20082"/>
                      </a:lnTo>
                      <a:lnTo>
                        <a:pt x="308487" y="20083"/>
                      </a:lnTo>
                      <a:lnTo>
                        <a:pt x="308488" y="20083"/>
                      </a:lnTo>
                      <a:lnTo>
                        <a:pt x="314304" y="38822"/>
                      </a:lnTo>
                      <a:lnTo>
                        <a:pt x="346654" y="92141"/>
                      </a:lnTo>
                      <a:lnTo>
                        <a:pt x="392562" y="133854"/>
                      </a:lnTo>
                      <a:cubicBezTo>
                        <a:pt x="427035" y="157145"/>
                        <a:pt x="468594" y="170744"/>
                        <a:pt x="513329" y="170744"/>
                      </a:cubicBezTo>
                      <a:cubicBezTo>
                        <a:pt x="602799" y="170744"/>
                        <a:pt x="679564" y="116347"/>
                        <a:pt x="712355" y="38821"/>
                      </a:cubicBezTo>
                      <a:lnTo>
                        <a:pt x="718173" y="20083"/>
                      </a:lnTo>
                      <a:lnTo>
                        <a:pt x="718173" y="20082"/>
                      </a:lnTo>
                      <a:lnTo>
                        <a:pt x="724406" y="0"/>
                      </a:lnTo>
                      <a:lnTo>
                        <a:pt x="1026658" y="0"/>
                      </a:lnTo>
                      <a:lnTo>
                        <a:pt x="1026658" y="1170045"/>
                      </a:lnTo>
                      <a:lnTo>
                        <a:pt x="674686" y="1170045"/>
                      </a:lnTo>
                      <a:lnTo>
                        <a:pt x="513329" y="1534953"/>
                      </a:lnTo>
                      <a:lnTo>
                        <a:pt x="351971" y="1170045"/>
                      </a:lnTo>
                      <a:lnTo>
                        <a:pt x="0" y="11700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dist="50800" dir="5400000" algn="ctr" rotWithShape="0">
                    <a:srgbClr val="000000">
                      <a:alpha val="39000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sp>
              <p:nvSpPr>
                <p:cNvPr id="7210" name="任意多边形 37">
                  <a:extLst>
                    <a:ext uri="{FF2B5EF4-FFF2-40B4-BE49-F238E27FC236}">
                      <a16:creationId xmlns:a16="http://schemas.microsoft.com/office/drawing/2014/main" id="{B0E8EF6E-7640-4AF4-BF3C-4FC2613EC5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4888" y="0"/>
                  <a:ext cx="416882" cy="416882"/>
                </a:xfrm>
                <a:custGeom>
                  <a:avLst/>
                  <a:gdLst>
                    <a:gd name="T0" fmla="*/ 403455 w 383850"/>
                    <a:gd name="T1" fmla="*/ 0 h 383849"/>
                    <a:gd name="T2" fmla="*/ 806913 w 383850"/>
                    <a:gd name="T3" fmla="*/ 403467 h 383849"/>
                    <a:gd name="T4" fmla="*/ 798715 w 383850"/>
                    <a:gd name="T5" fmla="*/ 484778 h 383849"/>
                    <a:gd name="T6" fmla="*/ 786074 w 383850"/>
                    <a:gd name="T7" fmla="*/ 525511 h 383849"/>
                    <a:gd name="T8" fmla="*/ 786074 w 383850"/>
                    <a:gd name="T9" fmla="*/ 525511 h 383849"/>
                    <a:gd name="T10" fmla="*/ 786074 w 383850"/>
                    <a:gd name="T11" fmla="*/ 525512 h 383849"/>
                    <a:gd name="T12" fmla="*/ 775207 w 383850"/>
                    <a:gd name="T13" fmla="*/ 560510 h 383849"/>
                    <a:gd name="T14" fmla="*/ 403455 w 383850"/>
                    <a:gd name="T15" fmla="*/ 806929 h 383849"/>
                    <a:gd name="T16" fmla="*/ 177881 w 383850"/>
                    <a:gd name="T17" fmla="*/ 738023 h 383849"/>
                    <a:gd name="T18" fmla="*/ 92132 w 383850"/>
                    <a:gd name="T19" fmla="*/ 660108 h 383849"/>
                    <a:gd name="T20" fmla="*/ 31707 w 383850"/>
                    <a:gd name="T21" fmla="*/ 560513 h 383849"/>
                    <a:gd name="T22" fmla="*/ 20842 w 383850"/>
                    <a:gd name="T23" fmla="*/ 525512 h 383849"/>
                    <a:gd name="T24" fmla="*/ 20840 w 383850"/>
                    <a:gd name="T25" fmla="*/ 525512 h 383849"/>
                    <a:gd name="T26" fmla="*/ 20840 w 383850"/>
                    <a:gd name="T27" fmla="*/ 525511 h 383849"/>
                    <a:gd name="T28" fmla="*/ 20840 w 383850"/>
                    <a:gd name="T29" fmla="*/ 525511 h 383849"/>
                    <a:gd name="T30" fmla="*/ 8198 w 383850"/>
                    <a:gd name="T31" fmla="*/ 484778 h 383849"/>
                    <a:gd name="T32" fmla="*/ 0 w 383850"/>
                    <a:gd name="T33" fmla="*/ 403467 h 383849"/>
                    <a:gd name="T34" fmla="*/ 403455 w 383850"/>
                    <a:gd name="T35" fmla="*/ 0 h 38384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83850"/>
                    <a:gd name="T55" fmla="*/ 0 h 383849"/>
                    <a:gd name="T56" fmla="*/ 383850 w 383850"/>
                    <a:gd name="T57" fmla="*/ 383849 h 38384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83850" h="383849">
                      <a:moveTo>
                        <a:pt x="191925" y="0"/>
                      </a:moveTo>
                      <a:cubicBezTo>
                        <a:pt x="297922" y="0"/>
                        <a:pt x="383850" y="85928"/>
                        <a:pt x="383850" y="191925"/>
                      </a:cubicBezTo>
                      <a:cubicBezTo>
                        <a:pt x="383850" y="205175"/>
                        <a:pt x="382508" y="218111"/>
                        <a:pt x="379951" y="230605"/>
                      </a:cubicBezTo>
                      <a:lnTo>
                        <a:pt x="373937" y="249980"/>
                      </a:lnTo>
                      <a:lnTo>
                        <a:pt x="373937" y="249981"/>
                      </a:lnTo>
                      <a:lnTo>
                        <a:pt x="368768" y="266630"/>
                      </a:lnTo>
                      <a:cubicBezTo>
                        <a:pt x="339632" y="335515"/>
                        <a:pt x="271423" y="383849"/>
                        <a:pt x="191925" y="383849"/>
                      </a:cubicBezTo>
                      <a:cubicBezTo>
                        <a:pt x="152176" y="383849"/>
                        <a:pt x="115249" y="371766"/>
                        <a:pt x="84618" y="351071"/>
                      </a:cubicBezTo>
                      <a:lnTo>
                        <a:pt x="43827" y="314007"/>
                      </a:lnTo>
                      <a:lnTo>
                        <a:pt x="15083" y="266631"/>
                      </a:lnTo>
                      <a:lnTo>
                        <a:pt x="9915" y="249981"/>
                      </a:lnTo>
                      <a:lnTo>
                        <a:pt x="9914" y="249981"/>
                      </a:lnTo>
                      <a:lnTo>
                        <a:pt x="9914" y="249980"/>
                      </a:lnTo>
                      <a:lnTo>
                        <a:pt x="3899" y="230605"/>
                      </a:lnTo>
                      <a:cubicBezTo>
                        <a:pt x="1343" y="218111"/>
                        <a:pt x="0" y="205175"/>
                        <a:pt x="0" y="191925"/>
                      </a:cubicBezTo>
                      <a:cubicBezTo>
                        <a:pt x="0" y="85928"/>
                        <a:pt x="85928" y="0"/>
                        <a:pt x="191925" y="0"/>
                      </a:cubicBezTo>
                      <a:close/>
                    </a:path>
                  </a:pathLst>
                </a:custGeom>
                <a:solidFill>
                  <a:srgbClr val="47D7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r>
                    <a:rPr lang="en-US" altLang="zh-CN" sz="1800">
                      <a:solidFill>
                        <a:schemeClr val="bg1"/>
                      </a:solidFill>
                    </a:rPr>
                    <a:t>3</a:t>
                  </a:r>
                  <a:endParaRPr lang="zh-CN" altLang="en-US" sz="18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7207" name="文本框 39">
                <a:extLst>
                  <a:ext uri="{FF2B5EF4-FFF2-40B4-BE49-F238E27FC236}">
                    <a16:creationId xmlns:a16="http://schemas.microsoft.com/office/drawing/2014/main" id="{B15CF6DB-6D52-4063-B553-5A81B2188D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696" y="1721028"/>
                <a:ext cx="1596571" cy="3385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600" dirty="0">
                    <a:solidFill>
                      <a:srgbClr val="595959"/>
                    </a:solidFill>
                    <a:latin typeface="等线" panose="02010600030101010101" pitchFamily="2" charset="-122"/>
                    <a:ea typeface="等线" panose="02010600030101010101" pitchFamily="2" charset="-122"/>
                  </a:rPr>
                  <a:t>The title text</a:t>
                </a:r>
              </a:p>
            </p:txBody>
          </p:sp>
          <p:sp>
            <p:nvSpPr>
              <p:cNvPr id="7208" name="矩形 40">
                <a:extLst>
                  <a:ext uri="{FF2B5EF4-FFF2-40B4-BE49-F238E27FC236}">
                    <a16:creationId xmlns:a16="http://schemas.microsoft.com/office/drawing/2014/main" id="{78429850-6232-4765-A968-0FC677C1DA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052823"/>
                <a:ext cx="2237961" cy="4616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200" dirty="0">
                    <a:solidFill>
                      <a:srgbClr val="595959"/>
                    </a:solidFill>
                    <a:latin typeface="等线" panose="02010600030101010101" pitchFamily="2" charset="-122"/>
                    <a:ea typeface="等线" panose="02010600030101010101" pitchFamily="2" charset="-122"/>
                  </a:rPr>
                  <a:t>Click here to add content that matches the title.</a:t>
                </a:r>
              </a:p>
            </p:txBody>
          </p:sp>
        </p:grpSp>
        <p:grpSp>
          <p:nvGrpSpPr>
            <p:cNvPr id="7203" name="Group 17">
              <a:extLst>
                <a:ext uri="{FF2B5EF4-FFF2-40B4-BE49-F238E27FC236}">
                  <a16:creationId xmlns:a16="http://schemas.microsoft.com/office/drawing/2014/main" id="{AA60DF4E-E407-4C70-AA6A-96921E8114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4466" y="534409"/>
              <a:ext cx="640896" cy="570711"/>
              <a:chOff x="0" y="0"/>
              <a:chExt cx="347" cy="309"/>
            </a:xfrm>
          </p:grpSpPr>
          <p:sp>
            <p:nvSpPr>
              <p:cNvPr id="7204" name="Line 18">
                <a:extLst>
                  <a:ext uri="{FF2B5EF4-FFF2-40B4-BE49-F238E27FC236}">
                    <a16:creationId xmlns:a16="http://schemas.microsoft.com/office/drawing/2014/main" id="{D9EC7CB5-0643-46B3-AEAB-395191C051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0"/>
              </a:xfrm>
              <a:prstGeom prst="line">
                <a:avLst/>
              </a:prstGeom>
              <a:noFill/>
              <a:ln w="15875">
                <a:solidFill>
                  <a:srgbClr val="449FD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" name="Freeform 19">
                <a:extLst>
                  <a:ext uri="{FF2B5EF4-FFF2-40B4-BE49-F238E27FC236}">
                    <a16:creationId xmlns:a16="http://schemas.microsoft.com/office/drawing/2014/main" id="{408B205D-51A6-4B2B-A628-034BB6E3E9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0" y="0"/>
                <a:ext cx="347" cy="309"/>
              </a:xfrm>
              <a:custGeom>
                <a:avLst/>
                <a:gdLst>
                  <a:gd name="T0" fmla="*/ 154704 w 144"/>
                  <a:gd name="T1" fmla="*/ 130441 h 128"/>
                  <a:gd name="T2" fmla="*/ 163745 w 144"/>
                  <a:gd name="T3" fmla="*/ 145286 h 128"/>
                  <a:gd name="T4" fmla="*/ 163745 w 144"/>
                  <a:gd name="T5" fmla="*/ 147663 h 128"/>
                  <a:gd name="T6" fmla="*/ 159013 w 144"/>
                  <a:gd name="T7" fmla="*/ 147663 h 128"/>
                  <a:gd name="T8" fmla="*/ 133899 w 144"/>
                  <a:gd name="T9" fmla="*/ 137167 h 128"/>
                  <a:gd name="T10" fmla="*/ 122773 w 144"/>
                  <a:gd name="T11" fmla="*/ 138560 h 128"/>
                  <a:gd name="T12" fmla="*/ 82068 w 144"/>
                  <a:gd name="T13" fmla="*/ 101350 h 128"/>
                  <a:gd name="T14" fmla="*/ 122773 w 144"/>
                  <a:gd name="T15" fmla="*/ 64530 h 128"/>
                  <a:gd name="T16" fmla="*/ 163745 w 144"/>
                  <a:gd name="T17" fmla="*/ 101350 h 128"/>
                  <a:gd name="T18" fmla="*/ 155685 w 144"/>
                  <a:gd name="T19" fmla="*/ 123308 h 128"/>
                  <a:gd name="T20" fmla="*/ 154704 w 144"/>
                  <a:gd name="T21" fmla="*/ 130441 h 128"/>
                  <a:gd name="T22" fmla="*/ 33081 w 144"/>
                  <a:gd name="T23" fmla="*/ 32472 h 128"/>
                  <a:gd name="T24" fmla="*/ 18442 w 144"/>
                  <a:gd name="T25" fmla="*/ 60183 h 128"/>
                  <a:gd name="T26" fmla="*/ 22769 w 144"/>
                  <a:gd name="T27" fmla="*/ 77405 h 128"/>
                  <a:gd name="T28" fmla="*/ 37796 w 144"/>
                  <a:gd name="T29" fmla="*/ 91261 h 128"/>
                  <a:gd name="T30" fmla="*/ 45252 w 144"/>
                  <a:gd name="T31" fmla="*/ 103727 h 128"/>
                  <a:gd name="T32" fmla="*/ 45252 w 144"/>
                  <a:gd name="T33" fmla="*/ 109468 h 128"/>
                  <a:gd name="T34" fmla="*/ 49154 w 144"/>
                  <a:gd name="T35" fmla="*/ 106105 h 128"/>
                  <a:gd name="T36" fmla="*/ 61262 w 144"/>
                  <a:gd name="T37" fmla="*/ 100365 h 128"/>
                  <a:gd name="T38" fmla="*/ 63624 w 144"/>
                  <a:gd name="T39" fmla="*/ 100365 h 128"/>
                  <a:gd name="T40" fmla="*/ 72636 w 144"/>
                  <a:gd name="T41" fmla="*/ 101350 h 128"/>
                  <a:gd name="T42" fmla="*/ 72636 w 144"/>
                  <a:gd name="T43" fmla="*/ 119945 h 128"/>
                  <a:gd name="T44" fmla="*/ 61262 w 144"/>
                  <a:gd name="T45" fmla="*/ 118960 h 128"/>
                  <a:gd name="T46" fmla="*/ 8995 w 144"/>
                  <a:gd name="T47" fmla="*/ 138560 h 128"/>
                  <a:gd name="T48" fmla="*/ 8995 w 144"/>
                  <a:gd name="T49" fmla="*/ 134789 h 128"/>
                  <a:gd name="T50" fmla="*/ 27384 w 144"/>
                  <a:gd name="T51" fmla="*/ 110861 h 128"/>
                  <a:gd name="T52" fmla="*/ 27384 w 144"/>
                  <a:gd name="T53" fmla="*/ 106105 h 128"/>
                  <a:gd name="T54" fmla="*/ 0 w 144"/>
                  <a:gd name="T55" fmla="*/ 60183 h 128"/>
                  <a:gd name="T56" fmla="*/ 72636 w 144"/>
                  <a:gd name="T57" fmla="*/ 0 h 128"/>
                  <a:gd name="T58" fmla="*/ 145285 w 144"/>
                  <a:gd name="T59" fmla="*/ 58790 h 128"/>
                  <a:gd name="T60" fmla="*/ 125862 w 144"/>
                  <a:gd name="T61" fmla="*/ 54034 h 128"/>
                  <a:gd name="T62" fmla="*/ 112797 w 144"/>
                  <a:gd name="T63" fmla="*/ 32472 h 128"/>
                  <a:gd name="T64" fmla="*/ 95389 w 144"/>
                  <a:gd name="T65" fmla="*/ 21975 h 128"/>
                  <a:gd name="T66" fmla="*/ 72636 w 144"/>
                  <a:gd name="T67" fmla="*/ 18615 h 128"/>
                  <a:gd name="T68" fmla="*/ 49898 w 144"/>
                  <a:gd name="T69" fmla="*/ 21975 h 128"/>
                  <a:gd name="T70" fmla="*/ 33081 w 144"/>
                  <a:gd name="T71" fmla="*/ 32472 h 12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44" h="128">
                    <a:moveTo>
                      <a:pt x="136" y="113"/>
                    </a:moveTo>
                    <a:cubicBezTo>
                      <a:pt x="136" y="118"/>
                      <a:pt x="139" y="123"/>
                      <a:pt x="144" y="126"/>
                    </a:cubicBezTo>
                    <a:cubicBezTo>
                      <a:pt x="144" y="128"/>
                      <a:pt x="144" y="128"/>
                      <a:pt x="144" y="128"/>
                    </a:cubicBezTo>
                    <a:cubicBezTo>
                      <a:pt x="143" y="128"/>
                      <a:pt x="141" y="128"/>
                      <a:pt x="140" y="128"/>
                    </a:cubicBezTo>
                    <a:cubicBezTo>
                      <a:pt x="131" y="128"/>
                      <a:pt x="124" y="124"/>
                      <a:pt x="118" y="119"/>
                    </a:cubicBezTo>
                    <a:cubicBezTo>
                      <a:pt x="115" y="120"/>
                      <a:pt x="112" y="120"/>
                      <a:pt x="108" y="120"/>
                    </a:cubicBezTo>
                    <a:cubicBezTo>
                      <a:pt x="88" y="120"/>
                      <a:pt x="72" y="106"/>
                      <a:pt x="72" y="88"/>
                    </a:cubicBezTo>
                    <a:cubicBezTo>
                      <a:pt x="72" y="70"/>
                      <a:pt x="88" y="56"/>
                      <a:pt x="108" y="56"/>
                    </a:cubicBezTo>
                    <a:cubicBezTo>
                      <a:pt x="128" y="56"/>
                      <a:pt x="144" y="70"/>
                      <a:pt x="144" y="88"/>
                    </a:cubicBezTo>
                    <a:cubicBezTo>
                      <a:pt x="144" y="95"/>
                      <a:pt x="142" y="101"/>
                      <a:pt x="137" y="107"/>
                    </a:cubicBezTo>
                    <a:cubicBezTo>
                      <a:pt x="136" y="108"/>
                      <a:pt x="136" y="110"/>
                      <a:pt x="136" y="113"/>
                    </a:cubicBezTo>
                    <a:close/>
                    <a:moveTo>
                      <a:pt x="29" y="28"/>
                    </a:moveTo>
                    <a:cubicBezTo>
                      <a:pt x="21" y="34"/>
                      <a:pt x="16" y="43"/>
                      <a:pt x="16" y="52"/>
                    </a:cubicBezTo>
                    <a:cubicBezTo>
                      <a:pt x="16" y="57"/>
                      <a:pt x="17" y="62"/>
                      <a:pt x="20" y="67"/>
                    </a:cubicBezTo>
                    <a:cubicBezTo>
                      <a:pt x="23" y="71"/>
                      <a:pt x="27" y="76"/>
                      <a:pt x="33" y="79"/>
                    </a:cubicBezTo>
                    <a:cubicBezTo>
                      <a:pt x="36" y="82"/>
                      <a:pt x="39" y="86"/>
                      <a:pt x="40" y="90"/>
                    </a:cubicBezTo>
                    <a:cubicBezTo>
                      <a:pt x="40" y="92"/>
                      <a:pt x="40" y="93"/>
                      <a:pt x="40" y="95"/>
                    </a:cubicBezTo>
                    <a:cubicBezTo>
                      <a:pt x="41" y="94"/>
                      <a:pt x="42" y="93"/>
                      <a:pt x="43" y="92"/>
                    </a:cubicBezTo>
                    <a:cubicBezTo>
                      <a:pt x="46" y="89"/>
                      <a:pt x="50" y="87"/>
                      <a:pt x="54" y="87"/>
                    </a:cubicBezTo>
                    <a:cubicBezTo>
                      <a:pt x="55" y="87"/>
                      <a:pt x="55" y="87"/>
                      <a:pt x="56" y="87"/>
                    </a:cubicBezTo>
                    <a:cubicBezTo>
                      <a:pt x="59" y="88"/>
                      <a:pt x="61" y="88"/>
                      <a:pt x="64" y="88"/>
                    </a:cubicBezTo>
                    <a:cubicBezTo>
                      <a:pt x="64" y="104"/>
                      <a:pt x="64" y="104"/>
                      <a:pt x="64" y="104"/>
                    </a:cubicBezTo>
                    <a:cubicBezTo>
                      <a:pt x="61" y="104"/>
                      <a:pt x="57" y="104"/>
                      <a:pt x="54" y="103"/>
                    </a:cubicBezTo>
                    <a:cubicBezTo>
                      <a:pt x="40" y="117"/>
                      <a:pt x="24" y="120"/>
                      <a:pt x="8" y="120"/>
                    </a:cubicBezTo>
                    <a:cubicBezTo>
                      <a:pt x="8" y="117"/>
                      <a:pt x="8" y="117"/>
                      <a:pt x="8" y="117"/>
                    </a:cubicBezTo>
                    <a:cubicBezTo>
                      <a:pt x="17" y="112"/>
                      <a:pt x="24" y="105"/>
                      <a:pt x="24" y="96"/>
                    </a:cubicBezTo>
                    <a:cubicBezTo>
                      <a:pt x="24" y="95"/>
                      <a:pt x="24" y="94"/>
                      <a:pt x="24" y="92"/>
                    </a:cubicBezTo>
                    <a:cubicBezTo>
                      <a:pt x="9" y="83"/>
                      <a:pt x="0" y="68"/>
                      <a:pt x="0" y="52"/>
                    </a:cubicBezTo>
                    <a:cubicBezTo>
                      <a:pt x="0" y="23"/>
                      <a:pt x="29" y="0"/>
                      <a:pt x="64" y="0"/>
                    </a:cubicBezTo>
                    <a:cubicBezTo>
                      <a:pt x="99" y="0"/>
                      <a:pt x="127" y="23"/>
                      <a:pt x="128" y="51"/>
                    </a:cubicBezTo>
                    <a:cubicBezTo>
                      <a:pt x="123" y="48"/>
                      <a:pt x="117" y="47"/>
                      <a:pt x="111" y="47"/>
                    </a:cubicBezTo>
                    <a:cubicBezTo>
                      <a:pt x="110" y="40"/>
                      <a:pt x="106" y="33"/>
                      <a:pt x="99" y="28"/>
                    </a:cubicBezTo>
                    <a:cubicBezTo>
                      <a:pt x="95" y="24"/>
                      <a:pt x="90" y="21"/>
                      <a:pt x="84" y="19"/>
                    </a:cubicBezTo>
                    <a:cubicBezTo>
                      <a:pt x="78" y="17"/>
                      <a:pt x="71" y="16"/>
                      <a:pt x="64" y="16"/>
                    </a:cubicBezTo>
                    <a:cubicBezTo>
                      <a:pt x="57" y="16"/>
                      <a:pt x="51" y="17"/>
                      <a:pt x="44" y="19"/>
                    </a:cubicBezTo>
                    <a:cubicBezTo>
                      <a:pt x="38" y="21"/>
                      <a:pt x="33" y="24"/>
                      <a:pt x="29" y="28"/>
                    </a:cubicBezTo>
                    <a:close/>
                  </a:path>
                </a:pathLst>
              </a:custGeom>
              <a:solidFill>
                <a:srgbClr val="F275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7195" name="组合 3">
            <a:extLst>
              <a:ext uri="{FF2B5EF4-FFF2-40B4-BE49-F238E27FC236}">
                <a16:creationId xmlns:a16="http://schemas.microsoft.com/office/drawing/2014/main" id="{12D3CF49-235D-4FE6-A181-FA177532424F}"/>
              </a:ext>
            </a:extLst>
          </p:cNvPr>
          <p:cNvGrpSpPr>
            <a:grpSpLocks/>
          </p:cNvGrpSpPr>
          <p:nvPr/>
        </p:nvGrpSpPr>
        <p:grpSpPr bwMode="auto">
          <a:xfrm>
            <a:off x="1192213" y="4202113"/>
            <a:ext cx="2251075" cy="2514600"/>
            <a:chOff x="0" y="0"/>
            <a:chExt cx="2249829" cy="2514467"/>
          </a:xfrm>
        </p:grpSpPr>
        <p:grpSp>
          <p:nvGrpSpPr>
            <p:cNvPr id="7193" name="组合 45">
              <a:extLst>
                <a:ext uri="{FF2B5EF4-FFF2-40B4-BE49-F238E27FC236}">
                  <a16:creationId xmlns:a16="http://schemas.microsoft.com/office/drawing/2014/main" id="{38588A92-9F74-4069-BA56-E261C1FA61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2249829" cy="2514467"/>
              <a:chOff x="0" y="0"/>
              <a:chExt cx="2237961" cy="2514467"/>
            </a:xfrm>
          </p:grpSpPr>
          <p:grpSp>
            <p:nvGrpSpPr>
              <p:cNvPr id="7197" name="组合 46">
                <a:extLst>
                  <a:ext uri="{FF2B5EF4-FFF2-40B4-BE49-F238E27FC236}">
                    <a16:creationId xmlns:a16="http://schemas.microsoft.com/office/drawing/2014/main" id="{6BD65D50-5C2F-4442-B571-B5CC5E3738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5653" y="0"/>
                <a:ext cx="1026658" cy="1600629"/>
                <a:chOff x="0" y="0"/>
                <a:chExt cx="1026658" cy="1600629"/>
              </a:xfrm>
            </p:grpSpPr>
            <p:sp>
              <p:nvSpPr>
                <p:cNvPr id="7200" name="任意多边形 49">
                  <a:extLst>
                    <a:ext uri="{FF2B5EF4-FFF2-40B4-BE49-F238E27FC236}">
                      <a16:creationId xmlns:a16="http://schemas.microsoft.com/office/drawing/2014/main" id="{CAB19D44-FCCF-40C8-896E-60502BB406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281442"/>
                  <a:ext cx="1026658" cy="1319187"/>
                </a:xfrm>
                <a:custGeom>
                  <a:avLst/>
                  <a:gdLst>
                    <a:gd name="T0" fmla="*/ 0 w 1026658"/>
                    <a:gd name="T1" fmla="*/ 0 h 1534953"/>
                    <a:gd name="T2" fmla="*/ 302252 w 1026658"/>
                    <a:gd name="T3" fmla="*/ 0 h 1534953"/>
                    <a:gd name="T4" fmla="*/ 308487 w 1026658"/>
                    <a:gd name="T5" fmla="*/ 5977 h 1534953"/>
                    <a:gd name="T6" fmla="*/ 308487 w 1026658"/>
                    <a:gd name="T7" fmla="*/ 5977 h 1534953"/>
                    <a:gd name="T8" fmla="*/ 308488 w 1026658"/>
                    <a:gd name="T9" fmla="*/ 5977 h 1534953"/>
                    <a:gd name="T10" fmla="*/ 314304 w 1026658"/>
                    <a:gd name="T11" fmla="*/ 11555 h 1534953"/>
                    <a:gd name="T12" fmla="*/ 346654 w 1026658"/>
                    <a:gd name="T13" fmla="*/ 27425 h 1534953"/>
                    <a:gd name="T14" fmla="*/ 392562 w 1026658"/>
                    <a:gd name="T15" fmla="*/ 39840 h 1534953"/>
                    <a:gd name="T16" fmla="*/ 513329 w 1026658"/>
                    <a:gd name="T17" fmla="*/ 50820 h 1534953"/>
                    <a:gd name="T18" fmla="*/ 712355 w 1026658"/>
                    <a:gd name="T19" fmla="*/ 11554 h 1534953"/>
                    <a:gd name="T20" fmla="*/ 718173 w 1026658"/>
                    <a:gd name="T21" fmla="*/ 5977 h 1534953"/>
                    <a:gd name="T22" fmla="*/ 718173 w 1026658"/>
                    <a:gd name="T23" fmla="*/ 5977 h 1534953"/>
                    <a:gd name="T24" fmla="*/ 724406 w 1026658"/>
                    <a:gd name="T25" fmla="*/ 0 h 1534953"/>
                    <a:gd name="T26" fmla="*/ 1026658 w 1026658"/>
                    <a:gd name="T27" fmla="*/ 0 h 1534953"/>
                    <a:gd name="T28" fmla="*/ 1026658 w 1026658"/>
                    <a:gd name="T29" fmla="*/ 348252 h 1534953"/>
                    <a:gd name="T30" fmla="*/ 674686 w 1026658"/>
                    <a:gd name="T31" fmla="*/ 348252 h 1534953"/>
                    <a:gd name="T32" fmla="*/ 513329 w 1026658"/>
                    <a:gd name="T33" fmla="*/ 456863 h 1534953"/>
                    <a:gd name="T34" fmla="*/ 351971 w 1026658"/>
                    <a:gd name="T35" fmla="*/ 348252 h 1534953"/>
                    <a:gd name="T36" fmla="*/ 0 w 1026658"/>
                    <a:gd name="T37" fmla="*/ 348252 h 1534953"/>
                    <a:gd name="T38" fmla="*/ 0 w 1026658"/>
                    <a:gd name="T39" fmla="*/ 0 h 1534953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026658" h="1534953">
                      <a:moveTo>
                        <a:pt x="0" y="0"/>
                      </a:moveTo>
                      <a:lnTo>
                        <a:pt x="302252" y="0"/>
                      </a:lnTo>
                      <a:lnTo>
                        <a:pt x="308487" y="20082"/>
                      </a:lnTo>
                      <a:lnTo>
                        <a:pt x="308487" y="20083"/>
                      </a:lnTo>
                      <a:lnTo>
                        <a:pt x="308488" y="20083"/>
                      </a:lnTo>
                      <a:lnTo>
                        <a:pt x="314304" y="38822"/>
                      </a:lnTo>
                      <a:lnTo>
                        <a:pt x="346654" y="92141"/>
                      </a:lnTo>
                      <a:lnTo>
                        <a:pt x="392562" y="133854"/>
                      </a:lnTo>
                      <a:cubicBezTo>
                        <a:pt x="427035" y="157145"/>
                        <a:pt x="468594" y="170744"/>
                        <a:pt x="513329" y="170744"/>
                      </a:cubicBezTo>
                      <a:cubicBezTo>
                        <a:pt x="602799" y="170744"/>
                        <a:pt x="679564" y="116347"/>
                        <a:pt x="712355" y="38821"/>
                      </a:cubicBezTo>
                      <a:lnTo>
                        <a:pt x="718173" y="20083"/>
                      </a:lnTo>
                      <a:lnTo>
                        <a:pt x="718173" y="20082"/>
                      </a:lnTo>
                      <a:lnTo>
                        <a:pt x="724406" y="0"/>
                      </a:lnTo>
                      <a:lnTo>
                        <a:pt x="1026658" y="0"/>
                      </a:lnTo>
                      <a:lnTo>
                        <a:pt x="1026658" y="1170045"/>
                      </a:lnTo>
                      <a:lnTo>
                        <a:pt x="674686" y="1170045"/>
                      </a:lnTo>
                      <a:lnTo>
                        <a:pt x="513329" y="1534953"/>
                      </a:lnTo>
                      <a:lnTo>
                        <a:pt x="351971" y="1170045"/>
                      </a:lnTo>
                      <a:lnTo>
                        <a:pt x="0" y="11700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dist="50800" dir="5400000" algn="ctr" rotWithShape="0">
                    <a:srgbClr val="000000">
                      <a:alpha val="39000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sp>
              <p:nvSpPr>
                <p:cNvPr id="7201" name="任意多边形 50">
                  <a:extLst>
                    <a:ext uri="{FF2B5EF4-FFF2-40B4-BE49-F238E27FC236}">
                      <a16:creationId xmlns:a16="http://schemas.microsoft.com/office/drawing/2014/main" id="{7A1D5ACD-0C32-4E8C-98FD-420A663EA4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4888" y="0"/>
                  <a:ext cx="416882" cy="416882"/>
                </a:xfrm>
                <a:custGeom>
                  <a:avLst/>
                  <a:gdLst>
                    <a:gd name="T0" fmla="*/ 403455 w 383850"/>
                    <a:gd name="T1" fmla="*/ 0 h 383849"/>
                    <a:gd name="T2" fmla="*/ 806913 w 383850"/>
                    <a:gd name="T3" fmla="*/ 403467 h 383849"/>
                    <a:gd name="T4" fmla="*/ 798715 w 383850"/>
                    <a:gd name="T5" fmla="*/ 484778 h 383849"/>
                    <a:gd name="T6" fmla="*/ 786074 w 383850"/>
                    <a:gd name="T7" fmla="*/ 525511 h 383849"/>
                    <a:gd name="T8" fmla="*/ 786074 w 383850"/>
                    <a:gd name="T9" fmla="*/ 525511 h 383849"/>
                    <a:gd name="T10" fmla="*/ 786074 w 383850"/>
                    <a:gd name="T11" fmla="*/ 525512 h 383849"/>
                    <a:gd name="T12" fmla="*/ 775207 w 383850"/>
                    <a:gd name="T13" fmla="*/ 560510 h 383849"/>
                    <a:gd name="T14" fmla="*/ 403455 w 383850"/>
                    <a:gd name="T15" fmla="*/ 806929 h 383849"/>
                    <a:gd name="T16" fmla="*/ 177881 w 383850"/>
                    <a:gd name="T17" fmla="*/ 738023 h 383849"/>
                    <a:gd name="T18" fmla="*/ 92132 w 383850"/>
                    <a:gd name="T19" fmla="*/ 660108 h 383849"/>
                    <a:gd name="T20" fmla="*/ 31707 w 383850"/>
                    <a:gd name="T21" fmla="*/ 560513 h 383849"/>
                    <a:gd name="T22" fmla="*/ 20842 w 383850"/>
                    <a:gd name="T23" fmla="*/ 525512 h 383849"/>
                    <a:gd name="T24" fmla="*/ 20840 w 383850"/>
                    <a:gd name="T25" fmla="*/ 525512 h 383849"/>
                    <a:gd name="T26" fmla="*/ 20840 w 383850"/>
                    <a:gd name="T27" fmla="*/ 525511 h 383849"/>
                    <a:gd name="T28" fmla="*/ 20840 w 383850"/>
                    <a:gd name="T29" fmla="*/ 525511 h 383849"/>
                    <a:gd name="T30" fmla="*/ 8198 w 383850"/>
                    <a:gd name="T31" fmla="*/ 484778 h 383849"/>
                    <a:gd name="T32" fmla="*/ 0 w 383850"/>
                    <a:gd name="T33" fmla="*/ 403467 h 383849"/>
                    <a:gd name="T34" fmla="*/ 403455 w 383850"/>
                    <a:gd name="T35" fmla="*/ 0 h 38384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83850"/>
                    <a:gd name="T55" fmla="*/ 0 h 383849"/>
                    <a:gd name="T56" fmla="*/ 383850 w 383850"/>
                    <a:gd name="T57" fmla="*/ 383849 h 38384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83850" h="383849">
                      <a:moveTo>
                        <a:pt x="191925" y="0"/>
                      </a:moveTo>
                      <a:cubicBezTo>
                        <a:pt x="297922" y="0"/>
                        <a:pt x="383850" y="85928"/>
                        <a:pt x="383850" y="191925"/>
                      </a:cubicBezTo>
                      <a:cubicBezTo>
                        <a:pt x="383850" y="205175"/>
                        <a:pt x="382508" y="218111"/>
                        <a:pt x="379951" y="230605"/>
                      </a:cubicBezTo>
                      <a:lnTo>
                        <a:pt x="373937" y="249980"/>
                      </a:lnTo>
                      <a:lnTo>
                        <a:pt x="373937" y="249981"/>
                      </a:lnTo>
                      <a:lnTo>
                        <a:pt x="368768" y="266630"/>
                      </a:lnTo>
                      <a:cubicBezTo>
                        <a:pt x="339632" y="335515"/>
                        <a:pt x="271423" y="383849"/>
                        <a:pt x="191925" y="383849"/>
                      </a:cubicBezTo>
                      <a:cubicBezTo>
                        <a:pt x="152176" y="383849"/>
                        <a:pt x="115249" y="371766"/>
                        <a:pt x="84618" y="351071"/>
                      </a:cubicBezTo>
                      <a:lnTo>
                        <a:pt x="43827" y="314007"/>
                      </a:lnTo>
                      <a:lnTo>
                        <a:pt x="15083" y="266631"/>
                      </a:lnTo>
                      <a:lnTo>
                        <a:pt x="9915" y="249981"/>
                      </a:lnTo>
                      <a:lnTo>
                        <a:pt x="9914" y="249981"/>
                      </a:lnTo>
                      <a:lnTo>
                        <a:pt x="9914" y="249980"/>
                      </a:lnTo>
                      <a:lnTo>
                        <a:pt x="3899" y="230605"/>
                      </a:lnTo>
                      <a:cubicBezTo>
                        <a:pt x="1343" y="218111"/>
                        <a:pt x="0" y="205175"/>
                        <a:pt x="0" y="191925"/>
                      </a:cubicBezTo>
                      <a:cubicBezTo>
                        <a:pt x="0" y="85928"/>
                        <a:pt x="85928" y="0"/>
                        <a:pt x="191925" y="0"/>
                      </a:cubicBezTo>
                      <a:close/>
                    </a:path>
                  </a:pathLst>
                </a:custGeom>
                <a:solidFill>
                  <a:srgbClr val="24B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r>
                    <a:rPr lang="en-US" altLang="zh-CN" sz="1800">
                      <a:solidFill>
                        <a:schemeClr val="bg1"/>
                      </a:solidFill>
                    </a:rPr>
                    <a:t>4</a:t>
                  </a:r>
                  <a:endParaRPr lang="zh-CN" altLang="en-US" sz="18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7198" name="文本框 47">
                <a:extLst>
                  <a:ext uri="{FF2B5EF4-FFF2-40B4-BE49-F238E27FC236}">
                    <a16:creationId xmlns:a16="http://schemas.microsoft.com/office/drawing/2014/main" id="{EE90E77C-A84B-4ED6-9D26-67C5A25750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696" y="1721028"/>
                <a:ext cx="1596571" cy="3385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600" dirty="0">
                    <a:solidFill>
                      <a:srgbClr val="595959"/>
                    </a:solidFill>
                    <a:latin typeface="等线" panose="02010600030101010101" pitchFamily="2" charset="-122"/>
                    <a:ea typeface="等线" panose="02010600030101010101" pitchFamily="2" charset="-122"/>
                  </a:rPr>
                  <a:t>The title text</a:t>
                </a:r>
              </a:p>
            </p:txBody>
          </p:sp>
          <p:sp>
            <p:nvSpPr>
              <p:cNvPr id="7199" name="矩形 48">
                <a:extLst>
                  <a:ext uri="{FF2B5EF4-FFF2-40B4-BE49-F238E27FC236}">
                    <a16:creationId xmlns:a16="http://schemas.microsoft.com/office/drawing/2014/main" id="{60A60A76-8F22-49FF-8F23-48260ADFD2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052823"/>
                <a:ext cx="2237961" cy="4616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200" dirty="0">
                    <a:solidFill>
                      <a:srgbClr val="595959"/>
                    </a:solidFill>
                    <a:latin typeface="等线" panose="02010600030101010101" pitchFamily="2" charset="-122"/>
                    <a:ea typeface="等线" panose="02010600030101010101" pitchFamily="2" charset="-122"/>
                  </a:rPr>
                  <a:t>Click here to add content that matches the title.</a:t>
                </a:r>
              </a:p>
            </p:txBody>
          </p:sp>
        </p:grpSp>
        <p:grpSp>
          <p:nvGrpSpPr>
            <p:cNvPr id="7194" name="Group 22">
              <a:extLst>
                <a:ext uri="{FF2B5EF4-FFF2-40B4-BE49-F238E27FC236}">
                  <a16:creationId xmlns:a16="http://schemas.microsoft.com/office/drawing/2014/main" id="{6B6E0041-AD02-41EA-B5A6-1C4862FA40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8073" y="525282"/>
              <a:ext cx="613682" cy="613682"/>
              <a:chOff x="0" y="0"/>
              <a:chExt cx="310" cy="310"/>
            </a:xfrm>
          </p:grpSpPr>
          <p:sp>
            <p:nvSpPr>
              <p:cNvPr id="4" name="Line 23">
                <a:extLst>
                  <a:ext uri="{FF2B5EF4-FFF2-40B4-BE49-F238E27FC236}">
                    <a16:creationId xmlns:a16="http://schemas.microsoft.com/office/drawing/2014/main" id="{85EB9AFB-9B10-4951-A7D8-0A03D6F6B6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0"/>
              </a:xfrm>
              <a:prstGeom prst="line">
                <a:avLst/>
              </a:prstGeom>
              <a:noFill/>
              <a:ln w="14288">
                <a:solidFill>
                  <a:srgbClr val="449FD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96" name="Freeform 24">
                <a:extLst>
                  <a:ext uri="{FF2B5EF4-FFF2-40B4-BE49-F238E27FC236}">
                    <a16:creationId xmlns:a16="http://schemas.microsoft.com/office/drawing/2014/main" id="{9394B1E8-1198-45D2-BA40-BA890A36F1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0" y="0"/>
                <a:ext cx="310" cy="310"/>
              </a:xfrm>
              <a:custGeom>
                <a:avLst/>
                <a:gdLst>
                  <a:gd name="T0" fmla="*/ 75659 w 128"/>
                  <a:gd name="T1" fmla="*/ 0 h 128"/>
                  <a:gd name="T2" fmla="*/ 0 w 128"/>
                  <a:gd name="T3" fmla="*/ 75659 h 128"/>
                  <a:gd name="T4" fmla="*/ 75659 w 128"/>
                  <a:gd name="T5" fmla="*/ 151546 h 128"/>
                  <a:gd name="T6" fmla="*/ 151546 w 128"/>
                  <a:gd name="T7" fmla="*/ 75659 h 128"/>
                  <a:gd name="T8" fmla="*/ 75659 w 128"/>
                  <a:gd name="T9" fmla="*/ 0 h 128"/>
                  <a:gd name="T10" fmla="*/ 61581 w 128"/>
                  <a:gd name="T11" fmla="*/ 123063 h 128"/>
                  <a:gd name="T12" fmla="*/ 30923 w 128"/>
                  <a:gd name="T13" fmla="*/ 81496 h 128"/>
                  <a:gd name="T14" fmla="*/ 44008 w 128"/>
                  <a:gd name="T15" fmla="*/ 67389 h 128"/>
                  <a:gd name="T16" fmla="*/ 61581 w 128"/>
                  <a:gd name="T17" fmla="*/ 90007 h 128"/>
                  <a:gd name="T18" fmla="*/ 115802 w 128"/>
                  <a:gd name="T19" fmla="*/ 45006 h 128"/>
                  <a:gd name="T20" fmla="*/ 123063 w 128"/>
                  <a:gd name="T21" fmla="*/ 52262 h 128"/>
                  <a:gd name="T22" fmla="*/ 61581 w 128"/>
                  <a:gd name="T23" fmla="*/ 123063 h 12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8" h="128">
                    <a:moveTo>
                      <a:pt x="64" y="0"/>
                    </a:moveTo>
                    <a:cubicBezTo>
                      <a:pt x="29" y="0"/>
                      <a:pt x="0" y="29"/>
                      <a:pt x="0" y="64"/>
                    </a:cubicBezTo>
                    <a:cubicBezTo>
                      <a:pt x="0" y="99"/>
                      <a:pt x="29" y="128"/>
                      <a:pt x="64" y="128"/>
                    </a:cubicBezTo>
                    <a:cubicBezTo>
                      <a:pt x="99" y="128"/>
                      <a:pt x="128" y="99"/>
                      <a:pt x="128" y="64"/>
                    </a:cubicBezTo>
                    <a:cubicBezTo>
                      <a:pt x="128" y="29"/>
                      <a:pt x="99" y="0"/>
                      <a:pt x="64" y="0"/>
                    </a:cubicBezTo>
                    <a:close/>
                    <a:moveTo>
                      <a:pt x="52" y="104"/>
                    </a:moveTo>
                    <a:cubicBezTo>
                      <a:pt x="26" y="69"/>
                      <a:pt x="26" y="69"/>
                      <a:pt x="26" y="69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52" y="76"/>
                      <a:pt x="52" y="76"/>
                      <a:pt x="52" y="76"/>
                    </a:cubicBezTo>
                    <a:cubicBezTo>
                      <a:pt x="98" y="38"/>
                      <a:pt x="98" y="38"/>
                      <a:pt x="98" y="38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52" y="104"/>
                      <a:pt x="52" y="104"/>
                      <a:pt x="52" y="104"/>
                    </a:cubicBezTo>
                    <a:close/>
                  </a:path>
                </a:pathLst>
              </a:custGeom>
              <a:solidFill>
                <a:srgbClr val="24B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7205" name="组合 4">
            <a:extLst>
              <a:ext uri="{FF2B5EF4-FFF2-40B4-BE49-F238E27FC236}">
                <a16:creationId xmlns:a16="http://schemas.microsoft.com/office/drawing/2014/main" id="{98653A31-5C60-41D5-B186-7D1031FAA3EE}"/>
              </a:ext>
            </a:extLst>
          </p:cNvPr>
          <p:cNvGrpSpPr>
            <a:grpSpLocks/>
          </p:cNvGrpSpPr>
          <p:nvPr/>
        </p:nvGrpSpPr>
        <p:grpSpPr bwMode="auto">
          <a:xfrm>
            <a:off x="4970463" y="4202113"/>
            <a:ext cx="2251075" cy="2514600"/>
            <a:chOff x="0" y="0"/>
            <a:chExt cx="2249829" cy="2514467"/>
          </a:xfrm>
        </p:grpSpPr>
        <p:grpSp>
          <p:nvGrpSpPr>
            <p:cNvPr id="7186" name="组合 52">
              <a:extLst>
                <a:ext uri="{FF2B5EF4-FFF2-40B4-BE49-F238E27FC236}">
                  <a16:creationId xmlns:a16="http://schemas.microsoft.com/office/drawing/2014/main" id="{9E112017-E643-4213-AB52-43542D5B3D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2249829" cy="2514467"/>
              <a:chOff x="0" y="0"/>
              <a:chExt cx="2237961" cy="2514467"/>
            </a:xfrm>
          </p:grpSpPr>
          <p:grpSp>
            <p:nvGrpSpPr>
              <p:cNvPr id="7188" name="组合 53">
                <a:extLst>
                  <a:ext uri="{FF2B5EF4-FFF2-40B4-BE49-F238E27FC236}">
                    <a16:creationId xmlns:a16="http://schemas.microsoft.com/office/drawing/2014/main" id="{47C634B4-F244-4E37-B739-CC4470570F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5653" y="0"/>
                <a:ext cx="1026658" cy="1600629"/>
                <a:chOff x="0" y="0"/>
                <a:chExt cx="1026658" cy="1600629"/>
              </a:xfrm>
            </p:grpSpPr>
            <p:sp>
              <p:nvSpPr>
                <p:cNvPr id="7191" name="任意多边形 56">
                  <a:extLst>
                    <a:ext uri="{FF2B5EF4-FFF2-40B4-BE49-F238E27FC236}">
                      <a16:creationId xmlns:a16="http://schemas.microsoft.com/office/drawing/2014/main" id="{6C3C6C90-AAD0-48E0-BD73-E8171BBFB3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281442"/>
                  <a:ext cx="1026658" cy="1319187"/>
                </a:xfrm>
                <a:custGeom>
                  <a:avLst/>
                  <a:gdLst>
                    <a:gd name="T0" fmla="*/ 0 w 1026658"/>
                    <a:gd name="T1" fmla="*/ 0 h 1534953"/>
                    <a:gd name="T2" fmla="*/ 302252 w 1026658"/>
                    <a:gd name="T3" fmla="*/ 0 h 1534953"/>
                    <a:gd name="T4" fmla="*/ 308487 w 1026658"/>
                    <a:gd name="T5" fmla="*/ 5977 h 1534953"/>
                    <a:gd name="T6" fmla="*/ 308487 w 1026658"/>
                    <a:gd name="T7" fmla="*/ 5977 h 1534953"/>
                    <a:gd name="T8" fmla="*/ 308488 w 1026658"/>
                    <a:gd name="T9" fmla="*/ 5977 h 1534953"/>
                    <a:gd name="T10" fmla="*/ 314304 w 1026658"/>
                    <a:gd name="T11" fmla="*/ 11555 h 1534953"/>
                    <a:gd name="T12" fmla="*/ 346654 w 1026658"/>
                    <a:gd name="T13" fmla="*/ 27425 h 1534953"/>
                    <a:gd name="T14" fmla="*/ 392562 w 1026658"/>
                    <a:gd name="T15" fmla="*/ 39840 h 1534953"/>
                    <a:gd name="T16" fmla="*/ 513329 w 1026658"/>
                    <a:gd name="T17" fmla="*/ 50820 h 1534953"/>
                    <a:gd name="T18" fmla="*/ 712355 w 1026658"/>
                    <a:gd name="T19" fmla="*/ 11554 h 1534953"/>
                    <a:gd name="T20" fmla="*/ 718173 w 1026658"/>
                    <a:gd name="T21" fmla="*/ 5977 h 1534953"/>
                    <a:gd name="T22" fmla="*/ 718173 w 1026658"/>
                    <a:gd name="T23" fmla="*/ 5977 h 1534953"/>
                    <a:gd name="T24" fmla="*/ 724406 w 1026658"/>
                    <a:gd name="T25" fmla="*/ 0 h 1534953"/>
                    <a:gd name="T26" fmla="*/ 1026658 w 1026658"/>
                    <a:gd name="T27" fmla="*/ 0 h 1534953"/>
                    <a:gd name="T28" fmla="*/ 1026658 w 1026658"/>
                    <a:gd name="T29" fmla="*/ 348252 h 1534953"/>
                    <a:gd name="T30" fmla="*/ 674686 w 1026658"/>
                    <a:gd name="T31" fmla="*/ 348252 h 1534953"/>
                    <a:gd name="T32" fmla="*/ 513329 w 1026658"/>
                    <a:gd name="T33" fmla="*/ 456863 h 1534953"/>
                    <a:gd name="T34" fmla="*/ 351971 w 1026658"/>
                    <a:gd name="T35" fmla="*/ 348252 h 1534953"/>
                    <a:gd name="T36" fmla="*/ 0 w 1026658"/>
                    <a:gd name="T37" fmla="*/ 348252 h 1534953"/>
                    <a:gd name="T38" fmla="*/ 0 w 1026658"/>
                    <a:gd name="T39" fmla="*/ 0 h 1534953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026658" h="1534953">
                      <a:moveTo>
                        <a:pt x="0" y="0"/>
                      </a:moveTo>
                      <a:lnTo>
                        <a:pt x="302252" y="0"/>
                      </a:lnTo>
                      <a:lnTo>
                        <a:pt x="308487" y="20082"/>
                      </a:lnTo>
                      <a:lnTo>
                        <a:pt x="308487" y="20083"/>
                      </a:lnTo>
                      <a:lnTo>
                        <a:pt x="308488" y="20083"/>
                      </a:lnTo>
                      <a:lnTo>
                        <a:pt x="314304" y="38822"/>
                      </a:lnTo>
                      <a:lnTo>
                        <a:pt x="346654" y="92141"/>
                      </a:lnTo>
                      <a:lnTo>
                        <a:pt x="392562" y="133854"/>
                      </a:lnTo>
                      <a:cubicBezTo>
                        <a:pt x="427035" y="157145"/>
                        <a:pt x="468594" y="170744"/>
                        <a:pt x="513329" y="170744"/>
                      </a:cubicBezTo>
                      <a:cubicBezTo>
                        <a:pt x="602799" y="170744"/>
                        <a:pt x="679564" y="116347"/>
                        <a:pt x="712355" y="38821"/>
                      </a:cubicBezTo>
                      <a:lnTo>
                        <a:pt x="718173" y="20083"/>
                      </a:lnTo>
                      <a:lnTo>
                        <a:pt x="718173" y="20082"/>
                      </a:lnTo>
                      <a:lnTo>
                        <a:pt x="724406" y="0"/>
                      </a:lnTo>
                      <a:lnTo>
                        <a:pt x="1026658" y="0"/>
                      </a:lnTo>
                      <a:lnTo>
                        <a:pt x="1026658" y="1170045"/>
                      </a:lnTo>
                      <a:lnTo>
                        <a:pt x="674686" y="1170045"/>
                      </a:lnTo>
                      <a:lnTo>
                        <a:pt x="513329" y="1534953"/>
                      </a:lnTo>
                      <a:lnTo>
                        <a:pt x="351971" y="1170045"/>
                      </a:lnTo>
                      <a:lnTo>
                        <a:pt x="0" y="11700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dist="50800" dir="5400000" algn="ctr" rotWithShape="0">
                    <a:srgbClr val="000000">
                      <a:alpha val="39000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sp>
              <p:nvSpPr>
                <p:cNvPr id="7192" name="任意多边形 57">
                  <a:extLst>
                    <a:ext uri="{FF2B5EF4-FFF2-40B4-BE49-F238E27FC236}">
                      <a16:creationId xmlns:a16="http://schemas.microsoft.com/office/drawing/2014/main" id="{B6F71DBA-A0A1-4FE6-ABA3-D8C9CBA3DD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4888" y="0"/>
                  <a:ext cx="416882" cy="416882"/>
                </a:xfrm>
                <a:custGeom>
                  <a:avLst/>
                  <a:gdLst>
                    <a:gd name="T0" fmla="*/ 403455 w 383850"/>
                    <a:gd name="T1" fmla="*/ 0 h 383849"/>
                    <a:gd name="T2" fmla="*/ 806913 w 383850"/>
                    <a:gd name="T3" fmla="*/ 403467 h 383849"/>
                    <a:gd name="T4" fmla="*/ 798715 w 383850"/>
                    <a:gd name="T5" fmla="*/ 484778 h 383849"/>
                    <a:gd name="T6" fmla="*/ 786074 w 383850"/>
                    <a:gd name="T7" fmla="*/ 525511 h 383849"/>
                    <a:gd name="T8" fmla="*/ 786074 w 383850"/>
                    <a:gd name="T9" fmla="*/ 525511 h 383849"/>
                    <a:gd name="T10" fmla="*/ 786074 w 383850"/>
                    <a:gd name="T11" fmla="*/ 525512 h 383849"/>
                    <a:gd name="T12" fmla="*/ 775207 w 383850"/>
                    <a:gd name="T13" fmla="*/ 560510 h 383849"/>
                    <a:gd name="T14" fmla="*/ 403455 w 383850"/>
                    <a:gd name="T15" fmla="*/ 806929 h 383849"/>
                    <a:gd name="T16" fmla="*/ 177881 w 383850"/>
                    <a:gd name="T17" fmla="*/ 738023 h 383849"/>
                    <a:gd name="T18" fmla="*/ 92132 w 383850"/>
                    <a:gd name="T19" fmla="*/ 660108 h 383849"/>
                    <a:gd name="T20" fmla="*/ 31707 w 383850"/>
                    <a:gd name="T21" fmla="*/ 560513 h 383849"/>
                    <a:gd name="T22" fmla="*/ 20842 w 383850"/>
                    <a:gd name="T23" fmla="*/ 525512 h 383849"/>
                    <a:gd name="T24" fmla="*/ 20840 w 383850"/>
                    <a:gd name="T25" fmla="*/ 525512 h 383849"/>
                    <a:gd name="T26" fmla="*/ 20840 w 383850"/>
                    <a:gd name="T27" fmla="*/ 525511 h 383849"/>
                    <a:gd name="T28" fmla="*/ 20840 w 383850"/>
                    <a:gd name="T29" fmla="*/ 525511 h 383849"/>
                    <a:gd name="T30" fmla="*/ 8198 w 383850"/>
                    <a:gd name="T31" fmla="*/ 484778 h 383849"/>
                    <a:gd name="T32" fmla="*/ 0 w 383850"/>
                    <a:gd name="T33" fmla="*/ 403467 h 383849"/>
                    <a:gd name="T34" fmla="*/ 403455 w 383850"/>
                    <a:gd name="T35" fmla="*/ 0 h 38384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83850"/>
                    <a:gd name="T55" fmla="*/ 0 h 383849"/>
                    <a:gd name="T56" fmla="*/ 383850 w 383850"/>
                    <a:gd name="T57" fmla="*/ 383849 h 38384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83850" h="383849">
                      <a:moveTo>
                        <a:pt x="191925" y="0"/>
                      </a:moveTo>
                      <a:cubicBezTo>
                        <a:pt x="297922" y="0"/>
                        <a:pt x="383850" y="85928"/>
                        <a:pt x="383850" y="191925"/>
                      </a:cubicBezTo>
                      <a:cubicBezTo>
                        <a:pt x="383850" y="205175"/>
                        <a:pt x="382508" y="218111"/>
                        <a:pt x="379951" y="230605"/>
                      </a:cubicBezTo>
                      <a:lnTo>
                        <a:pt x="373937" y="249980"/>
                      </a:lnTo>
                      <a:lnTo>
                        <a:pt x="373937" y="249981"/>
                      </a:lnTo>
                      <a:lnTo>
                        <a:pt x="368768" y="266630"/>
                      </a:lnTo>
                      <a:cubicBezTo>
                        <a:pt x="339632" y="335515"/>
                        <a:pt x="271423" y="383849"/>
                        <a:pt x="191925" y="383849"/>
                      </a:cubicBezTo>
                      <a:cubicBezTo>
                        <a:pt x="152176" y="383849"/>
                        <a:pt x="115249" y="371766"/>
                        <a:pt x="84618" y="351071"/>
                      </a:cubicBezTo>
                      <a:lnTo>
                        <a:pt x="43827" y="314007"/>
                      </a:lnTo>
                      <a:lnTo>
                        <a:pt x="15083" y="266631"/>
                      </a:lnTo>
                      <a:lnTo>
                        <a:pt x="9915" y="249981"/>
                      </a:lnTo>
                      <a:lnTo>
                        <a:pt x="9914" y="249981"/>
                      </a:lnTo>
                      <a:lnTo>
                        <a:pt x="9914" y="249980"/>
                      </a:lnTo>
                      <a:lnTo>
                        <a:pt x="3899" y="230605"/>
                      </a:lnTo>
                      <a:cubicBezTo>
                        <a:pt x="1343" y="218111"/>
                        <a:pt x="0" y="205175"/>
                        <a:pt x="0" y="191925"/>
                      </a:cubicBezTo>
                      <a:cubicBezTo>
                        <a:pt x="0" y="85928"/>
                        <a:pt x="85928" y="0"/>
                        <a:pt x="191925" y="0"/>
                      </a:cubicBezTo>
                      <a:close/>
                    </a:path>
                  </a:pathLst>
                </a:custGeom>
                <a:solidFill>
                  <a:srgbClr val="FA5F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r>
                    <a:rPr lang="en-US" altLang="zh-CN" sz="1800">
                      <a:solidFill>
                        <a:schemeClr val="bg1"/>
                      </a:solidFill>
                    </a:rPr>
                    <a:t>5</a:t>
                  </a:r>
                  <a:endParaRPr lang="zh-CN" altLang="en-US" sz="18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7189" name="文本框 54">
                <a:extLst>
                  <a:ext uri="{FF2B5EF4-FFF2-40B4-BE49-F238E27FC236}">
                    <a16:creationId xmlns:a16="http://schemas.microsoft.com/office/drawing/2014/main" id="{FB564ABA-776D-40C9-9FD1-61B69A8C99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696" y="1721028"/>
                <a:ext cx="1596571" cy="3385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600" dirty="0">
                    <a:solidFill>
                      <a:srgbClr val="595959"/>
                    </a:solidFill>
                    <a:latin typeface="等线" panose="02010600030101010101" pitchFamily="2" charset="-122"/>
                    <a:ea typeface="等线" panose="02010600030101010101" pitchFamily="2" charset="-122"/>
                  </a:rPr>
                  <a:t>The title text</a:t>
                </a:r>
              </a:p>
            </p:txBody>
          </p:sp>
          <p:sp>
            <p:nvSpPr>
              <p:cNvPr id="7190" name="矩形 55">
                <a:extLst>
                  <a:ext uri="{FF2B5EF4-FFF2-40B4-BE49-F238E27FC236}">
                    <a16:creationId xmlns:a16="http://schemas.microsoft.com/office/drawing/2014/main" id="{D2B96CF0-B8ED-4B5C-83D9-3C9740AD7A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052823"/>
                <a:ext cx="2237961" cy="4616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200" dirty="0">
                    <a:solidFill>
                      <a:srgbClr val="595959"/>
                    </a:solidFill>
                    <a:latin typeface="等线" panose="02010600030101010101" pitchFamily="2" charset="-122"/>
                    <a:ea typeface="等线" panose="02010600030101010101" pitchFamily="2" charset="-122"/>
                  </a:rPr>
                  <a:t>Click here to add content that matches the title.</a:t>
                </a:r>
              </a:p>
            </p:txBody>
          </p:sp>
        </p:grpSp>
        <p:pic>
          <p:nvPicPr>
            <p:cNvPr id="7187" name="Group 27">
              <a:extLst>
                <a:ext uri="{FF2B5EF4-FFF2-40B4-BE49-F238E27FC236}">
                  <a16:creationId xmlns:a16="http://schemas.microsoft.com/office/drawing/2014/main" id="{A520E94E-8C34-4AA8-A037-BB9EF5FDFF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211" y="541124"/>
              <a:ext cx="591312" cy="597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213" name="组合 5">
            <a:extLst>
              <a:ext uri="{FF2B5EF4-FFF2-40B4-BE49-F238E27FC236}">
                <a16:creationId xmlns:a16="http://schemas.microsoft.com/office/drawing/2014/main" id="{12081E28-9058-44A6-9E39-77E29395A37A}"/>
              </a:ext>
            </a:extLst>
          </p:cNvPr>
          <p:cNvGrpSpPr>
            <a:grpSpLocks/>
          </p:cNvGrpSpPr>
          <p:nvPr/>
        </p:nvGrpSpPr>
        <p:grpSpPr bwMode="auto">
          <a:xfrm>
            <a:off x="8748713" y="4189413"/>
            <a:ext cx="2251075" cy="2513012"/>
            <a:chOff x="0" y="0"/>
            <a:chExt cx="2249829" cy="2514759"/>
          </a:xfrm>
        </p:grpSpPr>
        <p:grpSp>
          <p:nvGrpSpPr>
            <p:cNvPr id="7179" name="组合 59">
              <a:extLst>
                <a:ext uri="{FF2B5EF4-FFF2-40B4-BE49-F238E27FC236}">
                  <a16:creationId xmlns:a16="http://schemas.microsoft.com/office/drawing/2014/main" id="{AC56E9A5-3111-42BC-A4BC-2148A149E3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2249829" cy="2514759"/>
              <a:chOff x="0" y="0"/>
              <a:chExt cx="2237961" cy="2514759"/>
            </a:xfrm>
          </p:grpSpPr>
          <p:grpSp>
            <p:nvGrpSpPr>
              <p:cNvPr id="7181" name="组合 60">
                <a:extLst>
                  <a:ext uri="{FF2B5EF4-FFF2-40B4-BE49-F238E27FC236}">
                    <a16:creationId xmlns:a16="http://schemas.microsoft.com/office/drawing/2014/main" id="{6D75AC4A-D3E3-47FD-B15D-42F53E0B20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5653" y="0"/>
                <a:ext cx="1026658" cy="1600629"/>
                <a:chOff x="0" y="0"/>
                <a:chExt cx="1026658" cy="1600629"/>
              </a:xfrm>
            </p:grpSpPr>
            <p:sp>
              <p:nvSpPr>
                <p:cNvPr id="7184" name="任意多边形 63">
                  <a:extLst>
                    <a:ext uri="{FF2B5EF4-FFF2-40B4-BE49-F238E27FC236}">
                      <a16:creationId xmlns:a16="http://schemas.microsoft.com/office/drawing/2014/main" id="{64A6540F-F8A8-4817-B0E9-5E70E33B85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281442"/>
                  <a:ext cx="1026658" cy="1319187"/>
                </a:xfrm>
                <a:custGeom>
                  <a:avLst/>
                  <a:gdLst>
                    <a:gd name="T0" fmla="*/ 0 w 1026658"/>
                    <a:gd name="T1" fmla="*/ 0 h 1534953"/>
                    <a:gd name="T2" fmla="*/ 302252 w 1026658"/>
                    <a:gd name="T3" fmla="*/ 0 h 1534953"/>
                    <a:gd name="T4" fmla="*/ 308487 w 1026658"/>
                    <a:gd name="T5" fmla="*/ 5977 h 1534953"/>
                    <a:gd name="T6" fmla="*/ 308487 w 1026658"/>
                    <a:gd name="T7" fmla="*/ 5977 h 1534953"/>
                    <a:gd name="T8" fmla="*/ 308488 w 1026658"/>
                    <a:gd name="T9" fmla="*/ 5977 h 1534953"/>
                    <a:gd name="T10" fmla="*/ 314304 w 1026658"/>
                    <a:gd name="T11" fmla="*/ 11555 h 1534953"/>
                    <a:gd name="T12" fmla="*/ 346654 w 1026658"/>
                    <a:gd name="T13" fmla="*/ 27425 h 1534953"/>
                    <a:gd name="T14" fmla="*/ 392562 w 1026658"/>
                    <a:gd name="T15" fmla="*/ 39840 h 1534953"/>
                    <a:gd name="T16" fmla="*/ 513329 w 1026658"/>
                    <a:gd name="T17" fmla="*/ 50820 h 1534953"/>
                    <a:gd name="T18" fmla="*/ 712355 w 1026658"/>
                    <a:gd name="T19" fmla="*/ 11554 h 1534953"/>
                    <a:gd name="T20" fmla="*/ 718173 w 1026658"/>
                    <a:gd name="T21" fmla="*/ 5977 h 1534953"/>
                    <a:gd name="T22" fmla="*/ 718173 w 1026658"/>
                    <a:gd name="T23" fmla="*/ 5977 h 1534953"/>
                    <a:gd name="T24" fmla="*/ 724406 w 1026658"/>
                    <a:gd name="T25" fmla="*/ 0 h 1534953"/>
                    <a:gd name="T26" fmla="*/ 1026658 w 1026658"/>
                    <a:gd name="T27" fmla="*/ 0 h 1534953"/>
                    <a:gd name="T28" fmla="*/ 1026658 w 1026658"/>
                    <a:gd name="T29" fmla="*/ 348252 h 1534953"/>
                    <a:gd name="T30" fmla="*/ 674686 w 1026658"/>
                    <a:gd name="T31" fmla="*/ 348252 h 1534953"/>
                    <a:gd name="T32" fmla="*/ 513329 w 1026658"/>
                    <a:gd name="T33" fmla="*/ 456863 h 1534953"/>
                    <a:gd name="T34" fmla="*/ 351971 w 1026658"/>
                    <a:gd name="T35" fmla="*/ 348252 h 1534953"/>
                    <a:gd name="T36" fmla="*/ 0 w 1026658"/>
                    <a:gd name="T37" fmla="*/ 348252 h 1534953"/>
                    <a:gd name="T38" fmla="*/ 0 w 1026658"/>
                    <a:gd name="T39" fmla="*/ 0 h 1534953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026658" h="1534953">
                      <a:moveTo>
                        <a:pt x="0" y="0"/>
                      </a:moveTo>
                      <a:lnTo>
                        <a:pt x="302252" y="0"/>
                      </a:lnTo>
                      <a:lnTo>
                        <a:pt x="308487" y="20082"/>
                      </a:lnTo>
                      <a:lnTo>
                        <a:pt x="308487" y="20083"/>
                      </a:lnTo>
                      <a:lnTo>
                        <a:pt x="308488" y="20083"/>
                      </a:lnTo>
                      <a:lnTo>
                        <a:pt x="314304" y="38822"/>
                      </a:lnTo>
                      <a:lnTo>
                        <a:pt x="346654" y="92141"/>
                      </a:lnTo>
                      <a:lnTo>
                        <a:pt x="392562" y="133854"/>
                      </a:lnTo>
                      <a:cubicBezTo>
                        <a:pt x="427035" y="157145"/>
                        <a:pt x="468594" y="170744"/>
                        <a:pt x="513329" y="170744"/>
                      </a:cubicBezTo>
                      <a:cubicBezTo>
                        <a:pt x="602799" y="170744"/>
                        <a:pt x="679564" y="116347"/>
                        <a:pt x="712355" y="38821"/>
                      </a:cubicBezTo>
                      <a:lnTo>
                        <a:pt x="718173" y="20083"/>
                      </a:lnTo>
                      <a:lnTo>
                        <a:pt x="718173" y="20082"/>
                      </a:lnTo>
                      <a:lnTo>
                        <a:pt x="724406" y="0"/>
                      </a:lnTo>
                      <a:lnTo>
                        <a:pt x="1026658" y="0"/>
                      </a:lnTo>
                      <a:lnTo>
                        <a:pt x="1026658" y="1170045"/>
                      </a:lnTo>
                      <a:lnTo>
                        <a:pt x="674686" y="1170045"/>
                      </a:lnTo>
                      <a:lnTo>
                        <a:pt x="513329" y="1534953"/>
                      </a:lnTo>
                      <a:lnTo>
                        <a:pt x="351971" y="1170045"/>
                      </a:lnTo>
                      <a:lnTo>
                        <a:pt x="0" y="11700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dist="50800" dir="5400000" algn="ctr" rotWithShape="0">
                    <a:srgbClr val="000000">
                      <a:alpha val="39000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sp>
              <p:nvSpPr>
                <p:cNvPr id="5" name="任意多边形 64">
                  <a:extLst>
                    <a:ext uri="{FF2B5EF4-FFF2-40B4-BE49-F238E27FC236}">
                      <a16:creationId xmlns:a16="http://schemas.microsoft.com/office/drawing/2014/main" id="{B85FC592-51A4-49F2-A77E-F765B7B293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4888" y="0"/>
                  <a:ext cx="416882" cy="416882"/>
                </a:xfrm>
                <a:custGeom>
                  <a:avLst/>
                  <a:gdLst>
                    <a:gd name="T0" fmla="*/ 403455 w 383850"/>
                    <a:gd name="T1" fmla="*/ 0 h 383849"/>
                    <a:gd name="T2" fmla="*/ 806913 w 383850"/>
                    <a:gd name="T3" fmla="*/ 403467 h 383849"/>
                    <a:gd name="T4" fmla="*/ 798715 w 383850"/>
                    <a:gd name="T5" fmla="*/ 484778 h 383849"/>
                    <a:gd name="T6" fmla="*/ 786074 w 383850"/>
                    <a:gd name="T7" fmla="*/ 525511 h 383849"/>
                    <a:gd name="T8" fmla="*/ 786074 w 383850"/>
                    <a:gd name="T9" fmla="*/ 525511 h 383849"/>
                    <a:gd name="T10" fmla="*/ 786074 w 383850"/>
                    <a:gd name="T11" fmla="*/ 525512 h 383849"/>
                    <a:gd name="T12" fmla="*/ 775207 w 383850"/>
                    <a:gd name="T13" fmla="*/ 560510 h 383849"/>
                    <a:gd name="T14" fmla="*/ 403455 w 383850"/>
                    <a:gd name="T15" fmla="*/ 806929 h 383849"/>
                    <a:gd name="T16" fmla="*/ 177881 w 383850"/>
                    <a:gd name="T17" fmla="*/ 738023 h 383849"/>
                    <a:gd name="T18" fmla="*/ 92132 w 383850"/>
                    <a:gd name="T19" fmla="*/ 660108 h 383849"/>
                    <a:gd name="T20" fmla="*/ 31707 w 383850"/>
                    <a:gd name="T21" fmla="*/ 560513 h 383849"/>
                    <a:gd name="T22" fmla="*/ 20842 w 383850"/>
                    <a:gd name="T23" fmla="*/ 525512 h 383849"/>
                    <a:gd name="T24" fmla="*/ 20840 w 383850"/>
                    <a:gd name="T25" fmla="*/ 525512 h 383849"/>
                    <a:gd name="T26" fmla="*/ 20840 w 383850"/>
                    <a:gd name="T27" fmla="*/ 525511 h 383849"/>
                    <a:gd name="T28" fmla="*/ 20840 w 383850"/>
                    <a:gd name="T29" fmla="*/ 525511 h 383849"/>
                    <a:gd name="T30" fmla="*/ 8198 w 383850"/>
                    <a:gd name="T31" fmla="*/ 484778 h 383849"/>
                    <a:gd name="T32" fmla="*/ 0 w 383850"/>
                    <a:gd name="T33" fmla="*/ 403467 h 383849"/>
                    <a:gd name="T34" fmla="*/ 403455 w 383850"/>
                    <a:gd name="T35" fmla="*/ 0 h 38384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83850"/>
                    <a:gd name="T55" fmla="*/ 0 h 383849"/>
                    <a:gd name="T56" fmla="*/ 383850 w 383850"/>
                    <a:gd name="T57" fmla="*/ 383849 h 38384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83850" h="383849">
                      <a:moveTo>
                        <a:pt x="191925" y="0"/>
                      </a:moveTo>
                      <a:cubicBezTo>
                        <a:pt x="297922" y="0"/>
                        <a:pt x="383850" y="85928"/>
                        <a:pt x="383850" y="191925"/>
                      </a:cubicBezTo>
                      <a:cubicBezTo>
                        <a:pt x="383850" y="205175"/>
                        <a:pt x="382508" y="218111"/>
                        <a:pt x="379951" y="230605"/>
                      </a:cubicBezTo>
                      <a:lnTo>
                        <a:pt x="373937" y="249980"/>
                      </a:lnTo>
                      <a:lnTo>
                        <a:pt x="373937" y="249981"/>
                      </a:lnTo>
                      <a:lnTo>
                        <a:pt x="368768" y="266630"/>
                      </a:lnTo>
                      <a:cubicBezTo>
                        <a:pt x="339632" y="335515"/>
                        <a:pt x="271423" y="383849"/>
                        <a:pt x="191925" y="383849"/>
                      </a:cubicBezTo>
                      <a:cubicBezTo>
                        <a:pt x="152176" y="383849"/>
                        <a:pt x="115249" y="371766"/>
                        <a:pt x="84618" y="351071"/>
                      </a:cubicBezTo>
                      <a:lnTo>
                        <a:pt x="43827" y="314007"/>
                      </a:lnTo>
                      <a:lnTo>
                        <a:pt x="15083" y="266631"/>
                      </a:lnTo>
                      <a:lnTo>
                        <a:pt x="9915" y="249981"/>
                      </a:lnTo>
                      <a:lnTo>
                        <a:pt x="9914" y="249981"/>
                      </a:lnTo>
                      <a:lnTo>
                        <a:pt x="9914" y="249980"/>
                      </a:lnTo>
                      <a:lnTo>
                        <a:pt x="3899" y="230605"/>
                      </a:lnTo>
                      <a:cubicBezTo>
                        <a:pt x="1343" y="218111"/>
                        <a:pt x="0" y="205175"/>
                        <a:pt x="0" y="191925"/>
                      </a:cubicBezTo>
                      <a:cubicBezTo>
                        <a:pt x="0" y="85928"/>
                        <a:pt x="85928" y="0"/>
                        <a:pt x="191925" y="0"/>
                      </a:cubicBezTo>
                      <a:close/>
                    </a:path>
                  </a:pathLst>
                </a:custGeom>
                <a:solidFill>
                  <a:srgbClr val="2355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r>
                    <a:rPr lang="en-US" altLang="zh-CN" sz="1800">
                      <a:solidFill>
                        <a:schemeClr val="bg1"/>
                      </a:solidFill>
                    </a:rPr>
                    <a:t>6</a:t>
                  </a:r>
                  <a:endParaRPr lang="zh-CN" altLang="en-US" sz="18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7182" name="文本框 61">
                <a:extLst>
                  <a:ext uri="{FF2B5EF4-FFF2-40B4-BE49-F238E27FC236}">
                    <a16:creationId xmlns:a16="http://schemas.microsoft.com/office/drawing/2014/main" id="{BA9C3233-9B63-4093-A218-366456EBAE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696" y="1721028"/>
                <a:ext cx="1596571" cy="3387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600" dirty="0">
                    <a:solidFill>
                      <a:srgbClr val="595959"/>
                    </a:solidFill>
                    <a:latin typeface="等线" panose="02010600030101010101" pitchFamily="2" charset="-122"/>
                    <a:ea typeface="等线" panose="02010600030101010101" pitchFamily="2" charset="-122"/>
                  </a:rPr>
                  <a:t>The title text</a:t>
                </a:r>
              </a:p>
            </p:txBody>
          </p:sp>
          <p:sp>
            <p:nvSpPr>
              <p:cNvPr id="7183" name="矩形 62">
                <a:extLst>
                  <a:ext uri="{FF2B5EF4-FFF2-40B4-BE49-F238E27FC236}">
                    <a16:creationId xmlns:a16="http://schemas.microsoft.com/office/drawing/2014/main" id="{4AF356EA-F384-4BB7-85D6-8744343D41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052823"/>
                <a:ext cx="2237961" cy="4619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200" dirty="0">
                    <a:solidFill>
                      <a:srgbClr val="595959"/>
                    </a:solidFill>
                    <a:latin typeface="等线" panose="02010600030101010101" pitchFamily="2" charset="-122"/>
                    <a:ea typeface="等线" panose="02010600030101010101" pitchFamily="2" charset="-122"/>
                  </a:rPr>
                  <a:t>Click here to add content that matches the title.</a:t>
                </a:r>
              </a:p>
            </p:txBody>
          </p:sp>
        </p:grpSp>
        <p:pic>
          <p:nvPicPr>
            <p:cNvPr id="7180" name="Group 32">
              <a:extLst>
                <a:ext uri="{FF2B5EF4-FFF2-40B4-BE49-F238E27FC236}">
                  <a16:creationId xmlns:a16="http://schemas.microsoft.com/office/drawing/2014/main" id="{15542AE3-D8EE-489A-8851-4FD3323056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020" y="553970"/>
              <a:ext cx="591312" cy="59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6" name="文本框 81">
            <a:extLst>
              <a:ext uri="{FF2B5EF4-FFF2-40B4-BE49-F238E27FC236}">
                <a16:creationId xmlns:a16="http://schemas.microsoft.com/office/drawing/2014/main" id="{BC771F8B-50EB-471F-B88F-1641F0879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463" y="133350"/>
            <a:ext cx="58328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rgbClr val="7F7F7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THE CONTENT OF THE TITLE</a:t>
            </a:r>
          </a:p>
        </p:txBody>
      </p:sp>
      <p:sp>
        <p:nvSpPr>
          <p:cNvPr id="6" name="矩形 9">
            <a:extLst>
              <a:ext uri="{FF2B5EF4-FFF2-40B4-BE49-F238E27FC236}">
                <a16:creationId xmlns:a16="http://schemas.microsoft.com/office/drawing/2014/main" id="{A41E6D63-9C23-4EA9-9B15-CE2123A3F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569913" cy="657225"/>
          </a:xfrm>
          <a:prstGeom prst="rect">
            <a:avLst/>
          </a:prstGeom>
          <a:solidFill>
            <a:srgbClr val="0C8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0CA0B517-7FC0-46F1-9F39-178CC40595A6}"/>
              </a:ext>
            </a:extLst>
          </p:cNvPr>
          <p:cNvSpPr/>
          <p:nvPr/>
        </p:nvSpPr>
        <p:spPr bwMode="auto">
          <a:xfrm>
            <a:off x="617538" y="0"/>
            <a:ext cx="107950" cy="6572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1838">
            <a:extLst>
              <a:ext uri="{FF2B5EF4-FFF2-40B4-BE49-F238E27FC236}">
                <a16:creationId xmlns:a16="http://schemas.microsoft.com/office/drawing/2014/main" id="{1CD2013A-25AA-42F2-B2C4-B5D62A7C6C8B}"/>
              </a:ext>
            </a:extLst>
          </p:cNvPr>
          <p:cNvGrpSpPr>
            <a:grpSpLocks/>
          </p:cNvGrpSpPr>
          <p:nvPr/>
        </p:nvGrpSpPr>
        <p:grpSpPr bwMode="auto">
          <a:xfrm>
            <a:off x="4049713" y="1792288"/>
            <a:ext cx="1312862" cy="1314450"/>
            <a:chOff x="0" y="0"/>
            <a:chExt cx="1889125" cy="1890712"/>
          </a:xfrm>
        </p:grpSpPr>
        <p:sp>
          <p:nvSpPr>
            <p:cNvPr id="2" name="Oval 1837">
              <a:extLst>
                <a:ext uri="{FF2B5EF4-FFF2-40B4-BE49-F238E27FC236}">
                  <a16:creationId xmlns:a16="http://schemas.microsoft.com/office/drawing/2014/main" id="{DC60B428-068D-4E1A-AF23-1BA9AC671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89125" cy="1890712"/>
            </a:xfrm>
            <a:prstGeom prst="ellipse">
              <a:avLst/>
            </a:prstGeom>
            <a:solidFill>
              <a:srgbClr val="FA5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/>
            </a:p>
          </p:txBody>
        </p:sp>
        <p:sp>
          <p:nvSpPr>
            <p:cNvPr id="8248" name="Freeform 1838">
              <a:extLst>
                <a:ext uri="{FF2B5EF4-FFF2-40B4-BE49-F238E27FC236}">
                  <a16:creationId xmlns:a16="http://schemas.microsoft.com/office/drawing/2014/main" id="{10577053-74BD-403F-9115-015D47EA4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600" y="558800"/>
              <a:ext cx="1406525" cy="1308100"/>
            </a:xfrm>
            <a:custGeom>
              <a:avLst/>
              <a:gdLst>
                <a:gd name="T0" fmla="*/ 2147483646 w 374"/>
                <a:gd name="T1" fmla="*/ 2147483646 h 347"/>
                <a:gd name="T2" fmla="*/ 2147483646 w 374"/>
                <a:gd name="T3" fmla="*/ 0 h 347"/>
                <a:gd name="T4" fmla="*/ 2147483646 w 374"/>
                <a:gd name="T5" fmla="*/ 2147483646 h 347"/>
                <a:gd name="T6" fmla="*/ 2147483646 w 374"/>
                <a:gd name="T7" fmla="*/ 2147483646 h 347"/>
                <a:gd name="T8" fmla="*/ 2147483646 w 374"/>
                <a:gd name="T9" fmla="*/ 2147483646 h 347"/>
                <a:gd name="T10" fmla="*/ 2147483646 w 374"/>
                <a:gd name="T11" fmla="*/ 2147483646 h 347"/>
                <a:gd name="T12" fmla="*/ 2147483646 w 374"/>
                <a:gd name="T13" fmla="*/ 2147483646 h 347"/>
                <a:gd name="T14" fmla="*/ 2147483646 w 374"/>
                <a:gd name="T15" fmla="*/ 2147483646 h 347"/>
                <a:gd name="T16" fmla="*/ 2147483646 w 374"/>
                <a:gd name="T17" fmla="*/ 2147483646 h 347"/>
                <a:gd name="T18" fmla="*/ 2147483646 w 374"/>
                <a:gd name="T19" fmla="*/ 2147483646 h 347"/>
                <a:gd name="T20" fmla="*/ 0 w 374"/>
                <a:gd name="T21" fmla="*/ 2147483646 h 347"/>
                <a:gd name="T22" fmla="*/ 2147483646 w 374"/>
                <a:gd name="T23" fmla="*/ 2147483646 h 347"/>
                <a:gd name="T24" fmla="*/ 2147483646 w 374"/>
                <a:gd name="T25" fmla="*/ 2147483646 h 347"/>
                <a:gd name="T26" fmla="*/ 2147483646 w 374"/>
                <a:gd name="T27" fmla="*/ 2147483646 h 3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74" h="347">
                  <a:moveTo>
                    <a:pt x="371" y="68"/>
                  </a:moveTo>
                  <a:cubicBezTo>
                    <a:pt x="270" y="0"/>
                    <a:pt x="270" y="0"/>
                    <a:pt x="270" y="0"/>
                  </a:cubicBezTo>
                  <a:cubicBezTo>
                    <a:pt x="167" y="40"/>
                    <a:pt x="167" y="40"/>
                    <a:pt x="167" y="40"/>
                  </a:cubicBezTo>
                  <a:cubicBezTo>
                    <a:pt x="141" y="118"/>
                    <a:pt x="141" y="118"/>
                    <a:pt x="141" y="118"/>
                  </a:cubicBezTo>
                  <a:cubicBezTo>
                    <a:pt x="112" y="118"/>
                    <a:pt x="112" y="118"/>
                    <a:pt x="112" y="118"/>
                  </a:cubicBezTo>
                  <a:cubicBezTo>
                    <a:pt x="112" y="223"/>
                    <a:pt x="112" y="223"/>
                    <a:pt x="112" y="223"/>
                  </a:cubicBezTo>
                  <a:cubicBezTo>
                    <a:pt x="28" y="223"/>
                    <a:pt x="28" y="223"/>
                    <a:pt x="28" y="223"/>
                  </a:cubicBezTo>
                  <a:cubicBezTo>
                    <a:pt x="27" y="224"/>
                    <a:pt x="27" y="225"/>
                    <a:pt x="25" y="226"/>
                  </a:cubicBezTo>
                  <a:cubicBezTo>
                    <a:pt x="20" y="229"/>
                    <a:pt x="13" y="229"/>
                    <a:pt x="7" y="230"/>
                  </a:cubicBezTo>
                  <a:cubicBezTo>
                    <a:pt x="5" y="230"/>
                    <a:pt x="4" y="231"/>
                    <a:pt x="2" y="231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177" y="347"/>
                    <a:pt x="177" y="347"/>
                    <a:pt x="177" y="347"/>
                  </a:cubicBezTo>
                  <a:cubicBezTo>
                    <a:pt x="289" y="323"/>
                    <a:pt x="374" y="223"/>
                    <a:pt x="374" y="103"/>
                  </a:cubicBezTo>
                  <a:cubicBezTo>
                    <a:pt x="374" y="91"/>
                    <a:pt x="373" y="79"/>
                    <a:pt x="371" y="68"/>
                  </a:cubicBezTo>
                </a:path>
              </a:pathLst>
            </a:custGeom>
            <a:solidFill>
              <a:srgbClr val="CD3E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49" name="Rectangle 1839">
              <a:extLst>
                <a:ext uri="{FF2B5EF4-FFF2-40B4-BE49-F238E27FC236}">
                  <a16:creationId xmlns:a16="http://schemas.microsoft.com/office/drawing/2014/main" id="{98424B4B-3C50-4729-B312-675CD22C83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0925" y="603250"/>
              <a:ext cx="412750" cy="1587"/>
            </a:xfrm>
            <a:prstGeom prst="rect">
              <a:avLst/>
            </a:prstGeom>
            <a:solidFill>
              <a:srgbClr val="2E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/>
            </a:p>
          </p:txBody>
        </p:sp>
        <p:sp>
          <p:nvSpPr>
            <p:cNvPr id="8250" name="Freeform 1840">
              <a:extLst>
                <a:ext uri="{FF2B5EF4-FFF2-40B4-BE49-F238E27FC236}">
                  <a16:creationId xmlns:a16="http://schemas.microsoft.com/office/drawing/2014/main" id="{CFE367DB-F829-40E5-A0BD-F225A7C5C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3675" y="946150"/>
              <a:ext cx="0" cy="347662"/>
            </a:xfrm>
            <a:custGeom>
              <a:avLst/>
              <a:gdLst>
                <a:gd name="T0" fmla="*/ 2147483646 h 219"/>
                <a:gd name="T1" fmla="*/ 2147483646 h 219"/>
                <a:gd name="T2" fmla="*/ 0 h 219"/>
                <a:gd name="T3" fmla="*/ 2147483646 h 219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19">
                  <a:moveTo>
                    <a:pt x="0" y="219"/>
                  </a:moveTo>
                  <a:lnTo>
                    <a:pt x="0" y="219"/>
                  </a:lnTo>
                  <a:lnTo>
                    <a:pt x="0" y="0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2E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51" name="Freeform 1841">
              <a:extLst>
                <a:ext uri="{FF2B5EF4-FFF2-40B4-BE49-F238E27FC236}">
                  <a16:creationId xmlns:a16="http://schemas.microsoft.com/office/drawing/2014/main" id="{67F0F32A-69E7-47F8-92B1-DE2A2EDCE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238" y="558800"/>
              <a:ext cx="576262" cy="874712"/>
            </a:xfrm>
            <a:custGeom>
              <a:avLst/>
              <a:gdLst>
                <a:gd name="T0" fmla="*/ 2147483646 w 153"/>
                <a:gd name="T1" fmla="*/ 0 h 232"/>
                <a:gd name="T2" fmla="*/ 0 w 153"/>
                <a:gd name="T3" fmla="*/ 2147483646 h 232"/>
                <a:gd name="T4" fmla="*/ 0 w 153"/>
                <a:gd name="T5" fmla="*/ 2147483646 h 232"/>
                <a:gd name="T6" fmla="*/ 2147483646 w 153"/>
                <a:gd name="T7" fmla="*/ 2147483646 h 232"/>
                <a:gd name="T8" fmla="*/ 2147483646 w 153"/>
                <a:gd name="T9" fmla="*/ 2147483646 h 232"/>
                <a:gd name="T10" fmla="*/ 2147483646 w 153"/>
                <a:gd name="T11" fmla="*/ 2147483646 h 232"/>
                <a:gd name="T12" fmla="*/ 2147483646 w 153"/>
                <a:gd name="T13" fmla="*/ 2147483646 h 232"/>
                <a:gd name="T14" fmla="*/ 2147483646 w 153"/>
                <a:gd name="T15" fmla="*/ 2147483646 h 232"/>
                <a:gd name="T16" fmla="*/ 2147483646 w 153"/>
                <a:gd name="T17" fmla="*/ 2147483646 h 232"/>
                <a:gd name="T18" fmla="*/ 2147483646 w 153"/>
                <a:gd name="T19" fmla="*/ 2147483646 h 232"/>
                <a:gd name="T20" fmla="*/ 2147483646 w 153"/>
                <a:gd name="T21" fmla="*/ 2147483646 h 232"/>
                <a:gd name="T22" fmla="*/ 2147483646 w 153"/>
                <a:gd name="T23" fmla="*/ 2147483646 h 232"/>
                <a:gd name="T24" fmla="*/ 2147483646 w 153"/>
                <a:gd name="T25" fmla="*/ 2147483646 h 232"/>
                <a:gd name="T26" fmla="*/ 2147483646 w 153"/>
                <a:gd name="T27" fmla="*/ 0 h 232"/>
                <a:gd name="T28" fmla="*/ 2147483646 w 153"/>
                <a:gd name="T29" fmla="*/ 0 h 2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3" h="232">
                  <a:moveTo>
                    <a:pt x="5" y="0"/>
                  </a:moveTo>
                  <a:cubicBezTo>
                    <a:pt x="2" y="2"/>
                    <a:pt x="0" y="4"/>
                    <a:pt x="0" y="7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204"/>
                    <a:pt x="4" y="207"/>
                    <a:pt x="8" y="207"/>
                  </a:cubicBezTo>
                  <a:cubicBezTo>
                    <a:pt x="53" y="207"/>
                    <a:pt x="53" y="207"/>
                    <a:pt x="53" y="207"/>
                  </a:cubicBezTo>
                  <a:cubicBezTo>
                    <a:pt x="132" y="207"/>
                    <a:pt x="132" y="207"/>
                    <a:pt x="132" y="207"/>
                  </a:cubicBezTo>
                  <a:cubicBezTo>
                    <a:pt x="132" y="217"/>
                    <a:pt x="132" y="217"/>
                    <a:pt x="132" y="217"/>
                  </a:cubicBezTo>
                  <a:cubicBezTo>
                    <a:pt x="73" y="218"/>
                    <a:pt x="31" y="224"/>
                    <a:pt x="28" y="232"/>
                  </a:cubicBezTo>
                  <a:cubicBezTo>
                    <a:pt x="153" y="232"/>
                    <a:pt x="153" y="232"/>
                    <a:pt x="153" y="232"/>
                  </a:cubicBezTo>
                  <a:cubicBezTo>
                    <a:pt x="153" y="184"/>
                    <a:pt x="153" y="184"/>
                    <a:pt x="153" y="184"/>
                  </a:cubicBezTo>
                  <a:cubicBezTo>
                    <a:pt x="29" y="184"/>
                    <a:pt x="29" y="184"/>
                    <a:pt x="29" y="184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153" y="23"/>
                    <a:pt x="153" y="23"/>
                    <a:pt x="153" y="23"/>
                  </a:cubicBezTo>
                  <a:cubicBezTo>
                    <a:pt x="153" y="0"/>
                    <a:pt x="153" y="0"/>
                    <a:pt x="153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2E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52" name="Freeform 1842">
              <a:extLst>
                <a:ext uri="{FF2B5EF4-FFF2-40B4-BE49-F238E27FC236}">
                  <a16:creationId xmlns:a16="http://schemas.microsoft.com/office/drawing/2014/main" id="{6E950045-9FED-462E-8658-C6C7292EB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563" y="603250"/>
              <a:ext cx="106362" cy="0"/>
            </a:xfrm>
            <a:custGeom>
              <a:avLst/>
              <a:gdLst>
                <a:gd name="T0" fmla="*/ 2147483646 w 67"/>
                <a:gd name="T1" fmla="*/ 0 w 67"/>
                <a:gd name="T2" fmla="*/ 2147483646 w 67"/>
                <a:gd name="T3" fmla="*/ 2147483646 w 67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67">
                  <a:moveTo>
                    <a:pt x="67" y="0"/>
                  </a:moveTo>
                  <a:lnTo>
                    <a:pt x="0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2E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53" name="Freeform 1843">
              <a:extLst>
                <a:ext uri="{FF2B5EF4-FFF2-40B4-BE49-F238E27FC236}">
                  <a16:creationId xmlns:a16="http://schemas.microsoft.com/office/drawing/2014/main" id="{5417CEBC-B5B7-4ED1-9FC8-9347A3FEE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5" y="644525"/>
              <a:ext cx="458787" cy="608012"/>
            </a:xfrm>
            <a:custGeom>
              <a:avLst/>
              <a:gdLst>
                <a:gd name="T0" fmla="*/ 0 w 289"/>
                <a:gd name="T1" fmla="*/ 2147483646 h 383"/>
                <a:gd name="T2" fmla="*/ 2147483646 w 289"/>
                <a:gd name="T3" fmla="*/ 2147483646 h 383"/>
                <a:gd name="T4" fmla="*/ 2147483646 w 289"/>
                <a:gd name="T5" fmla="*/ 2147483646 h 383"/>
                <a:gd name="T6" fmla="*/ 2147483646 w 289"/>
                <a:gd name="T7" fmla="*/ 0 h 383"/>
                <a:gd name="T8" fmla="*/ 0 w 289"/>
                <a:gd name="T9" fmla="*/ 0 h 383"/>
                <a:gd name="T10" fmla="*/ 0 w 289"/>
                <a:gd name="T11" fmla="*/ 2147483646 h 3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9" h="383">
                  <a:moveTo>
                    <a:pt x="0" y="383"/>
                  </a:moveTo>
                  <a:lnTo>
                    <a:pt x="289" y="383"/>
                  </a:lnTo>
                  <a:lnTo>
                    <a:pt x="289" y="340"/>
                  </a:lnTo>
                  <a:lnTo>
                    <a:pt x="289" y="0"/>
                  </a:lnTo>
                  <a:lnTo>
                    <a:pt x="0" y="0"/>
                  </a:lnTo>
                  <a:lnTo>
                    <a:pt x="0" y="383"/>
                  </a:lnTo>
                  <a:close/>
                </a:path>
              </a:pathLst>
            </a:custGeom>
            <a:solidFill>
              <a:srgbClr val="2E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54" name="Freeform 1844">
              <a:extLst>
                <a:ext uri="{FF2B5EF4-FFF2-40B4-BE49-F238E27FC236}">
                  <a16:creationId xmlns:a16="http://schemas.microsoft.com/office/drawing/2014/main" id="{0B705B01-3605-4108-A94A-F6C1DED6F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563" y="644525"/>
              <a:ext cx="458787" cy="608012"/>
            </a:xfrm>
            <a:custGeom>
              <a:avLst/>
              <a:gdLst>
                <a:gd name="T0" fmla="*/ 0 w 289"/>
                <a:gd name="T1" fmla="*/ 2147483646 h 383"/>
                <a:gd name="T2" fmla="*/ 2147483646 w 289"/>
                <a:gd name="T3" fmla="*/ 2147483646 h 383"/>
                <a:gd name="T4" fmla="*/ 2147483646 w 289"/>
                <a:gd name="T5" fmla="*/ 0 h 383"/>
                <a:gd name="T6" fmla="*/ 0 w 289"/>
                <a:gd name="T7" fmla="*/ 0 h 383"/>
                <a:gd name="T8" fmla="*/ 0 w 289"/>
                <a:gd name="T9" fmla="*/ 2147483646 h 383"/>
                <a:gd name="T10" fmla="*/ 0 w 289"/>
                <a:gd name="T11" fmla="*/ 2147483646 h 3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9" h="383">
                  <a:moveTo>
                    <a:pt x="0" y="383"/>
                  </a:moveTo>
                  <a:lnTo>
                    <a:pt x="289" y="383"/>
                  </a:lnTo>
                  <a:lnTo>
                    <a:pt x="289" y="0"/>
                  </a:lnTo>
                  <a:lnTo>
                    <a:pt x="0" y="0"/>
                  </a:lnTo>
                  <a:lnTo>
                    <a:pt x="0" y="340"/>
                  </a:lnTo>
                  <a:lnTo>
                    <a:pt x="0" y="383"/>
                  </a:lnTo>
                  <a:close/>
                </a:path>
              </a:pathLst>
            </a:custGeom>
            <a:solidFill>
              <a:srgbClr val="2E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" name="Freeform 1845">
              <a:extLst>
                <a:ext uri="{FF2B5EF4-FFF2-40B4-BE49-F238E27FC236}">
                  <a16:creationId xmlns:a16="http://schemas.microsoft.com/office/drawing/2014/main" id="{664D7B9B-5AA2-4F5E-8756-9010D64E73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563" y="558800"/>
              <a:ext cx="568325" cy="874712"/>
            </a:xfrm>
            <a:custGeom>
              <a:avLst/>
              <a:gdLst>
                <a:gd name="T0" fmla="*/ 0 w 151"/>
                <a:gd name="T1" fmla="*/ 2147483646 h 232"/>
                <a:gd name="T2" fmla="*/ 0 w 151"/>
                <a:gd name="T3" fmla="*/ 2147483646 h 232"/>
                <a:gd name="T4" fmla="*/ 2147483646 w 151"/>
                <a:gd name="T5" fmla="*/ 2147483646 h 232"/>
                <a:gd name="T6" fmla="*/ 2147483646 w 151"/>
                <a:gd name="T7" fmla="*/ 2147483646 h 232"/>
                <a:gd name="T8" fmla="*/ 0 w 151"/>
                <a:gd name="T9" fmla="*/ 2147483646 h 232"/>
                <a:gd name="T10" fmla="*/ 0 w 151"/>
                <a:gd name="T11" fmla="*/ 2147483646 h 232"/>
                <a:gd name="T12" fmla="*/ 2147483646 w 151"/>
                <a:gd name="T13" fmla="*/ 2147483646 h 232"/>
                <a:gd name="T14" fmla="*/ 2147483646 w 151"/>
                <a:gd name="T15" fmla="*/ 2147483646 h 232"/>
                <a:gd name="T16" fmla="*/ 2147483646 w 151"/>
                <a:gd name="T17" fmla="*/ 2147483646 h 232"/>
                <a:gd name="T18" fmla="*/ 2147483646 w 151"/>
                <a:gd name="T19" fmla="*/ 2147483646 h 232"/>
                <a:gd name="T20" fmla="*/ 2147483646 w 151"/>
                <a:gd name="T21" fmla="*/ 2147483646 h 232"/>
                <a:gd name="T22" fmla="*/ 2147483646 w 151"/>
                <a:gd name="T23" fmla="*/ 2147483646 h 232"/>
                <a:gd name="T24" fmla="*/ 2147483646 w 151"/>
                <a:gd name="T25" fmla="*/ 2147483646 h 232"/>
                <a:gd name="T26" fmla="*/ 2147483646 w 151"/>
                <a:gd name="T27" fmla="*/ 2147483646 h 232"/>
                <a:gd name="T28" fmla="*/ 2147483646 w 151"/>
                <a:gd name="T29" fmla="*/ 0 h 232"/>
                <a:gd name="T30" fmla="*/ 0 w 151"/>
                <a:gd name="T31" fmla="*/ 0 h 232"/>
                <a:gd name="T32" fmla="*/ 0 w 151"/>
                <a:gd name="T33" fmla="*/ 2147483646 h 232"/>
                <a:gd name="T34" fmla="*/ 2147483646 w 151"/>
                <a:gd name="T35" fmla="*/ 2147483646 h 232"/>
                <a:gd name="T36" fmla="*/ 2147483646 w 151"/>
                <a:gd name="T37" fmla="*/ 2147483646 h 232"/>
                <a:gd name="T38" fmla="*/ 2147483646 w 151"/>
                <a:gd name="T39" fmla="*/ 2147483646 h 232"/>
                <a:gd name="T40" fmla="*/ 2147483646 w 151"/>
                <a:gd name="T41" fmla="*/ 2147483646 h 232"/>
                <a:gd name="T42" fmla="*/ 2147483646 w 151"/>
                <a:gd name="T43" fmla="*/ 2147483646 h 232"/>
                <a:gd name="T44" fmla="*/ 2147483646 w 151"/>
                <a:gd name="T45" fmla="*/ 2147483646 h 232"/>
                <a:gd name="T46" fmla="*/ 2147483646 w 151"/>
                <a:gd name="T47" fmla="*/ 2147483646 h 232"/>
                <a:gd name="T48" fmla="*/ 2147483646 w 151"/>
                <a:gd name="T49" fmla="*/ 2147483646 h 232"/>
                <a:gd name="T50" fmla="*/ 2147483646 w 151"/>
                <a:gd name="T51" fmla="*/ 2147483646 h 232"/>
                <a:gd name="T52" fmla="*/ 2147483646 w 151"/>
                <a:gd name="T53" fmla="*/ 2147483646 h 232"/>
                <a:gd name="T54" fmla="*/ 2147483646 w 151"/>
                <a:gd name="T55" fmla="*/ 2147483646 h 232"/>
                <a:gd name="T56" fmla="*/ 2147483646 w 151"/>
                <a:gd name="T57" fmla="*/ 2147483646 h 232"/>
                <a:gd name="T58" fmla="*/ 2147483646 w 151"/>
                <a:gd name="T59" fmla="*/ 2147483646 h 232"/>
                <a:gd name="T60" fmla="*/ 2147483646 w 151"/>
                <a:gd name="T61" fmla="*/ 2147483646 h 232"/>
                <a:gd name="T62" fmla="*/ 2147483646 w 151"/>
                <a:gd name="T63" fmla="*/ 2147483646 h 23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51" h="232">
                  <a:moveTo>
                    <a:pt x="0" y="12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22" y="184"/>
                    <a:pt x="122" y="184"/>
                    <a:pt x="122" y="184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136" y="232"/>
                    <a:pt x="136" y="232"/>
                    <a:pt x="136" y="232"/>
                  </a:cubicBezTo>
                  <a:cubicBezTo>
                    <a:pt x="133" y="224"/>
                    <a:pt x="83" y="218"/>
                    <a:pt x="22" y="217"/>
                  </a:cubicBezTo>
                  <a:cubicBezTo>
                    <a:pt x="22" y="207"/>
                    <a:pt x="22" y="207"/>
                    <a:pt x="22" y="207"/>
                  </a:cubicBezTo>
                  <a:cubicBezTo>
                    <a:pt x="36" y="207"/>
                    <a:pt x="36" y="207"/>
                    <a:pt x="36" y="207"/>
                  </a:cubicBezTo>
                  <a:cubicBezTo>
                    <a:pt x="36" y="207"/>
                    <a:pt x="36" y="207"/>
                    <a:pt x="36" y="207"/>
                  </a:cubicBezTo>
                  <a:cubicBezTo>
                    <a:pt x="143" y="207"/>
                    <a:pt x="143" y="207"/>
                    <a:pt x="143" y="207"/>
                  </a:cubicBezTo>
                  <a:cubicBezTo>
                    <a:pt x="147" y="207"/>
                    <a:pt x="151" y="204"/>
                    <a:pt x="151" y="200"/>
                  </a:cubicBezTo>
                  <a:cubicBezTo>
                    <a:pt x="151" y="7"/>
                    <a:pt x="151" y="7"/>
                    <a:pt x="151" y="7"/>
                  </a:cubicBezTo>
                  <a:cubicBezTo>
                    <a:pt x="151" y="4"/>
                    <a:pt x="149" y="2"/>
                    <a:pt x="1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93" y="204"/>
                  </a:moveTo>
                  <a:cubicBezTo>
                    <a:pt x="91" y="204"/>
                    <a:pt x="90" y="203"/>
                    <a:pt x="90" y="201"/>
                  </a:cubicBezTo>
                  <a:cubicBezTo>
                    <a:pt x="90" y="200"/>
                    <a:pt x="91" y="198"/>
                    <a:pt x="93" y="198"/>
                  </a:cubicBezTo>
                  <a:cubicBezTo>
                    <a:pt x="95" y="198"/>
                    <a:pt x="96" y="200"/>
                    <a:pt x="96" y="201"/>
                  </a:cubicBezTo>
                  <a:cubicBezTo>
                    <a:pt x="96" y="203"/>
                    <a:pt x="95" y="204"/>
                    <a:pt x="93" y="204"/>
                  </a:cubicBezTo>
                  <a:moveTo>
                    <a:pt x="113" y="204"/>
                  </a:moveTo>
                  <a:cubicBezTo>
                    <a:pt x="111" y="204"/>
                    <a:pt x="110" y="203"/>
                    <a:pt x="110" y="201"/>
                  </a:cubicBezTo>
                  <a:cubicBezTo>
                    <a:pt x="110" y="200"/>
                    <a:pt x="111" y="198"/>
                    <a:pt x="113" y="198"/>
                  </a:cubicBezTo>
                  <a:cubicBezTo>
                    <a:pt x="115" y="198"/>
                    <a:pt x="116" y="200"/>
                    <a:pt x="116" y="201"/>
                  </a:cubicBezTo>
                  <a:cubicBezTo>
                    <a:pt x="116" y="203"/>
                    <a:pt x="115" y="204"/>
                    <a:pt x="113" y="204"/>
                  </a:cubicBezTo>
                  <a:moveTo>
                    <a:pt x="133" y="204"/>
                  </a:moveTo>
                  <a:cubicBezTo>
                    <a:pt x="131" y="204"/>
                    <a:pt x="130" y="203"/>
                    <a:pt x="130" y="201"/>
                  </a:cubicBezTo>
                  <a:cubicBezTo>
                    <a:pt x="130" y="200"/>
                    <a:pt x="131" y="198"/>
                    <a:pt x="133" y="198"/>
                  </a:cubicBezTo>
                  <a:cubicBezTo>
                    <a:pt x="135" y="198"/>
                    <a:pt x="136" y="200"/>
                    <a:pt x="136" y="201"/>
                  </a:cubicBezTo>
                  <a:cubicBezTo>
                    <a:pt x="136" y="203"/>
                    <a:pt x="135" y="204"/>
                    <a:pt x="133" y="204"/>
                  </a:cubicBezTo>
                </a:path>
              </a:pathLst>
            </a:custGeom>
            <a:solidFill>
              <a:srgbClr val="1F2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" name="Oval 1846">
              <a:extLst>
                <a:ext uri="{FF2B5EF4-FFF2-40B4-BE49-F238E27FC236}">
                  <a16:creationId xmlns:a16="http://schemas.microsoft.com/office/drawing/2014/main" id="{287F3CCE-E79E-4EDF-84D4-FB870C3F6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513" y="1304925"/>
              <a:ext cx="23812" cy="23812"/>
            </a:xfrm>
            <a:prstGeom prst="ellipse">
              <a:avLst/>
            </a:prstGeom>
            <a:solidFill>
              <a:srgbClr val="2E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/>
            </a:p>
          </p:txBody>
        </p:sp>
        <p:sp>
          <p:nvSpPr>
            <p:cNvPr id="5" name="Oval 1847">
              <a:extLst>
                <a:ext uri="{FF2B5EF4-FFF2-40B4-BE49-F238E27FC236}">
                  <a16:creationId xmlns:a16="http://schemas.microsoft.com/office/drawing/2014/main" id="{86671075-C09A-4AA7-ACDA-889C6A76C4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8900" y="1304925"/>
              <a:ext cx="22225" cy="23812"/>
            </a:xfrm>
            <a:prstGeom prst="ellipse">
              <a:avLst/>
            </a:prstGeom>
            <a:solidFill>
              <a:srgbClr val="2E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/>
            </a:p>
          </p:txBody>
        </p:sp>
        <p:sp>
          <p:nvSpPr>
            <p:cNvPr id="6" name="Oval 1848">
              <a:extLst>
                <a:ext uri="{FF2B5EF4-FFF2-40B4-BE49-F238E27FC236}">
                  <a16:creationId xmlns:a16="http://schemas.microsoft.com/office/drawing/2014/main" id="{401EEF07-E5C2-4478-83DC-97B72163A2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2700" y="1304925"/>
              <a:ext cx="23812" cy="23812"/>
            </a:xfrm>
            <a:prstGeom prst="ellipse">
              <a:avLst/>
            </a:prstGeom>
            <a:solidFill>
              <a:srgbClr val="2E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/>
            </a:p>
          </p:txBody>
        </p:sp>
        <p:sp>
          <p:nvSpPr>
            <p:cNvPr id="7" name="Freeform 1849">
              <a:extLst>
                <a:ext uri="{FF2B5EF4-FFF2-40B4-BE49-F238E27FC236}">
                  <a16:creationId xmlns:a16="http://schemas.microsoft.com/office/drawing/2014/main" id="{BB9D5F3F-4F65-451C-B244-59BB188C9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563" y="603250"/>
              <a:ext cx="106362" cy="0"/>
            </a:xfrm>
            <a:custGeom>
              <a:avLst/>
              <a:gdLst>
                <a:gd name="T0" fmla="*/ 2147483646 w 67"/>
                <a:gd name="T1" fmla="*/ 0 w 67"/>
                <a:gd name="T2" fmla="*/ 2147483646 w 67"/>
                <a:gd name="T3" fmla="*/ 2147483646 w 67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67">
                  <a:moveTo>
                    <a:pt x="67" y="0"/>
                  </a:moveTo>
                  <a:lnTo>
                    <a:pt x="0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2E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1850">
              <a:extLst>
                <a:ext uri="{FF2B5EF4-FFF2-40B4-BE49-F238E27FC236}">
                  <a16:creationId xmlns:a16="http://schemas.microsoft.com/office/drawing/2014/main" id="{FEC8DE1E-162E-4489-BC0D-5F4485890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5" y="644525"/>
              <a:ext cx="917575" cy="608012"/>
            </a:xfrm>
            <a:custGeom>
              <a:avLst/>
              <a:gdLst>
                <a:gd name="T0" fmla="*/ 2147483646 w 578"/>
                <a:gd name="T1" fmla="*/ 0 h 383"/>
                <a:gd name="T2" fmla="*/ 0 w 578"/>
                <a:gd name="T3" fmla="*/ 0 h 383"/>
                <a:gd name="T4" fmla="*/ 0 w 578"/>
                <a:gd name="T5" fmla="*/ 2147483646 h 383"/>
                <a:gd name="T6" fmla="*/ 2147483646 w 578"/>
                <a:gd name="T7" fmla="*/ 2147483646 h 383"/>
                <a:gd name="T8" fmla="*/ 2147483646 w 578"/>
                <a:gd name="T9" fmla="*/ 2147483646 h 383"/>
                <a:gd name="T10" fmla="*/ 2147483646 w 578"/>
                <a:gd name="T11" fmla="*/ 0 h 383"/>
                <a:gd name="T12" fmla="*/ 2147483646 w 578"/>
                <a:gd name="T13" fmla="*/ 0 h 3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8" h="383">
                  <a:moveTo>
                    <a:pt x="289" y="0"/>
                  </a:moveTo>
                  <a:lnTo>
                    <a:pt x="0" y="0"/>
                  </a:lnTo>
                  <a:lnTo>
                    <a:pt x="0" y="383"/>
                  </a:lnTo>
                  <a:lnTo>
                    <a:pt x="289" y="383"/>
                  </a:lnTo>
                  <a:lnTo>
                    <a:pt x="578" y="383"/>
                  </a:lnTo>
                  <a:lnTo>
                    <a:pt x="578" y="0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FFF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1851">
              <a:extLst>
                <a:ext uri="{FF2B5EF4-FFF2-40B4-BE49-F238E27FC236}">
                  <a16:creationId xmlns:a16="http://schemas.microsoft.com/office/drawing/2014/main" id="{FF0E273D-7CA5-4890-89EB-BC1227CB0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5" y="644525"/>
              <a:ext cx="458787" cy="608012"/>
            </a:xfrm>
            <a:custGeom>
              <a:avLst/>
              <a:gdLst>
                <a:gd name="T0" fmla="*/ 0 w 289"/>
                <a:gd name="T1" fmla="*/ 2147483646 h 383"/>
                <a:gd name="T2" fmla="*/ 2147483646 w 289"/>
                <a:gd name="T3" fmla="*/ 2147483646 h 383"/>
                <a:gd name="T4" fmla="*/ 2147483646 w 289"/>
                <a:gd name="T5" fmla="*/ 2147483646 h 383"/>
                <a:gd name="T6" fmla="*/ 2147483646 w 289"/>
                <a:gd name="T7" fmla="*/ 0 h 383"/>
                <a:gd name="T8" fmla="*/ 0 w 289"/>
                <a:gd name="T9" fmla="*/ 0 h 383"/>
                <a:gd name="T10" fmla="*/ 0 w 289"/>
                <a:gd name="T11" fmla="*/ 2147483646 h 3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9" h="383">
                  <a:moveTo>
                    <a:pt x="0" y="383"/>
                  </a:moveTo>
                  <a:lnTo>
                    <a:pt x="289" y="383"/>
                  </a:lnTo>
                  <a:lnTo>
                    <a:pt x="289" y="340"/>
                  </a:lnTo>
                  <a:lnTo>
                    <a:pt x="289" y="0"/>
                  </a:lnTo>
                  <a:lnTo>
                    <a:pt x="0" y="0"/>
                  </a:lnTo>
                  <a:lnTo>
                    <a:pt x="0" y="383"/>
                  </a:lnTo>
                  <a:close/>
                </a:path>
              </a:pathLst>
            </a:custGeom>
            <a:solidFill>
              <a:srgbClr val="FFF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1852">
              <a:extLst>
                <a:ext uri="{FF2B5EF4-FFF2-40B4-BE49-F238E27FC236}">
                  <a16:creationId xmlns:a16="http://schemas.microsoft.com/office/drawing/2014/main" id="{C7F4A3C3-3297-4B5E-959C-953FAD043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563" y="644525"/>
              <a:ext cx="458787" cy="608012"/>
            </a:xfrm>
            <a:custGeom>
              <a:avLst/>
              <a:gdLst>
                <a:gd name="T0" fmla="*/ 0 w 289"/>
                <a:gd name="T1" fmla="*/ 2147483646 h 383"/>
                <a:gd name="T2" fmla="*/ 2147483646 w 289"/>
                <a:gd name="T3" fmla="*/ 2147483646 h 383"/>
                <a:gd name="T4" fmla="*/ 2147483646 w 289"/>
                <a:gd name="T5" fmla="*/ 0 h 383"/>
                <a:gd name="T6" fmla="*/ 0 w 289"/>
                <a:gd name="T7" fmla="*/ 0 h 383"/>
                <a:gd name="T8" fmla="*/ 0 w 289"/>
                <a:gd name="T9" fmla="*/ 2147483646 h 383"/>
                <a:gd name="T10" fmla="*/ 0 w 289"/>
                <a:gd name="T11" fmla="*/ 2147483646 h 3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9" h="383">
                  <a:moveTo>
                    <a:pt x="0" y="383"/>
                  </a:moveTo>
                  <a:lnTo>
                    <a:pt x="289" y="383"/>
                  </a:lnTo>
                  <a:lnTo>
                    <a:pt x="289" y="0"/>
                  </a:lnTo>
                  <a:lnTo>
                    <a:pt x="0" y="0"/>
                  </a:lnTo>
                  <a:lnTo>
                    <a:pt x="0" y="340"/>
                  </a:lnTo>
                  <a:lnTo>
                    <a:pt x="0" y="383"/>
                  </a:lnTo>
                  <a:close/>
                </a:path>
              </a:pathLst>
            </a:custGeom>
            <a:solidFill>
              <a:srgbClr val="E8E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63" name="Oval 1853">
              <a:extLst>
                <a:ext uri="{FF2B5EF4-FFF2-40B4-BE49-F238E27FC236}">
                  <a16:creationId xmlns:a16="http://schemas.microsoft.com/office/drawing/2014/main" id="{3F52E7BA-B347-4E98-AEAD-D5E430A82F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513" y="1304925"/>
              <a:ext cx="23812" cy="23812"/>
            </a:xfrm>
            <a:prstGeom prst="ellipse">
              <a:avLst/>
            </a:prstGeom>
            <a:solidFill>
              <a:srgbClr val="E8E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/>
            </a:p>
          </p:txBody>
        </p:sp>
        <p:sp>
          <p:nvSpPr>
            <p:cNvPr id="8264" name="Oval 1854">
              <a:extLst>
                <a:ext uri="{FF2B5EF4-FFF2-40B4-BE49-F238E27FC236}">
                  <a16:creationId xmlns:a16="http://schemas.microsoft.com/office/drawing/2014/main" id="{85CD4BCC-3473-49A0-A89B-863CFF7E4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8900" y="1304925"/>
              <a:ext cx="22225" cy="23812"/>
            </a:xfrm>
            <a:prstGeom prst="ellipse">
              <a:avLst/>
            </a:prstGeom>
            <a:solidFill>
              <a:srgbClr val="E8E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/>
            </a:p>
          </p:txBody>
        </p:sp>
        <p:sp>
          <p:nvSpPr>
            <p:cNvPr id="8265" name="Oval 1855">
              <a:extLst>
                <a:ext uri="{FF2B5EF4-FFF2-40B4-BE49-F238E27FC236}">
                  <a16:creationId xmlns:a16="http://schemas.microsoft.com/office/drawing/2014/main" id="{D0C31FA9-682D-4027-8D58-FE0C46E26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2700" y="1304925"/>
              <a:ext cx="23812" cy="23812"/>
            </a:xfrm>
            <a:prstGeom prst="ellipse">
              <a:avLst/>
            </a:prstGeom>
            <a:solidFill>
              <a:srgbClr val="E8E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/>
            </a:p>
          </p:txBody>
        </p:sp>
      </p:grpSp>
      <p:grpSp>
        <p:nvGrpSpPr>
          <p:cNvPr id="8214" name="组合 1837">
            <a:extLst>
              <a:ext uri="{FF2B5EF4-FFF2-40B4-BE49-F238E27FC236}">
                <a16:creationId xmlns:a16="http://schemas.microsoft.com/office/drawing/2014/main" id="{E9E7FD50-C687-470C-BE50-08DE6F0CE8BE}"/>
              </a:ext>
            </a:extLst>
          </p:cNvPr>
          <p:cNvGrpSpPr>
            <a:grpSpLocks/>
          </p:cNvGrpSpPr>
          <p:nvPr/>
        </p:nvGrpSpPr>
        <p:grpSpPr bwMode="auto">
          <a:xfrm>
            <a:off x="1706563" y="3194050"/>
            <a:ext cx="1314450" cy="1312863"/>
            <a:chOff x="0" y="0"/>
            <a:chExt cx="1844675" cy="1854200"/>
          </a:xfrm>
        </p:grpSpPr>
        <p:sp>
          <p:nvSpPr>
            <p:cNvPr id="8239" name="Oval 1856">
              <a:extLst>
                <a:ext uri="{FF2B5EF4-FFF2-40B4-BE49-F238E27FC236}">
                  <a16:creationId xmlns:a16="http://schemas.microsoft.com/office/drawing/2014/main" id="{7AD73CFD-0FE3-4145-A2C7-ADB0E2FE4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44675" cy="1854200"/>
            </a:xfrm>
            <a:prstGeom prst="ellipse">
              <a:avLst/>
            </a:prstGeom>
            <a:solidFill>
              <a:srgbClr val="FF6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/>
            </a:p>
          </p:txBody>
        </p:sp>
        <p:sp>
          <p:nvSpPr>
            <p:cNvPr id="11" name="Freeform 1857">
              <a:extLst>
                <a:ext uri="{FF2B5EF4-FFF2-40B4-BE49-F238E27FC236}">
                  <a16:creationId xmlns:a16="http://schemas.microsoft.com/office/drawing/2014/main" id="{F5B5B04F-62E0-47D6-A7DF-A514288F6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162" y="298450"/>
              <a:ext cx="1306512" cy="1547812"/>
            </a:xfrm>
            <a:custGeom>
              <a:avLst/>
              <a:gdLst>
                <a:gd name="T0" fmla="*/ 2147483646 w 347"/>
                <a:gd name="T1" fmla="*/ 2147483646 h 410"/>
                <a:gd name="T2" fmla="*/ 2147483646 w 347"/>
                <a:gd name="T3" fmla="*/ 2147483646 h 410"/>
                <a:gd name="T4" fmla="*/ 2147483646 w 347"/>
                <a:gd name="T5" fmla="*/ 2147483646 h 410"/>
                <a:gd name="T6" fmla="*/ 0 w 347"/>
                <a:gd name="T7" fmla="*/ 2147483646 h 410"/>
                <a:gd name="T8" fmla="*/ 0 w 347"/>
                <a:gd name="T9" fmla="*/ 2147483646 h 410"/>
                <a:gd name="T10" fmla="*/ 2147483646 w 347"/>
                <a:gd name="T11" fmla="*/ 2147483646 h 410"/>
                <a:gd name="T12" fmla="*/ 2147483646 w 347"/>
                <a:gd name="T13" fmla="*/ 2147483646 h 410"/>
                <a:gd name="T14" fmla="*/ 2147483646 w 347"/>
                <a:gd name="T15" fmla="*/ 2147483646 h 4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47" h="410">
                  <a:moveTo>
                    <a:pt x="325" y="63"/>
                  </a:moveTo>
                  <a:cubicBezTo>
                    <a:pt x="325" y="63"/>
                    <a:pt x="235" y="6"/>
                    <a:pt x="224" y="3"/>
                  </a:cubicBezTo>
                  <a:cubicBezTo>
                    <a:pt x="213" y="0"/>
                    <a:pt x="227" y="268"/>
                    <a:pt x="227" y="268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132" y="410"/>
                    <a:pt x="132" y="410"/>
                    <a:pt x="132" y="410"/>
                  </a:cubicBezTo>
                  <a:cubicBezTo>
                    <a:pt x="253" y="395"/>
                    <a:pt x="347" y="292"/>
                    <a:pt x="347" y="166"/>
                  </a:cubicBezTo>
                  <a:cubicBezTo>
                    <a:pt x="347" y="130"/>
                    <a:pt x="339" y="95"/>
                    <a:pt x="325" y="63"/>
                  </a:cubicBezTo>
                </a:path>
              </a:pathLst>
            </a:custGeom>
            <a:solidFill>
              <a:srgbClr val="BC0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41" name="Freeform 1858">
              <a:extLst>
                <a:ext uri="{FF2B5EF4-FFF2-40B4-BE49-F238E27FC236}">
                  <a16:creationId xmlns:a16="http://schemas.microsoft.com/office/drawing/2014/main" id="{CE79358F-31D5-4169-843B-17E0A8597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612" y="303212"/>
              <a:ext cx="944562" cy="1247775"/>
            </a:xfrm>
            <a:custGeom>
              <a:avLst/>
              <a:gdLst>
                <a:gd name="T0" fmla="*/ 2147483646 w 251"/>
                <a:gd name="T1" fmla="*/ 0 h 331"/>
                <a:gd name="T2" fmla="*/ 2147483646 w 251"/>
                <a:gd name="T3" fmla="*/ 2147483646 h 331"/>
                <a:gd name="T4" fmla="*/ 2147483646 w 251"/>
                <a:gd name="T5" fmla="*/ 2147483646 h 331"/>
                <a:gd name="T6" fmla="*/ 2147483646 w 251"/>
                <a:gd name="T7" fmla="*/ 0 h 331"/>
                <a:gd name="T8" fmla="*/ 2147483646 w 251"/>
                <a:gd name="T9" fmla="*/ 2147483646 h 331"/>
                <a:gd name="T10" fmla="*/ 2147483646 w 251"/>
                <a:gd name="T11" fmla="*/ 2147483646 h 331"/>
                <a:gd name="T12" fmla="*/ 2147483646 w 251"/>
                <a:gd name="T13" fmla="*/ 2147483646 h 331"/>
                <a:gd name="T14" fmla="*/ 2147483646 w 251"/>
                <a:gd name="T15" fmla="*/ 0 h 331"/>
                <a:gd name="T16" fmla="*/ 2147483646 w 251"/>
                <a:gd name="T17" fmla="*/ 2147483646 h 331"/>
                <a:gd name="T18" fmla="*/ 2147483646 w 251"/>
                <a:gd name="T19" fmla="*/ 2147483646 h 331"/>
                <a:gd name="T20" fmla="*/ 2147483646 w 251"/>
                <a:gd name="T21" fmla="*/ 0 h 331"/>
                <a:gd name="T22" fmla="*/ 2147483646 w 251"/>
                <a:gd name="T23" fmla="*/ 2147483646 h 331"/>
                <a:gd name="T24" fmla="*/ 2147483646 w 251"/>
                <a:gd name="T25" fmla="*/ 2147483646 h 331"/>
                <a:gd name="T26" fmla="*/ 2147483646 w 251"/>
                <a:gd name="T27" fmla="*/ 2147483646 h 331"/>
                <a:gd name="T28" fmla="*/ 2147483646 w 251"/>
                <a:gd name="T29" fmla="*/ 0 h 331"/>
                <a:gd name="T30" fmla="*/ 2147483646 w 251"/>
                <a:gd name="T31" fmla="*/ 2147483646 h 331"/>
                <a:gd name="T32" fmla="*/ 2147483646 w 251"/>
                <a:gd name="T33" fmla="*/ 2147483646 h 331"/>
                <a:gd name="T34" fmla="*/ 2147483646 w 251"/>
                <a:gd name="T35" fmla="*/ 0 h 331"/>
                <a:gd name="T36" fmla="*/ 2147483646 w 251"/>
                <a:gd name="T37" fmla="*/ 2147483646 h 331"/>
                <a:gd name="T38" fmla="*/ 2147483646 w 251"/>
                <a:gd name="T39" fmla="*/ 2147483646 h 331"/>
                <a:gd name="T40" fmla="*/ 2147483646 w 251"/>
                <a:gd name="T41" fmla="*/ 2147483646 h 331"/>
                <a:gd name="T42" fmla="*/ 2147483646 w 251"/>
                <a:gd name="T43" fmla="*/ 0 h 331"/>
                <a:gd name="T44" fmla="*/ 2147483646 w 251"/>
                <a:gd name="T45" fmla="*/ 2147483646 h 331"/>
                <a:gd name="T46" fmla="*/ 2147483646 w 251"/>
                <a:gd name="T47" fmla="*/ 2147483646 h 331"/>
                <a:gd name="T48" fmla="*/ 2147483646 w 251"/>
                <a:gd name="T49" fmla="*/ 0 h 331"/>
                <a:gd name="T50" fmla="*/ 0 w 251"/>
                <a:gd name="T51" fmla="*/ 2147483646 h 331"/>
                <a:gd name="T52" fmla="*/ 0 w 251"/>
                <a:gd name="T53" fmla="*/ 2147483646 h 331"/>
                <a:gd name="T54" fmla="*/ 2147483646 w 251"/>
                <a:gd name="T55" fmla="*/ 2147483646 h 331"/>
                <a:gd name="T56" fmla="*/ 2147483646 w 251"/>
                <a:gd name="T57" fmla="*/ 2147483646 h 331"/>
                <a:gd name="T58" fmla="*/ 2147483646 w 251"/>
                <a:gd name="T59" fmla="*/ 2147483646 h 331"/>
                <a:gd name="T60" fmla="*/ 2147483646 w 251"/>
                <a:gd name="T61" fmla="*/ 2147483646 h 331"/>
                <a:gd name="T62" fmla="*/ 2147483646 w 251"/>
                <a:gd name="T63" fmla="*/ 0 h 33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51" h="331">
                  <a:moveTo>
                    <a:pt x="241" y="0"/>
                  </a:moveTo>
                  <a:cubicBezTo>
                    <a:pt x="232" y="0"/>
                    <a:pt x="232" y="0"/>
                    <a:pt x="232" y="0"/>
                  </a:cubicBezTo>
                  <a:cubicBezTo>
                    <a:pt x="232" y="5"/>
                    <a:pt x="232" y="5"/>
                    <a:pt x="232" y="5"/>
                  </a:cubicBezTo>
                  <a:cubicBezTo>
                    <a:pt x="237" y="6"/>
                    <a:pt x="241" y="9"/>
                    <a:pt x="241" y="14"/>
                  </a:cubicBezTo>
                  <a:cubicBezTo>
                    <a:pt x="241" y="19"/>
                    <a:pt x="235" y="23"/>
                    <a:pt x="229" y="23"/>
                  </a:cubicBezTo>
                  <a:cubicBezTo>
                    <a:pt x="222" y="23"/>
                    <a:pt x="216" y="19"/>
                    <a:pt x="216" y="14"/>
                  </a:cubicBezTo>
                  <a:cubicBezTo>
                    <a:pt x="216" y="10"/>
                    <a:pt x="219" y="6"/>
                    <a:pt x="224" y="5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8" y="5"/>
                    <a:pt x="198" y="5"/>
                    <a:pt x="198" y="5"/>
                  </a:cubicBezTo>
                  <a:cubicBezTo>
                    <a:pt x="203" y="6"/>
                    <a:pt x="206" y="9"/>
                    <a:pt x="206" y="14"/>
                  </a:cubicBezTo>
                  <a:cubicBezTo>
                    <a:pt x="206" y="19"/>
                    <a:pt x="201" y="23"/>
                    <a:pt x="194" y="23"/>
                  </a:cubicBezTo>
                  <a:cubicBezTo>
                    <a:pt x="187" y="23"/>
                    <a:pt x="182" y="19"/>
                    <a:pt x="182" y="14"/>
                  </a:cubicBezTo>
                  <a:cubicBezTo>
                    <a:pt x="182" y="10"/>
                    <a:pt x="185" y="6"/>
                    <a:pt x="190" y="5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3" y="5"/>
                    <a:pt x="163" y="5"/>
                    <a:pt x="163" y="5"/>
                  </a:cubicBezTo>
                  <a:cubicBezTo>
                    <a:pt x="168" y="6"/>
                    <a:pt x="172" y="9"/>
                    <a:pt x="172" y="14"/>
                  </a:cubicBezTo>
                  <a:cubicBezTo>
                    <a:pt x="172" y="19"/>
                    <a:pt x="166" y="23"/>
                    <a:pt x="160" y="23"/>
                  </a:cubicBezTo>
                  <a:cubicBezTo>
                    <a:pt x="153" y="23"/>
                    <a:pt x="147" y="19"/>
                    <a:pt x="147" y="14"/>
                  </a:cubicBezTo>
                  <a:cubicBezTo>
                    <a:pt x="147" y="10"/>
                    <a:pt x="151" y="6"/>
                    <a:pt x="155" y="5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5"/>
                    <a:pt x="129" y="5"/>
                    <a:pt x="129" y="5"/>
                  </a:cubicBezTo>
                  <a:cubicBezTo>
                    <a:pt x="134" y="6"/>
                    <a:pt x="138" y="9"/>
                    <a:pt x="138" y="14"/>
                  </a:cubicBezTo>
                  <a:cubicBezTo>
                    <a:pt x="138" y="19"/>
                    <a:pt x="132" y="23"/>
                    <a:pt x="125" y="23"/>
                  </a:cubicBezTo>
                  <a:cubicBezTo>
                    <a:pt x="118" y="23"/>
                    <a:pt x="113" y="19"/>
                    <a:pt x="113" y="14"/>
                  </a:cubicBezTo>
                  <a:cubicBezTo>
                    <a:pt x="113" y="9"/>
                    <a:pt x="116" y="6"/>
                    <a:pt x="121" y="5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100" y="6"/>
                    <a:pt x="103" y="10"/>
                    <a:pt x="103" y="14"/>
                  </a:cubicBezTo>
                  <a:cubicBezTo>
                    <a:pt x="103" y="19"/>
                    <a:pt x="98" y="23"/>
                    <a:pt x="91" y="23"/>
                  </a:cubicBezTo>
                  <a:cubicBezTo>
                    <a:pt x="84" y="23"/>
                    <a:pt x="78" y="19"/>
                    <a:pt x="78" y="14"/>
                  </a:cubicBezTo>
                  <a:cubicBezTo>
                    <a:pt x="78" y="9"/>
                    <a:pt x="82" y="6"/>
                    <a:pt x="87" y="5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5" y="6"/>
                    <a:pt x="69" y="10"/>
                    <a:pt x="69" y="14"/>
                  </a:cubicBezTo>
                  <a:cubicBezTo>
                    <a:pt x="69" y="19"/>
                    <a:pt x="63" y="23"/>
                    <a:pt x="56" y="23"/>
                  </a:cubicBezTo>
                  <a:cubicBezTo>
                    <a:pt x="50" y="23"/>
                    <a:pt x="44" y="19"/>
                    <a:pt x="44" y="14"/>
                  </a:cubicBezTo>
                  <a:cubicBezTo>
                    <a:pt x="44" y="9"/>
                    <a:pt x="48" y="6"/>
                    <a:pt x="53" y="5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31" y="6"/>
                    <a:pt x="34" y="10"/>
                    <a:pt x="34" y="14"/>
                  </a:cubicBezTo>
                  <a:cubicBezTo>
                    <a:pt x="34" y="19"/>
                    <a:pt x="29" y="23"/>
                    <a:pt x="22" y="23"/>
                  </a:cubicBezTo>
                  <a:cubicBezTo>
                    <a:pt x="15" y="23"/>
                    <a:pt x="10" y="19"/>
                    <a:pt x="10" y="14"/>
                  </a:cubicBezTo>
                  <a:cubicBezTo>
                    <a:pt x="10" y="9"/>
                    <a:pt x="13" y="6"/>
                    <a:pt x="18" y="5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" y="1"/>
                    <a:pt x="0" y="3"/>
                    <a:pt x="0" y="9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0" y="313"/>
                    <a:pt x="22" y="331"/>
                    <a:pt x="53" y="331"/>
                  </a:cubicBezTo>
                  <a:cubicBezTo>
                    <a:pt x="125" y="331"/>
                    <a:pt x="125" y="331"/>
                    <a:pt x="125" y="331"/>
                  </a:cubicBezTo>
                  <a:cubicBezTo>
                    <a:pt x="125" y="331"/>
                    <a:pt x="125" y="331"/>
                    <a:pt x="125" y="331"/>
                  </a:cubicBezTo>
                  <a:cubicBezTo>
                    <a:pt x="197" y="331"/>
                    <a:pt x="197" y="331"/>
                    <a:pt x="197" y="331"/>
                  </a:cubicBezTo>
                  <a:cubicBezTo>
                    <a:pt x="229" y="331"/>
                    <a:pt x="251" y="313"/>
                    <a:pt x="251" y="281"/>
                  </a:cubicBezTo>
                  <a:cubicBezTo>
                    <a:pt x="251" y="225"/>
                    <a:pt x="251" y="225"/>
                    <a:pt x="251" y="225"/>
                  </a:cubicBezTo>
                  <a:cubicBezTo>
                    <a:pt x="251" y="225"/>
                    <a:pt x="251" y="225"/>
                    <a:pt x="251" y="225"/>
                  </a:cubicBezTo>
                  <a:cubicBezTo>
                    <a:pt x="251" y="9"/>
                    <a:pt x="251" y="9"/>
                    <a:pt x="251" y="9"/>
                  </a:cubicBezTo>
                  <a:cubicBezTo>
                    <a:pt x="251" y="3"/>
                    <a:pt x="246" y="1"/>
                    <a:pt x="241" y="0"/>
                  </a:cubicBezTo>
                </a:path>
              </a:pathLst>
            </a:custGeom>
            <a:solidFill>
              <a:srgbClr val="FFF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42" name="Freeform 1859">
              <a:extLst>
                <a:ext uri="{FF2B5EF4-FFF2-40B4-BE49-F238E27FC236}">
                  <a16:creationId xmlns:a16="http://schemas.microsoft.com/office/drawing/2014/main" id="{608CE317-6516-4CFE-B1D7-5F1BFC91D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512" y="303212"/>
              <a:ext cx="474662" cy="1247775"/>
            </a:xfrm>
            <a:custGeom>
              <a:avLst/>
              <a:gdLst>
                <a:gd name="T0" fmla="*/ 2147483646 w 126"/>
                <a:gd name="T1" fmla="*/ 0 h 331"/>
                <a:gd name="T2" fmla="*/ 2147483646 w 126"/>
                <a:gd name="T3" fmla="*/ 0 h 331"/>
                <a:gd name="T4" fmla="*/ 2147483646 w 126"/>
                <a:gd name="T5" fmla="*/ 2147483646 h 331"/>
                <a:gd name="T6" fmla="*/ 2147483646 w 126"/>
                <a:gd name="T7" fmla="*/ 2147483646 h 331"/>
                <a:gd name="T8" fmla="*/ 2147483646 w 126"/>
                <a:gd name="T9" fmla="*/ 2147483646 h 331"/>
                <a:gd name="T10" fmla="*/ 2147483646 w 126"/>
                <a:gd name="T11" fmla="*/ 2147483646 h 331"/>
                <a:gd name="T12" fmla="*/ 2147483646 w 126"/>
                <a:gd name="T13" fmla="*/ 2147483646 h 331"/>
                <a:gd name="T14" fmla="*/ 2147483646 w 126"/>
                <a:gd name="T15" fmla="*/ 0 h 331"/>
                <a:gd name="T16" fmla="*/ 2147483646 w 126"/>
                <a:gd name="T17" fmla="*/ 0 h 331"/>
                <a:gd name="T18" fmla="*/ 2147483646 w 126"/>
                <a:gd name="T19" fmla="*/ 2147483646 h 331"/>
                <a:gd name="T20" fmla="*/ 2147483646 w 126"/>
                <a:gd name="T21" fmla="*/ 2147483646 h 331"/>
                <a:gd name="T22" fmla="*/ 2147483646 w 126"/>
                <a:gd name="T23" fmla="*/ 2147483646 h 331"/>
                <a:gd name="T24" fmla="*/ 2147483646 w 126"/>
                <a:gd name="T25" fmla="*/ 2147483646 h 331"/>
                <a:gd name="T26" fmla="*/ 2147483646 w 126"/>
                <a:gd name="T27" fmla="*/ 2147483646 h 331"/>
                <a:gd name="T28" fmla="*/ 2147483646 w 126"/>
                <a:gd name="T29" fmla="*/ 0 h 331"/>
                <a:gd name="T30" fmla="*/ 2147483646 w 126"/>
                <a:gd name="T31" fmla="*/ 0 h 331"/>
                <a:gd name="T32" fmla="*/ 2147483646 w 126"/>
                <a:gd name="T33" fmla="*/ 2147483646 h 331"/>
                <a:gd name="T34" fmla="*/ 2147483646 w 126"/>
                <a:gd name="T35" fmla="*/ 2147483646 h 331"/>
                <a:gd name="T36" fmla="*/ 2147483646 w 126"/>
                <a:gd name="T37" fmla="*/ 2147483646 h 331"/>
                <a:gd name="T38" fmla="*/ 2147483646 w 126"/>
                <a:gd name="T39" fmla="*/ 2147483646 h 331"/>
                <a:gd name="T40" fmla="*/ 2147483646 w 126"/>
                <a:gd name="T41" fmla="*/ 2147483646 h 331"/>
                <a:gd name="T42" fmla="*/ 2147483646 w 126"/>
                <a:gd name="T43" fmla="*/ 0 h 331"/>
                <a:gd name="T44" fmla="*/ 2147483646 w 126"/>
                <a:gd name="T45" fmla="*/ 0 h 331"/>
                <a:gd name="T46" fmla="*/ 2147483646 w 126"/>
                <a:gd name="T47" fmla="*/ 2147483646 h 331"/>
                <a:gd name="T48" fmla="*/ 2147483646 w 126"/>
                <a:gd name="T49" fmla="*/ 2147483646 h 331"/>
                <a:gd name="T50" fmla="*/ 0 w 126"/>
                <a:gd name="T51" fmla="*/ 2147483646 h 331"/>
                <a:gd name="T52" fmla="*/ 0 w 126"/>
                <a:gd name="T53" fmla="*/ 2147483646 h 331"/>
                <a:gd name="T54" fmla="*/ 0 w 126"/>
                <a:gd name="T55" fmla="*/ 2147483646 h 331"/>
                <a:gd name="T56" fmla="*/ 2147483646 w 126"/>
                <a:gd name="T57" fmla="*/ 2147483646 h 331"/>
                <a:gd name="T58" fmla="*/ 2147483646 w 126"/>
                <a:gd name="T59" fmla="*/ 2147483646 h 331"/>
                <a:gd name="T60" fmla="*/ 2147483646 w 126"/>
                <a:gd name="T61" fmla="*/ 2147483646 h 331"/>
                <a:gd name="T62" fmla="*/ 2147483646 w 126"/>
                <a:gd name="T63" fmla="*/ 2147483646 h 331"/>
                <a:gd name="T64" fmla="*/ 2147483646 w 126"/>
                <a:gd name="T65" fmla="*/ 2147483646 h 331"/>
                <a:gd name="T66" fmla="*/ 2147483646 w 126"/>
                <a:gd name="T67" fmla="*/ 0 h 33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26" h="331">
                  <a:moveTo>
                    <a:pt x="116" y="0"/>
                  </a:moveTo>
                  <a:cubicBezTo>
                    <a:pt x="107" y="0"/>
                    <a:pt x="107" y="0"/>
                    <a:pt x="107" y="0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112" y="6"/>
                    <a:pt x="116" y="9"/>
                    <a:pt x="116" y="14"/>
                  </a:cubicBezTo>
                  <a:cubicBezTo>
                    <a:pt x="116" y="19"/>
                    <a:pt x="110" y="23"/>
                    <a:pt x="104" y="23"/>
                  </a:cubicBezTo>
                  <a:cubicBezTo>
                    <a:pt x="97" y="23"/>
                    <a:pt x="91" y="19"/>
                    <a:pt x="91" y="14"/>
                  </a:cubicBezTo>
                  <a:cubicBezTo>
                    <a:pt x="91" y="10"/>
                    <a:pt x="94" y="6"/>
                    <a:pt x="99" y="5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8" y="6"/>
                    <a:pt x="81" y="9"/>
                    <a:pt x="81" y="14"/>
                  </a:cubicBezTo>
                  <a:cubicBezTo>
                    <a:pt x="81" y="19"/>
                    <a:pt x="76" y="23"/>
                    <a:pt x="69" y="23"/>
                  </a:cubicBezTo>
                  <a:cubicBezTo>
                    <a:pt x="62" y="23"/>
                    <a:pt x="57" y="19"/>
                    <a:pt x="57" y="14"/>
                  </a:cubicBezTo>
                  <a:cubicBezTo>
                    <a:pt x="57" y="10"/>
                    <a:pt x="60" y="6"/>
                    <a:pt x="65" y="5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43" y="6"/>
                    <a:pt x="47" y="9"/>
                    <a:pt x="47" y="14"/>
                  </a:cubicBezTo>
                  <a:cubicBezTo>
                    <a:pt x="47" y="19"/>
                    <a:pt x="41" y="23"/>
                    <a:pt x="35" y="23"/>
                  </a:cubicBezTo>
                  <a:cubicBezTo>
                    <a:pt x="28" y="23"/>
                    <a:pt x="22" y="19"/>
                    <a:pt x="22" y="14"/>
                  </a:cubicBezTo>
                  <a:cubicBezTo>
                    <a:pt x="22" y="10"/>
                    <a:pt x="26" y="6"/>
                    <a:pt x="30" y="5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9" y="6"/>
                    <a:pt x="13" y="9"/>
                    <a:pt x="13" y="14"/>
                  </a:cubicBezTo>
                  <a:cubicBezTo>
                    <a:pt x="13" y="19"/>
                    <a:pt x="7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72" y="331"/>
                    <a:pt x="72" y="331"/>
                    <a:pt x="72" y="331"/>
                  </a:cubicBezTo>
                  <a:cubicBezTo>
                    <a:pt x="104" y="331"/>
                    <a:pt x="126" y="313"/>
                    <a:pt x="126" y="281"/>
                  </a:cubicBezTo>
                  <a:cubicBezTo>
                    <a:pt x="126" y="225"/>
                    <a:pt x="126" y="225"/>
                    <a:pt x="126" y="225"/>
                  </a:cubicBezTo>
                  <a:cubicBezTo>
                    <a:pt x="126" y="225"/>
                    <a:pt x="126" y="225"/>
                    <a:pt x="126" y="225"/>
                  </a:cubicBezTo>
                  <a:cubicBezTo>
                    <a:pt x="126" y="9"/>
                    <a:pt x="126" y="9"/>
                    <a:pt x="126" y="9"/>
                  </a:cubicBezTo>
                  <a:cubicBezTo>
                    <a:pt x="126" y="3"/>
                    <a:pt x="121" y="1"/>
                    <a:pt x="116" y="0"/>
                  </a:cubicBezTo>
                </a:path>
              </a:pathLst>
            </a:custGeom>
            <a:solidFill>
              <a:srgbClr val="E8E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43" name="Freeform 1860">
              <a:extLst>
                <a:ext uri="{FF2B5EF4-FFF2-40B4-BE49-F238E27FC236}">
                  <a16:creationId xmlns:a16="http://schemas.microsoft.com/office/drawing/2014/main" id="{49F45028-F1C6-4EDB-B8F4-29511D7B0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12" y="506412"/>
              <a:ext cx="865187" cy="68262"/>
            </a:xfrm>
            <a:custGeom>
              <a:avLst/>
              <a:gdLst>
                <a:gd name="T0" fmla="*/ 2147483646 w 230"/>
                <a:gd name="T1" fmla="*/ 2147483646 h 18"/>
                <a:gd name="T2" fmla="*/ 2147483646 w 230"/>
                <a:gd name="T3" fmla="*/ 2147483646 h 18"/>
                <a:gd name="T4" fmla="*/ 2147483646 w 230"/>
                <a:gd name="T5" fmla="*/ 2147483646 h 18"/>
                <a:gd name="T6" fmla="*/ 0 w 230"/>
                <a:gd name="T7" fmla="*/ 2147483646 h 18"/>
                <a:gd name="T8" fmla="*/ 2147483646 w 230"/>
                <a:gd name="T9" fmla="*/ 0 h 18"/>
                <a:gd name="T10" fmla="*/ 2147483646 w 230"/>
                <a:gd name="T11" fmla="*/ 0 h 18"/>
                <a:gd name="T12" fmla="*/ 2147483646 w 230"/>
                <a:gd name="T13" fmla="*/ 2147483646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0" h="18">
                  <a:moveTo>
                    <a:pt x="230" y="9"/>
                  </a:moveTo>
                  <a:cubicBezTo>
                    <a:pt x="230" y="14"/>
                    <a:pt x="226" y="18"/>
                    <a:pt x="221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226" y="0"/>
                    <a:pt x="230" y="4"/>
                    <a:pt x="230" y="9"/>
                  </a:cubicBezTo>
                </a:path>
              </a:pathLst>
            </a:custGeom>
            <a:solidFill>
              <a:srgbClr val="C73A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44" name="Freeform 1861">
              <a:extLst>
                <a:ext uri="{FF2B5EF4-FFF2-40B4-BE49-F238E27FC236}">
                  <a16:creationId xmlns:a16="http://schemas.microsoft.com/office/drawing/2014/main" id="{6F92EDBB-AAEB-4856-B0A0-0A5D0E04A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12" y="654050"/>
              <a:ext cx="865187" cy="71437"/>
            </a:xfrm>
            <a:custGeom>
              <a:avLst/>
              <a:gdLst>
                <a:gd name="T0" fmla="*/ 2147483646 w 230"/>
                <a:gd name="T1" fmla="*/ 2147483646 h 19"/>
                <a:gd name="T2" fmla="*/ 2147483646 w 230"/>
                <a:gd name="T3" fmla="*/ 2147483646 h 19"/>
                <a:gd name="T4" fmla="*/ 2147483646 w 230"/>
                <a:gd name="T5" fmla="*/ 2147483646 h 19"/>
                <a:gd name="T6" fmla="*/ 0 w 230"/>
                <a:gd name="T7" fmla="*/ 2147483646 h 19"/>
                <a:gd name="T8" fmla="*/ 2147483646 w 230"/>
                <a:gd name="T9" fmla="*/ 0 h 19"/>
                <a:gd name="T10" fmla="*/ 2147483646 w 230"/>
                <a:gd name="T11" fmla="*/ 0 h 19"/>
                <a:gd name="T12" fmla="*/ 2147483646 w 230"/>
                <a:gd name="T13" fmla="*/ 2147483646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0" h="19">
                  <a:moveTo>
                    <a:pt x="230" y="9"/>
                  </a:moveTo>
                  <a:cubicBezTo>
                    <a:pt x="230" y="15"/>
                    <a:pt x="226" y="19"/>
                    <a:pt x="221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4" y="19"/>
                    <a:pt x="0" y="15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226" y="0"/>
                    <a:pt x="230" y="4"/>
                    <a:pt x="230" y="9"/>
                  </a:cubicBezTo>
                </a:path>
              </a:pathLst>
            </a:custGeom>
            <a:solidFill>
              <a:srgbClr val="C73A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45" name="Freeform 1862">
              <a:extLst>
                <a:ext uri="{FF2B5EF4-FFF2-40B4-BE49-F238E27FC236}">
                  <a16:creationId xmlns:a16="http://schemas.microsoft.com/office/drawing/2014/main" id="{AAAB81FE-F114-4815-9F7E-92C67F58E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12" y="804862"/>
              <a:ext cx="865187" cy="68262"/>
            </a:xfrm>
            <a:custGeom>
              <a:avLst/>
              <a:gdLst>
                <a:gd name="T0" fmla="*/ 2147483646 w 230"/>
                <a:gd name="T1" fmla="*/ 2147483646 h 18"/>
                <a:gd name="T2" fmla="*/ 2147483646 w 230"/>
                <a:gd name="T3" fmla="*/ 2147483646 h 18"/>
                <a:gd name="T4" fmla="*/ 2147483646 w 230"/>
                <a:gd name="T5" fmla="*/ 2147483646 h 18"/>
                <a:gd name="T6" fmla="*/ 0 w 230"/>
                <a:gd name="T7" fmla="*/ 2147483646 h 18"/>
                <a:gd name="T8" fmla="*/ 2147483646 w 230"/>
                <a:gd name="T9" fmla="*/ 0 h 18"/>
                <a:gd name="T10" fmla="*/ 2147483646 w 230"/>
                <a:gd name="T11" fmla="*/ 0 h 18"/>
                <a:gd name="T12" fmla="*/ 2147483646 w 230"/>
                <a:gd name="T13" fmla="*/ 2147483646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0" h="18">
                  <a:moveTo>
                    <a:pt x="230" y="9"/>
                  </a:moveTo>
                  <a:cubicBezTo>
                    <a:pt x="230" y="14"/>
                    <a:pt x="226" y="18"/>
                    <a:pt x="221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226" y="0"/>
                    <a:pt x="230" y="4"/>
                    <a:pt x="230" y="9"/>
                  </a:cubicBezTo>
                </a:path>
              </a:pathLst>
            </a:custGeom>
            <a:solidFill>
              <a:srgbClr val="C73A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46" name="Freeform 1863">
              <a:extLst>
                <a:ext uri="{FF2B5EF4-FFF2-40B4-BE49-F238E27FC236}">
                  <a16:creationId xmlns:a16="http://schemas.microsoft.com/office/drawing/2014/main" id="{C70E7291-7008-4DE3-AE64-A0AE4B0FC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12" y="958850"/>
              <a:ext cx="431800" cy="68262"/>
            </a:xfrm>
            <a:custGeom>
              <a:avLst/>
              <a:gdLst>
                <a:gd name="T0" fmla="*/ 2147483646 w 115"/>
                <a:gd name="T1" fmla="*/ 0 h 18"/>
                <a:gd name="T2" fmla="*/ 2147483646 w 115"/>
                <a:gd name="T3" fmla="*/ 0 h 18"/>
                <a:gd name="T4" fmla="*/ 0 w 115"/>
                <a:gd name="T5" fmla="*/ 2147483646 h 18"/>
                <a:gd name="T6" fmla="*/ 2147483646 w 115"/>
                <a:gd name="T7" fmla="*/ 2147483646 h 18"/>
                <a:gd name="T8" fmla="*/ 2147483646 w 115"/>
                <a:gd name="T9" fmla="*/ 2147483646 h 18"/>
                <a:gd name="T10" fmla="*/ 2147483646 w 115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" h="18">
                  <a:moveTo>
                    <a:pt x="11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115" y="18"/>
                    <a:pt x="115" y="18"/>
                    <a:pt x="115" y="18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rgbClr val="C73A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223" name="组合 7125">
            <a:extLst>
              <a:ext uri="{FF2B5EF4-FFF2-40B4-BE49-F238E27FC236}">
                <a16:creationId xmlns:a16="http://schemas.microsoft.com/office/drawing/2014/main" id="{C1991F6C-3B51-4DC7-9EEA-F29CA7996940}"/>
              </a:ext>
            </a:extLst>
          </p:cNvPr>
          <p:cNvGrpSpPr>
            <a:grpSpLocks/>
          </p:cNvGrpSpPr>
          <p:nvPr/>
        </p:nvGrpSpPr>
        <p:grpSpPr bwMode="auto">
          <a:xfrm>
            <a:off x="9020175" y="3182938"/>
            <a:ext cx="1301750" cy="1309687"/>
            <a:chOff x="0" y="0"/>
            <a:chExt cx="1302826" cy="1309531"/>
          </a:xfrm>
        </p:grpSpPr>
        <p:sp>
          <p:nvSpPr>
            <p:cNvPr id="12" name="Oval 1867">
              <a:extLst>
                <a:ext uri="{FF2B5EF4-FFF2-40B4-BE49-F238E27FC236}">
                  <a16:creationId xmlns:a16="http://schemas.microsoft.com/office/drawing/2014/main" id="{B5C69065-F4C4-403C-9417-8F05EE747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302826" cy="1309531"/>
            </a:xfrm>
            <a:prstGeom prst="ellipse">
              <a:avLst/>
            </a:pr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/>
            </a:p>
          </p:txBody>
        </p:sp>
        <p:grpSp>
          <p:nvGrpSpPr>
            <p:cNvPr id="8224" name="组合 7124">
              <a:extLst>
                <a:ext uri="{FF2B5EF4-FFF2-40B4-BE49-F238E27FC236}">
                  <a16:creationId xmlns:a16="http://schemas.microsoft.com/office/drawing/2014/main" id="{3C49D62F-3284-4781-9B3A-682C5912A4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8387" y="236878"/>
              <a:ext cx="994439" cy="1067066"/>
              <a:chOff x="0" y="0"/>
              <a:chExt cx="994439" cy="1067066"/>
            </a:xfrm>
          </p:grpSpPr>
          <p:sp>
            <p:nvSpPr>
              <p:cNvPr id="8225" name="Freeform 1868">
                <a:extLst>
                  <a:ext uri="{FF2B5EF4-FFF2-40B4-BE49-F238E27FC236}">
                    <a16:creationId xmlns:a16="http://schemas.microsoft.com/office/drawing/2014/main" id="{AEECDE09-C460-4E75-A9F7-DC5413B9ED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90" y="0"/>
                <a:ext cx="956449" cy="1067066"/>
              </a:xfrm>
              <a:custGeom>
                <a:avLst/>
                <a:gdLst>
                  <a:gd name="T0" fmla="*/ 2147483646 w 362"/>
                  <a:gd name="T1" fmla="*/ 2147483646 h 402"/>
                  <a:gd name="T2" fmla="*/ 2147483646 w 362"/>
                  <a:gd name="T3" fmla="*/ 0 h 402"/>
                  <a:gd name="T4" fmla="*/ 2147483646 w 362"/>
                  <a:gd name="T5" fmla="*/ 2147483646 h 402"/>
                  <a:gd name="T6" fmla="*/ 2147483646 w 362"/>
                  <a:gd name="T7" fmla="*/ 2147483646 h 402"/>
                  <a:gd name="T8" fmla="*/ 2147483646 w 362"/>
                  <a:gd name="T9" fmla="*/ 2147483646 h 402"/>
                  <a:gd name="T10" fmla="*/ 0 w 362"/>
                  <a:gd name="T11" fmla="*/ 2147483646 h 402"/>
                  <a:gd name="T12" fmla="*/ 2147483646 w 362"/>
                  <a:gd name="T13" fmla="*/ 2147483646 h 402"/>
                  <a:gd name="T14" fmla="*/ 2147483646 w 362"/>
                  <a:gd name="T15" fmla="*/ 2147483646 h 402"/>
                  <a:gd name="T16" fmla="*/ 2147483646 w 362"/>
                  <a:gd name="T17" fmla="*/ 2147483646 h 4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62" h="402">
                    <a:moveTo>
                      <a:pt x="352" y="88"/>
                    </a:moveTo>
                    <a:cubicBezTo>
                      <a:pt x="214" y="0"/>
                      <a:pt x="214" y="0"/>
                      <a:pt x="214" y="0"/>
                    </a:cubicBezTo>
                    <a:cubicBezTo>
                      <a:pt x="214" y="231"/>
                      <a:pt x="214" y="231"/>
                      <a:pt x="214" y="231"/>
                    </a:cubicBezTo>
                    <a:cubicBezTo>
                      <a:pt x="98" y="231"/>
                      <a:pt x="98" y="231"/>
                      <a:pt x="98" y="231"/>
                    </a:cubicBezTo>
                    <a:cubicBezTo>
                      <a:pt x="98" y="309"/>
                      <a:pt x="98" y="309"/>
                      <a:pt x="98" y="309"/>
                    </a:cubicBezTo>
                    <a:cubicBezTo>
                      <a:pt x="0" y="309"/>
                      <a:pt x="0" y="309"/>
                      <a:pt x="0" y="309"/>
                    </a:cubicBezTo>
                    <a:cubicBezTo>
                      <a:pt x="144" y="402"/>
                      <a:pt x="144" y="402"/>
                      <a:pt x="144" y="402"/>
                    </a:cubicBezTo>
                    <a:cubicBezTo>
                      <a:pt x="267" y="388"/>
                      <a:pt x="362" y="284"/>
                      <a:pt x="362" y="157"/>
                    </a:cubicBezTo>
                    <a:cubicBezTo>
                      <a:pt x="362" y="133"/>
                      <a:pt x="358" y="110"/>
                      <a:pt x="352" y="88"/>
                    </a:cubicBezTo>
                  </a:path>
                </a:pathLst>
              </a:custGeom>
              <a:solidFill>
                <a:srgbClr val="A27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26" name="Freeform 1869">
                <a:extLst>
                  <a:ext uri="{FF2B5EF4-FFF2-40B4-BE49-F238E27FC236}">
                    <a16:creationId xmlns:a16="http://schemas.microsoft.com/office/drawing/2014/main" id="{C225A9F0-AC96-4211-BBF4-189648B0B6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98326"/>
                <a:ext cx="690520" cy="735214"/>
              </a:xfrm>
              <a:custGeom>
                <a:avLst/>
                <a:gdLst>
                  <a:gd name="T0" fmla="*/ 2147483646 w 261"/>
                  <a:gd name="T1" fmla="*/ 2147483646 h 277"/>
                  <a:gd name="T2" fmla="*/ 2147483646 w 261"/>
                  <a:gd name="T3" fmla="*/ 2147483646 h 277"/>
                  <a:gd name="T4" fmla="*/ 2147483646 w 261"/>
                  <a:gd name="T5" fmla="*/ 2147483646 h 277"/>
                  <a:gd name="T6" fmla="*/ 0 w 261"/>
                  <a:gd name="T7" fmla="*/ 2147483646 h 277"/>
                  <a:gd name="T8" fmla="*/ 0 w 261"/>
                  <a:gd name="T9" fmla="*/ 2147483646 h 277"/>
                  <a:gd name="T10" fmla="*/ 2147483646 w 261"/>
                  <a:gd name="T11" fmla="*/ 0 h 277"/>
                  <a:gd name="T12" fmla="*/ 2147483646 w 261"/>
                  <a:gd name="T13" fmla="*/ 0 h 277"/>
                  <a:gd name="T14" fmla="*/ 2147483646 w 261"/>
                  <a:gd name="T15" fmla="*/ 2147483646 h 277"/>
                  <a:gd name="T16" fmla="*/ 2147483646 w 261"/>
                  <a:gd name="T17" fmla="*/ 2147483646 h 2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1" h="277">
                    <a:moveTo>
                      <a:pt x="261" y="245"/>
                    </a:moveTo>
                    <a:cubicBezTo>
                      <a:pt x="261" y="263"/>
                      <a:pt x="246" y="277"/>
                      <a:pt x="228" y="277"/>
                    </a:cubicBezTo>
                    <a:cubicBezTo>
                      <a:pt x="33" y="277"/>
                      <a:pt x="33" y="277"/>
                      <a:pt x="33" y="277"/>
                    </a:cubicBezTo>
                    <a:cubicBezTo>
                      <a:pt x="15" y="277"/>
                      <a:pt x="0" y="263"/>
                      <a:pt x="0" y="245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4"/>
                      <a:pt x="15" y="0"/>
                      <a:pt x="33" y="0"/>
                    </a:cubicBezTo>
                    <a:cubicBezTo>
                      <a:pt x="228" y="0"/>
                      <a:pt x="228" y="0"/>
                      <a:pt x="228" y="0"/>
                    </a:cubicBezTo>
                    <a:cubicBezTo>
                      <a:pt x="246" y="0"/>
                      <a:pt x="261" y="14"/>
                      <a:pt x="261" y="33"/>
                    </a:cubicBezTo>
                    <a:lnTo>
                      <a:pt x="261" y="245"/>
                    </a:lnTo>
                    <a:close/>
                  </a:path>
                </a:pathLst>
              </a:custGeom>
              <a:solidFill>
                <a:srgbClr val="323E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27" name="Freeform 1870">
                <a:extLst>
                  <a:ext uri="{FF2B5EF4-FFF2-40B4-BE49-F238E27FC236}">
                    <a16:creationId xmlns:a16="http://schemas.microsoft.com/office/drawing/2014/main" id="{A750E7A7-9EFD-4162-915B-668C8413C4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98326"/>
                <a:ext cx="690520" cy="243582"/>
              </a:xfrm>
              <a:custGeom>
                <a:avLst/>
                <a:gdLst>
                  <a:gd name="T0" fmla="*/ 2147483646 w 261"/>
                  <a:gd name="T1" fmla="*/ 2147483646 h 92"/>
                  <a:gd name="T2" fmla="*/ 2147483646 w 261"/>
                  <a:gd name="T3" fmla="*/ 2147483646 h 92"/>
                  <a:gd name="T4" fmla="*/ 2147483646 w 261"/>
                  <a:gd name="T5" fmla="*/ 0 h 92"/>
                  <a:gd name="T6" fmla="*/ 2147483646 w 261"/>
                  <a:gd name="T7" fmla="*/ 0 h 92"/>
                  <a:gd name="T8" fmla="*/ 0 w 261"/>
                  <a:gd name="T9" fmla="*/ 2147483646 h 92"/>
                  <a:gd name="T10" fmla="*/ 0 w 261"/>
                  <a:gd name="T11" fmla="*/ 2147483646 h 92"/>
                  <a:gd name="T12" fmla="*/ 2147483646 w 261"/>
                  <a:gd name="T13" fmla="*/ 2147483646 h 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1" h="92">
                    <a:moveTo>
                      <a:pt x="261" y="92"/>
                    </a:moveTo>
                    <a:cubicBezTo>
                      <a:pt x="261" y="33"/>
                      <a:pt x="261" y="33"/>
                      <a:pt x="261" y="33"/>
                    </a:cubicBezTo>
                    <a:cubicBezTo>
                      <a:pt x="261" y="14"/>
                      <a:pt x="246" y="0"/>
                      <a:pt x="228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15" y="0"/>
                      <a:pt x="0" y="14"/>
                      <a:pt x="0" y="33"/>
                    </a:cubicBezTo>
                    <a:cubicBezTo>
                      <a:pt x="0" y="92"/>
                      <a:pt x="0" y="92"/>
                      <a:pt x="0" y="92"/>
                    </a:cubicBezTo>
                    <a:lnTo>
                      <a:pt x="261" y="92"/>
                    </a:lnTo>
                    <a:close/>
                  </a:path>
                </a:pathLst>
              </a:custGeom>
              <a:solidFill>
                <a:srgbClr val="1E2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28" name="Freeform 1871">
                <a:extLst>
                  <a:ext uri="{FF2B5EF4-FFF2-40B4-BE49-F238E27FC236}">
                    <a16:creationId xmlns:a16="http://schemas.microsoft.com/office/drawing/2014/main" id="{8FB84C9E-FE28-4409-8616-D0067FBB84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271" y="0"/>
                <a:ext cx="520684" cy="312857"/>
              </a:xfrm>
              <a:custGeom>
                <a:avLst/>
                <a:gdLst>
                  <a:gd name="T0" fmla="*/ 2147483646 w 197"/>
                  <a:gd name="T1" fmla="*/ 0 h 118"/>
                  <a:gd name="T2" fmla="*/ 2147483646 w 197"/>
                  <a:gd name="T3" fmla="*/ 2147483646 h 118"/>
                  <a:gd name="T4" fmla="*/ 2147483646 w 197"/>
                  <a:gd name="T5" fmla="*/ 2147483646 h 118"/>
                  <a:gd name="T6" fmla="*/ 2147483646 w 197"/>
                  <a:gd name="T7" fmla="*/ 2147483646 h 118"/>
                  <a:gd name="T8" fmla="*/ 2147483646 w 197"/>
                  <a:gd name="T9" fmla="*/ 2147483646 h 118"/>
                  <a:gd name="T10" fmla="*/ 2147483646 w 197"/>
                  <a:gd name="T11" fmla="*/ 2147483646 h 118"/>
                  <a:gd name="T12" fmla="*/ 2147483646 w 197"/>
                  <a:gd name="T13" fmla="*/ 0 h 118"/>
                  <a:gd name="T14" fmla="*/ 2147483646 w 197"/>
                  <a:gd name="T15" fmla="*/ 0 h 118"/>
                  <a:gd name="T16" fmla="*/ 2147483646 w 197"/>
                  <a:gd name="T17" fmla="*/ 2147483646 h 118"/>
                  <a:gd name="T18" fmla="*/ 2147483646 w 197"/>
                  <a:gd name="T19" fmla="*/ 2147483646 h 118"/>
                  <a:gd name="T20" fmla="*/ 2147483646 w 197"/>
                  <a:gd name="T21" fmla="*/ 2147483646 h 118"/>
                  <a:gd name="T22" fmla="*/ 2147483646 w 197"/>
                  <a:gd name="T23" fmla="*/ 2147483646 h 118"/>
                  <a:gd name="T24" fmla="*/ 2147483646 w 197"/>
                  <a:gd name="T25" fmla="*/ 2147483646 h 118"/>
                  <a:gd name="T26" fmla="*/ 2147483646 w 197"/>
                  <a:gd name="T27" fmla="*/ 0 h 118"/>
                  <a:gd name="T28" fmla="*/ 2147483646 w 197"/>
                  <a:gd name="T29" fmla="*/ 0 h 118"/>
                  <a:gd name="T30" fmla="*/ 2147483646 w 197"/>
                  <a:gd name="T31" fmla="*/ 2147483646 h 118"/>
                  <a:gd name="T32" fmla="*/ 2147483646 w 197"/>
                  <a:gd name="T33" fmla="*/ 2147483646 h 118"/>
                  <a:gd name="T34" fmla="*/ 2147483646 w 197"/>
                  <a:gd name="T35" fmla="*/ 2147483646 h 118"/>
                  <a:gd name="T36" fmla="*/ 2147483646 w 197"/>
                  <a:gd name="T37" fmla="*/ 2147483646 h 118"/>
                  <a:gd name="T38" fmla="*/ 2147483646 w 197"/>
                  <a:gd name="T39" fmla="*/ 2147483646 h 118"/>
                  <a:gd name="T40" fmla="*/ 2147483646 w 197"/>
                  <a:gd name="T41" fmla="*/ 0 h 118"/>
                  <a:gd name="T42" fmla="*/ 2147483646 w 197"/>
                  <a:gd name="T43" fmla="*/ 0 h 118"/>
                  <a:gd name="T44" fmla="*/ 2147483646 w 197"/>
                  <a:gd name="T45" fmla="*/ 2147483646 h 118"/>
                  <a:gd name="T46" fmla="*/ 2147483646 w 197"/>
                  <a:gd name="T47" fmla="*/ 2147483646 h 118"/>
                  <a:gd name="T48" fmla="*/ 2147483646 w 197"/>
                  <a:gd name="T49" fmla="*/ 2147483646 h 118"/>
                  <a:gd name="T50" fmla="*/ 2147483646 w 197"/>
                  <a:gd name="T51" fmla="*/ 2147483646 h 118"/>
                  <a:gd name="T52" fmla="*/ 2147483646 w 197"/>
                  <a:gd name="T53" fmla="*/ 2147483646 h 118"/>
                  <a:gd name="T54" fmla="*/ 2147483646 w 197"/>
                  <a:gd name="T55" fmla="*/ 0 h 118"/>
                  <a:gd name="T56" fmla="*/ 2147483646 w 197"/>
                  <a:gd name="T57" fmla="*/ 0 h 118"/>
                  <a:gd name="T58" fmla="*/ 2147483646 w 197"/>
                  <a:gd name="T59" fmla="*/ 2147483646 h 118"/>
                  <a:gd name="T60" fmla="*/ 2147483646 w 197"/>
                  <a:gd name="T61" fmla="*/ 2147483646 h 118"/>
                  <a:gd name="T62" fmla="*/ 2147483646 w 197"/>
                  <a:gd name="T63" fmla="*/ 2147483646 h 118"/>
                  <a:gd name="T64" fmla="*/ 2147483646 w 197"/>
                  <a:gd name="T65" fmla="*/ 2147483646 h 118"/>
                  <a:gd name="T66" fmla="*/ 2147483646 w 197"/>
                  <a:gd name="T67" fmla="*/ 2147483646 h 118"/>
                  <a:gd name="T68" fmla="*/ 2147483646 w 197"/>
                  <a:gd name="T69" fmla="*/ 0 h 118"/>
                  <a:gd name="T70" fmla="*/ 2147483646 w 197"/>
                  <a:gd name="T71" fmla="*/ 0 h 118"/>
                  <a:gd name="T72" fmla="*/ 2147483646 w 197"/>
                  <a:gd name="T73" fmla="*/ 2147483646 h 118"/>
                  <a:gd name="T74" fmla="*/ 2147483646 w 197"/>
                  <a:gd name="T75" fmla="*/ 2147483646 h 118"/>
                  <a:gd name="T76" fmla="*/ 2147483646 w 197"/>
                  <a:gd name="T77" fmla="*/ 2147483646 h 118"/>
                  <a:gd name="T78" fmla="*/ 2147483646 w 197"/>
                  <a:gd name="T79" fmla="*/ 2147483646 h 118"/>
                  <a:gd name="T80" fmla="*/ 2147483646 w 197"/>
                  <a:gd name="T81" fmla="*/ 2147483646 h 118"/>
                  <a:gd name="T82" fmla="*/ 2147483646 w 197"/>
                  <a:gd name="T83" fmla="*/ 0 h 118"/>
                  <a:gd name="T84" fmla="*/ 2147483646 w 197"/>
                  <a:gd name="T85" fmla="*/ 0 h 118"/>
                  <a:gd name="T86" fmla="*/ 2147483646 w 197"/>
                  <a:gd name="T87" fmla="*/ 2147483646 h 118"/>
                  <a:gd name="T88" fmla="*/ 2147483646 w 197"/>
                  <a:gd name="T89" fmla="*/ 2147483646 h 118"/>
                  <a:gd name="T90" fmla="*/ 2147483646 w 197"/>
                  <a:gd name="T91" fmla="*/ 2147483646 h 118"/>
                  <a:gd name="T92" fmla="*/ 2147483646 w 197"/>
                  <a:gd name="T93" fmla="*/ 2147483646 h 118"/>
                  <a:gd name="T94" fmla="*/ 2147483646 w 197"/>
                  <a:gd name="T95" fmla="*/ 2147483646 h 118"/>
                  <a:gd name="T96" fmla="*/ 2147483646 w 197"/>
                  <a:gd name="T97" fmla="*/ 0 h 118"/>
                  <a:gd name="T98" fmla="*/ 0 w 197"/>
                  <a:gd name="T99" fmla="*/ 0 h 118"/>
                  <a:gd name="T100" fmla="*/ 0 w 197"/>
                  <a:gd name="T101" fmla="*/ 2147483646 h 118"/>
                  <a:gd name="T102" fmla="*/ 2147483646 w 197"/>
                  <a:gd name="T103" fmla="*/ 2147483646 h 118"/>
                  <a:gd name="T104" fmla="*/ 2147483646 w 197"/>
                  <a:gd name="T105" fmla="*/ 0 h 118"/>
                  <a:gd name="T106" fmla="*/ 2147483646 w 197"/>
                  <a:gd name="T107" fmla="*/ 0 h 11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97" h="118">
                    <a:moveTo>
                      <a:pt x="183" y="0"/>
                    </a:moveTo>
                    <a:cubicBezTo>
                      <a:pt x="183" y="5"/>
                      <a:pt x="183" y="5"/>
                      <a:pt x="183" y="5"/>
                    </a:cubicBezTo>
                    <a:cubicBezTo>
                      <a:pt x="186" y="6"/>
                      <a:pt x="189" y="10"/>
                      <a:pt x="189" y="14"/>
                    </a:cubicBezTo>
                    <a:cubicBezTo>
                      <a:pt x="189" y="19"/>
                      <a:pt x="185" y="24"/>
                      <a:pt x="180" y="24"/>
                    </a:cubicBezTo>
                    <a:cubicBezTo>
                      <a:pt x="174" y="24"/>
                      <a:pt x="170" y="19"/>
                      <a:pt x="170" y="14"/>
                    </a:cubicBezTo>
                    <a:cubicBezTo>
                      <a:pt x="170" y="10"/>
                      <a:pt x="173" y="6"/>
                      <a:pt x="176" y="5"/>
                    </a:cubicBezTo>
                    <a:cubicBezTo>
                      <a:pt x="176" y="0"/>
                      <a:pt x="176" y="0"/>
                      <a:pt x="17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5"/>
                      <a:pt x="156" y="5"/>
                      <a:pt x="156" y="5"/>
                    </a:cubicBezTo>
                    <a:cubicBezTo>
                      <a:pt x="160" y="6"/>
                      <a:pt x="162" y="10"/>
                      <a:pt x="162" y="14"/>
                    </a:cubicBezTo>
                    <a:cubicBezTo>
                      <a:pt x="162" y="19"/>
                      <a:pt x="158" y="24"/>
                      <a:pt x="153" y="24"/>
                    </a:cubicBezTo>
                    <a:cubicBezTo>
                      <a:pt x="147" y="24"/>
                      <a:pt x="143" y="19"/>
                      <a:pt x="143" y="14"/>
                    </a:cubicBezTo>
                    <a:cubicBezTo>
                      <a:pt x="143" y="10"/>
                      <a:pt x="146" y="6"/>
                      <a:pt x="149" y="5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29" y="5"/>
                      <a:pt x="129" y="5"/>
                      <a:pt x="129" y="5"/>
                    </a:cubicBezTo>
                    <a:cubicBezTo>
                      <a:pt x="133" y="6"/>
                      <a:pt x="135" y="10"/>
                      <a:pt x="135" y="14"/>
                    </a:cubicBezTo>
                    <a:cubicBezTo>
                      <a:pt x="135" y="19"/>
                      <a:pt x="131" y="24"/>
                      <a:pt x="126" y="24"/>
                    </a:cubicBezTo>
                    <a:cubicBezTo>
                      <a:pt x="120" y="24"/>
                      <a:pt x="116" y="19"/>
                      <a:pt x="116" y="14"/>
                    </a:cubicBezTo>
                    <a:cubicBezTo>
                      <a:pt x="116" y="10"/>
                      <a:pt x="119" y="6"/>
                      <a:pt x="122" y="5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02" y="5"/>
                      <a:pt x="102" y="5"/>
                      <a:pt x="102" y="5"/>
                    </a:cubicBezTo>
                    <a:cubicBezTo>
                      <a:pt x="106" y="6"/>
                      <a:pt x="108" y="10"/>
                      <a:pt x="108" y="14"/>
                    </a:cubicBezTo>
                    <a:cubicBezTo>
                      <a:pt x="108" y="19"/>
                      <a:pt x="104" y="24"/>
                      <a:pt x="99" y="24"/>
                    </a:cubicBezTo>
                    <a:cubicBezTo>
                      <a:pt x="93" y="24"/>
                      <a:pt x="89" y="19"/>
                      <a:pt x="89" y="14"/>
                    </a:cubicBezTo>
                    <a:cubicBezTo>
                      <a:pt x="89" y="10"/>
                      <a:pt x="92" y="6"/>
                      <a:pt x="95" y="5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9" y="6"/>
                      <a:pt x="82" y="10"/>
                      <a:pt x="82" y="14"/>
                    </a:cubicBezTo>
                    <a:cubicBezTo>
                      <a:pt x="82" y="19"/>
                      <a:pt x="77" y="24"/>
                      <a:pt x="72" y="24"/>
                    </a:cubicBezTo>
                    <a:cubicBezTo>
                      <a:pt x="66" y="24"/>
                      <a:pt x="62" y="19"/>
                      <a:pt x="62" y="14"/>
                    </a:cubicBezTo>
                    <a:cubicBezTo>
                      <a:pt x="62" y="10"/>
                      <a:pt x="65" y="6"/>
                      <a:pt x="68" y="5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52" y="6"/>
                      <a:pt x="55" y="10"/>
                      <a:pt x="55" y="14"/>
                    </a:cubicBezTo>
                    <a:cubicBezTo>
                      <a:pt x="55" y="19"/>
                      <a:pt x="50" y="24"/>
                      <a:pt x="45" y="24"/>
                    </a:cubicBezTo>
                    <a:cubicBezTo>
                      <a:pt x="39" y="24"/>
                      <a:pt x="35" y="19"/>
                      <a:pt x="35" y="14"/>
                    </a:cubicBezTo>
                    <a:cubicBezTo>
                      <a:pt x="35" y="10"/>
                      <a:pt x="38" y="6"/>
                      <a:pt x="41" y="5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5" y="6"/>
                      <a:pt x="28" y="10"/>
                      <a:pt x="28" y="14"/>
                    </a:cubicBezTo>
                    <a:cubicBezTo>
                      <a:pt x="28" y="19"/>
                      <a:pt x="23" y="24"/>
                      <a:pt x="18" y="24"/>
                    </a:cubicBezTo>
                    <a:cubicBezTo>
                      <a:pt x="13" y="24"/>
                      <a:pt x="8" y="19"/>
                      <a:pt x="8" y="14"/>
                    </a:cubicBezTo>
                    <a:cubicBezTo>
                      <a:pt x="8" y="10"/>
                      <a:pt x="11" y="6"/>
                      <a:pt x="15" y="5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197" y="118"/>
                      <a:pt x="197" y="118"/>
                      <a:pt x="197" y="118"/>
                    </a:cubicBezTo>
                    <a:cubicBezTo>
                      <a:pt x="197" y="0"/>
                      <a:pt x="197" y="0"/>
                      <a:pt x="197" y="0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DF6E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29" name="Freeform 1872">
                <a:extLst>
                  <a:ext uri="{FF2B5EF4-FFF2-40B4-BE49-F238E27FC236}">
                    <a16:creationId xmlns:a16="http://schemas.microsoft.com/office/drawing/2014/main" id="{238DC5B1-4D71-48C4-B083-618F6F0E77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143" y="98326"/>
                <a:ext cx="346378" cy="735214"/>
              </a:xfrm>
              <a:custGeom>
                <a:avLst/>
                <a:gdLst>
                  <a:gd name="T0" fmla="*/ 2147483646 w 131"/>
                  <a:gd name="T1" fmla="*/ 0 h 277"/>
                  <a:gd name="T2" fmla="*/ 0 w 131"/>
                  <a:gd name="T3" fmla="*/ 0 h 277"/>
                  <a:gd name="T4" fmla="*/ 0 w 131"/>
                  <a:gd name="T5" fmla="*/ 2147483646 h 277"/>
                  <a:gd name="T6" fmla="*/ 2147483646 w 131"/>
                  <a:gd name="T7" fmla="*/ 2147483646 h 277"/>
                  <a:gd name="T8" fmla="*/ 2147483646 w 131"/>
                  <a:gd name="T9" fmla="*/ 2147483646 h 277"/>
                  <a:gd name="T10" fmla="*/ 2147483646 w 131"/>
                  <a:gd name="T11" fmla="*/ 2147483646 h 277"/>
                  <a:gd name="T12" fmla="*/ 2147483646 w 131"/>
                  <a:gd name="T13" fmla="*/ 0 h 27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1" h="277">
                    <a:moveTo>
                      <a:pt x="9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77"/>
                      <a:pt x="0" y="277"/>
                      <a:pt x="0" y="277"/>
                    </a:cubicBezTo>
                    <a:cubicBezTo>
                      <a:pt x="98" y="277"/>
                      <a:pt x="98" y="277"/>
                      <a:pt x="98" y="277"/>
                    </a:cubicBezTo>
                    <a:cubicBezTo>
                      <a:pt x="116" y="277"/>
                      <a:pt x="131" y="263"/>
                      <a:pt x="131" y="245"/>
                    </a:cubicBezTo>
                    <a:cubicBezTo>
                      <a:pt x="131" y="33"/>
                      <a:pt x="131" y="33"/>
                      <a:pt x="131" y="33"/>
                    </a:cubicBezTo>
                    <a:cubicBezTo>
                      <a:pt x="131" y="14"/>
                      <a:pt x="116" y="0"/>
                      <a:pt x="98" y="0"/>
                    </a:cubicBezTo>
                  </a:path>
                </a:pathLst>
              </a:custGeom>
              <a:solidFill>
                <a:srgbClr val="1E2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30" name="Freeform 1873">
                <a:extLst>
                  <a:ext uri="{FF2B5EF4-FFF2-40B4-BE49-F238E27FC236}">
                    <a16:creationId xmlns:a16="http://schemas.microsoft.com/office/drawing/2014/main" id="{E76D4D43-0D76-48D8-ABD1-C709CD0031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143" y="0"/>
                <a:ext cx="264811" cy="312857"/>
              </a:xfrm>
              <a:custGeom>
                <a:avLst/>
                <a:gdLst>
                  <a:gd name="T0" fmla="*/ 2147483646 w 100"/>
                  <a:gd name="T1" fmla="*/ 0 h 118"/>
                  <a:gd name="T2" fmla="*/ 2147483646 w 100"/>
                  <a:gd name="T3" fmla="*/ 2147483646 h 118"/>
                  <a:gd name="T4" fmla="*/ 2147483646 w 100"/>
                  <a:gd name="T5" fmla="*/ 2147483646 h 118"/>
                  <a:gd name="T6" fmla="*/ 2147483646 w 100"/>
                  <a:gd name="T7" fmla="*/ 2147483646 h 118"/>
                  <a:gd name="T8" fmla="*/ 2147483646 w 100"/>
                  <a:gd name="T9" fmla="*/ 2147483646 h 118"/>
                  <a:gd name="T10" fmla="*/ 2147483646 w 100"/>
                  <a:gd name="T11" fmla="*/ 2147483646 h 118"/>
                  <a:gd name="T12" fmla="*/ 2147483646 w 100"/>
                  <a:gd name="T13" fmla="*/ 0 h 118"/>
                  <a:gd name="T14" fmla="*/ 2147483646 w 100"/>
                  <a:gd name="T15" fmla="*/ 0 h 118"/>
                  <a:gd name="T16" fmla="*/ 2147483646 w 100"/>
                  <a:gd name="T17" fmla="*/ 2147483646 h 118"/>
                  <a:gd name="T18" fmla="*/ 2147483646 w 100"/>
                  <a:gd name="T19" fmla="*/ 2147483646 h 118"/>
                  <a:gd name="T20" fmla="*/ 2147483646 w 100"/>
                  <a:gd name="T21" fmla="*/ 2147483646 h 118"/>
                  <a:gd name="T22" fmla="*/ 2147483646 w 100"/>
                  <a:gd name="T23" fmla="*/ 2147483646 h 118"/>
                  <a:gd name="T24" fmla="*/ 2147483646 w 100"/>
                  <a:gd name="T25" fmla="*/ 2147483646 h 118"/>
                  <a:gd name="T26" fmla="*/ 2147483646 w 100"/>
                  <a:gd name="T27" fmla="*/ 0 h 118"/>
                  <a:gd name="T28" fmla="*/ 2147483646 w 100"/>
                  <a:gd name="T29" fmla="*/ 0 h 118"/>
                  <a:gd name="T30" fmla="*/ 2147483646 w 100"/>
                  <a:gd name="T31" fmla="*/ 2147483646 h 118"/>
                  <a:gd name="T32" fmla="*/ 2147483646 w 100"/>
                  <a:gd name="T33" fmla="*/ 2147483646 h 118"/>
                  <a:gd name="T34" fmla="*/ 2147483646 w 100"/>
                  <a:gd name="T35" fmla="*/ 2147483646 h 118"/>
                  <a:gd name="T36" fmla="*/ 2147483646 w 100"/>
                  <a:gd name="T37" fmla="*/ 2147483646 h 118"/>
                  <a:gd name="T38" fmla="*/ 2147483646 w 100"/>
                  <a:gd name="T39" fmla="*/ 2147483646 h 118"/>
                  <a:gd name="T40" fmla="*/ 2147483646 w 100"/>
                  <a:gd name="T41" fmla="*/ 0 h 118"/>
                  <a:gd name="T42" fmla="*/ 2147483646 w 100"/>
                  <a:gd name="T43" fmla="*/ 0 h 118"/>
                  <a:gd name="T44" fmla="*/ 2147483646 w 100"/>
                  <a:gd name="T45" fmla="*/ 2147483646 h 118"/>
                  <a:gd name="T46" fmla="*/ 2147483646 w 100"/>
                  <a:gd name="T47" fmla="*/ 2147483646 h 118"/>
                  <a:gd name="T48" fmla="*/ 2147483646 w 100"/>
                  <a:gd name="T49" fmla="*/ 2147483646 h 118"/>
                  <a:gd name="T50" fmla="*/ 0 w 100"/>
                  <a:gd name="T51" fmla="*/ 2147483646 h 118"/>
                  <a:gd name="T52" fmla="*/ 0 w 100"/>
                  <a:gd name="T53" fmla="*/ 2147483646 h 118"/>
                  <a:gd name="T54" fmla="*/ 2147483646 w 100"/>
                  <a:gd name="T55" fmla="*/ 2147483646 h 118"/>
                  <a:gd name="T56" fmla="*/ 2147483646 w 100"/>
                  <a:gd name="T57" fmla="*/ 0 h 118"/>
                  <a:gd name="T58" fmla="*/ 2147483646 w 100"/>
                  <a:gd name="T59" fmla="*/ 0 h 11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00" h="118">
                    <a:moveTo>
                      <a:pt x="86" y="0"/>
                    </a:moveTo>
                    <a:cubicBezTo>
                      <a:pt x="86" y="5"/>
                      <a:pt x="86" y="5"/>
                      <a:pt x="86" y="5"/>
                    </a:cubicBezTo>
                    <a:cubicBezTo>
                      <a:pt x="89" y="6"/>
                      <a:pt x="92" y="10"/>
                      <a:pt x="92" y="14"/>
                    </a:cubicBezTo>
                    <a:cubicBezTo>
                      <a:pt x="92" y="19"/>
                      <a:pt x="88" y="24"/>
                      <a:pt x="83" y="24"/>
                    </a:cubicBezTo>
                    <a:cubicBezTo>
                      <a:pt x="77" y="24"/>
                      <a:pt x="73" y="19"/>
                      <a:pt x="73" y="14"/>
                    </a:cubicBezTo>
                    <a:cubicBezTo>
                      <a:pt x="73" y="10"/>
                      <a:pt x="76" y="6"/>
                      <a:pt x="79" y="5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63" y="6"/>
                      <a:pt x="65" y="10"/>
                      <a:pt x="65" y="14"/>
                    </a:cubicBezTo>
                    <a:cubicBezTo>
                      <a:pt x="65" y="19"/>
                      <a:pt x="61" y="24"/>
                      <a:pt x="56" y="24"/>
                    </a:cubicBezTo>
                    <a:cubicBezTo>
                      <a:pt x="50" y="24"/>
                      <a:pt x="46" y="19"/>
                      <a:pt x="46" y="14"/>
                    </a:cubicBezTo>
                    <a:cubicBezTo>
                      <a:pt x="46" y="10"/>
                      <a:pt x="49" y="6"/>
                      <a:pt x="52" y="5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6" y="6"/>
                      <a:pt x="38" y="10"/>
                      <a:pt x="38" y="14"/>
                    </a:cubicBezTo>
                    <a:cubicBezTo>
                      <a:pt x="38" y="19"/>
                      <a:pt x="34" y="24"/>
                      <a:pt x="29" y="24"/>
                    </a:cubicBezTo>
                    <a:cubicBezTo>
                      <a:pt x="23" y="24"/>
                      <a:pt x="19" y="19"/>
                      <a:pt x="19" y="14"/>
                    </a:cubicBezTo>
                    <a:cubicBezTo>
                      <a:pt x="19" y="10"/>
                      <a:pt x="22" y="6"/>
                      <a:pt x="25" y="5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9" y="6"/>
                      <a:pt x="11" y="10"/>
                      <a:pt x="11" y="14"/>
                    </a:cubicBezTo>
                    <a:cubicBezTo>
                      <a:pt x="11" y="19"/>
                      <a:pt x="7" y="24"/>
                      <a:pt x="2" y="24"/>
                    </a:cubicBezTo>
                    <a:cubicBezTo>
                      <a:pt x="1" y="24"/>
                      <a:pt x="1" y="24"/>
                      <a:pt x="0" y="24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100" y="118"/>
                      <a:pt x="100" y="118"/>
                      <a:pt x="100" y="118"/>
                    </a:cubicBezTo>
                    <a:cubicBezTo>
                      <a:pt x="100" y="0"/>
                      <a:pt x="100" y="0"/>
                      <a:pt x="100" y="0"/>
                    </a:cubicBez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C34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31" name="Rectangle 1874">
                <a:extLst>
                  <a:ext uri="{FF2B5EF4-FFF2-40B4-BE49-F238E27FC236}">
                    <a16:creationId xmlns:a16="http://schemas.microsoft.com/office/drawing/2014/main" id="{B4E94E0F-05FF-442A-BAB5-64CE6E0AAD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684" y="424592"/>
                <a:ext cx="232408" cy="74862"/>
              </a:xfrm>
              <a:prstGeom prst="rect">
                <a:avLst/>
              </a:prstGeom>
              <a:solidFill>
                <a:srgbClr val="FFF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/>
              </a:p>
            </p:txBody>
          </p:sp>
          <p:sp>
            <p:nvSpPr>
              <p:cNvPr id="8232" name="Rectangle 1875">
                <a:extLst>
                  <a:ext uri="{FF2B5EF4-FFF2-40B4-BE49-F238E27FC236}">
                    <a16:creationId xmlns:a16="http://schemas.microsoft.com/office/drawing/2014/main" id="{EFBD1F38-93C8-441B-B7F4-36845B3E79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959" y="424592"/>
                <a:ext cx="232408" cy="74862"/>
              </a:xfrm>
              <a:prstGeom prst="rect">
                <a:avLst/>
              </a:prstGeom>
              <a:solidFill>
                <a:srgbClr val="FFF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/>
              </a:p>
            </p:txBody>
          </p:sp>
          <p:sp>
            <p:nvSpPr>
              <p:cNvPr id="8233" name="Rectangle 1876">
                <a:extLst>
                  <a:ext uri="{FF2B5EF4-FFF2-40B4-BE49-F238E27FC236}">
                    <a16:creationId xmlns:a16="http://schemas.microsoft.com/office/drawing/2014/main" id="{8BF0A12C-3158-4A8A-98BC-4996601800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352" y="735214"/>
                <a:ext cx="232408" cy="77097"/>
              </a:xfrm>
              <a:prstGeom prst="rect">
                <a:avLst/>
              </a:prstGeom>
              <a:solidFill>
                <a:srgbClr val="64A6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/>
              </a:p>
            </p:txBody>
          </p:sp>
          <p:sp>
            <p:nvSpPr>
              <p:cNvPr id="8234" name="Rectangle 1877">
                <a:extLst>
                  <a:ext uri="{FF2B5EF4-FFF2-40B4-BE49-F238E27FC236}">
                    <a16:creationId xmlns:a16="http://schemas.microsoft.com/office/drawing/2014/main" id="{EB2FC044-A47E-4423-8CBB-26C1B5545A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352" y="615658"/>
                <a:ext cx="232408" cy="77097"/>
              </a:xfrm>
              <a:prstGeom prst="rect">
                <a:avLst/>
              </a:prstGeom>
              <a:solidFill>
                <a:srgbClr val="64A6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/>
              </a:p>
            </p:txBody>
          </p:sp>
          <p:sp>
            <p:nvSpPr>
              <p:cNvPr id="8235" name="Rectangle 1878">
                <a:extLst>
                  <a:ext uri="{FF2B5EF4-FFF2-40B4-BE49-F238E27FC236}">
                    <a16:creationId xmlns:a16="http://schemas.microsoft.com/office/drawing/2014/main" id="{89236639-A08D-477B-872A-CFC882C906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016" y="345260"/>
                <a:ext cx="75980" cy="233526"/>
              </a:xfrm>
              <a:prstGeom prst="rect">
                <a:avLst/>
              </a:prstGeom>
              <a:solidFill>
                <a:srgbClr val="FFF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/>
              </a:p>
            </p:txBody>
          </p:sp>
          <p:sp>
            <p:nvSpPr>
              <p:cNvPr id="8236" name="Freeform 1879">
                <a:extLst>
                  <a:ext uri="{FF2B5EF4-FFF2-40B4-BE49-F238E27FC236}">
                    <a16:creationId xmlns:a16="http://schemas.microsoft.com/office/drawing/2014/main" id="{9144870D-651E-4468-8CD2-158D2A3EEF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914" y="100561"/>
                <a:ext cx="488281" cy="32403"/>
              </a:xfrm>
              <a:custGeom>
                <a:avLst/>
                <a:gdLst>
                  <a:gd name="T0" fmla="*/ 2147483646 w 437"/>
                  <a:gd name="T1" fmla="*/ 2147483646 h 29"/>
                  <a:gd name="T2" fmla="*/ 2147483646 w 437"/>
                  <a:gd name="T3" fmla="*/ 2147483646 h 29"/>
                  <a:gd name="T4" fmla="*/ 0 w 437"/>
                  <a:gd name="T5" fmla="*/ 2147483646 h 29"/>
                  <a:gd name="T6" fmla="*/ 0 w 437"/>
                  <a:gd name="T7" fmla="*/ 0 h 29"/>
                  <a:gd name="T8" fmla="*/ 2147483646 w 437"/>
                  <a:gd name="T9" fmla="*/ 0 h 29"/>
                  <a:gd name="T10" fmla="*/ 2147483646 w 437"/>
                  <a:gd name="T11" fmla="*/ 2147483646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7" h="29">
                    <a:moveTo>
                      <a:pt x="437" y="29"/>
                    </a:moveTo>
                    <a:lnTo>
                      <a:pt x="437" y="29"/>
                    </a:lnTo>
                    <a:lnTo>
                      <a:pt x="0" y="29"/>
                    </a:lnTo>
                    <a:lnTo>
                      <a:pt x="0" y="0"/>
                    </a:lnTo>
                    <a:lnTo>
                      <a:pt x="437" y="0"/>
                    </a:lnTo>
                    <a:lnTo>
                      <a:pt x="437" y="29"/>
                    </a:lnTo>
                    <a:close/>
                  </a:path>
                </a:pathLst>
              </a:custGeom>
              <a:solidFill>
                <a:srgbClr val="FFF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37" name="Freeform 1880">
                <a:extLst>
                  <a:ext uri="{FF2B5EF4-FFF2-40B4-BE49-F238E27FC236}">
                    <a16:creationId xmlns:a16="http://schemas.microsoft.com/office/drawing/2014/main" id="{9D44CE45-9EAD-4D32-B89E-F27A15F4E6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914" y="162015"/>
                <a:ext cx="488281" cy="31286"/>
              </a:xfrm>
              <a:custGeom>
                <a:avLst/>
                <a:gdLst>
                  <a:gd name="T0" fmla="*/ 2147483646 w 437"/>
                  <a:gd name="T1" fmla="*/ 2147483646 h 28"/>
                  <a:gd name="T2" fmla="*/ 2147483646 w 437"/>
                  <a:gd name="T3" fmla="*/ 2147483646 h 28"/>
                  <a:gd name="T4" fmla="*/ 0 w 437"/>
                  <a:gd name="T5" fmla="*/ 2147483646 h 28"/>
                  <a:gd name="T6" fmla="*/ 0 w 437"/>
                  <a:gd name="T7" fmla="*/ 0 h 28"/>
                  <a:gd name="T8" fmla="*/ 2147483646 w 437"/>
                  <a:gd name="T9" fmla="*/ 0 h 28"/>
                  <a:gd name="T10" fmla="*/ 2147483646 w 437"/>
                  <a:gd name="T11" fmla="*/ 2147483646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7" h="28">
                    <a:moveTo>
                      <a:pt x="437" y="28"/>
                    </a:moveTo>
                    <a:lnTo>
                      <a:pt x="437" y="28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437" y="0"/>
                    </a:lnTo>
                    <a:lnTo>
                      <a:pt x="437" y="28"/>
                    </a:lnTo>
                    <a:close/>
                  </a:path>
                </a:pathLst>
              </a:custGeom>
              <a:solidFill>
                <a:srgbClr val="FFF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38" name="Rectangle 1881">
                <a:extLst>
                  <a:ext uri="{FF2B5EF4-FFF2-40B4-BE49-F238E27FC236}">
                    <a16:creationId xmlns:a16="http://schemas.microsoft.com/office/drawing/2014/main" id="{AA979119-578A-474A-BC6B-A2B818824C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914" y="220117"/>
                <a:ext cx="240230" cy="32403"/>
              </a:xfrm>
              <a:prstGeom prst="rect">
                <a:avLst/>
              </a:prstGeom>
              <a:solidFill>
                <a:srgbClr val="FFF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/>
              </a:p>
            </p:txBody>
          </p:sp>
        </p:grpSp>
      </p:grpSp>
      <p:grpSp>
        <p:nvGrpSpPr>
          <p:cNvPr id="8240" name="组合 7123">
            <a:extLst>
              <a:ext uri="{FF2B5EF4-FFF2-40B4-BE49-F238E27FC236}">
                <a16:creationId xmlns:a16="http://schemas.microsoft.com/office/drawing/2014/main" id="{5BCE4AE4-E954-4D74-812B-BE84990A9BA8}"/>
              </a:ext>
            </a:extLst>
          </p:cNvPr>
          <p:cNvGrpSpPr>
            <a:grpSpLocks/>
          </p:cNvGrpSpPr>
          <p:nvPr/>
        </p:nvGrpSpPr>
        <p:grpSpPr bwMode="auto">
          <a:xfrm>
            <a:off x="6600825" y="1776413"/>
            <a:ext cx="1312863" cy="1312862"/>
            <a:chOff x="0" y="0"/>
            <a:chExt cx="1291653" cy="1298357"/>
          </a:xfrm>
        </p:grpSpPr>
        <p:sp>
          <p:nvSpPr>
            <p:cNvPr id="8217" name="Oval 1887">
              <a:extLst>
                <a:ext uri="{FF2B5EF4-FFF2-40B4-BE49-F238E27FC236}">
                  <a16:creationId xmlns:a16="http://schemas.microsoft.com/office/drawing/2014/main" id="{224CC398-9E22-4166-9AE0-8453904555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291653" cy="1298357"/>
            </a:xfrm>
            <a:prstGeom prst="ellipse">
              <a:avLst/>
            </a:prstGeom>
            <a:solidFill>
              <a:srgbClr val="40C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/>
            </a:p>
          </p:txBody>
        </p:sp>
        <p:sp>
          <p:nvSpPr>
            <p:cNvPr id="8218" name="Freeform 1888">
              <a:extLst>
                <a:ext uri="{FF2B5EF4-FFF2-40B4-BE49-F238E27FC236}">
                  <a16:creationId xmlns:a16="http://schemas.microsoft.com/office/drawing/2014/main" id="{01C4D246-7B68-46E9-A31E-A2D770E63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107" y="472638"/>
              <a:ext cx="1033546" cy="815663"/>
            </a:xfrm>
            <a:custGeom>
              <a:avLst/>
              <a:gdLst>
                <a:gd name="T0" fmla="*/ 2147483646 w 391"/>
                <a:gd name="T1" fmla="*/ 2147483646 h 307"/>
                <a:gd name="T2" fmla="*/ 2147483646 w 391"/>
                <a:gd name="T3" fmla="*/ 0 h 307"/>
                <a:gd name="T4" fmla="*/ 2147483646 w 391"/>
                <a:gd name="T5" fmla="*/ 2147483646 h 307"/>
                <a:gd name="T6" fmla="*/ 2147483646 w 391"/>
                <a:gd name="T7" fmla="*/ 2147483646 h 307"/>
                <a:gd name="T8" fmla="*/ 2147483646 w 391"/>
                <a:gd name="T9" fmla="*/ 2147483646 h 307"/>
                <a:gd name="T10" fmla="*/ 2147483646 w 391"/>
                <a:gd name="T11" fmla="*/ 2147483646 h 307"/>
                <a:gd name="T12" fmla="*/ 2147483646 w 391"/>
                <a:gd name="T13" fmla="*/ 2147483646 h 307"/>
                <a:gd name="T14" fmla="*/ 0 w 391"/>
                <a:gd name="T15" fmla="*/ 2147483646 h 307"/>
                <a:gd name="T16" fmla="*/ 2147483646 w 391"/>
                <a:gd name="T17" fmla="*/ 2147483646 h 307"/>
                <a:gd name="T18" fmla="*/ 2147483646 w 391"/>
                <a:gd name="T19" fmla="*/ 2147483646 h 307"/>
                <a:gd name="T20" fmla="*/ 2147483646 w 391"/>
                <a:gd name="T21" fmla="*/ 2147483646 h 307"/>
                <a:gd name="T22" fmla="*/ 2147483646 w 391"/>
                <a:gd name="T23" fmla="*/ 2147483646 h 3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91" h="307">
                  <a:moveTo>
                    <a:pt x="390" y="58"/>
                  </a:moveTo>
                  <a:cubicBezTo>
                    <a:pt x="302" y="0"/>
                    <a:pt x="302" y="0"/>
                    <a:pt x="302" y="0"/>
                  </a:cubicBezTo>
                  <a:cubicBezTo>
                    <a:pt x="302" y="77"/>
                    <a:pt x="302" y="77"/>
                    <a:pt x="302" y="77"/>
                  </a:cubicBezTo>
                  <a:cubicBezTo>
                    <a:pt x="288" y="77"/>
                    <a:pt x="288" y="77"/>
                    <a:pt x="288" y="77"/>
                  </a:cubicBezTo>
                  <a:cubicBezTo>
                    <a:pt x="288" y="111"/>
                    <a:pt x="288" y="111"/>
                    <a:pt x="288" y="111"/>
                  </a:cubicBezTo>
                  <a:cubicBezTo>
                    <a:pt x="38" y="111"/>
                    <a:pt x="38" y="111"/>
                    <a:pt x="38" y="111"/>
                  </a:cubicBezTo>
                  <a:cubicBezTo>
                    <a:pt x="38" y="171"/>
                    <a:pt x="38" y="171"/>
                    <a:pt x="38" y="171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196" y="296"/>
                    <a:pt x="196" y="296"/>
                    <a:pt x="196" y="296"/>
                  </a:cubicBezTo>
                  <a:cubicBezTo>
                    <a:pt x="189" y="307"/>
                    <a:pt x="189" y="307"/>
                    <a:pt x="189" y="307"/>
                  </a:cubicBezTo>
                  <a:cubicBezTo>
                    <a:pt x="304" y="287"/>
                    <a:pt x="391" y="187"/>
                    <a:pt x="391" y="66"/>
                  </a:cubicBezTo>
                  <a:cubicBezTo>
                    <a:pt x="391" y="63"/>
                    <a:pt x="391" y="61"/>
                    <a:pt x="390" y="58"/>
                  </a:cubicBezTo>
                </a:path>
              </a:pathLst>
            </a:custGeom>
            <a:solidFill>
              <a:srgbClr val="0C8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9" name="Freeform 1889">
              <a:extLst>
                <a:ext uri="{FF2B5EF4-FFF2-40B4-BE49-F238E27FC236}">
                  <a16:creationId xmlns:a16="http://schemas.microsoft.com/office/drawing/2014/main" id="{D9D844CF-3B67-41FA-90AD-A724CD078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19" y="308388"/>
              <a:ext cx="544148" cy="692755"/>
            </a:xfrm>
            <a:custGeom>
              <a:avLst/>
              <a:gdLst>
                <a:gd name="T0" fmla="*/ 2147483646 w 206"/>
                <a:gd name="T1" fmla="*/ 2147483646 h 261"/>
                <a:gd name="T2" fmla="*/ 2147483646 w 206"/>
                <a:gd name="T3" fmla="*/ 2147483646 h 261"/>
                <a:gd name="T4" fmla="*/ 2147483646 w 206"/>
                <a:gd name="T5" fmla="*/ 2147483646 h 261"/>
                <a:gd name="T6" fmla="*/ 2147483646 w 206"/>
                <a:gd name="T7" fmla="*/ 2147483646 h 261"/>
                <a:gd name="T8" fmla="*/ 2147483646 w 206"/>
                <a:gd name="T9" fmla="*/ 2147483646 h 261"/>
                <a:gd name="T10" fmla="*/ 2147483646 w 206"/>
                <a:gd name="T11" fmla="*/ 2147483646 h 261"/>
                <a:gd name="T12" fmla="*/ 2147483646 w 206"/>
                <a:gd name="T13" fmla="*/ 2147483646 h 261"/>
                <a:gd name="T14" fmla="*/ 2147483646 w 206"/>
                <a:gd name="T15" fmla="*/ 2147483646 h 261"/>
                <a:gd name="T16" fmla="*/ 2147483646 w 206"/>
                <a:gd name="T17" fmla="*/ 2147483646 h 261"/>
                <a:gd name="T18" fmla="*/ 2147483646 w 206"/>
                <a:gd name="T19" fmla="*/ 2147483646 h 261"/>
                <a:gd name="T20" fmla="*/ 2147483646 w 206"/>
                <a:gd name="T21" fmla="*/ 2147483646 h 261"/>
                <a:gd name="T22" fmla="*/ 2147483646 w 206"/>
                <a:gd name="T23" fmla="*/ 2147483646 h 261"/>
                <a:gd name="T24" fmla="*/ 2147483646 w 206"/>
                <a:gd name="T25" fmla="*/ 2147483646 h 261"/>
                <a:gd name="T26" fmla="*/ 2147483646 w 206"/>
                <a:gd name="T27" fmla="*/ 2147483646 h 261"/>
                <a:gd name="T28" fmla="*/ 2147483646 w 206"/>
                <a:gd name="T29" fmla="*/ 2147483646 h 261"/>
                <a:gd name="T30" fmla="*/ 2147483646 w 206"/>
                <a:gd name="T31" fmla="*/ 2147483646 h 2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6" h="261">
                  <a:moveTo>
                    <a:pt x="160" y="79"/>
                  </a:moveTo>
                  <a:cubicBezTo>
                    <a:pt x="150" y="53"/>
                    <a:pt x="139" y="15"/>
                    <a:pt x="137" y="4"/>
                  </a:cubicBezTo>
                  <a:cubicBezTo>
                    <a:pt x="137" y="4"/>
                    <a:pt x="116" y="0"/>
                    <a:pt x="110" y="31"/>
                  </a:cubicBezTo>
                  <a:cubicBezTo>
                    <a:pt x="109" y="36"/>
                    <a:pt x="110" y="46"/>
                    <a:pt x="112" y="55"/>
                  </a:cubicBezTo>
                  <a:cubicBezTo>
                    <a:pt x="113" y="65"/>
                    <a:pt x="124" y="87"/>
                    <a:pt x="103" y="93"/>
                  </a:cubicBezTo>
                  <a:cubicBezTo>
                    <a:pt x="82" y="98"/>
                    <a:pt x="51" y="77"/>
                    <a:pt x="28" y="95"/>
                  </a:cubicBezTo>
                  <a:cubicBezTo>
                    <a:pt x="28" y="95"/>
                    <a:pt x="6" y="110"/>
                    <a:pt x="30" y="126"/>
                  </a:cubicBezTo>
                  <a:cubicBezTo>
                    <a:pt x="30" y="126"/>
                    <a:pt x="0" y="145"/>
                    <a:pt x="25" y="163"/>
                  </a:cubicBezTo>
                  <a:cubicBezTo>
                    <a:pt x="25" y="163"/>
                    <a:pt x="18" y="168"/>
                    <a:pt x="17" y="179"/>
                  </a:cubicBezTo>
                  <a:cubicBezTo>
                    <a:pt x="16" y="189"/>
                    <a:pt x="21" y="200"/>
                    <a:pt x="34" y="201"/>
                  </a:cubicBezTo>
                  <a:cubicBezTo>
                    <a:pt x="34" y="201"/>
                    <a:pt x="27" y="207"/>
                    <a:pt x="26" y="215"/>
                  </a:cubicBezTo>
                  <a:cubicBezTo>
                    <a:pt x="25" y="223"/>
                    <a:pt x="29" y="233"/>
                    <a:pt x="41" y="237"/>
                  </a:cubicBezTo>
                  <a:cubicBezTo>
                    <a:pt x="41" y="237"/>
                    <a:pt x="91" y="261"/>
                    <a:pt x="174" y="227"/>
                  </a:cubicBezTo>
                  <a:cubicBezTo>
                    <a:pt x="174" y="227"/>
                    <a:pt x="198" y="215"/>
                    <a:pt x="206" y="212"/>
                  </a:cubicBezTo>
                  <a:cubicBezTo>
                    <a:pt x="206" y="102"/>
                    <a:pt x="206" y="102"/>
                    <a:pt x="206" y="102"/>
                  </a:cubicBezTo>
                  <a:cubicBezTo>
                    <a:pt x="206" y="102"/>
                    <a:pt x="170" y="106"/>
                    <a:pt x="160" y="79"/>
                  </a:cubicBezTo>
                </a:path>
              </a:pathLst>
            </a:custGeom>
            <a:solidFill>
              <a:srgbClr val="E0A5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0" name="Freeform 1890">
              <a:extLst>
                <a:ext uri="{FF2B5EF4-FFF2-40B4-BE49-F238E27FC236}">
                  <a16:creationId xmlns:a16="http://schemas.microsoft.com/office/drawing/2014/main" id="{3191EE36-48D7-4CC3-9F55-BC6D3AB63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173" y="536327"/>
              <a:ext cx="189949" cy="404480"/>
            </a:xfrm>
            <a:custGeom>
              <a:avLst/>
              <a:gdLst>
                <a:gd name="T0" fmla="*/ 2147483646 w 72"/>
                <a:gd name="T1" fmla="*/ 2147483646 h 152"/>
                <a:gd name="T2" fmla="*/ 2147483646 w 72"/>
                <a:gd name="T3" fmla="*/ 2147483646 h 152"/>
                <a:gd name="T4" fmla="*/ 2147483646 w 72"/>
                <a:gd name="T5" fmla="*/ 2147483646 h 152"/>
                <a:gd name="T6" fmla="*/ 0 w 72"/>
                <a:gd name="T7" fmla="*/ 2147483646 h 152"/>
                <a:gd name="T8" fmla="*/ 0 w 72"/>
                <a:gd name="T9" fmla="*/ 2147483646 h 152"/>
                <a:gd name="T10" fmla="*/ 2147483646 w 72"/>
                <a:gd name="T11" fmla="*/ 0 h 152"/>
                <a:gd name="T12" fmla="*/ 2147483646 w 72"/>
                <a:gd name="T13" fmla="*/ 0 h 152"/>
                <a:gd name="T14" fmla="*/ 2147483646 w 72"/>
                <a:gd name="T15" fmla="*/ 2147483646 h 152"/>
                <a:gd name="T16" fmla="*/ 2147483646 w 72"/>
                <a:gd name="T17" fmla="*/ 2147483646 h 1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" h="152">
                  <a:moveTo>
                    <a:pt x="72" y="130"/>
                  </a:moveTo>
                  <a:cubicBezTo>
                    <a:pt x="72" y="142"/>
                    <a:pt x="62" y="152"/>
                    <a:pt x="50" y="152"/>
                  </a:cubicBezTo>
                  <a:cubicBezTo>
                    <a:pt x="22" y="152"/>
                    <a:pt x="22" y="152"/>
                    <a:pt x="22" y="152"/>
                  </a:cubicBezTo>
                  <a:cubicBezTo>
                    <a:pt x="10" y="152"/>
                    <a:pt x="0" y="142"/>
                    <a:pt x="0" y="13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10" y="0"/>
                    <a:pt x="22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2" y="0"/>
                    <a:pt x="72" y="9"/>
                    <a:pt x="72" y="21"/>
                  </a:cubicBezTo>
                  <a:lnTo>
                    <a:pt x="72" y="130"/>
                  </a:lnTo>
                  <a:close/>
                </a:path>
              </a:pathLst>
            </a:custGeom>
            <a:solidFill>
              <a:srgbClr val="EB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1" name="Freeform 1891">
              <a:extLst>
                <a:ext uri="{FF2B5EF4-FFF2-40B4-BE49-F238E27FC236}">
                  <a16:creationId xmlns:a16="http://schemas.microsoft.com/office/drawing/2014/main" id="{73D258F6-C533-4E3E-B64B-190BAAF7A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326" y="462582"/>
              <a:ext cx="328500" cy="517332"/>
            </a:xfrm>
            <a:custGeom>
              <a:avLst/>
              <a:gdLst>
                <a:gd name="T0" fmla="*/ 2147483646 w 124"/>
                <a:gd name="T1" fmla="*/ 2147483646 h 195"/>
                <a:gd name="T2" fmla="*/ 2147483646 w 124"/>
                <a:gd name="T3" fmla="*/ 2147483646 h 195"/>
                <a:gd name="T4" fmla="*/ 2147483646 w 124"/>
                <a:gd name="T5" fmla="*/ 2147483646 h 195"/>
                <a:gd name="T6" fmla="*/ 0 w 124"/>
                <a:gd name="T7" fmla="*/ 2147483646 h 195"/>
                <a:gd name="T8" fmla="*/ 0 w 124"/>
                <a:gd name="T9" fmla="*/ 2147483646 h 195"/>
                <a:gd name="T10" fmla="*/ 2147483646 w 124"/>
                <a:gd name="T11" fmla="*/ 0 h 195"/>
                <a:gd name="T12" fmla="*/ 2147483646 w 124"/>
                <a:gd name="T13" fmla="*/ 0 h 195"/>
                <a:gd name="T14" fmla="*/ 2147483646 w 124"/>
                <a:gd name="T15" fmla="*/ 2147483646 h 195"/>
                <a:gd name="T16" fmla="*/ 2147483646 w 124"/>
                <a:gd name="T17" fmla="*/ 2147483646 h 1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4" h="195">
                  <a:moveTo>
                    <a:pt x="124" y="173"/>
                  </a:moveTo>
                  <a:cubicBezTo>
                    <a:pt x="124" y="185"/>
                    <a:pt x="114" y="195"/>
                    <a:pt x="102" y="195"/>
                  </a:cubicBezTo>
                  <a:cubicBezTo>
                    <a:pt x="22" y="195"/>
                    <a:pt x="22" y="195"/>
                    <a:pt x="22" y="195"/>
                  </a:cubicBezTo>
                  <a:cubicBezTo>
                    <a:pt x="9" y="195"/>
                    <a:pt x="0" y="185"/>
                    <a:pt x="0" y="17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9" y="0"/>
                    <a:pt x="22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14" y="0"/>
                    <a:pt x="124" y="10"/>
                    <a:pt x="124" y="22"/>
                  </a:cubicBezTo>
                  <a:lnTo>
                    <a:pt x="124" y="173"/>
                  </a:lnTo>
                  <a:close/>
                </a:path>
              </a:pathLst>
            </a:custGeom>
            <a:solidFill>
              <a:srgbClr val="5D8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2" name="Oval 1892">
              <a:extLst>
                <a:ext uri="{FF2B5EF4-FFF2-40B4-BE49-F238E27FC236}">
                  <a16:creationId xmlns:a16="http://schemas.microsoft.com/office/drawing/2014/main" id="{B2A448C9-23BA-4CD8-97CF-9967655CE4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638" y="815664"/>
              <a:ext cx="53633" cy="52515"/>
            </a:xfrm>
            <a:prstGeom prst="ellipse">
              <a:avLst/>
            </a:pr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/>
            </a:p>
          </p:txBody>
        </p:sp>
      </p:grpSp>
      <p:grpSp>
        <p:nvGrpSpPr>
          <p:cNvPr id="8247" name="组合 1">
            <a:extLst>
              <a:ext uri="{FF2B5EF4-FFF2-40B4-BE49-F238E27FC236}">
                <a16:creationId xmlns:a16="http://schemas.microsoft.com/office/drawing/2014/main" id="{A63D79E4-1540-48EF-BF68-B6E6859C2B5B}"/>
              </a:ext>
            </a:extLst>
          </p:cNvPr>
          <p:cNvGrpSpPr>
            <a:grpSpLocks/>
          </p:cNvGrpSpPr>
          <p:nvPr/>
        </p:nvGrpSpPr>
        <p:grpSpPr bwMode="auto">
          <a:xfrm>
            <a:off x="3167063" y="3525838"/>
            <a:ext cx="5632450" cy="3176587"/>
            <a:chOff x="0" y="0"/>
            <a:chExt cx="5632087" cy="3177200"/>
          </a:xfrm>
        </p:grpSpPr>
        <p:grpSp>
          <p:nvGrpSpPr>
            <p:cNvPr id="8210" name="组合 7084">
              <a:extLst>
                <a:ext uri="{FF2B5EF4-FFF2-40B4-BE49-F238E27FC236}">
                  <a16:creationId xmlns:a16="http://schemas.microsoft.com/office/drawing/2014/main" id="{D9BF2CA3-BF7D-4837-B019-583F9A7C92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632087" cy="3177200"/>
              <a:chOff x="0" y="0"/>
              <a:chExt cx="5632087" cy="3177200"/>
            </a:xfrm>
          </p:grpSpPr>
          <p:sp>
            <p:nvSpPr>
              <p:cNvPr id="8212" name="Freeform 1824">
                <a:extLst>
                  <a:ext uri="{FF2B5EF4-FFF2-40B4-BE49-F238E27FC236}">
                    <a16:creationId xmlns:a16="http://schemas.microsoft.com/office/drawing/2014/main" id="{1D015083-C0FD-4E19-88A2-C832F7ABD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755" y="0"/>
                <a:ext cx="4468578" cy="3107897"/>
              </a:xfrm>
              <a:custGeom>
                <a:avLst/>
                <a:gdLst>
                  <a:gd name="T0" fmla="*/ 2147483646 w 1936"/>
                  <a:gd name="T1" fmla="*/ 2147483646 h 1345"/>
                  <a:gd name="T2" fmla="*/ 2147483646 w 1936"/>
                  <a:gd name="T3" fmla="*/ 2147483646 h 1345"/>
                  <a:gd name="T4" fmla="*/ 2147483646 w 1936"/>
                  <a:gd name="T5" fmla="*/ 2147483646 h 1345"/>
                  <a:gd name="T6" fmla="*/ 0 w 1936"/>
                  <a:gd name="T7" fmla="*/ 2147483646 h 1345"/>
                  <a:gd name="T8" fmla="*/ 0 w 1936"/>
                  <a:gd name="T9" fmla="*/ 2147483646 h 1345"/>
                  <a:gd name="T10" fmla="*/ 2147483646 w 1936"/>
                  <a:gd name="T11" fmla="*/ 0 h 1345"/>
                  <a:gd name="T12" fmla="*/ 2147483646 w 1936"/>
                  <a:gd name="T13" fmla="*/ 0 h 1345"/>
                  <a:gd name="T14" fmla="*/ 2147483646 w 1936"/>
                  <a:gd name="T15" fmla="*/ 2147483646 h 1345"/>
                  <a:gd name="T16" fmla="*/ 2147483646 w 1936"/>
                  <a:gd name="T17" fmla="*/ 2147483646 h 13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36" h="1345">
                    <a:moveTo>
                      <a:pt x="1936" y="1288"/>
                    </a:moveTo>
                    <a:cubicBezTo>
                      <a:pt x="1936" y="1319"/>
                      <a:pt x="1911" y="1345"/>
                      <a:pt x="1879" y="1345"/>
                    </a:cubicBezTo>
                    <a:cubicBezTo>
                      <a:pt x="57" y="1345"/>
                      <a:pt x="57" y="1345"/>
                      <a:pt x="57" y="1345"/>
                    </a:cubicBezTo>
                    <a:cubicBezTo>
                      <a:pt x="25" y="1345"/>
                      <a:pt x="0" y="1319"/>
                      <a:pt x="0" y="1288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26"/>
                      <a:pt x="25" y="0"/>
                      <a:pt x="57" y="0"/>
                    </a:cubicBezTo>
                    <a:cubicBezTo>
                      <a:pt x="1879" y="0"/>
                      <a:pt x="1879" y="0"/>
                      <a:pt x="1879" y="0"/>
                    </a:cubicBezTo>
                    <a:cubicBezTo>
                      <a:pt x="1911" y="0"/>
                      <a:pt x="1936" y="26"/>
                      <a:pt x="1936" y="57"/>
                    </a:cubicBezTo>
                    <a:cubicBezTo>
                      <a:pt x="1936" y="1288"/>
                      <a:pt x="1936" y="1288"/>
                      <a:pt x="1936" y="1288"/>
                    </a:cubicBezTo>
                  </a:path>
                </a:pathLst>
              </a:custGeom>
              <a:solidFill>
                <a:srgbClr val="4657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13" name="Freeform 1825">
                <a:extLst>
                  <a:ext uri="{FF2B5EF4-FFF2-40B4-BE49-F238E27FC236}">
                    <a16:creationId xmlns:a16="http://schemas.microsoft.com/office/drawing/2014/main" id="{F6C9F31B-1FF8-41CC-9904-3F3273C7D3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46" y="3052259"/>
                <a:ext cx="5594995" cy="124941"/>
              </a:xfrm>
              <a:custGeom>
                <a:avLst/>
                <a:gdLst>
                  <a:gd name="T0" fmla="*/ 2147483646 w 2424"/>
                  <a:gd name="T1" fmla="*/ 2147483646 h 54"/>
                  <a:gd name="T2" fmla="*/ 2147483646 w 2424"/>
                  <a:gd name="T3" fmla="*/ 0 h 54"/>
                  <a:gd name="T4" fmla="*/ 2147483646 w 2424"/>
                  <a:gd name="T5" fmla="*/ 2147483646 h 54"/>
                  <a:gd name="T6" fmla="*/ 2147483646 w 2424"/>
                  <a:gd name="T7" fmla="*/ 0 h 54"/>
                  <a:gd name="T8" fmla="*/ 2147483646 w 2424"/>
                  <a:gd name="T9" fmla="*/ 2147483646 h 54"/>
                  <a:gd name="T10" fmla="*/ 0 w 2424"/>
                  <a:gd name="T11" fmla="*/ 2147483646 h 54"/>
                  <a:gd name="T12" fmla="*/ 2147483646 w 2424"/>
                  <a:gd name="T13" fmla="*/ 2147483646 h 54"/>
                  <a:gd name="T14" fmla="*/ 2147483646 w 2424"/>
                  <a:gd name="T15" fmla="*/ 2147483646 h 54"/>
                  <a:gd name="T16" fmla="*/ 2147483646 w 2424"/>
                  <a:gd name="T17" fmla="*/ 2147483646 h 54"/>
                  <a:gd name="T18" fmla="*/ 2147483646 w 2424"/>
                  <a:gd name="T19" fmla="*/ 2147483646 h 54"/>
                  <a:gd name="T20" fmla="*/ 2147483646 w 2424"/>
                  <a:gd name="T21" fmla="*/ 2147483646 h 54"/>
                  <a:gd name="T22" fmla="*/ 2147483646 w 2424"/>
                  <a:gd name="T23" fmla="*/ 2147483646 h 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424" h="54">
                    <a:moveTo>
                      <a:pt x="1008" y="3"/>
                    </a:moveTo>
                    <a:cubicBezTo>
                      <a:pt x="1008" y="0"/>
                      <a:pt x="1008" y="0"/>
                      <a:pt x="1008" y="0"/>
                    </a:cubicBezTo>
                    <a:cubicBezTo>
                      <a:pt x="946" y="2"/>
                      <a:pt x="946" y="2"/>
                      <a:pt x="946" y="2"/>
                    </a:cubicBezTo>
                    <a:cubicBezTo>
                      <a:pt x="850" y="0"/>
                      <a:pt x="850" y="0"/>
                      <a:pt x="850" y="0"/>
                    </a:cubicBezTo>
                    <a:cubicBezTo>
                      <a:pt x="850" y="4"/>
                      <a:pt x="850" y="4"/>
                      <a:pt x="850" y="4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57" y="54"/>
                      <a:pt x="95" y="54"/>
                    </a:cubicBezTo>
                    <a:cubicBezTo>
                      <a:pt x="850" y="54"/>
                      <a:pt x="850" y="54"/>
                      <a:pt x="850" y="54"/>
                    </a:cubicBezTo>
                    <a:cubicBezTo>
                      <a:pt x="850" y="54"/>
                      <a:pt x="911" y="54"/>
                      <a:pt x="1008" y="54"/>
                    </a:cubicBezTo>
                    <a:cubicBezTo>
                      <a:pt x="2329" y="54"/>
                      <a:pt x="2329" y="54"/>
                      <a:pt x="2329" y="54"/>
                    </a:cubicBezTo>
                    <a:cubicBezTo>
                      <a:pt x="2367" y="54"/>
                      <a:pt x="2424" y="25"/>
                      <a:pt x="2424" y="25"/>
                    </a:cubicBezTo>
                    <a:lnTo>
                      <a:pt x="1008" y="3"/>
                    </a:lnTo>
                    <a:close/>
                  </a:path>
                </a:pathLst>
              </a:custGeom>
              <a:solidFill>
                <a:srgbClr val="4657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" name="Freeform 1826">
                <a:extLst>
                  <a:ext uri="{FF2B5EF4-FFF2-40B4-BE49-F238E27FC236}">
                    <a16:creationId xmlns:a16="http://schemas.microsoft.com/office/drawing/2014/main" id="{726E8B1A-0871-4DF0-8E0E-80DD1DB79F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890227"/>
                <a:ext cx="5632087" cy="219622"/>
              </a:xfrm>
              <a:custGeom>
                <a:avLst/>
                <a:gdLst>
                  <a:gd name="T0" fmla="*/ 2147483646 w 2440"/>
                  <a:gd name="T1" fmla="*/ 0 h 95"/>
                  <a:gd name="T2" fmla="*/ 2147483646 w 2440"/>
                  <a:gd name="T3" fmla="*/ 0 h 95"/>
                  <a:gd name="T4" fmla="*/ 0 w 2440"/>
                  <a:gd name="T5" fmla="*/ 2147483646 h 95"/>
                  <a:gd name="T6" fmla="*/ 0 w 2440"/>
                  <a:gd name="T7" fmla="*/ 2147483646 h 95"/>
                  <a:gd name="T8" fmla="*/ 2147483646 w 2440"/>
                  <a:gd name="T9" fmla="*/ 2147483646 h 95"/>
                  <a:gd name="T10" fmla="*/ 2147483646 w 2440"/>
                  <a:gd name="T11" fmla="*/ 2147483646 h 95"/>
                  <a:gd name="T12" fmla="*/ 2147483646 w 2440"/>
                  <a:gd name="T13" fmla="*/ 2147483646 h 95"/>
                  <a:gd name="T14" fmla="*/ 2147483646 w 2440"/>
                  <a:gd name="T15" fmla="*/ 2147483646 h 95"/>
                  <a:gd name="T16" fmla="*/ 2147483646 w 2440"/>
                  <a:gd name="T17" fmla="*/ 0 h 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440" h="95">
                    <a:moveTo>
                      <a:pt x="2429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90"/>
                      <a:pt x="5" y="95"/>
                      <a:pt x="11" y="95"/>
                    </a:cubicBezTo>
                    <a:cubicBezTo>
                      <a:pt x="2429" y="95"/>
                      <a:pt x="2429" y="95"/>
                      <a:pt x="2429" y="95"/>
                    </a:cubicBezTo>
                    <a:cubicBezTo>
                      <a:pt x="2435" y="95"/>
                      <a:pt x="2440" y="90"/>
                      <a:pt x="2440" y="84"/>
                    </a:cubicBezTo>
                    <a:cubicBezTo>
                      <a:pt x="2440" y="11"/>
                      <a:pt x="2440" y="11"/>
                      <a:pt x="2440" y="11"/>
                    </a:cubicBezTo>
                    <a:cubicBezTo>
                      <a:pt x="2440" y="5"/>
                      <a:pt x="2435" y="0"/>
                      <a:pt x="2429" y="0"/>
                    </a:cubicBezTo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15" name="Rectangle 1827">
                <a:extLst>
                  <a:ext uri="{FF2B5EF4-FFF2-40B4-BE49-F238E27FC236}">
                    <a16:creationId xmlns:a16="http://schemas.microsoft.com/office/drawing/2014/main" id="{6DB6410D-55C3-4D57-93EE-30CB6672D5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4265" y="199124"/>
                <a:ext cx="4182581" cy="2596422"/>
              </a:xfrm>
              <a:prstGeom prst="rect">
                <a:avLst/>
              </a:prstGeom>
              <a:solidFill>
                <a:srgbClr val="0C8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/>
              </a:p>
            </p:txBody>
          </p:sp>
          <p:sp>
            <p:nvSpPr>
              <p:cNvPr id="8216" name="Freeform 1828">
                <a:extLst>
                  <a:ext uri="{FF2B5EF4-FFF2-40B4-BE49-F238E27FC236}">
                    <a16:creationId xmlns:a16="http://schemas.microsoft.com/office/drawing/2014/main" id="{D8BA9102-0AFA-4BA7-8E90-8D2D7EAC10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6560" y="2890227"/>
                <a:ext cx="858966" cy="62470"/>
              </a:xfrm>
              <a:custGeom>
                <a:avLst/>
                <a:gdLst>
                  <a:gd name="T0" fmla="*/ 2147483646 w 372"/>
                  <a:gd name="T1" fmla="*/ 0 h 27"/>
                  <a:gd name="T2" fmla="*/ 0 w 372"/>
                  <a:gd name="T3" fmla="*/ 0 h 27"/>
                  <a:gd name="T4" fmla="*/ 0 w 372"/>
                  <a:gd name="T5" fmla="*/ 2147483646 h 27"/>
                  <a:gd name="T6" fmla="*/ 2147483646 w 372"/>
                  <a:gd name="T7" fmla="*/ 2147483646 h 27"/>
                  <a:gd name="T8" fmla="*/ 2147483646 w 372"/>
                  <a:gd name="T9" fmla="*/ 2147483646 h 27"/>
                  <a:gd name="T10" fmla="*/ 2147483646 w 372"/>
                  <a:gd name="T11" fmla="*/ 2147483646 h 27"/>
                  <a:gd name="T12" fmla="*/ 2147483646 w 372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2" h="27">
                    <a:moveTo>
                      <a:pt x="37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7"/>
                      <a:pt x="11" y="27"/>
                      <a:pt x="24" y="27"/>
                    </a:cubicBezTo>
                    <a:cubicBezTo>
                      <a:pt x="348" y="27"/>
                      <a:pt x="348" y="27"/>
                      <a:pt x="348" y="27"/>
                    </a:cubicBezTo>
                    <a:cubicBezTo>
                      <a:pt x="361" y="27"/>
                      <a:pt x="372" y="17"/>
                      <a:pt x="372" y="4"/>
                    </a:cubicBezTo>
                    <a:cubicBezTo>
                      <a:pt x="372" y="0"/>
                      <a:pt x="372" y="0"/>
                      <a:pt x="372" y="0"/>
                    </a:cubicBezTo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8211" name="直角三角形 7128">
              <a:extLst>
                <a:ext uri="{FF2B5EF4-FFF2-40B4-BE49-F238E27FC236}">
                  <a16:creationId xmlns:a16="http://schemas.microsoft.com/office/drawing/2014/main" id="{1A900AB2-AC4B-4019-9762-DA8971AACD5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24264" y="199308"/>
              <a:ext cx="4199375" cy="2608093"/>
            </a:xfrm>
            <a:prstGeom prst="rtTriangle">
              <a:avLst/>
            </a:prstGeom>
            <a:solidFill>
              <a:srgbClr val="266196">
                <a:alpha val="6117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8255" name="文本框 7129">
            <a:extLst>
              <a:ext uri="{FF2B5EF4-FFF2-40B4-BE49-F238E27FC236}">
                <a16:creationId xmlns:a16="http://schemas.microsoft.com/office/drawing/2014/main" id="{0AB63397-57BB-4B68-AD58-78CF599A8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774" y="4535488"/>
            <a:ext cx="24845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7F7F7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The content of the title</a:t>
            </a:r>
          </a:p>
        </p:txBody>
      </p:sp>
      <p:sp>
        <p:nvSpPr>
          <p:cNvPr id="8256" name="矩形 1918">
            <a:extLst>
              <a:ext uri="{FF2B5EF4-FFF2-40B4-BE49-F238E27FC236}">
                <a16:creationId xmlns:a16="http://schemas.microsoft.com/office/drawing/2014/main" id="{9376AB1F-90CA-4B71-997B-87EE75127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507" y="5059801"/>
            <a:ext cx="2294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7F7F7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content that matches the title.</a:t>
            </a:r>
          </a:p>
        </p:txBody>
      </p:sp>
      <p:sp>
        <p:nvSpPr>
          <p:cNvPr id="8257" name="文本框 1919">
            <a:extLst>
              <a:ext uri="{FF2B5EF4-FFF2-40B4-BE49-F238E27FC236}">
                <a16:creationId xmlns:a16="http://schemas.microsoft.com/office/drawing/2014/main" id="{DE51DB82-6B7E-4148-8301-D58B4A951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6208" y="3167063"/>
            <a:ext cx="29596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7F7F7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The content of the title</a:t>
            </a:r>
          </a:p>
        </p:txBody>
      </p:sp>
      <p:sp>
        <p:nvSpPr>
          <p:cNvPr id="8258" name="矩形 1920">
            <a:extLst>
              <a:ext uri="{FF2B5EF4-FFF2-40B4-BE49-F238E27FC236}">
                <a16:creationId xmlns:a16="http://schemas.microsoft.com/office/drawing/2014/main" id="{DCD86142-7A6C-47F4-BA35-9A6B1B101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6563" y="1985963"/>
            <a:ext cx="22748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7F7F7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content that matches the title.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200" dirty="0">
              <a:solidFill>
                <a:srgbClr val="7F7F7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8259" name="矩形 1921">
            <a:extLst>
              <a:ext uri="{FF2B5EF4-FFF2-40B4-BE49-F238E27FC236}">
                <a16:creationId xmlns:a16="http://schemas.microsoft.com/office/drawing/2014/main" id="{0DF00533-48D6-4A02-8709-8C8EFD3D3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4188" y="1951038"/>
            <a:ext cx="2381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7F7F7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content that matches the title.</a:t>
            </a:r>
          </a:p>
        </p:txBody>
      </p:sp>
      <p:sp>
        <p:nvSpPr>
          <p:cNvPr id="8260" name="文本框 1922">
            <a:extLst>
              <a:ext uri="{FF2B5EF4-FFF2-40B4-BE49-F238E27FC236}">
                <a16:creationId xmlns:a16="http://schemas.microsoft.com/office/drawing/2014/main" id="{A1FF0C47-7CC3-42FE-9E8F-17A8554F1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0496" y="3132138"/>
            <a:ext cx="29596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7F7F7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The content of the title</a:t>
            </a:r>
          </a:p>
        </p:txBody>
      </p:sp>
      <p:sp>
        <p:nvSpPr>
          <p:cNvPr id="8261" name="文本框 1923">
            <a:extLst>
              <a:ext uri="{FF2B5EF4-FFF2-40B4-BE49-F238E27FC236}">
                <a16:creationId xmlns:a16="http://schemas.microsoft.com/office/drawing/2014/main" id="{CEC5CB67-B328-404E-A672-4E79C57E6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6208" y="4548188"/>
            <a:ext cx="29596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818F8D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The content of the title</a:t>
            </a:r>
          </a:p>
        </p:txBody>
      </p:sp>
      <p:sp>
        <p:nvSpPr>
          <p:cNvPr id="8262" name="矩形 1924">
            <a:extLst>
              <a:ext uri="{FF2B5EF4-FFF2-40B4-BE49-F238E27FC236}">
                <a16:creationId xmlns:a16="http://schemas.microsoft.com/office/drawing/2014/main" id="{4140D73B-133F-47F8-AA82-B51354670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6208" y="5076195"/>
            <a:ext cx="2590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7F7F7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content that matches the title.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200" dirty="0">
              <a:solidFill>
                <a:srgbClr val="7F7F7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8207" name="文本框 81">
            <a:extLst>
              <a:ext uri="{FF2B5EF4-FFF2-40B4-BE49-F238E27FC236}">
                <a16:creationId xmlns:a16="http://schemas.microsoft.com/office/drawing/2014/main" id="{DCFCD0CF-1889-4D40-A97A-BFF5B73D0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463" y="133350"/>
            <a:ext cx="512896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rgbClr val="7F7F7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THE CONTENT OF THE TITLE</a:t>
            </a:r>
          </a:p>
        </p:txBody>
      </p:sp>
      <p:sp>
        <p:nvSpPr>
          <p:cNvPr id="8208" name="矩形 9">
            <a:extLst>
              <a:ext uri="{FF2B5EF4-FFF2-40B4-BE49-F238E27FC236}">
                <a16:creationId xmlns:a16="http://schemas.microsoft.com/office/drawing/2014/main" id="{B2AA5F11-E173-4778-A62D-9CCF462BE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569913" cy="657225"/>
          </a:xfrm>
          <a:prstGeom prst="rect">
            <a:avLst/>
          </a:prstGeom>
          <a:solidFill>
            <a:srgbClr val="0C8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A0E904A4-EEDC-4999-9956-413079EA7468}"/>
              </a:ext>
            </a:extLst>
          </p:cNvPr>
          <p:cNvSpPr/>
          <p:nvPr/>
        </p:nvSpPr>
        <p:spPr bwMode="auto">
          <a:xfrm>
            <a:off x="617538" y="0"/>
            <a:ext cx="107950" cy="6572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5" grpId="0" autoUpdateAnimBg="0"/>
      <p:bldP spid="8256" grpId="0" autoUpdateAnimBg="0"/>
      <p:bldP spid="8257" grpId="0" autoUpdateAnimBg="0"/>
      <p:bldP spid="8258" grpId="0" autoUpdateAnimBg="0"/>
      <p:bldP spid="8259" grpId="0" autoUpdateAnimBg="0"/>
      <p:bldP spid="8260" grpId="0" autoUpdateAnimBg="0"/>
      <p:bldP spid="8261" grpId="0" autoUpdateAnimBg="0"/>
      <p:bldP spid="826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4">
            <a:extLst>
              <a:ext uri="{FF2B5EF4-FFF2-40B4-BE49-F238E27FC236}">
                <a16:creationId xmlns:a16="http://schemas.microsoft.com/office/drawing/2014/main" id="{CC7C5E41-104D-47D7-90CA-FF4C8462A663}"/>
              </a:ext>
            </a:extLst>
          </p:cNvPr>
          <p:cNvGrpSpPr>
            <a:grpSpLocks/>
          </p:cNvGrpSpPr>
          <p:nvPr/>
        </p:nvGrpSpPr>
        <p:grpSpPr bwMode="auto">
          <a:xfrm>
            <a:off x="1149350" y="1427163"/>
            <a:ext cx="4183063" cy="2430665"/>
            <a:chOff x="0" y="-16014"/>
            <a:chExt cx="4183101" cy="2430835"/>
          </a:xfrm>
        </p:grpSpPr>
        <p:pic>
          <p:nvPicPr>
            <p:cNvPr id="9249" name="图片 9">
              <a:extLst>
                <a:ext uri="{FF2B5EF4-FFF2-40B4-BE49-F238E27FC236}">
                  <a16:creationId xmlns:a16="http://schemas.microsoft.com/office/drawing/2014/main" id="{5E6981D6-E2AA-4229-AF6D-D590ED2AB1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2805" y="-16014"/>
              <a:ext cx="1505712" cy="1499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50" name="组合 3">
              <a:extLst>
                <a:ext uri="{FF2B5EF4-FFF2-40B4-BE49-F238E27FC236}">
                  <a16:creationId xmlns:a16="http://schemas.microsoft.com/office/drawing/2014/main" id="{DD8DE300-915F-4536-B2EE-598F0352AD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766058"/>
              <a:ext cx="4183101" cy="1648763"/>
              <a:chOff x="0" y="0"/>
              <a:chExt cx="4183101" cy="1648763"/>
            </a:xfrm>
          </p:grpSpPr>
          <p:sp>
            <p:nvSpPr>
              <p:cNvPr id="9251" name="文本框 10">
                <a:extLst>
                  <a:ext uri="{FF2B5EF4-FFF2-40B4-BE49-F238E27FC236}">
                    <a16:creationId xmlns:a16="http://schemas.microsoft.com/office/drawing/2014/main" id="{0856D75A-1957-4C49-88FF-4BAF65D5D0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" y="0"/>
                <a:ext cx="248045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2000" dirty="0">
                    <a:solidFill>
                      <a:srgbClr val="465766"/>
                    </a:solidFill>
                    <a:latin typeface="等线" panose="02010600030101010101" pitchFamily="2" charset="-122"/>
                    <a:ea typeface="等线" panose="02010600030101010101" pitchFamily="2" charset="-122"/>
                  </a:rPr>
                  <a:t>Mr. Li</a:t>
                </a:r>
                <a:endParaRPr lang="zh-CN" altLang="en-US" sz="1600" dirty="0">
                  <a:solidFill>
                    <a:srgbClr val="465766"/>
                  </a:solidFill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</p:txBody>
          </p:sp>
          <p:sp>
            <p:nvSpPr>
              <p:cNvPr id="9252" name="文本框 11">
                <a:extLst>
                  <a:ext uri="{FF2B5EF4-FFF2-40B4-BE49-F238E27FC236}">
                    <a16:creationId xmlns:a16="http://schemas.microsoft.com/office/drawing/2014/main" id="{79289570-013A-42BE-BEFF-0DF1BBA17B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" y="435403"/>
                <a:ext cx="3493019" cy="2770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200" dirty="0">
                    <a:solidFill>
                      <a:srgbClr val="465766"/>
                    </a:solidFill>
                    <a:latin typeface="等线" panose="02010600030101010101" pitchFamily="2" charset="-122"/>
                    <a:ea typeface="等线" panose="02010600030101010101" pitchFamily="2" charset="-122"/>
                  </a:rPr>
                  <a:t>Director</a:t>
                </a:r>
              </a:p>
            </p:txBody>
          </p:sp>
          <p:grpSp>
            <p:nvGrpSpPr>
              <p:cNvPr id="9253" name="组合 13">
                <a:extLst>
                  <a:ext uri="{FF2B5EF4-FFF2-40B4-BE49-F238E27FC236}">
                    <a16:creationId xmlns:a16="http://schemas.microsoft.com/office/drawing/2014/main" id="{F909FF1D-5DFF-4A58-9627-07EB692880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700432"/>
                <a:ext cx="4157932" cy="948331"/>
                <a:chOff x="0" y="0"/>
                <a:chExt cx="4157932" cy="948331"/>
              </a:xfrm>
            </p:grpSpPr>
            <p:sp>
              <p:nvSpPr>
                <p:cNvPr id="9255" name="矩形 2">
                  <a:extLst>
                    <a:ext uri="{FF2B5EF4-FFF2-40B4-BE49-F238E27FC236}">
                      <a16:creationId xmlns:a16="http://schemas.microsoft.com/office/drawing/2014/main" id="{3F8601FB-9206-4663-9648-09013F9368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" y="0"/>
                  <a:ext cx="4157931" cy="948331"/>
                </a:xfrm>
                <a:prstGeom prst="rect">
                  <a:avLst/>
                </a:prstGeom>
                <a:solidFill>
                  <a:srgbClr val="40C6F2"/>
                </a:solidFill>
                <a:ln>
                  <a:noFill/>
                </a:ln>
                <a:effectLst>
                  <a:outerShdw dist="38100" dir="5400000" algn="ctr" rotWithShape="0">
                    <a:srgbClr val="000000">
                      <a:alpha val="39000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256" name="矩形 12">
                  <a:extLst>
                    <a:ext uri="{FF2B5EF4-FFF2-40B4-BE49-F238E27FC236}">
                      <a16:creationId xmlns:a16="http://schemas.microsoft.com/office/drawing/2014/main" id="{F4AAAA43-ED8D-4D16-AAE8-C5EDA0B8F3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63866"/>
                  <a:ext cx="4157931" cy="7387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r>
                    <a:rPr lang="en-US" altLang="zh-CN" sz="1400" dirty="0">
                      <a:solidFill>
                        <a:schemeClr val="bg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rPr>
                    <a:t>Click here to add content, content to match the title, you can copy and paste directly, to select useful keyword entry.</a:t>
                  </a:r>
                </a:p>
              </p:txBody>
            </p:sp>
          </p:grpSp>
          <p:sp>
            <p:nvSpPr>
              <p:cNvPr id="9254" name="椭圆 14">
                <a:extLst>
                  <a:ext uri="{FF2B5EF4-FFF2-40B4-BE49-F238E27FC236}">
                    <a16:creationId xmlns:a16="http://schemas.microsoft.com/office/drawing/2014/main" id="{5BC55B78-A0F2-4F90-8B0A-516E61E72B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9766" y="226320"/>
                <a:ext cx="443335" cy="443335"/>
              </a:xfrm>
              <a:prstGeom prst="ellipse">
                <a:avLst/>
              </a:prstGeom>
              <a:solidFill>
                <a:srgbClr val="40C6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800">
                    <a:solidFill>
                      <a:srgbClr val="FFFFFF"/>
                    </a:solidFill>
                  </a:rPr>
                  <a:t>1</a:t>
                </a: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9227" name="组合 48">
            <a:extLst>
              <a:ext uri="{FF2B5EF4-FFF2-40B4-BE49-F238E27FC236}">
                <a16:creationId xmlns:a16="http://schemas.microsoft.com/office/drawing/2014/main" id="{D8F52E2E-AC9E-41E6-ABEA-68115C6AED55}"/>
              </a:ext>
            </a:extLst>
          </p:cNvPr>
          <p:cNvGrpSpPr>
            <a:grpSpLocks/>
          </p:cNvGrpSpPr>
          <p:nvPr/>
        </p:nvGrpSpPr>
        <p:grpSpPr bwMode="auto">
          <a:xfrm>
            <a:off x="6859588" y="1439863"/>
            <a:ext cx="4219575" cy="2432400"/>
            <a:chOff x="0" y="-18209"/>
            <a:chExt cx="4220120" cy="2433030"/>
          </a:xfrm>
        </p:grpSpPr>
        <p:pic>
          <p:nvPicPr>
            <p:cNvPr id="9241" name="图片 49">
              <a:extLst>
                <a:ext uri="{FF2B5EF4-FFF2-40B4-BE49-F238E27FC236}">
                  <a16:creationId xmlns:a16="http://schemas.microsoft.com/office/drawing/2014/main" id="{6CE05C33-D12B-48E6-AD03-2BB9E8482A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1209" y="-18209"/>
              <a:ext cx="1499616" cy="1505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2" name="组合 50">
              <a:extLst>
                <a:ext uri="{FF2B5EF4-FFF2-40B4-BE49-F238E27FC236}">
                  <a16:creationId xmlns:a16="http://schemas.microsoft.com/office/drawing/2014/main" id="{545A31EC-90F1-4EDF-AD4F-3C273ECA86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766058"/>
              <a:ext cx="4220120" cy="1648763"/>
              <a:chOff x="0" y="0"/>
              <a:chExt cx="4220120" cy="1648763"/>
            </a:xfrm>
          </p:grpSpPr>
          <p:sp>
            <p:nvSpPr>
              <p:cNvPr id="9243" name="文本框 51">
                <a:extLst>
                  <a:ext uri="{FF2B5EF4-FFF2-40B4-BE49-F238E27FC236}">
                    <a16:creationId xmlns:a16="http://schemas.microsoft.com/office/drawing/2014/main" id="{5F83B31F-89A7-4DDA-8F89-9311B90962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020" y="0"/>
                <a:ext cx="234617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2000" dirty="0">
                    <a:solidFill>
                      <a:srgbClr val="465766"/>
                    </a:solidFill>
                    <a:latin typeface="等线" panose="02010600030101010101" pitchFamily="2" charset="-122"/>
                    <a:ea typeface="等线" panose="02010600030101010101" pitchFamily="2" charset="-122"/>
                  </a:rPr>
                  <a:t>Mr. Zhang</a:t>
                </a:r>
                <a:endParaRPr lang="zh-CN" altLang="en-US" sz="1600" dirty="0">
                  <a:solidFill>
                    <a:srgbClr val="465766"/>
                  </a:solidFill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</p:txBody>
          </p:sp>
          <p:sp>
            <p:nvSpPr>
              <p:cNvPr id="9244" name="文本框 52">
                <a:extLst>
                  <a:ext uri="{FF2B5EF4-FFF2-40B4-BE49-F238E27FC236}">
                    <a16:creationId xmlns:a16="http://schemas.microsoft.com/office/drawing/2014/main" id="{786F86A9-9C38-4E8E-ADE6-F8520EDD92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019" y="435403"/>
                <a:ext cx="1414732" cy="338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600" dirty="0">
                    <a:solidFill>
                      <a:srgbClr val="465766"/>
                    </a:solidFill>
                    <a:latin typeface="等线" panose="02010600030101010101" pitchFamily="2" charset="-122"/>
                    <a:ea typeface="等线" panose="02010600030101010101" pitchFamily="2" charset="-122"/>
                  </a:rPr>
                  <a:t>Director</a:t>
                </a:r>
              </a:p>
            </p:txBody>
          </p:sp>
          <p:grpSp>
            <p:nvGrpSpPr>
              <p:cNvPr id="2" name="组合 53">
                <a:extLst>
                  <a:ext uri="{FF2B5EF4-FFF2-40B4-BE49-F238E27FC236}">
                    <a16:creationId xmlns:a16="http://schemas.microsoft.com/office/drawing/2014/main" id="{3BCDC335-11D3-49E3-B41A-91DBD1D02A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700432"/>
                <a:ext cx="4194951" cy="948331"/>
                <a:chOff x="0" y="0"/>
                <a:chExt cx="4194951" cy="948331"/>
              </a:xfrm>
            </p:grpSpPr>
            <p:sp>
              <p:nvSpPr>
                <p:cNvPr id="9247" name="矩形 55">
                  <a:extLst>
                    <a:ext uri="{FF2B5EF4-FFF2-40B4-BE49-F238E27FC236}">
                      <a16:creationId xmlns:a16="http://schemas.microsoft.com/office/drawing/2014/main" id="{B8C0DF84-52C8-4A74-9635-ED40DBF339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020" y="0"/>
                  <a:ext cx="4157931" cy="948331"/>
                </a:xfrm>
                <a:prstGeom prst="rect">
                  <a:avLst/>
                </a:prstGeom>
                <a:solidFill>
                  <a:srgbClr val="FF625F"/>
                </a:solidFill>
                <a:ln>
                  <a:noFill/>
                </a:ln>
                <a:effectLst>
                  <a:outerShdw dist="38100" dir="5400000" algn="ctr" rotWithShape="0">
                    <a:srgbClr val="000000">
                      <a:alpha val="39000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248" name="矩形 56">
                  <a:extLst>
                    <a:ext uri="{FF2B5EF4-FFF2-40B4-BE49-F238E27FC236}">
                      <a16:creationId xmlns:a16="http://schemas.microsoft.com/office/drawing/2014/main" id="{1F67F527-76E5-402D-823F-C3963E5DE0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49479"/>
                  <a:ext cx="4157932" cy="7388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r>
                    <a:rPr lang="en-US" altLang="zh-CN" sz="1400" dirty="0">
                      <a:solidFill>
                        <a:schemeClr val="bg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rPr>
                    <a:t>Click here to add content, content to match the title, you can copy and paste directly, to select useful keyword entry.</a:t>
                  </a:r>
                </a:p>
              </p:txBody>
            </p:sp>
          </p:grpSp>
          <p:sp>
            <p:nvSpPr>
              <p:cNvPr id="9246" name="椭圆 54">
                <a:extLst>
                  <a:ext uri="{FF2B5EF4-FFF2-40B4-BE49-F238E27FC236}">
                    <a16:creationId xmlns:a16="http://schemas.microsoft.com/office/drawing/2014/main" id="{C8E22A0D-86DD-45A2-9437-F5559C60B5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6785" y="226320"/>
                <a:ext cx="443335" cy="443335"/>
              </a:xfrm>
              <a:prstGeom prst="ellipse">
                <a:avLst/>
              </a:prstGeom>
              <a:solidFill>
                <a:srgbClr val="FF62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800">
                    <a:solidFill>
                      <a:srgbClr val="FFFFFF"/>
                    </a:solidFill>
                  </a:rPr>
                  <a:t>2</a:t>
                </a: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9236" name="组合 57">
            <a:extLst>
              <a:ext uri="{FF2B5EF4-FFF2-40B4-BE49-F238E27FC236}">
                <a16:creationId xmlns:a16="http://schemas.microsoft.com/office/drawing/2014/main" id="{5E34463E-F902-442D-94A7-7FEEB0F08F87}"/>
              </a:ext>
            </a:extLst>
          </p:cNvPr>
          <p:cNvGrpSpPr>
            <a:grpSpLocks/>
          </p:cNvGrpSpPr>
          <p:nvPr/>
        </p:nvGrpSpPr>
        <p:grpSpPr bwMode="auto">
          <a:xfrm>
            <a:off x="1149350" y="4157663"/>
            <a:ext cx="4183063" cy="2430966"/>
            <a:chOff x="0" y="-15611"/>
            <a:chExt cx="4183101" cy="2430432"/>
          </a:xfrm>
        </p:grpSpPr>
        <p:pic>
          <p:nvPicPr>
            <p:cNvPr id="9233" name="图片 58">
              <a:extLst>
                <a:ext uri="{FF2B5EF4-FFF2-40B4-BE49-F238E27FC236}">
                  <a16:creationId xmlns:a16="http://schemas.microsoft.com/office/drawing/2014/main" id="{203538A2-7FE7-4A65-B395-A526A024A7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2805" y="-15611"/>
              <a:ext cx="1505712" cy="1499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34" name="组合 59">
              <a:extLst>
                <a:ext uri="{FF2B5EF4-FFF2-40B4-BE49-F238E27FC236}">
                  <a16:creationId xmlns:a16="http://schemas.microsoft.com/office/drawing/2014/main" id="{E37F1E81-1598-4CA1-A2BB-9F8F152BF2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766058"/>
              <a:ext cx="4183101" cy="1648763"/>
              <a:chOff x="0" y="0"/>
              <a:chExt cx="4183101" cy="1648763"/>
            </a:xfrm>
          </p:grpSpPr>
          <p:sp>
            <p:nvSpPr>
              <p:cNvPr id="9235" name="文本框 60">
                <a:extLst>
                  <a:ext uri="{FF2B5EF4-FFF2-40B4-BE49-F238E27FC236}">
                    <a16:creationId xmlns:a16="http://schemas.microsoft.com/office/drawing/2014/main" id="{C0ADADD1-EB21-42FD-AA39-3424BD3BA9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" y="0"/>
                <a:ext cx="217487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2000" dirty="0">
                    <a:solidFill>
                      <a:srgbClr val="465766"/>
                    </a:solidFill>
                    <a:latin typeface="等线" panose="02010600030101010101" pitchFamily="2" charset="-122"/>
                    <a:ea typeface="等线" panose="02010600030101010101" pitchFamily="2" charset="-122"/>
                  </a:rPr>
                  <a:t>Mr. Wang</a:t>
                </a:r>
                <a:endParaRPr lang="zh-CN" altLang="en-US" sz="1600" dirty="0">
                  <a:solidFill>
                    <a:srgbClr val="465766"/>
                  </a:solidFill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</p:txBody>
          </p:sp>
          <p:sp>
            <p:nvSpPr>
              <p:cNvPr id="3" name="文本框 61">
                <a:extLst>
                  <a:ext uri="{FF2B5EF4-FFF2-40B4-BE49-F238E27FC236}">
                    <a16:creationId xmlns:a16="http://schemas.microsoft.com/office/drawing/2014/main" id="{2FA4672E-D687-4E2B-A842-2A7691D7E4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" y="435403"/>
                <a:ext cx="1414732" cy="338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600" dirty="0">
                    <a:solidFill>
                      <a:srgbClr val="465766"/>
                    </a:solidFill>
                    <a:latin typeface="等线" panose="02010600030101010101" pitchFamily="2" charset="-122"/>
                    <a:ea typeface="等线" panose="02010600030101010101" pitchFamily="2" charset="-122"/>
                  </a:rPr>
                  <a:t>Director</a:t>
                </a:r>
              </a:p>
            </p:txBody>
          </p:sp>
          <p:grpSp>
            <p:nvGrpSpPr>
              <p:cNvPr id="9237" name="组合 62">
                <a:extLst>
                  <a:ext uri="{FF2B5EF4-FFF2-40B4-BE49-F238E27FC236}">
                    <a16:creationId xmlns:a16="http://schemas.microsoft.com/office/drawing/2014/main" id="{57E70B8D-E456-422C-9EED-3801AFF61A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700432"/>
                <a:ext cx="4157932" cy="948331"/>
                <a:chOff x="0" y="0"/>
                <a:chExt cx="4157932" cy="948331"/>
              </a:xfrm>
            </p:grpSpPr>
            <p:sp>
              <p:nvSpPr>
                <p:cNvPr id="9239" name="矩形 64">
                  <a:extLst>
                    <a:ext uri="{FF2B5EF4-FFF2-40B4-BE49-F238E27FC236}">
                      <a16:creationId xmlns:a16="http://schemas.microsoft.com/office/drawing/2014/main" id="{10A21D29-FDC9-4EFD-B354-56432AD7B5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" y="0"/>
                  <a:ext cx="4157931" cy="948331"/>
                </a:xfrm>
                <a:prstGeom prst="rect">
                  <a:avLst/>
                </a:prstGeom>
                <a:solidFill>
                  <a:srgbClr val="FFBD00"/>
                </a:solidFill>
                <a:ln>
                  <a:noFill/>
                </a:ln>
                <a:effectLst>
                  <a:outerShdw dist="38100" dir="5400000" algn="ctr" rotWithShape="0">
                    <a:srgbClr val="000000">
                      <a:alpha val="39000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240" name="矩形 65">
                  <a:extLst>
                    <a:ext uri="{FF2B5EF4-FFF2-40B4-BE49-F238E27FC236}">
                      <a16:creationId xmlns:a16="http://schemas.microsoft.com/office/drawing/2014/main" id="{D9056AAE-3D45-4ED9-9AFD-78C76434EA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66808"/>
                  <a:ext cx="4157931" cy="7385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r>
                    <a:rPr lang="en-US" altLang="zh-CN" sz="1400" dirty="0">
                      <a:solidFill>
                        <a:schemeClr val="bg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rPr>
                    <a:t>Click here to add content, content to match the title, you can copy and paste directly, to select useful keyword entry.</a:t>
                  </a:r>
                </a:p>
              </p:txBody>
            </p:sp>
          </p:grpSp>
          <p:sp>
            <p:nvSpPr>
              <p:cNvPr id="9238" name="椭圆 63">
                <a:extLst>
                  <a:ext uri="{FF2B5EF4-FFF2-40B4-BE49-F238E27FC236}">
                    <a16:creationId xmlns:a16="http://schemas.microsoft.com/office/drawing/2014/main" id="{F7E61729-05CD-401C-9DDB-B85A82F1F8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9766" y="226320"/>
                <a:ext cx="443335" cy="443335"/>
              </a:xfrm>
              <a:prstGeom prst="ellipse">
                <a:avLst/>
              </a:prstGeom>
              <a:solidFill>
                <a:srgbClr val="FF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800">
                    <a:solidFill>
                      <a:srgbClr val="FFFFFF"/>
                    </a:solidFill>
                  </a:rPr>
                  <a:t>3</a:t>
                </a: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9245" name="组合 66">
            <a:extLst>
              <a:ext uri="{FF2B5EF4-FFF2-40B4-BE49-F238E27FC236}">
                <a16:creationId xmlns:a16="http://schemas.microsoft.com/office/drawing/2014/main" id="{8B594892-1DA5-4DF0-9F7D-06ABF0C4E2E7}"/>
              </a:ext>
            </a:extLst>
          </p:cNvPr>
          <p:cNvGrpSpPr>
            <a:grpSpLocks/>
          </p:cNvGrpSpPr>
          <p:nvPr/>
        </p:nvGrpSpPr>
        <p:grpSpPr bwMode="auto">
          <a:xfrm>
            <a:off x="6867525" y="4170363"/>
            <a:ext cx="4211638" cy="2432707"/>
            <a:chOff x="0" y="-17806"/>
            <a:chExt cx="4212876" cy="2432627"/>
          </a:xfrm>
        </p:grpSpPr>
        <p:pic>
          <p:nvPicPr>
            <p:cNvPr id="9225" name="图片 67">
              <a:extLst>
                <a:ext uri="{FF2B5EF4-FFF2-40B4-BE49-F238E27FC236}">
                  <a16:creationId xmlns:a16="http://schemas.microsoft.com/office/drawing/2014/main" id="{4BA0711E-DA37-448C-9682-145D50D0AD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3965" y="-17806"/>
              <a:ext cx="1499616" cy="1499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6" name="组合 68">
              <a:extLst>
                <a:ext uri="{FF2B5EF4-FFF2-40B4-BE49-F238E27FC236}">
                  <a16:creationId xmlns:a16="http://schemas.microsoft.com/office/drawing/2014/main" id="{2DB75AAD-5FB7-4864-B938-93A9FA7E5F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766058"/>
              <a:ext cx="4212876" cy="1648763"/>
              <a:chOff x="0" y="0"/>
              <a:chExt cx="4212876" cy="1648763"/>
            </a:xfrm>
          </p:grpSpPr>
          <p:sp>
            <p:nvSpPr>
              <p:cNvPr id="4" name="文本框 69">
                <a:extLst>
                  <a:ext uri="{FF2B5EF4-FFF2-40B4-BE49-F238E27FC236}">
                    <a16:creationId xmlns:a16="http://schemas.microsoft.com/office/drawing/2014/main" id="{75266A63-29B9-4155-AF68-A77CA7ED15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76" y="0"/>
                <a:ext cx="141473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2000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Mr. Zhao</a:t>
                </a:r>
                <a:endParaRPr lang="zh-CN" altLang="en-US" sz="1600" dirty="0"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</p:txBody>
          </p:sp>
          <p:sp>
            <p:nvSpPr>
              <p:cNvPr id="9228" name="文本框 70">
                <a:extLst>
                  <a:ext uri="{FF2B5EF4-FFF2-40B4-BE49-F238E27FC236}">
                    <a16:creationId xmlns:a16="http://schemas.microsoft.com/office/drawing/2014/main" id="{DA6D4004-3D78-42AF-98F3-1BD22AF4B2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75" y="435403"/>
                <a:ext cx="1414732" cy="338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600" dirty="0">
                    <a:solidFill>
                      <a:srgbClr val="465766"/>
                    </a:solidFill>
                    <a:latin typeface="等线" panose="02010600030101010101" pitchFamily="2" charset="-122"/>
                    <a:ea typeface="等线" panose="02010600030101010101" pitchFamily="2" charset="-122"/>
                  </a:rPr>
                  <a:t>Director</a:t>
                </a:r>
              </a:p>
            </p:txBody>
          </p:sp>
          <p:grpSp>
            <p:nvGrpSpPr>
              <p:cNvPr id="9229" name="组合 71">
                <a:extLst>
                  <a:ext uri="{FF2B5EF4-FFF2-40B4-BE49-F238E27FC236}">
                    <a16:creationId xmlns:a16="http://schemas.microsoft.com/office/drawing/2014/main" id="{3BF7DC73-E931-421D-9BC0-96FA3D0CD9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700432"/>
                <a:ext cx="4187707" cy="948331"/>
                <a:chOff x="0" y="0"/>
                <a:chExt cx="4187707" cy="948331"/>
              </a:xfrm>
            </p:grpSpPr>
            <p:sp>
              <p:nvSpPr>
                <p:cNvPr id="9231" name="矩形 73">
                  <a:extLst>
                    <a:ext uri="{FF2B5EF4-FFF2-40B4-BE49-F238E27FC236}">
                      <a16:creationId xmlns:a16="http://schemas.microsoft.com/office/drawing/2014/main" id="{08F099DD-66A6-47AB-B22C-5CDEEFD21B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76" y="0"/>
                  <a:ext cx="4157931" cy="948331"/>
                </a:xfrm>
                <a:prstGeom prst="rect">
                  <a:avLst/>
                </a:prstGeom>
                <a:solidFill>
                  <a:srgbClr val="47D7C6"/>
                </a:solidFill>
                <a:ln>
                  <a:noFill/>
                </a:ln>
                <a:effectLst>
                  <a:outerShdw dist="38100" dir="5400000" algn="ctr" rotWithShape="0">
                    <a:srgbClr val="000000">
                      <a:alpha val="39000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232" name="矩形 74">
                  <a:extLst>
                    <a:ext uri="{FF2B5EF4-FFF2-40B4-BE49-F238E27FC236}">
                      <a16:creationId xmlns:a16="http://schemas.microsoft.com/office/drawing/2014/main" id="{3CA20336-2201-4E7C-850C-E726B5380D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52421"/>
                  <a:ext cx="4157932" cy="738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r>
                    <a:rPr lang="en-US" altLang="zh-CN" sz="1400" dirty="0">
                      <a:solidFill>
                        <a:schemeClr val="bg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rPr>
                    <a:t>Click here to add content, content to match the title, you can copy and paste directly, to select useful keyword entry.</a:t>
                  </a:r>
                </a:p>
              </p:txBody>
            </p:sp>
          </p:grpSp>
          <p:sp>
            <p:nvSpPr>
              <p:cNvPr id="9230" name="椭圆 72">
                <a:extLst>
                  <a:ext uri="{FF2B5EF4-FFF2-40B4-BE49-F238E27FC236}">
                    <a16:creationId xmlns:a16="http://schemas.microsoft.com/office/drawing/2014/main" id="{36CEF3CC-8C1A-495F-9A2F-1593FA79E4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9541" y="226320"/>
                <a:ext cx="443335" cy="443335"/>
              </a:xfrm>
              <a:prstGeom prst="ellipse">
                <a:avLst/>
              </a:prstGeom>
              <a:solidFill>
                <a:srgbClr val="47D7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800">
                    <a:solidFill>
                      <a:srgbClr val="FFFFFF"/>
                    </a:solidFill>
                  </a:rPr>
                  <a:t>4</a:t>
                </a: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9222" name="文本框 81">
            <a:extLst>
              <a:ext uri="{FF2B5EF4-FFF2-40B4-BE49-F238E27FC236}">
                <a16:creationId xmlns:a16="http://schemas.microsoft.com/office/drawing/2014/main" id="{E85ED193-089D-4805-831D-345D5D0FE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463" y="133350"/>
            <a:ext cx="583235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rgbClr val="7F7F7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THE CONTENT OF THE TITLE</a:t>
            </a:r>
          </a:p>
        </p:txBody>
      </p:sp>
      <p:sp>
        <p:nvSpPr>
          <p:cNvPr id="9223" name="矩形 9">
            <a:extLst>
              <a:ext uri="{FF2B5EF4-FFF2-40B4-BE49-F238E27FC236}">
                <a16:creationId xmlns:a16="http://schemas.microsoft.com/office/drawing/2014/main" id="{6B5DDB7B-896C-41CA-A65C-403AED298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569913" cy="657225"/>
          </a:xfrm>
          <a:prstGeom prst="rect">
            <a:avLst/>
          </a:prstGeom>
          <a:solidFill>
            <a:srgbClr val="0C8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BF0EBAAF-285E-4FCF-A932-3A2C5B1722F4}"/>
              </a:ext>
            </a:extLst>
          </p:cNvPr>
          <p:cNvSpPr/>
          <p:nvPr/>
        </p:nvSpPr>
        <p:spPr bwMode="auto">
          <a:xfrm>
            <a:off x="617538" y="0"/>
            <a:ext cx="107950" cy="6572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42" name="直接连接符 7">
            <a:extLst>
              <a:ext uri="{FF2B5EF4-FFF2-40B4-BE49-F238E27FC236}">
                <a16:creationId xmlns:a16="http://schemas.microsoft.com/office/drawing/2014/main" id="{4DAEAA6E-9890-463F-81DD-1FED149E55F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96000" y="1092200"/>
            <a:ext cx="0" cy="5765800"/>
          </a:xfrm>
          <a:prstGeom prst="line">
            <a:avLst/>
          </a:prstGeom>
          <a:noFill/>
          <a:ln w="6350">
            <a:solidFill>
              <a:srgbClr val="938C6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3" name="椭圆 11">
            <a:extLst>
              <a:ext uri="{FF2B5EF4-FFF2-40B4-BE49-F238E27FC236}">
                <a16:creationId xmlns:a16="http://schemas.microsoft.com/office/drawing/2014/main" id="{5FC434BA-C967-4565-80B7-513A375EF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2800" y="2128838"/>
            <a:ext cx="406400" cy="406400"/>
          </a:xfrm>
          <a:prstGeom prst="ellipse">
            <a:avLst/>
          </a:prstGeom>
          <a:solidFill>
            <a:srgbClr val="47D7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rgbClr val="FFFFFF"/>
                </a:solidFill>
              </a:rPr>
              <a:t>1</a:t>
            </a:r>
            <a:endParaRPr lang="zh-CN" altLang="en-US" sz="2000">
              <a:solidFill>
                <a:srgbClr val="FFFFFF"/>
              </a:solidFill>
            </a:endParaRPr>
          </a:p>
        </p:txBody>
      </p:sp>
      <p:sp>
        <p:nvSpPr>
          <p:cNvPr id="10244" name="椭圆 12">
            <a:extLst>
              <a:ext uri="{FF2B5EF4-FFF2-40B4-BE49-F238E27FC236}">
                <a16:creationId xmlns:a16="http://schemas.microsoft.com/office/drawing/2014/main" id="{3E161D7F-1881-49E5-B19E-03956E29E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8513" y="4046538"/>
            <a:ext cx="420687" cy="406400"/>
          </a:xfrm>
          <a:prstGeom prst="ellipse">
            <a:avLst/>
          </a:prstGeom>
          <a:solidFill>
            <a:srgbClr val="FF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rgbClr val="FFFFFF"/>
                </a:solidFill>
              </a:rPr>
              <a:t>2</a:t>
            </a:r>
            <a:endParaRPr lang="zh-CN" altLang="en-US" sz="2000">
              <a:solidFill>
                <a:srgbClr val="FFFFFF"/>
              </a:solidFill>
            </a:endParaRPr>
          </a:p>
        </p:txBody>
      </p:sp>
      <p:sp>
        <p:nvSpPr>
          <p:cNvPr id="10245" name="椭圆 14">
            <a:extLst>
              <a:ext uri="{FF2B5EF4-FFF2-40B4-BE49-F238E27FC236}">
                <a16:creationId xmlns:a16="http://schemas.microsoft.com/office/drawing/2014/main" id="{66353A77-30EC-49DD-8492-20F6B9C27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8513" y="5965825"/>
            <a:ext cx="420687" cy="406400"/>
          </a:xfrm>
          <a:prstGeom prst="ellipse">
            <a:avLst/>
          </a:prstGeom>
          <a:solidFill>
            <a:srgbClr val="FF62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rgbClr val="FFFFFF"/>
                </a:solidFill>
              </a:rPr>
              <a:t>3</a:t>
            </a:r>
            <a:endParaRPr lang="zh-CN" altLang="en-US" sz="2000">
              <a:solidFill>
                <a:srgbClr val="FFFFFF"/>
              </a:solidFill>
            </a:endParaRPr>
          </a:p>
        </p:txBody>
      </p:sp>
      <p:sp>
        <p:nvSpPr>
          <p:cNvPr id="10246" name="文本框 21">
            <a:extLst>
              <a:ext uri="{FF2B5EF4-FFF2-40B4-BE49-F238E27FC236}">
                <a16:creationId xmlns:a16="http://schemas.microsoft.com/office/drawing/2014/main" id="{FBF0E7BB-EB04-4007-994B-73A1EE9F1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6638" y="1060450"/>
            <a:ext cx="1001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7F7F7F"/>
                </a:solidFill>
                <a:latin typeface="Calibri Light" panose="020F0302020204030204" pitchFamily="34" charset="0"/>
                <a:ea typeface="等线" panose="02010600030101010101" pitchFamily="2" charset="-122"/>
              </a:rPr>
              <a:t>2020</a:t>
            </a:r>
            <a:endParaRPr lang="zh-CN" altLang="en-US" b="1" dirty="0">
              <a:solidFill>
                <a:srgbClr val="7F7F7F"/>
              </a:solidFill>
              <a:latin typeface="Calibri Light" panose="020F0302020204030204" pitchFamily="34" charset="0"/>
              <a:ea typeface="等线" panose="02010600030101010101" pitchFamily="2" charset="-122"/>
            </a:endParaRPr>
          </a:p>
        </p:txBody>
      </p:sp>
      <p:sp>
        <p:nvSpPr>
          <p:cNvPr id="10247" name="文本框 22">
            <a:extLst>
              <a:ext uri="{FF2B5EF4-FFF2-40B4-BE49-F238E27FC236}">
                <a16:creationId xmlns:a16="http://schemas.microsoft.com/office/drawing/2014/main" id="{0889D532-5A3F-4973-9FB5-96940D886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6175" y="1074738"/>
            <a:ext cx="1046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7F7F7F"/>
                </a:solidFill>
                <a:latin typeface="Calibri Light" panose="020F0302020204030204" pitchFamily="34" charset="0"/>
                <a:ea typeface="等线" panose="02010600030101010101" pitchFamily="2" charset="-122"/>
              </a:rPr>
              <a:t>2022</a:t>
            </a:r>
            <a:endParaRPr lang="zh-CN" altLang="en-US" b="1" dirty="0">
              <a:solidFill>
                <a:srgbClr val="7F7F7F"/>
              </a:solidFill>
              <a:latin typeface="Calibri Light" panose="020F0302020204030204" pitchFamily="34" charset="0"/>
              <a:ea typeface="等线" panose="02010600030101010101" pitchFamily="2" charset="-122"/>
            </a:endParaRPr>
          </a:p>
        </p:txBody>
      </p:sp>
      <p:sp>
        <p:nvSpPr>
          <p:cNvPr id="10248" name="Line 5">
            <a:extLst>
              <a:ext uri="{FF2B5EF4-FFF2-40B4-BE49-F238E27FC236}">
                <a16:creationId xmlns:a16="http://schemas.microsoft.com/office/drawing/2014/main" id="{2BBCEB30-6F47-4D0E-8A69-1C4135C812D1}"/>
              </a:ext>
            </a:extLst>
          </p:cNvPr>
          <p:cNvSpPr>
            <a:spLocks noChangeShapeType="1"/>
          </p:cNvSpPr>
          <p:nvPr/>
        </p:nvSpPr>
        <p:spPr bwMode="auto">
          <a:xfrm>
            <a:off x="-2389188" y="1262063"/>
            <a:ext cx="0" cy="0"/>
          </a:xfrm>
          <a:prstGeom prst="line">
            <a:avLst/>
          </a:prstGeom>
          <a:noFill/>
          <a:ln w="14288">
            <a:solidFill>
              <a:srgbClr val="449FD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49" name="等腰三角形 26">
            <a:extLst>
              <a:ext uri="{FF2B5EF4-FFF2-40B4-BE49-F238E27FC236}">
                <a16:creationId xmlns:a16="http://schemas.microsoft.com/office/drawing/2014/main" id="{E439C29B-5BBC-4068-A041-A816369E3FC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960688" y="1503363"/>
            <a:ext cx="146050" cy="247650"/>
          </a:xfrm>
          <a:prstGeom prst="triangle">
            <a:avLst>
              <a:gd name="adj" fmla="val 50000"/>
            </a:avLst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0250" name="等腰三角形 27">
            <a:extLst>
              <a:ext uri="{FF2B5EF4-FFF2-40B4-BE49-F238E27FC236}">
                <a16:creationId xmlns:a16="http://schemas.microsoft.com/office/drawing/2014/main" id="{7FA68D07-3D3F-41F7-89CB-23A17C6A266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9418638" y="1531938"/>
            <a:ext cx="146050" cy="247650"/>
          </a:xfrm>
          <a:prstGeom prst="triangle">
            <a:avLst>
              <a:gd name="adj" fmla="val 50000"/>
            </a:avLst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0251" name="椭圆 30">
            <a:extLst>
              <a:ext uri="{FF2B5EF4-FFF2-40B4-BE49-F238E27FC236}">
                <a16:creationId xmlns:a16="http://schemas.microsoft.com/office/drawing/2014/main" id="{41BD354A-2FFC-4286-80FC-4955D4D87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3709988"/>
            <a:ext cx="638175" cy="638175"/>
          </a:xfrm>
          <a:prstGeom prst="ellipse">
            <a:avLst/>
          </a:prstGeom>
          <a:solidFill>
            <a:srgbClr val="FF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0252" name="Line 5">
            <a:extLst>
              <a:ext uri="{FF2B5EF4-FFF2-40B4-BE49-F238E27FC236}">
                <a16:creationId xmlns:a16="http://schemas.microsoft.com/office/drawing/2014/main" id="{3E36CB1D-1F32-469D-9F7A-9DBF6E1C02A7}"/>
              </a:ext>
            </a:extLst>
          </p:cNvPr>
          <p:cNvSpPr>
            <a:spLocks noChangeShapeType="1"/>
          </p:cNvSpPr>
          <p:nvPr/>
        </p:nvSpPr>
        <p:spPr bwMode="auto">
          <a:xfrm>
            <a:off x="-2389188" y="3003550"/>
            <a:ext cx="0" cy="0"/>
          </a:xfrm>
          <a:prstGeom prst="line">
            <a:avLst/>
          </a:prstGeom>
          <a:noFill/>
          <a:ln w="14288">
            <a:solidFill>
              <a:srgbClr val="449FD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53" name="文本框 32">
            <a:extLst>
              <a:ext uri="{FF2B5EF4-FFF2-40B4-BE49-F238E27FC236}">
                <a16:creationId xmlns:a16="http://schemas.microsoft.com/office/drawing/2014/main" id="{C68222D7-7E18-4748-8437-6FF1E5A81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4463" y="3614738"/>
            <a:ext cx="12128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7F7F7F"/>
                </a:solidFill>
                <a:latin typeface="Calibri Light" panose="020F0302020204030204" pitchFamily="34" charset="0"/>
                <a:ea typeface="等线" panose="02010600030101010101" pitchFamily="2" charset="-122"/>
              </a:rPr>
              <a:t>Efficiency</a:t>
            </a:r>
          </a:p>
        </p:txBody>
      </p:sp>
      <p:sp>
        <p:nvSpPr>
          <p:cNvPr id="10254" name="矩形 33">
            <a:extLst>
              <a:ext uri="{FF2B5EF4-FFF2-40B4-BE49-F238E27FC236}">
                <a16:creationId xmlns:a16="http://schemas.microsoft.com/office/drawing/2014/main" id="{C403E315-8C55-4DB6-ACEB-0E76E9130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400" y="3916363"/>
            <a:ext cx="397986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7F7F7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10255" name="椭圆 37">
            <a:extLst>
              <a:ext uri="{FF2B5EF4-FFF2-40B4-BE49-F238E27FC236}">
                <a16:creationId xmlns:a16="http://schemas.microsoft.com/office/drawing/2014/main" id="{8FEEF5AE-815E-4FC9-8AD5-74074F44F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5743575"/>
            <a:ext cx="638175" cy="638175"/>
          </a:xfrm>
          <a:prstGeom prst="ellipse">
            <a:avLst/>
          </a:prstGeom>
          <a:solidFill>
            <a:srgbClr val="FF62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0256" name="Line 5">
            <a:extLst>
              <a:ext uri="{FF2B5EF4-FFF2-40B4-BE49-F238E27FC236}">
                <a16:creationId xmlns:a16="http://schemas.microsoft.com/office/drawing/2014/main" id="{0E63FC8E-F1CE-4D23-B7DF-AA402D9E63B8}"/>
              </a:ext>
            </a:extLst>
          </p:cNvPr>
          <p:cNvSpPr>
            <a:spLocks noChangeShapeType="1"/>
          </p:cNvSpPr>
          <p:nvPr/>
        </p:nvSpPr>
        <p:spPr bwMode="auto">
          <a:xfrm>
            <a:off x="-2389188" y="5148263"/>
            <a:ext cx="0" cy="0"/>
          </a:xfrm>
          <a:prstGeom prst="line">
            <a:avLst/>
          </a:prstGeom>
          <a:noFill/>
          <a:ln w="14288">
            <a:solidFill>
              <a:srgbClr val="449FD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57" name="文本框 39">
            <a:extLst>
              <a:ext uri="{FF2B5EF4-FFF2-40B4-BE49-F238E27FC236}">
                <a16:creationId xmlns:a16="http://schemas.microsoft.com/office/drawing/2014/main" id="{974B2B6F-5366-4D7A-90B3-DBA6F6A82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4463" y="5648325"/>
            <a:ext cx="1212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7F7F7F"/>
                </a:solidFill>
                <a:latin typeface="Calibri Light" panose="020F0302020204030204" pitchFamily="34" charset="0"/>
                <a:ea typeface="等线" panose="02010600030101010101" pitchFamily="2" charset="-122"/>
              </a:rPr>
              <a:t>Efficiency</a:t>
            </a:r>
          </a:p>
        </p:txBody>
      </p:sp>
      <p:sp>
        <p:nvSpPr>
          <p:cNvPr id="10258" name="矩形 40">
            <a:extLst>
              <a:ext uri="{FF2B5EF4-FFF2-40B4-BE49-F238E27FC236}">
                <a16:creationId xmlns:a16="http://schemas.microsoft.com/office/drawing/2014/main" id="{11D259AE-8877-4243-BB2D-3F9F689FF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400" y="5949950"/>
            <a:ext cx="39798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7F7F7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10259" name="椭圆 44">
            <a:extLst>
              <a:ext uri="{FF2B5EF4-FFF2-40B4-BE49-F238E27FC236}">
                <a16:creationId xmlns:a16="http://schemas.microsoft.com/office/drawing/2014/main" id="{E821C51C-F6C7-4AFC-A44B-93118797E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3725" y="2012950"/>
            <a:ext cx="638175" cy="638175"/>
          </a:xfrm>
          <a:prstGeom prst="ellipse">
            <a:avLst/>
          </a:pr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0260" name="Line 5">
            <a:extLst>
              <a:ext uri="{FF2B5EF4-FFF2-40B4-BE49-F238E27FC236}">
                <a16:creationId xmlns:a16="http://schemas.microsoft.com/office/drawing/2014/main" id="{6763613C-D53D-46F5-86E4-9E7AB0FF735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41750" y="1555750"/>
            <a:ext cx="0" cy="0"/>
          </a:xfrm>
          <a:prstGeom prst="line">
            <a:avLst/>
          </a:prstGeom>
          <a:noFill/>
          <a:ln w="14288">
            <a:solidFill>
              <a:srgbClr val="449FD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61" name="文本框 46">
            <a:extLst>
              <a:ext uri="{FF2B5EF4-FFF2-40B4-BE49-F238E27FC236}">
                <a16:creationId xmlns:a16="http://schemas.microsoft.com/office/drawing/2014/main" id="{EF2816AB-0AD5-440C-896D-EFB140A12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6988" y="1917700"/>
            <a:ext cx="1212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7F7F7F"/>
                </a:solidFill>
                <a:latin typeface="Calibri Light" panose="020F0302020204030204" pitchFamily="34" charset="0"/>
                <a:ea typeface="等线" panose="02010600030101010101" pitchFamily="2" charset="-122"/>
              </a:rPr>
              <a:t>Efficiency</a:t>
            </a:r>
          </a:p>
        </p:txBody>
      </p:sp>
      <p:sp>
        <p:nvSpPr>
          <p:cNvPr id="10262" name="矩形 47">
            <a:extLst>
              <a:ext uri="{FF2B5EF4-FFF2-40B4-BE49-F238E27FC236}">
                <a16:creationId xmlns:a16="http://schemas.microsoft.com/office/drawing/2014/main" id="{391AF185-D388-42B8-9C06-874D5978C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4925" y="2219325"/>
            <a:ext cx="39798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7F7F7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10263" name="椭圆 51">
            <a:extLst>
              <a:ext uri="{FF2B5EF4-FFF2-40B4-BE49-F238E27FC236}">
                <a16:creationId xmlns:a16="http://schemas.microsoft.com/office/drawing/2014/main" id="{3F12955D-098E-4590-BACE-A681F159D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3725" y="3684588"/>
            <a:ext cx="638175" cy="639762"/>
          </a:xfrm>
          <a:prstGeom prst="ellipse">
            <a:avLst/>
          </a:pr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0264" name="文本框 53">
            <a:extLst>
              <a:ext uri="{FF2B5EF4-FFF2-40B4-BE49-F238E27FC236}">
                <a16:creationId xmlns:a16="http://schemas.microsoft.com/office/drawing/2014/main" id="{A8C8372A-FB63-427E-8566-8C99171AA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6988" y="3589338"/>
            <a:ext cx="12128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7F7F7F"/>
                </a:solidFill>
                <a:latin typeface="Calibri Light" panose="020F0302020204030204" pitchFamily="34" charset="0"/>
                <a:ea typeface="等线" panose="02010600030101010101" pitchFamily="2" charset="-122"/>
              </a:rPr>
              <a:t>Efficiency</a:t>
            </a:r>
          </a:p>
        </p:txBody>
      </p:sp>
      <p:sp>
        <p:nvSpPr>
          <p:cNvPr id="10265" name="矩形 54">
            <a:extLst>
              <a:ext uri="{FF2B5EF4-FFF2-40B4-BE49-F238E27FC236}">
                <a16:creationId xmlns:a16="http://schemas.microsoft.com/office/drawing/2014/main" id="{C12D96D9-F214-498E-9C5F-B74726950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4925" y="3892550"/>
            <a:ext cx="39798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7F7F7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10266" name="椭圆 58">
            <a:extLst>
              <a:ext uri="{FF2B5EF4-FFF2-40B4-BE49-F238E27FC236}">
                <a16:creationId xmlns:a16="http://schemas.microsoft.com/office/drawing/2014/main" id="{0E26BE27-4567-41DE-8B9C-343D9EE24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3725" y="5743575"/>
            <a:ext cx="638175" cy="638175"/>
          </a:xfrm>
          <a:prstGeom prst="ellipse">
            <a:avLst/>
          </a:pr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0267" name="Line 5">
            <a:extLst>
              <a:ext uri="{FF2B5EF4-FFF2-40B4-BE49-F238E27FC236}">
                <a16:creationId xmlns:a16="http://schemas.microsoft.com/office/drawing/2014/main" id="{BB11A5BE-29B4-40A0-80B1-45662DA7532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41750" y="5286375"/>
            <a:ext cx="0" cy="0"/>
          </a:xfrm>
          <a:prstGeom prst="line">
            <a:avLst/>
          </a:prstGeom>
          <a:noFill/>
          <a:ln w="14288">
            <a:solidFill>
              <a:srgbClr val="449FD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68" name="文本框 60">
            <a:extLst>
              <a:ext uri="{FF2B5EF4-FFF2-40B4-BE49-F238E27FC236}">
                <a16:creationId xmlns:a16="http://schemas.microsoft.com/office/drawing/2014/main" id="{DED8DEE1-8859-4ED5-8237-258DAD3CB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6988" y="5648325"/>
            <a:ext cx="1212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7F7F7F"/>
                </a:solidFill>
                <a:latin typeface="Calibri Light" panose="020F0302020204030204" pitchFamily="34" charset="0"/>
                <a:ea typeface="等线" panose="02010600030101010101" pitchFamily="2" charset="-122"/>
              </a:rPr>
              <a:t>Efficiency</a:t>
            </a:r>
          </a:p>
        </p:txBody>
      </p:sp>
      <p:sp>
        <p:nvSpPr>
          <p:cNvPr id="10269" name="矩形 61">
            <a:extLst>
              <a:ext uri="{FF2B5EF4-FFF2-40B4-BE49-F238E27FC236}">
                <a16:creationId xmlns:a16="http://schemas.microsoft.com/office/drawing/2014/main" id="{083209AD-881B-499A-A668-3E5528BDA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4925" y="5949950"/>
            <a:ext cx="39798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7F7F7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content, content to match the title, you can copy and paste directly, to select useful keyword entry.</a:t>
            </a:r>
          </a:p>
        </p:txBody>
      </p:sp>
      <p:grpSp>
        <p:nvGrpSpPr>
          <p:cNvPr id="10270" name="组合 1">
            <a:extLst>
              <a:ext uri="{FF2B5EF4-FFF2-40B4-BE49-F238E27FC236}">
                <a16:creationId xmlns:a16="http://schemas.microsoft.com/office/drawing/2014/main" id="{C5224015-600F-4D66-BF9E-D0ADE9A7A960}"/>
              </a:ext>
            </a:extLst>
          </p:cNvPr>
          <p:cNvGrpSpPr>
            <a:grpSpLocks/>
          </p:cNvGrpSpPr>
          <p:nvPr/>
        </p:nvGrpSpPr>
        <p:grpSpPr bwMode="auto">
          <a:xfrm>
            <a:off x="711200" y="1917700"/>
            <a:ext cx="4691063" cy="1379538"/>
            <a:chOff x="0" y="0"/>
            <a:chExt cx="4691696" cy="1379334"/>
          </a:xfrm>
        </p:grpSpPr>
        <p:sp>
          <p:nvSpPr>
            <p:cNvPr id="2" name="椭圆 16">
              <a:extLst>
                <a:ext uri="{FF2B5EF4-FFF2-40B4-BE49-F238E27FC236}">
                  <a16:creationId xmlns:a16="http://schemas.microsoft.com/office/drawing/2014/main" id="{297F7CB1-92A2-4A87-A653-4E018BC571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5232"/>
              <a:ext cx="638628" cy="638628"/>
            </a:xfrm>
            <a:prstGeom prst="ellipse">
              <a:avLst/>
            </a:prstGeom>
            <a:solidFill>
              <a:srgbClr val="47D7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3" name="文本框 23">
              <a:extLst>
                <a:ext uri="{FF2B5EF4-FFF2-40B4-BE49-F238E27FC236}">
                  <a16:creationId xmlns:a16="http://schemas.microsoft.com/office/drawing/2014/main" id="{CF2F2D66-462A-4493-BAEE-586F63FDCB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3398" y="0"/>
              <a:ext cx="1212964" cy="338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b="1" dirty="0">
                  <a:solidFill>
                    <a:srgbClr val="7F7F7F"/>
                  </a:solidFill>
                  <a:latin typeface="Calibri Light" panose="020F0302020204030204" pitchFamily="34" charset="0"/>
                  <a:ea typeface="等线" panose="02010600030101010101" pitchFamily="2" charset="-122"/>
                </a:rPr>
                <a:t>Efficiency</a:t>
              </a:r>
            </a:p>
          </p:txBody>
        </p:sp>
        <p:sp>
          <p:nvSpPr>
            <p:cNvPr id="10281" name="矩形 25">
              <a:extLst>
                <a:ext uri="{FF2B5EF4-FFF2-40B4-BE49-F238E27FC236}">
                  <a16:creationId xmlns:a16="http://schemas.microsoft.com/office/drawing/2014/main" id="{864DE70E-FE5F-4C77-B69C-2826D6D09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879" y="302228"/>
              <a:ext cx="3979817" cy="738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 dirty="0">
                  <a:solidFill>
                    <a:srgbClr val="7F7F7F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Click here to add content, content to match the title, you can copy and paste directly, to select useful keyword entry.</a:t>
              </a:r>
            </a:p>
          </p:txBody>
        </p:sp>
        <p:sp>
          <p:nvSpPr>
            <p:cNvPr id="10282" name="Line 5">
              <a:extLst>
                <a:ext uri="{FF2B5EF4-FFF2-40B4-BE49-F238E27FC236}">
                  <a16:creationId xmlns:a16="http://schemas.microsoft.com/office/drawing/2014/main" id="{B7F38F6F-A438-4849-B730-5F00AE37BB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0759" y="1379334"/>
              <a:ext cx="0" cy="0"/>
            </a:xfrm>
            <a:prstGeom prst="line">
              <a:avLst/>
            </a:prstGeom>
            <a:noFill/>
            <a:ln w="14288">
              <a:solidFill>
                <a:srgbClr val="449FD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10283" name="Group 9">
              <a:extLst>
                <a:ext uri="{FF2B5EF4-FFF2-40B4-BE49-F238E27FC236}">
                  <a16:creationId xmlns:a16="http://schemas.microsoft.com/office/drawing/2014/main" id="{519263DA-1910-45BF-80B7-46093D3820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471" y="179795"/>
              <a:ext cx="457200" cy="432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76" name="Group 14">
            <a:extLst>
              <a:ext uri="{FF2B5EF4-FFF2-40B4-BE49-F238E27FC236}">
                <a16:creationId xmlns:a16="http://schemas.microsoft.com/office/drawing/2014/main" id="{E41CCA40-6D13-4127-B959-E65DF102C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2036763"/>
            <a:ext cx="4699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7" name="Freeform 9">
            <a:extLst>
              <a:ext uri="{FF2B5EF4-FFF2-40B4-BE49-F238E27FC236}">
                <a16:creationId xmlns:a16="http://schemas.microsoft.com/office/drawing/2014/main" id="{630A189D-6977-42FD-B39F-081DF259D8BA}"/>
              </a:ext>
            </a:extLst>
          </p:cNvPr>
          <p:cNvSpPr>
            <a:spLocks noEditPoints="1"/>
          </p:cNvSpPr>
          <p:nvPr/>
        </p:nvSpPr>
        <p:spPr bwMode="auto">
          <a:xfrm>
            <a:off x="7077075" y="3786188"/>
            <a:ext cx="382588" cy="436562"/>
          </a:xfrm>
          <a:custGeom>
            <a:avLst/>
            <a:gdLst>
              <a:gd name="T0" fmla="*/ 2147483646 w 112"/>
              <a:gd name="T1" fmla="*/ 2147483646 h 128"/>
              <a:gd name="T2" fmla="*/ 2147483646 w 112"/>
              <a:gd name="T3" fmla="*/ 2147483646 h 128"/>
              <a:gd name="T4" fmla="*/ 2147483646 w 112"/>
              <a:gd name="T5" fmla="*/ 2147483646 h 128"/>
              <a:gd name="T6" fmla="*/ 2147483646 w 112"/>
              <a:gd name="T7" fmla="*/ 2147483646 h 128"/>
              <a:gd name="T8" fmla="*/ 2147483646 w 112"/>
              <a:gd name="T9" fmla="*/ 2147483646 h 128"/>
              <a:gd name="T10" fmla="*/ 2147483646 w 112"/>
              <a:gd name="T11" fmla="*/ 2147483646 h 128"/>
              <a:gd name="T12" fmla="*/ 2147483646 w 112"/>
              <a:gd name="T13" fmla="*/ 0 h 128"/>
              <a:gd name="T14" fmla="*/ 2147483646 w 112"/>
              <a:gd name="T15" fmla="*/ 0 h 128"/>
              <a:gd name="T16" fmla="*/ 0 w 112"/>
              <a:gd name="T17" fmla="*/ 2147483646 h 128"/>
              <a:gd name="T18" fmla="*/ 0 w 112"/>
              <a:gd name="T19" fmla="*/ 2147483646 h 128"/>
              <a:gd name="T20" fmla="*/ 2147483646 w 112"/>
              <a:gd name="T21" fmla="*/ 2147483646 h 128"/>
              <a:gd name="T22" fmla="*/ 2147483646 w 112"/>
              <a:gd name="T23" fmla="*/ 2147483646 h 128"/>
              <a:gd name="T24" fmla="*/ 2147483646 w 112"/>
              <a:gd name="T25" fmla="*/ 2147483646 h 128"/>
              <a:gd name="T26" fmla="*/ 2147483646 w 112"/>
              <a:gd name="T27" fmla="*/ 2147483646 h 128"/>
              <a:gd name="T28" fmla="*/ 2147483646 w 112"/>
              <a:gd name="T29" fmla="*/ 2147483646 h 128"/>
              <a:gd name="T30" fmla="*/ 2147483646 w 112"/>
              <a:gd name="T31" fmla="*/ 2147483646 h 128"/>
              <a:gd name="T32" fmla="*/ 2147483646 w 112"/>
              <a:gd name="T33" fmla="*/ 2147483646 h 128"/>
              <a:gd name="T34" fmla="*/ 2147483646 w 112"/>
              <a:gd name="T35" fmla="*/ 2147483646 h 128"/>
              <a:gd name="T36" fmla="*/ 2147483646 w 112"/>
              <a:gd name="T37" fmla="*/ 2147483646 h 12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12" h="128">
                <a:moveTo>
                  <a:pt x="104" y="16"/>
                </a:moveTo>
                <a:cubicBezTo>
                  <a:pt x="104" y="120"/>
                  <a:pt x="104" y="120"/>
                  <a:pt x="104" y="120"/>
                </a:cubicBezTo>
                <a:cubicBezTo>
                  <a:pt x="20" y="120"/>
                  <a:pt x="20" y="120"/>
                  <a:pt x="20" y="120"/>
                </a:cubicBezTo>
                <a:cubicBezTo>
                  <a:pt x="13" y="120"/>
                  <a:pt x="8" y="115"/>
                  <a:pt x="8" y="108"/>
                </a:cubicBezTo>
                <a:cubicBezTo>
                  <a:pt x="8" y="101"/>
                  <a:pt x="13" y="96"/>
                  <a:pt x="20" y="96"/>
                </a:cubicBezTo>
                <a:cubicBezTo>
                  <a:pt x="96" y="96"/>
                  <a:pt x="96" y="96"/>
                  <a:pt x="96" y="96"/>
                </a:cubicBezTo>
                <a:cubicBezTo>
                  <a:pt x="96" y="0"/>
                  <a:pt x="96" y="0"/>
                  <a:pt x="9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7" y="128"/>
                  <a:pt x="16" y="128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12" y="16"/>
                  <a:pt x="112" y="16"/>
                  <a:pt x="112" y="16"/>
                </a:cubicBezTo>
                <a:lnTo>
                  <a:pt x="104" y="16"/>
                </a:lnTo>
                <a:close/>
                <a:moveTo>
                  <a:pt x="24" y="104"/>
                </a:moveTo>
                <a:cubicBezTo>
                  <a:pt x="96" y="104"/>
                  <a:pt x="96" y="104"/>
                  <a:pt x="96" y="104"/>
                </a:cubicBezTo>
                <a:cubicBezTo>
                  <a:pt x="96" y="112"/>
                  <a:pt x="96" y="112"/>
                  <a:pt x="96" y="112"/>
                </a:cubicBezTo>
                <a:cubicBezTo>
                  <a:pt x="24" y="112"/>
                  <a:pt x="24" y="112"/>
                  <a:pt x="24" y="112"/>
                </a:cubicBezTo>
                <a:lnTo>
                  <a:pt x="24" y="104"/>
                </a:lnTo>
                <a:close/>
              </a:path>
            </a:pathLst>
          </a:custGeom>
          <a:solidFill>
            <a:srgbClr val="FF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78" name="Freeform 19">
            <a:extLst>
              <a:ext uri="{FF2B5EF4-FFF2-40B4-BE49-F238E27FC236}">
                <a16:creationId xmlns:a16="http://schemas.microsoft.com/office/drawing/2014/main" id="{52F66C20-1260-4C3C-93F1-A561B4D0EFFE}"/>
              </a:ext>
            </a:extLst>
          </p:cNvPr>
          <p:cNvSpPr>
            <a:spLocks noEditPoints="1"/>
          </p:cNvSpPr>
          <p:nvPr/>
        </p:nvSpPr>
        <p:spPr bwMode="auto">
          <a:xfrm>
            <a:off x="785813" y="3811588"/>
            <a:ext cx="490537" cy="436562"/>
          </a:xfrm>
          <a:custGeom>
            <a:avLst/>
            <a:gdLst>
              <a:gd name="T0" fmla="*/ 2147483646 w 144"/>
              <a:gd name="T1" fmla="*/ 2147483646 h 128"/>
              <a:gd name="T2" fmla="*/ 2147483646 w 144"/>
              <a:gd name="T3" fmla="*/ 2147483646 h 128"/>
              <a:gd name="T4" fmla="*/ 2147483646 w 144"/>
              <a:gd name="T5" fmla="*/ 2147483646 h 128"/>
              <a:gd name="T6" fmla="*/ 2147483646 w 144"/>
              <a:gd name="T7" fmla="*/ 2147483646 h 128"/>
              <a:gd name="T8" fmla="*/ 2147483646 w 144"/>
              <a:gd name="T9" fmla="*/ 2147483646 h 128"/>
              <a:gd name="T10" fmla="*/ 2147483646 w 144"/>
              <a:gd name="T11" fmla="*/ 2147483646 h 128"/>
              <a:gd name="T12" fmla="*/ 2147483646 w 144"/>
              <a:gd name="T13" fmla="*/ 2147483646 h 128"/>
              <a:gd name="T14" fmla="*/ 2147483646 w 144"/>
              <a:gd name="T15" fmla="*/ 2147483646 h 128"/>
              <a:gd name="T16" fmla="*/ 2147483646 w 144"/>
              <a:gd name="T17" fmla="*/ 2147483646 h 128"/>
              <a:gd name="T18" fmla="*/ 2147483646 w 144"/>
              <a:gd name="T19" fmla="*/ 2147483646 h 128"/>
              <a:gd name="T20" fmla="*/ 2147483646 w 144"/>
              <a:gd name="T21" fmla="*/ 2147483646 h 128"/>
              <a:gd name="T22" fmla="*/ 2147483646 w 144"/>
              <a:gd name="T23" fmla="*/ 2147483646 h 128"/>
              <a:gd name="T24" fmla="*/ 2147483646 w 144"/>
              <a:gd name="T25" fmla="*/ 2147483646 h 128"/>
              <a:gd name="T26" fmla="*/ 2147483646 w 144"/>
              <a:gd name="T27" fmla="*/ 2147483646 h 128"/>
              <a:gd name="T28" fmla="*/ 2147483646 w 144"/>
              <a:gd name="T29" fmla="*/ 2147483646 h 128"/>
              <a:gd name="T30" fmla="*/ 2147483646 w 144"/>
              <a:gd name="T31" fmla="*/ 2147483646 h 128"/>
              <a:gd name="T32" fmla="*/ 2147483646 w 144"/>
              <a:gd name="T33" fmla="*/ 2147483646 h 128"/>
              <a:gd name="T34" fmla="*/ 2147483646 w 144"/>
              <a:gd name="T35" fmla="*/ 2147483646 h 128"/>
              <a:gd name="T36" fmla="*/ 2147483646 w 144"/>
              <a:gd name="T37" fmla="*/ 2147483646 h 128"/>
              <a:gd name="T38" fmla="*/ 2147483646 w 144"/>
              <a:gd name="T39" fmla="*/ 2147483646 h 128"/>
              <a:gd name="T40" fmla="*/ 2147483646 w 144"/>
              <a:gd name="T41" fmla="*/ 2147483646 h 128"/>
              <a:gd name="T42" fmla="*/ 2147483646 w 144"/>
              <a:gd name="T43" fmla="*/ 2147483646 h 128"/>
              <a:gd name="T44" fmla="*/ 2147483646 w 144"/>
              <a:gd name="T45" fmla="*/ 2147483646 h 128"/>
              <a:gd name="T46" fmla="*/ 2147483646 w 144"/>
              <a:gd name="T47" fmla="*/ 2147483646 h 128"/>
              <a:gd name="T48" fmla="*/ 2147483646 w 144"/>
              <a:gd name="T49" fmla="*/ 2147483646 h 128"/>
              <a:gd name="T50" fmla="*/ 2147483646 w 144"/>
              <a:gd name="T51" fmla="*/ 2147483646 h 128"/>
              <a:gd name="T52" fmla="*/ 2147483646 w 144"/>
              <a:gd name="T53" fmla="*/ 2147483646 h 128"/>
              <a:gd name="T54" fmla="*/ 0 w 144"/>
              <a:gd name="T55" fmla="*/ 2147483646 h 128"/>
              <a:gd name="T56" fmla="*/ 2147483646 w 144"/>
              <a:gd name="T57" fmla="*/ 0 h 128"/>
              <a:gd name="T58" fmla="*/ 2147483646 w 144"/>
              <a:gd name="T59" fmla="*/ 2147483646 h 128"/>
              <a:gd name="T60" fmla="*/ 2147483646 w 144"/>
              <a:gd name="T61" fmla="*/ 2147483646 h 128"/>
              <a:gd name="T62" fmla="*/ 2147483646 w 144"/>
              <a:gd name="T63" fmla="*/ 2147483646 h 128"/>
              <a:gd name="T64" fmla="*/ 2147483646 w 144"/>
              <a:gd name="T65" fmla="*/ 2147483646 h 128"/>
              <a:gd name="T66" fmla="*/ 2147483646 w 144"/>
              <a:gd name="T67" fmla="*/ 2147483646 h 128"/>
              <a:gd name="T68" fmla="*/ 2147483646 w 144"/>
              <a:gd name="T69" fmla="*/ 2147483646 h 128"/>
              <a:gd name="T70" fmla="*/ 2147483646 w 144"/>
              <a:gd name="T71" fmla="*/ 2147483646 h 12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44" h="128">
                <a:moveTo>
                  <a:pt x="136" y="113"/>
                </a:moveTo>
                <a:cubicBezTo>
                  <a:pt x="136" y="118"/>
                  <a:pt x="139" y="123"/>
                  <a:pt x="144" y="126"/>
                </a:cubicBezTo>
                <a:cubicBezTo>
                  <a:pt x="144" y="128"/>
                  <a:pt x="144" y="128"/>
                  <a:pt x="144" y="128"/>
                </a:cubicBezTo>
                <a:cubicBezTo>
                  <a:pt x="143" y="128"/>
                  <a:pt x="141" y="128"/>
                  <a:pt x="140" y="128"/>
                </a:cubicBezTo>
                <a:cubicBezTo>
                  <a:pt x="131" y="128"/>
                  <a:pt x="124" y="124"/>
                  <a:pt x="118" y="119"/>
                </a:cubicBezTo>
                <a:cubicBezTo>
                  <a:pt x="115" y="120"/>
                  <a:pt x="112" y="120"/>
                  <a:pt x="108" y="120"/>
                </a:cubicBezTo>
                <a:cubicBezTo>
                  <a:pt x="88" y="120"/>
                  <a:pt x="72" y="106"/>
                  <a:pt x="72" y="88"/>
                </a:cubicBezTo>
                <a:cubicBezTo>
                  <a:pt x="72" y="70"/>
                  <a:pt x="88" y="56"/>
                  <a:pt x="108" y="56"/>
                </a:cubicBezTo>
                <a:cubicBezTo>
                  <a:pt x="128" y="56"/>
                  <a:pt x="144" y="70"/>
                  <a:pt x="144" y="88"/>
                </a:cubicBezTo>
                <a:cubicBezTo>
                  <a:pt x="144" y="95"/>
                  <a:pt x="142" y="101"/>
                  <a:pt x="137" y="107"/>
                </a:cubicBezTo>
                <a:cubicBezTo>
                  <a:pt x="136" y="108"/>
                  <a:pt x="136" y="110"/>
                  <a:pt x="136" y="113"/>
                </a:cubicBezTo>
                <a:close/>
                <a:moveTo>
                  <a:pt x="29" y="28"/>
                </a:moveTo>
                <a:cubicBezTo>
                  <a:pt x="21" y="34"/>
                  <a:pt x="16" y="43"/>
                  <a:pt x="16" y="52"/>
                </a:cubicBezTo>
                <a:cubicBezTo>
                  <a:pt x="16" y="57"/>
                  <a:pt x="17" y="62"/>
                  <a:pt x="20" y="67"/>
                </a:cubicBezTo>
                <a:cubicBezTo>
                  <a:pt x="23" y="71"/>
                  <a:pt x="27" y="76"/>
                  <a:pt x="33" y="79"/>
                </a:cubicBezTo>
                <a:cubicBezTo>
                  <a:pt x="36" y="82"/>
                  <a:pt x="39" y="86"/>
                  <a:pt x="40" y="90"/>
                </a:cubicBezTo>
                <a:cubicBezTo>
                  <a:pt x="40" y="92"/>
                  <a:pt x="40" y="93"/>
                  <a:pt x="40" y="95"/>
                </a:cubicBezTo>
                <a:cubicBezTo>
                  <a:pt x="41" y="94"/>
                  <a:pt x="42" y="93"/>
                  <a:pt x="43" y="92"/>
                </a:cubicBezTo>
                <a:cubicBezTo>
                  <a:pt x="46" y="89"/>
                  <a:pt x="50" y="87"/>
                  <a:pt x="54" y="87"/>
                </a:cubicBezTo>
                <a:cubicBezTo>
                  <a:pt x="55" y="87"/>
                  <a:pt x="55" y="87"/>
                  <a:pt x="56" y="87"/>
                </a:cubicBezTo>
                <a:cubicBezTo>
                  <a:pt x="59" y="88"/>
                  <a:pt x="61" y="88"/>
                  <a:pt x="64" y="88"/>
                </a:cubicBezTo>
                <a:cubicBezTo>
                  <a:pt x="64" y="104"/>
                  <a:pt x="64" y="104"/>
                  <a:pt x="64" y="104"/>
                </a:cubicBezTo>
                <a:cubicBezTo>
                  <a:pt x="61" y="104"/>
                  <a:pt x="57" y="104"/>
                  <a:pt x="54" y="103"/>
                </a:cubicBezTo>
                <a:cubicBezTo>
                  <a:pt x="40" y="117"/>
                  <a:pt x="24" y="120"/>
                  <a:pt x="8" y="120"/>
                </a:cubicBezTo>
                <a:cubicBezTo>
                  <a:pt x="8" y="117"/>
                  <a:pt x="8" y="117"/>
                  <a:pt x="8" y="117"/>
                </a:cubicBezTo>
                <a:cubicBezTo>
                  <a:pt x="17" y="112"/>
                  <a:pt x="24" y="105"/>
                  <a:pt x="24" y="96"/>
                </a:cubicBezTo>
                <a:cubicBezTo>
                  <a:pt x="24" y="95"/>
                  <a:pt x="24" y="94"/>
                  <a:pt x="24" y="92"/>
                </a:cubicBezTo>
                <a:cubicBezTo>
                  <a:pt x="9" y="83"/>
                  <a:pt x="0" y="68"/>
                  <a:pt x="0" y="52"/>
                </a:cubicBezTo>
                <a:cubicBezTo>
                  <a:pt x="0" y="23"/>
                  <a:pt x="29" y="0"/>
                  <a:pt x="64" y="0"/>
                </a:cubicBezTo>
                <a:cubicBezTo>
                  <a:pt x="99" y="0"/>
                  <a:pt x="127" y="23"/>
                  <a:pt x="128" y="51"/>
                </a:cubicBezTo>
                <a:cubicBezTo>
                  <a:pt x="123" y="48"/>
                  <a:pt x="117" y="47"/>
                  <a:pt x="111" y="47"/>
                </a:cubicBezTo>
                <a:cubicBezTo>
                  <a:pt x="110" y="40"/>
                  <a:pt x="106" y="33"/>
                  <a:pt x="99" y="28"/>
                </a:cubicBezTo>
                <a:cubicBezTo>
                  <a:pt x="95" y="24"/>
                  <a:pt x="90" y="21"/>
                  <a:pt x="84" y="19"/>
                </a:cubicBezTo>
                <a:cubicBezTo>
                  <a:pt x="78" y="17"/>
                  <a:pt x="71" y="16"/>
                  <a:pt x="64" y="16"/>
                </a:cubicBezTo>
                <a:cubicBezTo>
                  <a:pt x="57" y="16"/>
                  <a:pt x="51" y="17"/>
                  <a:pt x="44" y="19"/>
                </a:cubicBezTo>
                <a:cubicBezTo>
                  <a:pt x="38" y="21"/>
                  <a:pt x="33" y="24"/>
                  <a:pt x="29" y="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79" name="Freeform 34">
            <a:extLst>
              <a:ext uri="{FF2B5EF4-FFF2-40B4-BE49-F238E27FC236}">
                <a16:creationId xmlns:a16="http://schemas.microsoft.com/office/drawing/2014/main" id="{59B93EC5-932D-4CD8-9776-19B7C1CF5169}"/>
              </a:ext>
            </a:extLst>
          </p:cNvPr>
          <p:cNvSpPr>
            <a:spLocks noEditPoints="1"/>
          </p:cNvSpPr>
          <p:nvPr/>
        </p:nvSpPr>
        <p:spPr bwMode="auto">
          <a:xfrm>
            <a:off x="6970713" y="5845175"/>
            <a:ext cx="488950" cy="519113"/>
          </a:xfrm>
          <a:custGeom>
            <a:avLst/>
            <a:gdLst>
              <a:gd name="T0" fmla="*/ 2147483646 w 291"/>
              <a:gd name="T1" fmla="*/ 2147483646 h 309"/>
              <a:gd name="T2" fmla="*/ 0 w 291"/>
              <a:gd name="T3" fmla="*/ 2147483646 h 309"/>
              <a:gd name="T4" fmla="*/ 0 w 291"/>
              <a:gd name="T5" fmla="*/ 2147483646 h 309"/>
              <a:gd name="T6" fmla="*/ 2147483646 w 291"/>
              <a:gd name="T7" fmla="*/ 2147483646 h 309"/>
              <a:gd name="T8" fmla="*/ 2147483646 w 291"/>
              <a:gd name="T9" fmla="*/ 2147483646 h 309"/>
              <a:gd name="T10" fmla="*/ 2147483646 w 291"/>
              <a:gd name="T11" fmla="*/ 2147483646 h 309"/>
              <a:gd name="T12" fmla="*/ 2147483646 w 291"/>
              <a:gd name="T13" fmla="*/ 2147483646 h 309"/>
              <a:gd name="T14" fmla="*/ 2147483646 w 291"/>
              <a:gd name="T15" fmla="*/ 2147483646 h 309"/>
              <a:gd name="T16" fmla="*/ 2147483646 w 291"/>
              <a:gd name="T17" fmla="*/ 0 h 309"/>
              <a:gd name="T18" fmla="*/ 2147483646 w 291"/>
              <a:gd name="T19" fmla="*/ 2147483646 h 309"/>
              <a:gd name="T20" fmla="*/ 2147483646 w 291"/>
              <a:gd name="T21" fmla="*/ 2147483646 h 309"/>
              <a:gd name="T22" fmla="*/ 2147483646 w 291"/>
              <a:gd name="T23" fmla="*/ 2147483646 h 309"/>
              <a:gd name="T24" fmla="*/ 2147483646 w 291"/>
              <a:gd name="T25" fmla="*/ 2147483646 h 309"/>
              <a:gd name="T26" fmla="*/ 2147483646 w 291"/>
              <a:gd name="T27" fmla="*/ 2147483646 h 309"/>
              <a:gd name="T28" fmla="*/ 2147483646 w 291"/>
              <a:gd name="T29" fmla="*/ 2147483646 h 309"/>
              <a:gd name="T30" fmla="*/ 2147483646 w 291"/>
              <a:gd name="T31" fmla="*/ 2147483646 h 309"/>
              <a:gd name="T32" fmla="*/ 2147483646 w 291"/>
              <a:gd name="T33" fmla="*/ 2147483646 h 309"/>
              <a:gd name="T34" fmla="*/ 2147483646 w 291"/>
              <a:gd name="T35" fmla="*/ 2147483646 h 309"/>
              <a:gd name="T36" fmla="*/ 2147483646 w 291"/>
              <a:gd name="T37" fmla="*/ 2147483646 h 309"/>
              <a:gd name="T38" fmla="*/ 2147483646 w 291"/>
              <a:gd name="T39" fmla="*/ 2147483646 h 309"/>
              <a:gd name="T40" fmla="*/ 2147483646 w 291"/>
              <a:gd name="T41" fmla="*/ 2147483646 h 309"/>
              <a:gd name="T42" fmla="*/ 2147483646 w 291"/>
              <a:gd name="T43" fmla="*/ 2147483646 h 309"/>
              <a:gd name="T44" fmla="*/ 2147483646 w 291"/>
              <a:gd name="T45" fmla="*/ 0 h 309"/>
              <a:gd name="T46" fmla="*/ 2147483646 w 291"/>
              <a:gd name="T47" fmla="*/ 0 h 30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91" h="309">
                <a:moveTo>
                  <a:pt x="97" y="154"/>
                </a:moveTo>
                <a:lnTo>
                  <a:pt x="0" y="154"/>
                </a:lnTo>
                <a:lnTo>
                  <a:pt x="0" y="116"/>
                </a:lnTo>
                <a:lnTo>
                  <a:pt x="97" y="116"/>
                </a:lnTo>
                <a:lnTo>
                  <a:pt x="97" y="77"/>
                </a:lnTo>
                <a:lnTo>
                  <a:pt x="155" y="135"/>
                </a:lnTo>
                <a:lnTo>
                  <a:pt x="97" y="193"/>
                </a:lnTo>
                <a:lnTo>
                  <a:pt x="97" y="154"/>
                </a:lnTo>
                <a:close/>
                <a:moveTo>
                  <a:pt x="291" y="0"/>
                </a:moveTo>
                <a:lnTo>
                  <a:pt x="291" y="251"/>
                </a:lnTo>
                <a:lnTo>
                  <a:pt x="174" y="309"/>
                </a:lnTo>
                <a:lnTo>
                  <a:pt x="174" y="251"/>
                </a:lnTo>
                <a:lnTo>
                  <a:pt x="58" y="251"/>
                </a:lnTo>
                <a:lnTo>
                  <a:pt x="58" y="174"/>
                </a:lnTo>
                <a:lnTo>
                  <a:pt x="78" y="174"/>
                </a:lnTo>
                <a:lnTo>
                  <a:pt x="78" y="232"/>
                </a:lnTo>
                <a:lnTo>
                  <a:pt x="174" y="232"/>
                </a:lnTo>
                <a:lnTo>
                  <a:pt x="174" y="58"/>
                </a:lnTo>
                <a:lnTo>
                  <a:pt x="252" y="20"/>
                </a:lnTo>
                <a:lnTo>
                  <a:pt x="78" y="20"/>
                </a:lnTo>
                <a:lnTo>
                  <a:pt x="78" y="97"/>
                </a:lnTo>
                <a:lnTo>
                  <a:pt x="58" y="97"/>
                </a:lnTo>
                <a:lnTo>
                  <a:pt x="58" y="0"/>
                </a:lnTo>
                <a:lnTo>
                  <a:pt x="291" y="0"/>
                </a:lnTo>
                <a:close/>
              </a:path>
            </a:pathLst>
          </a:custGeom>
          <a:solidFill>
            <a:srgbClr val="FF62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80" name="Freeform 13">
            <a:extLst>
              <a:ext uri="{FF2B5EF4-FFF2-40B4-BE49-F238E27FC236}">
                <a16:creationId xmlns:a16="http://schemas.microsoft.com/office/drawing/2014/main" id="{3A84878F-A401-4F2E-8A66-158622F37FA3}"/>
              </a:ext>
            </a:extLst>
          </p:cNvPr>
          <p:cNvSpPr>
            <a:spLocks noEditPoints="1"/>
          </p:cNvSpPr>
          <p:nvPr/>
        </p:nvSpPr>
        <p:spPr bwMode="auto">
          <a:xfrm>
            <a:off x="847725" y="5867400"/>
            <a:ext cx="381000" cy="390525"/>
          </a:xfrm>
          <a:custGeom>
            <a:avLst/>
            <a:gdLst>
              <a:gd name="T0" fmla="*/ 2147483646 w 120"/>
              <a:gd name="T1" fmla="*/ 0 h 128"/>
              <a:gd name="T2" fmla="*/ 2147483646 w 120"/>
              <a:gd name="T3" fmla="*/ 0 h 128"/>
              <a:gd name="T4" fmla="*/ 0 w 120"/>
              <a:gd name="T5" fmla="*/ 2147483646 h 128"/>
              <a:gd name="T6" fmla="*/ 0 w 120"/>
              <a:gd name="T7" fmla="*/ 2147483646 h 128"/>
              <a:gd name="T8" fmla="*/ 2147483646 w 120"/>
              <a:gd name="T9" fmla="*/ 2147483646 h 128"/>
              <a:gd name="T10" fmla="*/ 2147483646 w 120"/>
              <a:gd name="T11" fmla="*/ 2147483646 h 128"/>
              <a:gd name="T12" fmla="*/ 2147483646 w 120"/>
              <a:gd name="T13" fmla="*/ 2147483646 h 128"/>
              <a:gd name="T14" fmla="*/ 2147483646 w 120"/>
              <a:gd name="T15" fmla="*/ 2147483646 h 128"/>
              <a:gd name="T16" fmla="*/ 2147483646 w 120"/>
              <a:gd name="T17" fmla="*/ 0 h 128"/>
              <a:gd name="T18" fmla="*/ 2147483646 w 120"/>
              <a:gd name="T19" fmla="*/ 2147483646 h 128"/>
              <a:gd name="T20" fmla="*/ 2147483646 w 120"/>
              <a:gd name="T21" fmla="*/ 2147483646 h 128"/>
              <a:gd name="T22" fmla="*/ 2147483646 w 120"/>
              <a:gd name="T23" fmla="*/ 2147483646 h 128"/>
              <a:gd name="T24" fmla="*/ 2147483646 w 120"/>
              <a:gd name="T25" fmla="*/ 2147483646 h 128"/>
              <a:gd name="T26" fmla="*/ 2147483646 w 120"/>
              <a:gd name="T27" fmla="*/ 2147483646 h 128"/>
              <a:gd name="T28" fmla="*/ 2147483646 w 120"/>
              <a:gd name="T29" fmla="*/ 2147483646 h 128"/>
              <a:gd name="T30" fmla="*/ 2147483646 w 120"/>
              <a:gd name="T31" fmla="*/ 2147483646 h 128"/>
              <a:gd name="T32" fmla="*/ 2147483646 w 120"/>
              <a:gd name="T33" fmla="*/ 2147483646 h 128"/>
              <a:gd name="T34" fmla="*/ 2147483646 w 120"/>
              <a:gd name="T35" fmla="*/ 2147483646 h 128"/>
              <a:gd name="T36" fmla="*/ 2147483646 w 120"/>
              <a:gd name="T37" fmla="*/ 2147483646 h 128"/>
              <a:gd name="T38" fmla="*/ 2147483646 w 120"/>
              <a:gd name="T39" fmla="*/ 2147483646 h 128"/>
              <a:gd name="T40" fmla="*/ 2147483646 w 120"/>
              <a:gd name="T41" fmla="*/ 2147483646 h 128"/>
              <a:gd name="T42" fmla="*/ 2147483646 w 120"/>
              <a:gd name="T43" fmla="*/ 2147483646 h 128"/>
              <a:gd name="T44" fmla="*/ 2147483646 w 120"/>
              <a:gd name="T45" fmla="*/ 2147483646 h 128"/>
              <a:gd name="T46" fmla="*/ 2147483646 w 120"/>
              <a:gd name="T47" fmla="*/ 2147483646 h 128"/>
              <a:gd name="T48" fmla="*/ 2147483646 w 120"/>
              <a:gd name="T49" fmla="*/ 2147483646 h 128"/>
              <a:gd name="T50" fmla="*/ 2147483646 w 120"/>
              <a:gd name="T51" fmla="*/ 2147483646 h 128"/>
              <a:gd name="T52" fmla="*/ 2147483646 w 120"/>
              <a:gd name="T53" fmla="*/ 2147483646 h 128"/>
              <a:gd name="T54" fmla="*/ 2147483646 w 120"/>
              <a:gd name="T55" fmla="*/ 2147483646 h 128"/>
              <a:gd name="T56" fmla="*/ 2147483646 w 120"/>
              <a:gd name="T57" fmla="*/ 2147483646 h 128"/>
              <a:gd name="T58" fmla="*/ 2147483646 w 120"/>
              <a:gd name="T59" fmla="*/ 2147483646 h 128"/>
              <a:gd name="T60" fmla="*/ 2147483646 w 120"/>
              <a:gd name="T61" fmla="*/ 2147483646 h 128"/>
              <a:gd name="T62" fmla="*/ 2147483646 w 120"/>
              <a:gd name="T63" fmla="*/ 2147483646 h 128"/>
              <a:gd name="T64" fmla="*/ 2147483646 w 120"/>
              <a:gd name="T65" fmla="*/ 2147483646 h 128"/>
              <a:gd name="T66" fmla="*/ 2147483646 w 120"/>
              <a:gd name="T67" fmla="*/ 2147483646 h 128"/>
              <a:gd name="T68" fmla="*/ 2147483646 w 120"/>
              <a:gd name="T69" fmla="*/ 2147483646 h 128"/>
              <a:gd name="T70" fmla="*/ 2147483646 w 120"/>
              <a:gd name="T71" fmla="*/ 2147483646 h 12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20" h="128">
                <a:moveTo>
                  <a:pt x="108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3"/>
                  <a:pt x="5" y="128"/>
                  <a:pt x="12" y="128"/>
                </a:cubicBezTo>
                <a:cubicBezTo>
                  <a:pt x="108" y="128"/>
                  <a:pt x="108" y="128"/>
                  <a:pt x="108" y="128"/>
                </a:cubicBezTo>
                <a:cubicBezTo>
                  <a:pt x="115" y="128"/>
                  <a:pt x="120" y="123"/>
                  <a:pt x="120" y="116"/>
                </a:cubicBezTo>
                <a:cubicBezTo>
                  <a:pt x="120" y="12"/>
                  <a:pt x="120" y="12"/>
                  <a:pt x="120" y="12"/>
                </a:cubicBezTo>
                <a:cubicBezTo>
                  <a:pt x="120" y="5"/>
                  <a:pt x="115" y="0"/>
                  <a:pt x="108" y="0"/>
                </a:cubicBezTo>
                <a:close/>
                <a:moveTo>
                  <a:pt x="104" y="112"/>
                </a:moveTo>
                <a:cubicBezTo>
                  <a:pt x="16" y="112"/>
                  <a:pt x="16" y="112"/>
                  <a:pt x="16" y="112"/>
                </a:cubicBezTo>
                <a:cubicBezTo>
                  <a:pt x="16" y="16"/>
                  <a:pt x="16" y="16"/>
                  <a:pt x="16" y="16"/>
                </a:cubicBezTo>
                <a:cubicBezTo>
                  <a:pt x="104" y="16"/>
                  <a:pt x="104" y="16"/>
                  <a:pt x="104" y="16"/>
                </a:cubicBezTo>
                <a:lnTo>
                  <a:pt x="104" y="112"/>
                </a:lnTo>
                <a:close/>
                <a:moveTo>
                  <a:pt x="32" y="72"/>
                </a:moveTo>
                <a:cubicBezTo>
                  <a:pt x="88" y="72"/>
                  <a:pt x="88" y="72"/>
                  <a:pt x="88" y="72"/>
                </a:cubicBezTo>
                <a:cubicBezTo>
                  <a:pt x="88" y="80"/>
                  <a:pt x="88" y="80"/>
                  <a:pt x="88" y="80"/>
                </a:cubicBezTo>
                <a:cubicBezTo>
                  <a:pt x="32" y="80"/>
                  <a:pt x="32" y="80"/>
                  <a:pt x="32" y="80"/>
                </a:cubicBezTo>
                <a:lnTo>
                  <a:pt x="32" y="72"/>
                </a:lnTo>
                <a:close/>
                <a:moveTo>
                  <a:pt x="32" y="88"/>
                </a:moveTo>
                <a:cubicBezTo>
                  <a:pt x="88" y="88"/>
                  <a:pt x="88" y="88"/>
                  <a:pt x="88" y="88"/>
                </a:cubicBezTo>
                <a:cubicBezTo>
                  <a:pt x="88" y="96"/>
                  <a:pt x="88" y="96"/>
                  <a:pt x="88" y="96"/>
                </a:cubicBezTo>
                <a:cubicBezTo>
                  <a:pt x="32" y="96"/>
                  <a:pt x="32" y="96"/>
                  <a:pt x="32" y="96"/>
                </a:cubicBezTo>
                <a:lnTo>
                  <a:pt x="32" y="88"/>
                </a:lnTo>
                <a:close/>
                <a:moveTo>
                  <a:pt x="40" y="36"/>
                </a:moveTo>
                <a:cubicBezTo>
                  <a:pt x="40" y="29"/>
                  <a:pt x="45" y="24"/>
                  <a:pt x="52" y="24"/>
                </a:cubicBezTo>
                <a:cubicBezTo>
                  <a:pt x="59" y="24"/>
                  <a:pt x="64" y="29"/>
                  <a:pt x="64" y="36"/>
                </a:cubicBezTo>
                <a:cubicBezTo>
                  <a:pt x="64" y="43"/>
                  <a:pt x="59" y="48"/>
                  <a:pt x="52" y="48"/>
                </a:cubicBezTo>
                <a:cubicBezTo>
                  <a:pt x="45" y="48"/>
                  <a:pt x="40" y="43"/>
                  <a:pt x="40" y="36"/>
                </a:cubicBezTo>
                <a:close/>
                <a:moveTo>
                  <a:pt x="60" y="48"/>
                </a:moveTo>
                <a:cubicBezTo>
                  <a:pt x="44" y="48"/>
                  <a:pt x="44" y="48"/>
                  <a:pt x="44" y="48"/>
                </a:cubicBezTo>
                <a:cubicBezTo>
                  <a:pt x="37" y="48"/>
                  <a:pt x="32" y="52"/>
                  <a:pt x="32" y="56"/>
                </a:cubicBezTo>
                <a:cubicBezTo>
                  <a:pt x="32" y="64"/>
                  <a:pt x="32" y="64"/>
                  <a:pt x="32" y="64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56"/>
                  <a:pt x="72" y="56"/>
                  <a:pt x="72" y="56"/>
                </a:cubicBezTo>
                <a:cubicBezTo>
                  <a:pt x="72" y="52"/>
                  <a:pt x="67" y="48"/>
                  <a:pt x="60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文本框 81">
            <a:extLst>
              <a:ext uri="{FF2B5EF4-FFF2-40B4-BE49-F238E27FC236}">
                <a16:creationId xmlns:a16="http://schemas.microsoft.com/office/drawing/2014/main" id="{D279D36F-3D27-436E-A672-2E49723EF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463" y="133350"/>
            <a:ext cx="6297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rgbClr val="7F7F7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THE CONTENT OF THE TITLE</a:t>
            </a:r>
          </a:p>
        </p:txBody>
      </p:sp>
      <p:sp>
        <p:nvSpPr>
          <p:cNvPr id="5" name="矩形 9">
            <a:extLst>
              <a:ext uri="{FF2B5EF4-FFF2-40B4-BE49-F238E27FC236}">
                <a16:creationId xmlns:a16="http://schemas.microsoft.com/office/drawing/2014/main" id="{7EE04883-F450-42D4-A1B8-8B2A7C965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569913" cy="657225"/>
          </a:xfrm>
          <a:prstGeom prst="rect">
            <a:avLst/>
          </a:prstGeom>
          <a:solidFill>
            <a:srgbClr val="0C8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CEDF8F7A-FA1F-43BB-B91E-BE8654B3797A}"/>
              </a:ext>
            </a:extLst>
          </p:cNvPr>
          <p:cNvSpPr/>
          <p:nvPr/>
        </p:nvSpPr>
        <p:spPr bwMode="auto">
          <a:xfrm>
            <a:off x="617538" y="0"/>
            <a:ext cx="107950" cy="6572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 autoUpdateAnimBg="0"/>
      <p:bldP spid="10244" grpId="0" animBg="1" autoUpdateAnimBg="0"/>
      <p:bldP spid="10245" grpId="0" animBg="1" autoUpdateAnimBg="0"/>
      <p:bldP spid="10246" grpId="0" autoUpdateAnimBg="0"/>
      <p:bldP spid="10247" grpId="0" autoUpdateAnimBg="0"/>
      <p:bldP spid="10249" grpId="0" animBg="1" autoUpdateAnimBg="0"/>
      <p:bldP spid="10250" grpId="0" animBg="1" autoUpdateAnimBg="0"/>
      <p:bldP spid="10251" grpId="0" animBg="1" autoUpdateAnimBg="0"/>
      <p:bldP spid="10253" grpId="0" autoUpdateAnimBg="0"/>
      <p:bldP spid="10254" grpId="0" autoUpdateAnimBg="0"/>
      <p:bldP spid="10255" grpId="0" animBg="1" autoUpdateAnimBg="0"/>
      <p:bldP spid="10257" grpId="0" autoUpdateAnimBg="0"/>
      <p:bldP spid="10258" grpId="0" autoUpdateAnimBg="0"/>
      <p:bldP spid="10259" grpId="0" animBg="1" autoUpdateAnimBg="0"/>
      <p:bldP spid="10261" grpId="0" autoUpdateAnimBg="0"/>
      <p:bldP spid="10262" grpId="0" autoUpdateAnimBg="0"/>
      <p:bldP spid="10263" grpId="0" animBg="1" autoUpdateAnimBg="0"/>
      <p:bldP spid="10264" grpId="0" autoUpdateAnimBg="0"/>
      <p:bldP spid="10265" grpId="0" autoUpdateAnimBg="0"/>
      <p:bldP spid="10266" grpId="0" animBg="1" autoUpdateAnimBg="0"/>
      <p:bldP spid="10268" grpId="0" autoUpdateAnimBg="0"/>
      <p:bldP spid="1026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7192">
            <a:extLst>
              <a:ext uri="{FF2B5EF4-FFF2-40B4-BE49-F238E27FC236}">
                <a16:creationId xmlns:a16="http://schemas.microsoft.com/office/drawing/2014/main" id="{BC4B42BA-F610-4BE9-ABCE-9F8847F6E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1443038"/>
            <a:ext cx="5168900" cy="3605212"/>
          </a:xfrm>
          <a:prstGeom prst="rect">
            <a:avLst/>
          </a:prstGeom>
          <a:noFill/>
          <a:ln w="9525">
            <a:solidFill>
              <a:srgbClr val="FA5F1F"/>
            </a:solidFill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图片 7193">
            <a:extLst>
              <a:ext uri="{FF2B5EF4-FFF2-40B4-BE49-F238E27FC236}">
                <a16:creationId xmlns:a16="http://schemas.microsoft.com/office/drawing/2014/main" id="{AE094852-989B-4E1D-9FE0-A92CDF0DC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1452563"/>
            <a:ext cx="5167313" cy="3595687"/>
          </a:xfrm>
          <a:prstGeom prst="rect">
            <a:avLst/>
          </a:prstGeom>
          <a:noFill/>
          <a:ln w="9525">
            <a:solidFill>
              <a:srgbClr val="FA5F1F"/>
            </a:solidFill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文本框 7195">
            <a:extLst>
              <a:ext uri="{FF2B5EF4-FFF2-40B4-BE49-F238E27FC236}">
                <a16:creationId xmlns:a16="http://schemas.microsoft.com/office/drawing/2014/main" id="{89BC9805-8366-4A13-9A87-8D1B35EDA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8" y="5399088"/>
            <a:ext cx="113696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400" dirty="0">
                <a:latin typeface="等线" panose="02010600030101010101" pitchFamily="2" charset="-122"/>
                <a:ea typeface="等线" panose="02010600030101010101" pitchFamily="2" charset="-122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11269" name="文本框 81">
            <a:extLst>
              <a:ext uri="{FF2B5EF4-FFF2-40B4-BE49-F238E27FC236}">
                <a16:creationId xmlns:a16="http://schemas.microsoft.com/office/drawing/2014/main" id="{31CF2109-96F7-4F38-92BE-6BB685D34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463" y="133350"/>
            <a:ext cx="6737276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rgbClr val="7F7F7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THE CONTENT OF THE TITLE</a:t>
            </a:r>
          </a:p>
        </p:txBody>
      </p:sp>
      <p:sp>
        <p:nvSpPr>
          <p:cNvPr id="11270" name="矩形 9">
            <a:extLst>
              <a:ext uri="{FF2B5EF4-FFF2-40B4-BE49-F238E27FC236}">
                <a16:creationId xmlns:a16="http://schemas.microsoft.com/office/drawing/2014/main" id="{D8CF0055-6811-4EF7-9EB0-428727E17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569913" cy="657225"/>
          </a:xfrm>
          <a:prstGeom prst="rect">
            <a:avLst/>
          </a:prstGeom>
          <a:solidFill>
            <a:srgbClr val="0C8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D447177-B5DB-4DF8-A2E7-23392B00D539}"/>
              </a:ext>
            </a:extLst>
          </p:cNvPr>
          <p:cNvSpPr/>
          <p:nvPr/>
        </p:nvSpPr>
        <p:spPr bwMode="auto">
          <a:xfrm>
            <a:off x="617538" y="0"/>
            <a:ext cx="107950" cy="6572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utoUpdateAnimBg="0"/>
    </p:bldLst>
  </p:timing>
</p:sld>
</file>

<file path=ppt/theme/theme1.xml><?xml version="1.0" encoding="utf-8"?>
<a:theme xmlns:a="http://schemas.openxmlformats.org/drawingml/2006/main" name="www.jpppt.com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</TotalTime>
  <Pages>0</Pages>
  <Words>2243</Words>
  <Characters>0</Characters>
  <Application>Microsoft Office PowerPoint</Application>
  <DocSecurity>0</DocSecurity>
  <PresentationFormat>宽屏</PresentationFormat>
  <Lines>0</Lines>
  <Paragraphs>327</Paragraphs>
  <Slides>37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5" baseType="lpstr">
      <vt:lpstr>Lato Light</vt:lpstr>
      <vt:lpstr>Calibri Light</vt:lpstr>
      <vt:lpstr>等线 Light</vt:lpstr>
      <vt:lpstr>等线</vt:lpstr>
      <vt:lpstr>Calibri</vt:lpstr>
      <vt:lpstr>Arial</vt:lpstr>
      <vt:lpstr>www.jpppt.com</vt:lpstr>
      <vt:lpstr>Microsoft Excel Chart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Please follow us for more information: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之灵</cp:lastModifiedBy>
  <cp:revision>178</cp:revision>
  <dcterms:created xsi:type="dcterms:W3CDTF">2014-10-11T01:10:50Z</dcterms:created>
  <dcterms:modified xsi:type="dcterms:W3CDTF">2021-09-27T01:23:53Z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2052-9.1.0.4856</vt:lpwstr>
  </property>
</Properties>
</file>