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62" r:id="rId3"/>
    <p:sldId id="263" r:id="rId4"/>
    <p:sldId id="299" r:id="rId5"/>
    <p:sldId id="506" r:id="rId6"/>
    <p:sldId id="300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3FC"/>
    <a:srgbClr val="F787BF"/>
    <a:srgbClr val="7F7F7F"/>
    <a:srgbClr val="B8C2EA"/>
    <a:srgbClr val="E990FF"/>
    <a:srgbClr val="B846B7"/>
    <a:srgbClr val="B332AA"/>
    <a:srgbClr val="223CFF"/>
    <a:srgbClr val="FDD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CCD7E-2EB5-48BF-B379-317575B693BB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FEDCA-AE55-465F-BF20-619CE8169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40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47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671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0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988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671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485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32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168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85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90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756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60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882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39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524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5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05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78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8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98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34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20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FEDCA-AE55-465F-BF20-619CE8169A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8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D31B2-2F04-4EE0-89D5-A35D5696B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602E3F-3C96-486C-AA9C-194AFC8C1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C4C98-4A23-46FF-B61B-FD261A8E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CCC7BB-3DEB-4A8D-8C09-C61B5012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4DB33-652A-4FC9-86F2-25A82F54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6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2D654-7F8C-4B6B-82C2-9C1BA035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60E0FD9-E40D-4E1E-A5F0-905ABBFC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A4D566-AA7E-4388-9784-8C4A5DA0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F39134-4C2E-4FB1-9D42-357BDE85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0709D9-2CDD-4DE6-8F02-BFDD3376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F7FCB0-FD40-4363-BC9D-5615402D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EC7D58-4AD6-49ED-9717-7D0EBAAD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E58381-C2F1-4D17-9DBD-23B9286AC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576C67-4FEE-444F-9927-82257111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0BBC78-362E-4A1F-9C32-7F55AA61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17AD4-6CDA-4BA4-A507-91DFDAAA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7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9DA8C6-3348-4C70-92CF-E327EEFB1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25D9FD-3FAA-4433-9EAB-45CC240C2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4D675-F24F-45AE-B302-AB63761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D41B43-6FD3-4C62-A16B-36BFF38B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DF81C3-2F5B-450E-AC32-96173CD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6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9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D3FA6-8D88-4594-ABED-84A85C2F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3BE6FD-43F3-47D7-93BC-DE9CAD05A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166A7F-3FD6-49A3-8562-26A5BB24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7BD19-C631-4137-B89F-978F1EA9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EF2CAD-26E7-4682-BEAD-80E8A10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6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9CD46-C65F-4831-A537-AD6AC359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3EFD9-D27C-41E2-854B-61BB95B5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EC8D85-8029-4344-8125-601B349B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BE5095-02E0-4180-B09D-829B996D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3F23AF-1C93-4025-BC81-B29FA5A9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0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6AAF3-60E0-45CB-B116-8189B9A3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399BF-E27A-48A6-B477-834084406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4B4688-4305-42A1-86B2-32E10D1AE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EC30F6-9C78-4AAE-94CE-74A3B2DD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1B8865-5555-4BFC-AFA1-203BC32B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6B619F-2865-4950-997C-45D7912E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027ED-5383-4E7B-94AF-FAB1DFCE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E9C49F-F187-41BB-AB04-E952CE39F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70BB6C-3C56-4684-A3BE-6865FC771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3DFBEB-E99F-4EB2-8FCE-FA5440830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9F387A-E563-4F05-B781-8D8902E8D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E1D11A-121A-4BE2-8DE0-AE8656A1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1327EC-C800-4F28-BFBF-9B7EEBCB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8BCC33-6081-42DF-BA5E-B0D52E02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027ED-5383-4E7B-94AF-FAB1DFCE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E9C49F-F187-41BB-AB04-E952CE39F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70BB6C-3C56-4684-A3BE-6865FC771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3DFBEB-E99F-4EB2-8FCE-FA5440830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9F387A-E563-4F05-B781-8D8902E8D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E1D11A-121A-4BE2-8DE0-AE8656A1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1327EC-C800-4F28-BFBF-9B7EEBCB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8BCC33-6081-42DF-BA5E-B0D52E02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39571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46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B9147-A122-4CE5-819E-E17B2A6D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C28B7B-0BFF-4831-AA7F-C2EA7017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F64781-6C8B-4393-BFAB-C037ED62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A95C0A-1A2B-4616-9FBF-8BE95FEA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7EE933-02D1-46F1-B715-CAAE6FFE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59F8C91-147A-46CA-B4CE-03A5BB35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749FF-B568-43A4-A443-906BB9AB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5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DBBC9-37B4-4EB3-AD7F-549F2C0A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6477A-3E80-4268-9585-7B8C0AFE3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255CD4-DF73-4549-BA38-472B6F429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4E7C56-475D-4BA0-B035-A75DC54B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81D22B-F6A6-4DBD-8738-8642D9F4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3F5B63-9A39-4991-B763-E12DEB03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6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2EE146-B4FC-4C91-AE44-A0143D4E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BE8829-93E2-4ACA-BB78-6FD460C6C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F51061-1DC7-4721-9F36-AD0D2F3FA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401B-C07B-4180-9CB6-93AD26AF66A0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8492A5-9FEB-4402-92DA-3EDEC4926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74F4C-38CA-4D45-906C-9D7E5C11F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1B09-9FF8-4D4E-BA7A-1A6248128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4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jpppt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s://www.jpppt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DC2180B-307B-495B-B026-8D25C5FC4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99776CB-7FE5-4E07-99F0-A5F5A680D981}"/>
              </a:ext>
            </a:extLst>
          </p:cNvPr>
          <p:cNvGrpSpPr/>
          <p:nvPr/>
        </p:nvGrpSpPr>
        <p:grpSpPr>
          <a:xfrm>
            <a:off x="301064" y="71678"/>
            <a:ext cx="11592363" cy="5625265"/>
            <a:chOff x="301064" y="71676"/>
            <a:chExt cx="11592363" cy="562526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89DDCC2-0ABC-4FD5-AFAE-C32C10E26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064" y="79014"/>
              <a:ext cx="4731983" cy="561792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63D1FD1-F712-48DF-A8CC-4D1BED005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61444" y="71676"/>
              <a:ext cx="4731983" cy="5617927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F93C7F6-F59D-4FAE-B9E2-2946BEE243FE}"/>
              </a:ext>
            </a:extLst>
          </p:cNvPr>
          <p:cNvSpPr txBox="1"/>
          <p:nvPr/>
        </p:nvSpPr>
        <p:spPr>
          <a:xfrm>
            <a:off x="5093531" y="901834"/>
            <a:ext cx="1292662" cy="2917598"/>
          </a:xfrm>
          <a:prstGeom prst="rect">
            <a:avLst/>
          </a:prstGeom>
          <a:noFill/>
        </p:spPr>
        <p:txBody>
          <a:bodyPr vert="eaVert" wrap="square" rtlCol="0" anchor="ctr" anchorCtr="0">
            <a:spAutoFit/>
          </a:bodyPr>
          <a:lstStyle/>
          <a:p>
            <a:pPr algn="ctr"/>
            <a:r>
              <a:rPr lang="zh-CN" altLang="en-US" sz="7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Demo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0E35D0-A29C-4DD9-9E23-5D05BAE69C5F}"/>
              </a:ext>
            </a:extLst>
          </p:cNvPr>
          <p:cNvSpPr/>
          <p:nvPr/>
        </p:nvSpPr>
        <p:spPr>
          <a:xfrm>
            <a:off x="6415020" y="2849718"/>
            <a:ext cx="1200329" cy="182678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6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Title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3B17273-87B2-408A-8047-66666FF0425C}"/>
              </a:ext>
            </a:extLst>
          </p:cNvPr>
          <p:cNvSpPr/>
          <p:nvPr/>
        </p:nvSpPr>
        <p:spPr>
          <a:xfrm>
            <a:off x="5167309" y="3553854"/>
            <a:ext cx="265579" cy="265578"/>
          </a:xfrm>
          <a:prstGeom prst="ellipse">
            <a:avLst/>
          </a:prstGeom>
          <a:noFill/>
          <a:ln w="28575">
            <a:solidFill>
              <a:srgbClr val="223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E25650B-A933-4BA6-A6FB-DE9BD9C9F5FD}"/>
              </a:ext>
            </a:extLst>
          </p:cNvPr>
          <p:cNvSpPr/>
          <p:nvPr/>
        </p:nvSpPr>
        <p:spPr>
          <a:xfrm>
            <a:off x="6503351" y="2090014"/>
            <a:ext cx="265579" cy="265578"/>
          </a:xfrm>
          <a:prstGeom prst="ellipse">
            <a:avLst/>
          </a:prstGeom>
          <a:noFill/>
          <a:ln w="28575">
            <a:solidFill>
              <a:srgbClr val="223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BA209A6-0216-436F-B924-750DC148DDD2}"/>
              </a:ext>
            </a:extLst>
          </p:cNvPr>
          <p:cNvSpPr/>
          <p:nvPr/>
        </p:nvSpPr>
        <p:spPr>
          <a:xfrm>
            <a:off x="6186018" y="4169202"/>
            <a:ext cx="265579" cy="265578"/>
          </a:xfrm>
          <a:prstGeom prst="ellipse">
            <a:avLst/>
          </a:prstGeom>
          <a:noFill/>
          <a:ln w="28575">
            <a:solidFill>
              <a:srgbClr val="223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DC8F3F9-5401-4140-8F07-ACCAF7E4280D}"/>
              </a:ext>
            </a:extLst>
          </p:cNvPr>
          <p:cNvCxnSpPr>
            <a:cxnSpLocks/>
          </p:cNvCxnSpPr>
          <p:nvPr/>
        </p:nvCxnSpPr>
        <p:spPr>
          <a:xfrm flipV="1">
            <a:off x="4676505" y="3933521"/>
            <a:ext cx="454001" cy="463199"/>
          </a:xfrm>
          <a:prstGeom prst="line">
            <a:avLst/>
          </a:prstGeom>
          <a:ln w="28575">
            <a:solidFill>
              <a:srgbClr val="E9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B747B0D-0034-4759-A376-1A1716D7F604}"/>
              </a:ext>
            </a:extLst>
          </p:cNvPr>
          <p:cNvCxnSpPr>
            <a:cxnSpLocks/>
          </p:cNvCxnSpPr>
          <p:nvPr/>
        </p:nvCxnSpPr>
        <p:spPr>
          <a:xfrm flipV="1">
            <a:off x="7015185" y="1792132"/>
            <a:ext cx="402060" cy="410208"/>
          </a:xfrm>
          <a:prstGeom prst="line">
            <a:avLst/>
          </a:prstGeom>
          <a:ln w="28575">
            <a:solidFill>
              <a:srgbClr val="E9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_文本框 17">
            <a:extLst>
              <a:ext uri="{FF2B5EF4-FFF2-40B4-BE49-F238E27FC236}">
                <a16:creationId xmlns:a16="http://schemas.microsoft.com/office/drawing/2014/main" id="{D5D79912-EBD4-48BB-91F5-52BA68F7F9A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90779" y="2909592"/>
            <a:ext cx="207043" cy="377599"/>
          </a:xfrm>
          <a:custGeom>
            <a:avLst/>
            <a:gdLst/>
            <a:ahLst/>
            <a:cxnLst/>
            <a:rect l="l" t="t" r="r" b="b"/>
            <a:pathLst>
              <a:path w="820597" h="1496578">
                <a:moveTo>
                  <a:pt x="410021" y="0"/>
                </a:moveTo>
                <a:cubicBezTo>
                  <a:pt x="683369" y="13667"/>
                  <a:pt x="820043" y="184509"/>
                  <a:pt x="820043" y="512526"/>
                </a:cubicBezTo>
                <a:cubicBezTo>
                  <a:pt x="833710" y="908881"/>
                  <a:pt x="594531" y="1236898"/>
                  <a:pt x="102505" y="1496578"/>
                </a:cubicBezTo>
                <a:lnTo>
                  <a:pt x="0" y="1353070"/>
                </a:lnTo>
                <a:cubicBezTo>
                  <a:pt x="287015" y="1175395"/>
                  <a:pt x="437356" y="997719"/>
                  <a:pt x="451024" y="820042"/>
                </a:cubicBezTo>
                <a:cubicBezTo>
                  <a:pt x="164009" y="833710"/>
                  <a:pt x="13667" y="697036"/>
                  <a:pt x="0" y="410021"/>
                </a:cubicBezTo>
                <a:cubicBezTo>
                  <a:pt x="0" y="136673"/>
                  <a:pt x="136674" y="0"/>
                  <a:pt x="410021" y="0"/>
                </a:cubicBezTo>
                <a:close/>
              </a:path>
            </a:pathLst>
          </a:custGeom>
          <a:solidFill>
            <a:srgbClr val="B846B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zh-CN" altLang="en-US" sz="41300" dirty="0">
              <a:solidFill>
                <a:srgbClr val="B332AA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99D46F6-5CBC-486C-98CC-84CB33EDBDAD}"/>
              </a:ext>
            </a:extLst>
          </p:cNvPr>
          <p:cNvSpPr/>
          <p:nvPr/>
        </p:nvSpPr>
        <p:spPr>
          <a:xfrm>
            <a:off x="2527518" y="5288728"/>
            <a:ext cx="7069403" cy="3754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E91752-AE41-4EB1-A4E5-08F4F4417858}"/>
              </a:ext>
            </a:extLst>
          </p:cNvPr>
          <p:cNvSpPr txBox="1"/>
          <p:nvPr/>
        </p:nvSpPr>
        <p:spPr>
          <a:xfrm>
            <a:off x="4370229" y="6157806"/>
            <a:ext cx="3451541" cy="37548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CN" altLang="en-US" b="1" dirty="0">
                <a:cs typeface="+mn-ea"/>
                <a:sym typeface="+mn-lt"/>
              </a:rPr>
              <a:t>Report : </a:t>
            </a:r>
            <a:r>
              <a:rPr lang="en-US" altLang="zh-CN" b="1" dirty="0">
                <a:cs typeface="+mn-ea"/>
                <a:sym typeface="+mn-lt"/>
              </a:rPr>
              <a:t>jpppt.com   </a:t>
            </a:r>
            <a:r>
              <a:rPr lang="zh-CN" altLang="en-US" b="1" dirty="0">
                <a:cs typeface="+mn-ea"/>
                <a:sym typeface="+mn-lt"/>
              </a:rPr>
              <a:t>Time : </a:t>
            </a:r>
            <a:r>
              <a:rPr lang="en-US" altLang="zh-CN" b="1" dirty="0">
                <a:cs typeface="+mn-ea"/>
                <a:sym typeface="+mn-lt"/>
              </a:rPr>
              <a:t>20XX. XX</a:t>
            </a:r>
          </a:p>
        </p:txBody>
      </p:sp>
      <p:sp>
        <p:nvSpPr>
          <p:cNvPr id="18" name="TextBox 3">
            <a:hlinkClick r:id="rId6"/>
            <a:extLst>
              <a:ext uri="{FF2B5EF4-FFF2-40B4-BE49-F238E27FC236}">
                <a16:creationId xmlns:a16="http://schemas.microsoft.com/office/drawing/2014/main" id="{56B1B5C7-1BAC-4420-AEE3-6D1321C4E55D}"/>
              </a:ext>
            </a:extLst>
          </p:cNvPr>
          <p:cNvSpPr txBox="1"/>
          <p:nvPr/>
        </p:nvSpPr>
        <p:spPr>
          <a:xfrm>
            <a:off x="3830213" y="65974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The completion of the work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3A893E9-1D8F-44B6-BBFA-50B11DD72B6B}"/>
              </a:ext>
            </a:extLst>
          </p:cNvPr>
          <p:cNvGrpSpPr/>
          <p:nvPr/>
        </p:nvGrpSpPr>
        <p:grpSpPr>
          <a:xfrm>
            <a:off x="2086328" y="2011837"/>
            <a:ext cx="1897242" cy="1835716"/>
            <a:chOff x="2086328" y="2011837"/>
            <a:chExt cx="1897241" cy="1835716"/>
          </a:xfrm>
        </p:grpSpPr>
        <p:sp>
          <p:nvSpPr>
            <p:cNvPr id="13" name="Rectangle 41" descr="001e90bc453a118d6b4237">
              <a:extLst>
                <a:ext uri="{FF2B5EF4-FFF2-40B4-BE49-F238E27FC236}">
                  <a16:creationId xmlns:a16="http://schemas.microsoft.com/office/drawing/2014/main" id="{F287165C-3511-42C1-9799-0CC899AD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320" y="2011837"/>
              <a:ext cx="1873249" cy="1835716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id="{C4B90BCD-4CE7-43AB-A83A-A3BB35C03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319" y="3394433"/>
              <a:ext cx="351367" cy="364179"/>
            </a:xfrm>
            <a:prstGeom prst="rect">
              <a:avLst/>
            </a:prstGeom>
            <a:solidFill>
              <a:srgbClr val="F787BF">
                <a:alpha val="9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Box 50">
              <a:extLst>
                <a:ext uri="{FF2B5EF4-FFF2-40B4-BE49-F238E27FC236}">
                  <a16:creationId xmlns:a16="http://schemas.microsoft.com/office/drawing/2014/main" id="{48E35986-EC74-4294-BD31-C3F34011B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328" y="3419842"/>
              <a:ext cx="386644" cy="29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56C9093-ADB4-4E45-BE44-D965ADEF3AAF}"/>
              </a:ext>
            </a:extLst>
          </p:cNvPr>
          <p:cNvGrpSpPr/>
          <p:nvPr/>
        </p:nvGrpSpPr>
        <p:grpSpPr>
          <a:xfrm>
            <a:off x="6359879" y="1983262"/>
            <a:ext cx="1895123" cy="1835716"/>
            <a:chOff x="6359878" y="1983262"/>
            <a:chExt cx="1895122" cy="1835716"/>
          </a:xfrm>
        </p:grpSpPr>
        <p:sp>
          <p:nvSpPr>
            <p:cNvPr id="15" name="Rectangle 43" descr="160621-20121008052951-1">
              <a:extLst>
                <a:ext uri="{FF2B5EF4-FFF2-40B4-BE49-F238E27FC236}">
                  <a16:creationId xmlns:a16="http://schemas.microsoft.com/office/drawing/2014/main" id="{47459280-12CE-4D31-BBC3-6037DB299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7517" y="1983262"/>
              <a:ext cx="1877483" cy="1835716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47">
              <a:extLst>
                <a:ext uri="{FF2B5EF4-FFF2-40B4-BE49-F238E27FC236}">
                  <a16:creationId xmlns:a16="http://schemas.microsoft.com/office/drawing/2014/main" id="{ED6D828C-9EEC-4883-A99D-2C886A55D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7519" y="3394433"/>
              <a:ext cx="351367" cy="364179"/>
            </a:xfrm>
            <a:prstGeom prst="rect">
              <a:avLst/>
            </a:prstGeom>
            <a:solidFill>
              <a:srgbClr val="F787BF">
                <a:alpha val="9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 Box 51">
              <a:extLst>
                <a:ext uri="{FF2B5EF4-FFF2-40B4-BE49-F238E27FC236}">
                  <a16:creationId xmlns:a16="http://schemas.microsoft.com/office/drawing/2014/main" id="{85867AC4-954D-4272-976F-C7A6017E6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878" y="3419842"/>
              <a:ext cx="386644" cy="29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896235-D60D-4092-A4DD-A8D0FB49723C}"/>
              </a:ext>
            </a:extLst>
          </p:cNvPr>
          <p:cNvGrpSpPr/>
          <p:nvPr/>
        </p:nvGrpSpPr>
        <p:grpSpPr>
          <a:xfrm>
            <a:off x="4215696" y="3866604"/>
            <a:ext cx="1886659" cy="1835717"/>
            <a:chOff x="4215695" y="3866602"/>
            <a:chExt cx="1886658" cy="1835717"/>
          </a:xfrm>
        </p:grpSpPr>
        <p:sp>
          <p:nvSpPr>
            <p:cNvPr id="14" name="Rectangle 42" descr="160621-20121008053042-5">
              <a:extLst>
                <a:ext uri="{FF2B5EF4-FFF2-40B4-BE49-F238E27FC236}">
                  <a16:creationId xmlns:a16="http://schemas.microsoft.com/office/drawing/2014/main" id="{FB33E552-C9F9-4EAA-91DA-41380CD93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869" y="3866602"/>
              <a:ext cx="1877484" cy="183571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48">
              <a:extLst>
                <a:ext uri="{FF2B5EF4-FFF2-40B4-BE49-F238E27FC236}">
                  <a16:creationId xmlns:a16="http://schemas.microsoft.com/office/drawing/2014/main" id="{D877F69C-24A6-47EB-8520-9B6E41736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869" y="3885652"/>
              <a:ext cx="353484" cy="364179"/>
            </a:xfrm>
            <a:prstGeom prst="rect">
              <a:avLst/>
            </a:prstGeom>
            <a:solidFill>
              <a:srgbClr val="9493FC">
                <a:alpha val="9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 Box 52">
              <a:extLst>
                <a:ext uri="{FF2B5EF4-FFF2-40B4-BE49-F238E27FC236}">
                  <a16:creationId xmlns:a16="http://schemas.microsoft.com/office/drawing/2014/main" id="{FBCF5CFC-EBCF-4625-981A-14397C680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695" y="3889887"/>
              <a:ext cx="386644" cy="29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20F6B4D-738C-4BF9-AF65-FC28960ADEDC}"/>
              </a:ext>
            </a:extLst>
          </p:cNvPr>
          <p:cNvGrpSpPr/>
          <p:nvPr/>
        </p:nvGrpSpPr>
        <p:grpSpPr>
          <a:xfrm>
            <a:off x="8535814" y="3876129"/>
            <a:ext cx="1880307" cy="1835717"/>
            <a:chOff x="8535811" y="3876127"/>
            <a:chExt cx="1880307" cy="1835717"/>
          </a:xfrm>
        </p:grpSpPr>
        <p:sp>
          <p:nvSpPr>
            <p:cNvPr id="16" name="Rectangle 44" descr="160621-20121008053041-4">
              <a:extLst>
                <a:ext uri="{FF2B5EF4-FFF2-40B4-BE49-F238E27FC236}">
                  <a16:creationId xmlns:a16="http://schemas.microsoft.com/office/drawing/2014/main" id="{291B30A0-D251-4667-B829-AE99FE08D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2867" y="3876127"/>
              <a:ext cx="1873251" cy="1835717"/>
            </a:xfrm>
            <a:prstGeom prst="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49">
              <a:extLst>
                <a:ext uri="{FF2B5EF4-FFF2-40B4-BE49-F238E27FC236}">
                  <a16:creationId xmlns:a16="http://schemas.microsoft.com/office/drawing/2014/main" id="{461A7109-AED9-4B86-A343-EC45A74D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2869" y="3885652"/>
              <a:ext cx="351367" cy="364179"/>
            </a:xfrm>
            <a:prstGeom prst="rect">
              <a:avLst/>
            </a:prstGeom>
            <a:solidFill>
              <a:srgbClr val="9493FC">
                <a:alpha val="9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 Box 53">
              <a:extLst>
                <a:ext uri="{FF2B5EF4-FFF2-40B4-BE49-F238E27FC236}">
                  <a16:creationId xmlns:a16="http://schemas.microsoft.com/office/drawing/2014/main" id="{265B7292-C65D-4559-8E5C-6C8F53363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5811" y="3889887"/>
              <a:ext cx="386644" cy="29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7" name="Rectangle 55">
            <a:extLst>
              <a:ext uri="{FF2B5EF4-FFF2-40B4-BE49-F238E27FC236}">
                <a16:creationId xmlns:a16="http://schemas.microsoft.com/office/drawing/2014/main" id="{18D890EF-5124-44D3-94D8-1471E921B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487" y="4440393"/>
            <a:ext cx="182456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title text</a:t>
            </a:r>
          </a:p>
          <a:p>
            <a:pPr algn="ctr">
              <a:lnSpc>
                <a:spcPts val="18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specifics here, and the text doesn't have to be too tedious.</a:t>
            </a:r>
          </a:p>
        </p:txBody>
      </p:sp>
      <p:sp>
        <p:nvSpPr>
          <p:cNvPr id="28" name="Rectangle 56">
            <a:extLst>
              <a:ext uri="{FF2B5EF4-FFF2-40B4-BE49-F238E27FC236}">
                <a16:creationId xmlns:a16="http://schemas.microsoft.com/office/drawing/2014/main" id="{7BCC8051-91C6-41AF-A4EA-10465A5D3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3" y="4440393"/>
            <a:ext cx="182456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title text</a:t>
            </a:r>
          </a:p>
          <a:p>
            <a:pPr algn="ctr">
              <a:lnSpc>
                <a:spcPts val="18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specifics here, and the text doesn't have to be too tedious.</a:t>
            </a:r>
          </a:p>
        </p:txBody>
      </p:sp>
      <p:sp>
        <p:nvSpPr>
          <p:cNvPr id="29" name="Rectangle 57">
            <a:extLst>
              <a:ext uri="{FF2B5EF4-FFF2-40B4-BE49-F238E27FC236}">
                <a16:creationId xmlns:a16="http://schemas.microsoft.com/office/drawing/2014/main" id="{E254EA34-DFD5-4C4D-A24E-3C94B3F9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037" y="2519983"/>
            <a:ext cx="182456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title text</a:t>
            </a:r>
          </a:p>
          <a:p>
            <a:pPr algn="ctr">
              <a:lnSpc>
                <a:spcPts val="18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specifics here, and the text doesn't have to be too tedious.</a:t>
            </a:r>
          </a:p>
        </p:txBody>
      </p:sp>
      <p:sp>
        <p:nvSpPr>
          <p:cNvPr id="30" name="Rectangle 58">
            <a:extLst>
              <a:ext uri="{FF2B5EF4-FFF2-40B4-BE49-F238E27FC236}">
                <a16:creationId xmlns:a16="http://schemas.microsoft.com/office/drawing/2014/main" id="{25D6133A-E870-4462-B0B5-031C9D5CB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921" y="2519983"/>
            <a:ext cx="182456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title text</a:t>
            </a:r>
          </a:p>
          <a:p>
            <a:pPr algn="ctr">
              <a:lnSpc>
                <a:spcPts val="18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specifics here, and the text doesn't have to be too tedious.</a:t>
            </a: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id="{B8B89188-0323-4C4A-A519-2477463F9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3758615"/>
            <a:ext cx="12204700" cy="1270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The completion of the work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sp>
        <p:nvSpPr>
          <p:cNvPr id="13" name="矩形 15">
            <a:extLst>
              <a:ext uri="{FF2B5EF4-FFF2-40B4-BE49-F238E27FC236}">
                <a16:creationId xmlns:a16="http://schemas.microsoft.com/office/drawing/2014/main" id="{04E65A3C-4365-4C8B-BBAA-0F58542197AE}"/>
              </a:ext>
            </a:extLst>
          </p:cNvPr>
          <p:cNvSpPr/>
          <p:nvPr/>
        </p:nvSpPr>
        <p:spPr bwMode="auto">
          <a:xfrm rot="20047786">
            <a:off x="3154931" y="3027705"/>
            <a:ext cx="461855" cy="201566"/>
          </a:xfrm>
          <a:custGeom>
            <a:avLst/>
            <a:gdLst/>
            <a:ahLst/>
            <a:cxnLst/>
            <a:rect l="l" t="t" r="r" b="b"/>
            <a:pathLst>
              <a:path w="506406" h="219772">
                <a:moveTo>
                  <a:pt x="506406" y="0"/>
                </a:moveTo>
                <a:cubicBezTo>
                  <a:pt x="498768" y="70743"/>
                  <a:pt x="496526" y="140202"/>
                  <a:pt x="498737" y="208221"/>
                </a:cubicBezTo>
                <a:lnTo>
                  <a:pt x="206321" y="219772"/>
                </a:lnTo>
                <a:lnTo>
                  <a:pt x="0" y="219772"/>
                </a:lnTo>
                <a:cubicBezTo>
                  <a:pt x="99257" y="160165"/>
                  <a:pt x="193173" y="87299"/>
                  <a:pt x="280144" y="0"/>
                </a:cubicBezTo>
                <a:close/>
              </a:path>
            </a:pathLst>
          </a:custGeom>
          <a:solidFill>
            <a:srgbClr val="949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泪滴形 3">
            <a:extLst>
              <a:ext uri="{FF2B5EF4-FFF2-40B4-BE49-F238E27FC236}">
                <a16:creationId xmlns:a16="http://schemas.microsoft.com/office/drawing/2014/main" id="{27694827-BB5A-49AE-A506-8A6905B3A3B1}"/>
              </a:ext>
            </a:extLst>
          </p:cNvPr>
          <p:cNvSpPr/>
          <p:nvPr/>
        </p:nvSpPr>
        <p:spPr bwMode="auto">
          <a:xfrm rot="18807030">
            <a:off x="2963680" y="3566537"/>
            <a:ext cx="1233202" cy="958628"/>
          </a:xfrm>
          <a:custGeom>
            <a:avLst/>
            <a:gdLst/>
            <a:ahLst/>
            <a:cxnLst/>
            <a:rect l="l" t="t" r="r" b="b"/>
            <a:pathLst>
              <a:path w="1348678" h="1069702">
                <a:moveTo>
                  <a:pt x="1348678" y="407928"/>
                </a:moveTo>
                <a:cubicBezTo>
                  <a:pt x="1342822" y="774629"/>
                  <a:pt x="1043374" y="1069702"/>
                  <a:pt x="675006" y="1069702"/>
                </a:cubicBezTo>
                <a:cubicBezTo>
                  <a:pt x="302210" y="1069702"/>
                  <a:pt x="0" y="767492"/>
                  <a:pt x="0" y="394696"/>
                </a:cubicBezTo>
                <a:cubicBezTo>
                  <a:pt x="0" y="246872"/>
                  <a:pt x="47518" y="110145"/>
                  <a:pt x="129549" y="0"/>
                </a:cubicBezTo>
                <a:close/>
              </a:path>
            </a:pathLst>
          </a:custGeom>
          <a:solidFill>
            <a:srgbClr val="949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3D7EB0BD-1EFA-4581-8EBF-B1F0F1B7B123}"/>
              </a:ext>
            </a:extLst>
          </p:cNvPr>
          <p:cNvSpPr/>
          <p:nvPr/>
        </p:nvSpPr>
        <p:spPr bwMode="auto">
          <a:xfrm rot="19912056">
            <a:off x="3299359" y="2691234"/>
            <a:ext cx="241244" cy="258703"/>
          </a:xfrm>
          <a:custGeom>
            <a:avLst/>
            <a:gdLst/>
            <a:ahLst/>
            <a:cxnLst/>
            <a:rect l="l" t="t" r="r" b="b"/>
            <a:pathLst>
              <a:path w="263891" h="282793">
                <a:moveTo>
                  <a:pt x="263891" y="0"/>
                </a:moveTo>
                <a:cubicBezTo>
                  <a:pt x="238133" y="96416"/>
                  <a:pt x="218843" y="190678"/>
                  <a:pt x="206081" y="282793"/>
                </a:cubicBezTo>
                <a:lnTo>
                  <a:pt x="0" y="282793"/>
                </a:lnTo>
                <a:cubicBezTo>
                  <a:pt x="92376" y="200939"/>
                  <a:pt x="180118" y="106427"/>
                  <a:pt x="263891" y="0"/>
                </a:cubicBezTo>
                <a:close/>
              </a:path>
            </a:pathLst>
          </a:custGeom>
          <a:solidFill>
            <a:srgbClr val="949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0">
            <a:extLst>
              <a:ext uri="{FF2B5EF4-FFF2-40B4-BE49-F238E27FC236}">
                <a16:creationId xmlns:a16="http://schemas.microsoft.com/office/drawing/2014/main" id="{7FDECE62-346D-40C9-8B9B-326D10948134}"/>
              </a:ext>
            </a:extLst>
          </p:cNvPr>
          <p:cNvSpPr/>
          <p:nvPr/>
        </p:nvSpPr>
        <p:spPr bwMode="auto">
          <a:xfrm rot="19912056">
            <a:off x="2726404" y="3359415"/>
            <a:ext cx="1122103" cy="395196"/>
          </a:xfrm>
          <a:custGeom>
            <a:avLst/>
            <a:gdLst/>
            <a:ahLst/>
            <a:cxnLst/>
            <a:rect l="l" t="t" r="r" b="b"/>
            <a:pathLst>
              <a:path w="1228262" h="432048">
                <a:moveTo>
                  <a:pt x="1169394" y="0"/>
                </a:moveTo>
                <a:cubicBezTo>
                  <a:pt x="1169556" y="150452"/>
                  <a:pt x="1188818" y="294578"/>
                  <a:pt x="1228262" y="432048"/>
                </a:cubicBezTo>
                <a:lnTo>
                  <a:pt x="0" y="432048"/>
                </a:lnTo>
                <a:cubicBezTo>
                  <a:pt x="74793" y="270618"/>
                  <a:pt x="213849" y="139862"/>
                  <a:pt x="395974" y="79217"/>
                </a:cubicBezTo>
                <a:cubicBezTo>
                  <a:pt x="461045" y="57549"/>
                  <a:pt x="524657" y="31500"/>
                  <a:pt x="586286" y="0"/>
                </a:cubicBezTo>
                <a:close/>
              </a:path>
            </a:pathLst>
          </a:custGeom>
          <a:solidFill>
            <a:srgbClr val="949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DFAAB66-E62E-4F93-8520-275DCDC8013B}"/>
              </a:ext>
            </a:extLst>
          </p:cNvPr>
          <p:cNvCxnSpPr/>
          <p:nvPr/>
        </p:nvCxnSpPr>
        <p:spPr bwMode="auto">
          <a:xfrm flipH="1">
            <a:off x="1532881" y="2891210"/>
            <a:ext cx="18458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5361C90-C1D0-47C4-A376-5421A7A067D0}"/>
              </a:ext>
            </a:extLst>
          </p:cNvPr>
          <p:cNvCxnSpPr/>
          <p:nvPr/>
        </p:nvCxnSpPr>
        <p:spPr bwMode="auto">
          <a:xfrm flipH="1">
            <a:off x="1532881" y="3265774"/>
            <a:ext cx="1653792" cy="31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76198AA-8CB2-472E-84DF-A3C488C4DBEE}"/>
              </a:ext>
            </a:extLst>
          </p:cNvPr>
          <p:cNvCxnSpPr/>
          <p:nvPr/>
        </p:nvCxnSpPr>
        <p:spPr bwMode="auto">
          <a:xfrm flipH="1">
            <a:off x="1532880" y="3757785"/>
            <a:ext cx="130621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491B229-0653-4E0C-9E93-C33497500270}"/>
              </a:ext>
            </a:extLst>
          </p:cNvPr>
          <p:cNvCxnSpPr/>
          <p:nvPr/>
        </p:nvCxnSpPr>
        <p:spPr bwMode="auto">
          <a:xfrm flipH="1" flipV="1">
            <a:off x="1532882" y="4391054"/>
            <a:ext cx="1469685" cy="95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2">
            <a:extLst>
              <a:ext uri="{FF2B5EF4-FFF2-40B4-BE49-F238E27FC236}">
                <a16:creationId xmlns:a16="http://schemas.microsoft.com/office/drawing/2014/main" id="{04D6FFB0-CB41-4558-8FBA-F2C56A54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10" y="254204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4CCA8291-EFB6-4168-AB6F-F92B86198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342" y="289930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3B09B5D8-066D-4D7A-BB97-8BF5F2EE4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342" y="332919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25" name="TextBox 45">
            <a:extLst>
              <a:ext uri="{FF2B5EF4-FFF2-40B4-BE49-F238E27FC236}">
                <a16:creationId xmlns:a16="http://schemas.microsoft.com/office/drawing/2014/main" id="{54BC2B9A-8728-4128-B554-D3B4DCC99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342" y="396197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26" name="TextBox 102">
            <a:extLst>
              <a:ext uri="{FF2B5EF4-FFF2-40B4-BE49-F238E27FC236}">
                <a16:creationId xmlns:a16="http://schemas.microsoft.com/office/drawing/2014/main" id="{214102D9-8F0F-4829-B77D-33794D39F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933" y="3981446"/>
            <a:ext cx="758737" cy="30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57%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75">
            <a:extLst>
              <a:ext uri="{FF2B5EF4-FFF2-40B4-BE49-F238E27FC236}">
                <a16:creationId xmlns:a16="http://schemas.microsoft.com/office/drawing/2014/main" id="{B7564ADE-AA2A-4319-9799-D871EAF29AD7}"/>
              </a:ext>
            </a:extLst>
          </p:cNvPr>
          <p:cNvGrpSpPr/>
          <p:nvPr/>
        </p:nvGrpSpPr>
        <p:grpSpPr bwMode="auto">
          <a:xfrm>
            <a:off x="5851667" y="2725490"/>
            <a:ext cx="1409175" cy="1743330"/>
            <a:chOff x="4052976" y="2552566"/>
            <a:chExt cx="1057178" cy="1307220"/>
          </a:xfrm>
          <a:solidFill>
            <a:srgbClr val="F787BF"/>
          </a:solidFill>
        </p:grpSpPr>
        <p:sp>
          <p:nvSpPr>
            <p:cNvPr id="28" name="矩形 28">
              <a:extLst>
                <a:ext uri="{FF2B5EF4-FFF2-40B4-BE49-F238E27FC236}">
                  <a16:creationId xmlns:a16="http://schemas.microsoft.com/office/drawing/2014/main" id="{EA0F654D-D338-4D0F-9466-586CF3D842B2}"/>
                </a:ext>
              </a:extLst>
            </p:cNvPr>
            <p:cNvSpPr/>
            <p:nvPr/>
          </p:nvSpPr>
          <p:spPr>
            <a:xfrm rot="20390166">
              <a:off x="4319539" y="2553060"/>
              <a:ext cx="329820" cy="322517"/>
            </a:xfrm>
            <a:custGeom>
              <a:avLst/>
              <a:gdLst/>
              <a:ahLst/>
              <a:cxnLst/>
              <a:rect l="l" t="t" r="r" b="b"/>
              <a:pathLst>
                <a:path w="329592" h="322868">
                  <a:moveTo>
                    <a:pt x="319462" y="0"/>
                  </a:moveTo>
                  <a:cubicBezTo>
                    <a:pt x="310733" y="113113"/>
                    <a:pt x="313652" y="220801"/>
                    <a:pt x="329592" y="322868"/>
                  </a:cubicBezTo>
                  <a:lnTo>
                    <a:pt x="0" y="322868"/>
                  </a:lnTo>
                  <a:cubicBezTo>
                    <a:pt x="118635" y="240581"/>
                    <a:pt x="224631" y="132277"/>
                    <a:pt x="31946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9">
              <a:extLst>
                <a:ext uri="{FF2B5EF4-FFF2-40B4-BE49-F238E27FC236}">
                  <a16:creationId xmlns:a16="http://schemas.microsoft.com/office/drawing/2014/main" id="{78A02494-CDB7-4F9D-A6DF-33BD16445A8E}"/>
                </a:ext>
              </a:extLst>
            </p:cNvPr>
            <p:cNvSpPr/>
            <p:nvPr/>
          </p:nvSpPr>
          <p:spPr>
            <a:xfrm rot="20390166">
              <a:off x="4052826" y="2952932"/>
              <a:ext cx="806094" cy="257061"/>
            </a:xfrm>
            <a:custGeom>
              <a:avLst/>
              <a:gdLst/>
              <a:ahLst/>
              <a:cxnLst/>
              <a:rect l="l" t="t" r="r" b="b"/>
              <a:pathLst>
                <a:path w="805509" h="257402">
                  <a:moveTo>
                    <a:pt x="728222" y="0"/>
                  </a:moveTo>
                  <a:cubicBezTo>
                    <a:pt x="743239" y="90565"/>
                    <a:pt x="768779" y="176556"/>
                    <a:pt x="805509" y="257402"/>
                  </a:cubicBezTo>
                  <a:lnTo>
                    <a:pt x="0" y="257402"/>
                  </a:lnTo>
                  <a:cubicBezTo>
                    <a:pt x="44955" y="176788"/>
                    <a:pt x="115102" y="109506"/>
                    <a:pt x="205137" y="67570"/>
                  </a:cubicBezTo>
                  <a:lnTo>
                    <a:pt x="32702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30">
              <a:extLst>
                <a:ext uri="{FF2B5EF4-FFF2-40B4-BE49-F238E27FC236}">
                  <a16:creationId xmlns:a16="http://schemas.microsoft.com/office/drawing/2014/main" id="{B4024C0D-38F6-4D25-9718-E4C802F1ABDD}"/>
                </a:ext>
              </a:extLst>
            </p:cNvPr>
            <p:cNvSpPr/>
            <p:nvPr/>
          </p:nvSpPr>
          <p:spPr>
            <a:xfrm rot="20390166">
              <a:off x="4107597" y="3256407"/>
              <a:ext cx="922781" cy="282052"/>
            </a:xfrm>
            <a:custGeom>
              <a:avLst/>
              <a:gdLst/>
              <a:ahLst/>
              <a:cxnLst/>
              <a:rect l="l" t="t" r="r" b="b"/>
              <a:pathLst>
                <a:path w="922521" h="282490">
                  <a:moveTo>
                    <a:pt x="890836" y="0"/>
                  </a:moveTo>
                  <a:cubicBezTo>
                    <a:pt x="928552" y="92845"/>
                    <a:pt x="931680" y="191911"/>
                    <a:pt x="905101" y="282490"/>
                  </a:cubicBezTo>
                  <a:lnTo>
                    <a:pt x="16666" y="282490"/>
                  </a:lnTo>
                  <a:cubicBezTo>
                    <a:pt x="-10191" y="187323"/>
                    <a:pt x="-3810" y="88469"/>
                    <a:pt x="302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1">
              <a:extLst>
                <a:ext uri="{FF2B5EF4-FFF2-40B4-BE49-F238E27FC236}">
                  <a16:creationId xmlns:a16="http://schemas.microsoft.com/office/drawing/2014/main" id="{B5CD60F7-8678-4CD7-B797-AD404A8DB370}"/>
                </a:ext>
              </a:extLst>
            </p:cNvPr>
            <p:cNvSpPr/>
            <p:nvPr/>
          </p:nvSpPr>
          <p:spPr>
            <a:xfrm rot="20390166">
              <a:off x="4263578" y="3577734"/>
              <a:ext cx="846576" cy="282052"/>
            </a:xfrm>
            <a:custGeom>
              <a:avLst/>
              <a:gdLst/>
              <a:ahLst/>
              <a:cxnLst/>
              <a:rect l="l" t="t" r="r" b="b"/>
              <a:pathLst>
                <a:path w="846940" h="281889">
                  <a:moveTo>
                    <a:pt x="846940" y="0"/>
                  </a:moveTo>
                  <a:cubicBezTo>
                    <a:pt x="805464" y="102036"/>
                    <a:pt x="726225" y="188459"/>
                    <a:pt x="618532" y="238621"/>
                  </a:cubicBezTo>
                  <a:cubicBezTo>
                    <a:pt x="387461" y="346247"/>
                    <a:pt x="112893" y="246177"/>
                    <a:pt x="5266" y="1510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632F954-BAA4-4586-8AD1-EEAF89F3DA71}"/>
              </a:ext>
            </a:extLst>
          </p:cNvPr>
          <p:cNvCxnSpPr/>
          <p:nvPr/>
        </p:nvCxnSpPr>
        <p:spPr bwMode="auto">
          <a:xfrm flipH="1">
            <a:off x="4413526" y="3015007"/>
            <a:ext cx="18458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F73ABB4-AD03-4F18-93BF-DE60A904755A}"/>
              </a:ext>
            </a:extLst>
          </p:cNvPr>
          <p:cNvCxnSpPr/>
          <p:nvPr/>
        </p:nvCxnSpPr>
        <p:spPr bwMode="auto">
          <a:xfrm flipH="1">
            <a:off x="4413527" y="3460994"/>
            <a:ext cx="1653792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67BCD1D-23E3-448E-8D96-DFFAD40A4201}"/>
              </a:ext>
            </a:extLst>
          </p:cNvPr>
          <p:cNvCxnSpPr/>
          <p:nvPr/>
        </p:nvCxnSpPr>
        <p:spPr bwMode="auto">
          <a:xfrm flipH="1">
            <a:off x="4413527" y="3953003"/>
            <a:ext cx="148396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2F565A0-983C-47FB-BEAC-949F7F0A39AB}"/>
              </a:ext>
            </a:extLst>
          </p:cNvPr>
          <p:cNvCxnSpPr/>
          <p:nvPr/>
        </p:nvCxnSpPr>
        <p:spPr bwMode="auto">
          <a:xfrm flipH="1">
            <a:off x="4413526" y="4421206"/>
            <a:ext cx="18458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80">
            <a:extLst>
              <a:ext uri="{FF2B5EF4-FFF2-40B4-BE49-F238E27FC236}">
                <a16:creationId xmlns:a16="http://schemas.microsoft.com/office/drawing/2014/main" id="{25B2A9C7-3654-45BD-AE6D-FEAA432A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1" y="266583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37" name="TextBox 81">
            <a:extLst>
              <a:ext uri="{FF2B5EF4-FFF2-40B4-BE49-F238E27FC236}">
                <a16:creationId xmlns:a16="http://schemas.microsoft.com/office/drawing/2014/main" id="{8B950721-00AA-4FFA-AA98-7400FE9D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943" y="309317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38" name="TextBox 82">
            <a:extLst>
              <a:ext uri="{FF2B5EF4-FFF2-40B4-BE49-F238E27FC236}">
                <a16:creationId xmlns:a16="http://schemas.microsoft.com/office/drawing/2014/main" id="{897F8548-00E4-4131-8B1F-EDF3ED378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943" y="352351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39" name="TextBox 83">
            <a:extLst>
              <a:ext uri="{FF2B5EF4-FFF2-40B4-BE49-F238E27FC236}">
                <a16:creationId xmlns:a16="http://schemas.microsoft.com/office/drawing/2014/main" id="{54CD1270-479E-4A0B-9462-95AC4D6A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943" y="3991224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40" name="TextBox 103">
            <a:extLst>
              <a:ext uri="{FF2B5EF4-FFF2-40B4-BE49-F238E27FC236}">
                <a16:creationId xmlns:a16="http://schemas.microsoft.com/office/drawing/2014/main" id="{BDBB909B-D5A7-4103-AA20-81C01E4F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901" y="4093607"/>
            <a:ext cx="758673" cy="3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26%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组合 89">
            <a:extLst>
              <a:ext uri="{FF2B5EF4-FFF2-40B4-BE49-F238E27FC236}">
                <a16:creationId xmlns:a16="http://schemas.microsoft.com/office/drawing/2014/main" id="{D587D94F-080B-4CBB-ADAA-B6513A7E3A73}"/>
              </a:ext>
            </a:extLst>
          </p:cNvPr>
          <p:cNvGrpSpPr/>
          <p:nvPr/>
        </p:nvGrpSpPr>
        <p:grpSpPr bwMode="auto">
          <a:xfrm>
            <a:off x="9101813" y="2689648"/>
            <a:ext cx="1453915" cy="1692911"/>
            <a:chOff x="5896835" y="2676144"/>
            <a:chExt cx="1090958" cy="1270944"/>
          </a:xfrm>
          <a:solidFill>
            <a:srgbClr val="9493FC"/>
          </a:solidFill>
        </p:grpSpPr>
        <p:sp>
          <p:nvSpPr>
            <p:cNvPr id="42" name="矩形 40">
              <a:extLst>
                <a:ext uri="{FF2B5EF4-FFF2-40B4-BE49-F238E27FC236}">
                  <a16:creationId xmlns:a16="http://schemas.microsoft.com/office/drawing/2014/main" id="{29EF4F49-0974-4E07-B61E-49141ADE11C9}"/>
                </a:ext>
              </a:extLst>
            </p:cNvPr>
            <p:cNvSpPr/>
            <p:nvPr/>
          </p:nvSpPr>
          <p:spPr>
            <a:xfrm rot="20183003">
              <a:off x="6108895" y="2676144"/>
              <a:ext cx="426349" cy="353884"/>
            </a:xfrm>
            <a:custGeom>
              <a:avLst/>
              <a:gdLst/>
              <a:ahLst/>
              <a:cxnLst/>
              <a:rect l="l" t="t" r="r" b="b"/>
              <a:pathLst>
                <a:path w="426564" h="353930">
                  <a:moveTo>
                    <a:pt x="426564" y="0"/>
                  </a:moveTo>
                  <a:cubicBezTo>
                    <a:pt x="409475" y="123700"/>
                    <a:pt x="406868" y="241688"/>
                    <a:pt x="419087" y="353930"/>
                  </a:cubicBezTo>
                  <a:lnTo>
                    <a:pt x="0" y="353930"/>
                  </a:lnTo>
                  <a:cubicBezTo>
                    <a:pt x="157735" y="274961"/>
                    <a:pt x="299577" y="156314"/>
                    <a:pt x="42656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1">
              <a:extLst>
                <a:ext uri="{FF2B5EF4-FFF2-40B4-BE49-F238E27FC236}">
                  <a16:creationId xmlns:a16="http://schemas.microsoft.com/office/drawing/2014/main" id="{D8AED5F8-07C9-4CE9-8884-F9F1191A21D6}"/>
                </a:ext>
              </a:extLst>
            </p:cNvPr>
            <p:cNvSpPr/>
            <p:nvPr/>
          </p:nvSpPr>
          <p:spPr>
            <a:xfrm rot="20183003">
              <a:off x="5896912" y="3088414"/>
              <a:ext cx="855080" cy="280009"/>
            </a:xfrm>
            <a:custGeom>
              <a:avLst/>
              <a:gdLst/>
              <a:ahLst/>
              <a:cxnLst/>
              <a:rect l="l" t="t" r="r" b="b"/>
              <a:pathLst>
                <a:path w="855553" h="278806">
                  <a:moveTo>
                    <a:pt x="786402" y="0"/>
                  </a:moveTo>
                  <a:cubicBezTo>
                    <a:pt x="797138" y="97474"/>
                    <a:pt x="820720" y="190358"/>
                    <a:pt x="855553" y="278806"/>
                  </a:cubicBezTo>
                  <a:lnTo>
                    <a:pt x="0" y="278806"/>
                  </a:lnTo>
                  <a:cubicBezTo>
                    <a:pt x="44790" y="165118"/>
                    <a:pt x="135145" y="70068"/>
                    <a:pt x="257788" y="21703"/>
                  </a:cubicBezTo>
                  <a:lnTo>
                    <a:pt x="30318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2">
              <a:extLst>
                <a:ext uri="{FF2B5EF4-FFF2-40B4-BE49-F238E27FC236}">
                  <a16:creationId xmlns:a16="http://schemas.microsoft.com/office/drawing/2014/main" id="{C308F29D-6911-4838-8F6D-857A6908EF4E}"/>
                </a:ext>
              </a:extLst>
            </p:cNvPr>
            <p:cNvSpPr/>
            <p:nvPr/>
          </p:nvSpPr>
          <p:spPr>
            <a:xfrm rot="20183003">
              <a:off x="5995758" y="3369615"/>
              <a:ext cx="922962" cy="327671"/>
            </a:xfrm>
            <a:custGeom>
              <a:avLst/>
              <a:gdLst/>
              <a:ahLst/>
              <a:cxnLst/>
              <a:rect l="l" t="t" r="r" b="b"/>
              <a:pathLst>
                <a:path w="922701" h="328215">
                  <a:moveTo>
                    <a:pt x="898034" y="0"/>
                  </a:moveTo>
                  <a:cubicBezTo>
                    <a:pt x="936591" y="110808"/>
                    <a:pt x="928402" y="227358"/>
                    <a:pt x="884247" y="328215"/>
                  </a:cubicBezTo>
                  <a:lnTo>
                    <a:pt x="39948" y="328215"/>
                  </a:lnTo>
                  <a:cubicBezTo>
                    <a:pt x="36346" y="323526"/>
                    <a:pt x="34132" y="318203"/>
                    <a:pt x="32009" y="312819"/>
                  </a:cubicBezTo>
                  <a:cubicBezTo>
                    <a:pt x="-9140" y="208476"/>
                    <a:pt x="-9641" y="98148"/>
                    <a:pt x="249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3">
              <a:extLst>
                <a:ext uri="{FF2B5EF4-FFF2-40B4-BE49-F238E27FC236}">
                  <a16:creationId xmlns:a16="http://schemas.microsoft.com/office/drawing/2014/main" id="{FE98893F-16E7-4CDA-8C71-0D64EA39BAC8}"/>
                </a:ext>
              </a:extLst>
            </p:cNvPr>
            <p:cNvSpPr/>
            <p:nvPr/>
          </p:nvSpPr>
          <p:spPr>
            <a:xfrm rot="20183003">
              <a:off x="6183923" y="3708010"/>
              <a:ext cx="803870" cy="239497"/>
            </a:xfrm>
            <a:custGeom>
              <a:avLst/>
              <a:gdLst/>
              <a:ahLst/>
              <a:cxnLst/>
              <a:rect l="l" t="t" r="r" b="b"/>
              <a:pathLst>
                <a:path w="803675" h="238927">
                  <a:moveTo>
                    <a:pt x="803675" y="0"/>
                  </a:moveTo>
                  <a:cubicBezTo>
                    <a:pt x="755458" y="91484"/>
                    <a:pt x="674846" y="165748"/>
                    <a:pt x="571154" y="206640"/>
                  </a:cubicBezTo>
                  <a:cubicBezTo>
                    <a:pt x="352956" y="292688"/>
                    <a:pt x="108588" y="20098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46A7AA33-6F8E-4F76-A3EE-3B57B0A3D153}"/>
              </a:ext>
            </a:extLst>
          </p:cNvPr>
          <p:cNvCxnSpPr/>
          <p:nvPr/>
        </p:nvCxnSpPr>
        <p:spPr bwMode="auto">
          <a:xfrm flipH="1">
            <a:off x="7633819" y="3040401"/>
            <a:ext cx="18458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5F2CE5B0-AEDB-433D-85AF-532A18827F0D}"/>
              </a:ext>
            </a:extLst>
          </p:cNvPr>
          <p:cNvCxnSpPr/>
          <p:nvPr/>
        </p:nvCxnSpPr>
        <p:spPr bwMode="auto">
          <a:xfrm flipH="1">
            <a:off x="7633819" y="3486388"/>
            <a:ext cx="1653792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13960FB-32C5-4D0D-AA62-513440E87140}"/>
              </a:ext>
            </a:extLst>
          </p:cNvPr>
          <p:cNvCxnSpPr/>
          <p:nvPr/>
        </p:nvCxnSpPr>
        <p:spPr bwMode="auto">
          <a:xfrm flipH="1">
            <a:off x="7633819" y="3976809"/>
            <a:ext cx="15633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D3DB3A4-F321-429B-B0AB-4ADE282F2205}"/>
              </a:ext>
            </a:extLst>
          </p:cNvPr>
          <p:cNvCxnSpPr/>
          <p:nvPr/>
        </p:nvCxnSpPr>
        <p:spPr bwMode="auto">
          <a:xfrm flipH="1">
            <a:off x="7633819" y="4383117"/>
            <a:ext cx="2034704" cy="618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94">
            <a:extLst>
              <a:ext uri="{FF2B5EF4-FFF2-40B4-BE49-F238E27FC236}">
                <a16:creationId xmlns:a16="http://schemas.microsoft.com/office/drawing/2014/main" id="{A3293415-F7CF-477F-B4FA-2B904A5C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299" y="2692237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51" name="TextBox 95">
            <a:extLst>
              <a:ext uri="{FF2B5EF4-FFF2-40B4-BE49-F238E27FC236}">
                <a16:creationId xmlns:a16="http://schemas.microsoft.com/office/drawing/2014/main" id="{3C140529-C566-4679-8C99-71FC8E13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130" y="311905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52" name="TextBox 96">
            <a:extLst>
              <a:ext uri="{FF2B5EF4-FFF2-40B4-BE49-F238E27FC236}">
                <a16:creationId xmlns:a16="http://schemas.microsoft.com/office/drawing/2014/main" id="{B19283DA-D538-4B9D-B687-B6EF62D22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130" y="354888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53" name="TextBox 97">
            <a:extLst>
              <a:ext uri="{FF2B5EF4-FFF2-40B4-BE49-F238E27FC236}">
                <a16:creationId xmlns:a16="http://schemas.microsoft.com/office/drawing/2014/main" id="{5195466A-169D-422C-A90B-B81D49C75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130" y="401602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</a:t>
            </a:r>
          </a:p>
        </p:txBody>
      </p:sp>
      <p:sp>
        <p:nvSpPr>
          <p:cNvPr id="54" name="TextBox 104">
            <a:extLst>
              <a:ext uri="{FF2B5EF4-FFF2-40B4-BE49-F238E27FC236}">
                <a16:creationId xmlns:a16="http://schemas.microsoft.com/office/drawing/2014/main" id="{5DF86075-43F6-4C4A-834A-4BF34DAB6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235" y="4041795"/>
            <a:ext cx="758524" cy="30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24%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109">
            <a:extLst>
              <a:ext uri="{FF2B5EF4-FFF2-40B4-BE49-F238E27FC236}">
                <a16:creationId xmlns:a16="http://schemas.microsoft.com/office/drawing/2014/main" id="{EACD0DE0-6B78-474C-9605-6D401294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882" y="4730699"/>
            <a:ext cx="2593375" cy="8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56" name="矩形 110">
            <a:extLst>
              <a:ext uri="{FF2B5EF4-FFF2-40B4-BE49-F238E27FC236}">
                <a16:creationId xmlns:a16="http://schemas.microsoft.com/office/drawing/2014/main" id="{A5D1EB08-C03C-4C00-AF41-ECF4F67B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350" y="4730699"/>
            <a:ext cx="2593375" cy="8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57" name="矩形 111">
            <a:extLst>
              <a:ext uri="{FF2B5EF4-FFF2-40B4-BE49-F238E27FC236}">
                <a16:creationId xmlns:a16="http://schemas.microsoft.com/office/drawing/2014/main" id="{8A6DAED9-16D1-4929-93A1-CB2FB150A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233" y="4730699"/>
            <a:ext cx="2593375" cy="8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</p:spTree>
    <p:extLst>
      <p:ext uri="{BB962C8B-B14F-4D97-AF65-F5344CB8AC3E}">
        <p14:creationId xmlns:p14="http://schemas.microsoft.com/office/powerpoint/2010/main" val="11821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22" grpId="0"/>
      <p:bldP spid="23" grpId="0"/>
      <p:bldP spid="24" grpId="0"/>
      <p:bldP spid="25" grpId="0"/>
      <p:bldP spid="26" grpId="0"/>
      <p:bldP spid="36" grpId="0"/>
      <p:bldP spid="37" grpId="0"/>
      <p:bldP spid="38" grpId="0"/>
      <p:bldP spid="39" grpId="0"/>
      <p:bldP spid="40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The completion of the work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F27CD4A4-E478-4A13-AF1C-59407E088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5146" y="3008933"/>
            <a:ext cx="2291476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138071FC-68C8-49E8-B05D-8F0343F3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716" y="2602798"/>
            <a:ext cx="2189941" cy="246221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8FD03F16-F4F7-41F9-8BCE-F07DBEDAF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479" y="3008932"/>
            <a:ext cx="2291476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E5E23B19-1022-4A2D-B6D7-F3AF1686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522" y="2657554"/>
            <a:ext cx="2189941" cy="215444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z="1600" dirty="0"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15A27E3A-6FA8-4498-AA87-4BEB4D09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566" y="3339413"/>
            <a:ext cx="2168041" cy="12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40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 algn="ctr"/>
            <a:r>
              <a:rPr lang="zh-CN" altLang="en-US" sz="40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</a:t>
            </a:r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id="{235D65B5-B263-40EC-8085-3E9BBF83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464" y="2212588"/>
            <a:ext cx="3432235" cy="3203288"/>
          </a:xfrm>
          <a:prstGeom prst="diamond">
            <a:avLst/>
          </a:prstGeom>
          <a:noFill/>
          <a:ln w="190500" cmpd="thickThin">
            <a:solidFill>
              <a:srgbClr val="9493F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693">
              <a:cs typeface="+mn-ea"/>
              <a:sym typeface="+mn-lt"/>
            </a:endParaRPr>
          </a:p>
        </p:txBody>
      </p:sp>
      <p:sp>
        <p:nvSpPr>
          <p:cNvPr id="20" name="AutoShape 26">
            <a:extLst>
              <a:ext uri="{FF2B5EF4-FFF2-40B4-BE49-F238E27FC236}">
                <a16:creationId xmlns:a16="http://schemas.microsoft.com/office/drawing/2014/main" id="{0CF334AD-097D-4142-8F40-D63D1D4F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371" y="3247835"/>
            <a:ext cx="1353781" cy="1262203"/>
          </a:xfrm>
          <a:prstGeom prst="diamond">
            <a:avLst/>
          </a:prstGeom>
          <a:noFill/>
          <a:ln w="190500" cmpd="thickThin">
            <a:solidFill>
              <a:srgbClr val="F787B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693">
              <a:cs typeface="+mn-ea"/>
              <a:sym typeface="+mn-lt"/>
            </a:endParaRPr>
          </a:p>
        </p:txBody>
      </p:sp>
      <p:sp>
        <p:nvSpPr>
          <p:cNvPr id="21" name="AutoShape 27">
            <a:extLst>
              <a:ext uri="{FF2B5EF4-FFF2-40B4-BE49-F238E27FC236}">
                <a16:creationId xmlns:a16="http://schemas.microsoft.com/office/drawing/2014/main" id="{AEAB4177-FA91-4A18-8C89-B4FC750EA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027" y="3247835"/>
            <a:ext cx="1353781" cy="1262203"/>
          </a:xfrm>
          <a:prstGeom prst="diamond">
            <a:avLst/>
          </a:prstGeom>
          <a:noFill/>
          <a:ln w="190500" cmpd="thickThin">
            <a:solidFill>
              <a:srgbClr val="F787B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693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1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3F9C6D-A887-49D8-ADDE-63AA7E56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ED7D0B-0218-4607-A18F-8ECED25CD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987" y="279311"/>
            <a:ext cx="9938601" cy="4762392"/>
          </a:xfrm>
          <a:prstGeom prst="rect">
            <a:avLst/>
          </a:prstGeom>
        </p:spPr>
      </p:pic>
      <p:grpSp>
        <p:nvGrpSpPr>
          <p:cNvPr id="47" name="ïSḷíḋé">
            <a:extLst>
              <a:ext uri="{FF2B5EF4-FFF2-40B4-BE49-F238E27FC236}">
                <a16:creationId xmlns:a16="http://schemas.microsoft.com/office/drawing/2014/main" id="{8B84620F-DE8A-4490-AA4D-7DA96E7F7E97}"/>
              </a:ext>
            </a:extLst>
          </p:cNvPr>
          <p:cNvGrpSpPr/>
          <p:nvPr/>
        </p:nvGrpSpPr>
        <p:grpSpPr>
          <a:xfrm>
            <a:off x="4340987" y="2458628"/>
            <a:ext cx="3207311" cy="2443205"/>
            <a:chOff x="1468531" y="1871421"/>
            <a:chExt cx="2080967" cy="1585199"/>
          </a:xfrm>
        </p:grpSpPr>
        <p:sp>
          <p:nvSpPr>
            <p:cNvPr id="48" name="iŝľíḋé">
              <a:extLst>
                <a:ext uri="{FF2B5EF4-FFF2-40B4-BE49-F238E27FC236}">
                  <a16:creationId xmlns:a16="http://schemas.microsoft.com/office/drawing/2014/main" id="{E3055802-CC3D-4D11-83D4-F8390AD4419F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ḷíḓé">
              <a:extLst>
                <a:ext uri="{FF2B5EF4-FFF2-40B4-BE49-F238E27FC236}">
                  <a16:creationId xmlns:a16="http://schemas.microsoft.com/office/drawing/2014/main" id="{6F85F50B-0B2C-4EF2-97D8-74F5A4E42A6E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îś1ïďè">
              <a:extLst>
                <a:ext uri="{FF2B5EF4-FFF2-40B4-BE49-F238E27FC236}">
                  <a16:creationId xmlns:a16="http://schemas.microsoft.com/office/drawing/2014/main" id="{21636EC4-D5C0-4671-BA7B-EDA0EED1A9AE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2" name="işľíḋê">
              <a:extLst>
                <a:ext uri="{FF2B5EF4-FFF2-40B4-BE49-F238E27FC236}">
                  <a16:creationId xmlns:a16="http://schemas.microsoft.com/office/drawing/2014/main" id="{64B092BD-7CE2-4022-B5DE-D7A54F298103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ṥḷíḑè">
              <a:extLst>
                <a:ext uri="{FF2B5EF4-FFF2-40B4-BE49-F238E27FC236}">
                  <a16:creationId xmlns:a16="http://schemas.microsoft.com/office/drawing/2014/main" id="{FB7D9672-5BE9-4035-B5A5-D82D6C370B2E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4" name="ís1îḋe">
            <a:extLst>
              <a:ext uri="{FF2B5EF4-FFF2-40B4-BE49-F238E27FC236}">
                <a16:creationId xmlns:a16="http://schemas.microsoft.com/office/drawing/2014/main" id="{696C722B-231F-463D-9E96-73332021E756}"/>
              </a:ext>
            </a:extLst>
          </p:cNvPr>
          <p:cNvSpPr/>
          <p:nvPr/>
        </p:nvSpPr>
        <p:spPr bwMode="auto">
          <a:xfrm>
            <a:off x="3461475" y="5443286"/>
            <a:ext cx="590596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note the aesthetics of the layout. Text need not be too cumbersome, simple description can be, please pay attention to the beauty of the layout.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5" name="iśḻïďê">
            <a:extLst>
              <a:ext uri="{FF2B5EF4-FFF2-40B4-BE49-F238E27FC236}">
                <a16:creationId xmlns:a16="http://schemas.microsoft.com/office/drawing/2014/main" id="{63866E49-AA3E-4310-BFB1-200DFCCE3D50}"/>
              </a:ext>
            </a:extLst>
          </p:cNvPr>
          <p:cNvSpPr txBox="1"/>
          <p:nvPr/>
        </p:nvSpPr>
        <p:spPr bwMode="auto">
          <a:xfrm>
            <a:off x="4802581" y="4813056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4000" b="1" dirty="0">
                <a:cs typeface="+mn-ea"/>
                <a:sym typeface="+mn-lt"/>
              </a:rPr>
              <a:t>Success story presentation</a:t>
            </a:r>
            <a:endParaRPr lang="en-US" altLang="zh-CN" sz="4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8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Success story presentation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D8F6066-33C7-4A52-BAED-B809C9515346}"/>
              </a:ext>
            </a:extLst>
          </p:cNvPr>
          <p:cNvSpPr/>
          <p:nvPr/>
        </p:nvSpPr>
        <p:spPr>
          <a:xfrm>
            <a:off x="6312542" y="2570482"/>
            <a:ext cx="4523781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D9C4CA1-DE9D-40CA-8D22-AF32F72166C7}"/>
              </a:ext>
            </a:extLst>
          </p:cNvPr>
          <p:cNvSpPr/>
          <p:nvPr/>
        </p:nvSpPr>
        <p:spPr>
          <a:xfrm>
            <a:off x="6339837" y="2258283"/>
            <a:ext cx="3290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3BCCF70-7377-48E4-8B79-E96E94C50F0D}"/>
              </a:ext>
            </a:extLst>
          </p:cNvPr>
          <p:cNvSpPr/>
          <p:nvPr/>
        </p:nvSpPr>
        <p:spPr>
          <a:xfrm>
            <a:off x="7008486" y="3898242"/>
            <a:ext cx="4642495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C8EA8AD-04CF-41E5-B08A-FA9B4A549231}"/>
              </a:ext>
            </a:extLst>
          </p:cNvPr>
          <p:cNvSpPr/>
          <p:nvPr/>
        </p:nvSpPr>
        <p:spPr>
          <a:xfrm>
            <a:off x="6456295" y="3969303"/>
            <a:ext cx="461203" cy="461203"/>
          </a:xfrm>
          <a:prstGeom prst="ellipse">
            <a:avLst/>
          </a:prstGeom>
          <a:solidFill>
            <a:srgbClr val="949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7540E1E-1639-401B-A993-1FA5F5633087}"/>
              </a:ext>
            </a:extLst>
          </p:cNvPr>
          <p:cNvSpPr/>
          <p:nvPr/>
        </p:nvSpPr>
        <p:spPr>
          <a:xfrm>
            <a:off x="7008485" y="4614734"/>
            <a:ext cx="4642495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7088938-787C-4060-A6ED-0A5A9530FE80}"/>
              </a:ext>
            </a:extLst>
          </p:cNvPr>
          <p:cNvSpPr/>
          <p:nvPr/>
        </p:nvSpPr>
        <p:spPr>
          <a:xfrm>
            <a:off x="6456295" y="4714652"/>
            <a:ext cx="461203" cy="461203"/>
          </a:xfrm>
          <a:prstGeom prst="ellipse">
            <a:avLst/>
          </a:prstGeom>
          <a:solidFill>
            <a:srgbClr val="F78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8FC8046-EF2F-4311-B6C6-3F9677DC6CD9}"/>
              </a:ext>
            </a:extLst>
          </p:cNvPr>
          <p:cNvSpPr/>
          <p:nvPr/>
        </p:nvSpPr>
        <p:spPr>
          <a:xfrm>
            <a:off x="6987851" y="5332176"/>
            <a:ext cx="4663127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8A85F1C8-017C-46A6-951B-9F9BCA410FD7}"/>
              </a:ext>
            </a:extLst>
          </p:cNvPr>
          <p:cNvSpPr/>
          <p:nvPr/>
        </p:nvSpPr>
        <p:spPr>
          <a:xfrm>
            <a:off x="6456295" y="5460001"/>
            <a:ext cx="461203" cy="461203"/>
          </a:xfrm>
          <a:prstGeom prst="ellipse">
            <a:avLst/>
          </a:prstGeom>
          <a:solidFill>
            <a:srgbClr val="949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F726B55-D83F-4461-9EE9-A6EEC06447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48697"/>
            <a:ext cx="5852167" cy="39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Success story presentation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A11A46D-5563-42ED-8C3D-209C75518A5F}"/>
              </a:ext>
            </a:extLst>
          </p:cNvPr>
          <p:cNvGrpSpPr/>
          <p:nvPr/>
        </p:nvGrpSpPr>
        <p:grpSpPr>
          <a:xfrm>
            <a:off x="1140888" y="1540351"/>
            <a:ext cx="9889065" cy="4609404"/>
            <a:chOff x="1140886" y="1540351"/>
            <a:chExt cx="9889065" cy="4609404"/>
          </a:xfrm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E9BD145C-A9A4-4E72-92A4-CCD7DAE1E8E3}"/>
                </a:ext>
              </a:extLst>
            </p:cNvPr>
            <p:cNvSpPr/>
            <p:nvPr/>
          </p:nvSpPr>
          <p:spPr bwMode="auto">
            <a:xfrm>
              <a:off x="5325534" y="1540351"/>
              <a:ext cx="2135717" cy="2144844"/>
            </a:xfrm>
            <a:custGeom>
              <a:avLst/>
              <a:gdLst>
                <a:gd name="T0" fmla="*/ 378 w 914"/>
                <a:gd name="T1" fmla="*/ 299 h 915"/>
                <a:gd name="T2" fmla="*/ 304 w 914"/>
                <a:gd name="T3" fmla="*/ 270 h 915"/>
                <a:gd name="T4" fmla="*/ 276 w 914"/>
                <a:gd name="T5" fmla="*/ 197 h 915"/>
                <a:gd name="T6" fmla="*/ 276 w 914"/>
                <a:gd name="T7" fmla="*/ 46 h 915"/>
                <a:gd name="T8" fmla="*/ 230 w 914"/>
                <a:gd name="T9" fmla="*/ 0 h 915"/>
                <a:gd name="T10" fmla="*/ 45 w 914"/>
                <a:gd name="T11" fmla="*/ 0 h 915"/>
                <a:gd name="T12" fmla="*/ 0 w 914"/>
                <a:gd name="T13" fmla="*/ 46 h 915"/>
                <a:gd name="T14" fmla="*/ 0 w 914"/>
                <a:gd name="T15" fmla="*/ 231 h 915"/>
                <a:gd name="T16" fmla="*/ 45 w 914"/>
                <a:gd name="T17" fmla="*/ 276 h 915"/>
                <a:gd name="T18" fmla="*/ 196 w 914"/>
                <a:gd name="T19" fmla="*/ 276 h 915"/>
                <a:gd name="T20" fmla="*/ 270 w 914"/>
                <a:gd name="T21" fmla="*/ 305 h 915"/>
                <a:gd name="T22" fmla="*/ 298 w 914"/>
                <a:gd name="T23" fmla="*/ 379 h 915"/>
                <a:gd name="T24" fmla="*/ 298 w 914"/>
                <a:gd name="T25" fmla="*/ 869 h 915"/>
                <a:gd name="T26" fmla="*/ 343 w 914"/>
                <a:gd name="T27" fmla="*/ 915 h 915"/>
                <a:gd name="T28" fmla="*/ 869 w 914"/>
                <a:gd name="T29" fmla="*/ 915 h 915"/>
                <a:gd name="T30" fmla="*/ 914 w 914"/>
                <a:gd name="T31" fmla="*/ 869 h 915"/>
                <a:gd name="T32" fmla="*/ 914 w 914"/>
                <a:gd name="T33" fmla="*/ 344 h 915"/>
                <a:gd name="T34" fmla="*/ 869 w 914"/>
                <a:gd name="T35" fmla="*/ 299 h 915"/>
                <a:gd name="T36" fmla="*/ 378 w 914"/>
                <a:gd name="T37" fmla="*/ 29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4" h="915">
                  <a:moveTo>
                    <a:pt x="378" y="299"/>
                  </a:moveTo>
                  <a:cubicBezTo>
                    <a:pt x="353" y="299"/>
                    <a:pt x="320" y="286"/>
                    <a:pt x="304" y="270"/>
                  </a:cubicBezTo>
                  <a:cubicBezTo>
                    <a:pt x="288" y="255"/>
                    <a:pt x="276" y="222"/>
                    <a:pt x="276" y="197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6" y="21"/>
                    <a:pt x="255" y="0"/>
                    <a:pt x="2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56"/>
                    <a:pt x="20" y="276"/>
                    <a:pt x="45" y="276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221" y="276"/>
                    <a:pt x="254" y="289"/>
                    <a:pt x="270" y="305"/>
                  </a:cubicBezTo>
                  <a:cubicBezTo>
                    <a:pt x="285" y="320"/>
                    <a:pt x="298" y="354"/>
                    <a:pt x="298" y="379"/>
                  </a:cubicBezTo>
                  <a:cubicBezTo>
                    <a:pt x="298" y="869"/>
                    <a:pt x="298" y="869"/>
                    <a:pt x="298" y="869"/>
                  </a:cubicBezTo>
                  <a:cubicBezTo>
                    <a:pt x="298" y="894"/>
                    <a:pt x="318" y="915"/>
                    <a:pt x="343" y="915"/>
                  </a:cubicBezTo>
                  <a:cubicBezTo>
                    <a:pt x="869" y="915"/>
                    <a:pt x="869" y="915"/>
                    <a:pt x="869" y="915"/>
                  </a:cubicBezTo>
                  <a:cubicBezTo>
                    <a:pt x="894" y="915"/>
                    <a:pt x="914" y="894"/>
                    <a:pt x="914" y="869"/>
                  </a:cubicBezTo>
                  <a:cubicBezTo>
                    <a:pt x="914" y="344"/>
                    <a:pt x="914" y="344"/>
                    <a:pt x="914" y="344"/>
                  </a:cubicBezTo>
                  <a:cubicBezTo>
                    <a:pt x="914" y="319"/>
                    <a:pt x="894" y="299"/>
                    <a:pt x="869" y="299"/>
                  </a:cubicBezTo>
                  <a:lnTo>
                    <a:pt x="378" y="299"/>
                  </a:lnTo>
                  <a:close/>
                </a:path>
              </a:pathLst>
            </a:custGeom>
            <a:solidFill>
              <a:srgbClr val="9493FC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A6B4CC4B-D23F-49F5-BA6D-F455AD8FD98A}"/>
                </a:ext>
              </a:extLst>
            </p:cNvPr>
            <p:cNvSpPr/>
            <p:nvPr/>
          </p:nvSpPr>
          <p:spPr bwMode="auto">
            <a:xfrm>
              <a:off x="3727453" y="2431741"/>
              <a:ext cx="2137833" cy="2142728"/>
            </a:xfrm>
            <a:custGeom>
              <a:avLst/>
              <a:gdLst>
                <a:gd name="T0" fmla="*/ 298 w 914"/>
                <a:gd name="T1" fmla="*/ 537 h 915"/>
                <a:gd name="T2" fmla="*/ 270 w 914"/>
                <a:gd name="T3" fmla="*/ 610 h 915"/>
                <a:gd name="T4" fmla="*/ 196 w 914"/>
                <a:gd name="T5" fmla="*/ 639 h 915"/>
                <a:gd name="T6" fmla="*/ 45 w 914"/>
                <a:gd name="T7" fmla="*/ 639 h 915"/>
                <a:gd name="T8" fmla="*/ 0 w 914"/>
                <a:gd name="T9" fmla="*/ 684 h 915"/>
                <a:gd name="T10" fmla="*/ 0 w 914"/>
                <a:gd name="T11" fmla="*/ 869 h 915"/>
                <a:gd name="T12" fmla="*/ 45 w 914"/>
                <a:gd name="T13" fmla="*/ 915 h 915"/>
                <a:gd name="T14" fmla="*/ 230 w 914"/>
                <a:gd name="T15" fmla="*/ 915 h 915"/>
                <a:gd name="T16" fmla="*/ 276 w 914"/>
                <a:gd name="T17" fmla="*/ 869 h 915"/>
                <a:gd name="T18" fmla="*/ 276 w 914"/>
                <a:gd name="T19" fmla="*/ 718 h 915"/>
                <a:gd name="T20" fmla="*/ 304 w 914"/>
                <a:gd name="T21" fmla="*/ 645 h 915"/>
                <a:gd name="T22" fmla="*/ 378 w 914"/>
                <a:gd name="T23" fmla="*/ 616 h 915"/>
                <a:gd name="T24" fmla="*/ 869 w 914"/>
                <a:gd name="T25" fmla="*/ 616 h 915"/>
                <a:gd name="T26" fmla="*/ 914 w 914"/>
                <a:gd name="T27" fmla="*/ 571 h 915"/>
                <a:gd name="T28" fmla="*/ 914 w 914"/>
                <a:gd name="T29" fmla="*/ 46 h 915"/>
                <a:gd name="T30" fmla="*/ 869 w 914"/>
                <a:gd name="T31" fmla="*/ 0 h 915"/>
                <a:gd name="T32" fmla="*/ 343 w 914"/>
                <a:gd name="T33" fmla="*/ 0 h 915"/>
                <a:gd name="T34" fmla="*/ 298 w 914"/>
                <a:gd name="T35" fmla="*/ 46 h 915"/>
                <a:gd name="T36" fmla="*/ 298 w 914"/>
                <a:gd name="T37" fmla="*/ 537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4" h="915">
                  <a:moveTo>
                    <a:pt x="298" y="537"/>
                  </a:moveTo>
                  <a:cubicBezTo>
                    <a:pt x="298" y="561"/>
                    <a:pt x="285" y="595"/>
                    <a:pt x="270" y="610"/>
                  </a:cubicBezTo>
                  <a:cubicBezTo>
                    <a:pt x="254" y="626"/>
                    <a:pt x="221" y="639"/>
                    <a:pt x="196" y="639"/>
                  </a:cubicBezTo>
                  <a:cubicBezTo>
                    <a:pt x="45" y="639"/>
                    <a:pt x="45" y="639"/>
                    <a:pt x="45" y="639"/>
                  </a:cubicBezTo>
                  <a:cubicBezTo>
                    <a:pt x="20" y="639"/>
                    <a:pt x="0" y="659"/>
                    <a:pt x="0" y="684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0" y="894"/>
                    <a:pt x="20" y="915"/>
                    <a:pt x="45" y="915"/>
                  </a:cubicBezTo>
                  <a:cubicBezTo>
                    <a:pt x="230" y="915"/>
                    <a:pt x="230" y="915"/>
                    <a:pt x="230" y="915"/>
                  </a:cubicBezTo>
                  <a:cubicBezTo>
                    <a:pt x="255" y="915"/>
                    <a:pt x="276" y="894"/>
                    <a:pt x="276" y="869"/>
                  </a:cubicBezTo>
                  <a:cubicBezTo>
                    <a:pt x="276" y="718"/>
                    <a:pt x="276" y="718"/>
                    <a:pt x="276" y="718"/>
                  </a:cubicBezTo>
                  <a:cubicBezTo>
                    <a:pt x="276" y="693"/>
                    <a:pt x="288" y="660"/>
                    <a:pt x="304" y="645"/>
                  </a:cubicBezTo>
                  <a:cubicBezTo>
                    <a:pt x="320" y="629"/>
                    <a:pt x="353" y="616"/>
                    <a:pt x="378" y="616"/>
                  </a:cubicBezTo>
                  <a:cubicBezTo>
                    <a:pt x="869" y="616"/>
                    <a:pt x="869" y="616"/>
                    <a:pt x="869" y="616"/>
                  </a:cubicBezTo>
                  <a:cubicBezTo>
                    <a:pt x="894" y="616"/>
                    <a:pt x="914" y="596"/>
                    <a:pt x="914" y="571"/>
                  </a:cubicBezTo>
                  <a:cubicBezTo>
                    <a:pt x="914" y="46"/>
                    <a:pt x="914" y="46"/>
                    <a:pt x="914" y="46"/>
                  </a:cubicBezTo>
                  <a:cubicBezTo>
                    <a:pt x="914" y="21"/>
                    <a:pt x="894" y="0"/>
                    <a:pt x="869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18" y="0"/>
                    <a:pt x="298" y="21"/>
                    <a:pt x="298" y="46"/>
                  </a:cubicBezTo>
                  <a:lnTo>
                    <a:pt x="298" y="537"/>
                  </a:lnTo>
                  <a:close/>
                </a:path>
              </a:pathLst>
            </a:custGeom>
            <a:solidFill>
              <a:srgbClr val="F787BF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72932C35-A418-4B66-8BBE-4240744257DA}"/>
                </a:ext>
              </a:extLst>
            </p:cNvPr>
            <p:cNvSpPr/>
            <p:nvPr/>
          </p:nvSpPr>
          <p:spPr bwMode="auto">
            <a:xfrm>
              <a:off x="4612220" y="4007027"/>
              <a:ext cx="2137833" cy="2142728"/>
            </a:xfrm>
            <a:custGeom>
              <a:avLst/>
              <a:gdLst>
                <a:gd name="T0" fmla="*/ 537 w 915"/>
                <a:gd name="T1" fmla="*/ 616 h 914"/>
                <a:gd name="T2" fmla="*/ 610 w 915"/>
                <a:gd name="T3" fmla="*/ 644 h 914"/>
                <a:gd name="T4" fmla="*/ 639 w 915"/>
                <a:gd name="T5" fmla="*/ 718 h 914"/>
                <a:gd name="T6" fmla="*/ 639 w 915"/>
                <a:gd name="T7" fmla="*/ 869 h 914"/>
                <a:gd name="T8" fmla="*/ 684 w 915"/>
                <a:gd name="T9" fmla="*/ 914 h 914"/>
                <a:gd name="T10" fmla="*/ 869 w 915"/>
                <a:gd name="T11" fmla="*/ 914 h 914"/>
                <a:gd name="T12" fmla="*/ 915 w 915"/>
                <a:gd name="T13" fmla="*/ 869 h 914"/>
                <a:gd name="T14" fmla="*/ 915 w 915"/>
                <a:gd name="T15" fmla="*/ 684 h 914"/>
                <a:gd name="T16" fmla="*/ 869 w 915"/>
                <a:gd name="T17" fmla="*/ 638 h 914"/>
                <a:gd name="T18" fmla="*/ 718 w 915"/>
                <a:gd name="T19" fmla="*/ 638 h 914"/>
                <a:gd name="T20" fmla="*/ 645 w 915"/>
                <a:gd name="T21" fmla="*/ 610 h 914"/>
                <a:gd name="T22" fmla="*/ 616 w 915"/>
                <a:gd name="T23" fmla="*/ 536 h 914"/>
                <a:gd name="T24" fmla="*/ 616 w 915"/>
                <a:gd name="T25" fmla="*/ 45 h 914"/>
                <a:gd name="T26" fmla="*/ 571 w 915"/>
                <a:gd name="T27" fmla="*/ 0 h 914"/>
                <a:gd name="T28" fmla="*/ 46 w 915"/>
                <a:gd name="T29" fmla="*/ 0 h 914"/>
                <a:gd name="T30" fmla="*/ 0 w 915"/>
                <a:gd name="T31" fmla="*/ 45 h 914"/>
                <a:gd name="T32" fmla="*/ 0 w 915"/>
                <a:gd name="T33" fmla="*/ 571 h 914"/>
                <a:gd name="T34" fmla="*/ 46 w 915"/>
                <a:gd name="T35" fmla="*/ 616 h 914"/>
                <a:gd name="T36" fmla="*/ 537 w 915"/>
                <a:gd name="T37" fmla="*/ 616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5" h="914">
                  <a:moveTo>
                    <a:pt x="537" y="616"/>
                  </a:moveTo>
                  <a:cubicBezTo>
                    <a:pt x="562" y="616"/>
                    <a:pt x="595" y="629"/>
                    <a:pt x="610" y="644"/>
                  </a:cubicBezTo>
                  <a:cubicBezTo>
                    <a:pt x="626" y="660"/>
                    <a:pt x="639" y="693"/>
                    <a:pt x="639" y="718"/>
                  </a:cubicBezTo>
                  <a:cubicBezTo>
                    <a:pt x="639" y="869"/>
                    <a:pt x="639" y="869"/>
                    <a:pt x="639" y="869"/>
                  </a:cubicBezTo>
                  <a:cubicBezTo>
                    <a:pt x="639" y="894"/>
                    <a:pt x="659" y="914"/>
                    <a:pt x="684" y="914"/>
                  </a:cubicBezTo>
                  <a:cubicBezTo>
                    <a:pt x="869" y="914"/>
                    <a:pt x="869" y="914"/>
                    <a:pt x="869" y="914"/>
                  </a:cubicBezTo>
                  <a:cubicBezTo>
                    <a:pt x="894" y="914"/>
                    <a:pt x="915" y="894"/>
                    <a:pt x="915" y="869"/>
                  </a:cubicBezTo>
                  <a:cubicBezTo>
                    <a:pt x="915" y="684"/>
                    <a:pt x="915" y="684"/>
                    <a:pt x="915" y="684"/>
                  </a:cubicBezTo>
                  <a:cubicBezTo>
                    <a:pt x="915" y="659"/>
                    <a:pt x="894" y="638"/>
                    <a:pt x="869" y="638"/>
                  </a:cubicBezTo>
                  <a:cubicBezTo>
                    <a:pt x="718" y="638"/>
                    <a:pt x="718" y="638"/>
                    <a:pt x="718" y="638"/>
                  </a:cubicBezTo>
                  <a:cubicBezTo>
                    <a:pt x="693" y="638"/>
                    <a:pt x="660" y="625"/>
                    <a:pt x="645" y="610"/>
                  </a:cubicBezTo>
                  <a:cubicBezTo>
                    <a:pt x="629" y="594"/>
                    <a:pt x="616" y="561"/>
                    <a:pt x="616" y="536"/>
                  </a:cubicBezTo>
                  <a:cubicBezTo>
                    <a:pt x="616" y="45"/>
                    <a:pt x="616" y="45"/>
                    <a:pt x="616" y="45"/>
                  </a:cubicBezTo>
                  <a:cubicBezTo>
                    <a:pt x="616" y="20"/>
                    <a:pt x="596" y="0"/>
                    <a:pt x="57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96"/>
                    <a:pt x="21" y="616"/>
                    <a:pt x="46" y="616"/>
                  </a:cubicBezTo>
                  <a:lnTo>
                    <a:pt x="537" y="616"/>
                  </a:lnTo>
                  <a:close/>
                </a:path>
              </a:pathLst>
            </a:custGeom>
            <a:solidFill>
              <a:srgbClr val="9493FC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68E50015-7446-40EE-98E8-7412B3275F27}"/>
                </a:ext>
              </a:extLst>
            </p:cNvPr>
            <p:cNvSpPr/>
            <p:nvPr/>
          </p:nvSpPr>
          <p:spPr bwMode="auto">
            <a:xfrm>
              <a:off x="6208184" y="3117753"/>
              <a:ext cx="2139949" cy="2140611"/>
            </a:xfrm>
            <a:custGeom>
              <a:avLst/>
              <a:gdLst>
                <a:gd name="T0" fmla="*/ 616 w 915"/>
                <a:gd name="T1" fmla="*/ 378 h 914"/>
                <a:gd name="T2" fmla="*/ 645 w 915"/>
                <a:gd name="T3" fmla="*/ 304 h 914"/>
                <a:gd name="T4" fmla="*/ 718 w 915"/>
                <a:gd name="T5" fmla="*/ 276 h 914"/>
                <a:gd name="T6" fmla="*/ 869 w 915"/>
                <a:gd name="T7" fmla="*/ 276 h 914"/>
                <a:gd name="T8" fmla="*/ 915 w 915"/>
                <a:gd name="T9" fmla="*/ 231 h 914"/>
                <a:gd name="T10" fmla="*/ 915 w 915"/>
                <a:gd name="T11" fmla="*/ 45 h 914"/>
                <a:gd name="T12" fmla="*/ 869 w 915"/>
                <a:gd name="T13" fmla="*/ 0 h 914"/>
                <a:gd name="T14" fmla="*/ 684 w 915"/>
                <a:gd name="T15" fmla="*/ 0 h 914"/>
                <a:gd name="T16" fmla="*/ 639 w 915"/>
                <a:gd name="T17" fmla="*/ 45 h 914"/>
                <a:gd name="T18" fmla="*/ 639 w 915"/>
                <a:gd name="T19" fmla="*/ 196 h 914"/>
                <a:gd name="T20" fmla="*/ 610 w 915"/>
                <a:gd name="T21" fmla="*/ 270 h 914"/>
                <a:gd name="T22" fmla="*/ 537 w 915"/>
                <a:gd name="T23" fmla="*/ 298 h 914"/>
                <a:gd name="T24" fmla="*/ 46 w 915"/>
                <a:gd name="T25" fmla="*/ 298 h 914"/>
                <a:gd name="T26" fmla="*/ 0 w 915"/>
                <a:gd name="T27" fmla="*/ 344 h 914"/>
                <a:gd name="T28" fmla="*/ 0 w 915"/>
                <a:gd name="T29" fmla="*/ 869 h 914"/>
                <a:gd name="T30" fmla="*/ 46 w 915"/>
                <a:gd name="T31" fmla="*/ 914 h 914"/>
                <a:gd name="T32" fmla="*/ 571 w 915"/>
                <a:gd name="T33" fmla="*/ 914 h 914"/>
                <a:gd name="T34" fmla="*/ 616 w 915"/>
                <a:gd name="T35" fmla="*/ 869 h 914"/>
                <a:gd name="T36" fmla="*/ 616 w 915"/>
                <a:gd name="T37" fmla="*/ 378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5" h="914">
                  <a:moveTo>
                    <a:pt x="616" y="378"/>
                  </a:moveTo>
                  <a:cubicBezTo>
                    <a:pt x="616" y="353"/>
                    <a:pt x="629" y="320"/>
                    <a:pt x="645" y="304"/>
                  </a:cubicBezTo>
                  <a:cubicBezTo>
                    <a:pt x="660" y="289"/>
                    <a:pt x="693" y="276"/>
                    <a:pt x="718" y="276"/>
                  </a:cubicBezTo>
                  <a:cubicBezTo>
                    <a:pt x="869" y="276"/>
                    <a:pt x="869" y="276"/>
                    <a:pt x="869" y="276"/>
                  </a:cubicBezTo>
                  <a:cubicBezTo>
                    <a:pt x="894" y="276"/>
                    <a:pt x="915" y="256"/>
                    <a:pt x="915" y="231"/>
                  </a:cubicBezTo>
                  <a:cubicBezTo>
                    <a:pt x="915" y="45"/>
                    <a:pt x="915" y="45"/>
                    <a:pt x="915" y="45"/>
                  </a:cubicBezTo>
                  <a:cubicBezTo>
                    <a:pt x="915" y="21"/>
                    <a:pt x="894" y="0"/>
                    <a:pt x="869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59" y="0"/>
                    <a:pt x="639" y="21"/>
                    <a:pt x="639" y="45"/>
                  </a:cubicBezTo>
                  <a:cubicBezTo>
                    <a:pt x="639" y="196"/>
                    <a:pt x="639" y="196"/>
                    <a:pt x="639" y="196"/>
                  </a:cubicBezTo>
                  <a:cubicBezTo>
                    <a:pt x="639" y="221"/>
                    <a:pt x="626" y="254"/>
                    <a:pt x="610" y="270"/>
                  </a:cubicBezTo>
                  <a:cubicBezTo>
                    <a:pt x="595" y="286"/>
                    <a:pt x="562" y="298"/>
                    <a:pt x="537" y="298"/>
                  </a:cubicBezTo>
                  <a:cubicBezTo>
                    <a:pt x="46" y="298"/>
                    <a:pt x="46" y="298"/>
                    <a:pt x="46" y="298"/>
                  </a:cubicBezTo>
                  <a:cubicBezTo>
                    <a:pt x="21" y="298"/>
                    <a:pt x="0" y="319"/>
                    <a:pt x="0" y="344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0" y="894"/>
                    <a:pt x="21" y="914"/>
                    <a:pt x="46" y="914"/>
                  </a:cubicBezTo>
                  <a:cubicBezTo>
                    <a:pt x="571" y="914"/>
                    <a:pt x="571" y="914"/>
                    <a:pt x="571" y="914"/>
                  </a:cubicBezTo>
                  <a:cubicBezTo>
                    <a:pt x="596" y="914"/>
                    <a:pt x="616" y="894"/>
                    <a:pt x="616" y="869"/>
                  </a:cubicBezTo>
                  <a:lnTo>
                    <a:pt x="616" y="378"/>
                  </a:lnTo>
                  <a:close/>
                </a:path>
              </a:pathLst>
            </a:custGeom>
            <a:solidFill>
              <a:srgbClr val="F787BF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E84AC490-23F5-4ADD-AF3A-3882ABD3F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2753" y="1686446"/>
              <a:ext cx="306916" cy="345124"/>
            </a:xfrm>
            <a:custGeom>
              <a:avLst/>
              <a:gdLst>
                <a:gd name="T0" fmla="*/ 28 w 131"/>
                <a:gd name="T1" fmla="*/ 16 h 147"/>
                <a:gd name="T2" fmla="*/ 103 w 131"/>
                <a:gd name="T3" fmla="*/ 16 h 147"/>
                <a:gd name="T4" fmla="*/ 118 w 131"/>
                <a:gd name="T5" fmla="*/ 61 h 147"/>
                <a:gd name="T6" fmla="*/ 127 w 131"/>
                <a:gd name="T7" fmla="*/ 65 h 147"/>
                <a:gd name="T8" fmla="*/ 131 w 131"/>
                <a:gd name="T9" fmla="*/ 74 h 147"/>
                <a:gd name="T10" fmla="*/ 130 w 131"/>
                <a:gd name="T11" fmla="*/ 101 h 147"/>
                <a:gd name="T12" fmla="*/ 123 w 131"/>
                <a:gd name="T13" fmla="*/ 108 h 147"/>
                <a:gd name="T14" fmla="*/ 116 w 131"/>
                <a:gd name="T15" fmla="*/ 109 h 147"/>
                <a:gd name="T16" fmla="*/ 65 w 131"/>
                <a:gd name="T17" fmla="*/ 147 h 147"/>
                <a:gd name="T18" fmla="*/ 76 w 131"/>
                <a:gd name="T19" fmla="*/ 132 h 147"/>
                <a:gd name="T20" fmla="*/ 107 w 131"/>
                <a:gd name="T21" fmla="*/ 109 h 147"/>
                <a:gd name="T22" fmla="*/ 98 w 131"/>
                <a:gd name="T23" fmla="*/ 105 h 147"/>
                <a:gd name="T24" fmla="*/ 95 w 131"/>
                <a:gd name="T25" fmla="*/ 74 h 147"/>
                <a:gd name="T26" fmla="*/ 96 w 131"/>
                <a:gd name="T27" fmla="*/ 69 h 147"/>
                <a:gd name="T28" fmla="*/ 107 w 131"/>
                <a:gd name="T29" fmla="*/ 56 h 147"/>
                <a:gd name="T30" fmla="*/ 35 w 131"/>
                <a:gd name="T31" fmla="*/ 38 h 147"/>
                <a:gd name="T32" fmla="*/ 28 w 131"/>
                <a:gd name="T33" fmla="*/ 62 h 147"/>
                <a:gd name="T34" fmla="*/ 35 w 131"/>
                <a:gd name="T35" fmla="*/ 69 h 147"/>
                <a:gd name="T36" fmla="*/ 36 w 131"/>
                <a:gd name="T37" fmla="*/ 96 h 147"/>
                <a:gd name="T38" fmla="*/ 32 w 131"/>
                <a:gd name="T39" fmla="*/ 105 h 147"/>
                <a:gd name="T40" fmla="*/ 24 w 131"/>
                <a:gd name="T41" fmla="*/ 109 h 147"/>
                <a:gd name="T42" fmla="*/ 8 w 131"/>
                <a:gd name="T43" fmla="*/ 108 h 147"/>
                <a:gd name="T44" fmla="*/ 0 w 131"/>
                <a:gd name="T45" fmla="*/ 96 h 147"/>
                <a:gd name="T46" fmla="*/ 1 w 131"/>
                <a:gd name="T47" fmla="*/ 69 h 147"/>
                <a:gd name="T48" fmla="*/ 13 w 131"/>
                <a:gd name="T49" fmla="*/ 61 h 147"/>
                <a:gd name="T50" fmla="*/ 61 w 131"/>
                <a:gd name="T51" fmla="*/ 135 h 147"/>
                <a:gd name="T52" fmla="*/ 65 w 131"/>
                <a:gd name="T53" fmla="*/ 131 h 147"/>
                <a:gd name="T54" fmla="*/ 13 w 131"/>
                <a:gd name="T55" fmla="*/ 73 h 147"/>
                <a:gd name="T56" fmla="*/ 12 w 131"/>
                <a:gd name="T57" fmla="*/ 74 h 147"/>
                <a:gd name="T58" fmla="*/ 12 w 131"/>
                <a:gd name="T59" fmla="*/ 97 h 147"/>
                <a:gd name="T60" fmla="*/ 18 w 131"/>
                <a:gd name="T61" fmla="*/ 97 h 147"/>
                <a:gd name="T62" fmla="*/ 24 w 131"/>
                <a:gd name="T63" fmla="*/ 97 h 147"/>
                <a:gd name="T64" fmla="*/ 25 w 131"/>
                <a:gd name="T65" fmla="*/ 96 h 147"/>
                <a:gd name="T66" fmla="*/ 25 w 131"/>
                <a:gd name="T67" fmla="*/ 74 h 147"/>
                <a:gd name="T68" fmla="*/ 24 w 131"/>
                <a:gd name="T69" fmla="*/ 73 h 147"/>
                <a:gd name="T70" fmla="*/ 18 w 131"/>
                <a:gd name="T71" fmla="*/ 73 h 147"/>
                <a:gd name="T72" fmla="*/ 107 w 131"/>
                <a:gd name="T73" fmla="*/ 73 h 147"/>
                <a:gd name="T74" fmla="*/ 106 w 131"/>
                <a:gd name="T75" fmla="*/ 74 h 147"/>
                <a:gd name="T76" fmla="*/ 106 w 131"/>
                <a:gd name="T77" fmla="*/ 97 h 147"/>
                <a:gd name="T78" fmla="*/ 113 w 131"/>
                <a:gd name="T79" fmla="*/ 97 h 147"/>
                <a:gd name="T80" fmla="*/ 118 w 131"/>
                <a:gd name="T81" fmla="*/ 97 h 147"/>
                <a:gd name="T82" fmla="*/ 119 w 131"/>
                <a:gd name="T83" fmla="*/ 96 h 147"/>
                <a:gd name="T84" fmla="*/ 119 w 131"/>
                <a:gd name="T85" fmla="*/ 74 h 147"/>
                <a:gd name="T86" fmla="*/ 118 w 131"/>
                <a:gd name="T87" fmla="*/ 73 h 147"/>
                <a:gd name="T88" fmla="*/ 113 w 131"/>
                <a:gd name="T89" fmla="*/ 73 h 147"/>
                <a:gd name="T90" fmla="*/ 95 w 131"/>
                <a:gd name="T91" fmla="*/ 24 h 147"/>
                <a:gd name="T92" fmla="*/ 36 w 131"/>
                <a:gd name="T93" fmla="*/ 24 h 147"/>
                <a:gd name="T94" fmla="*/ 65 w 131"/>
                <a:gd name="T95" fmla="*/ 19 h 147"/>
                <a:gd name="T96" fmla="*/ 103 w 131"/>
                <a:gd name="T97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47">
                  <a:moveTo>
                    <a:pt x="13" y="61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38"/>
                    <a:pt x="19" y="25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8" y="6"/>
                    <a:pt x="51" y="0"/>
                    <a:pt x="65" y="0"/>
                  </a:cubicBezTo>
                  <a:cubicBezTo>
                    <a:pt x="80" y="0"/>
                    <a:pt x="93" y="6"/>
                    <a:pt x="103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12" y="25"/>
                    <a:pt x="118" y="38"/>
                    <a:pt x="118" y="53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20" y="61"/>
                    <a:pt x="121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3"/>
                    <a:pt x="126" y="64"/>
                    <a:pt x="127" y="65"/>
                  </a:cubicBezTo>
                  <a:cubicBezTo>
                    <a:pt x="128" y="66"/>
                    <a:pt x="129" y="67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1"/>
                    <a:pt x="131" y="72"/>
                    <a:pt x="131" y="74"/>
                  </a:cubicBezTo>
                  <a:cubicBezTo>
                    <a:pt x="131" y="85"/>
                    <a:pt x="131" y="85"/>
                    <a:pt x="131" y="85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1" y="98"/>
                    <a:pt x="130" y="99"/>
                    <a:pt x="130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29" y="103"/>
                    <a:pt x="128" y="104"/>
                    <a:pt x="127" y="105"/>
                  </a:cubicBezTo>
                  <a:cubicBezTo>
                    <a:pt x="126" y="106"/>
                    <a:pt x="124" y="107"/>
                    <a:pt x="123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1" y="108"/>
                    <a:pt x="120" y="109"/>
                    <a:pt x="118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5" y="116"/>
                    <a:pt x="111" y="122"/>
                    <a:pt x="104" y="128"/>
                  </a:cubicBezTo>
                  <a:cubicBezTo>
                    <a:pt x="97" y="133"/>
                    <a:pt x="87" y="137"/>
                    <a:pt x="76" y="138"/>
                  </a:cubicBezTo>
                  <a:cubicBezTo>
                    <a:pt x="75" y="143"/>
                    <a:pt x="70" y="147"/>
                    <a:pt x="65" y="147"/>
                  </a:cubicBezTo>
                  <a:cubicBezTo>
                    <a:pt x="59" y="147"/>
                    <a:pt x="54" y="142"/>
                    <a:pt x="54" y="135"/>
                  </a:cubicBezTo>
                  <a:cubicBezTo>
                    <a:pt x="54" y="129"/>
                    <a:pt x="59" y="124"/>
                    <a:pt x="65" y="124"/>
                  </a:cubicBezTo>
                  <a:cubicBezTo>
                    <a:pt x="70" y="124"/>
                    <a:pt x="74" y="127"/>
                    <a:pt x="76" y="132"/>
                  </a:cubicBezTo>
                  <a:cubicBezTo>
                    <a:pt x="85" y="130"/>
                    <a:pt x="94" y="127"/>
                    <a:pt x="100" y="122"/>
                  </a:cubicBezTo>
                  <a:cubicBezTo>
                    <a:pt x="105" y="118"/>
                    <a:pt x="108" y="114"/>
                    <a:pt x="109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6" y="109"/>
                    <a:pt x="104" y="108"/>
                    <a:pt x="103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7"/>
                    <a:pt x="100" y="106"/>
                    <a:pt x="98" y="105"/>
                  </a:cubicBezTo>
                  <a:cubicBezTo>
                    <a:pt x="96" y="103"/>
                    <a:pt x="95" y="100"/>
                    <a:pt x="95" y="9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2"/>
                    <a:pt x="95" y="71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7"/>
                    <a:pt x="97" y="66"/>
                    <a:pt x="98" y="65"/>
                  </a:cubicBezTo>
                  <a:cubicBezTo>
                    <a:pt x="101" y="63"/>
                    <a:pt x="104" y="61"/>
                    <a:pt x="107" y="61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49"/>
                    <a:pt x="101" y="43"/>
                    <a:pt x="96" y="38"/>
                  </a:cubicBezTo>
                  <a:cubicBezTo>
                    <a:pt x="89" y="30"/>
                    <a:pt x="78" y="26"/>
                    <a:pt x="65" y="26"/>
                  </a:cubicBezTo>
                  <a:cubicBezTo>
                    <a:pt x="53" y="26"/>
                    <a:pt x="42" y="30"/>
                    <a:pt x="35" y="38"/>
                  </a:cubicBezTo>
                  <a:cubicBezTo>
                    <a:pt x="30" y="43"/>
                    <a:pt x="26" y="49"/>
                    <a:pt x="24" y="56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5" y="61"/>
                    <a:pt x="27" y="62"/>
                    <a:pt x="28" y="62"/>
                  </a:cubicBezTo>
                  <a:cubicBezTo>
                    <a:pt x="30" y="63"/>
                    <a:pt x="31" y="64"/>
                    <a:pt x="32" y="65"/>
                  </a:cubicBezTo>
                  <a:cubicBezTo>
                    <a:pt x="34" y="66"/>
                    <a:pt x="35" y="67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71"/>
                    <a:pt x="36" y="72"/>
                    <a:pt x="36" y="74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8"/>
                    <a:pt x="36" y="99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3"/>
                    <a:pt x="34" y="104"/>
                    <a:pt x="32" y="105"/>
                  </a:cubicBezTo>
                  <a:cubicBezTo>
                    <a:pt x="31" y="106"/>
                    <a:pt x="30" y="107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7" y="108"/>
                    <a:pt x="25" y="109"/>
                    <a:pt x="24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1" y="109"/>
                    <a:pt x="10" y="108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7"/>
                    <a:pt x="5" y="106"/>
                    <a:pt x="4" y="105"/>
                  </a:cubicBezTo>
                  <a:cubicBezTo>
                    <a:pt x="2" y="103"/>
                    <a:pt x="0" y="100"/>
                    <a:pt x="0" y="9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2"/>
                    <a:pt x="1" y="71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" y="67"/>
                    <a:pt x="3" y="66"/>
                    <a:pt x="4" y="65"/>
                  </a:cubicBezTo>
                  <a:cubicBezTo>
                    <a:pt x="6" y="63"/>
                    <a:pt x="9" y="61"/>
                    <a:pt x="13" y="61"/>
                  </a:cubicBezTo>
                  <a:close/>
                  <a:moveTo>
                    <a:pt x="65" y="131"/>
                  </a:moveTo>
                  <a:cubicBezTo>
                    <a:pt x="65" y="131"/>
                    <a:pt x="65" y="131"/>
                    <a:pt x="65" y="131"/>
                  </a:cubicBezTo>
                  <a:cubicBezTo>
                    <a:pt x="63" y="131"/>
                    <a:pt x="61" y="133"/>
                    <a:pt x="61" y="135"/>
                  </a:cubicBezTo>
                  <a:cubicBezTo>
                    <a:pt x="61" y="138"/>
                    <a:pt x="63" y="140"/>
                    <a:pt x="65" y="140"/>
                  </a:cubicBezTo>
                  <a:cubicBezTo>
                    <a:pt x="68" y="140"/>
                    <a:pt x="70" y="138"/>
                    <a:pt x="70" y="135"/>
                  </a:cubicBezTo>
                  <a:cubicBezTo>
                    <a:pt x="70" y="133"/>
                    <a:pt x="68" y="131"/>
                    <a:pt x="65" y="131"/>
                  </a:cubicBezTo>
                  <a:close/>
                  <a:moveTo>
                    <a:pt x="18" y="73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7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18" y="73"/>
                    <a:pt x="18" y="73"/>
                    <a:pt x="18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7"/>
                    <a:pt x="106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9" y="73"/>
                    <a:pt x="119" y="73"/>
                    <a:pt x="118" y="73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03" y="36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1" y="31"/>
                    <a:pt x="98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87" y="16"/>
                    <a:pt x="77" y="11"/>
                    <a:pt x="65" y="11"/>
                  </a:cubicBezTo>
                  <a:cubicBezTo>
                    <a:pt x="54" y="11"/>
                    <a:pt x="44" y="16"/>
                    <a:pt x="36" y="24"/>
                  </a:cubicBezTo>
                  <a:cubicBezTo>
                    <a:pt x="33" y="27"/>
                    <a:pt x="30" y="31"/>
                    <a:pt x="27" y="36"/>
                  </a:cubicBezTo>
                  <a:cubicBezTo>
                    <a:pt x="28" y="35"/>
                    <a:pt x="29" y="34"/>
                    <a:pt x="30" y="34"/>
                  </a:cubicBezTo>
                  <a:cubicBezTo>
                    <a:pt x="39" y="25"/>
                    <a:pt x="52" y="19"/>
                    <a:pt x="65" y="19"/>
                  </a:cubicBezTo>
                  <a:cubicBezTo>
                    <a:pt x="79" y="19"/>
                    <a:pt x="92" y="25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2" y="34"/>
                    <a:pt x="103" y="35"/>
                    <a:pt x="103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071180BF-B0EF-4C91-A9B9-0B1A0D967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567" y="5656420"/>
              <a:ext cx="323851" cy="338771"/>
            </a:xfrm>
            <a:custGeom>
              <a:avLst/>
              <a:gdLst>
                <a:gd name="T0" fmla="*/ 4 w 139"/>
                <a:gd name="T1" fmla="*/ 139 h 145"/>
                <a:gd name="T2" fmla="*/ 56 w 139"/>
                <a:gd name="T3" fmla="*/ 133 h 145"/>
                <a:gd name="T4" fmla="*/ 24 w 139"/>
                <a:gd name="T5" fmla="*/ 117 h 145"/>
                <a:gd name="T6" fmla="*/ 20 w 139"/>
                <a:gd name="T7" fmla="*/ 115 h 145"/>
                <a:gd name="T8" fmla="*/ 2 w 139"/>
                <a:gd name="T9" fmla="*/ 89 h 145"/>
                <a:gd name="T10" fmla="*/ 24 w 139"/>
                <a:gd name="T11" fmla="*/ 70 h 145"/>
                <a:gd name="T12" fmla="*/ 56 w 139"/>
                <a:gd name="T13" fmla="*/ 58 h 145"/>
                <a:gd name="T14" fmla="*/ 19 w 139"/>
                <a:gd name="T15" fmla="*/ 53 h 145"/>
                <a:gd name="T16" fmla="*/ 19 w 139"/>
                <a:gd name="T17" fmla="*/ 18 h 145"/>
                <a:gd name="T18" fmla="*/ 25 w 139"/>
                <a:gd name="T19" fmla="*/ 12 h 145"/>
                <a:gd name="T20" fmla="*/ 56 w 139"/>
                <a:gd name="T21" fmla="*/ 3 h 145"/>
                <a:gd name="T22" fmla="*/ 60 w 139"/>
                <a:gd name="T23" fmla="*/ 0 h 145"/>
                <a:gd name="T24" fmla="*/ 82 w 139"/>
                <a:gd name="T25" fmla="*/ 3 h 145"/>
                <a:gd name="T26" fmla="*/ 82 w 139"/>
                <a:gd name="T27" fmla="*/ 12 h 145"/>
                <a:gd name="T28" fmla="*/ 119 w 139"/>
                <a:gd name="T29" fmla="*/ 14 h 145"/>
                <a:gd name="T30" fmla="*/ 136 w 139"/>
                <a:gd name="T31" fmla="*/ 39 h 145"/>
                <a:gd name="T32" fmla="*/ 119 w 139"/>
                <a:gd name="T33" fmla="*/ 57 h 145"/>
                <a:gd name="T34" fmla="*/ 115 w 139"/>
                <a:gd name="T35" fmla="*/ 58 h 145"/>
                <a:gd name="T36" fmla="*/ 82 w 139"/>
                <a:gd name="T37" fmla="*/ 70 h 145"/>
                <a:gd name="T38" fmla="*/ 114 w 139"/>
                <a:gd name="T39" fmla="*/ 70 h 145"/>
                <a:gd name="T40" fmla="*/ 120 w 139"/>
                <a:gd name="T41" fmla="*/ 111 h 145"/>
                <a:gd name="T42" fmla="*/ 114 w 139"/>
                <a:gd name="T43" fmla="*/ 117 h 145"/>
                <a:gd name="T44" fmla="*/ 82 w 139"/>
                <a:gd name="T45" fmla="*/ 133 h 145"/>
                <a:gd name="T46" fmla="*/ 135 w 139"/>
                <a:gd name="T47" fmla="*/ 139 h 145"/>
                <a:gd name="T48" fmla="*/ 10 w 139"/>
                <a:gd name="T49" fmla="*/ 145 h 145"/>
                <a:gd name="T50" fmla="*/ 63 w 139"/>
                <a:gd name="T51" fmla="*/ 133 h 145"/>
                <a:gd name="T52" fmla="*/ 76 w 139"/>
                <a:gd name="T53" fmla="*/ 117 h 145"/>
                <a:gd name="T54" fmla="*/ 63 w 139"/>
                <a:gd name="T55" fmla="*/ 133 h 145"/>
                <a:gd name="T56" fmla="*/ 76 w 139"/>
                <a:gd name="T57" fmla="*/ 6 h 145"/>
                <a:gd name="T58" fmla="*/ 63 w 139"/>
                <a:gd name="T59" fmla="*/ 12 h 145"/>
                <a:gd name="T60" fmla="*/ 76 w 139"/>
                <a:gd name="T61" fmla="*/ 6 h 145"/>
                <a:gd name="T62" fmla="*/ 76 w 139"/>
                <a:gd name="T63" fmla="*/ 70 h 145"/>
                <a:gd name="T64" fmla="*/ 63 w 139"/>
                <a:gd name="T65" fmla="*/ 58 h 145"/>
                <a:gd name="T66" fmla="*/ 76 w 139"/>
                <a:gd name="T67" fmla="*/ 70 h 145"/>
                <a:gd name="T68" fmla="*/ 113 w 139"/>
                <a:gd name="T69" fmla="*/ 23 h 145"/>
                <a:gd name="T70" fmla="*/ 30 w 139"/>
                <a:gd name="T71" fmla="*/ 47 h 145"/>
                <a:gd name="T72" fmla="*/ 125 w 139"/>
                <a:gd name="T73" fmla="*/ 35 h 145"/>
                <a:gd name="T74" fmla="*/ 109 w 139"/>
                <a:gd name="T75" fmla="*/ 81 h 145"/>
                <a:gd name="T76" fmla="*/ 26 w 139"/>
                <a:gd name="T77" fmla="*/ 81 h 145"/>
                <a:gd name="T78" fmla="*/ 26 w 139"/>
                <a:gd name="T79" fmla="*/ 105 h 145"/>
                <a:gd name="T80" fmla="*/ 109 w 139"/>
                <a:gd name="T81" fmla="*/ 8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45">
                  <a:moveTo>
                    <a:pt x="10" y="145"/>
                  </a:moveTo>
                  <a:cubicBezTo>
                    <a:pt x="6" y="145"/>
                    <a:pt x="4" y="142"/>
                    <a:pt x="4" y="139"/>
                  </a:cubicBezTo>
                  <a:cubicBezTo>
                    <a:pt x="4" y="136"/>
                    <a:pt x="6" y="133"/>
                    <a:pt x="10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2" y="117"/>
                    <a:pt x="21" y="116"/>
                    <a:pt x="20" y="115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5"/>
                    <a:pt x="0" y="92"/>
                    <a:pt x="2" y="8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1"/>
                    <a:pt x="22" y="70"/>
                    <a:pt x="24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1" y="58"/>
                    <a:pt x="19" y="56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4"/>
                    <a:pt x="21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1"/>
                    <a:pt x="5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8" y="13"/>
                    <a:pt x="119" y="14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9" y="33"/>
                    <a:pt x="139" y="37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8" y="58"/>
                    <a:pt x="116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8" y="70"/>
                    <a:pt x="120" y="73"/>
                    <a:pt x="120" y="76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20" y="114"/>
                    <a:pt x="118" y="117"/>
                    <a:pt x="114" y="117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2" y="133"/>
                    <a:pt x="135" y="136"/>
                    <a:pt x="135" y="139"/>
                  </a:cubicBezTo>
                  <a:cubicBezTo>
                    <a:pt x="135" y="142"/>
                    <a:pt x="132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lose/>
                  <a:moveTo>
                    <a:pt x="63" y="133"/>
                  </a:moveTo>
                  <a:cubicBezTo>
                    <a:pt x="63" y="133"/>
                    <a:pt x="63" y="133"/>
                    <a:pt x="63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33"/>
                    <a:pt x="63" y="133"/>
                    <a:pt x="63" y="133"/>
                  </a:cubicBezTo>
                  <a:close/>
                  <a:moveTo>
                    <a:pt x="76" y="6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6"/>
                    <a:pt x="76" y="6"/>
                    <a:pt x="76" y="6"/>
                  </a:cubicBezTo>
                  <a:close/>
                  <a:moveTo>
                    <a:pt x="76" y="70"/>
                  </a:moveTo>
                  <a:cubicBezTo>
                    <a:pt x="76" y="70"/>
                    <a:pt x="76" y="70"/>
                    <a:pt x="76" y="70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6" y="70"/>
                    <a:pt x="76" y="70"/>
                    <a:pt x="76" y="70"/>
                  </a:cubicBezTo>
                  <a:close/>
                  <a:moveTo>
                    <a:pt x="113" y="23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13" y="23"/>
                    <a:pt x="113" y="23"/>
                    <a:pt x="113" y="23"/>
                  </a:cubicBezTo>
                  <a:close/>
                  <a:moveTo>
                    <a:pt x="109" y="81"/>
                  </a:moveTo>
                  <a:cubicBezTo>
                    <a:pt x="109" y="81"/>
                    <a:pt x="109" y="81"/>
                    <a:pt x="109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81"/>
                    <a:pt x="109" y="81"/>
                    <a:pt x="109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EC9DE56D-565D-435F-AC8E-5006178EB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186" y="4108659"/>
              <a:ext cx="292100" cy="343005"/>
            </a:xfrm>
            <a:custGeom>
              <a:avLst/>
              <a:gdLst>
                <a:gd name="T0" fmla="*/ 6 w 125"/>
                <a:gd name="T1" fmla="*/ 0 h 147"/>
                <a:gd name="T2" fmla="*/ 6 w 125"/>
                <a:gd name="T3" fmla="*/ 0 h 147"/>
                <a:gd name="T4" fmla="*/ 6 w 125"/>
                <a:gd name="T5" fmla="*/ 0 h 147"/>
                <a:gd name="T6" fmla="*/ 6 w 125"/>
                <a:gd name="T7" fmla="*/ 0 h 147"/>
                <a:gd name="T8" fmla="*/ 119 w 125"/>
                <a:gd name="T9" fmla="*/ 0 h 147"/>
                <a:gd name="T10" fmla="*/ 124 w 125"/>
                <a:gd name="T11" fmla="*/ 6 h 147"/>
                <a:gd name="T12" fmla="*/ 123 w 125"/>
                <a:gd name="T13" fmla="*/ 10 h 147"/>
                <a:gd name="T14" fmla="*/ 94 w 125"/>
                <a:gd name="T15" fmla="*/ 38 h 147"/>
                <a:gd name="T16" fmla="*/ 123 w 125"/>
                <a:gd name="T17" fmla="*/ 66 h 147"/>
                <a:gd name="T18" fmla="*/ 123 w 125"/>
                <a:gd name="T19" fmla="*/ 74 h 147"/>
                <a:gd name="T20" fmla="*/ 119 w 125"/>
                <a:gd name="T21" fmla="*/ 76 h 147"/>
                <a:gd name="T22" fmla="*/ 118 w 125"/>
                <a:gd name="T23" fmla="*/ 76 h 147"/>
                <a:gd name="T24" fmla="*/ 12 w 125"/>
                <a:gd name="T25" fmla="*/ 76 h 147"/>
                <a:gd name="T26" fmla="*/ 12 w 125"/>
                <a:gd name="T27" fmla="*/ 142 h 147"/>
                <a:gd name="T28" fmla="*/ 6 w 125"/>
                <a:gd name="T29" fmla="*/ 147 h 147"/>
                <a:gd name="T30" fmla="*/ 0 w 125"/>
                <a:gd name="T31" fmla="*/ 142 h 147"/>
                <a:gd name="T32" fmla="*/ 0 w 125"/>
                <a:gd name="T33" fmla="*/ 70 h 147"/>
                <a:gd name="T34" fmla="*/ 0 w 125"/>
                <a:gd name="T35" fmla="*/ 70 h 147"/>
                <a:gd name="T36" fmla="*/ 0 w 125"/>
                <a:gd name="T37" fmla="*/ 70 h 147"/>
                <a:gd name="T38" fmla="*/ 0 w 125"/>
                <a:gd name="T39" fmla="*/ 6 h 147"/>
                <a:gd name="T40" fmla="*/ 6 w 125"/>
                <a:gd name="T41" fmla="*/ 0 h 147"/>
                <a:gd name="T42" fmla="*/ 6 w 125"/>
                <a:gd name="T43" fmla="*/ 0 h 147"/>
                <a:gd name="T44" fmla="*/ 6 w 125"/>
                <a:gd name="T45" fmla="*/ 0 h 147"/>
                <a:gd name="T46" fmla="*/ 6 w 125"/>
                <a:gd name="T47" fmla="*/ 0 h 147"/>
                <a:gd name="T48" fmla="*/ 6 w 125"/>
                <a:gd name="T49" fmla="*/ 0 h 147"/>
                <a:gd name="T50" fmla="*/ 12 w 125"/>
                <a:gd name="T51" fmla="*/ 11 h 147"/>
                <a:gd name="T52" fmla="*/ 12 w 125"/>
                <a:gd name="T53" fmla="*/ 11 h 147"/>
                <a:gd name="T54" fmla="*/ 12 w 125"/>
                <a:gd name="T55" fmla="*/ 64 h 147"/>
                <a:gd name="T56" fmla="*/ 105 w 125"/>
                <a:gd name="T57" fmla="*/ 64 h 147"/>
                <a:gd name="T58" fmla="*/ 82 w 125"/>
                <a:gd name="T59" fmla="*/ 42 h 147"/>
                <a:gd name="T60" fmla="*/ 82 w 125"/>
                <a:gd name="T61" fmla="*/ 34 h 147"/>
                <a:gd name="T62" fmla="*/ 105 w 125"/>
                <a:gd name="T63" fmla="*/ 11 h 147"/>
                <a:gd name="T64" fmla="*/ 12 w 125"/>
                <a:gd name="T65" fmla="*/ 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4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2" y="0"/>
                    <a:pt x="124" y="2"/>
                    <a:pt x="124" y="6"/>
                  </a:cubicBezTo>
                  <a:cubicBezTo>
                    <a:pt x="124" y="7"/>
                    <a:pt x="124" y="9"/>
                    <a:pt x="123" y="10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5" y="68"/>
                    <a:pt x="125" y="72"/>
                    <a:pt x="123" y="74"/>
                  </a:cubicBezTo>
                  <a:cubicBezTo>
                    <a:pt x="121" y="75"/>
                    <a:pt x="120" y="76"/>
                    <a:pt x="119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5"/>
                    <a:pt x="9" y="147"/>
                    <a:pt x="6" y="147"/>
                  </a:cubicBezTo>
                  <a:cubicBezTo>
                    <a:pt x="3" y="147"/>
                    <a:pt x="0" y="145"/>
                    <a:pt x="0" y="1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0" y="40"/>
                    <a:pt x="80" y="36"/>
                    <a:pt x="82" y="34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6E3FC73C-27AA-4AC6-A4F5-3752193B5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9767" y="3278670"/>
              <a:ext cx="349251" cy="345124"/>
            </a:xfrm>
            <a:custGeom>
              <a:avLst/>
              <a:gdLst>
                <a:gd name="T0" fmla="*/ 145 w 149"/>
                <a:gd name="T1" fmla="*/ 101 h 148"/>
                <a:gd name="T2" fmla="*/ 145 w 149"/>
                <a:gd name="T3" fmla="*/ 111 h 148"/>
                <a:gd name="T4" fmla="*/ 72 w 149"/>
                <a:gd name="T5" fmla="*/ 147 h 148"/>
                <a:gd name="T6" fmla="*/ 1 w 149"/>
                <a:gd name="T7" fmla="*/ 103 h 148"/>
                <a:gd name="T8" fmla="*/ 24 w 149"/>
                <a:gd name="T9" fmla="*/ 90 h 148"/>
                <a:gd name="T10" fmla="*/ 1 w 149"/>
                <a:gd name="T11" fmla="*/ 71 h 148"/>
                <a:gd name="T12" fmla="*/ 24 w 149"/>
                <a:gd name="T13" fmla="*/ 58 h 148"/>
                <a:gd name="T14" fmla="*/ 1 w 149"/>
                <a:gd name="T15" fmla="*/ 40 h 148"/>
                <a:gd name="T16" fmla="*/ 72 w 149"/>
                <a:gd name="T17" fmla="*/ 1 h 148"/>
                <a:gd name="T18" fmla="*/ 145 w 149"/>
                <a:gd name="T19" fmla="*/ 37 h 148"/>
                <a:gd name="T20" fmla="*/ 145 w 149"/>
                <a:gd name="T21" fmla="*/ 47 h 148"/>
                <a:gd name="T22" fmla="*/ 145 w 149"/>
                <a:gd name="T23" fmla="*/ 69 h 148"/>
                <a:gd name="T24" fmla="*/ 145 w 149"/>
                <a:gd name="T25" fmla="*/ 79 h 148"/>
                <a:gd name="T26" fmla="*/ 130 w 149"/>
                <a:gd name="T27" fmla="*/ 106 h 148"/>
                <a:gd name="T28" fmla="*/ 113 w 149"/>
                <a:gd name="T29" fmla="*/ 96 h 148"/>
                <a:gd name="T30" fmla="*/ 75 w 149"/>
                <a:gd name="T31" fmla="*/ 116 h 148"/>
                <a:gd name="T32" fmla="*/ 74 w 149"/>
                <a:gd name="T33" fmla="*/ 116 h 148"/>
                <a:gd name="T34" fmla="*/ 74 w 149"/>
                <a:gd name="T35" fmla="*/ 116 h 148"/>
                <a:gd name="T36" fmla="*/ 73 w 149"/>
                <a:gd name="T37" fmla="*/ 116 h 148"/>
                <a:gd name="T38" fmla="*/ 72 w 149"/>
                <a:gd name="T39" fmla="*/ 115 h 148"/>
                <a:gd name="T40" fmla="*/ 18 w 149"/>
                <a:gd name="T41" fmla="*/ 106 h 148"/>
                <a:gd name="T42" fmla="*/ 130 w 149"/>
                <a:gd name="T43" fmla="*/ 106 h 148"/>
                <a:gd name="T44" fmla="*/ 74 w 149"/>
                <a:gd name="T45" fmla="*/ 104 h 148"/>
                <a:gd name="T46" fmla="*/ 113 w 149"/>
                <a:gd name="T47" fmla="*/ 64 h 148"/>
                <a:gd name="T48" fmla="*/ 75 w 149"/>
                <a:gd name="T49" fmla="*/ 84 h 148"/>
                <a:gd name="T50" fmla="*/ 74 w 149"/>
                <a:gd name="T51" fmla="*/ 84 h 148"/>
                <a:gd name="T52" fmla="*/ 74 w 149"/>
                <a:gd name="T53" fmla="*/ 84 h 148"/>
                <a:gd name="T54" fmla="*/ 73 w 149"/>
                <a:gd name="T55" fmla="*/ 84 h 148"/>
                <a:gd name="T56" fmla="*/ 72 w 149"/>
                <a:gd name="T57" fmla="*/ 84 h 148"/>
                <a:gd name="T58" fmla="*/ 18 w 149"/>
                <a:gd name="T59" fmla="*/ 74 h 148"/>
                <a:gd name="T60" fmla="*/ 74 w 149"/>
                <a:gd name="T61" fmla="*/ 72 h 148"/>
                <a:gd name="T62" fmla="*/ 130 w 149"/>
                <a:gd name="T63" fmla="*/ 42 h 148"/>
                <a:gd name="T64" fmla="*/ 18 w 149"/>
                <a:gd name="T65" fmla="*/ 4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" h="148">
                  <a:moveTo>
                    <a:pt x="124" y="90"/>
                  </a:moveTo>
                  <a:cubicBezTo>
                    <a:pt x="145" y="101"/>
                    <a:pt x="145" y="101"/>
                    <a:pt x="145" y="101"/>
                  </a:cubicBezTo>
                  <a:cubicBezTo>
                    <a:pt x="148" y="102"/>
                    <a:pt x="149" y="106"/>
                    <a:pt x="147" y="108"/>
                  </a:cubicBezTo>
                  <a:cubicBezTo>
                    <a:pt x="147" y="109"/>
                    <a:pt x="146" y="110"/>
                    <a:pt x="145" y="111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75" y="148"/>
                    <a:pt x="73" y="148"/>
                    <a:pt x="72" y="147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1" y="109"/>
                    <a:pt x="0" y="106"/>
                    <a:pt x="1" y="103"/>
                  </a:cubicBezTo>
                  <a:cubicBezTo>
                    <a:pt x="2" y="102"/>
                    <a:pt x="3" y="101"/>
                    <a:pt x="4" y="101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" y="77"/>
                    <a:pt x="0" y="74"/>
                    <a:pt x="1" y="71"/>
                  </a:cubicBezTo>
                  <a:cubicBezTo>
                    <a:pt x="2" y="70"/>
                    <a:pt x="3" y="69"/>
                    <a:pt x="4" y="6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6"/>
                    <a:pt x="0" y="42"/>
                    <a:pt x="1" y="40"/>
                  </a:cubicBezTo>
                  <a:cubicBezTo>
                    <a:pt x="2" y="39"/>
                    <a:pt x="3" y="38"/>
                    <a:pt x="4" y="37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8" y="39"/>
                    <a:pt x="149" y="42"/>
                    <a:pt x="147" y="45"/>
                  </a:cubicBezTo>
                  <a:cubicBezTo>
                    <a:pt x="147" y="46"/>
                    <a:pt x="146" y="47"/>
                    <a:pt x="145" y="47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48" y="70"/>
                    <a:pt x="149" y="74"/>
                    <a:pt x="147" y="77"/>
                  </a:cubicBezTo>
                  <a:cubicBezTo>
                    <a:pt x="147" y="78"/>
                    <a:pt x="146" y="78"/>
                    <a:pt x="145" y="79"/>
                  </a:cubicBezTo>
                  <a:cubicBezTo>
                    <a:pt x="124" y="90"/>
                    <a:pt x="124" y="90"/>
                    <a:pt x="124" y="90"/>
                  </a:cubicBezTo>
                  <a:close/>
                  <a:moveTo>
                    <a:pt x="130" y="106"/>
                  </a:moveTo>
                  <a:cubicBezTo>
                    <a:pt x="130" y="106"/>
                    <a:pt x="130" y="106"/>
                    <a:pt x="130" y="10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6" y="116"/>
                    <a:pt x="76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6"/>
                    <a:pt x="72" y="116"/>
                    <a:pt x="72" y="11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130" y="106"/>
                    <a:pt x="130" y="106"/>
                    <a:pt x="130" y="106"/>
                  </a:cubicBezTo>
                  <a:close/>
                  <a:moveTo>
                    <a:pt x="74" y="104"/>
                  </a:moveTo>
                  <a:cubicBezTo>
                    <a:pt x="74" y="104"/>
                    <a:pt x="74" y="104"/>
                    <a:pt x="74" y="104"/>
                  </a:cubicBezTo>
                  <a:cubicBezTo>
                    <a:pt x="93" y="94"/>
                    <a:pt x="112" y="84"/>
                    <a:pt x="130" y="7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84"/>
                    <a:pt x="76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2" y="84"/>
                    <a:pt x="72" y="8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37" y="84"/>
                    <a:pt x="55" y="94"/>
                    <a:pt x="74" y="104"/>
                  </a:cubicBezTo>
                  <a:close/>
                  <a:moveTo>
                    <a:pt x="74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93" y="62"/>
                    <a:pt x="112" y="52"/>
                    <a:pt x="130" y="4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37" y="52"/>
                    <a:pt x="55" y="62"/>
                    <a:pt x="7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A213F75F-B593-434E-B8C2-99D10D6AF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594776"/>
              <a:ext cx="1151467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Add specifics here, text doesn't have to be too tedious, just describe it.</a:t>
              </a:r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708D4DFA-D199-4DAA-A9A2-132EF7FE6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532" y="4136184"/>
              <a:ext cx="1151467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Add specifics here, text doesn't have to be too tedious, just describe it.</a:t>
              </a:r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D44E1779-256B-4A17-80CF-36255CDAC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267" y="4324625"/>
              <a:ext cx="1151467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Add specifics here, text doesn't have to be too tedious, just describe it.</a:t>
              </a: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CCAE73A0-5FBD-4DF5-A10D-6703E7FD6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0467" y="2740869"/>
              <a:ext cx="1151467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Add specifics here, text doesn't have to be too tedious, just describe it.</a:t>
              </a:r>
            </a:p>
          </p:txBody>
        </p:sp>
        <p:sp>
          <p:nvSpPr>
            <p:cNvPr id="26" name="Rectangle 33">
              <a:extLst>
                <a:ext uri="{FF2B5EF4-FFF2-40B4-BE49-F238E27FC236}">
                  <a16:creationId xmlns:a16="http://schemas.microsoft.com/office/drawing/2014/main" id="{558784C2-CCA1-4271-85EC-FC13059B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886" y="2596893"/>
              <a:ext cx="3168649" cy="88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 text  </a:t>
              </a:r>
              <a:r>
                <a:rPr lang="zh-CN" altLang="en-US" sz="3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</a:p>
            <a:p>
              <a:pPr algn="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04EE7B71-4E98-4B71-A7FE-57B46566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386" y="4705743"/>
              <a:ext cx="3168649" cy="88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 text </a:t>
              </a:r>
              <a:r>
                <a:rPr lang="zh-CN" altLang="en-US" sz="3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</a:p>
            <a:p>
              <a:pPr algn="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F4F5E9F9-3A64-4548-9A82-A928ADE03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686" y="1923585"/>
              <a:ext cx="3168649" cy="88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03 </a:t>
              </a: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FDAC48A3-F0C1-45ED-A6DD-9718E3504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1300" y="4117129"/>
              <a:ext cx="3168651" cy="88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 </a:t>
              </a: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3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Success story presentation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698570A-43EA-4B3D-B07D-57E6887B7B75}"/>
              </a:ext>
            </a:extLst>
          </p:cNvPr>
          <p:cNvGrpSpPr/>
          <p:nvPr/>
        </p:nvGrpSpPr>
        <p:grpSpPr>
          <a:xfrm>
            <a:off x="1179172" y="2261577"/>
            <a:ext cx="2289517" cy="3170546"/>
            <a:chOff x="1179171" y="2261577"/>
            <a:chExt cx="2289517" cy="3170546"/>
          </a:xfrm>
        </p:grpSpPr>
        <p:pic>
          <p:nvPicPr>
            <p:cNvPr id="16" name="图片 46">
              <a:extLst>
                <a:ext uri="{FF2B5EF4-FFF2-40B4-BE49-F238E27FC236}">
                  <a16:creationId xmlns:a16="http://schemas.microsoft.com/office/drawing/2014/main" id="{A61D26CE-E68D-435B-9E36-FBF5C082E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25550" y="2261577"/>
              <a:ext cx="2228850" cy="1486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D28C99F3-9A5A-4A84-B844-5DFCA4636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477" y="3968070"/>
              <a:ext cx="758825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700" b="1" dirty="0">
                  <a:solidFill>
                    <a:srgbClr val="F787BF"/>
                  </a:solidFill>
                  <a:latin typeface="+mn-lt"/>
                  <a:ea typeface="+mn-ea"/>
                  <a:cs typeface="+mn-ea"/>
                  <a:sym typeface="+mn-lt"/>
                </a:rPr>
                <a:t>”</a:t>
              </a:r>
            </a:p>
          </p:txBody>
        </p:sp>
        <p:sp>
          <p:nvSpPr>
            <p:cNvPr id="19" name="矩形 19">
              <a:extLst>
                <a:ext uri="{FF2B5EF4-FFF2-40B4-BE49-F238E27FC236}">
                  <a16:creationId xmlns:a16="http://schemas.microsoft.com/office/drawing/2014/main" id="{4B35E853-6276-41FA-980C-BF705C84E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550" y="3529013"/>
              <a:ext cx="2235200" cy="414337"/>
            </a:xfrm>
            <a:prstGeom prst="rect">
              <a:avLst/>
            </a:prstGeom>
            <a:solidFill>
              <a:srgbClr val="F787B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20">
              <a:extLst>
                <a:ext uri="{FF2B5EF4-FFF2-40B4-BE49-F238E27FC236}">
                  <a16:creationId xmlns:a16="http://schemas.microsoft.com/office/drawing/2014/main" id="{E6EE465C-28B8-4DFD-A423-B0ED1AC57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075" y="3554413"/>
              <a:ext cx="22336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7" name="矩形 27">
              <a:extLst>
                <a:ext uri="{FF2B5EF4-FFF2-40B4-BE49-F238E27FC236}">
                  <a16:creationId xmlns:a16="http://schemas.microsoft.com/office/drawing/2014/main" id="{AE1984F7-ADEC-4420-A281-AF136C636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171" y="4696281"/>
              <a:ext cx="2264457" cy="7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9B0FC22-8129-4C1E-895D-C08A729E6084}"/>
              </a:ext>
            </a:extLst>
          </p:cNvPr>
          <p:cNvGrpSpPr/>
          <p:nvPr/>
        </p:nvGrpSpPr>
        <p:grpSpPr>
          <a:xfrm>
            <a:off x="3763394" y="2263441"/>
            <a:ext cx="2280220" cy="3168682"/>
            <a:chOff x="3763393" y="2263441"/>
            <a:chExt cx="2280220" cy="3168682"/>
          </a:xfrm>
        </p:grpSpPr>
        <p:pic>
          <p:nvPicPr>
            <p:cNvPr id="15" name="图片 47">
              <a:extLst>
                <a:ext uri="{FF2B5EF4-FFF2-40B4-BE49-F238E27FC236}">
                  <a16:creationId xmlns:a16="http://schemas.microsoft.com/office/drawing/2014/main" id="{F0BB4007-EA30-4371-A218-D1CA512C2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803650" y="2263441"/>
              <a:ext cx="2233613" cy="148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3">
              <a:extLst>
                <a:ext uri="{FF2B5EF4-FFF2-40B4-BE49-F238E27FC236}">
                  <a16:creationId xmlns:a16="http://schemas.microsoft.com/office/drawing/2014/main" id="{29EC3871-A48F-4C97-80D6-63393B20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063" y="3530600"/>
              <a:ext cx="2241550" cy="415925"/>
            </a:xfrm>
            <a:prstGeom prst="rect">
              <a:avLst/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4">
              <a:extLst>
                <a:ext uri="{FF2B5EF4-FFF2-40B4-BE49-F238E27FC236}">
                  <a16:creationId xmlns:a16="http://schemas.microsoft.com/office/drawing/2014/main" id="{F19EB59D-BD73-4606-910A-EAF7C9CE5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7300" y="3563938"/>
              <a:ext cx="21986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3EE6BF54-1128-41FC-A08D-A8769B690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935" y="3965349"/>
              <a:ext cx="758825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700" b="1" dirty="0">
                  <a:solidFill>
                    <a:srgbClr val="9493FC"/>
                  </a:solidFill>
                  <a:latin typeface="+mn-lt"/>
                  <a:ea typeface="+mn-ea"/>
                  <a:cs typeface="+mn-ea"/>
                  <a:sym typeface="+mn-lt"/>
                </a:rPr>
                <a:t>”</a:t>
              </a:r>
            </a:p>
          </p:txBody>
        </p:sp>
        <p:sp>
          <p:nvSpPr>
            <p:cNvPr id="29" name="矩形 41">
              <a:extLst>
                <a:ext uri="{FF2B5EF4-FFF2-40B4-BE49-F238E27FC236}">
                  <a16:creationId xmlns:a16="http://schemas.microsoft.com/office/drawing/2014/main" id="{3CAD7F95-4EE3-4FF7-B408-8E5EC9D77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393" y="4696281"/>
              <a:ext cx="2232595" cy="7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C325AD2-A7B0-491B-98AD-7886CBAD013E}"/>
              </a:ext>
            </a:extLst>
          </p:cNvPr>
          <p:cNvGrpSpPr/>
          <p:nvPr/>
        </p:nvGrpSpPr>
        <p:grpSpPr>
          <a:xfrm>
            <a:off x="6376989" y="2261110"/>
            <a:ext cx="2276475" cy="3163189"/>
            <a:chOff x="6376988" y="2261108"/>
            <a:chExt cx="2276475" cy="3163189"/>
          </a:xfrm>
        </p:grpSpPr>
        <p:pic>
          <p:nvPicPr>
            <p:cNvPr id="13" name="图片 51">
              <a:extLst>
                <a:ext uri="{FF2B5EF4-FFF2-40B4-BE49-F238E27FC236}">
                  <a16:creationId xmlns:a16="http://schemas.microsoft.com/office/drawing/2014/main" id="{46BDC0A7-6C46-4C70-BFF7-38F22B901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400800" y="2261108"/>
              <a:ext cx="2235200" cy="149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1">
              <a:extLst>
                <a:ext uri="{FF2B5EF4-FFF2-40B4-BE49-F238E27FC236}">
                  <a16:creationId xmlns:a16="http://schemas.microsoft.com/office/drawing/2014/main" id="{0353BBD0-77B0-4073-BDAF-F38F8ABB8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3521075"/>
              <a:ext cx="2254250" cy="414338"/>
            </a:xfrm>
            <a:prstGeom prst="rect">
              <a:avLst/>
            </a:prstGeom>
            <a:solidFill>
              <a:srgbClr val="F787B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2">
              <a:extLst>
                <a:ext uri="{FF2B5EF4-FFF2-40B4-BE49-F238E27FC236}">
                  <a16:creationId xmlns:a16="http://schemas.microsoft.com/office/drawing/2014/main" id="{AD9583E4-E025-48A3-B98B-BCAAC209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6988" y="3554413"/>
              <a:ext cx="2241550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D54644CE-B952-491A-A468-0C854426A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3787" y="3954237"/>
              <a:ext cx="760412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700" b="1" dirty="0">
                  <a:solidFill>
                    <a:srgbClr val="F787BF"/>
                  </a:solidFill>
                  <a:latin typeface="+mn-lt"/>
                  <a:ea typeface="+mn-ea"/>
                  <a:cs typeface="+mn-ea"/>
                  <a:sym typeface="+mn-lt"/>
                </a:rPr>
                <a:t>”</a:t>
              </a:r>
            </a:p>
          </p:txBody>
        </p:sp>
        <p:sp>
          <p:nvSpPr>
            <p:cNvPr id="31" name="矩形 43">
              <a:extLst>
                <a:ext uri="{FF2B5EF4-FFF2-40B4-BE49-F238E27FC236}">
                  <a16:creationId xmlns:a16="http://schemas.microsoft.com/office/drawing/2014/main" id="{C8B15C09-9063-4624-AB67-02029520F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449" y="4688455"/>
              <a:ext cx="2206626" cy="7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B4F55B3-E0BE-4652-91E3-8E1FC86DF9FA}"/>
              </a:ext>
            </a:extLst>
          </p:cNvPr>
          <p:cNvGrpSpPr/>
          <p:nvPr/>
        </p:nvGrpSpPr>
        <p:grpSpPr>
          <a:xfrm>
            <a:off x="8961440" y="2265900"/>
            <a:ext cx="2319681" cy="3141570"/>
            <a:chOff x="8961438" y="2265900"/>
            <a:chExt cx="2319681" cy="3141570"/>
          </a:xfrm>
        </p:grpSpPr>
        <p:pic>
          <p:nvPicPr>
            <p:cNvPr id="14" name="图片 48">
              <a:extLst>
                <a:ext uri="{FF2B5EF4-FFF2-40B4-BE49-F238E27FC236}">
                  <a16:creationId xmlns:a16="http://schemas.microsoft.com/office/drawing/2014/main" id="{05B136DB-DAC6-4BD7-9AE8-349B90D7B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997950" y="2265900"/>
              <a:ext cx="2265363" cy="151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5">
              <a:extLst>
                <a:ext uri="{FF2B5EF4-FFF2-40B4-BE49-F238E27FC236}">
                  <a16:creationId xmlns:a16="http://schemas.microsoft.com/office/drawing/2014/main" id="{CBDCCA8C-AD23-420A-B4EB-1C414DFA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530600"/>
              <a:ext cx="2281237" cy="415925"/>
            </a:xfrm>
            <a:prstGeom prst="rect">
              <a:avLst/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26">
              <a:extLst>
                <a:ext uri="{FF2B5EF4-FFF2-40B4-BE49-F238E27FC236}">
                  <a16:creationId xmlns:a16="http://schemas.microsoft.com/office/drawing/2014/main" id="{D9169C60-5464-46C4-9595-47D8296C6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1438" y="3554413"/>
              <a:ext cx="22653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110C7349-F83D-42A2-899A-F72513B4B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568" y="3961258"/>
              <a:ext cx="760413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700" b="1" dirty="0">
                  <a:solidFill>
                    <a:srgbClr val="9493FC"/>
                  </a:solidFill>
                  <a:latin typeface="+mn-lt"/>
                  <a:ea typeface="+mn-ea"/>
                  <a:cs typeface="+mn-ea"/>
                  <a:sym typeface="+mn-lt"/>
                </a:rPr>
                <a:t>”</a:t>
              </a:r>
            </a:p>
          </p:txBody>
        </p:sp>
        <p:sp>
          <p:nvSpPr>
            <p:cNvPr id="33" name="矩形 45">
              <a:extLst>
                <a:ext uri="{FF2B5EF4-FFF2-40B4-BE49-F238E27FC236}">
                  <a16:creationId xmlns:a16="http://schemas.microsoft.com/office/drawing/2014/main" id="{9D3851D5-7D6E-43AD-9C6F-AD1888B6E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4494" y="4653806"/>
              <a:ext cx="2206625" cy="7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0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Success story presentation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grpSp>
        <p:nvGrpSpPr>
          <p:cNvPr id="13" name="千图PPT彼岸天：ID 8661124库_组合 34">
            <a:extLst>
              <a:ext uri="{FF2B5EF4-FFF2-40B4-BE49-F238E27FC236}">
                <a16:creationId xmlns:a16="http://schemas.microsoft.com/office/drawing/2014/main" id="{58EEC95F-879B-4340-BE11-7C38C72E512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099556" y="4059517"/>
            <a:ext cx="7992888" cy="923250"/>
            <a:chOff x="2099556" y="4059517"/>
            <a:chExt cx="7992888" cy="923250"/>
          </a:xfrm>
        </p:grpSpPr>
        <p:grpSp>
          <p:nvGrpSpPr>
            <p:cNvPr id="14" name="Group 31">
              <a:extLst>
                <a:ext uri="{FF2B5EF4-FFF2-40B4-BE49-F238E27FC236}">
                  <a16:creationId xmlns:a16="http://schemas.microsoft.com/office/drawing/2014/main" id="{83723192-D69D-497D-AC25-03EEAE79C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9556" y="4059517"/>
              <a:ext cx="2009323" cy="562462"/>
              <a:chOff x="816" y="2304"/>
              <a:chExt cx="1440" cy="448"/>
            </a:xfrm>
          </p:grpSpPr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2901C3EA-F106-422E-A73A-3731F1FB21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120 w 1120"/>
                  <a:gd name="T1" fmla="*/ 252 h 252"/>
                  <a:gd name="T2" fmla="*/ 1116 w 1120"/>
                  <a:gd name="T3" fmla="*/ 250 h 252"/>
                  <a:gd name="T4" fmla="*/ 1100 w 1120"/>
                  <a:gd name="T5" fmla="*/ 246 h 252"/>
                  <a:gd name="T6" fmla="*/ 1074 w 1120"/>
                  <a:gd name="T7" fmla="*/ 240 h 252"/>
                  <a:gd name="T8" fmla="*/ 1038 w 1120"/>
                  <a:gd name="T9" fmla="*/ 232 h 252"/>
                  <a:gd name="T10" fmla="*/ 992 w 1120"/>
                  <a:gd name="T11" fmla="*/ 222 h 252"/>
                  <a:gd name="T12" fmla="*/ 938 w 1120"/>
                  <a:gd name="T13" fmla="*/ 212 h 252"/>
                  <a:gd name="T14" fmla="*/ 876 w 1120"/>
                  <a:gd name="T15" fmla="*/ 204 h 252"/>
                  <a:gd name="T16" fmla="*/ 806 w 1120"/>
                  <a:gd name="T17" fmla="*/ 196 h 252"/>
                  <a:gd name="T18" fmla="*/ 730 w 1120"/>
                  <a:gd name="T19" fmla="*/ 190 h 252"/>
                  <a:gd name="T20" fmla="*/ 646 w 1120"/>
                  <a:gd name="T21" fmla="*/ 184 h 252"/>
                  <a:gd name="T22" fmla="*/ 556 w 1120"/>
                  <a:gd name="T23" fmla="*/ 184 h 252"/>
                  <a:gd name="T24" fmla="*/ 466 w 1120"/>
                  <a:gd name="T25" fmla="*/ 184 h 252"/>
                  <a:gd name="T26" fmla="*/ 384 w 1120"/>
                  <a:gd name="T27" fmla="*/ 190 h 252"/>
                  <a:gd name="T28" fmla="*/ 308 w 1120"/>
                  <a:gd name="T29" fmla="*/ 196 h 252"/>
                  <a:gd name="T30" fmla="*/ 238 w 1120"/>
                  <a:gd name="T31" fmla="*/ 204 h 252"/>
                  <a:gd name="T32" fmla="*/ 178 w 1120"/>
                  <a:gd name="T33" fmla="*/ 212 h 252"/>
                  <a:gd name="T34" fmla="*/ 126 w 1120"/>
                  <a:gd name="T35" fmla="*/ 222 h 252"/>
                  <a:gd name="T36" fmla="*/ 82 w 1120"/>
                  <a:gd name="T37" fmla="*/ 232 h 252"/>
                  <a:gd name="T38" fmla="*/ 46 w 1120"/>
                  <a:gd name="T39" fmla="*/ 240 h 252"/>
                  <a:gd name="T40" fmla="*/ 20 w 1120"/>
                  <a:gd name="T41" fmla="*/ 246 h 252"/>
                  <a:gd name="T42" fmla="*/ 6 w 1120"/>
                  <a:gd name="T43" fmla="*/ 250 h 252"/>
                  <a:gd name="T44" fmla="*/ 0 w 1120"/>
                  <a:gd name="T45" fmla="*/ 252 h 252"/>
                  <a:gd name="T46" fmla="*/ 0 w 1120"/>
                  <a:gd name="T47" fmla="*/ 62 h 252"/>
                  <a:gd name="T48" fmla="*/ 560 w 1120"/>
                  <a:gd name="T49" fmla="*/ 0 h 252"/>
                  <a:gd name="T50" fmla="*/ 1120 w 1120"/>
                  <a:gd name="T51" fmla="*/ 62 h 252"/>
                  <a:gd name="T52" fmla="*/ 1120 w 1120"/>
                  <a:gd name="T53" fmla="*/ 252 h 252"/>
                  <a:gd name="T54" fmla="*/ 1120 w 1120"/>
                  <a:gd name="T5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53675425-FB34-4D1E-93C3-A14CC28DC1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2022</a:t>
                </a:r>
              </a:p>
            </p:txBody>
          </p:sp>
        </p:grpSp>
        <p:sp>
          <p:nvSpPr>
            <p:cNvPr id="15" name="Straight Connector 42">
              <a:extLst>
                <a:ext uri="{FF2B5EF4-FFF2-40B4-BE49-F238E27FC236}">
                  <a16:creationId xmlns:a16="http://schemas.microsoft.com/office/drawing/2014/main" id="{A34759DA-4345-4C52-BB13-BD63EC479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278" y="4982767"/>
              <a:ext cx="6927166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43">
              <a:extLst>
                <a:ext uri="{FF2B5EF4-FFF2-40B4-BE49-F238E27FC236}">
                  <a16:creationId xmlns:a16="http://schemas.microsoft.com/office/drawing/2014/main" id="{B4D38597-EE63-4A94-86F9-14FB6BFB248E}"/>
                </a:ext>
              </a:extLst>
            </p:cNvPr>
            <p:cNvGrpSpPr/>
            <p:nvPr/>
          </p:nvGrpSpPr>
          <p:grpSpPr>
            <a:xfrm>
              <a:off x="4108879" y="4080105"/>
              <a:ext cx="5983565" cy="512162"/>
              <a:chOff x="7270048" y="3961839"/>
              <a:chExt cx="5983565" cy="512162"/>
            </a:xfrm>
          </p:grpSpPr>
          <p:sp>
            <p:nvSpPr>
              <p:cNvPr id="18" name="TextBox 44">
                <a:extLst>
                  <a:ext uri="{FF2B5EF4-FFF2-40B4-BE49-F238E27FC236}">
                    <a16:creationId xmlns:a16="http://schemas.microsoft.com/office/drawing/2014/main" id="{C1A82E58-0CD0-4AFE-9B2C-47995AE8E4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70048" y="3961839"/>
                <a:ext cx="3902515" cy="211309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Enter the title text</a:t>
                </a:r>
              </a:p>
            </p:txBody>
          </p:sp>
          <p:sp>
            <p:nvSpPr>
              <p:cNvPr id="19" name="TextBox 57">
                <a:extLst>
                  <a:ext uri="{FF2B5EF4-FFF2-40B4-BE49-F238E27FC236}">
                    <a16:creationId xmlns:a16="http://schemas.microsoft.com/office/drawing/2014/main" id="{75564B79-892F-4D45-890E-8F25571A61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70048" y="4173148"/>
                <a:ext cx="5983565" cy="300853"/>
              </a:xfrm>
              <a:prstGeom prst="rect">
                <a:avLst/>
              </a:prstGeom>
              <a:noFill/>
            </p:spPr>
            <p:txBody>
              <a:bodyPr wrap="square" lIns="216000" tIns="46800" rIns="90000" bIns="46800">
                <a:noAutofit/>
              </a:bodyPr>
              <a:lstStyle>
                <a:defPPr>
                  <a:defRPr lang="zh-CN"/>
                </a:defPPr>
                <a:lvl1pPr>
                  <a:lnSpc>
                    <a:spcPts val="1600"/>
                  </a:lnSpc>
                  <a:defRPr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r>
                  <a:rPr lang="zh-CN" altLang="en-US" dirty="0">
                    <a:cs typeface="+mn-ea"/>
                    <a:sym typeface="+mn-lt"/>
                  </a:rPr>
                  <a:t>Please add specific content here, the text need not be too cumbersome, a simple description can be, please note the beauty of the layout.</a:t>
                </a:r>
              </a:p>
            </p:txBody>
          </p:sp>
        </p:grpSp>
      </p:grpSp>
      <p:grpSp>
        <p:nvGrpSpPr>
          <p:cNvPr id="22" name="千图PPT彼岸天：ID 8661124库_组合 36">
            <a:extLst>
              <a:ext uri="{FF2B5EF4-FFF2-40B4-BE49-F238E27FC236}">
                <a16:creationId xmlns:a16="http://schemas.microsoft.com/office/drawing/2014/main" id="{953EB208-7278-4656-8D0C-7FCB46ED511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99557" y="4557218"/>
            <a:ext cx="7922811" cy="1396908"/>
            <a:chOff x="2099556" y="4557218"/>
            <a:chExt cx="7922811" cy="1396908"/>
          </a:xfrm>
        </p:grpSpPr>
        <p:cxnSp>
          <p:nvCxnSpPr>
            <p:cNvPr id="23" name="Straight Arrow Connector 39">
              <a:extLst>
                <a:ext uri="{FF2B5EF4-FFF2-40B4-BE49-F238E27FC236}">
                  <a16:creationId xmlns:a16="http://schemas.microsoft.com/office/drawing/2014/main" id="{F0188B63-1DB2-404B-831F-99F2ACFA069B}"/>
                </a:ext>
              </a:extLst>
            </p:cNvPr>
            <p:cNvCxnSpPr>
              <a:cxnSpLocks noChangeShapeType="1"/>
              <a:stCxn id="20" idx="11"/>
              <a:endCxn id="30" idx="0"/>
            </p:cNvCxnSpPr>
            <p:nvPr/>
          </p:nvCxnSpPr>
          <p:spPr bwMode="gray">
            <a:xfrm>
              <a:off x="3098667" y="4557218"/>
              <a:ext cx="5553" cy="83444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4" name="PA_库_组合 35">
              <a:extLst>
                <a:ext uri="{FF2B5EF4-FFF2-40B4-BE49-F238E27FC236}">
                  <a16:creationId xmlns:a16="http://schemas.microsoft.com/office/drawing/2014/main" id="{5821DD50-4C83-43F0-B8FB-C8307BC400D6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2099556" y="5391664"/>
              <a:ext cx="7922811" cy="562462"/>
              <a:chOff x="2099556" y="5391664"/>
              <a:chExt cx="7922811" cy="562462"/>
            </a:xfrm>
          </p:grpSpPr>
          <p:grpSp>
            <p:nvGrpSpPr>
              <p:cNvPr id="25" name="Group 34">
                <a:extLst>
                  <a:ext uri="{FF2B5EF4-FFF2-40B4-BE49-F238E27FC236}">
                    <a16:creationId xmlns:a16="http://schemas.microsoft.com/office/drawing/2014/main" id="{9D39E880-56D4-4B0A-AC37-96E4F5869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9556" y="5391664"/>
                <a:ext cx="2009323" cy="562462"/>
                <a:chOff x="816" y="2304"/>
                <a:chExt cx="1440" cy="448"/>
              </a:xfrm>
            </p:grpSpPr>
            <p:sp>
              <p:nvSpPr>
                <p:cNvPr id="29" name="Freeform: Shape 35">
                  <a:extLst>
                    <a:ext uri="{FF2B5EF4-FFF2-40B4-BE49-F238E27FC236}">
                      <a16:creationId xmlns:a16="http://schemas.microsoft.com/office/drawing/2014/main" id="{80284DFA-48B1-4E79-B96A-2F2CB905D24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01" y="2562"/>
                  <a:ext cx="1270" cy="190"/>
                </a:xfrm>
                <a:custGeom>
                  <a:avLst/>
                  <a:gdLst>
                    <a:gd name="T0" fmla="*/ 1120 w 1120"/>
                    <a:gd name="T1" fmla="*/ 252 h 252"/>
                    <a:gd name="T2" fmla="*/ 1116 w 1120"/>
                    <a:gd name="T3" fmla="*/ 250 h 252"/>
                    <a:gd name="T4" fmla="*/ 1100 w 1120"/>
                    <a:gd name="T5" fmla="*/ 246 h 252"/>
                    <a:gd name="T6" fmla="*/ 1074 w 1120"/>
                    <a:gd name="T7" fmla="*/ 240 h 252"/>
                    <a:gd name="T8" fmla="*/ 1038 w 1120"/>
                    <a:gd name="T9" fmla="*/ 232 h 252"/>
                    <a:gd name="T10" fmla="*/ 992 w 1120"/>
                    <a:gd name="T11" fmla="*/ 222 h 252"/>
                    <a:gd name="T12" fmla="*/ 938 w 1120"/>
                    <a:gd name="T13" fmla="*/ 212 h 252"/>
                    <a:gd name="T14" fmla="*/ 876 w 1120"/>
                    <a:gd name="T15" fmla="*/ 204 h 252"/>
                    <a:gd name="T16" fmla="*/ 806 w 1120"/>
                    <a:gd name="T17" fmla="*/ 196 h 252"/>
                    <a:gd name="T18" fmla="*/ 730 w 1120"/>
                    <a:gd name="T19" fmla="*/ 190 h 252"/>
                    <a:gd name="T20" fmla="*/ 646 w 1120"/>
                    <a:gd name="T21" fmla="*/ 184 h 252"/>
                    <a:gd name="T22" fmla="*/ 556 w 1120"/>
                    <a:gd name="T23" fmla="*/ 184 h 252"/>
                    <a:gd name="T24" fmla="*/ 466 w 1120"/>
                    <a:gd name="T25" fmla="*/ 184 h 252"/>
                    <a:gd name="T26" fmla="*/ 384 w 1120"/>
                    <a:gd name="T27" fmla="*/ 190 h 252"/>
                    <a:gd name="T28" fmla="*/ 308 w 1120"/>
                    <a:gd name="T29" fmla="*/ 196 h 252"/>
                    <a:gd name="T30" fmla="*/ 238 w 1120"/>
                    <a:gd name="T31" fmla="*/ 204 h 252"/>
                    <a:gd name="T32" fmla="*/ 178 w 1120"/>
                    <a:gd name="T33" fmla="*/ 212 h 252"/>
                    <a:gd name="T34" fmla="*/ 126 w 1120"/>
                    <a:gd name="T35" fmla="*/ 222 h 252"/>
                    <a:gd name="T36" fmla="*/ 82 w 1120"/>
                    <a:gd name="T37" fmla="*/ 232 h 252"/>
                    <a:gd name="T38" fmla="*/ 46 w 1120"/>
                    <a:gd name="T39" fmla="*/ 240 h 252"/>
                    <a:gd name="T40" fmla="*/ 20 w 1120"/>
                    <a:gd name="T41" fmla="*/ 246 h 252"/>
                    <a:gd name="T42" fmla="*/ 6 w 1120"/>
                    <a:gd name="T43" fmla="*/ 250 h 252"/>
                    <a:gd name="T44" fmla="*/ 0 w 1120"/>
                    <a:gd name="T45" fmla="*/ 252 h 252"/>
                    <a:gd name="T46" fmla="*/ 0 w 1120"/>
                    <a:gd name="T47" fmla="*/ 62 h 252"/>
                    <a:gd name="T48" fmla="*/ 560 w 1120"/>
                    <a:gd name="T49" fmla="*/ 0 h 252"/>
                    <a:gd name="T50" fmla="*/ 1120 w 1120"/>
                    <a:gd name="T51" fmla="*/ 62 h 252"/>
                    <a:gd name="T52" fmla="*/ 1120 w 1120"/>
                    <a:gd name="T53" fmla="*/ 252 h 252"/>
                    <a:gd name="T54" fmla="*/ 1120 w 1120"/>
                    <a:gd name="T55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36">
                  <a:extLst>
                    <a:ext uri="{FF2B5EF4-FFF2-40B4-BE49-F238E27FC236}">
                      <a16:creationId xmlns:a16="http://schemas.microsoft.com/office/drawing/2014/main" id="{07A4C0DF-9539-4762-B408-39A46D3B46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6" y="2304"/>
                  <a:ext cx="1440" cy="393"/>
                </a:xfrm>
                <a:prstGeom prst="rect">
                  <a:avLst/>
                </a:prstGeom>
                <a:solidFill>
                  <a:srgbClr val="F787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20XX</a:t>
                  </a:r>
                </a:p>
              </p:txBody>
            </p:sp>
          </p:grpSp>
          <p:grpSp>
            <p:nvGrpSpPr>
              <p:cNvPr id="26" name="Group 58">
                <a:extLst>
                  <a:ext uri="{FF2B5EF4-FFF2-40B4-BE49-F238E27FC236}">
                    <a16:creationId xmlns:a16="http://schemas.microsoft.com/office/drawing/2014/main" id="{B3051548-999D-4F5B-88E3-8608735B09DC}"/>
                  </a:ext>
                </a:extLst>
              </p:cNvPr>
              <p:cNvGrpSpPr/>
              <p:nvPr/>
            </p:nvGrpSpPr>
            <p:grpSpPr>
              <a:xfrm>
                <a:off x="4108879" y="5408490"/>
                <a:ext cx="5913488" cy="540790"/>
                <a:chOff x="7270048" y="4782363"/>
                <a:chExt cx="5913488" cy="540790"/>
              </a:xfrm>
            </p:grpSpPr>
            <p:sp>
              <p:nvSpPr>
                <p:cNvPr id="27" name="TextBox 59">
                  <a:extLst>
                    <a:ext uri="{FF2B5EF4-FFF2-40B4-BE49-F238E27FC236}">
                      <a16:creationId xmlns:a16="http://schemas.microsoft.com/office/drawing/2014/main" id="{06EC7D88-0741-4AD6-9C2A-B5E51A8845C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270048" y="4782363"/>
                  <a:ext cx="1295327" cy="215444"/>
                </a:xfrm>
                <a:prstGeom prst="rect">
                  <a:avLst/>
                </a:prstGeom>
                <a:noFill/>
              </p:spPr>
              <p:txBody>
                <a:bodyPr wrap="none" lIns="216000" tIns="0" rIns="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Enter the title text</a:t>
                  </a:r>
                </a:p>
              </p:txBody>
            </p:sp>
            <p:sp>
              <p:nvSpPr>
                <p:cNvPr id="28" name="TextBox 60">
                  <a:extLst>
                    <a:ext uri="{FF2B5EF4-FFF2-40B4-BE49-F238E27FC236}">
                      <a16:creationId xmlns:a16="http://schemas.microsoft.com/office/drawing/2014/main" id="{8371AF6D-CAE2-4690-BC1F-DDF0B99E7AB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270048" y="4997807"/>
                  <a:ext cx="5913488" cy="325346"/>
                </a:xfrm>
                <a:prstGeom prst="rect">
                  <a:avLst/>
                </a:prstGeom>
                <a:noFill/>
              </p:spPr>
              <p:txBody>
                <a:bodyPr wrap="square" lIns="216000" tIns="46800" rIns="90000" bIns="46800">
                  <a:noAutofit/>
                </a:bodyPr>
                <a:lstStyle>
                  <a:defPPr>
                    <a:defRPr lang="zh-CN"/>
                  </a:defPPr>
                  <a:lvl1pPr>
                    <a:lnSpc>
                      <a:spcPts val="1600"/>
                    </a:lnSpc>
                    <a:defRPr sz="1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r>
                    <a:rPr lang="zh-CN" altLang="en-US" dirty="0">
                      <a:cs typeface="+mn-ea"/>
                      <a:sym typeface="+mn-lt"/>
                    </a:rPr>
                    <a:t>Please add specific content here, the text need not be too cumbersome, a simple description can be, please note the beauty of the layout.</a:t>
                  </a:r>
                </a:p>
              </p:txBody>
            </p:sp>
          </p:grpSp>
        </p:grpSp>
      </p:grpSp>
      <p:grpSp>
        <p:nvGrpSpPr>
          <p:cNvPr id="31" name="千图PPT彼岸天：ID 8661124库_组合 33">
            <a:extLst>
              <a:ext uri="{FF2B5EF4-FFF2-40B4-BE49-F238E27FC236}">
                <a16:creationId xmlns:a16="http://schemas.microsoft.com/office/drawing/2014/main" id="{B8457DB6-A566-4B41-AE44-7052D3DF8A7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099556" y="2727368"/>
            <a:ext cx="7992888" cy="1332146"/>
            <a:chOff x="2099556" y="2727368"/>
            <a:chExt cx="7992888" cy="1332146"/>
          </a:xfrm>
        </p:grpSpPr>
        <p:grpSp>
          <p:nvGrpSpPr>
            <p:cNvPr id="32" name="Group 28">
              <a:extLst>
                <a:ext uri="{FF2B5EF4-FFF2-40B4-BE49-F238E27FC236}">
                  <a16:creationId xmlns:a16="http://schemas.microsoft.com/office/drawing/2014/main" id="{2D9F84B6-98A7-49CF-8360-E5A9FA8A6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9556" y="2727368"/>
              <a:ext cx="2009323" cy="562462"/>
              <a:chOff x="816" y="2304"/>
              <a:chExt cx="1440" cy="448"/>
            </a:xfrm>
          </p:grpSpPr>
          <p:sp>
            <p:nvSpPr>
              <p:cNvPr id="38" name="Freeform: Shape 29">
                <a:extLst>
                  <a:ext uri="{FF2B5EF4-FFF2-40B4-BE49-F238E27FC236}">
                    <a16:creationId xmlns:a16="http://schemas.microsoft.com/office/drawing/2014/main" id="{6B99B9A2-9706-4771-B9AF-99541D0A88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120 w 1120"/>
                  <a:gd name="T1" fmla="*/ 252 h 252"/>
                  <a:gd name="T2" fmla="*/ 1116 w 1120"/>
                  <a:gd name="T3" fmla="*/ 250 h 252"/>
                  <a:gd name="T4" fmla="*/ 1100 w 1120"/>
                  <a:gd name="T5" fmla="*/ 246 h 252"/>
                  <a:gd name="T6" fmla="*/ 1074 w 1120"/>
                  <a:gd name="T7" fmla="*/ 240 h 252"/>
                  <a:gd name="T8" fmla="*/ 1038 w 1120"/>
                  <a:gd name="T9" fmla="*/ 232 h 252"/>
                  <a:gd name="T10" fmla="*/ 992 w 1120"/>
                  <a:gd name="T11" fmla="*/ 222 h 252"/>
                  <a:gd name="T12" fmla="*/ 938 w 1120"/>
                  <a:gd name="T13" fmla="*/ 212 h 252"/>
                  <a:gd name="T14" fmla="*/ 876 w 1120"/>
                  <a:gd name="T15" fmla="*/ 204 h 252"/>
                  <a:gd name="T16" fmla="*/ 806 w 1120"/>
                  <a:gd name="T17" fmla="*/ 196 h 252"/>
                  <a:gd name="T18" fmla="*/ 730 w 1120"/>
                  <a:gd name="T19" fmla="*/ 190 h 252"/>
                  <a:gd name="T20" fmla="*/ 646 w 1120"/>
                  <a:gd name="T21" fmla="*/ 184 h 252"/>
                  <a:gd name="T22" fmla="*/ 556 w 1120"/>
                  <a:gd name="T23" fmla="*/ 184 h 252"/>
                  <a:gd name="T24" fmla="*/ 466 w 1120"/>
                  <a:gd name="T25" fmla="*/ 184 h 252"/>
                  <a:gd name="T26" fmla="*/ 384 w 1120"/>
                  <a:gd name="T27" fmla="*/ 190 h 252"/>
                  <a:gd name="T28" fmla="*/ 308 w 1120"/>
                  <a:gd name="T29" fmla="*/ 196 h 252"/>
                  <a:gd name="T30" fmla="*/ 238 w 1120"/>
                  <a:gd name="T31" fmla="*/ 204 h 252"/>
                  <a:gd name="T32" fmla="*/ 178 w 1120"/>
                  <a:gd name="T33" fmla="*/ 212 h 252"/>
                  <a:gd name="T34" fmla="*/ 126 w 1120"/>
                  <a:gd name="T35" fmla="*/ 222 h 252"/>
                  <a:gd name="T36" fmla="*/ 82 w 1120"/>
                  <a:gd name="T37" fmla="*/ 232 h 252"/>
                  <a:gd name="T38" fmla="*/ 46 w 1120"/>
                  <a:gd name="T39" fmla="*/ 240 h 252"/>
                  <a:gd name="T40" fmla="*/ 20 w 1120"/>
                  <a:gd name="T41" fmla="*/ 246 h 252"/>
                  <a:gd name="T42" fmla="*/ 6 w 1120"/>
                  <a:gd name="T43" fmla="*/ 250 h 252"/>
                  <a:gd name="T44" fmla="*/ 0 w 1120"/>
                  <a:gd name="T45" fmla="*/ 252 h 252"/>
                  <a:gd name="T46" fmla="*/ 0 w 1120"/>
                  <a:gd name="T47" fmla="*/ 62 h 252"/>
                  <a:gd name="T48" fmla="*/ 560 w 1120"/>
                  <a:gd name="T49" fmla="*/ 0 h 252"/>
                  <a:gd name="T50" fmla="*/ 1120 w 1120"/>
                  <a:gd name="T51" fmla="*/ 62 h 252"/>
                  <a:gd name="T52" fmla="*/ 1120 w 1120"/>
                  <a:gd name="T53" fmla="*/ 252 h 252"/>
                  <a:gd name="T54" fmla="*/ 1120 w 1120"/>
                  <a:gd name="T5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Rectangle 30">
                <a:extLst>
                  <a:ext uri="{FF2B5EF4-FFF2-40B4-BE49-F238E27FC236}">
                    <a16:creationId xmlns:a16="http://schemas.microsoft.com/office/drawing/2014/main" id="{21032ACA-7B31-4C36-BDB4-02261B90C6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solidFill>
                <a:srgbClr val="F787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2021</a:t>
                </a:r>
              </a:p>
            </p:txBody>
          </p:sp>
        </p:grpSp>
        <p:cxnSp>
          <p:nvCxnSpPr>
            <p:cNvPr id="33" name="Straight Arrow Connector 38">
              <a:extLst>
                <a:ext uri="{FF2B5EF4-FFF2-40B4-BE49-F238E27FC236}">
                  <a16:creationId xmlns:a16="http://schemas.microsoft.com/office/drawing/2014/main" id="{E774BB1F-1E8A-40F9-B416-B330A46CFDF2}"/>
                </a:ext>
              </a:extLst>
            </p:cNvPr>
            <p:cNvCxnSpPr>
              <a:cxnSpLocks noChangeShapeType="1"/>
              <a:stCxn id="38" idx="11"/>
              <a:endCxn id="21" idx="0"/>
            </p:cNvCxnSpPr>
            <p:nvPr/>
          </p:nvCxnSpPr>
          <p:spPr bwMode="gray">
            <a:xfrm>
              <a:off x="3098667" y="3225071"/>
              <a:ext cx="5553" cy="83444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Straight Connector 41">
              <a:extLst>
                <a:ext uri="{FF2B5EF4-FFF2-40B4-BE49-F238E27FC236}">
                  <a16:creationId xmlns:a16="http://schemas.microsoft.com/office/drawing/2014/main" id="{13A1E8D7-7DB5-4DA4-82EF-34FD00A8B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278" y="3676522"/>
              <a:ext cx="6927166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5" name="Group 61">
              <a:extLst>
                <a:ext uri="{FF2B5EF4-FFF2-40B4-BE49-F238E27FC236}">
                  <a16:creationId xmlns:a16="http://schemas.microsoft.com/office/drawing/2014/main" id="{83EACFA9-D8E7-4262-A921-4DAC7D56AC6D}"/>
                </a:ext>
              </a:extLst>
            </p:cNvPr>
            <p:cNvGrpSpPr/>
            <p:nvPr/>
          </p:nvGrpSpPr>
          <p:grpSpPr>
            <a:xfrm>
              <a:off x="4108879" y="2766668"/>
              <a:ext cx="5913488" cy="540790"/>
              <a:chOff x="7270048" y="2944017"/>
              <a:chExt cx="5913488" cy="540790"/>
            </a:xfrm>
          </p:grpSpPr>
          <p:sp>
            <p:nvSpPr>
              <p:cNvPr id="36" name="TextBox 62">
                <a:extLst>
                  <a:ext uri="{FF2B5EF4-FFF2-40B4-BE49-F238E27FC236}">
                    <a16:creationId xmlns:a16="http://schemas.microsoft.com/office/drawing/2014/main" id="{D1F92AA8-6BB1-4D8A-AE26-34A90B3C647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70048" y="2944017"/>
                <a:ext cx="1295327" cy="215444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Enter the title text</a:t>
                </a:r>
              </a:p>
            </p:txBody>
          </p:sp>
          <p:sp>
            <p:nvSpPr>
              <p:cNvPr id="37" name="TextBox 63">
                <a:extLst>
                  <a:ext uri="{FF2B5EF4-FFF2-40B4-BE49-F238E27FC236}">
                    <a16:creationId xmlns:a16="http://schemas.microsoft.com/office/drawing/2014/main" id="{90082ED8-B540-459E-8C1C-81BC2D4E4B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70048" y="3159461"/>
                <a:ext cx="5913488" cy="325346"/>
              </a:xfrm>
              <a:prstGeom prst="rect">
                <a:avLst/>
              </a:prstGeom>
              <a:noFill/>
            </p:spPr>
            <p:txBody>
              <a:bodyPr wrap="square" lIns="216000" tIns="46800" rIns="90000" bIns="46800">
                <a:noAutofit/>
              </a:bodyPr>
              <a:lstStyle>
                <a:defPPr>
                  <a:defRPr lang="zh-CN"/>
                </a:defPPr>
                <a:lvl1pPr>
                  <a:lnSpc>
                    <a:spcPts val="1600"/>
                  </a:lnSpc>
                  <a:defRPr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r>
                  <a:rPr lang="zh-CN" altLang="en-US" dirty="0">
                    <a:cs typeface="+mn-ea"/>
                    <a:sym typeface="+mn-lt"/>
                  </a:rPr>
                  <a:t>Please add specific content here, the text need not be too cumbersome, a simple description can be, please note the beauty of the layout.</a:t>
                </a:r>
              </a:p>
            </p:txBody>
          </p:sp>
        </p:grpSp>
      </p:grpSp>
      <p:grpSp>
        <p:nvGrpSpPr>
          <p:cNvPr id="40" name="千图PPT彼岸天：ID 8661124库_组合 1">
            <a:extLst>
              <a:ext uri="{FF2B5EF4-FFF2-40B4-BE49-F238E27FC236}">
                <a16:creationId xmlns:a16="http://schemas.microsoft.com/office/drawing/2014/main" id="{FBD55DEA-7B93-4BB0-B2AE-1E59462A046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099556" y="1395221"/>
            <a:ext cx="7992888" cy="1332144"/>
            <a:chOff x="2099556" y="1395221"/>
            <a:chExt cx="7992888" cy="1332144"/>
          </a:xfrm>
        </p:grpSpPr>
        <p:grpSp>
          <p:nvGrpSpPr>
            <p:cNvPr id="41" name="Group 25">
              <a:extLst>
                <a:ext uri="{FF2B5EF4-FFF2-40B4-BE49-F238E27FC236}">
                  <a16:creationId xmlns:a16="http://schemas.microsoft.com/office/drawing/2014/main" id="{2F09157B-254D-42C6-9398-5F27FAFAE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9556" y="1395221"/>
              <a:ext cx="2009323" cy="562462"/>
              <a:chOff x="816" y="2304"/>
              <a:chExt cx="1440" cy="448"/>
            </a:xfrm>
          </p:grpSpPr>
          <p:sp>
            <p:nvSpPr>
              <p:cNvPr id="47" name="Freeform: Shape 26">
                <a:extLst>
                  <a:ext uri="{FF2B5EF4-FFF2-40B4-BE49-F238E27FC236}">
                    <a16:creationId xmlns:a16="http://schemas.microsoft.com/office/drawing/2014/main" id="{AFC7914D-8557-4A27-9863-8D2A471807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120 w 1120"/>
                  <a:gd name="T1" fmla="*/ 252 h 252"/>
                  <a:gd name="T2" fmla="*/ 1116 w 1120"/>
                  <a:gd name="T3" fmla="*/ 250 h 252"/>
                  <a:gd name="T4" fmla="*/ 1100 w 1120"/>
                  <a:gd name="T5" fmla="*/ 246 h 252"/>
                  <a:gd name="T6" fmla="*/ 1074 w 1120"/>
                  <a:gd name="T7" fmla="*/ 240 h 252"/>
                  <a:gd name="T8" fmla="*/ 1038 w 1120"/>
                  <a:gd name="T9" fmla="*/ 232 h 252"/>
                  <a:gd name="T10" fmla="*/ 992 w 1120"/>
                  <a:gd name="T11" fmla="*/ 222 h 252"/>
                  <a:gd name="T12" fmla="*/ 938 w 1120"/>
                  <a:gd name="T13" fmla="*/ 212 h 252"/>
                  <a:gd name="T14" fmla="*/ 876 w 1120"/>
                  <a:gd name="T15" fmla="*/ 204 h 252"/>
                  <a:gd name="T16" fmla="*/ 806 w 1120"/>
                  <a:gd name="T17" fmla="*/ 196 h 252"/>
                  <a:gd name="T18" fmla="*/ 730 w 1120"/>
                  <a:gd name="T19" fmla="*/ 190 h 252"/>
                  <a:gd name="T20" fmla="*/ 646 w 1120"/>
                  <a:gd name="T21" fmla="*/ 184 h 252"/>
                  <a:gd name="T22" fmla="*/ 556 w 1120"/>
                  <a:gd name="T23" fmla="*/ 184 h 252"/>
                  <a:gd name="T24" fmla="*/ 466 w 1120"/>
                  <a:gd name="T25" fmla="*/ 184 h 252"/>
                  <a:gd name="T26" fmla="*/ 384 w 1120"/>
                  <a:gd name="T27" fmla="*/ 190 h 252"/>
                  <a:gd name="T28" fmla="*/ 308 w 1120"/>
                  <a:gd name="T29" fmla="*/ 196 h 252"/>
                  <a:gd name="T30" fmla="*/ 238 w 1120"/>
                  <a:gd name="T31" fmla="*/ 204 h 252"/>
                  <a:gd name="T32" fmla="*/ 178 w 1120"/>
                  <a:gd name="T33" fmla="*/ 212 h 252"/>
                  <a:gd name="T34" fmla="*/ 126 w 1120"/>
                  <a:gd name="T35" fmla="*/ 222 h 252"/>
                  <a:gd name="T36" fmla="*/ 82 w 1120"/>
                  <a:gd name="T37" fmla="*/ 232 h 252"/>
                  <a:gd name="T38" fmla="*/ 46 w 1120"/>
                  <a:gd name="T39" fmla="*/ 240 h 252"/>
                  <a:gd name="T40" fmla="*/ 20 w 1120"/>
                  <a:gd name="T41" fmla="*/ 246 h 252"/>
                  <a:gd name="T42" fmla="*/ 6 w 1120"/>
                  <a:gd name="T43" fmla="*/ 250 h 252"/>
                  <a:gd name="T44" fmla="*/ 0 w 1120"/>
                  <a:gd name="T45" fmla="*/ 252 h 252"/>
                  <a:gd name="T46" fmla="*/ 0 w 1120"/>
                  <a:gd name="T47" fmla="*/ 62 h 252"/>
                  <a:gd name="T48" fmla="*/ 560 w 1120"/>
                  <a:gd name="T49" fmla="*/ 0 h 252"/>
                  <a:gd name="T50" fmla="*/ 1120 w 1120"/>
                  <a:gd name="T51" fmla="*/ 62 h 252"/>
                  <a:gd name="T52" fmla="*/ 1120 w 1120"/>
                  <a:gd name="T53" fmla="*/ 252 h 252"/>
                  <a:gd name="T54" fmla="*/ 1120 w 1120"/>
                  <a:gd name="T5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Rectangle 27">
                <a:extLst>
                  <a:ext uri="{FF2B5EF4-FFF2-40B4-BE49-F238E27FC236}">
                    <a16:creationId xmlns:a16="http://schemas.microsoft.com/office/drawing/2014/main" id="{1F3DCF55-3FBF-4C7E-97CB-F80F5CC41F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solidFill>
                <a:srgbClr val="9493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2020</a:t>
                </a:r>
              </a:p>
            </p:txBody>
          </p:sp>
        </p:grpSp>
        <p:cxnSp>
          <p:nvCxnSpPr>
            <p:cNvPr id="42" name="Straight Arrow Connector 37">
              <a:extLst>
                <a:ext uri="{FF2B5EF4-FFF2-40B4-BE49-F238E27FC236}">
                  <a16:creationId xmlns:a16="http://schemas.microsoft.com/office/drawing/2014/main" id="{30F057A4-2A35-41BC-A130-43144B8CBBCE}"/>
                </a:ext>
              </a:extLst>
            </p:cNvPr>
            <p:cNvCxnSpPr>
              <a:cxnSpLocks noChangeShapeType="1"/>
              <a:stCxn id="47" idx="11"/>
              <a:endCxn id="39" idx="0"/>
            </p:cNvCxnSpPr>
            <p:nvPr/>
          </p:nvCxnSpPr>
          <p:spPr bwMode="gray">
            <a:xfrm>
              <a:off x="3098667" y="1892922"/>
              <a:ext cx="5553" cy="83444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Straight Connector 40">
              <a:extLst>
                <a:ext uri="{FF2B5EF4-FFF2-40B4-BE49-F238E27FC236}">
                  <a16:creationId xmlns:a16="http://schemas.microsoft.com/office/drawing/2014/main" id="{F8CAA641-723B-4FBC-84DB-72CA3BA7D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278" y="2225960"/>
              <a:ext cx="6927166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4" name="Group 64">
              <a:extLst>
                <a:ext uri="{FF2B5EF4-FFF2-40B4-BE49-F238E27FC236}">
                  <a16:creationId xmlns:a16="http://schemas.microsoft.com/office/drawing/2014/main" id="{E8DB9037-B54F-4BC1-9106-9EDB4364FFE6}"/>
                </a:ext>
              </a:extLst>
            </p:cNvPr>
            <p:cNvGrpSpPr/>
            <p:nvPr/>
          </p:nvGrpSpPr>
          <p:grpSpPr>
            <a:xfrm>
              <a:off x="4108879" y="1409655"/>
              <a:ext cx="5919041" cy="540790"/>
              <a:chOff x="7270048" y="2024844"/>
              <a:chExt cx="5919041" cy="540790"/>
            </a:xfrm>
          </p:grpSpPr>
          <p:sp>
            <p:nvSpPr>
              <p:cNvPr id="45" name="TextBox 65">
                <a:extLst>
                  <a:ext uri="{FF2B5EF4-FFF2-40B4-BE49-F238E27FC236}">
                    <a16:creationId xmlns:a16="http://schemas.microsoft.com/office/drawing/2014/main" id="{A8AB5E98-771B-4AB0-ACBB-3874F1A644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70048" y="2024844"/>
                <a:ext cx="1295327" cy="215444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Enter the title text</a:t>
                </a:r>
              </a:p>
            </p:txBody>
          </p:sp>
          <p:sp>
            <p:nvSpPr>
              <p:cNvPr id="46" name="TextBox 66">
                <a:extLst>
                  <a:ext uri="{FF2B5EF4-FFF2-40B4-BE49-F238E27FC236}">
                    <a16:creationId xmlns:a16="http://schemas.microsoft.com/office/drawing/2014/main" id="{F6D65640-F7B7-4414-8007-02CB8C6381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70048" y="2240288"/>
                <a:ext cx="5919041" cy="325346"/>
              </a:xfrm>
              <a:prstGeom prst="rect">
                <a:avLst/>
              </a:prstGeom>
              <a:noFill/>
            </p:spPr>
            <p:txBody>
              <a:bodyPr wrap="square" lIns="216000" tIns="46800" rIns="90000" bIns="46800">
                <a:no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specific content here, the text need not be too cumbersome, a simple description can be, please note the beauty of the layout.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25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3F9C6D-A887-49D8-ADDE-63AA7E56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ED7D0B-0218-4607-A18F-8ECED25CD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987" y="279311"/>
            <a:ext cx="9938601" cy="4762392"/>
          </a:xfrm>
          <a:prstGeom prst="rect">
            <a:avLst/>
          </a:prstGeom>
        </p:spPr>
      </p:pic>
      <p:grpSp>
        <p:nvGrpSpPr>
          <p:cNvPr id="47" name="ïSḷíḋé">
            <a:extLst>
              <a:ext uri="{FF2B5EF4-FFF2-40B4-BE49-F238E27FC236}">
                <a16:creationId xmlns:a16="http://schemas.microsoft.com/office/drawing/2014/main" id="{8B84620F-DE8A-4490-AA4D-7DA96E7F7E97}"/>
              </a:ext>
            </a:extLst>
          </p:cNvPr>
          <p:cNvGrpSpPr/>
          <p:nvPr/>
        </p:nvGrpSpPr>
        <p:grpSpPr>
          <a:xfrm>
            <a:off x="4340987" y="2458628"/>
            <a:ext cx="3207311" cy="2443205"/>
            <a:chOff x="1468531" y="1871421"/>
            <a:chExt cx="2080967" cy="1585199"/>
          </a:xfrm>
        </p:grpSpPr>
        <p:sp>
          <p:nvSpPr>
            <p:cNvPr id="48" name="iŝľíḋé">
              <a:extLst>
                <a:ext uri="{FF2B5EF4-FFF2-40B4-BE49-F238E27FC236}">
                  <a16:creationId xmlns:a16="http://schemas.microsoft.com/office/drawing/2014/main" id="{E3055802-CC3D-4D11-83D4-F8390AD4419F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ḷíḓé">
              <a:extLst>
                <a:ext uri="{FF2B5EF4-FFF2-40B4-BE49-F238E27FC236}">
                  <a16:creationId xmlns:a16="http://schemas.microsoft.com/office/drawing/2014/main" id="{6F85F50B-0B2C-4EF2-97D8-74F5A4E42A6E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îś1ïďè">
              <a:extLst>
                <a:ext uri="{FF2B5EF4-FFF2-40B4-BE49-F238E27FC236}">
                  <a16:creationId xmlns:a16="http://schemas.microsoft.com/office/drawing/2014/main" id="{21636EC4-D5C0-4671-BA7B-EDA0EED1A9AE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2" name="işľíḋê">
              <a:extLst>
                <a:ext uri="{FF2B5EF4-FFF2-40B4-BE49-F238E27FC236}">
                  <a16:creationId xmlns:a16="http://schemas.microsoft.com/office/drawing/2014/main" id="{64B092BD-7CE2-4022-B5DE-D7A54F298103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ṥḷíḑè">
              <a:extLst>
                <a:ext uri="{FF2B5EF4-FFF2-40B4-BE49-F238E27FC236}">
                  <a16:creationId xmlns:a16="http://schemas.microsoft.com/office/drawing/2014/main" id="{FB7D9672-5BE9-4035-B5A5-D82D6C370B2E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4" name="ís1îḋe">
            <a:extLst>
              <a:ext uri="{FF2B5EF4-FFF2-40B4-BE49-F238E27FC236}">
                <a16:creationId xmlns:a16="http://schemas.microsoft.com/office/drawing/2014/main" id="{696C722B-231F-463D-9E96-73332021E756}"/>
              </a:ext>
            </a:extLst>
          </p:cNvPr>
          <p:cNvSpPr/>
          <p:nvPr/>
        </p:nvSpPr>
        <p:spPr bwMode="auto">
          <a:xfrm>
            <a:off x="3461475" y="5443286"/>
            <a:ext cx="590596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note the aesthetics of the layout. Text need not be too cumbersome, simple description can be, please pay attention to the beauty of the layout.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5" name="iśḻïďê">
            <a:extLst>
              <a:ext uri="{FF2B5EF4-FFF2-40B4-BE49-F238E27FC236}">
                <a16:creationId xmlns:a16="http://schemas.microsoft.com/office/drawing/2014/main" id="{63866E49-AA3E-4310-BFB1-200DFCCE3D50}"/>
              </a:ext>
            </a:extLst>
          </p:cNvPr>
          <p:cNvSpPr txBox="1"/>
          <p:nvPr/>
        </p:nvSpPr>
        <p:spPr bwMode="auto">
          <a:xfrm>
            <a:off x="4802581" y="4813056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4000" b="1" dirty="0">
                <a:cs typeface="+mn-ea"/>
                <a:sym typeface="+mn-lt"/>
              </a:rPr>
              <a:t>Work plan for next year</a:t>
            </a:r>
            <a:endParaRPr lang="en-US" altLang="zh-CN" sz="4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6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Work plan for next year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pic>
        <p:nvPicPr>
          <p:cNvPr id="49" name="图片 22">
            <a:extLst>
              <a:ext uri="{FF2B5EF4-FFF2-40B4-BE49-F238E27FC236}">
                <a16:creationId xmlns:a16="http://schemas.microsoft.com/office/drawing/2014/main" id="{8805001C-930C-4270-BDB9-AEEC474D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9381" y="1843088"/>
            <a:ext cx="301134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68EEBDA-731D-45E5-B6F5-E6B8F2788C0B}"/>
              </a:ext>
            </a:extLst>
          </p:cNvPr>
          <p:cNvGrpSpPr/>
          <p:nvPr/>
        </p:nvGrpSpPr>
        <p:grpSpPr>
          <a:xfrm>
            <a:off x="1350965" y="1843089"/>
            <a:ext cx="3146425" cy="1993900"/>
            <a:chOff x="1350963" y="1843088"/>
            <a:chExt cx="3146425" cy="1993900"/>
          </a:xfrm>
        </p:grpSpPr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DF848C83-04B2-4AC3-B130-82226B1E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63" y="1843088"/>
              <a:ext cx="3146425" cy="1993900"/>
            </a:xfrm>
            <a:prstGeom prst="rect">
              <a:avLst/>
            </a:prstGeom>
            <a:solidFill>
              <a:srgbClr val="F787B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id-ID" altLang="en-US" sz="5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id="{E94EA8C6-57EF-40CB-A0BF-9BF96253B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5613" y="2298091"/>
              <a:ext cx="23383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TextBox 13">
              <a:extLst>
                <a:ext uri="{FF2B5EF4-FFF2-40B4-BE49-F238E27FC236}">
                  <a16:creationId xmlns:a16="http://schemas.microsoft.com/office/drawing/2014/main" id="{17A51D55-2622-4555-866C-8E7A76B40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400" y="2652103"/>
              <a:ext cx="2044700" cy="59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FD29227-8B0B-44A6-A7D3-3632A6FC51D8}"/>
              </a:ext>
            </a:extLst>
          </p:cNvPr>
          <p:cNvGrpSpPr/>
          <p:nvPr/>
        </p:nvGrpSpPr>
        <p:grpSpPr>
          <a:xfrm>
            <a:off x="7715252" y="1843088"/>
            <a:ext cx="3146425" cy="1993900"/>
            <a:chOff x="7715250" y="1843088"/>
            <a:chExt cx="3146425" cy="1993900"/>
          </a:xfrm>
        </p:grpSpPr>
        <p:sp>
          <p:nvSpPr>
            <p:cNvPr id="51" name="Rectangle 6">
              <a:extLst>
                <a:ext uri="{FF2B5EF4-FFF2-40B4-BE49-F238E27FC236}">
                  <a16:creationId xmlns:a16="http://schemas.microsoft.com/office/drawing/2014/main" id="{A81D4B95-55B3-480C-9327-FFC580F42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50" y="1843088"/>
              <a:ext cx="3146425" cy="1993900"/>
            </a:xfrm>
            <a:prstGeom prst="rect">
              <a:avLst/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13">
              <a:extLst>
                <a:ext uri="{FF2B5EF4-FFF2-40B4-BE49-F238E27FC236}">
                  <a16:creationId xmlns:a16="http://schemas.microsoft.com/office/drawing/2014/main" id="{2DA7690F-2C0F-4BE3-9B77-B91F29B20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1013" y="2354263"/>
              <a:ext cx="23368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TextBox 13">
              <a:extLst>
                <a:ext uri="{FF2B5EF4-FFF2-40B4-BE49-F238E27FC236}">
                  <a16:creationId xmlns:a16="http://schemas.microsoft.com/office/drawing/2014/main" id="{9DA8F71D-2485-436F-AE2E-0F0411D30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4213" y="2669224"/>
              <a:ext cx="2046286" cy="59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ctr" defTabSz="1216025">
                <a:lnSpc>
                  <a:spcPts val="1600"/>
                </a:lnSpc>
                <a:defRPr sz="1000">
                  <a:solidFill>
                    <a:schemeClr val="bg1"/>
                  </a:solidFill>
                  <a:latin typeface="+mn-ea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Please add specific content here, the text need not be too cumbersome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67BAE3F-6600-4ADB-994B-4F6F71C65EC4}"/>
              </a:ext>
            </a:extLst>
          </p:cNvPr>
          <p:cNvGrpSpPr/>
          <p:nvPr/>
        </p:nvGrpSpPr>
        <p:grpSpPr>
          <a:xfrm>
            <a:off x="1350963" y="4168777"/>
            <a:ext cx="3084512" cy="1192994"/>
            <a:chOff x="1350963" y="4168775"/>
            <a:chExt cx="3084512" cy="1192994"/>
          </a:xfrm>
        </p:grpSpPr>
        <p:sp>
          <p:nvSpPr>
            <p:cNvPr id="52" name="Oval 22">
              <a:extLst>
                <a:ext uri="{FF2B5EF4-FFF2-40B4-BE49-F238E27FC236}">
                  <a16:creationId xmlns:a16="http://schemas.microsoft.com/office/drawing/2014/main" id="{97579086-A614-4FA6-ACFD-391B5B25D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63" y="4168775"/>
              <a:ext cx="585787" cy="585788"/>
            </a:xfrm>
            <a:prstGeom prst="ellipse">
              <a:avLst/>
            </a:prstGeom>
            <a:solidFill>
              <a:srgbClr val="DE4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AU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A1326164-E0B8-4E29-A501-2819AEC9F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314" y="4276725"/>
              <a:ext cx="5730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矩形 16">
              <a:extLst>
                <a:ext uri="{FF2B5EF4-FFF2-40B4-BE49-F238E27FC236}">
                  <a16:creationId xmlns:a16="http://schemas.microsoft.com/office/drawing/2014/main" id="{899EEA2B-9B0A-427A-ADE1-0E8AAC1CF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607" y="4624388"/>
              <a:ext cx="2338387" cy="73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id="{BF2BC840-B373-4095-A010-5D70B70B0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321175"/>
              <a:ext cx="23383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A4C0EDB-6E4E-49B3-832E-08B11D4FC2B4}"/>
              </a:ext>
            </a:extLst>
          </p:cNvPr>
          <p:cNvGrpSpPr/>
          <p:nvPr/>
        </p:nvGrpSpPr>
        <p:grpSpPr>
          <a:xfrm>
            <a:off x="4533901" y="4168776"/>
            <a:ext cx="3068639" cy="1192994"/>
            <a:chOff x="4533900" y="4168775"/>
            <a:chExt cx="3068638" cy="1192994"/>
          </a:xfrm>
        </p:grpSpPr>
        <p:sp>
          <p:nvSpPr>
            <p:cNvPr id="53" name="Oval 33">
              <a:extLst>
                <a:ext uri="{FF2B5EF4-FFF2-40B4-BE49-F238E27FC236}">
                  <a16:creationId xmlns:a16="http://schemas.microsoft.com/office/drawing/2014/main" id="{578F0C06-B7FD-449B-8338-4A9E9F17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900" y="4168775"/>
              <a:ext cx="585788" cy="585788"/>
            </a:xfrm>
            <a:prstGeom prst="ellipse">
              <a:avLst/>
            </a:prstGeom>
            <a:solidFill>
              <a:srgbClr val="513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7EC3F428-CBB0-4EA4-8848-DC8596D7D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839" y="4276725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矩形 18">
              <a:extLst>
                <a:ext uri="{FF2B5EF4-FFF2-40B4-BE49-F238E27FC236}">
                  <a16:creationId xmlns:a16="http://schemas.microsoft.com/office/drawing/2014/main" id="{7C3128F2-7698-4447-986D-B7C21301B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4624388"/>
              <a:ext cx="2306637" cy="73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65" name="TextBox 13">
              <a:extLst>
                <a:ext uri="{FF2B5EF4-FFF2-40B4-BE49-F238E27FC236}">
                  <a16:creationId xmlns:a16="http://schemas.microsoft.com/office/drawing/2014/main" id="{799335B5-1C60-41FA-BA5C-3DC0F3358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4150" y="4338638"/>
              <a:ext cx="23383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3D528DF-5374-471B-B9F4-8653C916BD33}"/>
              </a:ext>
            </a:extLst>
          </p:cNvPr>
          <p:cNvGrpSpPr/>
          <p:nvPr/>
        </p:nvGrpSpPr>
        <p:grpSpPr>
          <a:xfrm>
            <a:off x="7718425" y="4168776"/>
            <a:ext cx="3062288" cy="1158069"/>
            <a:chOff x="7718425" y="4168775"/>
            <a:chExt cx="3062288" cy="1158069"/>
          </a:xfrm>
        </p:grpSpPr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5311F23E-F51D-4CF1-A90E-3E494CF84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8425" y="4168775"/>
              <a:ext cx="585788" cy="585788"/>
            </a:xfrm>
            <a:prstGeom prst="ellipse">
              <a:avLst/>
            </a:prstGeom>
            <a:solidFill>
              <a:srgbClr val="76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51C64B80-0F1B-4E58-AEB3-A74C68D1F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364" y="4276725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矩形 20">
              <a:extLst>
                <a:ext uri="{FF2B5EF4-FFF2-40B4-BE49-F238E27FC236}">
                  <a16:creationId xmlns:a16="http://schemas.microsoft.com/office/drawing/2014/main" id="{0FEA89EB-424F-4E93-8F2A-840D3799E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994" y="4589463"/>
              <a:ext cx="2306637" cy="73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67" name="TextBox 13">
              <a:extLst>
                <a:ext uri="{FF2B5EF4-FFF2-40B4-BE49-F238E27FC236}">
                  <a16:creationId xmlns:a16="http://schemas.microsoft.com/office/drawing/2014/main" id="{C9799114-5391-47B9-B507-B2DE7C754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3913" y="4321175"/>
              <a:ext cx="23368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3F9C6D-A887-49D8-ADDE-63AA7E56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5077D4-C1BC-4E84-AE7B-BF668093FAFE}"/>
              </a:ext>
            </a:extLst>
          </p:cNvPr>
          <p:cNvGrpSpPr/>
          <p:nvPr/>
        </p:nvGrpSpPr>
        <p:grpSpPr>
          <a:xfrm>
            <a:off x="100632" y="234172"/>
            <a:ext cx="3406991" cy="2965716"/>
            <a:chOff x="512082" y="634730"/>
            <a:chExt cx="5215953" cy="454038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1E804E8-B9DA-4F7B-8231-622FB25DD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05562" flipH="1">
              <a:off x="512082" y="634730"/>
              <a:ext cx="3972832" cy="45403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C15C8B0-978C-47B5-8988-A4AC44D95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21412">
              <a:off x="2968123" y="1217248"/>
              <a:ext cx="2759912" cy="3154185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F08937A5-FEE9-42E8-A50F-A5652E3DA2D9}"/>
              </a:ext>
            </a:extLst>
          </p:cNvPr>
          <p:cNvSpPr/>
          <p:nvPr/>
        </p:nvSpPr>
        <p:spPr>
          <a:xfrm>
            <a:off x="3843678" y="15999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b="1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8" name="ïSḷíḋé">
            <a:extLst>
              <a:ext uri="{FF2B5EF4-FFF2-40B4-BE49-F238E27FC236}">
                <a16:creationId xmlns:a16="http://schemas.microsoft.com/office/drawing/2014/main" id="{D4C6E3C4-CD10-4097-BC39-DED8D4E0B43F}"/>
              </a:ext>
            </a:extLst>
          </p:cNvPr>
          <p:cNvGrpSpPr/>
          <p:nvPr/>
        </p:nvGrpSpPr>
        <p:grpSpPr>
          <a:xfrm>
            <a:off x="1369188" y="2725328"/>
            <a:ext cx="1639137" cy="1562495"/>
            <a:chOff x="1468531" y="1871421"/>
            <a:chExt cx="2080967" cy="1983665"/>
          </a:xfrm>
        </p:grpSpPr>
        <p:sp>
          <p:nvSpPr>
            <p:cNvPr id="9" name="iŝľíḋé">
              <a:extLst>
                <a:ext uri="{FF2B5EF4-FFF2-40B4-BE49-F238E27FC236}">
                  <a16:creationId xmlns:a16="http://schemas.microsoft.com/office/drawing/2014/main" id="{A2C20ACC-89ED-45CF-AA19-95C68E2B013E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ṡḷíḓé">
              <a:extLst>
                <a:ext uri="{FF2B5EF4-FFF2-40B4-BE49-F238E27FC236}">
                  <a16:creationId xmlns:a16="http://schemas.microsoft.com/office/drawing/2014/main" id="{A9AD877B-300D-4D2F-A1C7-1EC3CBA03442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îś1ïďè">
              <a:extLst>
                <a:ext uri="{FF2B5EF4-FFF2-40B4-BE49-F238E27FC236}">
                  <a16:creationId xmlns:a16="http://schemas.microsoft.com/office/drawing/2014/main" id="{EC192CF1-F80C-4393-9CA1-C9DC806130E8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îş1íḓè">
              <a:extLst>
                <a:ext uri="{FF2B5EF4-FFF2-40B4-BE49-F238E27FC236}">
                  <a16:creationId xmlns:a16="http://schemas.microsoft.com/office/drawing/2014/main" id="{AF997A98-6FFB-4A07-8541-D7BB87BB887E}"/>
                </a:ext>
              </a:extLst>
            </p:cNvPr>
            <p:cNvSpPr/>
            <p:nvPr/>
          </p:nvSpPr>
          <p:spPr bwMode="auto">
            <a:xfrm>
              <a:off x="2687824" y="3456620"/>
              <a:ext cx="398466" cy="39846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şľíḋê">
              <a:extLst>
                <a:ext uri="{FF2B5EF4-FFF2-40B4-BE49-F238E27FC236}">
                  <a16:creationId xmlns:a16="http://schemas.microsoft.com/office/drawing/2014/main" id="{1FA59098-F9B7-48E4-BCCE-92BB39074E2D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ṥḷíḑè">
              <a:extLst>
                <a:ext uri="{FF2B5EF4-FFF2-40B4-BE49-F238E27FC236}">
                  <a16:creationId xmlns:a16="http://schemas.microsoft.com/office/drawing/2014/main" id="{6710F832-E1E2-4F24-A3B1-F2452BC17EDE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iṩ1íḑé">
            <a:extLst>
              <a:ext uri="{FF2B5EF4-FFF2-40B4-BE49-F238E27FC236}">
                <a16:creationId xmlns:a16="http://schemas.microsoft.com/office/drawing/2014/main" id="{E73406E4-0E7B-45C2-A92B-96EE67075D38}"/>
              </a:ext>
            </a:extLst>
          </p:cNvPr>
          <p:cNvGrpSpPr/>
          <p:nvPr/>
        </p:nvGrpSpPr>
        <p:grpSpPr>
          <a:xfrm>
            <a:off x="5586494" y="2725328"/>
            <a:ext cx="1639137" cy="1562495"/>
            <a:chOff x="1468531" y="1871421"/>
            <a:chExt cx="2080967" cy="1983665"/>
          </a:xfrm>
        </p:grpSpPr>
        <p:sp>
          <p:nvSpPr>
            <p:cNvPr id="16" name="í$ļíďé">
              <a:extLst>
                <a:ext uri="{FF2B5EF4-FFF2-40B4-BE49-F238E27FC236}">
                  <a16:creationId xmlns:a16="http://schemas.microsoft.com/office/drawing/2014/main" id="{ACEB3630-C861-4CE5-981C-8E3794A440B6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$ḷiḓe">
              <a:extLst>
                <a:ext uri="{FF2B5EF4-FFF2-40B4-BE49-F238E27FC236}">
                  <a16:creationId xmlns:a16="http://schemas.microsoft.com/office/drawing/2014/main" id="{90CF5AE6-470E-4455-9B1F-9049DF709066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$lîḋé">
              <a:extLst>
                <a:ext uri="{FF2B5EF4-FFF2-40B4-BE49-F238E27FC236}">
                  <a16:creationId xmlns:a16="http://schemas.microsoft.com/office/drawing/2014/main" id="{A9567626-63EA-461A-A013-E1B6648E5AED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íşľïḋe">
              <a:extLst>
                <a:ext uri="{FF2B5EF4-FFF2-40B4-BE49-F238E27FC236}">
                  <a16:creationId xmlns:a16="http://schemas.microsoft.com/office/drawing/2014/main" id="{61DA8829-44D2-4988-9891-541F809E0F8E}"/>
                </a:ext>
              </a:extLst>
            </p:cNvPr>
            <p:cNvSpPr/>
            <p:nvPr/>
          </p:nvSpPr>
          <p:spPr bwMode="auto">
            <a:xfrm>
              <a:off x="2687824" y="3456620"/>
              <a:ext cx="398466" cy="39846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ṩḷïdê">
              <a:extLst>
                <a:ext uri="{FF2B5EF4-FFF2-40B4-BE49-F238E27FC236}">
                  <a16:creationId xmlns:a16="http://schemas.microsoft.com/office/drawing/2014/main" id="{6ECBE86A-8BCA-48ED-B966-7C1CF39D64AB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š1íḍe">
              <a:extLst>
                <a:ext uri="{FF2B5EF4-FFF2-40B4-BE49-F238E27FC236}">
                  <a16:creationId xmlns:a16="http://schemas.microsoft.com/office/drawing/2014/main" id="{FB31966F-F264-46B0-B1A8-0DB22C1BE1A7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256CD19-D24E-4EC0-8BC3-87648D30D75A}"/>
              </a:ext>
            </a:extLst>
          </p:cNvPr>
          <p:cNvGrpSpPr/>
          <p:nvPr/>
        </p:nvGrpSpPr>
        <p:grpSpPr>
          <a:xfrm>
            <a:off x="2924185" y="2928811"/>
            <a:ext cx="2586841" cy="970279"/>
            <a:chOff x="2847984" y="3347909"/>
            <a:chExt cx="2586841" cy="970279"/>
          </a:xfrm>
        </p:grpSpPr>
        <p:sp>
          <p:nvSpPr>
            <p:cNvPr id="22" name="ís1îḋe">
              <a:extLst>
                <a:ext uri="{FF2B5EF4-FFF2-40B4-BE49-F238E27FC236}">
                  <a16:creationId xmlns:a16="http://schemas.microsoft.com/office/drawing/2014/main" id="{B014AB5D-F95F-4AFC-B187-BA9317FD405C}"/>
                </a:ext>
              </a:extLst>
            </p:cNvPr>
            <p:cNvSpPr/>
            <p:nvPr/>
          </p:nvSpPr>
          <p:spPr bwMode="auto">
            <a:xfrm>
              <a:off x="2847984" y="3760789"/>
              <a:ext cx="245081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note the aesthetics of the layout. Text need not be too cumbersome, simple description can be, please pay attention to the beauty of the layout.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23" name="iśḻïďê">
              <a:extLst>
                <a:ext uri="{FF2B5EF4-FFF2-40B4-BE49-F238E27FC236}">
                  <a16:creationId xmlns:a16="http://schemas.microsoft.com/office/drawing/2014/main" id="{94392FC1-8179-4FD8-A74D-6EEFD5CED3BA}"/>
                </a:ext>
              </a:extLst>
            </p:cNvPr>
            <p:cNvSpPr txBox="1"/>
            <p:nvPr/>
          </p:nvSpPr>
          <p:spPr bwMode="auto">
            <a:xfrm>
              <a:off x="2847984" y="3347909"/>
              <a:ext cx="2586841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360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Chapter title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2FCB8C5-74BE-4979-ACB8-B543C8892596}"/>
              </a:ext>
            </a:extLst>
          </p:cNvPr>
          <p:cNvGrpSpPr/>
          <p:nvPr/>
        </p:nvGrpSpPr>
        <p:grpSpPr>
          <a:xfrm>
            <a:off x="7225632" y="2928811"/>
            <a:ext cx="2843985" cy="970279"/>
            <a:chOff x="7149430" y="3347909"/>
            <a:chExt cx="2843985" cy="970279"/>
          </a:xfrm>
        </p:grpSpPr>
        <p:sp>
          <p:nvSpPr>
            <p:cNvPr id="24" name="îṥ1iďé">
              <a:extLst>
                <a:ext uri="{FF2B5EF4-FFF2-40B4-BE49-F238E27FC236}">
                  <a16:creationId xmlns:a16="http://schemas.microsoft.com/office/drawing/2014/main" id="{757DD55B-7490-4CBE-8C68-E75CFC850F20}"/>
                </a:ext>
              </a:extLst>
            </p:cNvPr>
            <p:cNvSpPr/>
            <p:nvPr/>
          </p:nvSpPr>
          <p:spPr bwMode="auto">
            <a:xfrm>
              <a:off x="7149431" y="3760789"/>
              <a:ext cx="23777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note the aesthetics of the layout. Text need not be too cumbersome, simple description can be, please pay attention to the beauty of the layout.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islïďe">
              <a:extLst>
                <a:ext uri="{FF2B5EF4-FFF2-40B4-BE49-F238E27FC236}">
                  <a16:creationId xmlns:a16="http://schemas.microsoft.com/office/drawing/2014/main" id="{06363F97-0244-41DD-A01B-9A15DA76B17B}"/>
                </a:ext>
              </a:extLst>
            </p:cNvPr>
            <p:cNvSpPr txBox="1"/>
            <p:nvPr/>
          </p:nvSpPr>
          <p:spPr bwMode="auto">
            <a:xfrm>
              <a:off x="7149430" y="3347909"/>
              <a:ext cx="284398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360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Chapter title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</p:grpSp>
      <p:grpSp>
        <p:nvGrpSpPr>
          <p:cNvPr id="27" name="íṣlïḍe">
            <a:extLst>
              <a:ext uri="{FF2B5EF4-FFF2-40B4-BE49-F238E27FC236}">
                <a16:creationId xmlns:a16="http://schemas.microsoft.com/office/drawing/2014/main" id="{EAFAE0AE-213D-421B-B089-3706E39F4E8C}"/>
              </a:ext>
            </a:extLst>
          </p:cNvPr>
          <p:cNvGrpSpPr/>
          <p:nvPr/>
        </p:nvGrpSpPr>
        <p:grpSpPr>
          <a:xfrm>
            <a:off x="3329813" y="4483983"/>
            <a:ext cx="1639137" cy="1562495"/>
            <a:chOff x="1468531" y="1871421"/>
            <a:chExt cx="2080967" cy="1983665"/>
          </a:xfrm>
        </p:grpSpPr>
        <p:sp>
          <p:nvSpPr>
            <p:cNvPr id="28" name="ïš1íḍê">
              <a:extLst>
                <a:ext uri="{FF2B5EF4-FFF2-40B4-BE49-F238E27FC236}">
                  <a16:creationId xmlns:a16="http://schemas.microsoft.com/office/drawing/2014/main" id="{6E19B973-3548-4AD7-982D-17BFE28E3239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slïḋè">
              <a:extLst>
                <a:ext uri="{FF2B5EF4-FFF2-40B4-BE49-F238E27FC236}">
                  <a16:creationId xmlns:a16="http://schemas.microsoft.com/office/drawing/2014/main" id="{344206D2-07FC-46A9-9C6E-C5C5E18109D1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şľîḋe">
              <a:extLst>
                <a:ext uri="{FF2B5EF4-FFF2-40B4-BE49-F238E27FC236}">
                  <a16:creationId xmlns:a16="http://schemas.microsoft.com/office/drawing/2014/main" id="{95898B0D-7648-434E-823F-BD9788D5EE32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1" name="işḻiḍe">
              <a:extLst>
                <a:ext uri="{FF2B5EF4-FFF2-40B4-BE49-F238E27FC236}">
                  <a16:creationId xmlns:a16="http://schemas.microsoft.com/office/drawing/2014/main" id="{7BC15569-0C52-443F-9D7A-DA7E5CD14104}"/>
                </a:ext>
              </a:extLst>
            </p:cNvPr>
            <p:cNvSpPr/>
            <p:nvPr/>
          </p:nvSpPr>
          <p:spPr bwMode="auto">
            <a:xfrm>
              <a:off x="2687824" y="3456620"/>
              <a:ext cx="398466" cy="39846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ś1ïḍè">
              <a:extLst>
                <a:ext uri="{FF2B5EF4-FFF2-40B4-BE49-F238E27FC236}">
                  <a16:creationId xmlns:a16="http://schemas.microsoft.com/office/drawing/2014/main" id="{012D0C91-63C1-4EB5-A994-4AC92E241D7C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ṡļîďe">
              <a:extLst>
                <a:ext uri="{FF2B5EF4-FFF2-40B4-BE49-F238E27FC236}">
                  <a16:creationId xmlns:a16="http://schemas.microsoft.com/office/drawing/2014/main" id="{47144220-EE6E-4065-8368-3124EB10271F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4" name="ï$ľíḋê">
            <a:extLst>
              <a:ext uri="{FF2B5EF4-FFF2-40B4-BE49-F238E27FC236}">
                <a16:creationId xmlns:a16="http://schemas.microsoft.com/office/drawing/2014/main" id="{A74D6A75-7F3A-4FB7-9546-56860EF16F4A}"/>
              </a:ext>
            </a:extLst>
          </p:cNvPr>
          <p:cNvGrpSpPr/>
          <p:nvPr/>
        </p:nvGrpSpPr>
        <p:grpSpPr>
          <a:xfrm>
            <a:off x="7547121" y="4483983"/>
            <a:ext cx="1639137" cy="1562495"/>
            <a:chOff x="1468531" y="1871421"/>
            <a:chExt cx="2080967" cy="1983665"/>
          </a:xfrm>
        </p:grpSpPr>
        <p:sp>
          <p:nvSpPr>
            <p:cNvPr id="35" name="îṧḻíde">
              <a:extLst>
                <a:ext uri="{FF2B5EF4-FFF2-40B4-BE49-F238E27FC236}">
                  <a16:creationId xmlns:a16="http://schemas.microsoft.com/office/drawing/2014/main" id="{FB078778-9A28-4828-A6D0-6647E59703CC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sľïḑe">
              <a:extLst>
                <a:ext uri="{FF2B5EF4-FFF2-40B4-BE49-F238E27FC236}">
                  <a16:creationId xmlns:a16="http://schemas.microsoft.com/office/drawing/2014/main" id="{6D5A82BA-5EC2-425C-96B0-65BB9EC9EF19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$1ïḋe">
              <a:extLst>
                <a:ext uri="{FF2B5EF4-FFF2-40B4-BE49-F238E27FC236}">
                  <a16:creationId xmlns:a16="http://schemas.microsoft.com/office/drawing/2014/main" id="{615864FE-0A12-4284-9976-B674E3BEECD1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8" name="îśḻíḑé">
              <a:extLst>
                <a:ext uri="{FF2B5EF4-FFF2-40B4-BE49-F238E27FC236}">
                  <a16:creationId xmlns:a16="http://schemas.microsoft.com/office/drawing/2014/main" id="{E4F27787-C5AD-4FBE-B779-4714C93FEB69}"/>
                </a:ext>
              </a:extLst>
            </p:cNvPr>
            <p:cNvSpPr/>
            <p:nvPr/>
          </p:nvSpPr>
          <p:spPr bwMode="auto">
            <a:xfrm>
              <a:off x="2687824" y="3456620"/>
              <a:ext cx="398466" cy="39846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ïş1ïḋê">
              <a:extLst>
                <a:ext uri="{FF2B5EF4-FFF2-40B4-BE49-F238E27FC236}">
                  <a16:creationId xmlns:a16="http://schemas.microsoft.com/office/drawing/2014/main" id="{E4673DEF-F7D9-4780-A3DF-769A8BE2C86A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şḻidè">
              <a:extLst>
                <a:ext uri="{FF2B5EF4-FFF2-40B4-BE49-F238E27FC236}">
                  <a16:creationId xmlns:a16="http://schemas.microsoft.com/office/drawing/2014/main" id="{E8C06AB7-327E-463A-B262-B7E8853F14DE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D00A83B-119C-4D4C-9B6C-D3E0FE75586B}"/>
              </a:ext>
            </a:extLst>
          </p:cNvPr>
          <p:cNvGrpSpPr/>
          <p:nvPr/>
        </p:nvGrpSpPr>
        <p:grpSpPr>
          <a:xfrm>
            <a:off x="4884812" y="4703369"/>
            <a:ext cx="2586841" cy="970279"/>
            <a:chOff x="4808610" y="5122467"/>
            <a:chExt cx="2586841" cy="970279"/>
          </a:xfrm>
        </p:grpSpPr>
        <p:sp>
          <p:nvSpPr>
            <p:cNvPr id="41" name="iśḻîḋé">
              <a:extLst>
                <a:ext uri="{FF2B5EF4-FFF2-40B4-BE49-F238E27FC236}">
                  <a16:creationId xmlns:a16="http://schemas.microsoft.com/office/drawing/2014/main" id="{F359891F-03B7-40EE-9284-0361A030A900}"/>
                </a:ext>
              </a:extLst>
            </p:cNvPr>
            <p:cNvSpPr/>
            <p:nvPr/>
          </p:nvSpPr>
          <p:spPr bwMode="auto">
            <a:xfrm>
              <a:off x="4808611" y="5535347"/>
              <a:ext cx="245342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note the aesthetics of the layout. Text need not be too cumbersome, simple description can be, please pay attention to the beauty of the layout.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ís1ídé">
              <a:extLst>
                <a:ext uri="{FF2B5EF4-FFF2-40B4-BE49-F238E27FC236}">
                  <a16:creationId xmlns:a16="http://schemas.microsoft.com/office/drawing/2014/main" id="{CD1BBD13-D029-4A3F-9DAA-B84AC5A43E95}"/>
                </a:ext>
              </a:extLst>
            </p:cNvPr>
            <p:cNvSpPr txBox="1"/>
            <p:nvPr/>
          </p:nvSpPr>
          <p:spPr bwMode="auto">
            <a:xfrm>
              <a:off x="4808610" y="5122467"/>
              <a:ext cx="2586841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360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Chapter title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B2C53E4-285B-4581-B923-4B1D221104C3}"/>
              </a:ext>
            </a:extLst>
          </p:cNvPr>
          <p:cNvGrpSpPr/>
          <p:nvPr/>
        </p:nvGrpSpPr>
        <p:grpSpPr>
          <a:xfrm>
            <a:off x="9186257" y="4703369"/>
            <a:ext cx="2843985" cy="970279"/>
            <a:chOff x="9110056" y="5122467"/>
            <a:chExt cx="2843985" cy="970279"/>
          </a:xfrm>
        </p:grpSpPr>
        <p:sp>
          <p:nvSpPr>
            <p:cNvPr id="43" name="ïsľîďè">
              <a:extLst>
                <a:ext uri="{FF2B5EF4-FFF2-40B4-BE49-F238E27FC236}">
                  <a16:creationId xmlns:a16="http://schemas.microsoft.com/office/drawing/2014/main" id="{3137665F-E49A-48D4-9C30-26726A3A2C6F}"/>
                </a:ext>
              </a:extLst>
            </p:cNvPr>
            <p:cNvSpPr/>
            <p:nvPr/>
          </p:nvSpPr>
          <p:spPr bwMode="auto">
            <a:xfrm>
              <a:off x="9110057" y="5535347"/>
              <a:ext cx="23777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note the aesthetics of the layout. Text need not be too cumbersome, simple description can be, please pay attention to the beauty of the layout.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iślíďê">
              <a:extLst>
                <a:ext uri="{FF2B5EF4-FFF2-40B4-BE49-F238E27FC236}">
                  <a16:creationId xmlns:a16="http://schemas.microsoft.com/office/drawing/2014/main" id="{72B62FAD-675C-4293-BD8A-26475AD146AB}"/>
                </a:ext>
              </a:extLst>
            </p:cNvPr>
            <p:cNvSpPr txBox="1"/>
            <p:nvPr/>
          </p:nvSpPr>
          <p:spPr bwMode="auto">
            <a:xfrm>
              <a:off x="9110056" y="5122467"/>
              <a:ext cx="284398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360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Chapter title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Work plan for next year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AF03487-88EA-4483-8E3D-E32F068EA481}"/>
              </a:ext>
            </a:extLst>
          </p:cNvPr>
          <p:cNvGrpSpPr/>
          <p:nvPr/>
        </p:nvGrpSpPr>
        <p:grpSpPr>
          <a:xfrm>
            <a:off x="4465637" y="2168302"/>
            <a:ext cx="1782763" cy="1373187"/>
            <a:chOff x="4465638" y="1979613"/>
            <a:chExt cx="1782762" cy="1373187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3C564E8-5886-47D5-BA02-B468330E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1979613"/>
              <a:ext cx="1187450" cy="1373187"/>
            </a:xfrm>
            <a:custGeom>
              <a:avLst/>
              <a:gdLst>
                <a:gd name="T0" fmla="*/ 0 w 1240"/>
                <a:gd name="T1" fmla="*/ 0 h 1434"/>
                <a:gd name="T2" fmla="*/ 2147483647 w 1240"/>
                <a:gd name="T3" fmla="*/ 2147483647 h 1434"/>
                <a:gd name="T4" fmla="*/ 0 w 1240"/>
                <a:gd name="T5" fmla="*/ 2147483647 h 1434"/>
                <a:gd name="T6" fmla="*/ 2147483647 w 1240"/>
                <a:gd name="T7" fmla="*/ 2147483647 h 1434"/>
                <a:gd name="T8" fmla="*/ 0 w 1240"/>
                <a:gd name="T9" fmla="*/ 0 h 1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1434">
                  <a:moveTo>
                    <a:pt x="0" y="0"/>
                  </a:moveTo>
                  <a:lnTo>
                    <a:pt x="1240" y="718"/>
                  </a:lnTo>
                  <a:lnTo>
                    <a:pt x="0" y="1434"/>
                  </a:lnTo>
                  <a:lnTo>
                    <a:pt x="333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7BF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F956F4-BD98-4BCD-A07A-E12E9E170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1979613"/>
              <a:ext cx="1187450" cy="1373187"/>
            </a:xfrm>
            <a:custGeom>
              <a:avLst/>
              <a:gdLst>
                <a:gd name="T0" fmla="*/ 0 w 1240"/>
                <a:gd name="T1" fmla="*/ 0 h 1434"/>
                <a:gd name="T2" fmla="*/ 2147483647 w 1240"/>
                <a:gd name="T3" fmla="*/ 2147483647 h 1434"/>
                <a:gd name="T4" fmla="*/ 2147483647 w 1240"/>
                <a:gd name="T5" fmla="*/ 2147483647 h 1434"/>
                <a:gd name="T6" fmla="*/ 2147483647 w 1240"/>
                <a:gd name="T7" fmla="*/ 2147483647 h 1434"/>
                <a:gd name="T8" fmla="*/ 0 w 1240"/>
                <a:gd name="T9" fmla="*/ 2147483647 h 1434"/>
                <a:gd name="T10" fmla="*/ 2147483647 w 1240"/>
                <a:gd name="T11" fmla="*/ 2147483647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0" h="1434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7BF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ED8E1B95-AEA9-4380-BA29-B4AAF746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2570163"/>
              <a:ext cx="211137" cy="209550"/>
            </a:xfrm>
            <a:custGeom>
              <a:avLst/>
              <a:gdLst>
                <a:gd name="T0" fmla="*/ 2147483647 w 129"/>
                <a:gd name="T1" fmla="*/ 0 h 128"/>
                <a:gd name="T2" fmla="*/ 2147483647 w 129"/>
                <a:gd name="T3" fmla="*/ 2147483647 h 128"/>
                <a:gd name="T4" fmla="*/ 2147483647 w 129"/>
                <a:gd name="T5" fmla="*/ 2147483647 h 128"/>
                <a:gd name="T6" fmla="*/ 2147483647 w 129"/>
                <a:gd name="T7" fmla="*/ 2147483647 h 128"/>
                <a:gd name="T8" fmla="*/ 2147483647 w 129"/>
                <a:gd name="T9" fmla="*/ 2147483647 h 128"/>
                <a:gd name="T10" fmla="*/ 2147483647 w 129"/>
                <a:gd name="T11" fmla="*/ 2147483647 h 128"/>
                <a:gd name="T12" fmla="*/ 2147483647 w 129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28">
                  <a:moveTo>
                    <a:pt x="62" y="0"/>
                  </a:moveTo>
                  <a:cubicBezTo>
                    <a:pt x="48" y="1"/>
                    <a:pt x="35" y="7"/>
                    <a:pt x="24" y="18"/>
                  </a:cubicBezTo>
                  <a:cubicBezTo>
                    <a:pt x="0" y="42"/>
                    <a:pt x="0" y="80"/>
                    <a:pt x="24" y="104"/>
                  </a:cubicBezTo>
                  <a:cubicBezTo>
                    <a:pt x="48" y="128"/>
                    <a:pt x="87" y="128"/>
                    <a:pt x="111" y="104"/>
                  </a:cubicBezTo>
                  <a:cubicBezTo>
                    <a:pt x="122" y="94"/>
                    <a:pt x="127" y="80"/>
                    <a:pt x="129" y="66"/>
                  </a:cubicBezTo>
                  <a:cubicBezTo>
                    <a:pt x="62" y="66"/>
                    <a:pt x="62" y="66"/>
                    <a:pt x="62" y="6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E1C3E87-9FB4-48FE-950F-E858A089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2552700"/>
              <a:ext cx="109537" cy="109538"/>
            </a:xfrm>
            <a:custGeom>
              <a:avLst/>
              <a:gdLst>
                <a:gd name="T0" fmla="*/ 2147483647 w 68"/>
                <a:gd name="T1" fmla="*/ 2147483647 h 68"/>
                <a:gd name="T2" fmla="*/ 0 w 68"/>
                <a:gd name="T3" fmla="*/ 2147483647 h 68"/>
                <a:gd name="T4" fmla="*/ 0 w 68"/>
                <a:gd name="T5" fmla="*/ 2147483647 h 68"/>
                <a:gd name="T6" fmla="*/ 2147483647 w 68"/>
                <a:gd name="T7" fmla="*/ 2147483647 h 68"/>
                <a:gd name="T8" fmla="*/ 2147483647 w 68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8">
                  <a:moveTo>
                    <a:pt x="49" y="20"/>
                  </a:moveTo>
                  <a:cubicBezTo>
                    <a:pt x="35" y="6"/>
                    <a:pt x="18" y="0"/>
                    <a:pt x="0" y="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8" y="51"/>
                    <a:pt x="62" y="33"/>
                    <a:pt x="4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6B7ED6D-CD4E-4F94-BADE-46354648A3AD}"/>
              </a:ext>
            </a:extLst>
          </p:cNvPr>
          <p:cNvGrpSpPr/>
          <p:nvPr/>
        </p:nvGrpSpPr>
        <p:grpSpPr>
          <a:xfrm>
            <a:off x="5653318" y="3378790"/>
            <a:ext cx="752607" cy="776237"/>
            <a:chOff x="3862388" y="1625601"/>
            <a:chExt cx="608013" cy="628649"/>
          </a:xfrm>
          <a:solidFill>
            <a:srgbClr val="9493FC"/>
          </a:solidFill>
        </p:grpSpPr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C8A73199-E23A-4057-860B-20BAD3AEF4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2888" y="1625601"/>
              <a:ext cx="227013" cy="628649"/>
            </a:xfrm>
            <a:custGeom>
              <a:avLst/>
              <a:gdLst>
                <a:gd name="T0" fmla="*/ 67 w 135"/>
                <a:gd name="T1" fmla="*/ 0 h 373"/>
                <a:gd name="T2" fmla="*/ 0 w 135"/>
                <a:gd name="T3" fmla="*/ 186 h 373"/>
                <a:gd name="T4" fmla="*/ 67 w 135"/>
                <a:gd name="T5" fmla="*/ 373 h 373"/>
                <a:gd name="T6" fmla="*/ 135 w 135"/>
                <a:gd name="T7" fmla="*/ 186 h 373"/>
                <a:gd name="T8" fmla="*/ 67 w 135"/>
                <a:gd name="T9" fmla="*/ 0 h 373"/>
                <a:gd name="T10" fmla="*/ 67 w 135"/>
                <a:gd name="T11" fmla="*/ 354 h 373"/>
                <a:gd name="T12" fmla="*/ 14 w 135"/>
                <a:gd name="T13" fmla="*/ 186 h 373"/>
                <a:gd name="T14" fmla="*/ 67 w 135"/>
                <a:gd name="T15" fmla="*/ 18 h 373"/>
                <a:gd name="T16" fmla="*/ 121 w 135"/>
                <a:gd name="T17" fmla="*/ 186 h 373"/>
                <a:gd name="T18" fmla="*/ 67 w 135"/>
                <a:gd name="T19" fmla="*/ 35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373">
                  <a:moveTo>
                    <a:pt x="67" y="0"/>
                  </a:moveTo>
                  <a:cubicBezTo>
                    <a:pt x="30" y="0"/>
                    <a:pt x="0" y="83"/>
                    <a:pt x="0" y="186"/>
                  </a:cubicBezTo>
                  <a:cubicBezTo>
                    <a:pt x="0" y="289"/>
                    <a:pt x="30" y="373"/>
                    <a:pt x="67" y="373"/>
                  </a:cubicBezTo>
                  <a:cubicBezTo>
                    <a:pt x="105" y="373"/>
                    <a:pt x="135" y="289"/>
                    <a:pt x="135" y="186"/>
                  </a:cubicBezTo>
                  <a:cubicBezTo>
                    <a:pt x="135" y="83"/>
                    <a:pt x="105" y="0"/>
                    <a:pt x="67" y="0"/>
                  </a:cubicBezTo>
                  <a:close/>
                  <a:moveTo>
                    <a:pt x="67" y="354"/>
                  </a:moveTo>
                  <a:cubicBezTo>
                    <a:pt x="42" y="354"/>
                    <a:pt x="14" y="283"/>
                    <a:pt x="14" y="186"/>
                  </a:cubicBezTo>
                  <a:cubicBezTo>
                    <a:pt x="14" y="90"/>
                    <a:pt x="42" y="18"/>
                    <a:pt x="67" y="18"/>
                  </a:cubicBezTo>
                  <a:cubicBezTo>
                    <a:pt x="93" y="18"/>
                    <a:pt x="121" y="90"/>
                    <a:pt x="121" y="186"/>
                  </a:cubicBezTo>
                  <a:cubicBezTo>
                    <a:pt x="121" y="283"/>
                    <a:pt x="93" y="354"/>
                    <a:pt x="67" y="35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979EF82-A054-42EE-9164-315213B05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2388" y="1728788"/>
              <a:ext cx="608013" cy="422275"/>
            </a:xfrm>
            <a:custGeom>
              <a:avLst/>
              <a:gdLst>
                <a:gd name="T0" fmla="*/ 19 w 361"/>
                <a:gd name="T1" fmla="*/ 32 h 251"/>
                <a:gd name="T2" fmla="*/ 146 w 361"/>
                <a:gd name="T3" fmla="*/ 184 h 251"/>
                <a:gd name="T4" fmla="*/ 342 w 361"/>
                <a:gd name="T5" fmla="*/ 219 h 251"/>
                <a:gd name="T6" fmla="*/ 214 w 361"/>
                <a:gd name="T7" fmla="*/ 67 h 251"/>
                <a:gd name="T8" fmla="*/ 19 w 361"/>
                <a:gd name="T9" fmla="*/ 32 h 251"/>
                <a:gd name="T10" fmla="*/ 326 w 361"/>
                <a:gd name="T11" fmla="*/ 209 h 251"/>
                <a:gd name="T12" fmla="*/ 154 w 361"/>
                <a:gd name="T13" fmla="*/ 172 h 251"/>
                <a:gd name="T14" fmla="*/ 35 w 361"/>
                <a:gd name="T15" fmla="*/ 41 h 251"/>
                <a:gd name="T16" fmla="*/ 207 w 361"/>
                <a:gd name="T17" fmla="*/ 79 h 251"/>
                <a:gd name="T18" fmla="*/ 326 w 361"/>
                <a:gd name="T19" fmla="*/ 20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251">
                  <a:moveTo>
                    <a:pt x="19" y="32"/>
                  </a:moveTo>
                  <a:cubicBezTo>
                    <a:pt x="0" y="64"/>
                    <a:pt x="57" y="132"/>
                    <a:pt x="146" y="184"/>
                  </a:cubicBezTo>
                  <a:cubicBezTo>
                    <a:pt x="236" y="236"/>
                    <a:pt x="323" y="251"/>
                    <a:pt x="342" y="219"/>
                  </a:cubicBezTo>
                  <a:cubicBezTo>
                    <a:pt x="361" y="186"/>
                    <a:pt x="303" y="118"/>
                    <a:pt x="214" y="67"/>
                  </a:cubicBezTo>
                  <a:cubicBezTo>
                    <a:pt x="125" y="15"/>
                    <a:pt x="37" y="0"/>
                    <a:pt x="19" y="32"/>
                  </a:cubicBezTo>
                  <a:close/>
                  <a:moveTo>
                    <a:pt x="326" y="209"/>
                  </a:moveTo>
                  <a:cubicBezTo>
                    <a:pt x="313" y="231"/>
                    <a:pt x="237" y="220"/>
                    <a:pt x="154" y="172"/>
                  </a:cubicBezTo>
                  <a:cubicBezTo>
                    <a:pt x="70" y="124"/>
                    <a:pt x="22" y="63"/>
                    <a:pt x="35" y="41"/>
                  </a:cubicBezTo>
                  <a:cubicBezTo>
                    <a:pt x="47" y="19"/>
                    <a:pt x="124" y="31"/>
                    <a:pt x="207" y="79"/>
                  </a:cubicBezTo>
                  <a:cubicBezTo>
                    <a:pt x="290" y="127"/>
                    <a:pt x="338" y="187"/>
                    <a:pt x="326" y="20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BE645B69-0BB6-4EE9-B3C9-2B9D5E660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2388" y="1728788"/>
              <a:ext cx="608013" cy="422275"/>
            </a:xfrm>
            <a:custGeom>
              <a:avLst/>
              <a:gdLst>
                <a:gd name="T0" fmla="*/ 214 w 361"/>
                <a:gd name="T1" fmla="*/ 184 h 251"/>
                <a:gd name="T2" fmla="*/ 342 w 361"/>
                <a:gd name="T3" fmla="*/ 32 h 251"/>
                <a:gd name="T4" fmla="*/ 146 w 361"/>
                <a:gd name="T5" fmla="*/ 67 h 251"/>
                <a:gd name="T6" fmla="*/ 19 w 361"/>
                <a:gd name="T7" fmla="*/ 219 h 251"/>
                <a:gd name="T8" fmla="*/ 214 w 361"/>
                <a:gd name="T9" fmla="*/ 184 h 251"/>
                <a:gd name="T10" fmla="*/ 207 w 361"/>
                <a:gd name="T11" fmla="*/ 172 h 251"/>
                <a:gd name="T12" fmla="*/ 35 w 361"/>
                <a:gd name="T13" fmla="*/ 209 h 251"/>
                <a:gd name="T14" fmla="*/ 154 w 361"/>
                <a:gd name="T15" fmla="*/ 79 h 251"/>
                <a:gd name="T16" fmla="*/ 326 w 361"/>
                <a:gd name="T17" fmla="*/ 41 h 251"/>
                <a:gd name="T18" fmla="*/ 207 w 361"/>
                <a:gd name="T19" fmla="*/ 17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251">
                  <a:moveTo>
                    <a:pt x="214" y="184"/>
                  </a:moveTo>
                  <a:cubicBezTo>
                    <a:pt x="303" y="132"/>
                    <a:pt x="361" y="64"/>
                    <a:pt x="342" y="32"/>
                  </a:cubicBezTo>
                  <a:cubicBezTo>
                    <a:pt x="323" y="0"/>
                    <a:pt x="236" y="15"/>
                    <a:pt x="146" y="67"/>
                  </a:cubicBezTo>
                  <a:cubicBezTo>
                    <a:pt x="57" y="118"/>
                    <a:pt x="0" y="186"/>
                    <a:pt x="19" y="219"/>
                  </a:cubicBezTo>
                  <a:cubicBezTo>
                    <a:pt x="37" y="251"/>
                    <a:pt x="125" y="236"/>
                    <a:pt x="214" y="184"/>
                  </a:cubicBezTo>
                  <a:close/>
                  <a:moveTo>
                    <a:pt x="207" y="172"/>
                  </a:moveTo>
                  <a:cubicBezTo>
                    <a:pt x="124" y="220"/>
                    <a:pt x="47" y="231"/>
                    <a:pt x="35" y="209"/>
                  </a:cubicBezTo>
                  <a:cubicBezTo>
                    <a:pt x="22" y="187"/>
                    <a:pt x="70" y="127"/>
                    <a:pt x="154" y="79"/>
                  </a:cubicBezTo>
                  <a:cubicBezTo>
                    <a:pt x="237" y="31"/>
                    <a:pt x="313" y="19"/>
                    <a:pt x="326" y="41"/>
                  </a:cubicBezTo>
                  <a:cubicBezTo>
                    <a:pt x="338" y="63"/>
                    <a:pt x="290" y="123"/>
                    <a:pt x="207" y="17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76EB17BA-0099-4189-BFF7-7513798E5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150" y="1895475"/>
              <a:ext cx="88900" cy="87312"/>
            </a:xfrm>
            <a:prstGeom prst="ellipse">
              <a:avLst/>
            </a:pr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B1FAF38-B61F-4AC2-81B7-964CB06B3CE9}"/>
              </a:ext>
            </a:extLst>
          </p:cNvPr>
          <p:cNvGrpSpPr/>
          <p:nvPr/>
        </p:nvGrpSpPr>
        <p:grpSpPr>
          <a:xfrm>
            <a:off x="4410075" y="3789139"/>
            <a:ext cx="1244600" cy="1617663"/>
            <a:chOff x="4410075" y="3600450"/>
            <a:chExt cx="1244600" cy="1617663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A19CF88-1BC1-400C-A41B-A2FFD98346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10075" y="3600450"/>
              <a:ext cx="1244600" cy="1077913"/>
            </a:xfrm>
            <a:custGeom>
              <a:avLst/>
              <a:gdLst>
                <a:gd name="T0" fmla="*/ 2147483647 w 556"/>
                <a:gd name="T1" fmla="*/ 0 h 482"/>
                <a:gd name="T2" fmla="*/ 2147483647 w 556"/>
                <a:gd name="T3" fmla="*/ 2147483647 h 482"/>
                <a:gd name="T4" fmla="*/ 2147483647 w 556"/>
                <a:gd name="T5" fmla="*/ 2147483647 h 482"/>
                <a:gd name="T6" fmla="*/ 2147483647 w 556"/>
                <a:gd name="T7" fmla="*/ 2147483647 h 482"/>
                <a:gd name="T8" fmla="*/ 0 w 556"/>
                <a:gd name="T9" fmla="*/ 0 h 482"/>
                <a:gd name="T10" fmla="*/ 2147483647 w 556"/>
                <a:gd name="T11" fmla="*/ 2147483647 h 482"/>
                <a:gd name="T12" fmla="*/ 2147483647 w 556"/>
                <a:gd name="T13" fmla="*/ 0 h 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6" h="482">
                  <a:moveTo>
                    <a:pt x="556" y="0"/>
                  </a:moveTo>
                  <a:lnTo>
                    <a:pt x="465" y="43"/>
                  </a:lnTo>
                  <a:lnTo>
                    <a:pt x="278" y="366"/>
                  </a:lnTo>
                  <a:lnTo>
                    <a:pt x="91" y="43"/>
                  </a:lnTo>
                  <a:lnTo>
                    <a:pt x="0" y="0"/>
                  </a:lnTo>
                  <a:lnTo>
                    <a:pt x="278" y="48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9493FC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1A8B8354-E5AE-4402-B5D3-03408DBAB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10075" y="4138613"/>
              <a:ext cx="1244600" cy="1079500"/>
            </a:xfrm>
            <a:custGeom>
              <a:avLst/>
              <a:gdLst>
                <a:gd name="T0" fmla="*/ 2147483647 w 556"/>
                <a:gd name="T1" fmla="*/ 0 h 482"/>
                <a:gd name="T2" fmla="*/ 2147483647 w 556"/>
                <a:gd name="T3" fmla="*/ 2147483647 h 482"/>
                <a:gd name="T4" fmla="*/ 0 w 556"/>
                <a:gd name="T5" fmla="*/ 0 h 482"/>
                <a:gd name="T6" fmla="*/ 2147483647 w 556"/>
                <a:gd name="T7" fmla="*/ 2147483647 h 482"/>
                <a:gd name="T8" fmla="*/ 2147483647 w 556"/>
                <a:gd name="T9" fmla="*/ 0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6" h="482">
                  <a:moveTo>
                    <a:pt x="556" y="0"/>
                  </a:moveTo>
                  <a:lnTo>
                    <a:pt x="278" y="482"/>
                  </a:lnTo>
                  <a:lnTo>
                    <a:pt x="0" y="0"/>
                  </a:lnTo>
                  <a:lnTo>
                    <a:pt x="278" y="13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9493FC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42">
              <a:extLst>
                <a:ext uri="{FF2B5EF4-FFF2-40B4-BE49-F238E27FC236}">
                  <a16:creationId xmlns:a16="http://schemas.microsoft.com/office/drawing/2014/main" id="{066CB0EE-7F02-4604-B1BB-10AF83F15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475" y="4384675"/>
              <a:ext cx="73025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BE0D9BE3-0355-4BB3-9316-B33E5C115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788" y="4365625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Oval 44">
              <a:extLst>
                <a:ext uri="{FF2B5EF4-FFF2-40B4-BE49-F238E27FC236}">
                  <a16:creationId xmlns:a16="http://schemas.microsoft.com/office/drawing/2014/main" id="{94E53294-C3BF-435C-8ED8-E7C19E17D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475" y="4468813"/>
              <a:ext cx="73025" cy="71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C5E7387F-5529-4EE6-A6D5-4D86E3E6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788" y="4468813"/>
              <a:ext cx="71437" cy="71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BBD1A74-58AD-4D18-9AC0-8BFC2A6B8F91}"/>
              </a:ext>
            </a:extLst>
          </p:cNvPr>
          <p:cNvGrpSpPr/>
          <p:nvPr/>
        </p:nvGrpSpPr>
        <p:grpSpPr>
          <a:xfrm>
            <a:off x="5899151" y="4032027"/>
            <a:ext cx="1719263" cy="1417637"/>
            <a:chOff x="5899150" y="3843338"/>
            <a:chExt cx="1719263" cy="1417637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1934DC11-75C8-4969-BECA-34D976B5DD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63419" y="3979069"/>
              <a:ext cx="1417637" cy="1146175"/>
            </a:xfrm>
            <a:custGeom>
              <a:avLst/>
              <a:gdLst>
                <a:gd name="T0" fmla="*/ 2147483647 w 556"/>
                <a:gd name="T1" fmla="*/ 0 h 482"/>
                <a:gd name="T2" fmla="*/ 2147483647 w 556"/>
                <a:gd name="T3" fmla="*/ 2147483647 h 482"/>
                <a:gd name="T4" fmla="*/ 2147483647 w 556"/>
                <a:gd name="T5" fmla="*/ 2147483647 h 482"/>
                <a:gd name="T6" fmla="*/ 2147483647 w 556"/>
                <a:gd name="T7" fmla="*/ 2147483647 h 482"/>
                <a:gd name="T8" fmla="*/ 0 w 556"/>
                <a:gd name="T9" fmla="*/ 0 h 482"/>
                <a:gd name="T10" fmla="*/ 2147483647 w 556"/>
                <a:gd name="T11" fmla="*/ 2147483647 h 482"/>
                <a:gd name="T12" fmla="*/ 2147483647 w 556"/>
                <a:gd name="T13" fmla="*/ 0 h 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6" h="482">
                  <a:moveTo>
                    <a:pt x="556" y="0"/>
                  </a:moveTo>
                  <a:lnTo>
                    <a:pt x="465" y="43"/>
                  </a:lnTo>
                  <a:lnTo>
                    <a:pt x="278" y="366"/>
                  </a:lnTo>
                  <a:lnTo>
                    <a:pt x="91" y="43"/>
                  </a:lnTo>
                  <a:lnTo>
                    <a:pt x="0" y="0"/>
                  </a:lnTo>
                  <a:lnTo>
                    <a:pt x="278" y="48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787BF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E41704AE-4F89-40C8-926B-6BB4DC4A33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36507" y="3979069"/>
              <a:ext cx="1417637" cy="1146175"/>
            </a:xfrm>
            <a:custGeom>
              <a:avLst/>
              <a:gdLst>
                <a:gd name="T0" fmla="*/ 2147483647 w 556"/>
                <a:gd name="T1" fmla="*/ 0 h 482"/>
                <a:gd name="T2" fmla="*/ 2147483647 w 556"/>
                <a:gd name="T3" fmla="*/ 2147483647 h 482"/>
                <a:gd name="T4" fmla="*/ 0 w 556"/>
                <a:gd name="T5" fmla="*/ 0 h 482"/>
                <a:gd name="T6" fmla="*/ 2147483647 w 556"/>
                <a:gd name="T7" fmla="*/ 2147483647 h 482"/>
                <a:gd name="T8" fmla="*/ 2147483647 w 556"/>
                <a:gd name="T9" fmla="*/ 0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6" h="482">
                  <a:moveTo>
                    <a:pt x="556" y="0"/>
                  </a:moveTo>
                  <a:lnTo>
                    <a:pt x="278" y="482"/>
                  </a:lnTo>
                  <a:lnTo>
                    <a:pt x="0" y="0"/>
                  </a:lnTo>
                  <a:lnTo>
                    <a:pt x="278" y="13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787BF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64827DD9-EA15-4A6C-A6C7-3399B1AA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388" y="4430713"/>
              <a:ext cx="222250" cy="195262"/>
            </a:xfrm>
            <a:custGeom>
              <a:avLst/>
              <a:gdLst>
                <a:gd name="T0" fmla="*/ 2147483647 w 134"/>
                <a:gd name="T1" fmla="*/ 2147483647 h 117"/>
                <a:gd name="T2" fmla="*/ 2147483647 w 134"/>
                <a:gd name="T3" fmla="*/ 0 h 117"/>
                <a:gd name="T4" fmla="*/ 2147483647 w 134"/>
                <a:gd name="T5" fmla="*/ 2147483647 h 117"/>
                <a:gd name="T6" fmla="*/ 2147483647 w 134"/>
                <a:gd name="T7" fmla="*/ 2147483647 h 117"/>
                <a:gd name="T8" fmla="*/ 2147483647 w 134"/>
                <a:gd name="T9" fmla="*/ 2147483647 h 117"/>
                <a:gd name="T10" fmla="*/ 2147483647 w 134"/>
                <a:gd name="T11" fmla="*/ 2147483647 h 117"/>
                <a:gd name="T12" fmla="*/ 2147483647 w 134"/>
                <a:gd name="T13" fmla="*/ 2147483647 h 117"/>
                <a:gd name="T14" fmla="*/ 2147483647 w 134"/>
                <a:gd name="T15" fmla="*/ 2147483647 h 117"/>
                <a:gd name="T16" fmla="*/ 2147483647 w 134"/>
                <a:gd name="T17" fmla="*/ 2147483647 h 117"/>
                <a:gd name="T18" fmla="*/ 0 w 134"/>
                <a:gd name="T19" fmla="*/ 2147483647 h 117"/>
                <a:gd name="T20" fmla="*/ 2147483647 w 134"/>
                <a:gd name="T21" fmla="*/ 2147483647 h 117"/>
                <a:gd name="T22" fmla="*/ 2147483647 w 134"/>
                <a:gd name="T23" fmla="*/ 2147483647 h 117"/>
                <a:gd name="T24" fmla="*/ 2147483647 w 134"/>
                <a:gd name="T25" fmla="*/ 2147483647 h 117"/>
                <a:gd name="T26" fmla="*/ 2147483647 w 134"/>
                <a:gd name="T27" fmla="*/ 2147483647 h 117"/>
                <a:gd name="T28" fmla="*/ 2147483647 w 134"/>
                <a:gd name="T29" fmla="*/ 2147483647 h 117"/>
                <a:gd name="T30" fmla="*/ 2147483647 w 134"/>
                <a:gd name="T31" fmla="*/ 2147483647 h 117"/>
                <a:gd name="T32" fmla="*/ 2147483647 w 134"/>
                <a:gd name="T33" fmla="*/ 2147483647 h 117"/>
                <a:gd name="T34" fmla="*/ 2147483647 w 134"/>
                <a:gd name="T35" fmla="*/ 2147483647 h 1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4" h="117">
                  <a:moveTo>
                    <a:pt x="134" y="20"/>
                  </a:moveTo>
                  <a:cubicBezTo>
                    <a:pt x="134" y="9"/>
                    <a:pt x="125" y="0"/>
                    <a:pt x="114" y="0"/>
                  </a:cubicBezTo>
                  <a:cubicBezTo>
                    <a:pt x="103" y="0"/>
                    <a:pt x="94" y="9"/>
                    <a:pt x="94" y="20"/>
                  </a:cubicBezTo>
                  <a:cubicBezTo>
                    <a:pt x="94" y="26"/>
                    <a:pt x="96" y="31"/>
                    <a:pt x="100" y="34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5" y="62"/>
                    <a:pt x="23" y="62"/>
                    <a:pt x="21" y="62"/>
                  </a:cubicBezTo>
                  <a:cubicBezTo>
                    <a:pt x="9" y="62"/>
                    <a:pt x="0" y="71"/>
                    <a:pt x="0" y="82"/>
                  </a:cubicBezTo>
                  <a:cubicBezTo>
                    <a:pt x="0" y="93"/>
                    <a:pt x="9" y="102"/>
                    <a:pt x="21" y="102"/>
                  </a:cubicBezTo>
                  <a:cubicBezTo>
                    <a:pt x="32" y="102"/>
                    <a:pt x="41" y="93"/>
                    <a:pt x="41" y="82"/>
                  </a:cubicBezTo>
                  <a:cubicBezTo>
                    <a:pt x="41" y="81"/>
                    <a:pt x="41" y="79"/>
                    <a:pt x="40" y="7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8" y="37"/>
                    <a:pt x="134" y="29"/>
                    <a:pt x="13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450D0EF-FE04-42AC-BEBB-5D15F86DA199}"/>
              </a:ext>
            </a:extLst>
          </p:cNvPr>
          <p:cNvGrpSpPr/>
          <p:nvPr/>
        </p:nvGrpSpPr>
        <p:grpSpPr>
          <a:xfrm>
            <a:off x="6321425" y="2149250"/>
            <a:ext cx="1416051" cy="1719262"/>
            <a:chOff x="6321425" y="1960563"/>
            <a:chExt cx="1416050" cy="1719262"/>
          </a:xfrm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789BAD-C1C8-4D01-96B8-186C9D42F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5" y="2533650"/>
              <a:ext cx="1416050" cy="1146175"/>
            </a:xfrm>
            <a:custGeom>
              <a:avLst/>
              <a:gdLst>
                <a:gd name="T0" fmla="*/ 2147483647 w 556"/>
                <a:gd name="T1" fmla="*/ 0 h 482"/>
                <a:gd name="T2" fmla="*/ 2147483647 w 556"/>
                <a:gd name="T3" fmla="*/ 2147483647 h 482"/>
                <a:gd name="T4" fmla="*/ 2147483647 w 556"/>
                <a:gd name="T5" fmla="*/ 2147483647 h 482"/>
                <a:gd name="T6" fmla="*/ 2147483647 w 556"/>
                <a:gd name="T7" fmla="*/ 2147483647 h 482"/>
                <a:gd name="T8" fmla="*/ 0 w 556"/>
                <a:gd name="T9" fmla="*/ 0 h 482"/>
                <a:gd name="T10" fmla="*/ 2147483647 w 556"/>
                <a:gd name="T11" fmla="*/ 2147483647 h 482"/>
                <a:gd name="T12" fmla="*/ 2147483647 w 556"/>
                <a:gd name="T13" fmla="*/ 0 h 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6" h="482">
                  <a:moveTo>
                    <a:pt x="556" y="0"/>
                  </a:moveTo>
                  <a:lnTo>
                    <a:pt x="465" y="43"/>
                  </a:lnTo>
                  <a:lnTo>
                    <a:pt x="278" y="366"/>
                  </a:lnTo>
                  <a:lnTo>
                    <a:pt x="91" y="43"/>
                  </a:lnTo>
                  <a:lnTo>
                    <a:pt x="0" y="0"/>
                  </a:lnTo>
                  <a:lnTo>
                    <a:pt x="278" y="48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9493FC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39AB6729-4424-40B0-83F8-37A0614E2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5" y="1960563"/>
              <a:ext cx="1416050" cy="1146175"/>
            </a:xfrm>
            <a:custGeom>
              <a:avLst/>
              <a:gdLst>
                <a:gd name="T0" fmla="*/ 2147483647 w 556"/>
                <a:gd name="T1" fmla="*/ 0 h 482"/>
                <a:gd name="T2" fmla="*/ 2147483647 w 556"/>
                <a:gd name="T3" fmla="*/ 2147483647 h 482"/>
                <a:gd name="T4" fmla="*/ 0 w 556"/>
                <a:gd name="T5" fmla="*/ 0 h 482"/>
                <a:gd name="T6" fmla="*/ 2147483647 w 556"/>
                <a:gd name="T7" fmla="*/ 2147483647 h 482"/>
                <a:gd name="T8" fmla="*/ 2147483647 w 556"/>
                <a:gd name="T9" fmla="*/ 0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6" h="482">
                  <a:moveTo>
                    <a:pt x="556" y="0"/>
                  </a:moveTo>
                  <a:lnTo>
                    <a:pt x="278" y="482"/>
                  </a:lnTo>
                  <a:lnTo>
                    <a:pt x="0" y="0"/>
                  </a:lnTo>
                  <a:lnTo>
                    <a:pt x="278" y="13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9493FC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4E79ABC-D8A9-4014-BC8F-4A687AFE6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2719388"/>
              <a:ext cx="22225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515AF94E-4536-4354-80C7-57DF02003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163" y="2695575"/>
              <a:ext cx="20637" cy="176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B9D89973-955E-4B3D-A31A-89ABAF059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679700"/>
              <a:ext cx="22225" cy="192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5AF8B82F-0F12-40FA-AF54-7615B94BA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775" y="2778125"/>
              <a:ext cx="23813" cy="93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0C9D9029-A378-4DBB-AACB-8C75E8303973}"/>
              </a:ext>
            </a:extLst>
          </p:cNvPr>
          <p:cNvSpPr txBox="1"/>
          <p:nvPr/>
        </p:nvSpPr>
        <p:spPr>
          <a:xfrm>
            <a:off x="1060674" y="2349306"/>
            <a:ext cx="2941751" cy="8403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B08FDC0-4616-414A-BB60-C0947632552F}"/>
              </a:ext>
            </a:extLst>
          </p:cNvPr>
          <p:cNvSpPr txBox="1"/>
          <p:nvPr/>
        </p:nvSpPr>
        <p:spPr>
          <a:xfrm>
            <a:off x="2930318" y="1949195"/>
            <a:ext cx="102592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4CB2D01-8FF0-4D7A-AF90-EE367614C35F}"/>
              </a:ext>
            </a:extLst>
          </p:cNvPr>
          <p:cNvSpPr txBox="1"/>
          <p:nvPr/>
        </p:nvSpPr>
        <p:spPr>
          <a:xfrm>
            <a:off x="8198294" y="2393984"/>
            <a:ext cx="2941751" cy="8403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2F9D912-3A6C-4D7B-8BC6-BDCA45D786FB}"/>
              </a:ext>
            </a:extLst>
          </p:cNvPr>
          <p:cNvSpPr txBox="1"/>
          <p:nvPr/>
        </p:nvSpPr>
        <p:spPr>
          <a:xfrm>
            <a:off x="8174322" y="1993873"/>
            <a:ext cx="102592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F827A61-1067-411D-9BF0-227A6252A58C}"/>
              </a:ext>
            </a:extLst>
          </p:cNvPr>
          <p:cNvSpPr txBox="1"/>
          <p:nvPr/>
        </p:nvSpPr>
        <p:spPr>
          <a:xfrm>
            <a:off x="1112934" y="4786603"/>
            <a:ext cx="2941751" cy="8403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C3CF80D-341C-449D-A104-984264ADC825}"/>
              </a:ext>
            </a:extLst>
          </p:cNvPr>
          <p:cNvSpPr txBox="1"/>
          <p:nvPr/>
        </p:nvSpPr>
        <p:spPr>
          <a:xfrm>
            <a:off x="2982578" y="4386492"/>
            <a:ext cx="102592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3AB8260-926D-4488-81B8-56B9E8FAC994}"/>
              </a:ext>
            </a:extLst>
          </p:cNvPr>
          <p:cNvSpPr txBox="1"/>
          <p:nvPr/>
        </p:nvSpPr>
        <p:spPr>
          <a:xfrm>
            <a:off x="8198294" y="4787738"/>
            <a:ext cx="2941751" cy="8403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F152617-5E1B-4671-BB6B-61EFD8DB9C47}"/>
              </a:ext>
            </a:extLst>
          </p:cNvPr>
          <p:cNvSpPr txBox="1"/>
          <p:nvPr/>
        </p:nvSpPr>
        <p:spPr>
          <a:xfrm>
            <a:off x="8174322" y="4387627"/>
            <a:ext cx="102592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29595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" presetClass="entr" presetSubtype="8" accel="26667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47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48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26667" fill="hold" grpId="0" nodeType="withEffect" p14:presetBounceEnd="2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51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52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4" presetID="2" presetClass="entr" presetSubtype="2" accel="26667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56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5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accel="26667" fill="hold" grpId="0" nodeType="withEffect" p14:presetBounceEnd="2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60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61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3" presetID="2" presetClass="entr" presetSubtype="8" accel="26667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65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66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accel="26667" fill="hold" grpId="0" nodeType="withEffect" p14:presetBounceEnd="2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69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70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2" presetID="2" presetClass="entr" presetSubtype="2" accel="26667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4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75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26667" fill="hold" grpId="0" nodeType="withEffect" p14:presetBounceEnd="2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8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79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" presetClass="entr" presetSubtype="8" accel="26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26667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4" presetID="2" presetClass="entr" presetSubtype="2" accel="26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accel="26667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3" presetID="2" presetClass="entr" presetSubtype="8" accel="26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accel="26667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2" presetID="2" presetClass="entr" presetSubtype="2" accel="26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26667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Work plan for next year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C30A21EE-22D7-4A97-9E2C-6FEAA8E1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6586" y="2033590"/>
            <a:ext cx="5239493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D3DBCB3-EC98-4E89-8490-E59BD1EF9168}"/>
              </a:ext>
            </a:extLst>
          </p:cNvPr>
          <p:cNvGrpSpPr/>
          <p:nvPr/>
        </p:nvGrpSpPr>
        <p:grpSpPr>
          <a:xfrm>
            <a:off x="5092702" y="2955927"/>
            <a:ext cx="1643063" cy="1641475"/>
            <a:chOff x="5092700" y="2955925"/>
            <a:chExt cx="1643063" cy="1641475"/>
          </a:xfrm>
        </p:grpSpPr>
        <p:sp>
          <p:nvSpPr>
            <p:cNvPr id="14" name="Oval 47">
              <a:extLst>
                <a:ext uri="{FF2B5EF4-FFF2-40B4-BE49-F238E27FC236}">
                  <a16:creationId xmlns:a16="http://schemas.microsoft.com/office/drawing/2014/main" id="{C78F35F3-CE68-4A31-8C6F-3845EBD98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2955925"/>
              <a:ext cx="1643063" cy="1641475"/>
            </a:xfrm>
            <a:prstGeom prst="ellipse">
              <a:avLst/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22">
              <a:extLst>
                <a:ext uri="{FF2B5EF4-FFF2-40B4-BE49-F238E27FC236}">
                  <a16:creationId xmlns:a16="http://schemas.microsoft.com/office/drawing/2014/main" id="{8AB6F376-C8C8-4AF0-809B-AEA440CF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863" y="3508375"/>
              <a:ext cx="569912" cy="569913"/>
            </a:xfrm>
            <a:custGeom>
              <a:avLst/>
              <a:gdLst>
                <a:gd name="T0" fmla="*/ 526677 w 290"/>
                <a:gd name="T1" fmla="*/ 355704 h 290"/>
                <a:gd name="T2" fmla="*/ 426451 w 290"/>
                <a:gd name="T3" fmla="*/ 365530 h 290"/>
                <a:gd name="T4" fmla="*/ 312469 w 290"/>
                <a:gd name="T5" fmla="*/ 249583 h 290"/>
                <a:gd name="T6" fmla="*/ 564016 w 290"/>
                <a:gd name="T7" fmla="*/ 98261 h 290"/>
                <a:gd name="T8" fmla="*/ 520782 w 290"/>
                <a:gd name="T9" fmla="*/ 55026 h 290"/>
                <a:gd name="T10" fmla="*/ 198487 w 290"/>
                <a:gd name="T11" fmla="*/ 137565 h 290"/>
                <a:gd name="T12" fmla="*/ 80574 w 290"/>
                <a:gd name="T13" fmla="*/ 17687 h 290"/>
                <a:gd name="T14" fmla="*/ 17687 w 290"/>
                <a:gd name="T15" fmla="*/ 17687 h 290"/>
                <a:gd name="T16" fmla="*/ 17687 w 290"/>
                <a:gd name="T17" fmla="*/ 80574 h 290"/>
                <a:gd name="T18" fmla="*/ 137565 w 290"/>
                <a:gd name="T19" fmla="*/ 198487 h 290"/>
                <a:gd name="T20" fmla="*/ 55026 w 290"/>
                <a:gd name="T21" fmla="*/ 520783 h 290"/>
                <a:gd name="T22" fmla="*/ 98261 w 290"/>
                <a:gd name="T23" fmla="*/ 564017 h 290"/>
                <a:gd name="T24" fmla="*/ 249582 w 290"/>
                <a:gd name="T25" fmla="*/ 312470 h 290"/>
                <a:gd name="T26" fmla="*/ 363565 w 290"/>
                <a:gd name="T27" fmla="*/ 426452 h 290"/>
                <a:gd name="T28" fmla="*/ 355704 w 290"/>
                <a:gd name="T29" fmla="*/ 528643 h 290"/>
                <a:gd name="T30" fmla="*/ 398938 w 290"/>
                <a:gd name="T31" fmla="*/ 569913 h 290"/>
                <a:gd name="T32" fmla="*/ 459860 w 290"/>
                <a:gd name="T33" fmla="*/ 459861 h 290"/>
                <a:gd name="T34" fmla="*/ 569912 w 290"/>
                <a:gd name="T35" fmla="*/ 398939 h 290"/>
                <a:gd name="T36" fmla="*/ 526677 w 290"/>
                <a:gd name="T37" fmla="*/ 355704 h 2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5CD591D-A90E-4C10-B4DC-94C8AAED66CD}"/>
              </a:ext>
            </a:extLst>
          </p:cNvPr>
          <p:cNvGrpSpPr/>
          <p:nvPr/>
        </p:nvGrpSpPr>
        <p:grpSpPr>
          <a:xfrm>
            <a:off x="1027114" y="2525714"/>
            <a:ext cx="3602037" cy="2133279"/>
            <a:chOff x="1027113" y="2525713"/>
            <a:chExt cx="3602037" cy="2133279"/>
          </a:xfrm>
        </p:grpSpPr>
        <p:sp>
          <p:nvSpPr>
            <p:cNvPr id="16" name="矩形 6">
              <a:extLst>
                <a:ext uri="{FF2B5EF4-FFF2-40B4-BE49-F238E27FC236}">
                  <a16:creationId xmlns:a16="http://schemas.microsoft.com/office/drawing/2014/main" id="{E79A82FF-7AC6-42C4-BDE1-FFF11573A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113" y="2955925"/>
              <a:ext cx="3556000" cy="48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0F3C160B-D6AB-4256-9E7C-188D52806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575" y="2525713"/>
              <a:ext cx="2752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 here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8">
              <a:extLst>
                <a:ext uri="{FF2B5EF4-FFF2-40B4-BE49-F238E27FC236}">
                  <a16:creationId xmlns:a16="http://schemas.microsoft.com/office/drawing/2014/main" id="{EAFF6FCF-D749-40E7-837B-2C2A9D992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6" y="4173538"/>
              <a:ext cx="3584574" cy="48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1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Work plan for next year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96A987-8554-45E8-8B06-D9EB0BC19280}"/>
              </a:ext>
            </a:extLst>
          </p:cNvPr>
          <p:cNvGrpSpPr/>
          <p:nvPr/>
        </p:nvGrpSpPr>
        <p:grpSpPr>
          <a:xfrm>
            <a:off x="715965" y="2033589"/>
            <a:ext cx="2401887" cy="3417887"/>
            <a:chOff x="715963" y="2033588"/>
            <a:chExt cx="2401887" cy="3417887"/>
          </a:xfrm>
        </p:grpSpPr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94E684A0-9FB3-4ECE-AD1E-3667E0954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5" y="2033588"/>
              <a:ext cx="2365375" cy="3417887"/>
            </a:xfrm>
            <a:prstGeom prst="roundRect">
              <a:avLst>
                <a:gd name="adj" fmla="val 5884"/>
              </a:avLst>
            </a:prstGeom>
            <a:noFill/>
            <a:ln w="12700">
              <a:solidFill>
                <a:srgbClr val="ADB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ounded Rectangle 35">
              <a:extLst>
                <a:ext uri="{FF2B5EF4-FFF2-40B4-BE49-F238E27FC236}">
                  <a16:creationId xmlns:a16="http://schemas.microsoft.com/office/drawing/2014/main" id="{92EA06AD-C3CA-48BE-8378-9E09B5D039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675" y="2363788"/>
              <a:ext cx="842963" cy="844550"/>
            </a:xfrm>
            <a:prstGeom prst="roundRect">
              <a:avLst>
                <a:gd name="adj" fmla="val 5884"/>
              </a:avLst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52">
              <a:extLst>
                <a:ext uri="{FF2B5EF4-FFF2-40B4-BE49-F238E27FC236}">
                  <a16:creationId xmlns:a16="http://schemas.microsoft.com/office/drawing/2014/main" id="{9D1D2527-1112-4A20-B240-E563A1EA3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2579688"/>
              <a:ext cx="455613" cy="431800"/>
            </a:xfrm>
            <a:custGeom>
              <a:avLst/>
              <a:gdLst>
                <a:gd name="T0" fmla="*/ 445017 w 301"/>
                <a:gd name="T1" fmla="*/ 162114 h 285"/>
                <a:gd name="T2" fmla="*/ 207372 w 301"/>
                <a:gd name="T3" fmla="*/ 13636 h 285"/>
                <a:gd name="T4" fmla="*/ 10596 w 301"/>
                <a:gd name="T5" fmla="*/ 210597 h 285"/>
                <a:gd name="T6" fmla="*/ 96875 w 301"/>
                <a:gd name="T7" fmla="*/ 330289 h 285"/>
                <a:gd name="T8" fmla="*/ 54492 w 301"/>
                <a:gd name="T9" fmla="*/ 406044 h 285"/>
                <a:gd name="T10" fmla="*/ 184667 w 301"/>
                <a:gd name="T11" fmla="*/ 359076 h 285"/>
                <a:gd name="T12" fmla="*/ 248241 w 301"/>
                <a:gd name="T13" fmla="*/ 359076 h 285"/>
                <a:gd name="T14" fmla="*/ 445017 w 301"/>
                <a:gd name="T15" fmla="*/ 162114 h 285"/>
                <a:gd name="T16" fmla="*/ 121093 w 301"/>
                <a:gd name="T17" fmla="*/ 216658 h 285"/>
                <a:gd name="T18" fmla="*/ 90820 w 301"/>
                <a:gd name="T19" fmla="*/ 186356 h 285"/>
                <a:gd name="T20" fmla="*/ 121093 w 301"/>
                <a:gd name="T21" fmla="*/ 156054 h 285"/>
                <a:gd name="T22" fmla="*/ 151366 w 301"/>
                <a:gd name="T23" fmla="*/ 186356 h 285"/>
                <a:gd name="T24" fmla="*/ 121093 w 301"/>
                <a:gd name="T25" fmla="*/ 216658 h 285"/>
                <a:gd name="T26" fmla="*/ 228563 w 301"/>
                <a:gd name="T27" fmla="*/ 216658 h 285"/>
                <a:gd name="T28" fmla="*/ 198290 w 301"/>
                <a:gd name="T29" fmla="*/ 186356 h 285"/>
                <a:gd name="T30" fmla="*/ 228563 w 301"/>
                <a:gd name="T31" fmla="*/ 156054 h 285"/>
                <a:gd name="T32" fmla="*/ 260350 w 301"/>
                <a:gd name="T33" fmla="*/ 186356 h 285"/>
                <a:gd name="T34" fmla="*/ 228563 w 301"/>
                <a:gd name="T35" fmla="*/ 216658 h 285"/>
                <a:gd name="T36" fmla="*/ 337547 w 301"/>
                <a:gd name="T37" fmla="*/ 216658 h 285"/>
                <a:gd name="T38" fmla="*/ 307274 w 301"/>
                <a:gd name="T39" fmla="*/ 186356 h 285"/>
                <a:gd name="T40" fmla="*/ 337547 w 301"/>
                <a:gd name="T41" fmla="*/ 156054 h 285"/>
                <a:gd name="T42" fmla="*/ 367820 w 301"/>
                <a:gd name="T43" fmla="*/ 186356 h 285"/>
                <a:gd name="T44" fmla="*/ 337547 w 301"/>
                <a:gd name="T45" fmla="*/ 216658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1F7ABF01-3C76-4B6D-A44B-BD4F2E6C9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63" y="3640807"/>
              <a:ext cx="23383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320996CA-34AB-43B9-AEE8-72746E86E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338" y="3931319"/>
              <a:ext cx="1655226" cy="7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B1D915E-3761-419E-A90C-D0A27F2E03B9}"/>
              </a:ext>
            </a:extLst>
          </p:cNvPr>
          <p:cNvGrpSpPr/>
          <p:nvPr/>
        </p:nvGrpSpPr>
        <p:grpSpPr>
          <a:xfrm>
            <a:off x="6275390" y="2033590"/>
            <a:ext cx="2365375" cy="3417887"/>
            <a:chOff x="6275388" y="2033588"/>
            <a:chExt cx="2365375" cy="3417887"/>
          </a:xfrm>
        </p:grpSpPr>
        <p:sp>
          <p:nvSpPr>
            <p:cNvPr id="16" name="Rounded Rectangle 38">
              <a:extLst>
                <a:ext uri="{FF2B5EF4-FFF2-40B4-BE49-F238E27FC236}">
                  <a16:creationId xmlns:a16="http://schemas.microsoft.com/office/drawing/2014/main" id="{5EF4D86D-6C1B-4D52-8C53-E9D8CFA1D4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46913" y="2363788"/>
              <a:ext cx="842962" cy="844550"/>
            </a:xfrm>
            <a:prstGeom prst="roundRect">
              <a:avLst>
                <a:gd name="adj" fmla="val 5884"/>
              </a:avLst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ounded Rectangle 54">
              <a:extLst>
                <a:ext uri="{FF2B5EF4-FFF2-40B4-BE49-F238E27FC236}">
                  <a16:creationId xmlns:a16="http://schemas.microsoft.com/office/drawing/2014/main" id="{534731C1-9C04-4A3D-B304-B7562A16B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5388" y="2033588"/>
              <a:ext cx="2365375" cy="3417887"/>
            </a:xfrm>
            <a:prstGeom prst="roundRect">
              <a:avLst>
                <a:gd name="adj" fmla="val 5884"/>
              </a:avLst>
            </a:prstGeom>
            <a:noFill/>
            <a:ln w="12700">
              <a:solidFill>
                <a:srgbClr val="ADB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415">
              <a:extLst>
                <a:ext uri="{FF2B5EF4-FFF2-40B4-BE49-F238E27FC236}">
                  <a16:creationId xmlns:a16="http://schemas.microsoft.com/office/drawing/2014/main" id="{60B812F1-EBCC-4FDA-8E3A-8F61C2468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5" y="2555875"/>
              <a:ext cx="279400" cy="490538"/>
            </a:xfrm>
            <a:custGeom>
              <a:avLst/>
              <a:gdLst>
                <a:gd name="T0" fmla="*/ 138853 w 165"/>
                <a:gd name="T1" fmla="*/ 32475 h 287"/>
                <a:gd name="T2" fmla="*/ 137160 w 165"/>
                <a:gd name="T3" fmla="*/ 32475 h 287"/>
                <a:gd name="T4" fmla="*/ 137160 w 165"/>
                <a:gd name="T5" fmla="*/ 345257 h 287"/>
                <a:gd name="T6" fmla="*/ 94827 w 165"/>
                <a:gd name="T7" fmla="*/ 336711 h 287"/>
                <a:gd name="T8" fmla="*/ 0 w 165"/>
                <a:gd name="T9" fmla="*/ 413624 h 287"/>
                <a:gd name="T10" fmla="*/ 94827 w 165"/>
                <a:gd name="T11" fmla="*/ 490538 h 287"/>
                <a:gd name="T12" fmla="*/ 189653 w 165"/>
                <a:gd name="T13" fmla="*/ 415334 h 287"/>
                <a:gd name="T14" fmla="*/ 189653 w 165"/>
                <a:gd name="T15" fmla="*/ 415334 h 287"/>
                <a:gd name="T16" fmla="*/ 189653 w 165"/>
                <a:gd name="T17" fmla="*/ 123062 h 287"/>
                <a:gd name="T18" fmla="*/ 279400 w 165"/>
                <a:gd name="T19" fmla="*/ 100842 h 287"/>
                <a:gd name="T20" fmla="*/ 279400 w 165"/>
                <a:gd name="T21" fmla="*/ 0 h 287"/>
                <a:gd name="T22" fmla="*/ 138853 w 165"/>
                <a:gd name="T23" fmla="*/ 32475 h 2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" h="287">
                  <a:moveTo>
                    <a:pt x="82" y="19"/>
                  </a:moveTo>
                  <a:cubicBezTo>
                    <a:pt x="81" y="19"/>
                    <a:pt x="81" y="19"/>
                    <a:pt x="81" y="19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74" y="199"/>
                    <a:pt x="65" y="197"/>
                    <a:pt x="56" y="197"/>
                  </a:cubicBezTo>
                  <a:cubicBezTo>
                    <a:pt x="25" y="197"/>
                    <a:pt x="0" y="217"/>
                    <a:pt x="0" y="242"/>
                  </a:cubicBezTo>
                  <a:cubicBezTo>
                    <a:pt x="0" y="267"/>
                    <a:pt x="25" y="287"/>
                    <a:pt x="56" y="287"/>
                  </a:cubicBezTo>
                  <a:cubicBezTo>
                    <a:pt x="87" y="287"/>
                    <a:pt x="112" y="267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65" y="59"/>
                    <a:pt x="165" y="59"/>
                    <a:pt x="165" y="59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82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98F7F2C8-5B9E-4EA0-91F0-075667F58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388" y="3679444"/>
              <a:ext cx="23383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B613B70F-094A-476A-8EA5-7E0A62A7C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763" y="3969956"/>
              <a:ext cx="1671638" cy="7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 defTabSz="1216025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E679837-88D1-4722-839D-89AB1476D7F0}"/>
              </a:ext>
            </a:extLst>
          </p:cNvPr>
          <p:cNvGrpSpPr/>
          <p:nvPr/>
        </p:nvGrpSpPr>
        <p:grpSpPr>
          <a:xfrm>
            <a:off x="9059865" y="2033589"/>
            <a:ext cx="2376487" cy="3417887"/>
            <a:chOff x="9059863" y="2033588"/>
            <a:chExt cx="2376487" cy="3417887"/>
          </a:xfrm>
        </p:grpSpPr>
        <p:sp>
          <p:nvSpPr>
            <p:cNvPr id="21" name="Rounded Rectangle 55">
              <a:extLst>
                <a:ext uri="{FF2B5EF4-FFF2-40B4-BE49-F238E27FC236}">
                  <a16:creationId xmlns:a16="http://schemas.microsoft.com/office/drawing/2014/main" id="{2857C592-5A50-4F3F-B263-A0368A2D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9863" y="2033588"/>
              <a:ext cx="2365375" cy="3417887"/>
            </a:xfrm>
            <a:prstGeom prst="roundRect">
              <a:avLst>
                <a:gd name="adj" fmla="val 5884"/>
              </a:avLst>
            </a:prstGeom>
            <a:noFill/>
            <a:ln w="12700">
              <a:solidFill>
                <a:srgbClr val="ADB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47573AD1-728A-4C36-B475-597C7210A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963" y="3692323"/>
              <a:ext cx="23383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FAC2DE3F-1905-4CB4-93A5-7E416B587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338" y="3982835"/>
              <a:ext cx="1671638" cy="7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 defTabSz="1216025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32" name="Rounded Rectangle 35">
              <a:extLst>
                <a:ext uri="{FF2B5EF4-FFF2-40B4-BE49-F238E27FC236}">
                  <a16:creationId xmlns:a16="http://schemas.microsoft.com/office/drawing/2014/main" id="{F4C37C5D-E12C-418B-8F1C-9A573BBB9B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45562" y="2359933"/>
              <a:ext cx="842963" cy="844550"/>
            </a:xfrm>
            <a:prstGeom prst="roundRect">
              <a:avLst>
                <a:gd name="adj" fmla="val 5884"/>
              </a:avLst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52">
              <a:extLst>
                <a:ext uri="{FF2B5EF4-FFF2-40B4-BE49-F238E27FC236}">
                  <a16:creationId xmlns:a16="http://schemas.microsoft.com/office/drawing/2014/main" id="{D5BB1991-476E-440B-92EF-E0CA41880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9237" y="2575833"/>
              <a:ext cx="455613" cy="431800"/>
            </a:xfrm>
            <a:custGeom>
              <a:avLst/>
              <a:gdLst>
                <a:gd name="T0" fmla="*/ 445017 w 301"/>
                <a:gd name="T1" fmla="*/ 162114 h 285"/>
                <a:gd name="T2" fmla="*/ 207372 w 301"/>
                <a:gd name="T3" fmla="*/ 13636 h 285"/>
                <a:gd name="T4" fmla="*/ 10596 w 301"/>
                <a:gd name="T5" fmla="*/ 210597 h 285"/>
                <a:gd name="T6" fmla="*/ 96875 w 301"/>
                <a:gd name="T7" fmla="*/ 330289 h 285"/>
                <a:gd name="T8" fmla="*/ 54492 w 301"/>
                <a:gd name="T9" fmla="*/ 406044 h 285"/>
                <a:gd name="T10" fmla="*/ 184667 w 301"/>
                <a:gd name="T11" fmla="*/ 359076 h 285"/>
                <a:gd name="T12" fmla="*/ 248241 w 301"/>
                <a:gd name="T13" fmla="*/ 359076 h 285"/>
                <a:gd name="T14" fmla="*/ 445017 w 301"/>
                <a:gd name="T15" fmla="*/ 162114 h 285"/>
                <a:gd name="T16" fmla="*/ 121093 w 301"/>
                <a:gd name="T17" fmla="*/ 216658 h 285"/>
                <a:gd name="T18" fmla="*/ 90820 w 301"/>
                <a:gd name="T19" fmla="*/ 186356 h 285"/>
                <a:gd name="T20" fmla="*/ 121093 w 301"/>
                <a:gd name="T21" fmla="*/ 156054 h 285"/>
                <a:gd name="T22" fmla="*/ 151366 w 301"/>
                <a:gd name="T23" fmla="*/ 186356 h 285"/>
                <a:gd name="T24" fmla="*/ 121093 w 301"/>
                <a:gd name="T25" fmla="*/ 216658 h 285"/>
                <a:gd name="T26" fmla="*/ 228563 w 301"/>
                <a:gd name="T27" fmla="*/ 216658 h 285"/>
                <a:gd name="T28" fmla="*/ 198290 w 301"/>
                <a:gd name="T29" fmla="*/ 186356 h 285"/>
                <a:gd name="T30" fmla="*/ 228563 w 301"/>
                <a:gd name="T31" fmla="*/ 156054 h 285"/>
                <a:gd name="T32" fmla="*/ 260350 w 301"/>
                <a:gd name="T33" fmla="*/ 186356 h 285"/>
                <a:gd name="T34" fmla="*/ 228563 w 301"/>
                <a:gd name="T35" fmla="*/ 216658 h 285"/>
                <a:gd name="T36" fmla="*/ 337547 w 301"/>
                <a:gd name="T37" fmla="*/ 216658 h 285"/>
                <a:gd name="T38" fmla="*/ 307274 w 301"/>
                <a:gd name="T39" fmla="*/ 186356 h 285"/>
                <a:gd name="T40" fmla="*/ 337547 w 301"/>
                <a:gd name="T41" fmla="*/ 156054 h 285"/>
                <a:gd name="T42" fmla="*/ 367820 w 301"/>
                <a:gd name="T43" fmla="*/ 186356 h 285"/>
                <a:gd name="T44" fmla="*/ 337547 w 301"/>
                <a:gd name="T45" fmla="*/ 216658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FBE281C-2196-408C-BF3E-F878FDAB611F}"/>
              </a:ext>
            </a:extLst>
          </p:cNvPr>
          <p:cNvGrpSpPr/>
          <p:nvPr/>
        </p:nvGrpSpPr>
        <p:grpSpPr>
          <a:xfrm>
            <a:off x="3536951" y="2033589"/>
            <a:ext cx="2363788" cy="3417887"/>
            <a:chOff x="3536950" y="2033588"/>
            <a:chExt cx="2363788" cy="3417887"/>
          </a:xfrm>
        </p:grpSpPr>
        <p:sp>
          <p:nvSpPr>
            <p:cNvPr id="19" name="Rounded Rectangle 53">
              <a:extLst>
                <a:ext uri="{FF2B5EF4-FFF2-40B4-BE49-F238E27FC236}">
                  <a16:creationId xmlns:a16="http://schemas.microsoft.com/office/drawing/2014/main" id="{9800CB37-0AB5-4F2C-A0B0-A1CA30415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950" y="2033588"/>
              <a:ext cx="2363788" cy="3417887"/>
            </a:xfrm>
            <a:prstGeom prst="roundRect">
              <a:avLst>
                <a:gd name="adj" fmla="val 5884"/>
              </a:avLst>
            </a:prstGeom>
            <a:noFill/>
            <a:ln w="12700">
              <a:solidFill>
                <a:srgbClr val="ADB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ACBA7E94-C858-46C2-9FE0-825854F29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950" y="3640807"/>
              <a:ext cx="23368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AE3D3949-D1BF-402D-AF7B-E9F0DF412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738" y="3931319"/>
              <a:ext cx="1673225" cy="7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 defTabSz="1216025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  <p:sp>
          <p:nvSpPr>
            <p:cNvPr id="34" name="Rounded Rectangle 38">
              <a:extLst>
                <a:ext uri="{FF2B5EF4-FFF2-40B4-BE49-F238E27FC236}">
                  <a16:creationId xmlns:a16="http://schemas.microsoft.com/office/drawing/2014/main" id="{B84A7BED-939B-47F8-AE61-7670096124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5484" y="2358458"/>
              <a:ext cx="842962" cy="844550"/>
            </a:xfrm>
            <a:prstGeom prst="roundRect">
              <a:avLst>
                <a:gd name="adj" fmla="val 5884"/>
              </a:avLst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415">
              <a:extLst>
                <a:ext uri="{FF2B5EF4-FFF2-40B4-BE49-F238E27FC236}">
                  <a16:creationId xmlns:a16="http://schemas.microsoft.com/office/drawing/2014/main" id="{CA263015-7251-48A8-9F63-7F7F7656E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946" y="2550545"/>
              <a:ext cx="279400" cy="490538"/>
            </a:xfrm>
            <a:custGeom>
              <a:avLst/>
              <a:gdLst>
                <a:gd name="T0" fmla="*/ 138853 w 165"/>
                <a:gd name="T1" fmla="*/ 32475 h 287"/>
                <a:gd name="T2" fmla="*/ 137160 w 165"/>
                <a:gd name="T3" fmla="*/ 32475 h 287"/>
                <a:gd name="T4" fmla="*/ 137160 w 165"/>
                <a:gd name="T5" fmla="*/ 345257 h 287"/>
                <a:gd name="T6" fmla="*/ 94827 w 165"/>
                <a:gd name="T7" fmla="*/ 336711 h 287"/>
                <a:gd name="T8" fmla="*/ 0 w 165"/>
                <a:gd name="T9" fmla="*/ 413624 h 287"/>
                <a:gd name="T10" fmla="*/ 94827 w 165"/>
                <a:gd name="T11" fmla="*/ 490538 h 287"/>
                <a:gd name="T12" fmla="*/ 189653 w 165"/>
                <a:gd name="T13" fmla="*/ 415334 h 287"/>
                <a:gd name="T14" fmla="*/ 189653 w 165"/>
                <a:gd name="T15" fmla="*/ 415334 h 287"/>
                <a:gd name="T16" fmla="*/ 189653 w 165"/>
                <a:gd name="T17" fmla="*/ 123062 h 287"/>
                <a:gd name="T18" fmla="*/ 279400 w 165"/>
                <a:gd name="T19" fmla="*/ 100842 h 287"/>
                <a:gd name="T20" fmla="*/ 279400 w 165"/>
                <a:gd name="T21" fmla="*/ 0 h 287"/>
                <a:gd name="T22" fmla="*/ 138853 w 165"/>
                <a:gd name="T23" fmla="*/ 32475 h 2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" h="287">
                  <a:moveTo>
                    <a:pt x="82" y="19"/>
                  </a:moveTo>
                  <a:cubicBezTo>
                    <a:pt x="81" y="19"/>
                    <a:pt x="81" y="19"/>
                    <a:pt x="81" y="19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74" y="199"/>
                    <a:pt x="65" y="197"/>
                    <a:pt x="56" y="197"/>
                  </a:cubicBezTo>
                  <a:cubicBezTo>
                    <a:pt x="25" y="197"/>
                    <a:pt x="0" y="217"/>
                    <a:pt x="0" y="242"/>
                  </a:cubicBezTo>
                  <a:cubicBezTo>
                    <a:pt x="0" y="267"/>
                    <a:pt x="25" y="287"/>
                    <a:pt x="56" y="287"/>
                  </a:cubicBezTo>
                  <a:cubicBezTo>
                    <a:pt x="87" y="287"/>
                    <a:pt x="112" y="267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65" y="59"/>
                    <a:pt x="165" y="59"/>
                    <a:pt x="165" y="59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82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6024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3200" b="1" dirty="0">
                <a:cs typeface="+mn-ea"/>
                <a:sym typeface="+mn-lt"/>
              </a:rPr>
              <a:t>Work plan for next year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pic>
        <p:nvPicPr>
          <p:cNvPr id="32" name="图片 1">
            <a:extLst>
              <a:ext uri="{FF2B5EF4-FFF2-40B4-BE49-F238E27FC236}">
                <a16:creationId xmlns:a16="http://schemas.microsoft.com/office/drawing/2014/main" id="{C7234A22-FA3D-4141-89A0-40528540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86365" y="1933575"/>
            <a:ext cx="6357937" cy="42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50819D9-D416-4852-8067-FFB0D7B48DF4}"/>
              </a:ext>
            </a:extLst>
          </p:cNvPr>
          <p:cNvGrpSpPr/>
          <p:nvPr/>
        </p:nvGrpSpPr>
        <p:grpSpPr>
          <a:xfrm>
            <a:off x="865188" y="2455865"/>
            <a:ext cx="3687763" cy="806387"/>
            <a:chOff x="865188" y="2455863"/>
            <a:chExt cx="3687762" cy="806387"/>
          </a:xfrm>
        </p:grpSpPr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502ABA68-06ED-4C79-86D5-8A75E7A6D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8" y="2455863"/>
              <a:ext cx="711200" cy="715962"/>
            </a:xfrm>
            <a:prstGeom prst="ellipse">
              <a:avLst/>
            </a:prstGeom>
            <a:solidFill>
              <a:srgbClr val="F787B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17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" name="Group 82">
              <a:extLst>
                <a:ext uri="{FF2B5EF4-FFF2-40B4-BE49-F238E27FC236}">
                  <a16:creationId xmlns:a16="http://schemas.microsoft.com/office/drawing/2014/main" id="{B724A856-F098-4A80-94A2-1F88104FA44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450" y="2620963"/>
              <a:ext cx="347663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0723CD44-1482-4DC0-822B-9EA383E72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250" y="2497138"/>
              <a:ext cx="14001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D50B9817-C052-4998-A41E-5439D61B8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013" y="2782888"/>
              <a:ext cx="2801937" cy="47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9F6DE19-8515-457D-9CF9-35EA5CCEB11E}"/>
              </a:ext>
            </a:extLst>
          </p:cNvPr>
          <p:cNvGrpSpPr/>
          <p:nvPr/>
        </p:nvGrpSpPr>
        <p:grpSpPr>
          <a:xfrm>
            <a:off x="865188" y="3807053"/>
            <a:ext cx="3687763" cy="780987"/>
            <a:chOff x="865188" y="3807051"/>
            <a:chExt cx="3687762" cy="780987"/>
          </a:xfrm>
        </p:grpSpPr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9CA9AC56-C3D0-4054-A7B1-A9A9E49D2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8" y="3807051"/>
              <a:ext cx="711200" cy="715962"/>
            </a:xfrm>
            <a:prstGeom prst="ellipse">
              <a:avLst/>
            </a:prstGeom>
            <a:solidFill>
              <a:srgbClr val="9493F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17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6" name="Group 34">
              <a:extLst>
                <a:ext uri="{FF2B5EF4-FFF2-40B4-BE49-F238E27FC236}">
                  <a16:creationId xmlns:a16="http://schemas.microsoft.com/office/drawing/2014/main" id="{F0049F6C-70DA-4D51-93B4-B60C746A4A8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3970563"/>
              <a:ext cx="3714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0728C0FA-2BF9-42CB-9CF3-1D006863D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250" y="3808413"/>
              <a:ext cx="14001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E47EBCF5-450A-48A7-8101-1815DE486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013" y="4108676"/>
              <a:ext cx="2801937" cy="47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defTabSz="1216025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4FD6EE4-778F-415E-8488-EA3A9336068E}"/>
              </a:ext>
            </a:extLst>
          </p:cNvPr>
          <p:cNvGrpSpPr/>
          <p:nvPr/>
        </p:nvGrpSpPr>
        <p:grpSpPr>
          <a:xfrm>
            <a:off x="865188" y="5054828"/>
            <a:ext cx="3687763" cy="800037"/>
            <a:chOff x="865188" y="5054826"/>
            <a:chExt cx="3687762" cy="800037"/>
          </a:xfrm>
        </p:grpSpPr>
        <p:sp>
          <p:nvSpPr>
            <p:cNvPr id="33" name="Oval 19">
              <a:extLst>
                <a:ext uri="{FF2B5EF4-FFF2-40B4-BE49-F238E27FC236}">
                  <a16:creationId xmlns:a16="http://schemas.microsoft.com/office/drawing/2014/main" id="{00FAFFCF-5206-4192-BEB4-F3C18E1FA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8" y="5054826"/>
              <a:ext cx="711200" cy="715962"/>
            </a:xfrm>
            <a:prstGeom prst="ellipse">
              <a:avLst/>
            </a:prstGeom>
            <a:solidFill>
              <a:srgbClr val="DE4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17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4" name="Group 23">
              <a:extLst>
                <a:ext uri="{FF2B5EF4-FFF2-40B4-BE49-F238E27FC236}">
                  <a16:creationId xmlns:a16="http://schemas.microsoft.com/office/drawing/2014/main" id="{F1C7772C-27E1-4AF9-9816-9EE6952172A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5251676"/>
              <a:ext cx="3905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26D7B133-4BE7-430D-83DE-1485ACCDF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250" y="5089751"/>
              <a:ext cx="14001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78652657-29C3-46EA-B2A5-F8AB3612C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013" y="5375501"/>
              <a:ext cx="2801937" cy="47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defTabSz="1216025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5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DC2180B-307B-495B-B026-8D25C5FC4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99776CB-7FE5-4E07-99F0-A5F5A680D981}"/>
              </a:ext>
            </a:extLst>
          </p:cNvPr>
          <p:cNvGrpSpPr/>
          <p:nvPr/>
        </p:nvGrpSpPr>
        <p:grpSpPr>
          <a:xfrm>
            <a:off x="301064" y="71678"/>
            <a:ext cx="11592363" cy="5625265"/>
            <a:chOff x="301064" y="71676"/>
            <a:chExt cx="11592363" cy="562526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89DDCC2-0ABC-4FD5-AFAE-C32C10E26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064" y="79014"/>
              <a:ext cx="4731983" cy="561792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63D1FD1-F712-48DF-A8CC-4D1BED005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61444" y="71676"/>
              <a:ext cx="4731983" cy="5617927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F93C7F6-F59D-4FAE-B9E2-2946BEE243FE}"/>
              </a:ext>
            </a:extLst>
          </p:cNvPr>
          <p:cNvSpPr txBox="1"/>
          <p:nvPr/>
        </p:nvSpPr>
        <p:spPr>
          <a:xfrm>
            <a:off x="5042604" y="450450"/>
            <a:ext cx="1107996" cy="2917598"/>
          </a:xfrm>
          <a:prstGeom prst="rect">
            <a:avLst/>
          </a:prstGeom>
          <a:noFill/>
        </p:spPr>
        <p:txBody>
          <a:bodyPr vert="eaVert" wrap="square" rtlCol="0" anchor="ctr" anchorCtr="0">
            <a:spAutoFit/>
          </a:bodyPr>
          <a:lstStyle/>
          <a:p>
            <a:pPr algn="ctr"/>
            <a:r>
              <a:rPr lang="en-US" altLang="zh-CN" sz="6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</a:t>
            </a:r>
            <a:endParaRPr lang="zh-CN" altLang="en-US" sz="60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0E35D0-A29C-4DD9-9E23-5D05BAE69C5F}"/>
              </a:ext>
            </a:extLst>
          </p:cNvPr>
          <p:cNvSpPr/>
          <p:nvPr/>
        </p:nvSpPr>
        <p:spPr>
          <a:xfrm>
            <a:off x="6318807" y="3120698"/>
            <a:ext cx="1200329" cy="19043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en-US" altLang="zh-CN" sz="6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YOU</a:t>
            </a:r>
            <a:endParaRPr lang="zh-CN" altLang="en-US" sz="66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3B17273-87B2-408A-8047-66666FF0425C}"/>
              </a:ext>
            </a:extLst>
          </p:cNvPr>
          <p:cNvSpPr/>
          <p:nvPr/>
        </p:nvSpPr>
        <p:spPr>
          <a:xfrm>
            <a:off x="5167309" y="3553854"/>
            <a:ext cx="265579" cy="265578"/>
          </a:xfrm>
          <a:prstGeom prst="ellipse">
            <a:avLst/>
          </a:prstGeom>
          <a:noFill/>
          <a:ln w="28575">
            <a:solidFill>
              <a:srgbClr val="223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E25650B-A933-4BA6-A6FB-DE9BD9C9F5FD}"/>
              </a:ext>
            </a:extLst>
          </p:cNvPr>
          <p:cNvSpPr/>
          <p:nvPr/>
        </p:nvSpPr>
        <p:spPr>
          <a:xfrm>
            <a:off x="6503351" y="2090014"/>
            <a:ext cx="265579" cy="265578"/>
          </a:xfrm>
          <a:prstGeom prst="ellipse">
            <a:avLst/>
          </a:prstGeom>
          <a:noFill/>
          <a:ln w="28575">
            <a:solidFill>
              <a:srgbClr val="223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BA209A6-0216-436F-B924-750DC148DDD2}"/>
              </a:ext>
            </a:extLst>
          </p:cNvPr>
          <p:cNvSpPr/>
          <p:nvPr/>
        </p:nvSpPr>
        <p:spPr>
          <a:xfrm>
            <a:off x="6186018" y="4169202"/>
            <a:ext cx="265579" cy="265578"/>
          </a:xfrm>
          <a:prstGeom prst="ellipse">
            <a:avLst/>
          </a:prstGeom>
          <a:noFill/>
          <a:ln w="28575">
            <a:solidFill>
              <a:srgbClr val="223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DC8F3F9-5401-4140-8F07-ACCAF7E4280D}"/>
              </a:ext>
            </a:extLst>
          </p:cNvPr>
          <p:cNvCxnSpPr>
            <a:cxnSpLocks/>
          </p:cNvCxnSpPr>
          <p:nvPr/>
        </p:nvCxnSpPr>
        <p:spPr>
          <a:xfrm flipV="1">
            <a:off x="4676505" y="3933521"/>
            <a:ext cx="454001" cy="463199"/>
          </a:xfrm>
          <a:prstGeom prst="line">
            <a:avLst/>
          </a:prstGeom>
          <a:ln w="28575">
            <a:solidFill>
              <a:srgbClr val="E9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B747B0D-0034-4759-A376-1A1716D7F604}"/>
              </a:ext>
            </a:extLst>
          </p:cNvPr>
          <p:cNvCxnSpPr>
            <a:cxnSpLocks/>
          </p:cNvCxnSpPr>
          <p:nvPr/>
        </p:nvCxnSpPr>
        <p:spPr>
          <a:xfrm flipV="1">
            <a:off x="7015185" y="1792132"/>
            <a:ext cx="402060" cy="410208"/>
          </a:xfrm>
          <a:prstGeom prst="line">
            <a:avLst/>
          </a:prstGeom>
          <a:ln w="28575">
            <a:solidFill>
              <a:srgbClr val="E9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_文本框 17">
            <a:extLst>
              <a:ext uri="{FF2B5EF4-FFF2-40B4-BE49-F238E27FC236}">
                <a16:creationId xmlns:a16="http://schemas.microsoft.com/office/drawing/2014/main" id="{D5D79912-EBD4-48BB-91F5-52BA68F7F9A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90779" y="2909592"/>
            <a:ext cx="207043" cy="377599"/>
          </a:xfrm>
          <a:custGeom>
            <a:avLst/>
            <a:gdLst/>
            <a:ahLst/>
            <a:cxnLst/>
            <a:rect l="l" t="t" r="r" b="b"/>
            <a:pathLst>
              <a:path w="820597" h="1496578">
                <a:moveTo>
                  <a:pt x="410021" y="0"/>
                </a:moveTo>
                <a:cubicBezTo>
                  <a:pt x="683369" y="13667"/>
                  <a:pt x="820043" y="184509"/>
                  <a:pt x="820043" y="512526"/>
                </a:cubicBezTo>
                <a:cubicBezTo>
                  <a:pt x="833710" y="908881"/>
                  <a:pt x="594531" y="1236898"/>
                  <a:pt x="102505" y="1496578"/>
                </a:cubicBezTo>
                <a:lnTo>
                  <a:pt x="0" y="1353070"/>
                </a:lnTo>
                <a:cubicBezTo>
                  <a:pt x="287015" y="1175395"/>
                  <a:pt x="437356" y="997719"/>
                  <a:pt x="451024" y="820042"/>
                </a:cubicBezTo>
                <a:cubicBezTo>
                  <a:pt x="164009" y="833710"/>
                  <a:pt x="13667" y="697036"/>
                  <a:pt x="0" y="410021"/>
                </a:cubicBezTo>
                <a:cubicBezTo>
                  <a:pt x="0" y="136673"/>
                  <a:pt x="136674" y="0"/>
                  <a:pt x="410021" y="0"/>
                </a:cubicBezTo>
                <a:close/>
              </a:path>
            </a:pathLst>
          </a:custGeom>
          <a:solidFill>
            <a:srgbClr val="B846B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zh-CN" altLang="en-US" sz="41300" dirty="0">
              <a:solidFill>
                <a:srgbClr val="B332AA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7DF35ED-2408-4684-8780-5C8BF43C4C1E}"/>
              </a:ext>
            </a:extLst>
          </p:cNvPr>
          <p:cNvSpPr/>
          <p:nvPr/>
        </p:nvSpPr>
        <p:spPr>
          <a:xfrm>
            <a:off x="5578273" y="3405404"/>
            <a:ext cx="553998" cy="16985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EXQUISITE </a:t>
            </a: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OFFICE POWERPOINT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99D46F6-5CBC-486C-98CC-84CB33EDBDAD}"/>
              </a:ext>
            </a:extLst>
          </p:cNvPr>
          <p:cNvSpPr/>
          <p:nvPr/>
        </p:nvSpPr>
        <p:spPr>
          <a:xfrm>
            <a:off x="2652096" y="5287695"/>
            <a:ext cx="7069403" cy="3754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E91752-AE41-4EB1-A4E5-08F4F4417858}"/>
              </a:ext>
            </a:extLst>
          </p:cNvPr>
          <p:cNvSpPr txBox="1"/>
          <p:nvPr/>
        </p:nvSpPr>
        <p:spPr>
          <a:xfrm>
            <a:off x="3767741" y="6056845"/>
            <a:ext cx="4175061" cy="37548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CN" altLang="en-US" b="1" dirty="0">
                <a:cs typeface="+mn-ea"/>
                <a:sym typeface="+mn-lt"/>
              </a:rPr>
              <a:t>Report : </a:t>
            </a:r>
            <a:r>
              <a:rPr lang="en-US" altLang="zh-CN" b="1" dirty="0" err="1">
                <a:cs typeface="+mn-ea"/>
                <a:sym typeface="+mn-lt"/>
              </a:rPr>
              <a:t>jpppt.Com</a:t>
            </a:r>
            <a:r>
              <a:rPr lang="en-US" altLang="zh-CN" b="1" dirty="0">
                <a:cs typeface="+mn-ea"/>
                <a:sym typeface="+mn-lt"/>
              </a:rPr>
              <a:t>   T</a:t>
            </a:r>
            <a:r>
              <a:rPr lang="zh-CN" altLang="en-US" b="1" dirty="0">
                <a:cs typeface="+mn-ea"/>
                <a:sym typeface="+mn-lt"/>
              </a:rPr>
              <a:t>ime : </a:t>
            </a:r>
            <a:r>
              <a:rPr lang="en-US" altLang="zh-CN" b="1" dirty="0">
                <a:cs typeface="+mn-ea"/>
                <a:sym typeface="+mn-lt"/>
              </a:rPr>
              <a:t>20XX. XX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8" name="TextBox 3">
            <a:hlinkClick r:id="rId6"/>
            <a:extLst>
              <a:ext uri="{FF2B5EF4-FFF2-40B4-BE49-F238E27FC236}">
                <a16:creationId xmlns:a16="http://schemas.microsoft.com/office/drawing/2014/main" id="{8CE4A2CE-1FA7-478D-B796-E348303DE8D9}"/>
              </a:ext>
            </a:extLst>
          </p:cNvPr>
          <p:cNvSpPr txBox="1"/>
          <p:nvPr/>
        </p:nvSpPr>
        <p:spPr>
          <a:xfrm>
            <a:off x="3830213" y="65974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3F9C6D-A887-49D8-ADDE-63AA7E56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ED7D0B-0218-4607-A18F-8ECED25CD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987" y="279311"/>
            <a:ext cx="9938601" cy="4762392"/>
          </a:xfrm>
          <a:prstGeom prst="rect">
            <a:avLst/>
          </a:prstGeom>
        </p:spPr>
      </p:pic>
      <p:grpSp>
        <p:nvGrpSpPr>
          <p:cNvPr id="47" name="ïSḷíḋé">
            <a:extLst>
              <a:ext uri="{FF2B5EF4-FFF2-40B4-BE49-F238E27FC236}">
                <a16:creationId xmlns:a16="http://schemas.microsoft.com/office/drawing/2014/main" id="{8B84620F-DE8A-4490-AA4D-7DA96E7F7E97}"/>
              </a:ext>
            </a:extLst>
          </p:cNvPr>
          <p:cNvGrpSpPr/>
          <p:nvPr/>
        </p:nvGrpSpPr>
        <p:grpSpPr>
          <a:xfrm>
            <a:off x="4340987" y="2458628"/>
            <a:ext cx="3207311" cy="2443205"/>
            <a:chOff x="1468531" y="1871421"/>
            <a:chExt cx="2080967" cy="1585199"/>
          </a:xfrm>
        </p:grpSpPr>
        <p:sp>
          <p:nvSpPr>
            <p:cNvPr id="48" name="iŝľíḋé">
              <a:extLst>
                <a:ext uri="{FF2B5EF4-FFF2-40B4-BE49-F238E27FC236}">
                  <a16:creationId xmlns:a16="http://schemas.microsoft.com/office/drawing/2014/main" id="{E3055802-CC3D-4D11-83D4-F8390AD4419F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ḷíḓé">
              <a:extLst>
                <a:ext uri="{FF2B5EF4-FFF2-40B4-BE49-F238E27FC236}">
                  <a16:creationId xmlns:a16="http://schemas.microsoft.com/office/drawing/2014/main" id="{6F85F50B-0B2C-4EF2-97D8-74F5A4E42A6E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îś1ïďè">
              <a:extLst>
                <a:ext uri="{FF2B5EF4-FFF2-40B4-BE49-F238E27FC236}">
                  <a16:creationId xmlns:a16="http://schemas.microsoft.com/office/drawing/2014/main" id="{21636EC4-D5C0-4671-BA7B-EDA0EED1A9AE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2" name="işľíḋê">
              <a:extLst>
                <a:ext uri="{FF2B5EF4-FFF2-40B4-BE49-F238E27FC236}">
                  <a16:creationId xmlns:a16="http://schemas.microsoft.com/office/drawing/2014/main" id="{64B092BD-7CE2-4022-B5DE-D7A54F298103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ṥḷíḑè">
              <a:extLst>
                <a:ext uri="{FF2B5EF4-FFF2-40B4-BE49-F238E27FC236}">
                  <a16:creationId xmlns:a16="http://schemas.microsoft.com/office/drawing/2014/main" id="{FB7D9672-5BE9-4035-B5A5-D82D6C370B2E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4" name="ís1îḋe">
            <a:extLst>
              <a:ext uri="{FF2B5EF4-FFF2-40B4-BE49-F238E27FC236}">
                <a16:creationId xmlns:a16="http://schemas.microsoft.com/office/drawing/2014/main" id="{696C722B-231F-463D-9E96-73332021E756}"/>
              </a:ext>
            </a:extLst>
          </p:cNvPr>
          <p:cNvSpPr/>
          <p:nvPr/>
        </p:nvSpPr>
        <p:spPr bwMode="auto">
          <a:xfrm>
            <a:off x="3461475" y="5443286"/>
            <a:ext cx="590596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note the aesthetics of the layout. Text need not be too cumbersome, simple description can be, please pay attention to the beauty of the layout.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5" name="iśḻïďê">
            <a:extLst>
              <a:ext uri="{FF2B5EF4-FFF2-40B4-BE49-F238E27FC236}">
                <a16:creationId xmlns:a16="http://schemas.microsoft.com/office/drawing/2014/main" id="{63866E49-AA3E-4310-BFB1-200DFCCE3D50}"/>
              </a:ext>
            </a:extLst>
          </p:cNvPr>
          <p:cNvSpPr txBox="1"/>
          <p:nvPr/>
        </p:nvSpPr>
        <p:spPr bwMode="auto">
          <a:xfrm>
            <a:off x="5148780" y="4826193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cs typeface="+mn-ea"/>
                <a:sym typeface="+mn-lt"/>
              </a:rPr>
              <a:t>An overview of the annual work</a:t>
            </a:r>
            <a:endParaRPr lang="en-US" altLang="zh-CN" sz="4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2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An overview of the annual work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1A0F55A-2527-4D50-969E-2EBD55F58B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1" y="1877825"/>
            <a:ext cx="4852380" cy="24388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8CC2E1B-7EBC-43CB-8640-591F2B8303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67" y="1877824"/>
            <a:ext cx="4852380" cy="243881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CA75E38-67C0-4279-8C4D-806EC5DE6571}"/>
              </a:ext>
            </a:extLst>
          </p:cNvPr>
          <p:cNvGrpSpPr/>
          <p:nvPr/>
        </p:nvGrpSpPr>
        <p:grpSpPr>
          <a:xfrm>
            <a:off x="1962430" y="4978557"/>
            <a:ext cx="3956277" cy="962552"/>
            <a:chOff x="1962429" y="4978556"/>
            <a:chExt cx="3956277" cy="96255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18A9DD5-5152-4CC5-8551-625A2F293C65}"/>
                </a:ext>
              </a:extLst>
            </p:cNvPr>
            <p:cNvSpPr txBox="1"/>
            <p:nvPr/>
          </p:nvSpPr>
          <p:spPr>
            <a:xfrm>
              <a:off x="1962429" y="497855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Enter the title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71616E1-DAAE-4FE3-8DAA-3F59A5A1E086}"/>
                </a:ext>
              </a:extLst>
            </p:cNvPr>
            <p:cNvSpPr/>
            <p:nvPr/>
          </p:nvSpPr>
          <p:spPr>
            <a:xfrm>
              <a:off x="1962429" y="5363321"/>
              <a:ext cx="395627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1FBC844-5D73-4055-93DF-D115D5974ABE}"/>
              </a:ext>
            </a:extLst>
          </p:cNvPr>
          <p:cNvGrpSpPr/>
          <p:nvPr/>
        </p:nvGrpSpPr>
        <p:grpSpPr>
          <a:xfrm>
            <a:off x="7218644" y="4978557"/>
            <a:ext cx="3841105" cy="962552"/>
            <a:chOff x="7218642" y="4978556"/>
            <a:chExt cx="3841105" cy="96255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4AC3D14-1435-4CFB-AAFB-BFEA9E275E0B}"/>
                </a:ext>
              </a:extLst>
            </p:cNvPr>
            <p:cNvSpPr txBox="1"/>
            <p:nvPr/>
          </p:nvSpPr>
          <p:spPr>
            <a:xfrm>
              <a:off x="7218642" y="497855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4FA587B-CA25-4D50-AA5B-E00B88A49614}"/>
                </a:ext>
              </a:extLst>
            </p:cNvPr>
            <p:cNvSpPr/>
            <p:nvPr/>
          </p:nvSpPr>
          <p:spPr>
            <a:xfrm>
              <a:off x="7218642" y="5363321"/>
              <a:ext cx="3841105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33633-1A9D-4328-82F8-2C39E3201F7E}"/>
              </a:ext>
            </a:extLst>
          </p:cNvPr>
          <p:cNvGrpSpPr/>
          <p:nvPr/>
        </p:nvGrpSpPr>
        <p:grpSpPr>
          <a:xfrm>
            <a:off x="1086532" y="5079543"/>
            <a:ext cx="720000" cy="720000"/>
            <a:chOff x="1086532" y="5079543"/>
            <a:chExt cx="720000" cy="720000"/>
          </a:xfrm>
        </p:grpSpPr>
        <p:sp>
          <p:nvSpPr>
            <p:cNvPr id="20" name="圆角矩形 9">
              <a:extLst>
                <a:ext uri="{FF2B5EF4-FFF2-40B4-BE49-F238E27FC236}">
                  <a16:creationId xmlns:a16="http://schemas.microsoft.com/office/drawing/2014/main" id="{7151AB57-5B5B-40D9-8EC7-517529301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532" y="5079543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949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EE1CF884-CF8C-4214-AA9A-430FE5E90A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76532" y="5172138"/>
              <a:ext cx="540000" cy="534809"/>
              <a:chOff x="3684" y="2007"/>
              <a:chExt cx="312" cy="309"/>
            </a:xfrm>
            <a:solidFill>
              <a:schemeClr val="bg1"/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440F9647-9173-4296-83CE-4B210DA66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4" y="2036"/>
                <a:ext cx="283" cy="280"/>
              </a:xfrm>
              <a:custGeom>
                <a:avLst/>
                <a:gdLst>
                  <a:gd name="T0" fmla="*/ 84 w 117"/>
                  <a:gd name="T1" fmla="*/ 3 h 116"/>
                  <a:gd name="T2" fmla="*/ 76 w 117"/>
                  <a:gd name="T3" fmla="*/ 0 h 116"/>
                  <a:gd name="T4" fmla="*/ 69 w 117"/>
                  <a:gd name="T5" fmla="*/ 3 h 116"/>
                  <a:gd name="T6" fmla="*/ 64 w 117"/>
                  <a:gd name="T7" fmla="*/ 9 h 116"/>
                  <a:gd name="T8" fmla="*/ 61 w 117"/>
                  <a:gd name="T9" fmla="*/ 16 h 116"/>
                  <a:gd name="T10" fmla="*/ 62 w 117"/>
                  <a:gd name="T11" fmla="*/ 21 h 116"/>
                  <a:gd name="T12" fmla="*/ 8 w 117"/>
                  <a:gd name="T13" fmla="*/ 43 h 116"/>
                  <a:gd name="T14" fmla="*/ 1 w 117"/>
                  <a:gd name="T15" fmla="*/ 51 h 116"/>
                  <a:gd name="T16" fmla="*/ 4 w 117"/>
                  <a:gd name="T17" fmla="*/ 62 h 116"/>
                  <a:gd name="T18" fmla="*/ 55 w 117"/>
                  <a:gd name="T19" fmla="*/ 113 h 116"/>
                  <a:gd name="T20" fmla="*/ 63 w 117"/>
                  <a:gd name="T21" fmla="*/ 116 h 116"/>
                  <a:gd name="T22" fmla="*/ 64 w 117"/>
                  <a:gd name="T23" fmla="*/ 116 h 116"/>
                  <a:gd name="T24" fmla="*/ 66 w 117"/>
                  <a:gd name="T25" fmla="*/ 116 h 116"/>
                  <a:gd name="T26" fmla="*/ 75 w 117"/>
                  <a:gd name="T27" fmla="*/ 109 h 116"/>
                  <a:gd name="T28" fmla="*/ 96 w 117"/>
                  <a:gd name="T29" fmla="*/ 55 h 116"/>
                  <a:gd name="T30" fmla="*/ 102 w 117"/>
                  <a:gd name="T31" fmla="*/ 57 h 116"/>
                  <a:gd name="T32" fmla="*/ 109 w 117"/>
                  <a:gd name="T33" fmla="*/ 54 h 116"/>
                  <a:gd name="T34" fmla="*/ 114 w 117"/>
                  <a:gd name="T35" fmla="*/ 48 h 116"/>
                  <a:gd name="T36" fmla="*/ 117 w 117"/>
                  <a:gd name="T37" fmla="*/ 41 h 116"/>
                  <a:gd name="T38" fmla="*/ 114 w 117"/>
                  <a:gd name="T39" fmla="*/ 34 h 116"/>
                  <a:gd name="T40" fmla="*/ 84 w 117"/>
                  <a:gd name="T41" fmla="*/ 3 h 116"/>
                  <a:gd name="T42" fmla="*/ 67 w 117"/>
                  <a:gd name="T43" fmla="*/ 106 h 116"/>
                  <a:gd name="T44" fmla="*/ 65 w 117"/>
                  <a:gd name="T45" fmla="*/ 108 h 116"/>
                  <a:gd name="T46" fmla="*/ 64 w 117"/>
                  <a:gd name="T47" fmla="*/ 108 h 116"/>
                  <a:gd name="T48" fmla="*/ 61 w 117"/>
                  <a:gd name="T49" fmla="*/ 107 h 116"/>
                  <a:gd name="T50" fmla="*/ 10 w 117"/>
                  <a:gd name="T51" fmla="*/ 57 h 116"/>
                  <a:gd name="T52" fmla="*/ 9 w 117"/>
                  <a:gd name="T53" fmla="*/ 53 h 116"/>
                  <a:gd name="T54" fmla="*/ 11 w 117"/>
                  <a:gd name="T55" fmla="*/ 50 h 116"/>
                  <a:gd name="T56" fmla="*/ 36 w 117"/>
                  <a:gd name="T57" fmla="*/ 40 h 116"/>
                  <a:gd name="T58" fmla="*/ 86 w 117"/>
                  <a:gd name="T59" fmla="*/ 58 h 116"/>
                  <a:gd name="T60" fmla="*/ 67 w 117"/>
                  <a:gd name="T61" fmla="*/ 106 h 116"/>
                  <a:gd name="T62" fmla="*/ 109 w 117"/>
                  <a:gd name="T63" fmla="*/ 42 h 116"/>
                  <a:gd name="T64" fmla="*/ 103 w 117"/>
                  <a:gd name="T65" fmla="*/ 48 h 116"/>
                  <a:gd name="T66" fmla="*/ 100 w 117"/>
                  <a:gd name="T67" fmla="*/ 48 h 116"/>
                  <a:gd name="T68" fmla="*/ 93 w 117"/>
                  <a:gd name="T69" fmla="*/ 41 h 116"/>
                  <a:gd name="T70" fmla="*/ 87 w 117"/>
                  <a:gd name="T71" fmla="*/ 55 h 116"/>
                  <a:gd name="T72" fmla="*/ 88 w 117"/>
                  <a:gd name="T73" fmla="*/ 54 h 116"/>
                  <a:gd name="T74" fmla="*/ 53 w 117"/>
                  <a:gd name="T75" fmla="*/ 39 h 116"/>
                  <a:gd name="T76" fmla="*/ 42 w 117"/>
                  <a:gd name="T77" fmla="*/ 38 h 116"/>
                  <a:gd name="T78" fmla="*/ 76 w 117"/>
                  <a:gd name="T79" fmla="*/ 24 h 116"/>
                  <a:gd name="T80" fmla="*/ 69 w 117"/>
                  <a:gd name="T81" fmla="*/ 17 h 116"/>
                  <a:gd name="T82" fmla="*/ 69 w 117"/>
                  <a:gd name="T83" fmla="*/ 14 h 116"/>
                  <a:gd name="T84" fmla="*/ 75 w 117"/>
                  <a:gd name="T85" fmla="*/ 9 h 116"/>
                  <a:gd name="T86" fmla="*/ 78 w 117"/>
                  <a:gd name="T87" fmla="*/ 9 h 116"/>
                  <a:gd name="T88" fmla="*/ 109 w 117"/>
                  <a:gd name="T89" fmla="*/ 40 h 116"/>
                  <a:gd name="T90" fmla="*/ 109 w 117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16">
                    <a:moveTo>
                      <a:pt x="84" y="3"/>
                    </a:moveTo>
                    <a:cubicBezTo>
                      <a:pt x="82" y="1"/>
                      <a:pt x="79" y="0"/>
                      <a:pt x="76" y="0"/>
                    </a:cubicBezTo>
                    <a:cubicBezTo>
                      <a:pt x="74" y="0"/>
                      <a:pt x="71" y="1"/>
                      <a:pt x="69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1"/>
                      <a:pt x="61" y="13"/>
                      <a:pt x="61" y="16"/>
                    </a:cubicBezTo>
                    <a:cubicBezTo>
                      <a:pt x="61" y="18"/>
                      <a:pt x="61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4" y="44"/>
                      <a:pt x="2" y="48"/>
                      <a:pt x="1" y="51"/>
                    </a:cubicBezTo>
                    <a:cubicBezTo>
                      <a:pt x="0" y="55"/>
                      <a:pt x="1" y="59"/>
                      <a:pt x="4" y="62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7" y="115"/>
                      <a:pt x="60" y="116"/>
                      <a:pt x="63" y="116"/>
                    </a:cubicBezTo>
                    <a:cubicBezTo>
                      <a:pt x="63" y="116"/>
                      <a:pt x="64" y="116"/>
                      <a:pt x="64" y="116"/>
                    </a:cubicBezTo>
                    <a:cubicBezTo>
                      <a:pt x="65" y="116"/>
                      <a:pt x="65" y="116"/>
                      <a:pt x="66" y="116"/>
                    </a:cubicBezTo>
                    <a:cubicBezTo>
                      <a:pt x="70" y="115"/>
                      <a:pt x="73" y="112"/>
                      <a:pt x="75" y="109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4" y="57"/>
                      <a:pt x="107" y="56"/>
                      <a:pt x="109" y="54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6" y="46"/>
                      <a:pt x="117" y="44"/>
                      <a:pt x="117" y="41"/>
                    </a:cubicBezTo>
                    <a:cubicBezTo>
                      <a:pt x="117" y="38"/>
                      <a:pt x="116" y="36"/>
                      <a:pt x="114" y="34"/>
                    </a:cubicBezTo>
                    <a:lnTo>
                      <a:pt x="84" y="3"/>
                    </a:lnTo>
                    <a:close/>
                    <a:moveTo>
                      <a:pt x="67" y="106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6" y="58"/>
                    </a:cubicBezTo>
                    <a:lnTo>
                      <a:pt x="67" y="106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2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6"/>
                      <a:pt x="69" y="15"/>
                      <a:pt x="69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DCF3568D-3284-4FCC-8A2C-41D9D29893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2" y="2161"/>
                <a:ext cx="48" cy="49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6" y="16"/>
                      <a:pt x="4" y="13"/>
                      <a:pt x="4" y="10"/>
                    </a:cubicBezTo>
                    <a:cubicBezTo>
                      <a:pt x="4" y="7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FE9F745F-EBD0-4FDC-8288-C52F81599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8" y="2007"/>
                <a:ext cx="48" cy="48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6" y="16"/>
                      <a:pt x="4" y="13"/>
                      <a:pt x="4" y="10"/>
                    </a:cubicBezTo>
                    <a:cubicBezTo>
                      <a:pt x="4" y="7"/>
                      <a:pt x="6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6BF7CFB0-BD0D-4EF4-A872-2ED220203D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4" y="2152"/>
                <a:ext cx="39" cy="38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Oval 9">
                <a:extLst>
                  <a:ext uri="{FF2B5EF4-FFF2-40B4-BE49-F238E27FC236}">
                    <a16:creationId xmlns:a16="http://schemas.microsoft.com/office/drawing/2014/main" id="{0861A089-8B5B-45CA-BD56-E29641F66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3" y="2219"/>
                <a:ext cx="19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Oval 10">
                <a:extLst>
                  <a:ext uri="{FF2B5EF4-FFF2-40B4-BE49-F238E27FC236}">
                    <a16:creationId xmlns:a16="http://schemas.microsoft.com/office/drawing/2014/main" id="{453E4A0E-00FA-46D4-8B93-3D04936FB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" y="2074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856A8AA-4845-43CC-8A9B-AF7F494A695A}"/>
              </a:ext>
            </a:extLst>
          </p:cNvPr>
          <p:cNvGrpSpPr/>
          <p:nvPr/>
        </p:nvGrpSpPr>
        <p:grpSpPr>
          <a:xfrm>
            <a:off x="6342744" y="5079543"/>
            <a:ext cx="720000" cy="720000"/>
            <a:chOff x="6342744" y="5079543"/>
            <a:chExt cx="720000" cy="720000"/>
          </a:xfrm>
        </p:grpSpPr>
        <p:sp>
          <p:nvSpPr>
            <p:cNvPr id="21" name="圆角矩形 10">
              <a:extLst>
                <a:ext uri="{FF2B5EF4-FFF2-40B4-BE49-F238E27FC236}">
                  <a16:creationId xmlns:a16="http://schemas.microsoft.com/office/drawing/2014/main" id="{4A3F6C0B-D5D7-4634-9AF1-168A1DEB7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2744" y="5079543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F78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81BF97A7-41C7-4558-8872-95F1E565E9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32744" y="5162945"/>
              <a:ext cx="540000" cy="502711"/>
              <a:chOff x="1577" y="314"/>
              <a:chExt cx="782" cy="728"/>
            </a:xfrm>
            <a:solidFill>
              <a:schemeClr val="bg1"/>
            </a:solidFill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B89994F3-2280-4C86-94ED-CF2D36219E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7" y="314"/>
                <a:ext cx="389" cy="649"/>
              </a:xfrm>
              <a:custGeom>
                <a:avLst/>
                <a:gdLst>
                  <a:gd name="T0" fmla="*/ 22 w 163"/>
                  <a:gd name="T1" fmla="*/ 234 h 272"/>
                  <a:gd name="T2" fmla="*/ 37 w 163"/>
                  <a:gd name="T3" fmla="*/ 219 h 272"/>
                  <a:gd name="T4" fmla="*/ 81 w 163"/>
                  <a:gd name="T5" fmla="*/ 107 h 272"/>
                  <a:gd name="T6" fmla="*/ 125 w 163"/>
                  <a:gd name="T7" fmla="*/ 219 h 272"/>
                  <a:gd name="T8" fmla="*/ 141 w 163"/>
                  <a:gd name="T9" fmla="*/ 234 h 272"/>
                  <a:gd name="T10" fmla="*/ 163 w 163"/>
                  <a:gd name="T11" fmla="*/ 272 h 272"/>
                  <a:gd name="T12" fmla="*/ 153 w 163"/>
                  <a:gd name="T13" fmla="*/ 229 h 272"/>
                  <a:gd name="T14" fmla="*/ 155 w 163"/>
                  <a:gd name="T15" fmla="*/ 209 h 272"/>
                  <a:gd name="T16" fmla="*/ 129 w 163"/>
                  <a:gd name="T17" fmla="*/ 138 h 272"/>
                  <a:gd name="T18" fmla="*/ 143 w 163"/>
                  <a:gd name="T19" fmla="*/ 138 h 272"/>
                  <a:gd name="T20" fmla="*/ 143 w 163"/>
                  <a:gd name="T21" fmla="*/ 149 h 272"/>
                  <a:gd name="T22" fmla="*/ 150 w 163"/>
                  <a:gd name="T23" fmla="*/ 149 h 272"/>
                  <a:gd name="T24" fmla="*/ 150 w 163"/>
                  <a:gd name="T25" fmla="*/ 120 h 272"/>
                  <a:gd name="T26" fmla="*/ 143 w 163"/>
                  <a:gd name="T27" fmla="*/ 120 h 272"/>
                  <a:gd name="T28" fmla="*/ 143 w 163"/>
                  <a:gd name="T29" fmla="*/ 131 h 272"/>
                  <a:gd name="T30" fmla="*/ 126 w 163"/>
                  <a:gd name="T31" fmla="*/ 131 h 272"/>
                  <a:gd name="T32" fmla="*/ 109 w 163"/>
                  <a:gd name="T33" fmla="*/ 85 h 272"/>
                  <a:gd name="T34" fmla="*/ 112 w 163"/>
                  <a:gd name="T35" fmla="*/ 72 h 272"/>
                  <a:gd name="T36" fmla="*/ 84 w 163"/>
                  <a:gd name="T37" fmla="*/ 39 h 272"/>
                  <a:gd name="T38" fmla="*/ 84 w 163"/>
                  <a:gd name="T39" fmla="*/ 0 h 272"/>
                  <a:gd name="T40" fmla="*/ 75 w 163"/>
                  <a:gd name="T41" fmla="*/ 0 h 272"/>
                  <a:gd name="T42" fmla="*/ 75 w 163"/>
                  <a:gd name="T43" fmla="*/ 39 h 272"/>
                  <a:gd name="T44" fmla="*/ 46 w 163"/>
                  <a:gd name="T45" fmla="*/ 72 h 272"/>
                  <a:gd name="T46" fmla="*/ 52 w 163"/>
                  <a:gd name="T47" fmla="*/ 90 h 272"/>
                  <a:gd name="T48" fmla="*/ 37 w 163"/>
                  <a:gd name="T49" fmla="*/ 131 h 272"/>
                  <a:gd name="T50" fmla="*/ 19 w 163"/>
                  <a:gd name="T51" fmla="*/ 131 h 272"/>
                  <a:gd name="T52" fmla="*/ 19 w 163"/>
                  <a:gd name="T53" fmla="*/ 120 h 272"/>
                  <a:gd name="T54" fmla="*/ 12 w 163"/>
                  <a:gd name="T55" fmla="*/ 120 h 272"/>
                  <a:gd name="T56" fmla="*/ 12 w 163"/>
                  <a:gd name="T57" fmla="*/ 149 h 272"/>
                  <a:gd name="T58" fmla="*/ 19 w 163"/>
                  <a:gd name="T59" fmla="*/ 149 h 272"/>
                  <a:gd name="T60" fmla="*/ 19 w 163"/>
                  <a:gd name="T61" fmla="*/ 138 h 272"/>
                  <a:gd name="T62" fmla="*/ 34 w 163"/>
                  <a:gd name="T63" fmla="*/ 138 h 272"/>
                  <a:gd name="T64" fmla="*/ 8 w 163"/>
                  <a:gd name="T65" fmla="*/ 209 h 272"/>
                  <a:gd name="T66" fmla="*/ 10 w 163"/>
                  <a:gd name="T67" fmla="*/ 229 h 272"/>
                  <a:gd name="T68" fmla="*/ 0 w 163"/>
                  <a:gd name="T69" fmla="*/ 272 h 272"/>
                  <a:gd name="T70" fmla="*/ 22 w 163"/>
                  <a:gd name="T71" fmla="*/ 234 h 272"/>
                  <a:gd name="T72" fmla="*/ 80 w 163"/>
                  <a:gd name="T73" fmla="*/ 49 h 272"/>
                  <a:gd name="T74" fmla="*/ 103 w 163"/>
                  <a:gd name="T75" fmla="*/ 72 h 272"/>
                  <a:gd name="T76" fmla="*/ 80 w 163"/>
                  <a:gd name="T77" fmla="*/ 95 h 272"/>
                  <a:gd name="T78" fmla="*/ 57 w 163"/>
                  <a:gd name="T79" fmla="*/ 72 h 272"/>
                  <a:gd name="T80" fmla="*/ 80 w 163"/>
                  <a:gd name="T81" fmla="*/ 4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3" h="272">
                    <a:moveTo>
                      <a:pt x="22" y="234"/>
                    </a:moveTo>
                    <a:cubicBezTo>
                      <a:pt x="37" y="219"/>
                      <a:pt x="37" y="219"/>
                      <a:pt x="37" y="219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41" y="234"/>
                      <a:pt x="141" y="234"/>
                      <a:pt x="141" y="234"/>
                    </a:cubicBezTo>
                    <a:cubicBezTo>
                      <a:pt x="163" y="272"/>
                      <a:pt x="163" y="272"/>
                      <a:pt x="163" y="272"/>
                    </a:cubicBezTo>
                    <a:cubicBezTo>
                      <a:pt x="153" y="229"/>
                      <a:pt x="153" y="229"/>
                      <a:pt x="153" y="229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29" y="138"/>
                      <a:pt x="129" y="138"/>
                      <a:pt x="129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49"/>
                      <a:pt x="143" y="149"/>
                      <a:pt x="143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43" y="120"/>
                      <a:pt x="143" y="120"/>
                      <a:pt x="143" y="120"/>
                    </a:cubicBezTo>
                    <a:cubicBezTo>
                      <a:pt x="143" y="131"/>
                      <a:pt x="143" y="131"/>
                      <a:pt x="143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11" y="81"/>
                      <a:pt x="112" y="77"/>
                      <a:pt x="112" y="72"/>
                    </a:cubicBezTo>
                    <a:cubicBezTo>
                      <a:pt x="112" y="55"/>
                      <a:pt x="100" y="42"/>
                      <a:pt x="84" y="39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59" y="42"/>
                      <a:pt x="46" y="55"/>
                      <a:pt x="46" y="72"/>
                    </a:cubicBezTo>
                    <a:cubicBezTo>
                      <a:pt x="46" y="79"/>
                      <a:pt x="48" y="85"/>
                      <a:pt x="52" y="90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9" y="149"/>
                      <a:pt x="19" y="149"/>
                      <a:pt x="19" y="14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8" y="209"/>
                      <a:pt x="8" y="209"/>
                      <a:pt x="8" y="209"/>
                    </a:cubicBezTo>
                    <a:cubicBezTo>
                      <a:pt x="10" y="229"/>
                      <a:pt x="10" y="229"/>
                      <a:pt x="10" y="229"/>
                    </a:cubicBezTo>
                    <a:cubicBezTo>
                      <a:pt x="0" y="272"/>
                      <a:pt x="0" y="272"/>
                      <a:pt x="0" y="272"/>
                    </a:cubicBezTo>
                    <a:lnTo>
                      <a:pt x="22" y="234"/>
                    </a:lnTo>
                    <a:close/>
                    <a:moveTo>
                      <a:pt x="80" y="49"/>
                    </a:moveTo>
                    <a:cubicBezTo>
                      <a:pt x="92" y="49"/>
                      <a:pt x="103" y="59"/>
                      <a:pt x="103" y="72"/>
                    </a:cubicBezTo>
                    <a:cubicBezTo>
                      <a:pt x="103" y="84"/>
                      <a:pt x="92" y="95"/>
                      <a:pt x="80" y="95"/>
                    </a:cubicBezTo>
                    <a:cubicBezTo>
                      <a:pt x="67" y="95"/>
                      <a:pt x="57" y="84"/>
                      <a:pt x="57" y="72"/>
                    </a:cubicBezTo>
                    <a:cubicBezTo>
                      <a:pt x="57" y="59"/>
                      <a:pt x="67" y="49"/>
                      <a:pt x="8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50522D36-ED36-4EBC-A232-5614C4775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2" y="460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5A4D6DA6-2116-42F4-B7EA-9F02FD941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965"/>
                <a:ext cx="345" cy="77"/>
              </a:xfrm>
              <a:custGeom>
                <a:avLst/>
                <a:gdLst>
                  <a:gd name="T0" fmla="*/ 3 w 145"/>
                  <a:gd name="T1" fmla="*/ 0 h 32"/>
                  <a:gd name="T2" fmla="*/ 0 w 145"/>
                  <a:gd name="T3" fmla="*/ 5 h 32"/>
                  <a:gd name="T4" fmla="*/ 74 w 145"/>
                  <a:gd name="T5" fmla="*/ 20 h 32"/>
                  <a:gd name="T6" fmla="*/ 145 w 145"/>
                  <a:gd name="T7" fmla="*/ 5 h 32"/>
                  <a:gd name="T8" fmla="*/ 142 w 145"/>
                  <a:gd name="T9" fmla="*/ 0 h 32"/>
                  <a:gd name="T10" fmla="*/ 3 w 14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32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32" y="20"/>
                      <a:pt x="74" y="20"/>
                    </a:cubicBezTo>
                    <a:cubicBezTo>
                      <a:pt x="96" y="20"/>
                      <a:pt x="120" y="16"/>
                      <a:pt x="145" y="5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71" y="3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6BECFEDA-34F4-45C8-95A0-68AACD5C4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751"/>
                <a:ext cx="341" cy="150"/>
              </a:xfrm>
              <a:custGeom>
                <a:avLst/>
                <a:gdLst>
                  <a:gd name="T0" fmla="*/ 70 w 143"/>
                  <a:gd name="T1" fmla="*/ 7 h 63"/>
                  <a:gd name="T2" fmla="*/ 54 w 143"/>
                  <a:gd name="T3" fmla="*/ 8 h 63"/>
                  <a:gd name="T4" fmla="*/ 61 w 143"/>
                  <a:gd name="T5" fmla="*/ 1 h 63"/>
                  <a:gd name="T6" fmla="*/ 70 w 143"/>
                  <a:gd name="T7" fmla="*/ 0 h 63"/>
                  <a:gd name="T8" fmla="*/ 142 w 143"/>
                  <a:gd name="T9" fmla="*/ 59 h 63"/>
                  <a:gd name="T10" fmla="*/ 143 w 143"/>
                  <a:gd name="T11" fmla="*/ 63 h 63"/>
                  <a:gd name="T12" fmla="*/ 0 w 143"/>
                  <a:gd name="T13" fmla="*/ 63 h 63"/>
                  <a:gd name="T14" fmla="*/ 6 w 143"/>
                  <a:gd name="T15" fmla="*/ 57 h 63"/>
                  <a:gd name="T16" fmla="*/ 135 w 143"/>
                  <a:gd name="T17" fmla="*/ 57 h 63"/>
                  <a:gd name="T18" fmla="*/ 70 w 143"/>
                  <a:gd name="T19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63">
                    <a:moveTo>
                      <a:pt x="70" y="7"/>
                    </a:moveTo>
                    <a:cubicBezTo>
                      <a:pt x="64" y="7"/>
                      <a:pt x="59" y="7"/>
                      <a:pt x="54" y="8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4" y="1"/>
                      <a:pt x="67" y="0"/>
                      <a:pt x="70" y="0"/>
                    </a:cubicBezTo>
                    <a:cubicBezTo>
                      <a:pt x="104" y="0"/>
                      <a:pt x="135" y="25"/>
                      <a:pt x="142" y="59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27" y="27"/>
                      <a:pt x="100" y="7"/>
                      <a:pt x="7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40CC5D9E-7B4F-4FC1-9FCF-80D8B03B9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684"/>
                <a:ext cx="486" cy="288"/>
              </a:xfrm>
              <a:custGeom>
                <a:avLst/>
                <a:gdLst>
                  <a:gd name="T0" fmla="*/ 14 w 204"/>
                  <a:gd name="T1" fmla="*/ 115 h 121"/>
                  <a:gd name="T2" fmla="*/ 15 w 204"/>
                  <a:gd name="T3" fmla="*/ 106 h 121"/>
                  <a:gd name="T4" fmla="*/ 16 w 204"/>
                  <a:gd name="T5" fmla="*/ 115 h 121"/>
                  <a:gd name="T6" fmla="*/ 22 w 204"/>
                  <a:gd name="T7" fmla="*/ 106 h 121"/>
                  <a:gd name="T8" fmla="*/ 24 w 204"/>
                  <a:gd name="T9" fmla="*/ 115 h 121"/>
                  <a:gd name="T10" fmla="*/ 29 w 204"/>
                  <a:gd name="T11" fmla="*/ 97 h 121"/>
                  <a:gd name="T12" fmla="*/ 31 w 204"/>
                  <a:gd name="T13" fmla="*/ 115 h 121"/>
                  <a:gd name="T14" fmla="*/ 36 w 204"/>
                  <a:gd name="T15" fmla="*/ 106 h 121"/>
                  <a:gd name="T16" fmla="*/ 38 w 204"/>
                  <a:gd name="T17" fmla="*/ 115 h 121"/>
                  <a:gd name="T18" fmla="*/ 45 w 204"/>
                  <a:gd name="T19" fmla="*/ 106 h 121"/>
                  <a:gd name="T20" fmla="*/ 47 w 204"/>
                  <a:gd name="T21" fmla="*/ 115 h 121"/>
                  <a:gd name="T22" fmla="*/ 52 w 204"/>
                  <a:gd name="T23" fmla="*/ 106 h 121"/>
                  <a:gd name="T24" fmla="*/ 55 w 204"/>
                  <a:gd name="T25" fmla="*/ 115 h 121"/>
                  <a:gd name="T26" fmla="*/ 60 w 204"/>
                  <a:gd name="T27" fmla="*/ 97 h 121"/>
                  <a:gd name="T28" fmla="*/ 62 w 204"/>
                  <a:gd name="T29" fmla="*/ 115 h 121"/>
                  <a:gd name="T30" fmla="*/ 68 w 204"/>
                  <a:gd name="T31" fmla="*/ 106 h 121"/>
                  <a:gd name="T32" fmla="*/ 70 w 204"/>
                  <a:gd name="T33" fmla="*/ 115 h 121"/>
                  <a:gd name="T34" fmla="*/ 76 w 204"/>
                  <a:gd name="T35" fmla="*/ 106 h 121"/>
                  <a:gd name="T36" fmla="*/ 79 w 204"/>
                  <a:gd name="T37" fmla="*/ 115 h 121"/>
                  <a:gd name="T38" fmla="*/ 84 w 204"/>
                  <a:gd name="T39" fmla="*/ 106 h 121"/>
                  <a:gd name="T40" fmla="*/ 86 w 204"/>
                  <a:gd name="T41" fmla="*/ 115 h 121"/>
                  <a:gd name="T42" fmla="*/ 92 w 204"/>
                  <a:gd name="T43" fmla="*/ 97 h 121"/>
                  <a:gd name="T44" fmla="*/ 94 w 204"/>
                  <a:gd name="T45" fmla="*/ 115 h 121"/>
                  <a:gd name="T46" fmla="*/ 99 w 204"/>
                  <a:gd name="T47" fmla="*/ 106 h 121"/>
                  <a:gd name="T48" fmla="*/ 102 w 204"/>
                  <a:gd name="T49" fmla="*/ 115 h 121"/>
                  <a:gd name="T50" fmla="*/ 108 w 204"/>
                  <a:gd name="T51" fmla="*/ 106 h 121"/>
                  <a:gd name="T52" fmla="*/ 110 w 204"/>
                  <a:gd name="T53" fmla="*/ 115 h 121"/>
                  <a:gd name="T54" fmla="*/ 116 w 204"/>
                  <a:gd name="T55" fmla="*/ 106 h 121"/>
                  <a:gd name="T56" fmla="*/ 118 w 204"/>
                  <a:gd name="T57" fmla="*/ 115 h 121"/>
                  <a:gd name="T58" fmla="*/ 123 w 204"/>
                  <a:gd name="T59" fmla="*/ 97 h 121"/>
                  <a:gd name="T60" fmla="*/ 125 w 204"/>
                  <a:gd name="T61" fmla="*/ 115 h 121"/>
                  <a:gd name="T62" fmla="*/ 130 w 204"/>
                  <a:gd name="T63" fmla="*/ 106 h 121"/>
                  <a:gd name="T64" fmla="*/ 132 w 204"/>
                  <a:gd name="T65" fmla="*/ 115 h 121"/>
                  <a:gd name="T66" fmla="*/ 138 w 204"/>
                  <a:gd name="T67" fmla="*/ 106 h 121"/>
                  <a:gd name="T68" fmla="*/ 141 w 204"/>
                  <a:gd name="T69" fmla="*/ 115 h 121"/>
                  <a:gd name="T70" fmla="*/ 146 w 204"/>
                  <a:gd name="T71" fmla="*/ 106 h 121"/>
                  <a:gd name="T72" fmla="*/ 148 w 204"/>
                  <a:gd name="T73" fmla="*/ 115 h 121"/>
                  <a:gd name="T74" fmla="*/ 154 w 204"/>
                  <a:gd name="T75" fmla="*/ 97 h 121"/>
                  <a:gd name="T76" fmla="*/ 156 w 204"/>
                  <a:gd name="T77" fmla="*/ 115 h 121"/>
                  <a:gd name="T78" fmla="*/ 162 w 204"/>
                  <a:gd name="T79" fmla="*/ 106 h 121"/>
                  <a:gd name="T80" fmla="*/ 164 w 204"/>
                  <a:gd name="T81" fmla="*/ 115 h 121"/>
                  <a:gd name="T82" fmla="*/ 170 w 204"/>
                  <a:gd name="T83" fmla="*/ 106 h 121"/>
                  <a:gd name="T84" fmla="*/ 172 w 204"/>
                  <a:gd name="T85" fmla="*/ 115 h 121"/>
                  <a:gd name="T86" fmla="*/ 178 w 204"/>
                  <a:gd name="T87" fmla="*/ 106 h 121"/>
                  <a:gd name="T88" fmla="*/ 180 w 204"/>
                  <a:gd name="T89" fmla="*/ 115 h 121"/>
                  <a:gd name="T90" fmla="*/ 186 w 204"/>
                  <a:gd name="T91" fmla="*/ 97 h 121"/>
                  <a:gd name="T92" fmla="*/ 188 w 204"/>
                  <a:gd name="T93" fmla="*/ 115 h 121"/>
                  <a:gd name="T94" fmla="*/ 198 w 204"/>
                  <a:gd name="T95" fmla="*/ 103 h 121"/>
                  <a:gd name="T96" fmla="*/ 120 w 204"/>
                  <a:gd name="T97" fmla="*/ 0 h 121"/>
                  <a:gd name="T98" fmla="*/ 204 w 204"/>
                  <a:gd name="T99" fmla="*/ 121 h 121"/>
                  <a:gd name="T100" fmla="*/ 8 w 204"/>
                  <a:gd name="T101" fmla="*/ 11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4" h="121">
                    <a:moveTo>
                      <a:pt x="8" y="115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5"/>
                      <a:pt x="24" y="115"/>
                      <a:pt x="24" y="11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8" y="115"/>
                      <a:pt x="38" y="115"/>
                      <a:pt x="38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60" y="115"/>
                      <a:pt x="60" y="115"/>
                      <a:pt x="60" y="115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68" y="115"/>
                      <a:pt x="68" y="115"/>
                      <a:pt x="68" y="115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84" y="115"/>
                      <a:pt x="84" y="115"/>
                      <a:pt x="84" y="115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6" y="106"/>
                      <a:pt x="86" y="106"/>
                      <a:pt x="86" y="106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125" y="97"/>
                      <a:pt x="125" y="97"/>
                      <a:pt x="125" y="97"/>
                    </a:cubicBezTo>
                    <a:cubicBezTo>
                      <a:pt x="125" y="115"/>
                      <a:pt x="125" y="115"/>
                      <a:pt x="125" y="1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06"/>
                      <a:pt x="138" y="106"/>
                      <a:pt x="138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15"/>
                      <a:pt x="148" y="115"/>
                      <a:pt x="148" y="115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6" y="115"/>
                      <a:pt x="156" y="115"/>
                      <a:pt x="156" y="115"/>
                    </a:cubicBezTo>
                    <a:cubicBezTo>
                      <a:pt x="162" y="115"/>
                      <a:pt x="162" y="115"/>
                      <a:pt x="162" y="11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70" y="115"/>
                      <a:pt x="170" y="115"/>
                      <a:pt x="170" y="115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80" y="115"/>
                      <a:pt x="180" y="115"/>
                      <a:pt x="180" y="115"/>
                    </a:cubicBezTo>
                    <a:cubicBezTo>
                      <a:pt x="186" y="115"/>
                      <a:pt x="186" y="115"/>
                      <a:pt x="186" y="115"/>
                    </a:cubicBezTo>
                    <a:cubicBezTo>
                      <a:pt x="186" y="97"/>
                      <a:pt x="186" y="97"/>
                      <a:pt x="186" y="97"/>
                    </a:cubicBezTo>
                    <a:cubicBezTo>
                      <a:pt x="188" y="97"/>
                      <a:pt x="188" y="97"/>
                      <a:pt x="188" y="97"/>
                    </a:cubicBezTo>
                    <a:cubicBezTo>
                      <a:pt x="188" y="115"/>
                      <a:pt x="188" y="115"/>
                      <a:pt x="188" y="115"/>
                    </a:cubicBezTo>
                    <a:cubicBezTo>
                      <a:pt x="198" y="115"/>
                      <a:pt x="198" y="115"/>
                      <a:pt x="198" y="115"/>
                    </a:cubicBezTo>
                    <a:cubicBezTo>
                      <a:pt x="198" y="103"/>
                      <a:pt x="198" y="103"/>
                      <a:pt x="198" y="103"/>
                    </a:cubicBezTo>
                    <a:cubicBezTo>
                      <a:pt x="198" y="54"/>
                      <a:pt x="162" y="13"/>
                      <a:pt x="115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68" y="10"/>
                      <a:pt x="204" y="52"/>
                      <a:pt x="204" y="103"/>
                    </a:cubicBezTo>
                    <a:cubicBezTo>
                      <a:pt x="204" y="121"/>
                      <a:pt x="204" y="121"/>
                      <a:pt x="204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5"/>
                      <a:pt x="8" y="115"/>
                      <a:pt x="8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773677DD-BA78-4268-99B6-9758BBB74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415"/>
                <a:ext cx="189" cy="367"/>
              </a:xfrm>
              <a:custGeom>
                <a:avLst/>
                <a:gdLst>
                  <a:gd name="T0" fmla="*/ 74 w 79"/>
                  <a:gd name="T1" fmla="*/ 78 h 154"/>
                  <a:gd name="T2" fmla="*/ 67 w 79"/>
                  <a:gd name="T3" fmla="*/ 80 h 154"/>
                  <a:gd name="T4" fmla="*/ 70 w 79"/>
                  <a:gd name="T5" fmla="*/ 74 h 154"/>
                  <a:gd name="T6" fmla="*/ 63 w 79"/>
                  <a:gd name="T7" fmla="*/ 76 h 154"/>
                  <a:gd name="T8" fmla="*/ 66 w 79"/>
                  <a:gd name="T9" fmla="*/ 70 h 154"/>
                  <a:gd name="T10" fmla="*/ 60 w 79"/>
                  <a:gd name="T11" fmla="*/ 72 h 154"/>
                  <a:gd name="T12" fmla="*/ 63 w 79"/>
                  <a:gd name="T13" fmla="*/ 67 h 154"/>
                  <a:gd name="T14" fmla="*/ 51 w 79"/>
                  <a:gd name="T15" fmla="*/ 72 h 154"/>
                  <a:gd name="T16" fmla="*/ 59 w 79"/>
                  <a:gd name="T17" fmla="*/ 63 h 154"/>
                  <a:gd name="T18" fmla="*/ 53 w 79"/>
                  <a:gd name="T19" fmla="*/ 65 h 154"/>
                  <a:gd name="T20" fmla="*/ 56 w 79"/>
                  <a:gd name="T21" fmla="*/ 60 h 154"/>
                  <a:gd name="T22" fmla="*/ 49 w 79"/>
                  <a:gd name="T23" fmla="*/ 61 h 154"/>
                  <a:gd name="T24" fmla="*/ 52 w 79"/>
                  <a:gd name="T25" fmla="*/ 56 h 154"/>
                  <a:gd name="T26" fmla="*/ 45 w 79"/>
                  <a:gd name="T27" fmla="*/ 57 h 154"/>
                  <a:gd name="T28" fmla="*/ 48 w 79"/>
                  <a:gd name="T29" fmla="*/ 52 h 154"/>
                  <a:gd name="T30" fmla="*/ 37 w 79"/>
                  <a:gd name="T31" fmla="*/ 58 h 154"/>
                  <a:gd name="T32" fmla="*/ 45 w 79"/>
                  <a:gd name="T33" fmla="*/ 49 h 154"/>
                  <a:gd name="T34" fmla="*/ 38 w 79"/>
                  <a:gd name="T35" fmla="*/ 51 h 154"/>
                  <a:gd name="T36" fmla="*/ 41 w 79"/>
                  <a:gd name="T37" fmla="*/ 45 h 154"/>
                  <a:gd name="T38" fmla="*/ 34 w 79"/>
                  <a:gd name="T39" fmla="*/ 47 h 154"/>
                  <a:gd name="T40" fmla="*/ 37 w 79"/>
                  <a:gd name="T41" fmla="*/ 41 h 154"/>
                  <a:gd name="T42" fmla="*/ 30 w 79"/>
                  <a:gd name="T43" fmla="*/ 43 h 154"/>
                  <a:gd name="T44" fmla="*/ 34 w 79"/>
                  <a:gd name="T45" fmla="*/ 38 h 154"/>
                  <a:gd name="T46" fmla="*/ 22 w 79"/>
                  <a:gd name="T47" fmla="*/ 43 h 154"/>
                  <a:gd name="T48" fmla="*/ 30 w 79"/>
                  <a:gd name="T49" fmla="*/ 34 h 154"/>
                  <a:gd name="T50" fmla="*/ 23 w 79"/>
                  <a:gd name="T51" fmla="*/ 35 h 154"/>
                  <a:gd name="T52" fmla="*/ 26 w 79"/>
                  <a:gd name="T53" fmla="*/ 30 h 154"/>
                  <a:gd name="T54" fmla="*/ 19 w 79"/>
                  <a:gd name="T55" fmla="*/ 31 h 154"/>
                  <a:gd name="T56" fmla="*/ 22 w 79"/>
                  <a:gd name="T57" fmla="*/ 26 h 154"/>
                  <a:gd name="T58" fmla="*/ 15 w 79"/>
                  <a:gd name="T59" fmla="*/ 28 h 154"/>
                  <a:gd name="T60" fmla="*/ 18 w 79"/>
                  <a:gd name="T61" fmla="*/ 22 h 154"/>
                  <a:gd name="T62" fmla="*/ 7 w 79"/>
                  <a:gd name="T63" fmla="*/ 28 h 154"/>
                  <a:gd name="T64" fmla="*/ 15 w 79"/>
                  <a:gd name="T65" fmla="*/ 19 h 154"/>
                  <a:gd name="T66" fmla="*/ 5 w 79"/>
                  <a:gd name="T67" fmla="*/ 148 h 154"/>
                  <a:gd name="T68" fmla="*/ 0 w 79"/>
                  <a:gd name="T69" fmla="*/ 3 h 154"/>
                  <a:gd name="T70" fmla="*/ 4 w 79"/>
                  <a:gd name="T71" fmla="*/ 1 h 154"/>
                  <a:gd name="T72" fmla="*/ 66 w 79"/>
                  <a:gd name="T73" fmla="*/ 8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" h="154">
                    <a:moveTo>
                      <a:pt x="66" y="87"/>
                    </a:moveTo>
                    <a:cubicBezTo>
                      <a:pt x="74" y="78"/>
                      <a:pt x="74" y="78"/>
                      <a:pt x="74" y="7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67" y="71"/>
                      <a:pt x="67" y="71"/>
                      <a:pt x="6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66" y="87"/>
                      <a:pt x="66" y="87"/>
                      <a:pt x="66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1DAAB5EA-A038-4A4A-BE48-6172676EB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541"/>
                <a:ext cx="97" cy="188"/>
              </a:xfrm>
              <a:custGeom>
                <a:avLst/>
                <a:gdLst>
                  <a:gd name="T0" fmla="*/ 0 w 41"/>
                  <a:gd name="T1" fmla="*/ 79 h 79"/>
                  <a:gd name="T2" fmla="*/ 0 w 41"/>
                  <a:gd name="T3" fmla="*/ 3 h 79"/>
                  <a:gd name="T4" fmla="*/ 2 w 41"/>
                  <a:gd name="T5" fmla="*/ 0 h 79"/>
                  <a:gd name="T6" fmla="*/ 5 w 41"/>
                  <a:gd name="T7" fmla="*/ 1 h 79"/>
                  <a:gd name="T8" fmla="*/ 41 w 41"/>
                  <a:gd name="T9" fmla="*/ 38 h 79"/>
                  <a:gd name="T10" fmla="*/ 37 w 41"/>
                  <a:gd name="T11" fmla="*/ 41 h 79"/>
                  <a:gd name="T12" fmla="*/ 5 w 41"/>
                  <a:gd name="T13" fmla="*/ 10 h 79"/>
                  <a:gd name="T14" fmla="*/ 5 w 41"/>
                  <a:gd name="T15" fmla="*/ 73 h 79"/>
                  <a:gd name="T16" fmla="*/ 0 w 41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79">
                    <a:moveTo>
                      <a:pt x="0" y="7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3"/>
                      <a:pt x="5" y="73"/>
                      <a:pt x="5" y="73"/>
                    </a:cubicBezTo>
                    <a:lnTo>
                      <a:pt x="0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1F5F80BE-817D-4FF8-BAA5-4B44FFCD04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529"/>
                <a:ext cx="447" cy="446"/>
              </a:xfrm>
              <a:custGeom>
                <a:avLst/>
                <a:gdLst>
                  <a:gd name="T0" fmla="*/ 2 w 188"/>
                  <a:gd name="T1" fmla="*/ 151 h 187"/>
                  <a:gd name="T2" fmla="*/ 36 w 188"/>
                  <a:gd name="T3" fmla="*/ 185 h 187"/>
                  <a:gd name="T4" fmla="*/ 43 w 188"/>
                  <a:gd name="T5" fmla="*/ 185 h 187"/>
                  <a:gd name="T6" fmla="*/ 186 w 188"/>
                  <a:gd name="T7" fmla="*/ 43 h 187"/>
                  <a:gd name="T8" fmla="*/ 186 w 188"/>
                  <a:gd name="T9" fmla="*/ 36 h 187"/>
                  <a:gd name="T10" fmla="*/ 152 w 188"/>
                  <a:gd name="T11" fmla="*/ 2 h 187"/>
                  <a:gd name="T12" fmla="*/ 145 w 188"/>
                  <a:gd name="T13" fmla="*/ 2 h 187"/>
                  <a:gd name="T14" fmla="*/ 2 w 188"/>
                  <a:gd name="T15" fmla="*/ 144 h 187"/>
                  <a:gd name="T16" fmla="*/ 2 w 188"/>
                  <a:gd name="T17" fmla="*/ 151 h 187"/>
                  <a:gd name="T18" fmla="*/ 6 w 188"/>
                  <a:gd name="T19" fmla="*/ 148 h 187"/>
                  <a:gd name="T20" fmla="*/ 148 w 188"/>
                  <a:gd name="T21" fmla="*/ 5 h 187"/>
                  <a:gd name="T22" fmla="*/ 182 w 188"/>
                  <a:gd name="T23" fmla="*/ 39 h 187"/>
                  <a:gd name="T24" fmla="*/ 173 w 188"/>
                  <a:gd name="T25" fmla="*/ 48 h 187"/>
                  <a:gd name="T26" fmla="*/ 148 w 188"/>
                  <a:gd name="T27" fmla="*/ 23 h 187"/>
                  <a:gd name="T28" fmla="*/ 145 w 188"/>
                  <a:gd name="T29" fmla="*/ 26 h 187"/>
                  <a:gd name="T30" fmla="*/ 170 w 188"/>
                  <a:gd name="T31" fmla="*/ 51 h 187"/>
                  <a:gd name="T32" fmla="*/ 162 w 188"/>
                  <a:gd name="T33" fmla="*/ 59 h 187"/>
                  <a:gd name="T34" fmla="*/ 149 w 188"/>
                  <a:gd name="T35" fmla="*/ 47 h 187"/>
                  <a:gd name="T36" fmla="*/ 146 w 188"/>
                  <a:gd name="T37" fmla="*/ 50 h 187"/>
                  <a:gd name="T38" fmla="*/ 159 w 188"/>
                  <a:gd name="T39" fmla="*/ 62 h 187"/>
                  <a:gd name="T40" fmla="*/ 151 w 188"/>
                  <a:gd name="T41" fmla="*/ 70 h 187"/>
                  <a:gd name="T42" fmla="*/ 138 w 188"/>
                  <a:gd name="T43" fmla="*/ 58 h 187"/>
                  <a:gd name="T44" fmla="*/ 135 w 188"/>
                  <a:gd name="T45" fmla="*/ 61 h 187"/>
                  <a:gd name="T46" fmla="*/ 148 w 188"/>
                  <a:gd name="T47" fmla="*/ 73 h 187"/>
                  <a:gd name="T48" fmla="*/ 139 w 188"/>
                  <a:gd name="T49" fmla="*/ 82 h 187"/>
                  <a:gd name="T50" fmla="*/ 127 w 188"/>
                  <a:gd name="T51" fmla="*/ 69 h 187"/>
                  <a:gd name="T52" fmla="*/ 124 w 188"/>
                  <a:gd name="T53" fmla="*/ 72 h 187"/>
                  <a:gd name="T54" fmla="*/ 136 w 188"/>
                  <a:gd name="T55" fmla="*/ 85 h 187"/>
                  <a:gd name="T56" fmla="*/ 128 w 188"/>
                  <a:gd name="T57" fmla="*/ 93 h 187"/>
                  <a:gd name="T58" fmla="*/ 103 w 188"/>
                  <a:gd name="T59" fmla="*/ 68 h 187"/>
                  <a:gd name="T60" fmla="*/ 100 w 188"/>
                  <a:gd name="T61" fmla="*/ 71 h 187"/>
                  <a:gd name="T62" fmla="*/ 125 w 188"/>
                  <a:gd name="T63" fmla="*/ 96 h 187"/>
                  <a:gd name="T64" fmla="*/ 117 w 188"/>
                  <a:gd name="T65" fmla="*/ 104 h 187"/>
                  <a:gd name="T66" fmla="*/ 104 w 188"/>
                  <a:gd name="T67" fmla="*/ 92 h 187"/>
                  <a:gd name="T68" fmla="*/ 101 w 188"/>
                  <a:gd name="T69" fmla="*/ 95 h 187"/>
                  <a:gd name="T70" fmla="*/ 114 w 188"/>
                  <a:gd name="T71" fmla="*/ 107 h 187"/>
                  <a:gd name="T72" fmla="*/ 106 w 188"/>
                  <a:gd name="T73" fmla="*/ 115 h 187"/>
                  <a:gd name="T74" fmla="*/ 93 w 188"/>
                  <a:gd name="T75" fmla="*/ 103 h 187"/>
                  <a:gd name="T76" fmla="*/ 90 w 188"/>
                  <a:gd name="T77" fmla="*/ 105 h 187"/>
                  <a:gd name="T78" fmla="*/ 103 w 188"/>
                  <a:gd name="T79" fmla="*/ 118 h 187"/>
                  <a:gd name="T80" fmla="*/ 94 w 188"/>
                  <a:gd name="T81" fmla="*/ 127 h 187"/>
                  <a:gd name="T82" fmla="*/ 82 w 188"/>
                  <a:gd name="T83" fmla="*/ 114 h 187"/>
                  <a:gd name="T84" fmla="*/ 79 w 188"/>
                  <a:gd name="T85" fmla="*/ 117 h 187"/>
                  <a:gd name="T86" fmla="*/ 91 w 188"/>
                  <a:gd name="T87" fmla="*/ 130 h 187"/>
                  <a:gd name="T88" fmla="*/ 84 w 188"/>
                  <a:gd name="T89" fmla="*/ 137 h 187"/>
                  <a:gd name="T90" fmla="*/ 59 w 188"/>
                  <a:gd name="T91" fmla="*/ 111 h 187"/>
                  <a:gd name="T92" fmla="*/ 56 w 188"/>
                  <a:gd name="T93" fmla="*/ 114 h 187"/>
                  <a:gd name="T94" fmla="*/ 81 w 188"/>
                  <a:gd name="T95" fmla="*/ 140 h 187"/>
                  <a:gd name="T96" fmla="*/ 74 w 188"/>
                  <a:gd name="T97" fmla="*/ 147 h 187"/>
                  <a:gd name="T98" fmla="*/ 61 w 188"/>
                  <a:gd name="T99" fmla="*/ 135 h 187"/>
                  <a:gd name="T100" fmla="*/ 58 w 188"/>
                  <a:gd name="T101" fmla="*/ 138 h 187"/>
                  <a:gd name="T102" fmla="*/ 71 w 188"/>
                  <a:gd name="T103" fmla="*/ 150 h 187"/>
                  <a:gd name="T104" fmla="*/ 63 w 188"/>
                  <a:gd name="T105" fmla="*/ 158 h 187"/>
                  <a:gd name="T106" fmla="*/ 50 w 188"/>
                  <a:gd name="T107" fmla="*/ 146 h 187"/>
                  <a:gd name="T108" fmla="*/ 47 w 188"/>
                  <a:gd name="T109" fmla="*/ 149 h 187"/>
                  <a:gd name="T110" fmla="*/ 60 w 188"/>
                  <a:gd name="T111" fmla="*/ 161 h 187"/>
                  <a:gd name="T112" fmla="*/ 51 w 188"/>
                  <a:gd name="T113" fmla="*/ 170 h 187"/>
                  <a:gd name="T114" fmla="*/ 38 w 188"/>
                  <a:gd name="T115" fmla="*/ 158 h 187"/>
                  <a:gd name="T116" fmla="*/ 35 w 188"/>
                  <a:gd name="T117" fmla="*/ 161 h 187"/>
                  <a:gd name="T118" fmla="*/ 48 w 188"/>
                  <a:gd name="T119" fmla="*/ 173 h 187"/>
                  <a:gd name="T120" fmla="*/ 40 w 188"/>
                  <a:gd name="T121" fmla="*/ 182 h 187"/>
                  <a:gd name="T122" fmla="*/ 6 w 188"/>
                  <a:gd name="T123" fmla="*/ 14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8" h="187">
                    <a:moveTo>
                      <a:pt x="2" y="151"/>
                    </a:moveTo>
                    <a:cubicBezTo>
                      <a:pt x="36" y="185"/>
                      <a:pt x="36" y="185"/>
                      <a:pt x="36" y="185"/>
                    </a:cubicBezTo>
                    <a:cubicBezTo>
                      <a:pt x="38" y="187"/>
                      <a:pt x="41" y="187"/>
                      <a:pt x="43" y="185"/>
                    </a:cubicBezTo>
                    <a:cubicBezTo>
                      <a:pt x="186" y="43"/>
                      <a:pt x="186" y="43"/>
                      <a:pt x="186" y="43"/>
                    </a:cubicBezTo>
                    <a:cubicBezTo>
                      <a:pt x="188" y="41"/>
                      <a:pt x="188" y="37"/>
                      <a:pt x="186" y="36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0" y="0"/>
                      <a:pt x="147" y="0"/>
                      <a:pt x="145" y="2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0" y="146"/>
                      <a:pt x="0" y="150"/>
                      <a:pt x="2" y="151"/>
                    </a:cubicBezTo>
                    <a:close/>
                    <a:moveTo>
                      <a:pt x="6" y="148"/>
                    </a:moveTo>
                    <a:cubicBezTo>
                      <a:pt x="148" y="5"/>
                      <a:pt x="148" y="5"/>
                      <a:pt x="148" y="5"/>
                    </a:cubicBezTo>
                    <a:cubicBezTo>
                      <a:pt x="182" y="39"/>
                      <a:pt x="182" y="39"/>
                      <a:pt x="182" y="39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48" y="23"/>
                      <a:pt x="148" y="23"/>
                      <a:pt x="148" y="23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70" y="51"/>
                      <a:pt x="170" y="51"/>
                      <a:pt x="170" y="51"/>
                    </a:cubicBezTo>
                    <a:cubicBezTo>
                      <a:pt x="162" y="59"/>
                      <a:pt x="162" y="59"/>
                      <a:pt x="162" y="59"/>
                    </a:cubicBezTo>
                    <a:cubicBezTo>
                      <a:pt x="149" y="47"/>
                      <a:pt x="149" y="47"/>
                      <a:pt x="149" y="47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38" y="58"/>
                      <a:pt x="138" y="58"/>
                      <a:pt x="138" y="58"/>
                    </a:cubicBezTo>
                    <a:cubicBezTo>
                      <a:pt x="135" y="61"/>
                      <a:pt x="135" y="61"/>
                      <a:pt x="135" y="61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28" y="93"/>
                      <a:pt x="128" y="93"/>
                      <a:pt x="128" y="93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06" y="115"/>
                      <a:pt x="106" y="115"/>
                      <a:pt x="106" y="115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91" y="130"/>
                      <a:pt x="91" y="130"/>
                      <a:pt x="91" y="130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61" y="135"/>
                      <a:pt x="61" y="135"/>
                      <a:pt x="61" y="135"/>
                    </a:cubicBezTo>
                    <a:cubicBezTo>
                      <a:pt x="58" y="138"/>
                      <a:pt x="58" y="138"/>
                      <a:pt x="58" y="138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47" y="149"/>
                      <a:pt x="47" y="149"/>
                      <a:pt x="47" y="149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51" y="170"/>
                      <a:pt x="51" y="170"/>
                      <a:pt x="51" y="170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0" y="182"/>
                      <a:pt x="40" y="182"/>
                      <a:pt x="40" y="182"/>
                    </a:cubicBezTo>
                    <a:lnTo>
                      <a:pt x="6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4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An overview of the annual work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grpSp>
        <p:nvGrpSpPr>
          <p:cNvPr id="13" name="千图PPT彼岸天：ID 8661124库_组合 39">
            <a:extLst>
              <a:ext uri="{FF2B5EF4-FFF2-40B4-BE49-F238E27FC236}">
                <a16:creationId xmlns:a16="http://schemas.microsoft.com/office/drawing/2014/main" id="{A98278B9-BF49-41A7-B43B-1106286C5B6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29923" y="4034728"/>
            <a:ext cx="3558663" cy="1647202"/>
            <a:chOff x="2329923" y="4034728"/>
            <a:chExt cx="3558662" cy="1647202"/>
          </a:xfrm>
        </p:grpSpPr>
        <p:grpSp>
          <p:nvGrpSpPr>
            <p:cNvPr id="14" name="Group 43">
              <a:extLst>
                <a:ext uri="{FF2B5EF4-FFF2-40B4-BE49-F238E27FC236}">
                  <a16:creationId xmlns:a16="http://schemas.microsoft.com/office/drawing/2014/main" id="{7A333054-E9E4-4C7C-A882-4FA7A6BE27D3}"/>
                </a:ext>
              </a:extLst>
            </p:cNvPr>
            <p:cNvGrpSpPr/>
            <p:nvPr/>
          </p:nvGrpSpPr>
          <p:grpSpPr>
            <a:xfrm>
              <a:off x="2329923" y="4034728"/>
              <a:ext cx="1515742" cy="1400986"/>
              <a:chOff x="1193800" y="3934812"/>
              <a:chExt cx="1673945" cy="1547212"/>
            </a:xfrm>
          </p:grpSpPr>
          <p:sp>
            <p:nvSpPr>
              <p:cNvPr id="21" name="Freeform: Shape 15">
                <a:extLst>
                  <a:ext uri="{FF2B5EF4-FFF2-40B4-BE49-F238E27FC236}">
                    <a16:creationId xmlns:a16="http://schemas.microsoft.com/office/drawing/2014/main" id="{6B59CB48-32D6-472B-901D-AA24D801219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93800" y="3934812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6">
                <a:extLst>
                  <a:ext uri="{FF2B5EF4-FFF2-40B4-BE49-F238E27FC236}">
                    <a16:creationId xmlns:a16="http://schemas.microsoft.com/office/drawing/2014/main" id="{0C261F80-2ECC-4629-BB58-ED5B06FCC5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80577" y="4539287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rgbClr val="9493F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AEB9ECF7-7A92-4712-A76F-C4DC1A7119DB}"/>
                </a:ext>
              </a:extLst>
            </p:cNvPr>
            <p:cNvGrpSpPr/>
            <p:nvPr/>
          </p:nvGrpSpPr>
          <p:grpSpPr>
            <a:xfrm>
              <a:off x="3305559" y="4896368"/>
              <a:ext cx="1746926" cy="785562"/>
              <a:chOff x="2271266" y="1795463"/>
              <a:chExt cx="1929259" cy="867554"/>
            </a:xfrm>
            <a:solidFill>
              <a:schemeClr val="accent4"/>
            </a:solidFill>
          </p:grpSpPr>
          <p:sp>
            <p:nvSpPr>
              <p:cNvPr id="19" name="Freeform: Shape 36">
                <a:extLst>
                  <a:ext uri="{FF2B5EF4-FFF2-40B4-BE49-F238E27FC236}">
                    <a16:creationId xmlns:a16="http://schemas.microsoft.com/office/drawing/2014/main" id="{BC44BA65-31B4-4050-B1D9-AE08A08A259D}"/>
                  </a:ext>
                </a:extLst>
              </p:cNvPr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solidFill>
                <a:srgbClr val="9493F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Rectangle 37">
                <a:extLst>
                  <a:ext uri="{FF2B5EF4-FFF2-40B4-BE49-F238E27FC236}">
                    <a16:creationId xmlns:a16="http://schemas.microsoft.com/office/drawing/2014/main" id="{33D7106F-C0B6-4A46-A531-92FB029AF889}"/>
                  </a:ext>
                </a:extLst>
              </p:cNvPr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solidFill>
                <a:srgbClr val="9493F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Rectangle 40">
              <a:extLst>
                <a:ext uri="{FF2B5EF4-FFF2-40B4-BE49-F238E27FC236}">
                  <a16:creationId xmlns:a16="http://schemas.microsoft.com/office/drawing/2014/main" id="{150CBA45-9CAA-4728-9B37-981945036309}"/>
                </a:ext>
              </a:extLst>
            </p:cNvPr>
            <p:cNvSpPr/>
            <p:nvPr/>
          </p:nvSpPr>
          <p:spPr>
            <a:xfrm>
              <a:off x="5052485" y="4896368"/>
              <a:ext cx="836100" cy="785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46">
              <a:extLst>
                <a:ext uri="{FF2B5EF4-FFF2-40B4-BE49-F238E27FC236}">
                  <a16:creationId xmlns:a16="http://schemas.microsoft.com/office/drawing/2014/main" id="{BA0EF496-D6B9-4C03-A871-7A4ECC097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238" y="5044735"/>
              <a:ext cx="492483" cy="491569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千图PPT彼岸天：ID 8661124库_组合 38">
            <a:extLst>
              <a:ext uri="{FF2B5EF4-FFF2-40B4-BE49-F238E27FC236}">
                <a16:creationId xmlns:a16="http://schemas.microsoft.com/office/drawing/2014/main" id="{B11B1A5B-0499-4555-8D5C-5AE4BF0743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329923" y="2633742"/>
            <a:ext cx="3558663" cy="1653100"/>
            <a:chOff x="2329923" y="2633742"/>
            <a:chExt cx="3558662" cy="1653100"/>
          </a:xfrm>
        </p:grpSpPr>
        <p:grpSp>
          <p:nvGrpSpPr>
            <p:cNvPr id="24" name="Group 42">
              <a:extLst>
                <a:ext uri="{FF2B5EF4-FFF2-40B4-BE49-F238E27FC236}">
                  <a16:creationId xmlns:a16="http://schemas.microsoft.com/office/drawing/2014/main" id="{C8EAA953-E100-41BB-8E33-84417E49E3AF}"/>
                </a:ext>
              </a:extLst>
            </p:cNvPr>
            <p:cNvGrpSpPr/>
            <p:nvPr/>
          </p:nvGrpSpPr>
          <p:grpSpPr>
            <a:xfrm>
              <a:off x="2329923" y="2633742"/>
              <a:ext cx="1515742" cy="1400986"/>
              <a:chOff x="1193800" y="2387600"/>
              <a:chExt cx="1673945" cy="1547212"/>
            </a:xfrm>
          </p:grpSpPr>
          <p:sp>
            <p:nvSpPr>
              <p:cNvPr id="30" name="Freeform: Shape 12">
                <a:extLst>
                  <a:ext uri="{FF2B5EF4-FFF2-40B4-BE49-F238E27FC236}">
                    <a16:creationId xmlns:a16="http://schemas.microsoft.com/office/drawing/2014/main" id="{F52E3A29-6991-43EE-9F7F-53211B31E3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93800" y="2387600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3">
                <a:extLst>
                  <a:ext uri="{FF2B5EF4-FFF2-40B4-BE49-F238E27FC236}">
                    <a16:creationId xmlns:a16="http://schemas.microsoft.com/office/drawing/2014/main" id="{0D109A18-2A09-46E0-ABF4-0331317BC1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80577" y="2992075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rgbClr val="F787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32">
              <a:extLst>
                <a:ext uri="{FF2B5EF4-FFF2-40B4-BE49-F238E27FC236}">
                  <a16:creationId xmlns:a16="http://schemas.microsoft.com/office/drawing/2014/main" id="{29806875-58B7-4019-ABDA-CD036CE5B5C4}"/>
                </a:ext>
              </a:extLst>
            </p:cNvPr>
            <p:cNvGrpSpPr/>
            <p:nvPr/>
          </p:nvGrpSpPr>
          <p:grpSpPr>
            <a:xfrm>
              <a:off x="3305559" y="3501280"/>
              <a:ext cx="1746926" cy="785562"/>
              <a:chOff x="2271266" y="1795463"/>
              <a:chExt cx="1929259" cy="867554"/>
            </a:xfrm>
            <a:solidFill>
              <a:schemeClr val="accent2"/>
            </a:solidFill>
          </p:grpSpPr>
          <p:sp>
            <p:nvSpPr>
              <p:cNvPr id="28" name="Freeform: Shape 33">
                <a:extLst>
                  <a:ext uri="{FF2B5EF4-FFF2-40B4-BE49-F238E27FC236}">
                    <a16:creationId xmlns:a16="http://schemas.microsoft.com/office/drawing/2014/main" id="{30F93014-FCDF-4715-A1CB-018B4199F7E9}"/>
                  </a:ext>
                </a:extLst>
              </p:cNvPr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solidFill>
                <a:srgbClr val="F787B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Rectangle 34">
                <a:extLst>
                  <a:ext uri="{FF2B5EF4-FFF2-40B4-BE49-F238E27FC236}">
                    <a16:creationId xmlns:a16="http://schemas.microsoft.com/office/drawing/2014/main" id="{F0D4F3B6-D133-49FE-8547-99AEC182BDFE}"/>
                  </a:ext>
                </a:extLst>
              </p:cNvPr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solidFill>
                <a:srgbClr val="F787B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6" name="Rectangle 39">
              <a:extLst>
                <a:ext uri="{FF2B5EF4-FFF2-40B4-BE49-F238E27FC236}">
                  <a16:creationId xmlns:a16="http://schemas.microsoft.com/office/drawing/2014/main" id="{CB70BF4C-18FD-4F69-8D3E-F193235DB3AB}"/>
                </a:ext>
              </a:extLst>
            </p:cNvPr>
            <p:cNvSpPr/>
            <p:nvPr/>
          </p:nvSpPr>
          <p:spPr>
            <a:xfrm>
              <a:off x="5052485" y="3501280"/>
              <a:ext cx="836100" cy="785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47">
              <a:extLst>
                <a:ext uri="{FF2B5EF4-FFF2-40B4-BE49-F238E27FC236}">
                  <a16:creationId xmlns:a16="http://schemas.microsoft.com/office/drawing/2014/main" id="{6D7C6075-0AFB-407D-BC4F-106A9E0D1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636" y="3683779"/>
              <a:ext cx="511688" cy="42056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千图PPT彼岸天：ID 8661124库_组合 1">
            <a:extLst>
              <a:ext uri="{FF2B5EF4-FFF2-40B4-BE49-F238E27FC236}">
                <a16:creationId xmlns:a16="http://schemas.microsoft.com/office/drawing/2014/main" id="{DD98C3BB-A29B-40BD-84A7-9EDDB258503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329923" y="1232758"/>
            <a:ext cx="3558663" cy="1650373"/>
            <a:chOff x="2329923" y="1232756"/>
            <a:chExt cx="3558662" cy="1650373"/>
          </a:xfrm>
        </p:grpSpPr>
        <p:grpSp>
          <p:nvGrpSpPr>
            <p:cNvPr id="33" name="Group 41">
              <a:extLst>
                <a:ext uri="{FF2B5EF4-FFF2-40B4-BE49-F238E27FC236}">
                  <a16:creationId xmlns:a16="http://schemas.microsoft.com/office/drawing/2014/main" id="{1F721F86-CFBA-4FEE-BA75-0E031D9F2674}"/>
                </a:ext>
              </a:extLst>
            </p:cNvPr>
            <p:cNvGrpSpPr/>
            <p:nvPr/>
          </p:nvGrpSpPr>
          <p:grpSpPr>
            <a:xfrm>
              <a:off x="2329923" y="1232756"/>
              <a:ext cx="1515742" cy="1400986"/>
              <a:chOff x="1193800" y="840388"/>
              <a:chExt cx="1673945" cy="1547212"/>
            </a:xfrm>
          </p:grpSpPr>
          <p:sp>
            <p:nvSpPr>
              <p:cNvPr id="39" name="Freeform: Shape 7">
                <a:extLst>
                  <a:ext uri="{FF2B5EF4-FFF2-40B4-BE49-F238E27FC236}">
                    <a16:creationId xmlns:a16="http://schemas.microsoft.com/office/drawing/2014/main" id="{2119F7E5-A4C9-498B-A6D8-ACA29B87A0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93800" y="840388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  </a:t>
                </a: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6">
                <a:extLst>
                  <a:ext uri="{FF2B5EF4-FFF2-40B4-BE49-F238E27FC236}">
                    <a16:creationId xmlns:a16="http://schemas.microsoft.com/office/drawing/2014/main" id="{5079A094-03FB-439F-B5D0-E2394F4177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80577" y="1444863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rgbClr val="9493F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1">
              <a:extLst>
                <a:ext uri="{FF2B5EF4-FFF2-40B4-BE49-F238E27FC236}">
                  <a16:creationId xmlns:a16="http://schemas.microsoft.com/office/drawing/2014/main" id="{28F7B8B9-6EC2-43F5-9E2B-36F0EE09C50D}"/>
                </a:ext>
              </a:extLst>
            </p:cNvPr>
            <p:cNvGrpSpPr/>
            <p:nvPr/>
          </p:nvGrpSpPr>
          <p:grpSpPr>
            <a:xfrm>
              <a:off x="3305559" y="2097567"/>
              <a:ext cx="1746926" cy="785562"/>
              <a:chOff x="2271266" y="1795463"/>
              <a:chExt cx="1929259" cy="867554"/>
            </a:xfrm>
          </p:grpSpPr>
          <p:sp>
            <p:nvSpPr>
              <p:cNvPr id="37" name="Freeform: Shape 27">
                <a:extLst>
                  <a:ext uri="{FF2B5EF4-FFF2-40B4-BE49-F238E27FC236}">
                    <a16:creationId xmlns:a16="http://schemas.microsoft.com/office/drawing/2014/main" id="{50A9A487-5AF5-4EAE-9910-FA8B59BFA975}"/>
                  </a:ext>
                </a:extLst>
              </p:cNvPr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solidFill>
                <a:srgbClr val="9493F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Rectangle 30">
                <a:extLst>
                  <a:ext uri="{FF2B5EF4-FFF2-40B4-BE49-F238E27FC236}">
                    <a16:creationId xmlns:a16="http://schemas.microsoft.com/office/drawing/2014/main" id="{0AE26773-EC13-4439-8D80-19856336FA53}"/>
                  </a:ext>
                </a:extLst>
              </p:cNvPr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solidFill>
                <a:srgbClr val="9493F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5" name="Rectangle 38">
              <a:extLst>
                <a:ext uri="{FF2B5EF4-FFF2-40B4-BE49-F238E27FC236}">
                  <a16:creationId xmlns:a16="http://schemas.microsoft.com/office/drawing/2014/main" id="{716CF62B-6755-429C-AC60-DFAB4770F322}"/>
                </a:ext>
              </a:extLst>
            </p:cNvPr>
            <p:cNvSpPr/>
            <p:nvPr/>
          </p:nvSpPr>
          <p:spPr>
            <a:xfrm>
              <a:off x="5052485" y="2097567"/>
              <a:ext cx="836100" cy="785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:a16="http://schemas.microsoft.com/office/drawing/2014/main" id="{FBE0CD00-28F1-418D-B8CD-D63550607E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0107" y="2217022"/>
              <a:ext cx="542746" cy="54217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千图PPT彼岸天：ID 8661124库_组合 40">
            <a:extLst>
              <a:ext uri="{FF2B5EF4-FFF2-40B4-BE49-F238E27FC236}">
                <a16:creationId xmlns:a16="http://schemas.microsoft.com/office/drawing/2014/main" id="{53DE3482-778E-4A02-89CF-28F4A8BC2B5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830425" y="1966634"/>
            <a:ext cx="4199527" cy="756772"/>
            <a:chOff x="6830423" y="1966633"/>
            <a:chExt cx="4199527" cy="756772"/>
          </a:xfrm>
        </p:grpSpPr>
        <p:sp>
          <p:nvSpPr>
            <p:cNvPr id="42" name="Rectangle: Rounded Corners 50">
              <a:extLst>
                <a:ext uri="{FF2B5EF4-FFF2-40B4-BE49-F238E27FC236}">
                  <a16:creationId xmlns:a16="http://schemas.microsoft.com/office/drawing/2014/main" id="{181C3203-F553-4778-B086-B9A0F8A62854}"/>
                </a:ext>
              </a:extLst>
            </p:cNvPr>
            <p:cNvSpPr/>
            <p:nvPr/>
          </p:nvSpPr>
          <p:spPr>
            <a:xfrm>
              <a:off x="6830423" y="2002365"/>
              <a:ext cx="721040" cy="721040"/>
            </a:xfrm>
            <a:prstGeom prst="roundRect">
              <a:avLst/>
            </a:prstGeom>
            <a:solidFill>
              <a:srgbClr val="9493F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3" name="TextBox 51">
              <a:extLst>
                <a:ext uri="{FF2B5EF4-FFF2-40B4-BE49-F238E27FC236}">
                  <a16:creationId xmlns:a16="http://schemas.microsoft.com/office/drawing/2014/main" id="{7D36CB5E-214C-4910-9BFD-FE44AEC3FACC}"/>
                </a:ext>
              </a:extLst>
            </p:cNvPr>
            <p:cNvSpPr txBox="1"/>
            <p:nvPr/>
          </p:nvSpPr>
          <p:spPr>
            <a:xfrm>
              <a:off x="7551463" y="1966633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0C4C9FC0-B5C4-438E-8B22-1E2B4C924955}"/>
                </a:ext>
              </a:extLst>
            </p:cNvPr>
            <p:cNvSpPr txBox="1"/>
            <p:nvPr/>
          </p:nvSpPr>
          <p:spPr>
            <a:xfrm>
              <a:off x="7551463" y="2170022"/>
              <a:ext cx="347848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45" name="千图PPT彼岸天：ID 8661124库_组合 41">
            <a:extLst>
              <a:ext uri="{FF2B5EF4-FFF2-40B4-BE49-F238E27FC236}">
                <a16:creationId xmlns:a16="http://schemas.microsoft.com/office/drawing/2014/main" id="{BA679040-2B18-4220-8A83-95AF42C36E8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830424" y="3516777"/>
            <a:ext cx="4104277" cy="756772"/>
            <a:chOff x="6830423" y="3516777"/>
            <a:chExt cx="4104277" cy="756772"/>
          </a:xfrm>
        </p:grpSpPr>
        <p:sp>
          <p:nvSpPr>
            <p:cNvPr id="46" name="Rectangle: Rounded Corners 53">
              <a:extLst>
                <a:ext uri="{FF2B5EF4-FFF2-40B4-BE49-F238E27FC236}">
                  <a16:creationId xmlns:a16="http://schemas.microsoft.com/office/drawing/2014/main" id="{AA7088A1-F4DE-4475-AFF8-B1EEA5DA2466}"/>
                </a:ext>
              </a:extLst>
            </p:cNvPr>
            <p:cNvSpPr/>
            <p:nvPr/>
          </p:nvSpPr>
          <p:spPr>
            <a:xfrm>
              <a:off x="6830423" y="3552509"/>
              <a:ext cx="721040" cy="721040"/>
            </a:xfrm>
            <a:prstGeom prst="roundRect">
              <a:avLst/>
            </a:prstGeom>
            <a:solidFill>
              <a:srgbClr val="F787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7" name="TextBox 54">
              <a:extLst>
                <a:ext uri="{FF2B5EF4-FFF2-40B4-BE49-F238E27FC236}">
                  <a16:creationId xmlns:a16="http://schemas.microsoft.com/office/drawing/2014/main" id="{EE735EE5-119C-4F78-9905-B81E2B3FFE77}"/>
                </a:ext>
              </a:extLst>
            </p:cNvPr>
            <p:cNvSpPr txBox="1"/>
            <p:nvPr/>
          </p:nvSpPr>
          <p:spPr>
            <a:xfrm>
              <a:off x="7551463" y="3516777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id="{8CFE541F-6DE6-40A1-8577-D59B35F06BB4}"/>
                </a:ext>
              </a:extLst>
            </p:cNvPr>
            <p:cNvSpPr txBox="1"/>
            <p:nvPr/>
          </p:nvSpPr>
          <p:spPr>
            <a:xfrm>
              <a:off x="7551463" y="3720166"/>
              <a:ext cx="338323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  <p:grpSp>
        <p:nvGrpSpPr>
          <p:cNvPr id="49" name="千图PPT彼岸天：ID 8661124库_组合 42">
            <a:extLst>
              <a:ext uri="{FF2B5EF4-FFF2-40B4-BE49-F238E27FC236}">
                <a16:creationId xmlns:a16="http://schemas.microsoft.com/office/drawing/2014/main" id="{C22E3DC2-6F65-4F63-B207-9DC52AA8175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830424" y="5064717"/>
            <a:ext cx="4104277" cy="756772"/>
            <a:chOff x="6830423" y="5064716"/>
            <a:chExt cx="4104277" cy="756772"/>
          </a:xfrm>
        </p:grpSpPr>
        <p:sp>
          <p:nvSpPr>
            <p:cNvPr id="50" name="Rectangle: Rounded Corners 56">
              <a:extLst>
                <a:ext uri="{FF2B5EF4-FFF2-40B4-BE49-F238E27FC236}">
                  <a16:creationId xmlns:a16="http://schemas.microsoft.com/office/drawing/2014/main" id="{933877B9-873B-414F-84F3-152F726E43EF}"/>
                </a:ext>
              </a:extLst>
            </p:cNvPr>
            <p:cNvSpPr/>
            <p:nvPr/>
          </p:nvSpPr>
          <p:spPr>
            <a:xfrm>
              <a:off x="6830423" y="5100448"/>
              <a:ext cx="721040" cy="721040"/>
            </a:xfrm>
            <a:prstGeom prst="roundRect">
              <a:avLst/>
            </a:prstGeom>
            <a:solidFill>
              <a:srgbClr val="9493F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51" name="TextBox 57">
              <a:extLst>
                <a:ext uri="{FF2B5EF4-FFF2-40B4-BE49-F238E27FC236}">
                  <a16:creationId xmlns:a16="http://schemas.microsoft.com/office/drawing/2014/main" id="{B725802C-2A25-4F14-9436-9DCC293E7D3C}"/>
                </a:ext>
              </a:extLst>
            </p:cNvPr>
            <p:cNvSpPr txBox="1"/>
            <p:nvPr/>
          </p:nvSpPr>
          <p:spPr>
            <a:xfrm>
              <a:off x="7551463" y="5064716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52" name="TextBox 58">
              <a:extLst>
                <a:ext uri="{FF2B5EF4-FFF2-40B4-BE49-F238E27FC236}">
                  <a16:creationId xmlns:a16="http://schemas.microsoft.com/office/drawing/2014/main" id="{BA521BCF-872C-4205-9D64-759D8B11500A}"/>
                </a:ext>
              </a:extLst>
            </p:cNvPr>
            <p:cNvSpPr txBox="1"/>
            <p:nvPr/>
          </p:nvSpPr>
          <p:spPr>
            <a:xfrm>
              <a:off x="7551463" y="5268105"/>
              <a:ext cx="338323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the text need not be too cumbersome, a simple description can be, please note the beauty of the layout.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2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An overview of the annual work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sp>
        <p:nvSpPr>
          <p:cNvPr id="13" name="六边形 12">
            <a:extLst>
              <a:ext uri="{FF2B5EF4-FFF2-40B4-BE49-F238E27FC236}">
                <a16:creationId xmlns:a16="http://schemas.microsoft.com/office/drawing/2014/main" id="{A9B18D8D-8C12-4F80-8005-A1C64564B99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5128591" y="2104223"/>
            <a:ext cx="1118676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9493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1068F6F2-0EBD-4A23-BD37-8BBACD583911}"/>
              </a:ext>
            </a:extLst>
          </p:cNvPr>
          <p:cNvSpPr>
            <a:spLocks noChangeAspect="1"/>
          </p:cNvSpPr>
          <p:nvPr/>
        </p:nvSpPr>
        <p:spPr>
          <a:xfrm rot="10800000">
            <a:off x="1419948" y="2068450"/>
            <a:ext cx="3662873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F787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六边形 14">
            <a:extLst>
              <a:ext uri="{FF2B5EF4-FFF2-40B4-BE49-F238E27FC236}">
                <a16:creationId xmlns:a16="http://schemas.microsoft.com/office/drawing/2014/main" id="{C2F7D128-9256-43E5-9BA8-F1E53C93FF0C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5128590" y="3310478"/>
            <a:ext cx="1118676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F787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6" name="六边形 15">
            <a:extLst>
              <a:ext uri="{FF2B5EF4-FFF2-40B4-BE49-F238E27FC236}">
                <a16:creationId xmlns:a16="http://schemas.microsoft.com/office/drawing/2014/main" id="{36142BFA-D162-4D70-B566-E19A88414DA2}"/>
              </a:ext>
            </a:extLst>
          </p:cNvPr>
          <p:cNvSpPr>
            <a:spLocks noChangeAspect="1"/>
          </p:cNvSpPr>
          <p:nvPr/>
        </p:nvSpPr>
        <p:spPr>
          <a:xfrm rot="10800000">
            <a:off x="1419949" y="3277319"/>
            <a:ext cx="3662873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9493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8" name="六边形 17">
            <a:extLst>
              <a:ext uri="{FF2B5EF4-FFF2-40B4-BE49-F238E27FC236}">
                <a16:creationId xmlns:a16="http://schemas.microsoft.com/office/drawing/2014/main" id="{C6BA51F6-9C91-4921-9FFD-9897F7843A7C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5128589" y="4535782"/>
            <a:ext cx="1118676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9493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9" name="六边形 18">
            <a:extLst>
              <a:ext uri="{FF2B5EF4-FFF2-40B4-BE49-F238E27FC236}">
                <a16:creationId xmlns:a16="http://schemas.microsoft.com/office/drawing/2014/main" id="{DF9F27A9-6407-4397-A646-F728E25DA0E8}"/>
              </a:ext>
            </a:extLst>
          </p:cNvPr>
          <p:cNvSpPr>
            <a:spLocks noChangeAspect="1"/>
          </p:cNvSpPr>
          <p:nvPr/>
        </p:nvSpPr>
        <p:spPr>
          <a:xfrm rot="10800000">
            <a:off x="1419949" y="4502621"/>
            <a:ext cx="3662873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F787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7DB1869-E3EF-4837-BF0C-B1C0AC09A56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471324" y="3688937"/>
            <a:ext cx="433213" cy="329159"/>
            <a:chOff x="4268086" y="4221191"/>
            <a:chExt cx="509646" cy="387231"/>
          </a:xfrm>
          <a:solidFill>
            <a:srgbClr val="FEFEFE"/>
          </a:solidFill>
          <a:effectLst/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F6E60F1-2336-426F-AD3D-FB2980396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2ED8A6-A521-45FE-892F-2D3C86CD6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5A3A95-C129-4843-8ED7-A2B8712BACD7}"/>
              </a:ext>
            </a:extLst>
          </p:cNvPr>
          <p:cNvGrpSpPr/>
          <p:nvPr/>
        </p:nvGrpSpPr>
        <p:grpSpPr>
          <a:xfrm flipH="1">
            <a:off x="5513692" y="2460235"/>
            <a:ext cx="348475" cy="333273"/>
            <a:chOff x="1004888" y="993775"/>
            <a:chExt cx="2438400" cy="2332038"/>
          </a:xfrm>
          <a:solidFill>
            <a:srgbClr val="FEFEFE"/>
          </a:solidFill>
          <a:effectLst/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2BF199C1-2F7A-451B-9B84-63F0C23FE0D4}"/>
                </a:ext>
              </a:extLst>
            </p:cNvPr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19">
              <a:extLst>
                <a:ext uri="{FF2B5EF4-FFF2-40B4-BE49-F238E27FC236}">
                  <a16:creationId xmlns:a16="http://schemas.microsoft.com/office/drawing/2014/main" id="{E7D123FE-79ED-4A28-968D-B972FA386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0665144-A1B1-4D0B-AE0E-9679CE2E2A2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494558" y="4830730"/>
            <a:ext cx="340383" cy="384982"/>
            <a:chOff x="4994016" y="4872553"/>
            <a:chExt cx="406394" cy="459644"/>
          </a:xfrm>
          <a:solidFill>
            <a:srgbClr val="FEFEFE"/>
          </a:solidFill>
          <a:effectLst/>
        </p:grpSpPr>
        <p:sp>
          <p:nvSpPr>
            <p:cNvPr id="27" name="Freeform 148">
              <a:extLst>
                <a:ext uri="{FF2B5EF4-FFF2-40B4-BE49-F238E27FC236}">
                  <a16:creationId xmlns:a16="http://schemas.microsoft.com/office/drawing/2014/main" id="{051CD138-3E1E-4634-9060-7522B1986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9">
              <a:extLst>
                <a:ext uri="{FF2B5EF4-FFF2-40B4-BE49-F238E27FC236}">
                  <a16:creationId xmlns:a16="http://schemas.microsoft.com/office/drawing/2014/main" id="{88BB1265-0043-4837-8B2F-F93318F922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150">
              <a:extLst>
                <a:ext uri="{FF2B5EF4-FFF2-40B4-BE49-F238E27FC236}">
                  <a16:creationId xmlns:a16="http://schemas.microsoft.com/office/drawing/2014/main" id="{35B0868A-66DF-4C03-B1F8-6284E2413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1B91C693-8AB8-41D6-82C8-A29D35F41A91}"/>
              </a:ext>
            </a:extLst>
          </p:cNvPr>
          <p:cNvSpPr txBox="1"/>
          <p:nvPr/>
        </p:nvSpPr>
        <p:spPr>
          <a:xfrm flipH="1">
            <a:off x="1776855" y="2297682"/>
            <a:ext cx="203132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819BA36-412D-4361-95A7-CA58AC3D7D10}"/>
              </a:ext>
            </a:extLst>
          </p:cNvPr>
          <p:cNvSpPr txBox="1"/>
          <p:nvPr/>
        </p:nvSpPr>
        <p:spPr>
          <a:xfrm flipH="1">
            <a:off x="1809253" y="3528672"/>
            <a:ext cx="203132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392BBA3-12F6-4E08-AF1A-DDC27061D177}"/>
              </a:ext>
            </a:extLst>
          </p:cNvPr>
          <p:cNvSpPr txBox="1"/>
          <p:nvPr/>
        </p:nvSpPr>
        <p:spPr>
          <a:xfrm flipH="1">
            <a:off x="1776854" y="4723894"/>
            <a:ext cx="203132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69998F3E-109D-4279-B95C-7B1CE00EC8A4}"/>
              </a:ext>
            </a:extLst>
          </p:cNvPr>
          <p:cNvSpPr/>
          <p:nvPr/>
        </p:nvSpPr>
        <p:spPr>
          <a:xfrm>
            <a:off x="6482833" y="2297682"/>
            <a:ext cx="366739" cy="3667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8DE38FF5-A02B-408A-B355-63452510A3C9}"/>
              </a:ext>
            </a:extLst>
          </p:cNvPr>
          <p:cNvSpPr txBox="1"/>
          <p:nvPr/>
        </p:nvSpPr>
        <p:spPr>
          <a:xfrm>
            <a:off x="6952340" y="2078912"/>
            <a:ext cx="380025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0B5E94E9-9577-4394-8AEF-42F6452222C8}"/>
              </a:ext>
            </a:extLst>
          </p:cNvPr>
          <p:cNvSpPr/>
          <p:nvPr/>
        </p:nvSpPr>
        <p:spPr>
          <a:xfrm>
            <a:off x="6482835" y="3478190"/>
            <a:ext cx="366739" cy="3667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A9A6D863-14D2-4B44-A1C7-82092E003725}"/>
              </a:ext>
            </a:extLst>
          </p:cNvPr>
          <p:cNvSpPr txBox="1"/>
          <p:nvPr/>
        </p:nvSpPr>
        <p:spPr>
          <a:xfrm>
            <a:off x="6952340" y="3225064"/>
            <a:ext cx="380025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sp>
        <p:nvSpPr>
          <p:cNvPr id="37" name="Oval 23">
            <a:extLst>
              <a:ext uri="{FF2B5EF4-FFF2-40B4-BE49-F238E27FC236}">
                <a16:creationId xmlns:a16="http://schemas.microsoft.com/office/drawing/2014/main" id="{DF4B8DF6-4758-42DF-BC06-9D6D311E7BE5}"/>
              </a:ext>
            </a:extLst>
          </p:cNvPr>
          <p:cNvSpPr/>
          <p:nvPr/>
        </p:nvSpPr>
        <p:spPr>
          <a:xfrm>
            <a:off x="6482835" y="4724302"/>
            <a:ext cx="366739" cy="3667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EACDABA3-3383-4D27-9E3D-AC4EA788F630}"/>
              </a:ext>
            </a:extLst>
          </p:cNvPr>
          <p:cNvSpPr txBox="1"/>
          <p:nvPr/>
        </p:nvSpPr>
        <p:spPr>
          <a:xfrm>
            <a:off x="6952340" y="4496934"/>
            <a:ext cx="380025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</p:spTree>
    <p:extLst>
      <p:ext uri="{BB962C8B-B14F-4D97-AF65-F5344CB8AC3E}">
        <p14:creationId xmlns:p14="http://schemas.microsoft.com/office/powerpoint/2010/main" val="25962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5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An overview of the annual work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sp>
        <p:nvSpPr>
          <p:cNvPr id="16" name="Rectangle 46">
            <a:extLst>
              <a:ext uri="{FF2B5EF4-FFF2-40B4-BE49-F238E27FC236}">
                <a16:creationId xmlns:a16="http://schemas.microsoft.com/office/drawing/2014/main" id="{0B96642F-5467-4529-9591-514079C77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740" y="5729894"/>
            <a:ext cx="4703233" cy="4192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Rectangle 59">
            <a:extLst>
              <a:ext uri="{FF2B5EF4-FFF2-40B4-BE49-F238E27FC236}">
                <a16:creationId xmlns:a16="http://schemas.microsoft.com/office/drawing/2014/main" id="{7DA42DE9-E887-41AF-9252-8726AFF03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806" y="1755682"/>
            <a:ext cx="4684183" cy="988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title text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 Text need not be too cumbersome, simple description can be, please pay attention to the beauty of the layout.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5A90A1-4EDC-4DB4-91F0-9946F7A5F316}"/>
              </a:ext>
            </a:extLst>
          </p:cNvPr>
          <p:cNvGrpSpPr/>
          <p:nvPr/>
        </p:nvGrpSpPr>
        <p:grpSpPr>
          <a:xfrm>
            <a:off x="1083604" y="3771371"/>
            <a:ext cx="1439333" cy="1444012"/>
            <a:chOff x="1083604" y="3771371"/>
            <a:chExt cx="1439333" cy="1444012"/>
          </a:xfrm>
        </p:grpSpPr>
        <p:sp>
          <p:nvSpPr>
            <p:cNvPr id="13" name="Oval 43">
              <a:extLst>
                <a:ext uri="{FF2B5EF4-FFF2-40B4-BE49-F238E27FC236}">
                  <a16:creationId xmlns:a16="http://schemas.microsoft.com/office/drawing/2014/main" id="{4B79BA5B-86CB-4011-AC82-6A0F9315E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04" y="3771371"/>
              <a:ext cx="1439333" cy="1444012"/>
            </a:xfrm>
            <a:prstGeom prst="ellipse">
              <a:avLst/>
            </a:prstGeom>
            <a:solidFill>
              <a:srgbClr val="9493FC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roup 57">
              <a:extLst>
                <a:ext uri="{FF2B5EF4-FFF2-40B4-BE49-F238E27FC236}">
                  <a16:creationId xmlns:a16="http://schemas.microsoft.com/office/drawing/2014/main" id="{B700B06A-E969-4A0D-A129-E83400FB8303}"/>
                </a:ext>
              </a:extLst>
            </p:cNvPr>
            <p:cNvGrpSpPr/>
            <p:nvPr/>
          </p:nvGrpSpPr>
          <p:grpSpPr bwMode="auto">
            <a:xfrm>
              <a:off x="1619122" y="4127080"/>
              <a:ext cx="368300" cy="364179"/>
              <a:chOff x="834" y="1832"/>
              <a:chExt cx="174" cy="172"/>
            </a:xfrm>
          </p:grpSpPr>
          <p:sp>
            <p:nvSpPr>
              <p:cNvPr id="27" name="Freeform 54">
                <a:extLst>
                  <a:ext uri="{FF2B5EF4-FFF2-40B4-BE49-F238E27FC236}">
                    <a16:creationId xmlns:a16="http://schemas.microsoft.com/office/drawing/2014/main" id="{2BF88A9F-3B27-4475-BA9C-27B6A54FC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" y="1832"/>
                <a:ext cx="174" cy="172"/>
              </a:xfrm>
              <a:custGeom>
                <a:avLst/>
                <a:gdLst>
                  <a:gd name="T0" fmla="*/ 83 w 86"/>
                  <a:gd name="T1" fmla="*/ 33 h 85"/>
                  <a:gd name="T2" fmla="*/ 75 w 86"/>
                  <a:gd name="T3" fmla="*/ 28 h 85"/>
                  <a:gd name="T4" fmla="*/ 77 w 86"/>
                  <a:gd name="T5" fmla="*/ 17 h 85"/>
                  <a:gd name="T6" fmla="*/ 65 w 86"/>
                  <a:gd name="T7" fmla="*/ 8 h 85"/>
                  <a:gd name="T8" fmla="*/ 55 w 86"/>
                  <a:gd name="T9" fmla="*/ 10 h 85"/>
                  <a:gd name="T10" fmla="*/ 49 w 86"/>
                  <a:gd name="T11" fmla="*/ 0 h 85"/>
                  <a:gd name="T12" fmla="*/ 34 w 86"/>
                  <a:gd name="T13" fmla="*/ 3 h 85"/>
                  <a:gd name="T14" fmla="*/ 28 w 86"/>
                  <a:gd name="T15" fmla="*/ 11 h 85"/>
                  <a:gd name="T16" fmla="*/ 18 w 86"/>
                  <a:gd name="T17" fmla="*/ 8 h 85"/>
                  <a:gd name="T18" fmla="*/ 8 w 86"/>
                  <a:gd name="T19" fmla="*/ 21 h 85"/>
                  <a:gd name="T20" fmla="*/ 10 w 86"/>
                  <a:gd name="T21" fmla="*/ 31 h 85"/>
                  <a:gd name="T22" fmla="*/ 1 w 86"/>
                  <a:gd name="T23" fmla="*/ 36 h 85"/>
                  <a:gd name="T24" fmla="*/ 1 w 86"/>
                  <a:gd name="T25" fmla="*/ 49 h 85"/>
                  <a:gd name="T26" fmla="*/ 10 w 86"/>
                  <a:gd name="T27" fmla="*/ 54 h 85"/>
                  <a:gd name="T28" fmla="*/ 8 w 86"/>
                  <a:gd name="T29" fmla="*/ 64 h 85"/>
                  <a:gd name="T30" fmla="*/ 18 w 86"/>
                  <a:gd name="T31" fmla="*/ 77 h 85"/>
                  <a:gd name="T32" fmla="*/ 28 w 86"/>
                  <a:gd name="T33" fmla="*/ 74 h 85"/>
                  <a:gd name="T34" fmla="*/ 34 w 86"/>
                  <a:gd name="T35" fmla="*/ 82 h 85"/>
                  <a:gd name="T36" fmla="*/ 43 w 86"/>
                  <a:gd name="T37" fmla="*/ 85 h 85"/>
                  <a:gd name="T38" fmla="*/ 52 w 86"/>
                  <a:gd name="T39" fmla="*/ 82 h 85"/>
                  <a:gd name="T40" fmla="*/ 58 w 86"/>
                  <a:gd name="T41" fmla="*/ 74 h 85"/>
                  <a:gd name="T42" fmla="*/ 68 w 86"/>
                  <a:gd name="T43" fmla="*/ 77 h 85"/>
                  <a:gd name="T44" fmla="*/ 78 w 86"/>
                  <a:gd name="T45" fmla="*/ 64 h 85"/>
                  <a:gd name="T46" fmla="*/ 76 w 86"/>
                  <a:gd name="T47" fmla="*/ 54 h 85"/>
                  <a:gd name="T48" fmla="*/ 85 w 86"/>
                  <a:gd name="T49" fmla="*/ 49 h 85"/>
                  <a:gd name="T50" fmla="*/ 85 w 86"/>
                  <a:gd name="T51" fmla="*/ 36 h 85"/>
                  <a:gd name="T52" fmla="*/ 72 w 86"/>
                  <a:gd name="T53" fmla="*/ 48 h 85"/>
                  <a:gd name="T54" fmla="*/ 67 w 86"/>
                  <a:gd name="T55" fmla="*/ 56 h 85"/>
                  <a:gd name="T56" fmla="*/ 70 w 86"/>
                  <a:gd name="T57" fmla="*/ 65 h 85"/>
                  <a:gd name="T58" fmla="*/ 60 w 86"/>
                  <a:gd name="T59" fmla="*/ 67 h 85"/>
                  <a:gd name="T60" fmla="*/ 51 w 86"/>
                  <a:gd name="T61" fmla="*/ 69 h 85"/>
                  <a:gd name="T62" fmla="*/ 46 w 86"/>
                  <a:gd name="T63" fmla="*/ 78 h 85"/>
                  <a:gd name="T64" fmla="*/ 38 w 86"/>
                  <a:gd name="T65" fmla="*/ 72 h 85"/>
                  <a:gd name="T66" fmla="*/ 30 w 86"/>
                  <a:gd name="T67" fmla="*/ 67 h 85"/>
                  <a:gd name="T68" fmla="*/ 20 w 86"/>
                  <a:gd name="T69" fmla="*/ 70 h 85"/>
                  <a:gd name="T70" fmla="*/ 19 w 86"/>
                  <a:gd name="T71" fmla="*/ 59 h 85"/>
                  <a:gd name="T72" fmla="*/ 16 w 86"/>
                  <a:gd name="T73" fmla="*/ 51 h 85"/>
                  <a:gd name="T74" fmla="*/ 8 w 86"/>
                  <a:gd name="T75" fmla="*/ 46 h 85"/>
                  <a:gd name="T76" fmla="*/ 8 w 86"/>
                  <a:gd name="T77" fmla="*/ 39 h 85"/>
                  <a:gd name="T78" fmla="*/ 16 w 86"/>
                  <a:gd name="T79" fmla="*/ 35 h 85"/>
                  <a:gd name="T80" fmla="*/ 19 w 86"/>
                  <a:gd name="T81" fmla="*/ 26 h 85"/>
                  <a:gd name="T82" fmla="*/ 20 w 86"/>
                  <a:gd name="T83" fmla="*/ 15 h 85"/>
                  <a:gd name="T84" fmla="*/ 30 w 86"/>
                  <a:gd name="T85" fmla="*/ 18 h 85"/>
                  <a:gd name="T86" fmla="*/ 38 w 86"/>
                  <a:gd name="T87" fmla="*/ 14 h 85"/>
                  <a:gd name="T88" fmla="*/ 46 w 86"/>
                  <a:gd name="T89" fmla="*/ 7 h 85"/>
                  <a:gd name="T90" fmla="*/ 51 w 86"/>
                  <a:gd name="T91" fmla="*/ 16 h 85"/>
                  <a:gd name="T92" fmla="*/ 60 w 86"/>
                  <a:gd name="T93" fmla="*/ 18 h 85"/>
                  <a:gd name="T94" fmla="*/ 70 w 86"/>
                  <a:gd name="T95" fmla="*/ 20 h 85"/>
                  <a:gd name="T96" fmla="*/ 67 w 86"/>
                  <a:gd name="T97" fmla="*/ 29 h 85"/>
                  <a:gd name="T98" fmla="*/ 72 w 86"/>
                  <a:gd name="T99" fmla="*/ 37 h 85"/>
                  <a:gd name="T100" fmla="*/ 78 w 86"/>
                  <a:gd name="T101" fmla="*/ 4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85">
                    <a:moveTo>
                      <a:pt x="85" y="36"/>
                    </a:moveTo>
                    <a:cubicBezTo>
                      <a:pt x="85" y="35"/>
                      <a:pt x="84" y="34"/>
                      <a:pt x="83" y="33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30"/>
                      <a:pt x="75" y="29"/>
                      <a:pt x="75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20"/>
                      <a:pt x="78" y="18"/>
                      <a:pt x="77" y="17"/>
                    </a:cubicBezTo>
                    <a:cubicBezTo>
                      <a:pt x="75" y="14"/>
                      <a:pt x="72" y="11"/>
                      <a:pt x="68" y="8"/>
                    </a:cubicBezTo>
                    <a:cubicBezTo>
                      <a:pt x="67" y="7"/>
                      <a:pt x="66" y="7"/>
                      <a:pt x="65" y="8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6" y="10"/>
                      <a:pt x="55" y="10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2"/>
                      <a:pt x="51" y="1"/>
                      <a:pt x="49" y="0"/>
                    </a:cubicBezTo>
                    <a:cubicBezTo>
                      <a:pt x="45" y="0"/>
                      <a:pt x="41" y="0"/>
                      <a:pt x="37" y="0"/>
                    </a:cubicBezTo>
                    <a:cubicBezTo>
                      <a:pt x="35" y="1"/>
                      <a:pt x="34" y="2"/>
                      <a:pt x="34" y="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29" y="10"/>
                      <a:pt x="28" y="11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4"/>
                      <a:pt x="9" y="17"/>
                    </a:cubicBezTo>
                    <a:cubicBezTo>
                      <a:pt x="8" y="18"/>
                      <a:pt x="8" y="20"/>
                      <a:pt x="8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0" y="30"/>
                      <a:pt x="10" y="3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4"/>
                      <a:pt x="1" y="35"/>
                      <a:pt x="1" y="36"/>
                    </a:cubicBezTo>
                    <a:cubicBezTo>
                      <a:pt x="0" y="39"/>
                      <a:pt x="0" y="41"/>
                      <a:pt x="0" y="43"/>
                    </a:cubicBezTo>
                    <a:cubicBezTo>
                      <a:pt x="0" y="45"/>
                      <a:pt x="0" y="47"/>
                      <a:pt x="1" y="49"/>
                    </a:cubicBezTo>
                    <a:cubicBezTo>
                      <a:pt x="1" y="50"/>
                      <a:pt x="2" y="52"/>
                      <a:pt x="3" y="52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1" y="57"/>
                      <a:pt x="11" y="58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8" y="67"/>
                      <a:pt x="9" y="68"/>
                    </a:cubicBezTo>
                    <a:cubicBezTo>
                      <a:pt x="11" y="71"/>
                      <a:pt x="14" y="74"/>
                      <a:pt x="18" y="77"/>
                    </a:cubicBezTo>
                    <a:cubicBezTo>
                      <a:pt x="19" y="78"/>
                      <a:pt x="20" y="78"/>
                      <a:pt x="22" y="77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9" y="75"/>
                      <a:pt x="30" y="75"/>
                      <a:pt x="31" y="76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4" y="84"/>
                      <a:pt x="35" y="85"/>
                      <a:pt x="37" y="85"/>
                    </a:cubicBezTo>
                    <a:cubicBezTo>
                      <a:pt x="39" y="85"/>
                      <a:pt x="41" y="85"/>
                      <a:pt x="43" y="85"/>
                    </a:cubicBezTo>
                    <a:cubicBezTo>
                      <a:pt x="45" y="85"/>
                      <a:pt x="47" y="85"/>
                      <a:pt x="49" y="85"/>
                    </a:cubicBezTo>
                    <a:cubicBezTo>
                      <a:pt x="51" y="85"/>
                      <a:pt x="52" y="84"/>
                      <a:pt x="52" y="82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6" y="75"/>
                      <a:pt x="57" y="75"/>
                      <a:pt x="58" y="74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6" y="78"/>
                      <a:pt x="67" y="78"/>
                      <a:pt x="68" y="77"/>
                    </a:cubicBezTo>
                    <a:cubicBezTo>
                      <a:pt x="72" y="74"/>
                      <a:pt x="75" y="71"/>
                      <a:pt x="77" y="68"/>
                    </a:cubicBezTo>
                    <a:cubicBezTo>
                      <a:pt x="78" y="67"/>
                      <a:pt x="78" y="65"/>
                      <a:pt x="78" y="64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5" y="57"/>
                      <a:pt x="76" y="56"/>
                      <a:pt x="76" y="54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84" y="52"/>
                      <a:pt x="85" y="50"/>
                      <a:pt x="85" y="49"/>
                    </a:cubicBezTo>
                    <a:cubicBezTo>
                      <a:pt x="86" y="47"/>
                      <a:pt x="86" y="45"/>
                      <a:pt x="86" y="43"/>
                    </a:cubicBezTo>
                    <a:cubicBezTo>
                      <a:pt x="86" y="41"/>
                      <a:pt x="86" y="39"/>
                      <a:pt x="85" y="36"/>
                    </a:cubicBezTo>
                    <a:moveTo>
                      <a:pt x="78" y="46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1" y="48"/>
                      <a:pt x="70" y="49"/>
                      <a:pt x="70" y="51"/>
                    </a:cubicBezTo>
                    <a:cubicBezTo>
                      <a:pt x="69" y="52"/>
                      <a:pt x="68" y="54"/>
                      <a:pt x="67" y="56"/>
                    </a:cubicBezTo>
                    <a:cubicBezTo>
                      <a:pt x="67" y="57"/>
                      <a:pt x="67" y="58"/>
                      <a:pt x="67" y="59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9" y="67"/>
                      <a:pt x="67" y="68"/>
                      <a:pt x="66" y="70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59" y="66"/>
                      <a:pt x="57" y="66"/>
                      <a:pt x="56" y="67"/>
                    </a:cubicBezTo>
                    <a:cubicBezTo>
                      <a:pt x="55" y="68"/>
                      <a:pt x="53" y="69"/>
                      <a:pt x="51" y="69"/>
                    </a:cubicBezTo>
                    <a:cubicBezTo>
                      <a:pt x="50" y="70"/>
                      <a:pt x="49" y="70"/>
                      <a:pt x="48" y="7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8"/>
                      <a:pt x="42" y="78"/>
                      <a:pt x="40" y="7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7" y="70"/>
                      <a:pt x="36" y="70"/>
                      <a:pt x="35" y="69"/>
                    </a:cubicBezTo>
                    <a:cubicBezTo>
                      <a:pt x="33" y="69"/>
                      <a:pt x="31" y="68"/>
                      <a:pt x="30" y="67"/>
                    </a:cubicBezTo>
                    <a:cubicBezTo>
                      <a:pt x="29" y="66"/>
                      <a:pt x="27" y="66"/>
                      <a:pt x="26" y="67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9" y="68"/>
                      <a:pt x="17" y="67"/>
                      <a:pt x="16" y="65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8"/>
                      <a:pt x="19" y="57"/>
                      <a:pt x="19" y="56"/>
                    </a:cubicBezTo>
                    <a:cubicBezTo>
                      <a:pt x="18" y="54"/>
                      <a:pt x="17" y="52"/>
                      <a:pt x="16" y="51"/>
                    </a:cubicBezTo>
                    <a:cubicBezTo>
                      <a:pt x="16" y="49"/>
                      <a:pt x="15" y="48"/>
                      <a:pt x="14" y="48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5"/>
                      <a:pt x="8" y="44"/>
                      <a:pt x="8" y="43"/>
                    </a:cubicBezTo>
                    <a:cubicBezTo>
                      <a:pt x="8" y="42"/>
                      <a:pt x="8" y="41"/>
                      <a:pt x="8" y="39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6" y="36"/>
                      <a:pt x="16" y="35"/>
                    </a:cubicBezTo>
                    <a:cubicBezTo>
                      <a:pt x="17" y="33"/>
                      <a:pt x="18" y="31"/>
                      <a:pt x="19" y="29"/>
                    </a:cubicBezTo>
                    <a:cubicBezTo>
                      <a:pt x="19" y="28"/>
                      <a:pt x="19" y="27"/>
                      <a:pt x="19" y="2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8"/>
                      <a:pt x="19" y="17"/>
                      <a:pt x="20" y="15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9"/>
                      <a:pt x="29" y="19"/>
                      <a:pt x="30" y="18"/>
                    </a:cubicBezTo>
                    <a:cubicBezTo>
                      <a:pt x="31" y="17"/>
                      <a:pt x="33" y="17"/>
                      <a:pt x="35" y="16"/>
                    </a:cubicBezTo>
                    <a:cubicBezTo>
                      <a:pt x="36" y="16"/>
                      <a:pt x="37" y="15"/>
                      <a:pt x="38" y="14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7"/>
                      <a:pt x="46" y="7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9" y="15"/>
                      <a:pt x="50" y="16"/>
                      <a:pt x="51" y="16"/>
                    </a:cubicBezTo>
                    <a:cubicBezTo>
                      <a:pt x="53" y="17"/>
                      <a:pt x="55" y="17"/>
                      <a:pt x="56" y="18"/>
                    </a:cubicBezTo>
                    <a:cubicBezTo>
                      <a:pt x="57" y="19"/>
                      <a:pt x="59" y="19"/>
                      <a:pt x="60" y="18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7" y="17"/>
                      <a:pt x="69" y="18"/>
                      <a:pt x="70" y="20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7"/>
                      <a:pt x="67" y="28"/>
                      <a:pt x="67" y="29"/>
                    </a:cubicBezTo>
                    <a:cubicBezTo>
                      <a:pt x="68" y="31"/>
                      <a:pt x="69" y="33"/>
                      <a:pt x="70" y="35"/>
                    </a:cubicBezTo>
                    <a:cubicBezTo>
                      <a:pt x="70" y="36"/>
                      <a:pt x="71" y="37"/>
                      <a:pt x="72" y="37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41"/>
                      <a:pt x="78" y="42"/>
                      <a:pt x="78" y="43"/>
                    </a:cubicBezTo>
                    <a:cubicBezTo>
                      <a:pt x="78" y="44"/>
                      <a:pt x="78" y="45"/>
                      <a:pt x="78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55">
                <a:extLst>
                  <a:ext uri="{FF2B5EF4-FFF2-40B4-BE49-F238E27FC236}">
                    <a16:creationId xmlns:a16="http://schemas.microsoft.com/office/drawing/2014/main" id="{120DCBAE-FDF4-4DEA-A3FA-F014E19487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7" y="1883"/>
                <a:ext cx="69" cy="68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6 h 34"/>
                  <a:gd name="T12" fmla="*/ 7 w 34"/>
                  <a:gd name="T13" fmla="*/ 17 h 34"/>
                  <a:gd name="T14" fmla="*/ 17 w 34"/>
                  <a:gd name="T15" fmla="*/ 7 h 34"/>
                  <a:gd name="T16" fmla="*/ 27 w 34"/>
                  <a:gd name="T17" fmla="*/ 17 h 34"/>
                  <a:gd name="T18" fmla="*/ 17 w 34"/>
                  <a:gd name="T1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ubicBezTo>
                      <a:pt x="26" y="34"/>
                      <a:pt x="34" y="26"/>
                      <a:pt x="34" y="17"/>
                    </a:cubicBezTo>
                    <a:cubicBezTo>
                      <a:pt x="34" y="7"/>
                      <a:pt x="26" y="0"/>
                      <a:pt x="17" y="0"/>
                    </a:cubicBezTo>
                    <a:moveTo>
                      <a:pt x="17" y="26"/>
                    </a:moveTo>
                    <a:cubicBezTo>
                      <a:pt x="12" y="26"/>
                      <a:pt x="7" y="22"/>
                      <a:pt x="7" y="17"/>
                    </a:cubicBezTo>
                    <a:cubicBezTo>
                      <a:pt x="7" y="11"/>
                      <a:pt x="12" y="7"/>
                      <a:pt x="17" y="7"/>
                    </a:cubicBezTo>
                    <a:cubicBezTo>
                      <a:pt x="22" y="7"/>
                      <a:pt x="27" y="11"/>
                      <a:pt x="27" y="17"/>
                    </a:cubicBezTo>
                    <a:cubicBezTo>
                      <a:pt x="27" y="22"/>
                      <a:pt x="22" y="26"/>
                      <a:pt x="17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Rectangle 60">
              <a:extLst>
                <a:ext uri="{FF2B5EF4-FFF2-40B4-BE49-F238E27FC236}">
                  <a16:creationId xmlns:a16="http://schemas.microsoft.com/office/drawing/2014/main" id="{729F7797-F3BA-4399-B549-5BF7A3FE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471" y="4637355"/>
              <a:ext cx="1151466" cy="1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itchFamily="34" charset="0"/>
                <a:buNone/>
              </a:pPr>
              <a:r>
                <a:rPr lang="en-US" altLang="zh-CN" sz="1067" dirty="0">
                  <a:solidFill>
                    <a:prstClr val="white"/>
                  </a:solidFill>
                  <a:cs typeface="+mn-ea"/>
                  <a:sym typeface="+mn-lt"/>
                </a:rPr>
                <a:t>OPTION 01</a:t>
              </a:r>
              <a:endParaRPr lang="zh-CN" altLang="zh-CN" sz="1067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11A24A-3583-48C5-82C7-67F5F1D6370F}"/>
              </a:ext>
            </a:extLst>
          </p:cNvPr>
          <p:cNvGrpSpPr/>
          <p:nvPr/>
        </p:nvGrpSpPr>
        <p:grpSpPr>
          <a:xfrm>
            <a:off x="2685920" y="3771371"/>
            <a:ext cx="1439333" cy="1444012"/>
            <a:chOff x="2685920" y="3771371"/>
            <a:chExt cx="1439333" cy="1444012"/>
          </a:xfrm>
        </p:grpSpPr>
        <p:sp>
          <p:nvSpPr>
            <p:cNvPr id="14" name="Oval 44">
              <a:extLst>
                <a:ext uri="{FF2B5EF4-FFF2-40B4-BE49-F238E27FC236}">
                  <a16:creationId xmlns:a16="http://schemas.microsoft.com/office/drawing/2014/main" id="{2099B3EE-7AB6-4766-9178-EC2C88D5C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920" y="3771371"/>
              <a:ext cx="1439333" cy="1444012"/>
            </a:xfrm>
            <a:prstGeom prst="ellipse">
              <a:avLst/>
            </a:prstGeom>
            <a:solidFill>
              <a:srgbClr val="F787BF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BDF62945-8415-4AF0-B1D8-EF4F03B07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206" y="4182131"/>
              <a:ext cx="368300" cy="254079"/>
            </a:xfrm>
            <a:custGeom>
              <a:avLst/>
              <a:gdLst>
                <a:gd name="T0" fmla="*/ 82 w 86"/>
                <a:gd name="T1" fmla="*/ 7 h 59"/>
                <a:gd name="T2" fmla="*/ 74 w 86"/>
                <a:gd name="T3" fmla="*/ 4 h 59"/>
                <a:gd name="T4" fmla="*/ 66 w 86"/>
                <a:gd name="T5" fmla="*/ 7 h 59"/>
                <a:gd name="T6" fmla="*/ 63 w 86"/>
                <a:gd name="T7" fmla="*/ 15 h 59"/>
                <a:gd name="T8" fmla="*/ 64 w 86"/>
                <a:gd name="T9" fmla="*/ 20 h 59"/>
                <a:gd name="T10" fmla="*/ 50 w 86"/>
                <a:gd name="T11" fmla="*/ 32 h 59"/>
                <a:gd name="T12" fmla="*/ 42 w 86"/>
                <a:gd name="T13" fmla="*/ 30 h 59"/>
                <a:gd name="T14" fmla="*/ 35 w 86"/>
                <a:gd name="T15" fmla="*/ 32 h 59"/>
                <a:gd name="T16" fmla="*/ 25 w 86"/>
                <a:gd name="T17" fmla="*/ 20 h 59"/>
                <a:gd name="T18" fmla="*/ 23 w 86"/>
                <a:gd name="T19" fmla="*/ 4 h 59"/>
                <a:gd name="T20" fmla="*/ 14 w 86"/>
                <a:gd name="T21" fmla="*/ 0 h 59"/>
                <a:gd name="T22" fmla="*/ 4 w 86"/>
                <a:gd name="T23" fmla="*/ 4 h 59"/>
                <a:gd name="T24" fmla="*/ 0 w 86"/>
                <a:gd name="T25" fmla="*/ 14 h 59"/>
                <a:gd name="T26" fmla="*/ 4 w 86"/>
                <a:gd name="T27" fmla="*/ 23 h 59"/>
                <a:gd name="T28" fmla="*/ 14 w 86"/>
                <a:gd name="T29" fmla="*/ 27 h 59"/>
                <a:gd name="T30" fmla="*/ 20 w 86"/>
                <a:gd name="T31" fmla="*/ 25 h 59"/>
                <a:gd name="T32" fmla="*/ 30 w 86"/>
                <a:gd name="T33" fmla="*/ 37 h 59"/>
                <a:gd name="T34" fmla="*/ 32 w 86"/>
                <a:gd name="T35" fmla="*/ 55 h 59"/>
                <a:gd name="T36" fmla="*/ 42 w 86"/>
                <a:gd name="T37" fmla="*/ 59 h 59"/>
                <a:gd name="T38" fmla="*/ 52 w 86"/>
                <a:gd name="T39" fmla="*/ 55 h 59"/>
                <a:gd name="T40" fmla="*/ 55 w 86"/>
                <a:gd name="T41" fmla="*/ 38 h 59"/>
                <a:gd name="T42" fmla="*/ 69 w 86"/>
                <a:gd name="T43" fmla="*/ 25 h 59"/>
                <a:gd name="T44" fmla="*/ 74 w 86"/>
                <a:gd name="T45" fmla="*/ 27 h 59"/>
                <a:gd name="T46" fmla="*/ 82 w 86"/>
                <a:gd name="T47" fmla="*/ 23 h 59"/>
                <a:gd name="T48" fmla="*/ 86 w 86"/>
                <a:gd name="T49" fmla="*/ 15 h 59"/>
                <a:gd name="T50" fmla="*/ 82 w 86"/>
                <a:gd name="T51" fmla="*/ 7 h 59"/>
                <a:gd name="T52" fmla="*/ 9 w 86"/>
                <a:gd name="T53" fmla="*/ 18 h 59"/>
                <a:gd name="T54" fmla="*/ 8 w 86"/>
                <a:gd name="T55" fmla="*/ 14 h 59"/>
                <a:gd name="T56" fmla="*/ 9 w 86"/>
                <a:gd name="T57" fmla="*/ 9 h 59"/>
                <a:gd name="T58" fmla="*/ 14 w 86"/>
                <a:gd name="T59" fmla="*/ 8 h 59"/>
                <a:gd name="T60" fmla="*/ 18 w 86"/>
                <a:gd name="T61" fmla="*/ 9 h 59"/>
                <a:gd name="T62" fmla="*/ 18 w 86"/>
                <a:gd name="T63" fmla="*/ 18 h 59"/>
                <a:gd name="T64" fmla="*/ 9 w 86"/>
                <a:gd name="T65" fmla="*/ 18 h 59"/>
                <a:gd name="T66" fmla="*/ 77 w 86"/>
                <a:gd name="T67" fmla="*/ 18 h 59"/>
                <a:gd name="T68" fmla="*/ 71 w 86"/>
                <a:gd name="T69" fmla="*/ 18 h 59"/>
                <a:gd name="T70" fmla="*/ 70 w 86"/>
                <a:gd name="T71" fmla="*/ 15 h 59"/>
                <a:gd name="T72" fmla="*/ 71 w 86"/>
                <a:gd name="T73" fmla="*/ 12 h 59"/>
                <a:gd name="T74" fmla="*/ 74 w 86"/>
                <a:gd name="T75" fmla="*/ 11 h 59"/>
                <a:gd name="T76" fmla="*/ 77 w 86"/>
                <a:gd name="T77" fmla="*/ 12 h 59"/>
                <a:gd name="T78" fmla="*/ 78 w 86"/>
                <a:gd name="T79" fmla="*/ 15 h 59"/>
                <a:gd name="T80" fmla="*/ 77 w 86"/>
                <a:gd name="T8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59">
                  <a:moveTo>
                    <a:pt x="82" y="7"/>
                  </a:moveTo>
                  <a:cubicBezTo>
                    <a:pt x="80" y="5"/>
                    <a:pt x="77" y="4"/>
                    <a:pt x="74" y="4"/>
                  </a:cubicBezTo>
                  <a:cubicBezTo>
                    <a:pt x="71" y="4"/>
                    <a:pt x="68" y="5"/>
                    <a:pt x="66" y="7"/>
                  </a:cubicBezTo>
                  <a:cubicBezTo>
                    <a:pt x="64" y="9"/>
                    <a:pt x="63" y="12"/>
                    <a:pt x="63" y="15"/>
                  </a:cubicBezTo>
                  <a:cubicBezTo>
                    <a:pt x="63" y="17"/>
                    <a:pt x="63" y="18"/>
                    <a:pt x="64" y="2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7" y="31"/>
                    <a:pt x="45" y="30"/>
                    <a:pt x="42" y="30"/>
                  </a:cubicBezTo>
                  <a:cubicBezTo>
                    <a:pt x="40" y="30"/>
                    <a:pt x="37" y="31"/>
                    <a:pt x="35" y="3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15"/>
                    <a:pt x="27" y="8"/>
                    <a:pt x="23" y="4"/>
                  </a:cubicBezTo>
                  <a:cubicBezTo>
                    <a:pt x="21" y="2"/>
                    <a:pt x="17" y="0"/>
                    <a:pt x="14" y="0"/>
                  </a:cubicBezTo>
                  <a:cubicBezTo>
                    <a:pt x="10" y="0"/>
                    <a:pt x="7" y="2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2" y="20"/>
                    <a:pt x="4" y="23"/>
                  </a:cubicBezTo>
                  <a:cubicBezTo>
                    <a:pt x="7" y="25"/>
                    <a:pt x="10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3"/>
                    <a:pt x="27" y="50"/>
                    <a:pt x="32" y="55"/>
                  </a:cubicBezTo>
                  <a:cubicBezTo>
                    <a:pt x="35" y="58"/>
                    <a:pt x="38" y="59"/>
                    <a:pt x="42" y="59"/>
                  </a:cubicBezTo>
                  <a:cubicBezTo>
                    <a:pt x="46" y="59"/>
                    <a:pt x="50" y="58"/>
                    <a:pt x="52" y="55"/>
                  </a:cubicBezTo>
                  <a:cubicBezTo>
                    <a:pt x="57" y="50"/>
                    <a:pt x="58" y="43"/>
                    <a:pt x="55" y="38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1" y="26"/>
                    <a:pt x="72" y="27"/>
                    <a:pt x="74" y="27"/>
                  </a:cubicBezTo>
                  <a:cubicBezTo>
                    <a:pt x="77" y="27"/>
                    <a:pt x="80" y="25"/>
                    <a:pt x="82" y="23"/>
                  </a:cubicBezTo>
                  <a:cubicBezTo>
                    <a:pt x="85" y="21"/>
                    <a:pt x="86" y="18"/>
                    <a:pt x="86" y="15"/>
                  </a:cubicBezTo>
                  <a:cubicBezTo>
                    <a:pt x="86" y="12"/>
                    <a:pt x="85" y="9"/>
                    <a:pt x="82" y="7"/>
                  </a:cubicBezTo>
                  <a:moveTo>
                    <a:pt x="9" y="18"/>
                  </a:moveTo>
                  <a:cubicBezTo>
                    <a:pt x="8" y="17"/>
                    <a:pt x="8" y="15"/>
                    <a:pt x="8" y="14"/>
                  </a:cubicBezTo>
                  <a:cubicBezTo>
                    <a:pt x="8" y="12"/>
                    <a:pt x="8" y="10"/>
                    <a:pt x="9" y="9"/>
                  </a:cubicBezTo>
                  <a:cubicBezTo>
                    <a:pt x="11" y="8"/>
                    <a:pt x="12" y="8"/>
                    <a:pt x="14" y="8"/>
                  </a:cubicBezTo>
                  <a:cubicBezTo>
                    <a:pt x="15" y="8"/>
                    <a:pt x="17" y="8"/>
                    <a:pt x="18" y="9"/>
                  </a:cubicBezTo>
                  <a:cubicBezTo>
                    <a:pt x="20" y="12"/>
                    <a:pt x="20" y="15"/>
                    <a:pt x="18" y="18"/>
                  </a:cubicBezTo>
                  <a:cubicBezTo>
                    <a:pt x="16" y="20"/>
                    <a:pt x="12" y="20"/>
                    <a:pt x="9" y="18"/>
                  </a:cubicBezTo>
                  <a:moveTo>
                    <a:pt x="77" y="18"/>
                  </a:moveTo>
                  <a:cubicBezTo>
                    <a:pt x="76" y="20"/>
                    <a:pt x="73" y="20"/>
                    <a:pt x="71" y="18"/>
                  </a:cubicBezTo>
                  <a:cubicBezTo>
                    <a:pt x="71" y="17"/>
                    <a:pt x="70" y="16"/>
                    <a:pt x="70" y="15"/>
                  </a:cubicBezTo>
                  <a:cubicBezTo>
                    <a:pt x="70" y="14"/>
                    <a:pt x="71" y="13"/>
                    <a:pt x="71" y="12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75" y="11"/>
                    <a:pt x="76" y="11"/>
                    <a:pt x="77" y="12"/>
                  </a:cubicBezTo>
                  <a:cubicBezTo>
                    <a:pt x="78" y="13"/>
                    <a:pt x="78" y="14"/>
                    <a:pt x="78" y="15"/>
                  </a:cubicBezTo>
                  <a:cubicBezTo>
                    <a:pt x="78" y="16"/>
                    <a:pt x="78" y="17"/>
                    <a:pt x="7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61">
              <a:extLst>
                <a:ext uri="{FF2B5EF4-FFF2-40B4-BE49-F238E27FC236}">
                  <a16:creationId xmlns:a16="http://schemas.microsoft.com/office/drawing/2014/main" id="{44FBAFBF-C687-490A-B91E-FD508E3CA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437" y="4637355"/>
              <a:ext cx="1151466" cy="1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itchFamily="34" charset="0"/>
                <a:buNone/>
              </a:pPr>
              <a:r>
                <a:rPr lang="en-US" altLang="zh-CN" sz="1067" dirty="0">
                  <a:solidFill>
                    <a:prstClr val="white"/>
                  </a:solidFill>
                  <a:cs typeface="+mn-ea"/>
                  <a:sym typeface="+mn-lt"/>
                </a:rPr>
                <a:t>OPTION 02</a:t>
              </a:r>
              <a:endParaRPr lang="zh-CN" altLang="zh-CN" sz="106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E4DFEA1-A763-43A5-A518-66BE15C9C2C8}"/>
              </a:ext>
            </a:extLst>
          </p:cNvPr>
          <p:cNvGrpSpPr/>
          <p:nvPr/>
        </p:nvGrpSpPr>
        <p:grpSpPr>
          <a:xfrm>
            <a:off x="4288239" y="3771371"/>
            <a:ext cx="1439333" cy="1444012"/>
            <a:chOff x="4288238" y="3771371"/>
            <a:chExt cx="1439333" cy="1444012"/>
          </a:xfrm>
        </p:grpSpPr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1381BA21-E20E-4D88-ACAB-E9CD8BDC0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238" y="3771371"/>
              <a:ext cx="1439333" cy="1444012"/>
            </a:xfrm>
            <a:prstGeom prst="ellipse">
              <a:avLst/>
            </a:prstGeom>
            <a:solidFill>
              <a:srgbClr val="9493FC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58">
              <a:extLst>
                <a:ext uri="{FF2B5EF4-FFF2-40B4-BE49-F238E27FC236}">
                  <a16:creationId xmlns:a16="http://schemas.microsoft.com/office/drawing/2014/main" id="{38068252-634E-45EC-A59B-9EB0C17C6F93}"/>
                </a:ext>
              </a:extLst>
            </p:cNvPr>
            <p:cNvGrpSpPr/>
            <p:nvPr/>
          </p:nvGrpSpPr>
          <p:grpSpPr bwMode="auto">
            <a:xfrm>
              <a:off x="4832222" y="4127082"/>
              <a:ext cx="351367" cy="368413"/>
              <a:chOff x="2352" y="1832"/>
              <a:chExt cx="166" cy="174"/>
            </a:xfrm>
          </p:grpSpPr>
          <p:sp>
            <p:nvSpPr>
              <p:cNvPr id="20" name="Freeform 48">
                <a:extLst>
                  <a:ext uri="{FF2B5EF4-FFF2-40B4-BE49-F238E27FC236}">
                    <a16:creationId xmlns:a16="http://schemas.microsoft.com/office/drawing/2014/main" id="{2B65BA97-FAF0-4CBF-AD11-E62EF3B45F89}"/>
                  </a:ext>
                </a:extLst>
              </p:cNvPr>
              <p:cNvSpPr/>
              <p:nvPr/>
            </p:nvSpPr>
            <p:spPr bwMode="auto">
              <a:xfrm>
                <a:off x="2352" y="1832"/>
                <a:ext cx="166" cy="14"/>
              </a:xfrm>
              <a:custGeom>
                <a:avLst/>
                <a:gdLst>
                  <a:gd name="T0" fmla="*/ 79 w 82"/>
                  <a:gd name="T1" fmla="*/ 0 h 7"/>
                  <a:gd name="T2" fmla="*/ 3 w 82"/>
                  <a:gd name="T3" fmla="*/ 0 h 7"/>
                  <a:gd name="T4" fmla="*/ 0 w 82"/>
                  <a:gd name="T5" fmla="*/ 4 h 7"/>
                  <a:gd name="T6" fmla="*/ 3 w 82"/>
                  <a:gd name="T7" fmla="*/ 7 h 7"/>
                  <a:gd name="T8" fmla="*/ 79 w 82"/>
                  <a:gd name="T9" fmla="*/ 7 h 7"/>
                  <a:gd name="T10" fmla="*/ 82 w 82"/>
                  <a:gd name="T11" fmla="*/ 4 h 7"/>
                  <a:gd name="T12" fmla="*/ 79 w 8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">
                    <a:moveTo>
                      <a:pt x="7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81" y="7"/>
                      <a:pt x="82" y="6"/>
                      <a:pt x="82" y="4"/>
                    </a:cubicBezTo>
                    <a:cubicBezTo>
                      <a:pt x="82" y="2"/>
                      <a:pt x="81" y="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49">
                <a:extLst>
                  <a:ext uri="{FF2B5EF4-FFF2-40B4-BE49-F238E27FC236}">
                    <a16:creationId xmlns:a16="http://schemas.microsoft.com/office/drawing/2014/main" id="{90E6B05C-7260-448B-8588-F874C28D8AAD}"/>
                  </a:ext>
                </a:extLst>
              </p:cNvPr>
              <p:cNvSpPr/>
              <p:nvPr/>
            </p:nvSpPr>
            <p:spPr bwMode="auto">
              <a:xfrm>
                <a:off x="2368" y="1866"/>
                <a:ext cx="134" cy="87"/>
              </a:xfrm>
              <a:custGeom>
                <a:avLst/>
                <a:gdLst>
                  <a:gd name="T0" fmla="*/ 63 w 66"/>
                  <a:gd name="T1" fmla="*/ 0 h 43"/>
                  <a:gd name="T2" fmla="*/ 59 w 66"/>
                  <a:gd name="T3" fmla="*/ 3 h 43"/>
                  <a:gd name="T4" fmla="*/ 59 w 66"/>
                  <a:gd name="T5" fmla="*/ 32 h 43"/>
                  <a:gd name="T6" fmla="*/ 55 w 66"/>
                  <a:gd name="T7" fmla="*/ 36 h 43"/>
                  <a:gd name="T8" fmla="*/ 11 w 66"/>
                  <a:gd name="T9" fmla="*/ 36 h 43"/>
                  <a:gd name="T10" fmla="*/ 7 w 66"/>
                  <a:gd name="T11" fmla="*/ 32 h 43"/>
                  <a:gd name="T12" fmla="*/ 7 w 66"/>
                  <a:gd name="T13" fmla="*/ 3 h 43"/>
                  <a:gd name="T14" fmla="*/ 3 w 66"/>
                  <a:gd name="T15" fmla="*/ 0 h 43"/>
                  <a:gd name="T16" fmla="*/ 0 w 66"/>
                  <a:gd name="T17" fmla="*/ 3 h 43"/>
                  <a:gd name="T18" fmla="*/ 0 w 66"/>
                  <a:gd name="T19" fmla="*/ 32 h 43"/>
                  <a:gd name="T20" fmla="*/ 11 w 66"/>
                  <a:gd name="T21" fmla="*/ 43 h 43"/>
                  <a:gd name="T22" fmla="*/ 55 w 66"/>
                  <a:gd name="T23" fmla="*/ 43 h 43"/>
                  <a:gd name="T24" fmla="*/ 66 w 66"/>
                  <a:gd name="T25" fmla="*/ 32 h 43"/>
                  <a:gd name="T26" fmla="*/ 66 w 66"/>
                  <a:gd name="T27" fmla="*/ 3 h 43"/>
                  <a:gd name="T28" fmla="*/ 63 w 66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43">
                    <a:moveTo>
                      <a:pt x="63" y="0"/>
                    </a:moveTo>
                    <a:cubicBezTo>
                      <a:pt x="61" y="0"/>
                      <a:pt x="59" y="1"/>
                      <a:pt x="59" y="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4"/>
                      <a:pt x="57" y="36"/>
                      <a:pt x="55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7" y="34"/>
                      <a:pt x="7" y="3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5" y="43"/>
                      <a:pt x="1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61" y="43"/>
                      <a:pt x="66" y="38"/>
                      <a:pt x="66" y="32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1"/>
                      <a:pt x="65" y="0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50">
                <a:extLst>
                  <a:ext uri="{FF2B5EF4-FFF2-40B4-BE49-F238E27FC236}">
                    <a16:creationId xmlns:a16="http://schemas.microsoft.com/office/drawing/2014/main" id="{99772325-3CBB-4FE4-B165-7C77EE90A083}"/>
                  </a:ext>
                </a:extLst>
              </p:cNvPr>
              <p:cNvSpPr/>
              <p:nvPr/>
            </p:nvSpPr>
            <p:spPr bwMode="auto">
              <a:xfrm>
                <a:off x="2402" y="1895"/>
                <a:ext cx="15" cy="28"/>
              </a:xfrm>
              <a:custGeom>
                <a:avLst/>
                <a:gdLst>
                  <a:gd name="T0" fmla="*/ 7 w 7"/>
                  <a:gd name="T1" fmla="*/ 10 h 14"/>
                  <a:gd name="T2" fmla="*/ 7 w 7"/>
                  <a:gd name="T3" fmla="*/ 4 h 14"/>
                  <a:gd name="T4" fmla="*/ 3 w 7"/>
                  <a:gd name="T5" fmla="*/ 0 h 14"/>
                  <a:gd name="T6" fmla="*/ 0 w 7"/>
                  <a:gd name="T7" fmla="*/ 4 h 14"/>
                  <a:gd name="T8" fmla="*/ 0 w 7"/>
                  <a:gd name="T9" fmla="*/ 10 h 14"/>
                  <a:gd name="T10" fmla="*/ 3 w 7"/>
                  <a:gd name="T11" fmla="*/ 14 h 14"/>
                  <a:gd name="T12" fmla="*/ 7 w 7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1" y="14"/>
                      <a:pt x="3" y="14"/>
                    </a:cubicBezTo>
                    <a:cubicBezTo>
                      <a:pt x="5" y="14"/>
                      <a:pt x="7" y="12"/>
                      <a:pt x="7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51">
                <a:extLst>
                  <a:ext uri="{FF2B5EF4-FFF2-40B4-BE49-F238E27FC236}">
                    <a16:creationId xmlns:a16="http://schemas.microsoft.com/office/drawing/2014/main" id="{B147A1B5-923B-416F-AAA6-0EF37135D4B4}"/>
                  </a:ext>
                </a:extLst>
              </p:cNvPr>
              <p:cNvSpPr/>
              <p:nvPr/>
            </p:nvSpPr>
            <p:spPr bwMode="auto">
              <a:xfrm>
                <a:off x="2427" y="1868"/>
                <a:ext cx="16" cy="55"/>
              </a:xfrm>
              <a:custGeom>
                <a:avLst/>
                <a:gdLst>
                  <a:gd name="T0" fmla="*/ 8 w 8"/>
                  <a:gd name="T1" fmla="*/ 23 h 27"/>
                  <a:gd name="T2" fmla="*/ 8 w 8"/>
                  <a:gd name="T3" fmla="*/ 3 h 27"/>
                  <a:gd name="T4" fmla="*/ 4 w 8"/>
                  <a:gd name="T5" fmla="*/ 0 h 27"/>
                  <a:gd name="T6" fmla="*/ 0 w 8"/>
                  <a:gd name="T7" fmla="*/ 3 h 27"/>
                  <a:gd name="T8" fmla="*/ 0 w 8"/>
                  <a:gd name="T9" fmla="*/ 23 h 27"/>
                  <a:gd name="T10" fmla="*/ 4 w 8"/>
                  <a:gd name="T11" fmla="*/ 27 h 27"/>
                  <a:gd name="T12" fmla="*/ 8 w 8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8" y="2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6" y="27"/>
                      <a:pt x="8" y="25"/>
                      <a:pt x="8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52">
                <a:extLst>
                  <a:ext uri="{FF2B5EF4-FFF2-40B4-BE49-F238E27FC236}">
                    <a16:creationId xmlns:a16="http://schemas.microsoft.com/office/drawing/2014/main" id="{CD65B7CB-2699-4C48-BF6E-F759387852CB}"/>
                  </a:ext>
                </a:extLst>
              </p:cNvPr>
              <p:cNvSpPr/>
              <p:nvPr/>
            </p:nvSpPr>
            <p:spPr bwMode="auto">
              <a:xfrm>
                <a:off x="2453" y="1881"/>
                <a:ext cx="14" cy="42"/>
              </a:xfrm>
              <a:custGeom>
                <a:avLst/>
                <a:gdLst>
                  <a:gd name="T0" fmla="*/ 7 w 7"/>
                  <a:gd name="T1" fmla="*/ 17 h 21"/>
                  <a:gd name="T2" fmla="*/ 7 w 7"/>
                  <a:gd name="T3" fmla="*/ 4 h 21"/>
                  <a:gd name="T4" fmla="*/ 4 w 7"/>
                  <a:gd name="T5" fmla="*/ 0 h 21"/>
                  <a:gd name="T6" fmla="*/ 0 w 7"/>
                  <a:gd name="T7" fmla="*/ 4 h 21"/>
                  <a:gd name="T8" fmla="*/ 0 w 7"/>
                  <a:gd name="T9" fmla="*/ 17 h 21"/>
                  <a:gd name="T10" fmla="*/ 4 w 7"/>
                  <a:gd name="T11" fmla="*/ 21 h 21"/>
                  <a:gd name="T12" fmla="*/ 7 w 7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6" y="21"/>
                      <a:pt x="7" y="19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53">
                <a:extLst>
                  <a:ext uri="{FF2B5EF4-FFF2-40B4-BE49-F238E27FC236}">
                    <a16:creationId xmlns:a16="http://schemas.microsoft.com/office/drawing/2014/main" id="{33D8843D-E78A-466E-925C-A23449ECBFC5}"/>
                  </a:ext>
                </a:extLst>
              </p:cNvPr>
              <p:cNvSpPr/>
              <p:nvPr/>
            </p:nvSpPr>
            <p:spPr bwMode="auto">
              <a:xfrm>
                <a:off x="2396" y="1965"/>
                <a:ext cx="77" cy="41"/>
              </a:xfrm>
              <a:custGeom>
                <a:avLst/>
                <a:gdLst>
                  <a:gd name="T0" fmla="*/ 30 w 38"/>
                  <a:gd name="T1" fmla="*/ 2 h 20"/>
                  <a:gd name="T2" fmla="*/ 26 w 38"/>
                  <a:gd name="T3" fmla="*/ 0 h 20"/>
                  <a:gd name="T4" fmla="*/ 12 w 38"/>
                  <a:gd name="T5" fmla="*/ 0 h 20"/>
                  <a:gd name="T6" fmla="*/ 8 w 38"/>
                  <a:gd name="T7" fmla="*/ 2 h 20"/>
                  <a:gd name="T8" fmla="*/ 1 w 38"/>
                  <a:gd name="T9" fmla="*/ 14 h 20"/>
                  <a:gd name="T10" fmla="*/ 2 w 38"/>
                  <a:gd name="T11" fmla="*/ 19 h 20"/>
                  <a:gd name="T12" fmla="*/ 7 w 38"/>
                  <a:gd name="T13" fmla="*/ 18 h 20"/>
                  <a:gd name="T14" fmla="*/ 14 w 38"/>
                  <a:gd name="T15" fmla="*/ 7 h 20"/>
                  <a:gd name="T16" fmla="*/ 24 w 38"/>
                  <a:gd name="T17" fmla="*/ 7 h 20"/>
                  <a:gd name="T18" fmla="*/ 31 w 38"/>
                  <a:gd name="T19" fmla="*/ 18 h 20"/>
                  <a:gd name="T20" fmla="*/ 34 w 38"/>
                  <a:gd name="T21" fmla="*/ 19 h 20"/>
                  <a:gd name="T22" fmla="*/ 36 w 38"/>
                  <a:gd name="T23" fmla="*/ 19 h 20"/>
                  <a:gd name="T24" fmla="*/ 37 w 38"/>
                  <a:gd name="T25" fmla="*/ 14 h 20"/>
                  <a:gd name="T26" fmla="*/ 30 w 38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">
                    <a:moveTo>
                      <a:pt x="30" y="2"/>
                    </a:moveTo>
                    <a:cubicBezTo>
                      <a:pt x="29" y="1"/>
                      <a:pt x="28" y="0"/>
                      <a:pt x="2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1"/>
                      <a:pt x="8" y="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6"/>
                      <a:pt x="1" y="18"/>
                      <a:pt x="2" y="19"/>
                    </a:cubicBezTo>
                    <a:cubicBezTo>
                      <a:pt x="4" y="20"/>
                      <a:pt x="6" y="19"/>
                      <a:pt x="7" y="1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9"/>
                      <a:pt x="32" y="19"/>
                      <a:pt x="34" y="19"/>
                    </a:cubicBezTo>
                    <a:cubicBezTo>
                      <a:pt x="34" y="19"/>
                      <a:pt x="35" y="19"/>
                      <a:pt x="36" y="19"/>
                    </a:cubicBezTo>
                    <a:cubicBezTo>
                      <a:pt x="37" y="18"/>
                      <a:pt x="38" y="16"/>
                      <a:pt x="37" y="14"/>
                    </a:cubicBez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2FE12BE7-6620-4510-8A89-F1D9065E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987" y="4637355"/>
              <a:ext cx="1151466" cy="1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itchFamily="34" charset="0"/>
                <a:buNone/>
              </a:pPr>
              <a:r>
                <a:rPr lang="en-US" altLang="zh-CN" sz="1067" dirty="0">
                  <a:solidFill>
                    <a:prstClr val="white"/>
                  </a:solidFill>
                  <a:cs typeface="+mn-ea"/>
                  <a:sym typeface="+mn-lt"/>
                </a:rPr>
                <a:t>OPTION 03</a:t>
              </a:r>
              <a:endParaRPr lang="zh-CN" altLang="zh-CN" sz="106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B4C07A4-6211-47E4-BFE4-6419B7E8C411}"/>
              </a:ext>
            </a:extLst>
          </p:cNvPr>
          <p:cNvGrpSpPr/>
          <p:nvPr/>
        </p:nvGrpSpPr>
        <p:grpSpPr>
          <a:xfrm>
            <a:off x="1049737" y="5729894"/>
            <a:ext cx="414867" cy="419229"/>
            <a:chOff x="1049737" y="5729892"/>
            <a:chExt cx="414867" cy="419229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B0A9D09D-9E14-4568-BC20-EFD835219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737" y="5729892"/>
              <a:ext cx="414867" cy="4192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50F86559-B487-46D9-84A3-0C6D2A4DE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104" y="5844229"/>
              <a:ext cx="234949" cy="215967"/>
            </a:xfrm>
            <a:custGeom>
              <a:avLst/>
              <a:gdLst>
                <a:gd name="T0" fmla="*/ 44 w 168"/>
                <a:gd name="T1" fmla="*/ 73 h 154"/>
                <a:gd name="T2" fmla="*/ 16 w 168"/>
                <a:gd name="T3" fmla="*/ 73 h 154"/>
                <a:gd name="T4" fmla="*/ 20 w 168"/>
                <a:gd name="T5" fmla="*/ 64 h 154"/>
                <a:gd name="T6" fmla="*/ 40 w 168"/>
                <a:gd name="T7" fmla="*/ 57 h 154"/>
                <a:gd name="T8" fmla="*/ 20 w 168"/>
                <a:gd name="T9" fmla="*/ 64 h 154"/>
                <a:gd name="T10" fmla="*/ 120 w 168"/>
                <a:gd name="T11" fmla="*/ 18 h 154"/>
                <a:gd name="T12" fmla="*/ 54 w 168"/>
                <a:gd name="T13" fmla="*/ 0 h 154"/>
                <a:gd name="T14" fmla="*/ 6 w 168"/>
                <a:gd name="T15" fmla="*/ 18 h 154"/>
                <a:gd name="T16" fmla="*/ 6 w 168"/>
                <a:gd name="T17" fmla="*/ 146 h 154"/>
                <a:gd name="T18" fmla="*/ 54 w 168"/>
                <a:gd name="T19" fmla="*/ 154 h 154"/>
                <a:gd name="T20" fmla="*/ 120 w 168"/>
                <a:gd name="T21" fmla="*/ 146 h 154"/>
                <a:gd name="T22" fmla="*/ 168 w 168"/>
                <a:gd name="T23" fmla="*/ 24 h 154"/>
                <a:gd name="T24" fmla="*/ 48 w 168"/>
                <a:gd name="T25" fmla="*/ 134 h 154"/>
                <a:gd name="T26" fmla="*/ 48 w 168"/>
                <a:gd name="T27" fmla="*/ 30 h 154"/>
                <a:gd name="T28" fmla="*/ 108 w 168"/>
                <a:gd name="T29" fmla="*/ 142 h 154"/>
                <a:gd name="T30" fmla="*/ 108 w 168"/>
                <a:gd name="T31" fmla="*/ 12 h 154"/>
                <a:gd name="T32" fmla="*/ 156 w 168"/>
                <a:gd name="T33" fmla="*/ 134 h 154"/>
                <a:gd name="T34" fmla="*/ 156 w 168"/>
                <a:gd name="T35" fmla="*/ 30 h 154"/>
                <a:gd name="T36" fmla="*/ 20 w 168"/>
                <a:gd name="T37" fmla="*/ 51 h 154"/>
                <a:gd name="T38" fmla="*/ 40 w 168"/>
                <a:gd name="T39" fmla="*/ 44 h 154"/>
                <a:gd name="T40" fmla="*/ 20 w 168"/>
                <a:gd name="T41" fmla="*/ 51 h 154"/>
                <a:gd name="T42" fmla="*/ 30 w 168"/>
                <a:gd name="T43" fmla="*/ 101 h 154"/>
                <a:gd name="T44" fmla="*/ 20 w 168"/>
                <a:gd name="T45" fmla="*/ 123 h 154"/>
                <a:gd name="T46" fmla="*/ 39 w 168"/>
                <a:gd name="T47" fmla="*/ 123 h 154"/>
                <a:gd name="T48" fmla="*/ 39 w 168"/>
                <a:gd name="T49" fmla="*/ 104 h 154"/>
                <a:gd name="T50" fmla="*/ 30 w 168"/>
                <a:gd name="T51" fmla="*/ 120 h 154"/>
                <a:gd name="T52" fmla="*/ 24 w 168"/>
                <a:gd name="T53" fmla="*/ 114 h 154"/>
                <a:gd name="T54" fmla="*/ 30 w 168"/>
                <a:gd name="T55" fmla="*/ 108 h 154"/>
                <a:gd name="T56" fmla="*/ 36 w 168"/>
                <a:gd name="T57" fmla="*/ 114 h 154"/>
                <a:gd name="T58" fmla="*/ 128 w 168"/>
                <a:gd name="T59" fmla="*/ 64 h 154"/>
                <a:gd name="T60" fmla="*/ 148 w 168"/>
                <a:gd name="T61" fmla="*/ 57 h 154"/>
                <a:gd name="T62" fmla="*/ 128 w 168"/>
                <a:gd name="T63" fmla="*/ 64 h 154"/>
                <a:gd name="T64" fmla="*/ 148 w 168"/>
                <a:gd name="T65" fmla="*/ 77 h 154"/>
                <a:gd name="T66" fmla="*/ 128 w 168"/>
                <a:gd name="T67" fmla="*/ 70 h 154"/>
                <a:gd name="T68" fmla="*/ 128 w 168"/>
                <a:gd name="T69" fmla="*/ 51 h 154"/>
                <a:gd name="T70" fmla="*/ 152 w 168"/>
                <a:gd name="T71" fmla="*/ 47 h 154"/>
                <a:gd name="T72" fmla="*/ 124 w 168"/>
                <a:gd name="T73" fmla="*/ 47 h 154"/>
                <a:gd name="T74" fmla="*/ 71 w 168"/>
                <a:gd name="T75" fmla="*/ 70 h 154"/>
                <a:gd name="T76" fmla="*/ 97 w 168"/>
                <a:gd name="T77" fmla="*/ 63 h 154"/>
                <a:gd name="T78" fmla="*/ 71 w 168"/>
                <a:gd name="T79" fmla="*/ 70 h 154"/>
                <a:gd name="T80" fmla="*/ 138 w 168"/>
                <a:gd name="T81" fmla="*/ 101 h 154"/>
                <a:gd name="T82" fmla="*/ 128 w 168"/>
                <a:gd name="T83" fmla="*/ 123 h 154"/>
                <a:gd name="T84" fmla="*/ 147 w 168"/>
                <a:gd name="T85" fmla="*/ 123 h 154"/>
                <a:gd name="T86" fmla="*/ 147 w 168"/>
                <a:gd name="T87" fmla="*/ 104 h 154"/>
                <a:gd name="T88" fmla="*/ 138 w 168"/>
                <a:gd name="T89" fmla="*/ 120 h 154"/>
                <a:gd name="T90" fmla="*/ 132 w 168"/>
                <a:gd name="T91" fmla="*/ 114 h 154"/>
                <a:gd name="T92" fmla="*/ 138 w 168"/>
                <a:gd name="T93" fmla="*/ 108 h 154"/>
                <a:gd name="T94" fmla="*/ 144 w 168"/>
                <a:gd name="T95" fmla="*/ 114 h 154"/>
                <a:gd name="T96" fmla="*/ 71 w 168"/>
                <a:gd name="T97" fmla="*/ 38 h 154"/>
                <a:gd name="T98" fmla="*/ 97 w 168"/>
                <a:gd name="T99" fmla="*/ 31 h 154"/>
                <a:gd name="T100" fmla="*/ 71 w 168"/>
                <a:gd name="T101" fmla="*/ 38 h 154"/>
                <a:gd name="T102" fmla="*/ 97 w 168"/>
                <a:gd name="T103" fmla="*/ 54 h 154"/>
                <a:gd name="T104" fmla="*/ 71 w 168"/>
                <a:gd name="T105" fmla="*/ 47 h 154"/>
                <a:gd name="T106" fmla="*/ 95 w 168"/>
                <a:gd name="T107" fmla="*/ 106 h 154"/>
                <a:gd name="T108" fmla="*/ 84 w 168"/>
                <a:gd name="T109" fmla="*/ 101 h 154"/>
                <a:gd name="T110" fmla="*/ 68 w 168"/>
                <a:gd name="T111" fmla="*/ 116 h 154"/>
                <a:gd name="T112" fmla="*/ 95 w 168"/>
                <a:gd name="T113" fmla="*/ 127 h 154"/>
                <a:gd name="T114" fmla="*/ 95 w 168"/>
                <a:gd name="T115" fmla="*/ 106 h 154"/>
                <a:gd name="T116" fmla="*/ 84 w 168"/>
                <a:gd name="T117" fmla="*/ 125 h 154"/>
                <a:gd name="T118" fmla="*/ 78 w 168"/>
                <a:gd name="T119" fmla="*/ 122 h 154"/>
                <a:gd name="T120" fmla="*/ 78 w 168"/>
                <a:gd name="T121" fmla="*/ 110 h 154"/>
                <a:gd name="T122" fmla="*/ 90 w 168"/>
                <a:gd name="T123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" h="154">
                  <a:moveTo>
                    <a:pt x="20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2" y="77"/>
                    <a:pt x="44" y="75"/>
                    <a:pt x="44" y="73"/>
                  </a:cubicBezTo>
                  <a:cubicBezTo>
                    <a:pt x="44" y="71"/>
                    <a:pt x="42" y="70"/>
                    <a:pt x="4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8" y="70"/>
                    <a:pt x="16" y="71"/>
                    <a:pt x="16" y="73"/>
                  </a:cubicBezTo>
                  <a:cubicBezTo>
                    <a:pt x="16" y="75"/>
                    <a:pt x="18" y="77"/>
                    <a:pt x="20" y="77"/>
                  </a:cubicBezTo>
                  <a:close/>
                  <a:moveTo>
                    <a:pt x="20" y="64"/>
                  </a:moveTo>
                  <a:cubicBezTo>
                    <a:pt x="20" y="64"/>
                    <a:pt x="20" y="64"/>
                    <a:pt x="2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2" y="64"/>
                    <a:pt x="44" y="62"/>
                    <a:pt x="44" y="60"/>
                  </a:cubicBezTo>
                  <a:cubicBezTo>
                    <a:pt x="44" y="58"/>
                    <a:pt x="42" y="57"/>
                    <a:pt x="4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8" y="57"/>
                    <a:pt x="16" y="58"/>
                    <a:pt x="16" y="60"/>
                  </a:cubicBezTo>
                  <a:cubicBezTo>
                    <a:pt x="16" y="62"/>
                    <a:pt x="18" y="64"/>
                    <a:pt x="20" y="64"/>
                  </a:cubicBezTo>
                  <a:close/>
                  <a:moveTo>
                    <a:pt x="162" y="18"/>
                  </a:moveTo>
                  <a:cubicBezTo>
                    <a:pt x="162" y="18"/>
                    <a:pt x="162" y="18"/>
                    <a:pt x="162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3"/>
                    <a:pt x="117" y="0"/>
                    <a:pt x="1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0" y="21"/>
                    <a:pt x="0" y="2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6"/>
                    <a:pt x="6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8" y="151"/>
                    <a:pt x="51" y="154"/>
                    <a:pt x="54" y="154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17" y="154"/>
                    <a:pt x="120" y="151"/>
                    <a:pt x="120" y="148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5" y="146"/>
                    <a:pt x="168" y="143"/>
                    <a:pt x="168" y="140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21"/>
                    <a:pt x="165" y="18"/>
                    <a:pt x="162" y="18"/>
                  </a:cubicBezTo>
                  <a:close/>
                  <a:moveTo>
                    <a:pt x="48" y="134"/>
                  </a:moveTo>
                  <a:cubicBezTo>
                    <a:pt x="48" y="134"/>
                    <a:pt x="48" y="134"/>
                    <a:pt x="48" y="134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134"/>
                    <a:pt x="48" y="134"/>
                    <a:pt x="48" y="134"/>
                  </a:cubicBezTo>
                  <a:close/>
                  <a:moveTo>
                    <a:pt x="108" y="142"/>
                  </a:moveTo>
                  <a:cubicBezTo>
                    <a:pt x="108" y="142"/>
                    <a:pt x="108" y="142"/>
                    <a:pt x="108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42"/>
                    <a:pt x="108" y="142"/>
                    <a:pt x="108" y="142"/>
                  </a:cubicBezTo>
                  <a:close/>
                  <a:moveTo>
                    <a:pt x="156" y="134"/>
                  </a:moveTo>
                  <a:cubicBezTo>
                    <a:pt x="156" y="134"/>
                    <a:pt x="156" y="134"/>
                    <a:pt x="156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134"/>
                    <a:pt x="156" y="134"/>
                    <a:pt x="156" y="134"/>
                  </a:cubicBezTo>
                  <a:close/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2" y="51"/>
                    <a:pt x="44" y="49"/>
                    <a:pt x="44" y="47"/>
                  </a:cubicBezTo>
                  <a:cubicBezTo>
                    <a:pt x="44" y="45"/>
                    <a:pt x="42" y="44"/>
                    <a:pt x="4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4"/>
                    <a:pt x="16" y="45"/>
                    <a:pt x="16" y="47"/>
                  </a:cubicBezTo>
                  <a:cubicBezTo>
                    <a:pt x="16" y="49"/>
                    <a:pt x="18" y="51"/>
                    <a:pt x="20" y="51"/>
                  </a:cubicBezTo>
                  <a:close/>
                  <a:moveTo>
                    <a:pt x="39" y="104"/>
                  </a:moveTo>
                  <a:cubicBezTo>
                    <a:pt x="39" y="104"/>
                    <a:pt x="39" y="104"/>
                    <a:pt x="39" y="104"/>
                  </a:cubicBezTo>
                  <a:cubicBezTo>
                    <a:pt x="37" y="102"/>
                    <a:pt x="34" y="101"/>
                    <a:pt x="30" y="101"/>
                  </a:cubicBezTo>
                  <a:cubicBezTo>
                    <a:pt x="26" y="101"/>
                    <a:pt x="23" y="102"/>
                    <a:pt x="21" y="104"/>
                  </a:cubicBezTo>
                  <a:cubicBezTo>
                    <a:pt x="18" y="107"/>
                    <a:pt x="17" y="110"/>
                    <a:pt x="17" y="114"/>
                  </a:cubicBezTo>
                  <a:cubicBezTo>
                    <a:pt x="17" y="117"/>
                    <a:pt x="18" y="121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5"/>
                    <a:pt x="26" y="127"/>
                    <a:pt x="30" y="127"/>
                  </a:cubicBezTo>
                  <a:cubicBezTo>
                    <a:pt x="34" y="127"/>
                    <a:pt x="37" y="125"/>
                    <a:pt x="39" y="123"/>
                  </a:cubicBezTo>
                  <a:cubicBezTo>
                    <a:pt x="42" y="121"/>
                    <a:pt x="43" y="117"/>
                    <a:pt x="43" y="114"/>
                  </a:cubicBezTo>
                  <a:cubicBezTo>
                    <a:pt x="43" y="110"/>
                    <a:pt x="42" y="107"/>
                    <a:pt x="39" y="105"/>
                  </a:cubicBezTo>
                  <a:cubicBezTo>
                    <a:pt x="39" y="104"/>
                    <a:pt x="39" y="104"/>
                    <a:pt x="39" y="104"/>
                  </a:cubicBezTo>
                  <a:close/>
                  <a:moveTo>
                    <a:pt x="34" y="118"/>
                  </a:moveTo>
                  <a:cubicBezTo>
                    <a:pt x="34" y="118"/>
                    <a:pt x="34" y="118"/>
                    <a:pt x="34" y="118"/>
                  </a:cubicBezTo>
                  <a:cubicBezTo>
                    <a:pt x="33" y="119"/>
                    <a:pt x="32" y="120"/>
                    <a:pt x="30" y="120"/>
                  </a:cubicBezTo>
                  <a:cubicBezTo>
                    <a:pt x="28" y="120"/>
                    <a:pt x="27" y="119"/>
                    <a:pt x="26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4" y="117"/>
                    <a:pt x="24" y="115"/>
                    <a:pt x="24" y="114"/>
                  </a:cubicBezTo>
                  <a:cubicBezTo>
                    <a:pt x="24" y="112"/>
                    <a:pt x="24" y="111"/>
                    <a:pt x="26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08"/>
                    <a:pt x="28" y="108"/>
                    <a:pt x="30" y="108"/>
                  </a:cubicBezTo>
                  <a:cubicBezTo>
                    <a:pt x="32" y="108"/>
                    <a:pt x="33" y="108"/>
                    <a:pt x="34" y="109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1"/>
                    <a:pt x="36" y="112"/>
                    <a:pt x="36" y="114"/>
                  </a:cubicBezTo>
                  <a:cubicBezTo>
                    <a:pt x="36" y="115"/>
                    <a:pt x="35" y="117"/>
                    <a:pt x="34" y="118"/>
                  </a:cubicBezTo>
                  <a:close/>
                  <a:moveTo>
                    <a:pt x="128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48" y="64"/>
                    <a:pt x="148" y="64"/>
                    <a:pt x="148" y="64"/>
                  </a:cubicBezTo>
                  <a:cubicBezTo>
                    <a:pt x="150" y="64"/>
                    <a:pt x="152" y="62"/>
                    <a:pt x="152" y="60"/>
                  </a:cubicBezTo>
                  <a:cubicBezTo>
                    <a:pt x="152" y="58"/>
                    <a:pt x="150" y="57"/>
                    <a:pt x="148" y="57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6" y="57"/>
                    <a:pt x="124" y="58"/>
                    <a:pt x="124" y="60"/>
                  </a:cubicBezTo>
                  <a:cubicBezTo>
                    <a:pt x="124" y="62"/>
                    <a:pt x="126" y="64"/>
                    <a:pt x="128" y="64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7"/>
                    <a:pt x="128" y="77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50" y="77"/>
                    <a:pt x="152" y="75"/>
                    <a:pt x="152" y="73"/>
                  </a:cubicBezTo>
                  <a:cubicBezTo>
                    <a:pt x="152" y="71"/>
                    <a:pt x="150" y="70"/>
                    <a:pt x="148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6" y="70"/>
                    <a:pt x="124" y="71"/>
                    <a:pt x="124" y="73"/>
                  </a:cubicBezTo>
                  <a:cubicBezTo>
                    <a:pt x="124" y="75"/>
                    <a:pt x="126" y="77"/>
                    <a:pt x="128" y="77"/>
                  </a:cubicBezTo>
                  <a:close/>
                  <a:moveTo>
                    <a:pt x="128" y="51"/>
                  </a:moveTo>
                  <a:cubicBezTo>
                    <a:pt x="128" y="51"/>
                    <a:pt x="128" y="51"/>
                    <a:pt x="128" y="51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50" y="51"/>
                    <a:pt x="152" y="49"/>
                    <a:pt x="152" y="47"/>
                  </a:cubicBezTo>
                  <a:cubicBezTo>
                    <a:pt x="152" y="45"/>
                    <a:pt x="150" y="44"/>
                    <a:pt x="14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6" y="44"/>
                    <a:pt x="124" y="45"/>
                    <a:pt x="124" y="47"/>
                  </a:cubicBezTo>
                  <a:cubicBezTo>
                    <a:pt x="124" y="49"/>
                    <a:pt x="126" y="51"/>
                    <a:pt x="128" y="51"/>
                  </a:cubicBezTo>
                  <a:close/>
                  <a:moveTo>
                    <a:pt x="71" y="70"/>
                  </a:moveTo>
                  <a:cubicBezTo>
                    <a:pt x="71" y="70"/>
                    <a:pt x="71" y="70"/>
                    <a:pt x="71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70"/>
                    <a:pt x="100" y="68"/>
                    <a:pt x="100" y="66"/>
                  </a:cubicBezTo>
                  <a:cubicBezTo>
                    <a:pt x="100" y="64"/>
                    <a:pt x="99" y="63"/>
                    <a:pt x="97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69" y="63"/>
                    <a:pt x="68" y="64"/>
                    <a:pt x="68" y="66"/>
                  </a:cubicBezTo>
                  <a:cubicBezTo>
                    <a:pt x="68" y="68"/>
                    <a:pt x="69" y="70"/>
                    <a:pt x="71" y="70"/>
                  </a:cubicBezTo>
                  <a:close/>
                  <a:moveTo>
                    <a:pt x="147" y="104"/>
                  </a:moveTo>
                  <a:cubicBezTo>
                    <a:pt x="147" y="104"/>
                    <a:pt x="147" y="104"/>
                    <a:pt x="147" y="104"/>
                  </a:cubicBezTo>
                  <a:cubicBezTo>
                    <a:pt x="145" y="102"/>
                    <a:pt x="142" y="101"/>
                    <a:pt x="138" y="101"/>
                  </a:cubicBezTo>
                  <a:cubicBezTo>
                    <a:pt x="134" y="101"/>
                    <a:pt x="131" y="102"/>
                    <a:pt x="129" y="104"/>
                  </a:cubicBezTo>
                  <a:cubicBezTo>
                    <a:pt x="126" y="107"/>
                    <a:pt x="125" y="110"/>
                    <a:pt x="125" y="114"/>
                  </a:cubicBezTo>
                  <a:cubicBezTo>
                    <a:pt x="125" y="117"/>
                    <a:pt x="126" y="121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1" y="125"/>
                    <a:pt x="134" y="127"/>
                    <a:pt x="138" y="127"/>
                  </a:cubicBezTo>
                  <a:cubicBezTo>
                    <a:pt x="142" y="127"/>
                    <a:pt x="145" y="125"/>
                    <a:pt x="147" y="123"/>
                  </a:cubicBezTo>
                  <a:cubicBezTo>
                    <a:pt x="150" y="121"/>
                    <a:pt x="151" y="117"/>
                    <a:pt x="151" y="114"/>
                  </a:cubicBezTo>
                  <a:cubicBezTo>
                    <a:pt x="151" y="110"/>
                    <a:pt x="150" y="107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lose/>
                  <a:moveTo>
                    <a:pt x="142" y="118"/>
                  </a:moveTo>
                  <a:cubicBezTo>
                    <a:pt x="142" y="118"/>
                    <a:pt x="142" y="118"/>
                    <a:pt x="142" y="118"/>
                  </a:cubicBezTo>
                  <a:cubicBezTo>
                    <a:pt x="141" y="119"/>
                    <a:pt x="140" y="120"/>
                    <a:pt x="138" y="120"/>
                  </a:cubicBezTo>
                  <a:cubicBezTo>
                    <a:pt x="136" y="120"/>
                    <a:pt x="135" y="119"/>
                    <a:pt x="134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2" y="117"/>
                    <a:pt x="132" y="115"/>
                    <a:pt x="132" y="114"/>
                  </a:cubicBezTo>
                  <a:cubicBezTo>
                    <a:pt x="132" y="112"/>
                    <a:pt x="132" y="111"/>
                    <a:pt x="134" y="109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5" y="108"/>
                    <a:pt x="136" y="108"/>
                    <a:pt x="138" y="108"/>
                  </a:cubicBezTo>
                  <a:cubicBezTo>
                    <a:pt x="140" y="108"/>
                    <a:pt x="141" y="108"/>
                    <a:pt x="142" y="109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4" y="112"/>
                    <a:pt x="144" y="114"/>
                  </a:cubicBezTo>
                  <a:cubicBezTo>
                    <a:pt x="144" y="115"/>
                    <a:pt x="143" y="117"/>
                    <a:pt x="142" y="118"/>
                  </a:cubicBezTo>
                  <a:close/>
                  <a:moveTo>
                    <a:pt x="71" y="38"/>
                  </a:moveTo>
                  <a:cubicBezTo>
                    <a:pt x="71" y="38"/>
                    <a:pt x="71" y="38"/>
                    <a:pt x="71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9" y="38"/>
                    <a:pt x="100" y="36"/>
                    <a:pt x="100" y="34"/>
                  </a:cubicBezTo>
                  <a:cubicBezTo>
                    <a:pt x="100" y="33"/>
                    <a:pt x="99" y="31"/>
                    <a:pt x="97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69" y="31"/>
                    <a:pt x="68" y="33"/>
                    <a:pt x="68" y="34"/>
                  </a:cubicBezTo>
                  <a:cubicBezTo>
                    <a:pt x="68" y="36"/>
                    <a:pt x="69" y="38"/>
                    <a:pt x="71" y="38"/>
                  </a:cubicBezTo>
                  <a:close/>
                  <a:moveTo>
                    <a:pt x="71" y="54"/>
                  </a:moveTo>
                  <a:cubicBezTo>
                    <a:pt x="71" y="54"/>
                    <a:pt x="71" y="54"/>
                    <a:pt x="71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9" y="54"/>
                    <a:pt x="100" y="52"/>
                    <a:pt x="100" y="50"/>
                  </a:cubicBezTo>
                  <a:cubicBezTo>
                    <a:pt x="100" y="48"/>
                    <a:pt x="99" y="47"/>
                    <a:pt x="9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9" y="47"/>
                    <a:pt x="68" y="48"/>
                    <a:pt x="68" y="50"/>
                  </a:cubicBezTo>
                  <a:cubicBezTo>
                    <a:pt x="68" y="52"/>
                    <a:pt x="69" y="54"/>
                    <a:pt x="71" y="54"/>
                  </a:cubicBezTo>
                  <a:close/>
                  <a:moveTo>
                    <a:pt x="95" y="106"/>
                  </a:moveTo>
                  <a:cubicBezTo>
                    <a:pt x="95" y="106"/>
                    <a:pt x="95" y="106"/>
                    <a:pt x="95" y="10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2" y="103"/>
                    <a:pt x="88" y="101"/>
                    <a:pt x="84" y="101"/>
                  </a:cubicBezTo>
                  <a:cubicBezTo>
                    <a:pt x="80" y="101"/>
                    <a:pt x="76" y="103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0" y="108"/>
                    <a:pt x="68" y="112"/>
                    <a:pt x="68" y="116"/>
                  </a:cubicBezTo>
                  <a:cubicBezTo>
                    <a:pt x="68" y="121"/>
                    <a:pt x="70" y="124"/>
                    <a:pt x="73" y="127"/>
                  </a:cubicBezTo>
                  <a:cubicBezTo>
                    <a:pt x="76" y="130"/>
                    <a:pt x="80" y="132"/>
                    <a:pt x="84" y="132"/>
                  </a:cubicBezTo>
                  <a:cubicBezTo>
                    <a:pt x="88" y="132"/>
                    <a:pt x="92" y="130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8" y="124"/>
                    <a:pt x="99" y="121"/>
                    <a:pt x="99" y="116"/>
                  </a:cubicBezTo>
                  <a:cubicBezTo>
                    <a:pt x="99" y="112"/>
                    <a:pt x="98" y="108"/>
                    <a:pt x="95" y="106"/>
                  </a:cubicBezTo>
                  <a:close/>
                  <a:moveTo>
                    <a:pt x="90" y="122"/>
                  </a:moveTo>
                  <a:cubicBezTo>
                    <a:pt x="90" y="122"/>
                    <a:pt x="90" y="122"/>
                    <a:pt x="90" y="122"/>
                  </a:cubicBezTo>
                  <a:cubicBezTo>
                    <a:pt x="88" y="124"/>
                    <a:pt x="86" y="125"/>
                    <a:pt x="84" y="125"/>
                  </a:cubicBezTo>
                  <a:cubicBezTo>
                    <a:pt x="82" y="125"/>
                    <a:pt x="79" y="124"/>
                    <a:pt x="78" y="122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6" y="121"/>
                    <a:pt x="76" y="119"/>
                    <a:pt x="76" y="116"/>
                  </a:cubicBezTo>
                  <a:cubicBezTo>
                    <a:pt x="76" y="114"/>
                    <a:pt x="76" y="112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0" y="109"/>
                    <a:pt x="82" y="108"/>
                    <a:pt x="84" y="108"/>
                  </a:cubicBezTo>
                  <a:cubicBezTo>
                    <a:pt x="86" y="108"/>
                    <a:pt x="88" y="109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2"/>
                    <a:pt x="92" y="114"/>
                    <a:pt x="92" y="116"/>
                  </a:cubicBezTo>
                  <a:cubicBezTo>
                    <a:pt x="92" y="119"/>
                    <a:pt x="91" y="121"/>
                    <a:pt x="90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Rectangle 64">
            <a:extLst>
              <a:ext uri="{FF2B5EF4-FFF2-40B4-BE49-F238E27FC236}">
                <a16:creationId xmlns:a16="http://schemas.microsoft.com/office/drawing/2014/main" id="{5E81CF16-C782-4E42-A57A-6213D98BB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708" y="5693197"/>
            <a:ext cx="4123265" cy="2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</a:t>
            </a:r>
          </a:p>
        </p:txBody>
      </p:sp>
      <p:grpSp>
        <p:nvGrpSpPr>
          <p:cNvPr id="36" name="Group 65">
            <a:extLst>
              <a:ext uri="{FF2B5EF4-FFF2-40B4-BE49-F238E27FC236}">
                <a16:creationId xmlns:a16="http://schemas.microsoft.com/office/drawing/2014/main" id="{FCC316F5-9626-4BAB-8B34-816939C4A0D8}"/>
              </a:ext>
            </a:extLst>
          </p:cNvPr>
          <p:cNvGrpSpPr/>
          <p:nvPr/>
        </p:nvGrpSpPr>
        <p:grpSpPr bwMode="auto">
          <a:xfrm>
            <a:off x="6864352" y="2576147"/>
            <a:ext cx="4512733" cy="3317841"/>
            <a:chOff x="3243" y="1030"/>
            <a:chExt cx="2132" cy="1567"/>
          </a:xfrm>
        </p:grpSpPr>
        <p:sp>
          <p:nvSpPr>
            <p:cNvPr id="37" name="Oval 66">
              <a:extLst>
                <a:ext uri="{FF2B5EF4-FFF2-40B4-BE49-F238E27FC236}">
                  <a16:creationId xmlns:a16="http://schemas.microsoft.com/office/drawing/2014/main" id="{6E5AC67D-7FD2-4A17-9387-4A12BC57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38" name="Picture 67" descr="2">
              <a:extLst>
                <a:ext uri="{FF2B5EF4-FFF2-40B4-BE49-F238E27FC236}">
                  <a16:creationId xmlns:a16="http://schemas.microsoft.com/office/drawing/2014/main" id="{FA483C1C-2401-49B5-9074-9E7D82E20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68" descr="psb">
              <a:extLst>
                <a:ext uri="{FF2B5EF4-FFF2-40B4-BE49-F238E27FC236}">
                  <a16:creationId xmlns:a16="http://schemas.microsoft.com/office/drawing/2014/main" id="{98FF1FD4-D563-40F2-AA5F-5FE332B49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01214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3F9C6D-A887-49D8-ADDE-63AA7E56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ED7D0B-0218-4607-A18F-8ECED25CD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987" y="279311"/>
            <a:ext cx="9938601" cy="4762392"/>
          </a:xfrm>
          <a:prstGeom prst="rect">
            <a:avLst/>
          </a:prstGeom>
        </p:spPr>
      </p:pic>
      <p:grpSp>
        <p:nvGrpSpPr>
          <p:cNvPr id="47" name="ïSḷíḋé">
            <a:extLst>
              <a:ext uri="{FF2B5EF4-FFF2-40B4-BE49-F238E27FC236}">
                <a16:creationId xmlns:a16="http://schemas.microsoft.com/office/drawing/2014/main" id="{8B84620F-DE8A-4490-AA4D-7DA96E7F7E97}"/>
              </a:ext>
            </a:extLst>
          </p:cNvPr>
          <p:cNvGrpSpPr/>
          <p:nvPr/>
        </p:nvGrpSpPr>
        <p:grpSpPr>
          <a:xfrm>
            <a:off x="4340987" y="2458628"/>
            <a:ext cx="3207311" cy="2443205"/>
            <a:chOff x="1468531" y="1871421"/>
            <a:chExt cx="2080967" cy="1585199"/>
          </a:xfrm>
        </p:grpSpPr>
        <p:sp>
          <p:nvSpPr>
            <p:cNvPr id="48" name="iŝľíḋé">
              <a:extLst>
                <a:ext uri="{FF2B5EF4-FFF2-40B4-BE49-F238E27FC236}">
                  <a16:creationId xmlns:a16="http://schemas.microsoft.com/office/drawing/2014/main" id="{E3055802-CC3D-4D11-83D4-F8390AD4419F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ḷíḓé">
              <a:extLst>
                <a:ext uri="{FF2B5EF4-FFF2-40B4-BE49-F238E27FC236}">
                  <a16:creationId xmlns:a16="http://schemas.microsoft.com/office/drawing/2014/main" id="{6F85F50B-0B2C-4EF2-97D8-74F5A4E42A6E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îś1ïďè">
              <a:extLst>
                <a:ext uri="{FF2B5EF4-FFF2-40B4-BE49-F238E27FC236}">
                  <a16:creationId xmlns:a16="http://schemas.microsoft.com/office/drawing/2014/main" id="{21636EC4-D5C0-4671-BA7B-EDA0EED1A9AE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2" name="işľíḋê">
              <a:extLst>
                <a:ext uri="{FF2B5EF4-FFF2-40B4-BE49-F238E27FC236}">
                  <a16:creationId xmlns:a16="http://schemas.microsoft.com/office/drawing/2014/main" id="{64B092BD-7CE2-4022-B5DE-D7A54F298103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ṥḷíḑè">
              <a:extLst>
                <a:ext uri="{FF2B5EF4-FFF2-40B4-BE49-F238E27FC236}">
                  <a16:creationId xmlns:a16="http://schemas.microsoft.com/office/drawing/2014/main" id="{FB7D9672-5BE9-4035-B5A5-D82D6C370B2E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4" name="ís1îḋe">
            <a:extLst>
              <a:ext uri="{FF2B5EF4-FFF2-40B4-BE49-F238E27FC236}">
                <a16:creationId xmlns:a16="http://schemas.microsoft.com/office/drawing/2014/main" id="{696C722B-231F-463D-9E96-73332021E756}"/>
              </a:ext>
            </a:extLst>
          </p:cNvPr>
          <p:cNvSpPr/>
          <p:nvPr/>
        </p:nvSpPr>
        <p:spPr bwMode="auto">
          <a:xfrm>
            <a:off x="3461475" y="5443286"/>
            <a:ext cx="590596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note the aesthetics of the layout. Text need not be too cumbersome, simple description can be, please pay attention to the beauty of the layout.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5" name="iśḻïďê">
            <a:extLst>
              <a:ext uri="{FF2B5EF4-FFF2-40B4-BE49-F238E27FC236}">
                <a16:creationId xmlns:a16="http://schemas.microsoft.com/office/drawing/2014/main" id="{63866E49-AA3E-4310-BFB1-200DFCCE3D50}"/>
              </a:ext>
            </a:extLst>
          </p:cNvPr>
          <p:cNvSpPr txBox="1"/>
          <p:nvPr/>
        </p:nvSpPr>
        <p:spPr bwMode="auto">
          <a:xfrm>
            <a:off x="4802581" y="4813056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4000" b="1" dirty="0">
                <a:cs typeface="+mn-ea"/>
                <a:sym typeface="+mn-lt"/>
              </a:rPr>
              <a:t>The completion of the work</a:t>
            </a:r>
            <a:endParaRPr lang="en-US" altLang="zh-CN" sz="4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3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15308" y="659408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316FE3-C614-4D4A-A465-7A4DA0B3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ïSḷíḋé">
            <a:extLst>
              <a:ext uri="{FF2B5EF4-FFF2-40B4-BE49-F238E27FC236}">
                <a16:creationId xmlns:a16="http://schemas.microsoft.com/office/drawing/2014/main" id="{21552819-2617-456D-9BF7-117DCFE7B231}"/>
              </a:ext>
            </a:extLst>
          </p:cNvPr>
          <p:cNvGrpSpPr/>
          <p:nvPr/>
        </p:nvGrpSpPr>
        <p:grpSpPr>
          <a:xfrm>
            <a:off x="189901" y="183513"/>
            <a:ext cx="1107315" cy="843509"/>
            <a:chOff x="1468531" y="1871421"/>
            <a:chExt cx="2080967" cy="1585199"/>
          </a:xfrm>
        </p:grpSpPr>
        <p:sp>
          <p:nvSpPr>
            <p:cNvPr id="6" name="iŝľíḋé">
              <a:extLst>
                <a:ext uri="{FF2B5EF4-FFF2-40B4-BE49-F238E27FC236}">
                  <a16:creationId xmlns:a16="http://schemas.microsoft.com/office/drawing/2014/main" id="{9EE44092-264E-45EB-853E-8BA2C0F8734D}"/>
                </a:ext>
              </a:extLst>
            </p:cNvPr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rgbClr val="B8C2EA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ḷíḓé">
              <a:extLst>
                <a:ext uri="{FF2B5EF4-FFF2-40B4-BE49-F238E27FC236}">
                  <a16:creationId xmlns:a16="http://schemas.microsoft.com/office/drawing/2014/main" id="{F970C599-5D3F-4CBE-9E87-2040E4FE663F}"/>
                </a:ext>
              </a:extLst>
            </p:cNvPr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rgbClr val="9493FC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ś1ïďè">
              <a:extLst>
                <a:ext uri="{FF2B5EF4-FFF2-40B4-BE49-F238E27FC236}">
                  <a16:creationId xmlns:a16="http://schemas.microsoft.com/office/drawing/2014/main" id="{CCFA2C9A-C495-48A1-9A43-FA696EE5E65C}"/>
                </a:ext>
              </a:extLst>
            </p:cNvPr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rgbClr val="F787BF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işľíḋê">
              <a:extLst>
                <a:ext uri="{FF2B5EF4-FFF2-40B4-BE49-F238E27FC236}">
                  <a16:creationId xmlns:a16="http://schemas.microsoft.com/office/drawing/2014/main" id="{A799C256-55BD-4774-BF6F-40FDA4D2DBE8}"/>
                </a:ext>
              </a:extLst>
            </p:cNvPr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rgbClr val="F787BF">
                <a:alpha val="70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ṥḷíḑè">
              <a:extLst>
                <a:ext uri="{FF2B5EF4-FFF2-40B4-BE49-F238E27FC236}">
                  <a16:creationId xmlns:a16="http://schemas.microsoft.com/office/drawing/2014/main" id="{0CDC01AD-D09D-4A38-B92E-FFAA7E6B8F1D}"/>
                </a:ext>
              </a:extLst>
            </p:cNvPr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śḻïďê">
            <a:extLst>
              <a:ext uri="{FF2B5EF4-FFF2-40B4-BE49-F238E27FC236}">
                <a16:creationId xmlns:a16="http://schemas.microsoft.com/office/drawing/2014/main" id="{67E50A05-57AC-412C-9C4D-53C561EAB253}"/>
              </a:ext>
            </a:extLst>
          </p:cNvPr>
          <p:cNvSpPr txBox="1"/>
          <p:nvPr/>
        </p:nvSpPr>
        <p:spPr bwMode="auto">
          <a:xfrm>
            <a:off x="1419949" y="402110"/>
            <a:ext cx="25868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The completion of the work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38CC4-4DCB-4BE3-AB3D-D0BA5C53A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45" y="5542644"/>
            <a:ext cx="1721756" cy="1721756"/>
          </a:xfrm>
          <a:prstGeom prst="rect">
            <a:avLst/>
          </a:prstGeom>
        </p:spPr>
      </p:pic>
      <p:sp>
        <p:nvSpPr>
          <p:cNvPr id="40" name="Oval 41">
            <a:extLst>
              <a:ext uri="{FF2B5EF4-FFF2-40B4-BE49-F238E27FC236}">
                <a16:creationId xmlns:a16="http://schemas.microsoft.com/office/drawing/2014/main" id="{C8FF615B-B6C6-494D-82D3-583EEFB3F422}"/>
              </a:ext>
            </a:extLst>
          </p:cNvPr>
          <p:cNvSpPr/>
          <p:nvPr/>
        </p:nvSpPr>
        <p:spPr>
          <a:xfrm>
            <a:off x="1601228" y="2884477"/>
            <a:ext cx="1801741" cy="18017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949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82880" rtlCol="0" anchor="b"/>
          <a:lstStyle/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3DD5E836-3480-41E0-A4A7-089640754636}"/>
              </a:ext>
            </a:extLst>
          </p:cNvPr>
          <p:cNvSpPr txBox="1"/>
          <p:nvPr/>
        </p:nvSpPr>
        <p:spPr>
          <a:xfrm>
            <a:off x="1814078" y="4149676"/>
            <a:ext cx="13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D56A2549-2E4E-4F52-9D4C-A2DA1917F4D7}"/>
              </a:ext>
            </a:extLst>
          </p:cNvPr>
          <p:cNvSpPr>
            <a:spLocks noEditPoints="1"/>
          </p:cNvSpPr>
          <p:nvPr/>
        </p:nvSpPr>
        <p:spPr bwMode="auto">
          <a:xfrm>
            <a:off x="2139229" y="3271826"/>
            <a:ext cx="729769" cy="753310"/>
          </a:xfrm>
          <a:custGeom>
            <a:avLst/>
            <a:gdLst>
              <a:gd name="T0" fmla="*/ 83 w 130"/>
              <a:gd name="T1" fmla="*/ 92 h 134"/>
              <a:gd name="T2" fmla="*/ 128 w 130"/>
              <a:gd name="T3" fmla="*/ 26 h 134"/>
              <a:gd name="T4" fmla="*/ 128 w 130"/>
              <a:gd name="T5" fmla="*/ 21 h 134"/>
              <a:gd name="T6" fmla="*/ 118 w 130"/>
              <a:gd name="T7" fmla="*/ 10 h 134"/>
              <a:gd name="T8" fmla="*/ 112 w 130"/>
              <a:gd name="T9" fmla="*/ 10 h 134"/>
              <a:gd name="T10" fmla="*/ 107 w 130"/>
              <a:gd name="T11" fmla="*/ 15 h 134"/>
              <a:gd name="T12" fmla="*/ 101 w 130"/>
              <a:gd name="T13" fmla="*/ 16 h 134"/>
              <a:gd name="T14" fmla="*/ 102 w 130"/>
              <a:gd name="T15" fmla="*/ 0 h 134"/>
              <a:gd name="T16" fmla="*/ 28 w 130"/>
              <a:gd name="T17" fmla="*/ 0 h 134"/>
              <a:gd name="T18" fmla="*/ 28 w 130"/>
              <a:gd name="T19" fmla="*/ 16 h 134"/>
              <a:gd name="T20" fmla="*/ 23 w 130"/>
              <a:gd name="T21" fmla="*/ 15 h 134"/>
              <a:gd name="T22" fmla="*/ 18 w 130"/>
              <a:gd name="T23" fmla="*/ 10 h 134"/>
              <a:gd name="T24" fmla="*/ 12 w 130"/>
              <a:gd name="T25" fmla="*/ 10 h 134"/>
              <a:gd name="T26" fmla="*/ 1 w 130"/>
              <a:gd name="T27" fmla="*/ 21 h 134"/>
              <a:gd name="T28" fmla="*/ 1 w 130"/>
              <a:gd name="T29" fmla="*/ 26 h 134"/>
              <a:gd name="T30" fmla="*/ 47 w 130"/>
              <a:gd name="T31" fmla="*/ 92 h 134"/>
              <a:gd name="T32" fmla="*/ 59 w 130"/>
              <a:gd name="T33" fmla="*/ 97 h 134"/>
              <a:gd name="T34" fmla="*/ 59 w 130"/>
              <a:gd name="T35" fmla="*/ 103 h 134"/>
              <a:gd name="T36" fmla="*/ 54 w 130"/>
              <a:gd name="T37" fmla="*/ 105 h 134"/>
              <a:gd name="T38" fmla="*/ 59 w 130"/>
              <a:gd name="T39" fmla="*/ 108 h 134"/>
              <a:gd name="T40" fmla="*/ 59 w 130"/>
              <a:gd name="T41" fmla="*/ 114 h 134"/>
              <a:gd name="T42" fmla="*/ 55 w 130"/>
              <a:gd name="T43" fmla="*/ 119 h 134"/>
              <a:gd name="T44" fmla="*/ 49 w 130"/>
              <a:gd name="T45" fmla="*/ 124 h 134"/>
              <a:gd name="T46" fmla="*/ 44 w 130"/>
              <a:gd name="T47" fmla="*/ 129 h 134"/>
              <a:gd name="T48" fmla="*/ 49 w 130"/>
              <a:gd name="T49" fmla="*/ 134 h 134"/>
              <a:gd name="T50" fmla="*/ 80 w 130"/>
              <a:gd name="T51" fmla="*/ 134 h 134"/>
              <a:gd name="T52" fmla="*/ 86 w 130"/>
              <a:gd name="T53" fmla="*/ 129 h 134"/>
              <a:gd name="T54" fmla="*/ 80 w 130"/>
              <a:gd name="T55" fmla="*/ 124 h 134"/>
              <a:gd name="T56" fmla="*/ 75 w 130"/>
              <a:gd name="T57" fmla="*/ 118 h 134"/>
              <a:gd name="T58" fmla="*/ 70 w 130"/>
              <a:gd name="T59" fmla="*/ 114 h 134"/>
              <a:gd name="T60" fmla="*/ 70 w 130"/>
              <a:gd name="T61" fmla="*/ 108 h 134"/>
              <a:gd name="T62" fmla="*/ 75 w 130"/>
              <a:gd name="T63" fmla="*/ 105 h 134"/>
              <a:gd name="T64" fmla="*/ 70 w 130"/>
              <a:gd name="T65" fmla="*/ 103 h 134"/>
              <a:gd name="T66" fmla="*/ 70 w 130"/>
              <a:gd name="T67" fmla="*/ 97 h 134"/>
              <a:gd name="T68" fmla="*/ 83 w 130"/>
              <a:gd name="T69" fmla="*/ 92 h 134"/>
              <a:gd name="T70" fmla="*/ 102 w 130"/>
              <a:gd name="T71" fmla="*/ 21 h 134"/>
              <a:gd name="T72" fmla="*/ 107 w 130"/>
              <a:gd name="T73" fmla="*/ 21 h 134"/>
              <a:gd name="T74" fmla="*/ 113 w 130"/>
              <a:gd name="T75" fmla="*/ 16 h 134"/>
              <a:gd name="T76" fmla="*/ 118 w 130"/>
              <a:gd name="T77" fmla="*/ 21 h 134"/>
              <a:gd name="T78" fmla="*/ 118 w 130"/>
              <a:gd name="T79" fmla="*/ 26 h 134"/>
              <a:gd name="T80" fmla="*/ 91 w 130"/>
              <a:gd name="T81" fmla="*/ 71 h 134"/>
              <a:gd name="T82" fmla="*/ 102 w 130"/>
              <a:gd name="T83" fmla="*/ 21 h 134"/>
              <a:gd name="T84" fmla="*/ 37 w 130"/>
              <a:gd name="T85" fmla="*/ 72 h 134"/>
              <a:gd name="T86" fmla="*/ 10 w 130"/>
              <a:gd name="T87" fmla="*/ 27 h 134"/>
              <a:gd name="T88" fmla="*/ 10 w 130"/>
              <a:gd name="T89" fmla="*/ 22 h 134"/>
              <a:gd name="T90" fmla="*/ 15 w 130"/>
              <a:gd name="T91" fmla="*/ 16 h 134"/>
              <a:gd name="T92" fmla="*/ 21 w 130"/>
              <a:gd name="T93" fmla="*/ 22 h 134"/>
              <a:gd name="T94" fmla="*/ 26 w 130"/>
              <a:gd name="T95" fmla="*/ 22 h 134"/>
              <a:gd name="T96" fmla="*/ 37 w 130"/>
              <a:gd name="T9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134">
                <a:moveTo>
                  <a:pt x="83" y="92"/>
                </a:moveTo>
                <a:cubicBezTo>
                  <a:pt x="130" y="63"/>
                  <a:pt x="128" y="26"/>
                  <a:pt x="128" y="26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8" y="21"/>
                  <a:pt x="128" y="10"/>
                  <a:pt x="118" y="10"/>
                </a:cubicBezTo>
                <a:cubicBezTo>
                  <a:pt x="115" y="10"/>
                  <a:pt x="112" y="10"/>
                  <a:pt x="112" y="10"/>
                </a:cubicBezTo>
                <a:cubicBezTo>
                  <a:pt x="107" y="10"/>
                  <a:pt x="107" y="15"/>
                  <a:pt x="107" y="15"/>
                </a:cubicBezTo>
                <a:cubicBezTo>
                  <a:pt x="107" y="15"/>
                  <a:pt x="105" y="16"/>
                  <a:pt x="101" y="16"/>
                </a:cubicBezTo>
                <a:cubicBezTo>
                  <a:pt x="101" y="12"/>
                  <a:pt x="102" y="0"/>
                  <a:pt x="102" y="0"/>
                </a:cubicBezTo>
                <a:cubicBezTo>
                  <a:pt x="56" y="6"/>
                  <a:pt x="28" y="0"/>
                  <a:pt x="28" y="0"/>
                </a:cubicBezTo>
                <a:cubicBezTo>
                  <a:pt x="28" y="16"/>
                  <a:pt x="28" y="16"/>
                  <a:pt x="28" y="16"/>
                </a:cubicBezTo>
                <a:cubicBezTo>
                  <a:pt x="24" y="16"/>
                  <a:pt x="23" y="15"/>
                  <a:pt x="23" y="15"/>
                </a:cubicBezTo>
                <a:cubicBezTo>
                  <a:pt x="23" y="15"/>
                  <a:pt x="22" y="10"/>
                  <a:pt x="18" y="10"/>
                </a:cubicBezTo>
                <a:cubicBezTo>
                  <a:pt x="18" y="10"/>
                  <a:pt x="15" y="10"/>
                  <a:pt x="12" y="10"/>
                </a:cubicBezTo>
                <a:cubicBezTo>
                  <a:pt x="2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7" y="92"/>
                </a:cubicBezTo>
                <a:cubicBezTo>
                  <a:pt x="47" y="92"/>
                  <a:pt x="52" y="97"/>
                  <a:pt x="59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2"/>
                  <a:pt x="54" y="105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5" y="119"/>
                </a:cubicBezTo>
                <a:cubicBezTo>
                  <a:pt x="55" y="124"/>
                  <a:pt x="49" y="124"/>
                  <a:pt x="49" y="124"/>
                </a:cubicBezTo>
                <a:cubicBezTo>
                  <a:pt x="49" y="124"/>
                  <a:pt x="44" y="125"/>
                  <a:pt x="44" y="129"/>
                </a:cubicBezTo>
                <a:cubicBezTo>
                  <a:pt x="44" y="129"/>
                  <a:pt x="43" y="134"/>
                  <a:pt x="49" y="134"/>
                </a:cubicBezTo>
                <a:cubicBezTo>
                  <a:pt x="57" y="134"/>
                  <a:pt x="80" y="134"/>
                  <a:pt x="80" y="134"/>
                </a:cubicBezTo>
                <a:cubicBezTo>
                  <a:pt x="85" y="134"/>
                  <a:pt x="86" y="129"/>
                  <a:pt x="86" y="129"/>
                </a:cubicBezTo>
                <a:cubicBezTo>
                  <a:pt x="86" y="129"/>
                  <a:pt x="86" y="124"/>
                  <a:pt x="80" y="124"/>
                </a:cubicBezTo>
                <a:cubicBezTo>
                  <a:pt x="75" y="124"/>
                  <a:pt x="75" y="118"/>
                  <a:pt x="75" y="118"/>
                </a:cubicBezTo>
                <a:cubicBezTo>
                  <a:pt x="75" y="118"/>
                  <a:pt x="70" y="119"/>
                  <a:pt x="70" y="114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75" y="109"/>
                  <a:pt x="75" y="105"/>
                </a:cubicBezTo>
                <a:cubicBezTo>
                  <a:pt x="75" y="102"/>
                  <a:pt x="70" y="103"/>
                  <a:pt x="70" y="103"/>
                </a:cubicBezTo>
                <a:cubicBezTo>
                  <a:pt x="70" y="97"/>
                  <a:pt x="70" y="97"/>
                  <a:pt x="70" y="97"/>
                </a:cubicBezTo>
                <a:cubicBezTo>
                  <a:pt x="75" y="97"/>
                  <a:pt x="79" y="95"/>
                  <a:pt x="83" y="92"/>
                </a:cubicBezTo>
                <a:close/>
                <a:moveTo>
                  <a:pt x="102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3" y="16"/>
                  <a:pt x="113" y="16"/>
                </a:cubicBezTo>
                <a:cubicBezTo>
                  <a:pt x="118" y="16"/>
                  <a:pt x="118" y="21"/>
                  <a:pt x="118" y="21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6" y="47"/>
                  <a:pt x="91" y="71"/>
                </a:cubicBezTo>
                <a:cubicBezTo>
                  <a:pt x="97" y="61"/>
                  <a:pt x="102" y="38"/>
                  <a:pt x="102" y="21"/>
                </a:cubicBezTo>
                <a:close/>
                <a:moveTo>
                  <a:pt x="37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6"/>
                  <a:pt x="15" y="16"/>
                </a:cubicBezTo>
                <a:cubicBezTo>
                  <a:pt x="15" y="16"/>
                  <a:pt x="15" y="22"/>
                  <a:pt x="21" y="22"/>
                </a:cubicBezTo>
                <a:cubicBezTo>
                  <a:pt x="21" y="22"/>
                  <a:pt x="25" y="22"/>
                  <a:pt x="26" y="22"/>
                </a:cubicBezTo>
                <a:cubicBezTo>
                  <a:pt x="26" y="39"/>
                  <a:pt x="31" y="62"/>
                  <a:pt x="37" y="72"/>
                </a:cubicBezTo>
                <a:close/>
              </a:path>
            </a:pathLst>
          </a:custGeom>
          <a:solidFill>
            <a:srgbClr val="9493F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43" name="Oval 17">
            <a:extLst>
              <a:ext uri="{FF2B5EF4-FFF2-40B4-BE49-F238E27FC236}">
                <a16:creationId xmlns:a16="http://schemas.microsoft.com/office/drawing/2014/main" id="{701C0152-D2A8-408F-AB52-BC52A04486DB}"/>
              </a:ext>
            </a:extLst>
          </p:cNvPr>
          <p:cNvSpPr/>
          <p:nvPr/>
        </p:nvSpPr>
        <p:spPr>
          <a:xfrm>
            <a:off x="5592784" y="1843640"/>
            <a:ext cx="2745509" cy="274550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7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82880" rtlCol="0" anchor="b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864D41DD-9320-4710-A28E-B6A918D19A83}"/>
              </a:ext>
            </a:extLst>
          </p:cNvPr>
          <p:cNvSpPr txBox="1"/>
          <p:nvPr/>
        </p:nvSpPr>
        <p:spPr>
          <a:xfrm>
            <a:off x="6030060" y="3775315"/>
            <a:ext cx="204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Shape 3656">
            <a:extLst>
              <a:ext uri="{FF2B5EF4-FFF2-40B4-BE49-F238E27FC236}">
                <a16:creationId xmlns:a16="http://schemas.microsoft.com/office/drawing/2014/main" id="{7009AE4B-ED43-469A-A042-18E103777C66}"/>
              </a:ext>
            </a:extLst>
          </p:cNvPr>
          <p:cNvSpPr/>
          <p:nvPr/>
        </p:nvSpPr>
        <p:spPr>
          <a:xfrm>
            <a:off x="6420441" y="2333902"/>
            <a:ext cx="1122123" cy="112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6" y="13527"/>
                </a:moveTo>
                <a:lnTo>
                  <a:pt x="21138" y="9731"/>
                </a:lnTo>
                <a:cubicBezTo>
                  <a:pt x="21392" y="9659"/>
                  <a:pt x="21600" y="9385"/>
                  <a:pt x="21600" y="9120"/>
                </a:cubicBezTo>
                <a:lnTo>
                  <a:pt x="21600" y="2520"/>
                </a:lnTo>
                <a:lnTo>
                  <a:pt x="4680" y="2520"/>
                </a:lnTo>
                <a:lnTo>
                  <a:pt x="4680" y="481"/>
                </a:lnTo>
                <a:cubicBezTo>
                  <a:pt x="4680" y="217"/>
                  <a:pt x="4465" y="0"/>
                  <a:pt x="4200" y="0"/>
                </a:cubicBezTo>
                <a:lnTo>
                  <a:pt x="480" y="0"/>
                </a:lnTo>
                <a:cubicBezTo>
                  <a:pt x="217" y="0"/>
                  <a:pt x="0" y="217"/>
                  <a:pt x="0" y="481"/>
                </a:cubicBezTo>
                <a:lnTo>
                  <a:pt x="0" y="2400"/>
                </a:lnTo>
                <a:lnTo>
                  <a:pt x="2332" y="2400"/>
                </a:lnTo>
                <a:lnTo>
                  <a:pt x="4693" y="13269"/>
                </a:lnTo>
                <a:lnTo>
                  <a:pt x="4920" y="14400"/>
                </a:lnTo>
                <a:lnTo>
                  <a:pt x="4920" y="16200"/>
                </a:lnTo>
                <a:cubicBezTo>
                  <a:pt x="4920" y="16463"/>
                  <a:pt x="5137" y="16680"/>
                  <a:pt x="5400" y="16680"/>
                </a:cubicBezTo>
                <a:lnTo>
                  <a:pt x="6001" y="16680"/>
                </a:lnTo>
                <a:lnTo>
                  <a:pt x="17999" y="16680"/>
                </a:lnTo>
                <a:lnTo>
                  <a:pt x="21119" y="16680"/>
                </a:lnTo>
                <a:cubicBezTo>
                  <a:pt x="21383" y="16680"/>
                  <a:pt x="21600" y="16463"/>
                  <a:pt x="21600" y="16200"/>
                </a:cubicBezTo>
                <a:lnTo>
                  <a:pt x="21600" y="14400"/>
                </a:lnTo>
                <a:lnTo>
                  <a:pt x="8103" y="14400"/>
                </a:lnTo>
                <a:cubicBezTo>
                  <a:pt x="6723" y="14400"/>
                  <a:pt x="6694" y="13860"/>
                  <a:pt x="7856" y="13527"/>
                </a:cubicBezTo>
                <a:close/>
                <a:moveTo>
                  <a:pt x="15599" y="19200"/>
                </a:moveTo>
                <a:cubicBezTo>
                  <a:pt x="15599" y="20525"/>
                  <a:pt x="16674" y="21600"/>
                  <a:pt x="17999" y="21600"/>
                </a:cubicBezTo>
                <a:cubicBezTo>
                  <a:pt x="19326" y="21600"/>
                  <a:pt x="20399" y="20525"/>
                  <a:pt x="20399" y="19200"/>
                </a:cubicBezTo>
                <a:cubicBezTo>
                  <a:pt x="20399" y="17874"/>
                  <a:pt x="19326" y="16800"/>
                  <a:pt x="17999" y="16800"/>
                </a:cubicBezTo>
                <a:cubicBezTo>
                  <a:pt x="16674" y="16800"/>
                  <a:pt x="15599" y="17874"/>
                  <a:pt x="15599" y="19200"/>
                </a:cubicBezTo>
                <a:close/>
                <a:moveTo>
                  <a:pt x="3599" y="19200"/>
                </a:moveTo>
                <a:cubicBezTo>
                  <a:pt x="3599" y="20525"/>
                  <a:pt x="4674" y="21600"/>
                  <a:pt x="6001" y="21600"/>
                </a:cubicBezTo>
                <a:cubicBezTo>
                  <a:pt x="7326" y="21600"/>
                  <a:pt x="8399" y="20525"/>
                  <a:pt x="8399" y="19200"/>
                </a:cubicBezTo>
                <a:cubicBezTo>
                  <a:pt x="8399" y="17874"/>
                  <a:pt x="7326" y="16800"/>
                  <a:pt x="6001" y="16800"/>
                </a:cubicBezTo>
                <a:cubicBezTo>
                  <a:pt x="4674" y="16800"/>
                  <a:pt x="3599" y="17874"/>
                  <a:pt x="3599" y="19200"/>
                </a:cubicBezTo>
                <a:close/>
              </a:path>
            </a:pathLst>
          </a:custGeom>
          <a:solidFill>
            <a:srgbClr val="F787B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Oval 40">
            <a:extLst>
              <a:ext uri="{FF2B5EF4-FFF2-40B4-BE49-F238E27FC236}">
                <a16:creationId xmlns:a16="http://schemas.microsoft.com/office/drawing/2014/main" id="{6132D6D8-EFDF-439F-A0AA-E21142E19E20}"/>
              </a:ext>
            </a:extLst>
          </p:cNvPr>
          <p:cNvSpPr/>
          <p:nvPr/>
        </p:nvSpPr>
        <p:spPr>
          <a:xfrm>
            <a:off x="2577268" y="1560160"/>
            <a:ext cx="1801741" cy="18017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7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82880" rtlCol="0" anchor="b"/>
          <a:lstStyle/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F640A67D-3AAE-49B9-B6DD-AB1E385D9CD2}"/>
              </a:ext>
            </a:extLst>
          </p:cNvPr>
          <p:cNvSpPr txBox="1"/>
          <p:nvPr/>
        </p:nvSpPr>
        <p:spPr>
          <a:xfrm>
            <a:off x="2724573" y="2766490"/>
            <a:ext cx="13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BF14F6-D1CB-46D4-B3E0-F5FF146E848D}"/>
              </a:ext>
            </a:extLst>
          </p:cNvPr>
          <p:cNvGrpSpPr/>
          <p:nvPr/>
        </p:nvGrpSpPr>
        <p:grpSpPr>
          <a:xfrm>
            <a:off x="3026778" y="1813928"/>
            <a:ext cx="854807" cy="867279"/>
            <a:chOff x="2360613" y="2686051"/>
            <a:chExt cx="217488" cy="220662"/>
          </a:xfrm>
          <a:solidFill>
            <a:srgbClr val="F787BF"/>
          </a:solidFill>
        </p:grpSpPr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F28F32FB-7671-49E7-BC4C-4D2901C2F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DC3E3D23-C2B6-4FF1-8BF6-191E0BBE1845}"/>
                </a:ext>
              </a:extLst>
            </p:cNvPr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4C993295-86AD-4825-BECD-8CAAB0B930E6}"/>
                </a:ext>
              </a:extLst>
            </p:cNvPr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52" name="Oval 26">
            <a:extLst>
              <a:ext uri="{FF2B5EF4-FFF2-40B4-BE49-F238E27FC236}">
                <a16:creationId xmlns:a16="http://schemas.microsoft.com/office/drawing/2014/main" id="{56C02790-9CEB-49A7-8FA5-DD7DA7943C22}"/>
              </a:ext>
            </a:extLst>
          </p:cNvPr>
          <p:cNvSpPr/>
          <p:nvPr/>
        </p:nvSpPr>
        <p:spPr>
          <a:xfrm>
            <a:off x="7876619" y="1973574"/>
            <a:ext cx="1801741" cy="18017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949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82880" rtlCol="0" anchor="b"/>
          <a:lstStyle/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46">
            <a:extLst>
              <a:ext uri="{FF2B5EF4-FFF2-40B4-BE49-F238E27FC236}">
                <a16:creationId xmlns:a16="http://schemas.microsoft.com/office/drawing/2014/main" id="{9D4656E9-D0CA-423C-A12F-25F91B8D87AD}"/>
              </a:ext>
            </a:extLst>
          </p:cNvPr>
          <p:cNvSpPr txBox="1"/>
          <p:nvPr/>
        </p:nvSpPr>
        <p:spPr>
          <a:xfrm>
            <a:off x="7988898" y="3203665"/>
            <a:ext cx="13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Shape 565">
            <a:extLst>
              <a:ext uri="{FF2B5EF4-FFF2-40B4-BE49-F238E27FC236}">
                <a16:creationId xmlns:a16="http://schemas.microsoft.com/office/drawing/2014/main" id="{32B3E2F7-259D-4D79-9695-317A068ED1CC}"/>
              </a:ext>
            </a:extLst>
          </p:cNvPr>
          <p:cNvSpPr/>
          <p:nvPr/>
        </p:nvSpPr>
        <p:spPr>
          <a:xfrm flipV="1">
            <a:off x="8402630" y="2243417"/>
            <a:ext cx="749719" cy="74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5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5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5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rgbClr val="9493FC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Oval 16">
            <a:extLst>
              <a:ext uri="{FF2B5EF4-FFF2-40B4-BE49-F238E27FC236}">
                <a16:creationId xmlns:a16="http://schemas.microsoft.com/office/drawing/2014/main" id="{4EA309BD-1362-4911-BF4E-C9936124C5CD}"/>
              </a:ext>
            </a:extLst>
          </p:cNvPr>
          <p:cNvSpPr/>
          <p:nvPr/>
        </p:nvSpPr>
        <p:spPr>
          <a:xfrm>
            <a:off x="3792355" y="2647121"/>
            <a:ext cx="2376404" cy="237640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49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82880" rtlCol="0" anchor="b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4BD2EA45-E326-43DE-89FB-FE6BDCACAB5E}"/>
              </a:ext>
            </a:extLst>
          </p:cNvPr>
          <p:cNvSpPr txBox="1"/>
          <p:nvPr/>
        </p:nvSpPr>
        <p:spPr>
          <a:xfrm>
            <a:off x="4292554" y="4350365"/>
            <a:ext cx="13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Shape 3659">
            <a:extLst>
              <a:ext uri="{FF2B5EF4-FFF2-40B4-BE49-F238E27FC236}">
                <a16:creationId xmlns:a16="http://schemas.microsoft.com/office/drawing/2014/main" id="{B5B62D8D-50D4-4CED-A1AA-6E8911C30CF9}"/>
              </a:ext>
            </a:extLst>
          </p:cNvPr>
          <p:cNvSpPr/>
          <p:nvPr/>
        </p:nvSpPr>
        <p:spPr>
          <a:xfrm>
            <a:off x="4513697" y="3108556"/>
            <a:ext cx="1038879" cy="97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rgbClr val="9493FC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Oval 39">
            <a:extLst>
              <a:ext uri="{FF2B5EF4-FFF2-40B4-BE49-F238E27FC236}">
                <a16:creationId xmlns:a16="http://schemas.microsoft.com/office/drawing/2014/main" id="{1E3211F9-9C82-4EE5-9E5F-9770FDCB7389}"/>
              </a:ext>
            </a:extLst>
          </p:cNvPr>
          <p:cNvSpPr/>
          <p:nvPr/>
        </p:nvSpPr>
        <p:spPr>
          <a:xfrm>
            <a:off x="8845412" y="3237013"/>
            <a:ext cx="1801741" cy="18017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7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82880" rtlCol="0" anchor="b"/>
          <a:lstStyle/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45">
            <a:extLst>
              <a:ext uri="{FF2B5EF4-FFF2-40B4-BE49-F238E27FC236}">
                <a16:creationId xmlns:a16="http://schemas.microsoft.com/office/drawing/2014/main" id="{23578235-5B78-4AC5-A63D-92E66DAAFA4F}"/>
              </a:ext>
            </a:extLst>
          </p:cNvPr>
          <p:cNvSpPr txBox="1"/>
          <p:nvPr/>
        </p:nvSpPr>
        <p:spPr>
          <a:xfrm>
            <a:off x="9067886" y="4525272"/>
            <a:ext cx="13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0" name="Group 51">
            <a:extLst>
              <a:ext uri="{FF2B5EF4-FFF2-40B4-BE49-F238E27FC236}">
                <a16:creationId xmlns:a16="http://schemas.microsoft.com/office/drawing/2014/main" id="{6303E8A9-FFD6-4215-B6DE-C48A13CC35C0}"/>
              </a:ext>
            </a:extLst>
          </p:cNvPr>
          <p:cNvGrpSpPr/>
          <p:nvPr/>
        </p:nvGrpSpPr>
        <p:grpSpPr>
          <a:xfrm>
            <a:off x="9320395" y="3562818"/>
            <a:ext cx="893220" cy="681159"/>
            <a:chOff x="4914900" y="1812925"/>
            <a:chExt cx="441326" cy="336550"/>
          </a:xfrm>
          <a:solidFill>
            <a:srgbClr val="F787BF"/>
          </a:solidFill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DD2A4578-BECB-4A6F-AE32-099D07A45C83}"/>
                </a:ext>
              </a:extLst>
            </p:cNvPr>
            <p:cNvSpPr/>
            <p:nvPr/>
          </p:nvSpPr>
          <p:spPr bwMode="auto">
            <a:xfrm>
              <a:off x="4914900" y="1849438"/>
              <a:ext cx="230188" cy="257175"/>
            </a:xfrm>
            <a:custGeom>
              <a:avLst/>
              <a:gdLst>
                <a:gd name="T0" fmla="*/ 18 w 145"/>
                <a:gd name="T1" fmla="*/ 143 h 162"/>
                <a:gd name="T2" fmla="*/ 18 w 145"/>
                <a:gd name="T3" fmla="*/ 21 h 162"/>
                <a:gd name="T4" fmla="*/ 124 w 145"/>
                <a:gd name="T5" fmla="*/ 21 h 162"/>
                <a:gd name="T6" fmla="*/ 145 w 145"/>
                <a:gd name="T7" fmla="*/ 0 h 162"/>
                <a:gd name="T8" fmla="*/ 0 w 145"/>
                <a:gd name="T9" fmla="*/ 0 h 162"/>
                <a:gd name="T10" fmla="*/ 0 w 145"/>
                <a:gd name="T11" fmla="*/ 162 h 162"/>
                <a:gd name="T12" fmla="*/ 68 w 145"/>
                <a:gd name="T13" fmla="*/ 162 h 162"/>
                <a:gd name="T14" fmla="*/ 77 w 145"/>
                <a:gd name="T15" fmla="*/ 143 h 162"/>
                <a:gd name="T16" fmla="*/ 18 w 145"/>
                <a:gd name="T17" fmla="*/ 1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62">
                  <a:moveTo>
                    <a:pt x="18" y="143"/>
                  </a:moveTo>
                  <a:lnTo>
                    <a:pt x="18" y="21"/>
                  </a:lnTo>
                  <a:lnTo>
                    <a:pt x="124" y="21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68" y="162"/>
                  </a:lnTo>
                  <a:lnTo>
                    <a:pt x="77" y="143"/>
                  </a:lnTo>
                  <a:lnTo>
                    <a:pt x="18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BD08378C-B3E1-4B3A-868B-FFEB914F0927}"/>
                </a:ext>
              </a:extLst>
            </p:cNvPr>
            <p:cNvSpPr/>
            <p:nvPr/>
          </p:nvSpPr>
          <p:spPr bwMode="auto">
            <a:xfrm>
              <a:off x="5065713" y="1849438"/>
              <a:ext cx="290513" cy="257175"/>
            </a:xfrm>
            <a:custGeom>
              <a:avLst/>
              <a:gdLst>
                <a:gd name="T0" fmla="*/ 76 w 88"/>
                <a:gd name="T1" fmla="*/ 18 h 78"/>
                <a:gd name="T2" fmla="*/ 76 w 88"/>
                <a:gd name="T3" fmla="*/ 0 h 78"/>
                <a:gd name="T4" fmla="*/ 40 w 88"/>
                <a:gd name="T5" fmla="*/ 0 h 78"/>
                <a:gd name="T6" fmla="*/ 37 w 88"/>
                <a:gd name="T7" fmla="*/ 10 h 78"/>
                <a:gd name="T8" fmla="*/ 67 w 88"/>
                <a:gd name="T9" fmla="*/ 10 h 78"/>
                <a:gd name="T10" fmla="*/ 67 w 88"/>
                <a:gd name="T11" fmla="*/ 69 h 78"/>
                <a:gd name="T12" fmla="*/ 10 w 88"/>
                <a:gd name="T13" fmla="*/ 69 h 78"/>
                <a:gd name="T14" fmla="*/ 0 w 88"/>
                <a:gd name="T15" fmla="*/ 78 h 78"/>
                <a:gd name="T16" fmla="*/ 76 w 88"/>
                <a:gd name="T17" fmla="*/ 78 h 78"/>
                <a:gd name="T18" fmla="*/ 76 w 88"/>
                <a:gd name="T19" fmla="*/ 60 h 78"/>
                <a:gd name="T20" fmla="*/ 88 w 88"/>
                <a:gd name="T21" fmla="*/ 54 h 78"/>
                <a:gd name="T22" fmla="*/ 88 w 88"/>
                <a:gd name="T23" fmla="*/ 26 h 78"/>
                <a:gd name="T24" fmla="*/ 76 w 88"/>
                <a:gd name="T25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78">
                  <a:moveTo>
                    <a:pt x="76" y="18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8" y="61"/>
                    <a:pt x="88" y="54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17"/>
                    <a:pt x="79" y="18"/>
                    <a:pt x="7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6483300E-A67E-4593-A5C3-B9E12F9D9927}"/>
                </a:ext>
              </a:extLst>
            </p:cNvPr>
            <p:cNvSpPr/>
            <p:nvPr/>
          </p:nvSpPr>
          <p:spPr bwMode="auto">
            <a:xfrm>
              <a:off x="4970463" y="1905000"/>
              <a:ext cx="115888" cy="144463"/>
            </a:xfrm>
            <a:custGeom>
              <a:avLst/>
              <a:gdLst>
                <a:gd name="T0" fmla="*/ 0 w 73"/>
                <a:gd name="T1" fmla="*/ 0 h 91"/>
                <a:gd name="T2" fmla="*/ 0 w 73"/>
                <a:gd name="T3" fmla="*/ 91 h 91"/>
                <a:gd name="T4" fmla="*/ 0 w 73"/>
                <a:gd name="T5" fmla="*/ 91 h 91"/>
                <a:gd name="T6" fmla="*/ 48 w 73"/>
                <a:gd name="T7" fmla="*/ 91 h 91"/>
                <a:gd name="T8" fmla="*/ 60 w 73"/>
                <a:gd name="T9" fmla="*/ 60 h 91"/>
                <a:gd name="T10" fmla="*/ 19 w 73"/>
                <a:gd name="T11" fmla="*/ 60 h 91"/>
                <a:gd name="T12" fmla="*/ 73 w 73"/>
                <a:gd name="T13" fmla="*/ 0 h 91"/>
                <a:gd name="T14" fmla="*/ 0 w 73"/>
                <a:gd name="T15" fmla="*/ 0 h 91"/>
                <a:gd name="T16" fmla="*/ 0 w 73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91">
                  <a:moveTo>
                    <a:pt x="0" y="0"/>
                  </a:moveTo>
                  <a:lnTo>
                    <a:pt x="0" y="91"/>
                  </a:lnTo>
                  <a:lnTo>
                    <a:pt x="0" y="91"/>
                  </a:lnTo>
                  <a:lnTo>
                    <a:pt x="48" y="91"/>
                  </a:lnTo>
                  <a:lnTo>
                    <a:pt x="60" y="60"/>
                  </a:lnTo>
                  <a:lnTo>
                    <a:pt x="19" y="6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25FD56B0-983E-4CCF-BF46-90E0D584B614}"/>
                </a:ext>
              </a:extLst>
            </p:cNvPr>
            <p:cNvSpPr/>
            <p:nvPr/>
          </p:nvSpPr>
          <p:spPr bwMode="auto">
            <a:xfrm>
              <a:off x="5126038" y="1905000"/>
              <a:ext cx="138113" cy="144463"/>
            </a:xfrm>
            <a:custGeom>
              <a:avLst/>
              <a:gdLst>
                <a:gd name="T0" fmla="*/ 66 w 87"/>
                <a:gd name="T1" fmla="*/ 21 h 91"/>
                <a:gd name="T2" fmla="*/ 0 w 87"/>
                <a:gd name="T3" fmla="*/ 91 h 91"/>
                <a:gd name="T4" fmla="*/ 87 w 87"/>
                <a:gd name="T5" fmla="*/ 91 h 91"/>
                <a:gd name="T6" fmla="*/ 87 w 87"/>
                <a:gd name="T7" fmla="*/ 0 h 91"/>
                <a:gd name="T8" fmla="*/ 31 w 87"/>
                <a:gd name="T9" fmla="*/ 0 h 91"/>
                <a:gd name="T10" fmla="*/ 24 w 87"/>
                <a:gd name="T11" fmla="*/ 21 h 91"/>
                <a:gd name="T12" fmla="*/ 66 w 87"/>
                <a:gd name="T13" fmla="*/ 2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1">
                  <a:moveTo>
                    <a:pt x="66" y="21"/>
                  </a:moveTo>
                  <a:lnTo>
                    <a:pt x="0" y="91"/>
                  </a:lnTo>
                  <a:lnTo>
                    <a:pt x="87" y="91"/>
                  </a:lnTo>
                  <a:lnTo>
                    <a:pt x="87" y="0"/>
                  </a:lnTo>
                  <a:lnTo>
                    <a:pt x="31" y="0"/>
                  </a:lnTo>
                  <a:lnTo>
                    <a:pt x="24" y="21"/>
                  </a:lnTo>
                  <a:lnTo>
                    <a:pt x="6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5370EC47-7179-424F-8F85-D042933B1D26}"/>
                </a:ext>
              </a:extLst>
            </p:cNvPr>
            <p:cNvSpPr/>
            <p:nvPr/>
          </p:nvSpPr>
          <p:spPr bwMode="auto">
            <a:xfrm>
              <a:off x="5019675" y="1812925"/>
              <a:ext cx="180975" cy="336550"/>
            </a:xfrm>
            <a:custGeom>
              <a:avLst/>
              <a:gdLst>
                <a:gd name="T0" fmla="*/ 79 w 114"/>
                <a:gd name="T1" fmla="*/ 87 h 212"/>
                <a:gd name="T2" fmla="*/ 112 w 114"/>
                <a:gd name="T3" fmla="*/ 0 h 212"/>
                <a:gd name="T4" fmla="*/ 8 w 114"/>
                <a:gd name="T5" fmla="*/ 110 h 212"/>
                <a:gd name="T6" fmla="*/ 44 w 114"/>
                <a:gd name="T7" fmla="*/ 110 h 212"/>
                <a:gd name="T8" fmla="*/ 0 w 114"/>
                <a:gd name="T9" fmla="*/ 212 h 212"/>
                <a:gd name="T10" fmla="*/ 114 w 114"/>
                <a:gd name="T11" fmla="*/ 85 h 212"/>
                <a:gd name="T12" fmla="*/ 79 w 114"/>
                <a:gd name="T13" fmla="*/ 8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12">
                  <a:moveTo>
                    <a:pt x="79" y="87"/>
                  </a:moveTo>
                  <a:lnTo>
                    <a:pt x="112" y="0"/>
                  </a:lnTo>
                  <a:lnTo>
                    <a:pt x="8" y="110"/>
                  </a:lnTo>
                  <a:lnTo>
                    <a:pt x="44" y="110"/>
                  </a:lnTo>
                  <a:lnTo>
                    <a:pt x="0" y="212"/>
                  </a:lnTo>
                  <a:lnTo>
                    <a:pt x="114" y="85"/>
                  </a:lnTo>
                  <a:lnTo>
                    <a:pt x="7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04E04118-95AC-4C3E-BAAC-DD7980F1C8D8}"/>
              </a:ext>
            </a:extLst>
          </p:cNvPr>
          <p:cNvSpPr txBox="1"/>
          <p:nvPr/>
        </p:nvSpPr>
        <p:spPr>
          <a:xfrm>
            <a:off x="1950311" y="5461392"/>
            <a:ext cx="849016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need not be too cumbersome, a simple description can be, please note the beauty of the layout. Text need not be too cumbersome, simple description can be, please pay attention to the beauty of the layout.</a:t>
            </a:r>
          </a:p>
        </p:txBody>
      </p:sp>
    </p:spTree>
    <p:extLst>
      <p:ext uri="{BB962C8B-B14F-4D97-AF65-F5344CB8AC3E}">
        <p14:creationId xmlns:p14="http://schemas.microsoft.com/office/powerpoint/2010/main" val="19898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 animBg="1"/>
      <p:bldP spid="59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翅膀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2jdxz1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2313</Words>
  <Application>Microsoft Office PowerPoint</Application>
  <PresentationFormat>宽屏</PresentationFormat>
  <Paragraphs>251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Helvetica Light</vt:lpstr>
      <vt:lpstr>Kontrapunkt Bob Bold</vt:lpstr>
      <vt:lpstr>等线</vt:lpstr>
      <vt:lpstr>方正正黑简体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53</cp:revision>
  <dcterms:created xsi:type="dcterms:W3CDTF">2018-07-06T00:17:03Z</dcterms:created>
  <dcterms:modified xsi:type="dcterms:W3CDTF">2021-09-29T08:23:22Z</dcterms:modified>
</cp:coreProperties>
</file>